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3896" r:id="rId1"/>
    <p:sldMasterId id="2147483933" r:id="rId2"/>
  </p:sldMasterIdLst>
  <p:notesMasterIdLst>
    <p:notesMasterId r:id="rId3"/>
  </p:notesMasterIdLst>
  <p:sldIdLst>
    <p:sldId id="373" r:id="rId4"/>
    <p:sldId id="377" r:id="rId5"/>
    <p:sldId id="380" r:id="rId6"/>
    <p:sldId id="383" r:id="rId7"/>
    <p:sldId id="386" r:id="rId8"/>
    <p:sldId id="389" r:id="rId9"/>
    <p:sldId id="392" r:id="rId10"/>
    <p:sldId id="395" r:id="rId11"/>
    <p:sldId id="398" r:id="rId12"/>
    <p:sldId id="401" r:id="rId13"/>
    <p:sldId id="404" r:id="rId14"/>
    <p:sldId id="407" r:id="rId15"/>
    <p:sldId id="410" r:id="rId16"/>
    <p:sldId id="413" r:id="rId17"/>
    <p:sldId id="416" r:id="rId18"/>
    <p:sldId id="419" r:id="rId19"/>
    <p:sldId id="422" r:id="rId20"/>
    <p:sldId id="425" r:id="rId21"/>
    <p:sldId id="428" r:id="rId22"/>
    <p:sldId id="431" r:id="rId23"/>
    <p:sldId id="434" r:id="rId24"/>
    <p:sldId id="437" r:id="rId25"/>
    <p:sldId id="440" r:id="rId26"/>
    <p:sldId id="443" r:id="rId27"/>
    <p:sldId id="446" r:id="rId28"/>
    <p:sldId id="449" r:id="rId29"/>
    <p:sldId id="452" r:id="rId30"/>
    <p:sldId id="455" r:id="rId31"/>
    <p:sldId id="458" r:id="rId32"/>
    <p:sldId id="461" r:id="rId33"/>
    <p:sldId id="464" r:id="rId34"/>
    <p:sldId id="467" r:id="rId35"/>
    <p:sldId id="470" r:id="rId36"/>
    <p:sldId id="473" r:id="rId37"/>
    <p:sldId id="476" r:id="rId38"/>
    <p:sldId id="479" r:id="rId39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slide" Target="slides/slide29.xml"/><Relationship Id="rId33" Type="http://schemas.openxmlformats.org/officeDocument/2006/relationships/slide" Target="slides/slide30.xml"/><Relationship Id="rId34" Type="http://schemas.openxmlformats.org/officeDocument/2006/relationships/slide" Target="slides/slide31.xml"/><Relationship Id="rId35" Type="http://schemas.openxmlformats.org/officeDocument/2006/relationships/slide" Target="slides/slide32.xml"/><Relationship Id="rId36" Type="http://schemas.openxmlformats.org/officeDocument/2006/relationships/slide" Target="slides/slide33.xml"/><Relationship Id="rId37" Type="http://schemas.openxmlformats.org/officeDocument/2006/relationships/slide" Target="slides/slide34.xml"/><Relationship Id="rId38" Type="http://schemas.openxmlformats.org/officeDocument/2006/relationships/slide" Target="slides/slide35.xml"/><Relationship Id="rId39" Type="http://schemas.openxmlformats.org/officeDocument/2006/relationships/slide" Target="slides/slide36.xml"/><Relationship Id="rId40" Type="http://schemas.openxmlformats.org/officeDocument/2006/relationships/tableStyles" Target="tableStyles.xml"/><Relationship Id="rId41" Type="http://schemas.openxmlformats.org/officeDocument/2006/relationships/presProps" Target="presProps.xml"/><Relationship Id="rId42" Type="http://schemas.openxmlformats.org/officeDocument/2006/relationships/viewProps" Target="viewProps.xml"/><Relationship Id="rId43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8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80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tags" Target="../tags/tag5.xml"/><Relationship Id="rId6" Type="http://schemas.openxmlformats.org/officeDocument/2006/relationships/tags" Target="../tags/tag6.xml"/><Relationship Id="rId7" Type="http://schemas.openxmlformats.org/officeDocument/2006/relationships/tags" Target="../tags/tag7.xml"/><Relationship Id="rId8" Type="http://schemas.openxmlformats.org/officeDocument/2006/relationships/tags" Target="../tags/tag8.xml"/><Relationship Id="rId9" Type="http://schemas.openxmlformats.org/officeDocument/2006/relationships/tags" Target="../tags/tag9.xml"/><Relationship Id="rId10" Type="http://schemas.openxmlformats.org/officeDocument/2006/relationships/tags" Target="../tags/tag10.xml"/><Relationship Id="rId11" Type="http://schemas.openxmlformats.org/officeDocument/2006/relationships/tags" Target="../tags/tag11.xml"/><Relationship Id="rId12" Type="http://schemas.openxmlformats.org/officeDocument/2006/relationships/image" Target="../media/image1.png"/><Relationship Id="rId13" Type="http://schemas.openxmlformats.org/officeDocument/2006/relationships/tags" Target="../tags/tag12.xml"/><Relationship Id="rId14" Type="http://schemas.openxmlformats.org/officeDocument/2006/relationships/tags" Target="../tags/tag13.xml"/><Relationship Id="rId15" Type="http://schemas.openxmlformats.org/officeDocument/2006/relationships/tags" Target="../tags/tag14.xml"/><Relationship Id="rId16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5.xml"/><Relationship Id="rId2" Type="http://schemas.openxmlformats.org/officeDocument/2006/relationships/tags" Target="../tags/tag16.xml"/><Relationship Id="rId3" Type="http://schemas.openxmlformats.org/officeDocument/2006/relationships/tags" Target="../tags/tag17.xml"/><Relationship Id="rId4" Type="http://schemas.openxmlformats.org/officeDocument/2006/relationships/tags" Target="../tags/tag18.xml"/><Relationship Id="rId5" Type="http://schemas.openxmlformats.org/officeDocument/2006/relationships/tags" Target="../tags/tag19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0.xml"/><Relationship Id="rId2" Type="http://schemas.openxmlformats.org/officeDocument/2006/relationships/tags" Target="../tags/tag21.xml"/><Relationship Id="rId3" Type="http://schemas.openxmlformats.org/officeDocument/2006/relationships/tags" Target="../tags/tag22.xml"/><Relationship Id="rId4" Type="http://schemas.openxmlformats.org/officeDocument/2006/relationships/tags" Target="../tags/tag23.xml"/><Relationship Id="rId5" Type="http://schemas.openxmlformats.org/officeDocument/2006/relationships/tags" Target="../tags/tag24.xml"/><Relationship Id="rId6" Type="http://schemas.openxmlformats.org/officeDocument/2006/relationships/tags" Target="../tags/tag25.xml"/><Relationship Id="rId7" Type="http://schemas.openxmlformats.org/officeDocument/2006/relationships/image" Target="../media/image2.png"/><Relationship Id="rId8" Type="http://schemas.openxmlformats.org/officeDocument/2006/relationships/tags" Target="../tags/tag26.xml"/><Relationship Id="rId9" Type="http://schemas.openxmlformats.org/officeDocument/2006/relationships/tags" Target="../tags/tag27.xml"/><Relationship Id="rId10" Type="http://schemas.openxmlformats.org/officeDocument/2006/relationships/tags" Target="../tags/tag28.xml"/><Relationship Id="rId11" Type="http://schemas.openxmlformats.org/officeDocument/2006/relationships/tags" Target="../tags/tag29.xml"/><Relationship Id="rId12" Type="http://schemas.openxmlformats.org/officeDocument/2006/relationships/tags" Target="../tags/tag30.xml"/><Relationship Id="rId13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31.xml"/><Relationship Id="rId2" Type="http://schemas.openxmlformats.org/officeDocument/2006/relationships/tags" Target="../tags/tag32.xml"/><Relationship Id="rId3" Type="http://schemas.openxmlformats.org/officeDocument/2006/relationships/tags" Target="../tags/tag33.xml"/><Relationship Id="rId4" Type="http://schemas.openxmlformats.org/officeDocument/2006/relationships/tags" Target="../tags/tag34.xml"/><Relationship Id="rId5" Type="http://schemas.openxmlformats.org/officeDocument/2006/relationships/tags" Target="../tags/tag35.xml"/><Relationship Id="rId6" Type="http://schemas.openxmlformats.org/officeDocument/2006/relationships/tags" Target="../tags/tag36.xml"/><Relationship Id="rId7" Type="http://schemas.openxmlformats.org/officeDocument/2006/relationships/tags" Target="../tags/tag37.xml"/><Relationship Id="rId8" Type="http://schemas.openxmlformats.org/officeDocument/2006/relationships/image" Target="../media/image2.png"/><Relationship Id="rId9" Type="http://schemas.openxmlformats.org/officeDocument/2006/relationships/tags" Target="../tags/tag38.xml"/><Relationship Id="rId10" Type="http://schemas.openxmlformats.org/officeDocument/2006/relationships/tags" Target="../tags/tag39.xml"/><Relationship Id="rId11" Type="http://schemas.openxmlformats.org/officeDocument/2006/relationships/tags" Target="../tags/tag40.xml"/><Relationship Id="rId12" Type="http://schemas.openxmlformats.org/officeDocument/2006/relationships/tags" Target="../tags/tag41.xml"/><Relationship Id="rId13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2.xml"/><Relationship Id="rId2" Type="http://schemas.openxmlformats.org/officeDocument/2006/relationships/tags" Target="../tags/tag43.xml"/><Relationship Id="rId3" Type="http://schemas.openxmlformats.org/officeDocument/2006/relationships/tags" Target="../tags/tag44.xml"/><Relationship Id="rId4" Type="http://schemas.openxmlformats.org/officeDocument/2006/relationships/tags" Target="../tags/tag45.xml"/><Relationship Id="rId5" Type="http://schemas.openxmlformats.org/officeDocument/2006/relationships/tags" Target="../tags/tag46.xml"/><Relationship Id="rId6" Type="http://schemas.openxmlformats.org/officeDocument/2006/relationships/tags" Target="../tags/tag47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8.xml"/><Relationship Id="rId2" Type="http://schemas.openxmlformats.org/officeDocument/2006/relationships/tags" Target="../tags/tag49.xml"/><Relationship Id="rId3" Type="http://schemas.openxmlformats.org/officeDocument/2006/relationships/tags" Target="../tags/tag50.xml"/><Relationship Id="rId4" Type="http://schemas.openxmlformats.org/officeDocument/2006/relationships/tags" Target="../tags/tag51.xml"/><Relationship Id="rId5" Type="http://schemas.openxmlformats.org/officeDocument/2006/relationships/tags" Target="../tags/tag52.xml"/><Relationship Id="rId6" Type="http://schemas.openxmlformats.org/officeDocument/2006/relationships/tags" Target="../tags/tag53.xml"/><Relationship Id="rId7" Type="http://schemas.openxmlformats.org/officeDocument/2006/relationships/tags" Target="../tags/tag54.xml"/><Relationship Id="rId8" Type="http://schemas.openxmlformats.org/officeDocument/2006/relationships/tags" Target="../tags/tag55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6.xml"/><Relationship Id="rId2" Type="http://schemas.openxmlformats.org/officeDocument/2006/relationships/tags" Target="../tags/tag57.xml"/><Relationship Id="rId3" Type="http://schemas.openxmlformats.org/officeDocument/2006/relationships/tags" Target="../tags/tag58.xml"/><Relationship Id="rId4" Type="http://schemas.openxmlformats.org/officeDocument/2006/relationships/tags" Target="../tags/tag59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60.xml"/><Relationship Id="rId2" Type="http://schemas.openxmlformats.org/officeDocument/2006/relationships/tags" Target="../tags/tag61.xml"/><Relationship Id="rId3" Type="http://schemas.openxmlformats.org/officeDocument/2006/relationships/tags" Target="../tags/tag62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3.xml"/><Relationship Id="rId2" Type="http://schemas.openxmlformats.org/officeDocument/2006/relationships/tags" Target="../tags/tag64.xml"/><Relationship Id="rId3" Type="http://schemas.openxmlformats.org/officeDocument/2006/relationships/tags" Target="../tags/tag65.xml"/><Relationship Id="rId4" Type="http://schemas.openxmlformats.org/officeDocument/2006/relationships/tags" Target="../tags/tag66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7.xml"/><Relationship Id="rId2" Type="http://schemas.openxmlformats.org/officeDocument/2006/relationships/tags" Target="../tags/tag68.xml"/><Relationship Id="rId3" Type="http://schemas.openxmlformats.org/officeDocument/2006/relationships/tags" Target="../tags/tag69.xml"/><Relationship Id="rId4" Type="http://schemas.openxmlformats.org/officeDocument/2006/relationships/tags" Target="../tags/tag70.xml"/><Relationship Id="rId5" Type="http://schemas.openxmlformats.org/officeDocument/2006/relationships/tags" Target="../tags/tag71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2.xml"/><Relationship Id="rId2" Type="http://schemas.openxmlformats.org/officeDocument/2006/relationships/tags" Target="../tags/tag73.xml"/><Relationship Id="rId3" Type="http://schemas.openxmlformats.org/officeDocument/2006/relationships/tags" Target="../tags/tag74.xml"/><Relationship Id="rId4" Type="http://schemas.openxmlformats.org/officeDocument/2006/relationships/tags" Target="../tags/tag75.xml"/><Relationship Id="rId5" Type="http://schemas.openxmlformats.org/officeDocument/2006/relationships/tags" Target="../tags/tag76.xml"/><Relationship Id="rId6" Type="http://schemas.openxmlformats.org/officeDocument/2006/relationships/image" Target="../media/image1.png"/><Relationship Id="rId7" Type="http://schemas.openxmlformats.org/officeDocument/2006/relationships/tags" Target="../tags/tag77.xml"/><Relationship Id="rId8" Type="http://schemas.openxmlformats.org/officeDocument/2006/relationships/tags" Target="../tags/tag78.xml"/><Relationship Id="rId9" Type="http://schemas.openxmlformats.org/officeDocument/2006/relationships/tags" Target="../tags/tag79.xml"/><Relationship Id="rId10" Type="http://schemas.openxmlformats.org/officeDocument/2006/relationships/tags" Target="../tags/tag80.xml"/><Relationship Id="rId11" Type="http://schemas.openxmlformats.org/officeDocument/2006/relationships/tags" Target="../tags/tag81.xml"/><Relationship Id="rId12" Type="http://schemas.openxmlformats.org/officeDocument/2006/relationships/tags" Target="../tags/tag82.xml"/><Relationship Id="rId13" Type="http://schemas.openxmlformats.org/officeDocument/2006/relationships/tags" Target="../tags/tag83.xml"/><Relationship Id="rId14" Type="http://schemas.openxmlformats.org/officeDocument/2006/relationships/tags" Target="../tags/tag84.xml"/><Relationship Id="rId15" Type="http://schemas.openxmlformats.org/officeDocument/2006/relationships/tags" Target="../tags/tag85.xml"/><Relationship Id="rId16" Type="http://schemas.openxmlformats.org/officeDocument/2006/relationships/tags" Target="../tags/tag86.xml"/><Relationship Id="rId17" Type="http://schemas.openxmlformats.org/officeDocument/2006/relationships/tags" Target="../tags/tag87.xml"/><Relationship Id="rId18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6" name="矩形 1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cxnSp>
        <p:nvCxnSpPr>
          <p:cNvPr id="3145733" name="直接连接符 18"/>
          <p:cNvCxnSpPr>
            <a:cxnSpLocks/>
          </p:cNvCxnSpPr>
          <p:nvPr userDrawn="1">
            <p:custDataLst>
              <p:tags r:id="rId2"/>
            </p:custDataLst>
          </p:nvPr>
        </p:nvCxnSpPr>
        <p:spPr>
          <a:xfrm>
            <a:off x="2376170" y="1605280"/>
            <a:ext cx="0" cy="520700"/>
          </a:xfrm>
          <a:prstGeom prst="line"/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678" name="任意多边形: 形状 26"/>
          <p:cNvSpPr/>
          <p:nvPr userDrawn="1">
            <p:custDataLst>
              <p:tags r:id="rId3"/>
            </p:custDataLst>
          </p:nvPr>
        </p:nvSpPr>
        <p:spPr>
          <a:xfrm>
            <a:off x="3295650" y="2698750"/>
            <a:ext cx="3410585" cy="4159250"/>
          </a:xfrm>
          <a:custGeom>
            <a:avLst/>
            <a:gdLst>
              <a:gd name="connsiteX0" fmla="*/ 2358592 w 6679320"/>
              <a:gd name="connsiteY0" fmla="*/ 0 h 4799351"/>
              <a:gd name="connsiteX1" fmla="*/ 2358592 w 6679320"/>
              <a:gd name="connsiteY1" fmla="*/ 2484776 h 4799351"/>
              <a:gd name="connsiteX2" fmla="*/ 3287279 w 6679320"/>
              <a:gd name="connsiteY2" fmla="*/ 2484776 h 4799351"/>
              <a:gd name="connsiteX3" fmla="*/ 3287279 w 6679320"/>
              <a:gd name="connsiteY3" fmla="*/ 640123 h 4799351"/>
              <a:gd name="connsiteX4" fmla="*/ 6679320 w 6679320"/>
              <a:gd name="connsiteY4" fmla="*/ 4799351 h 4799351"/>
              <a:gd name="connsiteX5" fmla="*/ 0 w 6679320"/>
              <a:gd name="connsiteY5" fmla="*/ 4789139 h 4799351"/>
              <a:gd name="connsiteX6" fmla="*/ 0 w 6679320"/>
              <a:gd name="connsiteY6" fmla="*/ 2241779 h 4799351"/>
              <a:gd name="connsiteX7" fmla="*/ 1941472 w 6679320"/>
              <a:gd name="connsiteY7" fmla="*/ 392652 h 4799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71" h="6550">
                <a:moveTo>
                  <a:pt x="0" y="2905"/>
                </a:moveTo>
                <a:lnTo>
                  <a:pt x="29" y="2905"/>
                </a:lnTo>
                <a:lnTo>
                  <a:pt x="29" y="0"/>
                </a:lnTo>
                <a:lnTo>
                  <a:pt x="5371" y="6550"/>
                </a:lnTo>
                <a:lnTo>
                  <a:pt x="0" y="6542"/>
                </a:lnTo>
                <a:lnTo>
                  <a:pt x="0" y="2905"/>
                </a:lnTo>
                <a:close/>
              </a:path>
            </a:pathLst>
          </a:custGeom>
          <a:gradFill flip="none" rotWithShape="1">
            <a:gsLst>
              <a:gs pos="31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680" name="任意多边形: 形状 13"/>
          <p:cNvSpPr/>
          <p:nvPr userDrawn="1">
            <p:custDataLst>
              <p:tags r:id="rId4"/>
            </p:custDataLst>
          </p:nvPr>
        </p:nvSpPr>
        <p:spPr>
          <a:xfrm>
            <a:off x="-5715" y="1609725"/>
            <a:ext cx="3380105" cy="2212975"/>
          </a:xfrm>
          <a:custGeom>
            <a:avLst/>
            <a:gdLst>
              <a:gd name="connsiteX0" fmla="*/ 0 w 2895600"/>
              <a:gd name="connsiteY0" fmla="*/ 2197100 h 2197100"/>
              <a:gd name="connsiteX1" fmla="*/ 2374900 w 2895600"/>
              <a:gd name="connsiteY1" fmla="*/ 0 h 2197100"/>
              <a:gd name="connsiteX2" fmla="*/ 2895600 w 2895600"/>
              <a:gd name="connsiteY2" fmla="*/ 596900 h 2197100"/>
              <a:gd name="connsiteX0-1" fmla="*/ 0 w 2590800"/>
              <a:gd name="connsiteY0-2" fmla="*/ 2197100 h 2197100"/>
              <a:gd name="connsiteX1-3" fmla="*/ 2374900 w 2590800"/>
              <a:gd name="connsiteY1-4" fmla="*/ 0 h 2197100"/>
              <a:gd name="connsiteX2-5" fmla="*/ 2590800 w 2590800"/>
              <a:gd name="connsiteY2-6" fmla="*/ 225425 h 2197100"/>
              <a:gd name="connsiteX0-7" fmla="*/ 0 w 2590800"/>
              <a:gd name="connsiteY0-8" fmla="*/ 2197100 h 2197100"/>
              <a:gd name="connsiteX1-9" fmla="*/ 2374900 w 2590800"/>
              <a:gd name="connsiteY1-10" fmla="*/ 0 h 2197100"/>
              <a:gd name="connsiteX2-11" fmla="*/ 2590800 w 2590800"/>
              <a:gd name="connsiteY2-12" fmla="*/ 225425 h 2197100"/>
              <a:gd name="connsiteX0-13" fmla="*/ 0 w 2590800"/>
              <a:gd name="connsiteY0-14" fmla="*/ 2197100 h 2197100"/>
              <a:gd name="connsiteX1-15" fmla="*/ 2374900 w 2590800"/>
              <a:gd name="connsiteY1-16" fmla="*/ 0 h 2197100"/>
              <a:gd name="connsiteX2-17" fmla="*/ 2590800 w 2590800"/>
              <a:gd name="connsiteY2-18" fmla="*/ 225425 h 2197100"/>
              <a:gd name="connsiteX0-19" fmla="*/ 0 w 2590800"/>
              <a:gd name="connsiteY0-20" fmla="*/ 2211388 h 2211388"/>
              <a:gd name="connsiteX1-21" fmla="*/ 2379663 w 2590800"/>
              <a:gd name="connsiteY1-22" fmla="*/ 0 h 2211388"/>
              <a:gd name="connsiteX2-23" fmla="*/ 2590800 w 2590800"/>
              <a:gd name="connsiteY2-24" fmla="*/ 239713 h 2211388"/>
              <a:gd name="connsiteX0-25" fmla="*/ 0 w 2531640"/>
              <a:gd name="connsiteY0-26" fmla="*/ 2159337 h 2159337"/>
              <a:gd name="connsiteX1-27" fmla="*/ 2320503 w 2531640"/>
              <a:gd name="connsiteY1-28" fmla="*/ 0 h 2159337"/>
              <a:gd name="connsiteX2-29" fmla="*/ 2531640 w 2531640"/>
              <a:gd name="connsiteY2-30" fmla="*/ 239713 h 2159337"/>
              <a:gd name="connsiteX0-31" fmla="*/ 0 w 3252653"/>
              <a:gd name="connsiteY0-32" fmla="*/ 2159337 h 2159337"/>
              <a:gd name="connsiteX1-33" fmla="*/ 2320503 w 3252653"/>
              <a:gd name="connsiteY1-34" fmla="*/ 0 h 2159337"/>
              <a:gd name="connsiteX2-35" fmla="*/ 3252653 w 3252653"/>
              <a:gd name="connsiteY2-36" fmla="*/ 1108787 h 2159337"/>
              <a:gd name="connsiteX0-37" fmla="*/ 0 w 3266519"/>
              <a:gd name="connsiteY0-38" fmla="*/ 2159337 h 2159337"/>
              <a:gd name="connsiteX1-39" fmla="*/ 2320503 w 3266519"/>
              <a:gd name="connsiteY1-40" fmla="*/ 0 h 2159337"/>
              <a:gd name="connsiteX2-41" fmla="*/ 3266519 w 3266519"/>
              <a:gd name="connsiteY2-42" fmla="*/ 1155261 h 2159337"/>
              <a:gd name="connsiteX0-43" fmla="*/ 0 w 3280384"/>
              <a:gd name="connsiteY0-44" fmla="*/ 2159337 h 2159337"/>
              <a:gd name="connsiteX1-45" fmla="*/ 2320503 w 3280384"/>
              <a:gd name="connsiteY1-46" fmla="*/ 0 h 2159337"/>
              <a:gd name="connsiteX2-47" fmla="*/ 3280384 w 3280384"/>
              <a:gd name="connsiteY2-48" fmla="*/ 1155261 h 215933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3280384" h="2159337">
                <a:moveTo>
                  <a:pt x="0" y="2159337"/>
                </a:moveTo>
                <a:lnTo>
                  <a:pt x="2320503" y="0"/>
                </a:lnTo>
                <a:lnTo>
                  <a:pt x="3280384" y="1155261"/>
                </a:lnTo>
              </a:path>
            </a:pathLst>
          </a:cu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682" name="标题 1"/>
          <p:cNvSpPr>
            <a:spLocks noGrp="1"/>
          </p:cNvSpPr>
          <p:nvPr>
            <p:ph type="ctrTitle" hasCustomPrompt="1"/>
            <p:custDataLst>
              <p:tags r:id="rId5"/>
            </p:custDataLst>
          </p:nvPr>
        </p:nvSpPr>
        <p:spPr>
          <a:xfrm>
            <a:off x="5189220" y="1579880"/>
            <a:ext cx="6164580" cy="2418080"/>
          </a:xfrm>
        </p:spPr>
        <p:txBody>
          <a:bodyPr anchor="b">
            <a:noAutofit/>
          </a:bodyPr>
          <a:lstStyle>
            <a:lvl1pPr algn="r">
              <a:lnSpc>
                <a:spcPct val="100000"/>
              </a:lnSpc>
              <a:defRPr sz="7200"/>
            </a:lvl1pPr>
          </a:lstStyle>
          <a:p>
            <a:r>
              <a:rPr altLang="en-US" dirty="0" lang="zh-CN"/>
              <a:t>单击此处</a:t>
            </a:r>
            <a:br>
              <a:rPr altLang="en-US" dirty="0" lang="zh-CN"/>
            </a:br>
            <a:r>
              <a:rPr altLang="en-US" dirty="0" lang="zh-CN"/>
              <a:t>添加文档标题</a:t>
            </a:r>
            <a:endParaRPr altLang="en-US" dirty="0" lang="zh-CN"/>
          </a:p>
        </p:txBody>
      </p:sp>
      <p:sp>
        <p:nvSpPr>
          <p:cNvPr id="1048684" name="副标题 2"/>
          <p:cNvSpPr>
            <a:spLocks noGrp="1"/>
          </p:cNvSpPr>
          <p:nvPr>
            <p:ph type="subTitle" idx="1" hasCustomPrompt="1"/>
            <p:custDataLst>
              <p:tags r:id="rId6"/>
            </p:custDataLst>
          </p:nvPr>
        </p:nvSpPr>
        <p:spPr>
          <a:xfrm>
            <a:off x="6083935" y="4084955"/>
            <a:ext cx="5269865" cy="634365"/>
          </a:xfrm>
        </p:spPr>
        <p:txBody>
          <a:bodyPr bIns="0" lIns="0" rIns="0" rtlCol="0" tIns="0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3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0" cap="none" dirty="0" sz="2400" i="0" kern="1200" kumimoji="0" lang="zh-CN" noProof="1" normalizeH="0" spc="0" strike="noStrike" u="none">
                <a:solidFill>
                  <a:schemeClr val="tx1">
                    <a:lumMod val="75000"/>
                  </a:schemeClr>
                </a:solidFill>
                <a:latin typeface="+mn-lt"/>
                <a:ea typeface="+mn-ea"/>
                <a:cs typeface="+mn-cs"/>
                <a:sym typeface="+mn-ea"/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>
                <a:sym typeface="+mn-ea"/>
              </a:rPr>
              <a:t>单击此处添加文档副标题</a:t>
            </a:r>
            <a:endParaRPr>
              <a:sym typeface="+mn-ea"/>
            </a:endParaRPr>
          </a:p>
        </p:txBody>
      </p:sp>
      <p:sp>
        <p:nvSpPr>
          <p:cNvPr id="1048686" name="文本占位符 9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8614409" y="504000"/>
            <a:ext cx="2743199" cy="504000"/>
          </a:xfrm>
        </p:spPr>
        <p:txBody>
          <a:bodyPr anchor="ctr" bIns="0" lIns="0" rIns="0" rtlCol="0" tIns="0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0" cap="none" dirty="0" sz="1400" i="0" kern="1200" kumimoji="0" lang="zh-CN" noProof="1" normalizeH="0" spc="0" strike="noStrike" u="none">
                <a:solidFill>
                  <a:schemeClr val="bg2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sp>
        <p:nvSpPr>
          <p:cNvPr id="1048688" name="文本占位符 23"/>
          <p:cNvSpPr txBox="1">
            <a:spLocks noGrp="1"/>
          </p:cNvSpPr>
          <p:nvPr>
            <p:ph type="body" sz="quarter" idx="17" hasCustomPrompt="1"/>
            <p:custDataLst>
              <p:tags r:id="rId8"/>
            </p:custDataLst>
          </p:nvPr>
        </p:nvSpPr>
        <p:spPr>
          <a:xfrm>
            <a:off x="8614410" y="5061400"/>
            <a:ext cx="2743200" cy="504000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4"/>
              </a:gs>
            </a:gsLst>
            <a:lin ang="0" scaled="1"/>
          </a:gra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compatLnSpc="1" fromWordArt="0" horzOverflow="overflow" lIns="0" numCol="1" rIns="0" rtlCol="0" spcCol="0" tIns="0" vert="horz" vertOverflow="overflow" wrap="square">
            <a:noAutofit/>
          </a:bodyPr>
          <a:lstStyle>
            <a:defPPr>
              <a:defRPr lang="zh-CN"/>
            </a:defPPr>
            <a:lvl1pPr algn="ctr" defTabSz="914400" eaLnBrk="1" fontAlgn="auto" hangingPunct="1" indent="-22860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Tx/>
              <a:buNone/>
              <a:defRPr altLang="en-US" baseline="0" b="1" cap="none" dirty="0" sz="1400" i="0" kern="1200" kumimoji="0" lang="zh-CN" noProof="1" normalizeH="0" spc="0" strike="noStrike" u="none">
                <a:solidFill>
                  <a:srgbClr val="0C1813"/>
                </a:solidFill>
                <a:latin typeface="+mn-lt"/>
                <a:ea typeface="+mn-ea"/>
                <a:cs typeface="+mn-cs"/>
                <a:sym typeface="+mn-ea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lvl="0"/>
            <a:r>
              <a:rPr>
                <a:sym typeface="+mn-ea"/>
              </a:rPr>
              <a:t>署名占位符</a:t>
            </a:r>
            <a:endParaRPr>
              <a:sym typeface="+mn-ea"/>
            </a:endParaRPr>
          </a:p>
        </p:txBody>
      </p:sp>
      <p:cxnSp>
        <p:nvCxnSpPr>
          <p:cNvPr id="3145735" name="直接连接符 33"/>
          <p:cNvCxnSpPr>
            <a:cxnSpLocks/>
          </p:cNvCxnSpPr>
          <p:nvPr userDrawn="1">
            <p:custDataLst>
              <p:tags r:id="rId9"/>
            </p:custDataLst>
          </p:nvPr>
        </p:nvCxnSpPr>
        <p:spPr>
          <a:xfrm>
            <a:off x="914400" y="1009650"/>
            <a:ext cx="10440035" cy="0"/>
          </a:xfrm>
          <a:prstGeom prst="line"/>
          <a:ln w="12700"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7" name="直接连接符 8"/>
          <p:cNvCxnSpPr>
            <a:cxnSpLocks/>
          </p:cNvCxnSpPr>
          <p:nvPr userDrawn="1">
            <p:custDataLst>
              <p:tags r:id="rId10"/>
            </p:custDataLst>
          </p:nvPr>
        </p:nvCxnSpPr>
        <p:spPr>
          <a:xfrm>
            <a:off x="850900" y="1009650"/>
            <a:ext cx="1596390" cy="0"/>
          </a:xfrm>
          <a:prstGeom prst="line"/>
          <a:ln w="254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53" name="图片 22"/>
          <p:cNvPicPr>
            <a:picLocks noChangeAspect="1"/>
          </p:cNvPicPr>
          <p:nvPr userDrawn="1">
            <p:custDataLst>
              <p:tags r:id="rId11"/>
            </p:custDataLst>
          </p:nvPr>
        </p:nvPicPr>
        <p:blipFill rotWithShape="1">
          <a:blip xmlns:r="http://schemas.openxmlformats.org/officeDocument/2006/relationships" r:embed="rId12"/>
          <a:srcRect l="21480" b="29853"/>
          <a:stretch>
            <a:fillRect/>
          </a:stretch>
        </p:blipFill>
        <p:spPr>
          <a:xfrm>
            <a:off x="0" y="1076333"/>
            <a:ext cx="6471739" cy="5781667"/>
          </a:xfrm>
          <a:prstGeom prst="rect"/>
        </p:spPr>
      </p:pic>
      <p:sp>
        <p:nvSpPr>
          <p:cNvPr id="1048690" name="矩形 10"/>
          <p:cNvSpPr/>
          <p:nvPr userDrawn="1">
            <p:custDataLst>
              <p:tags r:id="rId13"/>
            </p:custDataLst>
          </p:nvPr>
        </p:nvSpPr>
        <p:spPr>
          <a:xfrm>
            <a:off x="848995" y="639445"/>
            <a:ext cx="2263140" cy="276860"/>
          </a:xfrm>
          <a:prstGeom prst="rect"/>
        </p:spPr>
        <p:txBody>
          <a:bodyPr anchor="ctr" bIns="0" lIns="0" rIns="0" rtlCol="0" tIns="0" vert="horz" wrap="square">
            <a:normAutofit/>
          </a:bodyPr>
          <a:lstStyle>
            <a:lvl1pPr algn="r" indent="0" marL="0">
              <a:lnSpc>
                <a:spcPct val="100000"/>
              </a:lnSpc>
              <a:buNone/>
              <a:defRPr sz="1400">
                <a:solidFill>
                  <a:schemeClr val="bg2">
                    <a:lumMod val="50000"/>
                    <a:lumOff val="50000"/>
                  </a:schemeClr>
                </a:solidFill>
              </a:defRPr>
            </a:lvl1pPr>
          </a:lstStyle>
          <a:p>
            <a:pPr algn="l" lvl="0">
              <a:spcBef>
                <a:spcPts val="1000"/>
              </a:spcBef>
              <a:buClrTx/>
              <a:buSzTx/>
              <a:buFont typeface="Arial" panose="02080604020202020204" pitchFamily="34" charset="0"/>
            </a:pPr>
            <a:r>
              <a:rPr altLang="en-US" cap="all" dirty="0" lang="zh-CN">
                <a:solidFill>
                  <a:schemeClr val="bg2">
                    <a:lumMod val="50000"/>
                    <a:lumOff val="50000"/>
                  </a:schemeClr>
                </a:solidFill>
                <a:sym typeface="+mn-ea"/>
              </a:rPr>
              <a:t>Theme template</a:t>
            </a:r>
            <a:endParaRPr altLang="en-US" cap="all" dirty="0" lang="zh-CN">
              <a:solidFill>
                <a:schemeClr val="bg2">
                  <a:lumMod val="50000"/>
                  <a:lumOff val="50000"/>
                </a:schemeClr>
              </a:solidFill>
              <a:sym typeface="+mn-ea"/>
            </a:endParaRPr>
          </a:p>
        </p:txBody>
      </p:sp>
      <p:sp>
        <p:nvSpPr>
          <p:cNvPr id="1048692" name="矩形 24"/>
          <p:cNvSpPr/>
          <p:nvPr userDrawn="1">
            <p:custDataLst>
              <p:tags r:id="rId14"/>
            </p:custDataLst>
          </p:nvPr>
        </p:nvSpPr>
        <p:spPr>
          <a:xfrm>
            <a:off x="0" y="5895975"/>
            <a:ext cx="12192000" cy="962025"/>
          </a:xfrm>
          <a:prstGeom prst="rect"/>
          <a:gradFill flip="none" rotWithShape="1">
            <a:gsLst>
              <a:gs pos="0">
                <a:schemeClr val="bg2"/>
              </a:gs>
              <a:gs pos="64000">
                <a:schemeClr val="bg2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94" name="文本占位符 13"/>
          <p:cNvSpPr>
            <a:spLocks noGrp="1"/>
          </p:cNvSpPr>
          <p:nvPr>
            <p:ph type="body" sz="quarter" idx="14" hasCustomPrompt="1"/>
            <p:custDataLst>
              <p:tags r:id="rId15"/>
            </p:custDataLst>
          </p:nvPr>
        </p:nvSpPr>
        <p:spPr>
          <a:xfrm>
            <a:off x="835025" y="6220460"/>
            <a:ext cx="2879725" cy="313055"/>
          </a:xfrm>
        </p:spPr>
        <p:txBody>
          <a:bodyPr anchor="ctr" bIns="0" lIns="0" rIns="0" rtlCol="0" tIns="0" vert="horz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zh-CN" baseline="0" b="0" cap="none" sz="1800" i="0" kern="1200" kumimoji="0" lang="en-US" noProof="1" normalizeH="0" spc="0" strike="noStrike" u="none">
                <a:solidFill>
                  <a:schemeClr val="tx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日期时间占位符</a:t>
            </a:r>
            <a:endParaRPr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6" name="矩形 1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08" name="任意多边形: 形状 62"/>
          <p:cNvSpPr/>
          <p:nvPr userDrawn="1">
            <p:custDataLst>
              <p:tags r:id="rId2"/>
            </p:custDataLst>
          </p:nvPr>
        </p:nvSpPr>
        <p:spPr>
          <a:xfrm>
            <a:off x="0" y="3799927"/>
            <a:ext cx="3713440" cy="3058073"/>
          </a:xfrm>
          <a:custGeom>
            <a:avLst/>
            <a:gdLst>
              <a:gd name="connsiteX0" fmla="*/ 1219440 w 3713440"/>
              <a:gd name="connsiteY0" fmla="*/ 0 h 3058073"/>
              <a:gd name="connsiteX1" fmla="*/ 3713440 w 3713440"/>
              <a:gd name="connsiteY1" fmla="*/ 3058073 h 3058073"/>
              <a:gd name="connsiteX2" fmla="*/ 0 w 3713440"/>
              <a:gd name="connsiteY2" fmla="*/ 3058073 h 3058073"/>
              <a:gd name="connsiteX3" fmla="*/ 0 w 3713440"/>
              <a:gd name="connsiteY3" fmla="*/ 1157584 h 3058073"/>
              <a:gd name="connsiteX4" fmla="*/ 581316 w 3713440"/>
              <a:gd name="connsiteY4" fmla="*/ 600693 h 3058073"/>
              <a:gd name="connsiteX5" fmla="*/ 1219440 w 3713440"/>
              <a:gd name="connsiteY5" fmla="*/ 0 h 30580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713440" h="3058073">
                <a:moveTo>
                  <a:pt x="1219440" y="0"/>
                </a:moveTo>
                <a:lnTo>
                  <a:pt x="3713440" y="3058073"/>
                </a:lnTo>
                <a:lnTo>
                  <a:pt x="0" y="3058073"/>
                </a:lnTo>
                <a:lnTo>
                  <a:pt x="0" y="1157584"/>
                </a:lnTo>
                <a:lnTo>
                  <a:pt x="581316" y="600693"/>
                </a:lnTo>
                <a:cubicBezTo>
                  <a:pt x="794024" y="398102"/>
                  <a:pt x="1006732" y="197281"/>
                  <a:pt x="1219440" y="0"/>
                </a:cubicBezTo>
                <a:close/>
              </a:path>
            </a:pathLst>
          </a:custGeom>
          <a:gradFill flip="none" rotWithShape="1">
            <a:gsLst>
              <a:gs pos="31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710" name="任意多边形: 形状 56"/>
          <p:cNvSpPr/>
          <p:nvPr userDrawn="1">
            <p:custDataLst>
              <p:tags r:id="rId3"/>
            </p:custDataLst>
          </p:nvPr>
        </p:nvSpPr>
        <p:spPr>
          <a:xfrm>
            <a:off x="-1" y="2324472"/>
            <a:ext cx="1637930" cy="2005807"/>
          </a:xfrm>
          <a:custGeom>
            <a:avLst/>
            <a:gdLst>
              <a:gd name="connsiteX0" fmla="*/ 0 w 2700670"/>
              <a:gd name="connsiteY0" fmla="*/ 0 h 2434856"/>
              <a:gd name="connsiteX1" fmla="*/ 1988289 w 2700670"/>
              <a:gd name="connsiteY1" fmla="*/ 2434856 h 2434856"/>
              <a:gd name="connsiteX2" fmla="*/ 2700670 w 2700670"/>
              <a:gd name="connsiteY2" fmla="*/ 1754373 h 2434856"/>
              <a:gd name="connsiteX0-1" fmla="*/ 0 w 1988289"/>
              <a:gd name="connsiteY0-2" fmla="*/ 0 h 2434856"/>
              <a:gd name="connsiteX1-3" fmla="*/ 1988289 w 1988289"/>
              <a:gd name="connsiteY1-4" fmla="*/ 2434856 h 243485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</a:cxnLst>
            <a:rect l="l" t="t" r="r" b="b"/>
            <a:pathLst>
              <a:path w="1988289" h="2434856">
                <a:moveTo>
                  <a:pt x="0" y="0"/>
                </a:moveTo>
                <a:lnTo>
                  <a:pt x="1988289" y="2434856"/>
                </a:lnTo>
              </a:path>
            </a:pathLst>
          </a:cu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1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866900" y="1542415"/>
            <a:ext cx="1875790" cy="1081405"/>
          </a:xfrm>
        </p:spPr>
        <p:txBody>
          <a:bodyPr anchor="b">
            <a:normAutofit/>
          </a:bodyPr>
          <a:lstStyle>
            <a:lvl1pPr algn="ctr">
              <a:defRPr sz="6000"/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14" name="文本占位符 2"/>
          <p:cNvSpPr>
            <a:spLocks noGrp="1"/>
          </p:cNvSpPr>
          <p:nvPr>
            <p:ph type="body" idx="1" hasCustomPrompt="1"/>
            <p:custDataLst>
              <p:tags r:id="rId5"/>
            </p:custDataLst>
          </p:nvPr>
        </p:nvSpPr>
        <p:spPr>
          <a:xfrm>
            <a:off x="1866900" y="2626360"/>
            <a:ext cx="1875790" cy="504190"/>
          </a:xfrm>
        </p:spPr>
        <p:txBody>
          <a:bodyPr anchor="t"/>
          <a:lstStyle>
            <a:lvl1pPr algn="ctr"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副标题</a:t>
            </a:r>
            <a:endParaRPr altLang="en-US" dirty="0" lang="zh-CN"/>
          </a:p>
        </p:txBody>
      </p:sp>
      <p:pic>
        <p:nvPicPr>
          <p:cNvPr id="2097155" name="图片 49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 rotWithShape="1">
          <a:blip xmlns:r="http://schemas.openxmlformats.org/officeDocument/2006/relationships" r:embed="rId7"/>
          <a:srcRect r="-426"/>
          <a:stretch>
            <a:fillRect/>
          </a:stretch>
        </p:blipFill>
        <p:spPr>
          <a:xfrm>
            <a:off x="0" y="2130788"/>
            <a:ext cx="4618744" cy="4727212"/>
          </a:xfrm>
          <a:prstGeom prst="rect"/>
        </p:spPr>
      </p:pic>
      <p:sp>
        <p:nvSpPr>
          <p:cNvPr id="1048716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8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0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22" name="任意多边形: 形状 8"/>
          <p:cNvSpPr/>
          <p:nvPr userDrawn="1">
            <p:custDataLst>
              <p:tags r:id="rId11"/>
            </p:custDataLst>
          </p:nvPr>
        </p:nvSpPr>
        <p:spPr>
          <a:xfrm flipH="1" flipV="1">
            <a:off x="11539855" y="0"/>
            <a:ext cx="653415" cy="563880"/>
          </a:xfrm>
          <a:custGeom>
            <a:avLst/>
            <a:gdLst>
              <a:gd name="connsiteX0" fmla="*/ 2155277 w 2155277"/>
              <a:gd name="connsiteY0" fmla="*/ 1860033 h 1860033"/>
              <a:gd name="connsiteX1" fmla="*/ 0 w 2155277"/>
              <a:gd name="connsiteY1" fmla="*/ 1860033 h 1860033"/>
              <a:gd name="connsiteX2" fmla="*/ 0 w 2155277"/>
              <a:gd name="connsiteY2" fmla="*/ 601238 h 1860033"/>
              <a:gd name="connsiteX3" fmla="*/ 20863 w 2155277"/>
              <a:gd name="connsiteY3" fmla="*/ 581252 h 1860033"/>
              <a:gd name="connsiteX4" fmla="*/ 638335 w 2155277"/>
              <a:gd name="connsiteY4" fmla="*/ 0 h 18600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5277" h="1860033">
                <a:moveTo>
                  <a:pt x="2155277" y="1860033"/>
                </a:moveTo>
                <a:lnTo>
                  <a:pt x="0" y="1860033"/>
                </a:lnTo>
                <a:lnTo>
                  <a:pt x="0" y="601238"/>
                </a:lnTo>
                <a:lnTo>
                  <a:pt x="20863" y="581252"/>
                </a:lnTo>
                <a:cubicBezTo>
                  <a:pt x="226687" y="385217"/>
                  <a:pt x="432511" y="190896"/>
                  <a:pt x="638335" y="0"/>
                </a:cubicBezTo>
                <a:close/>
              </a:path>
            </a:pathLst>
          </a:custGeom>
          <a:gradFill flip="none" rotWithShape="1">
            <a:gsLst>
              <a:gs pos="37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724" name="任意多边形: 形状 9"/>
          <p:cNvSpPr/>
          <p:nvPr userDrawn="1">
            <p:custDataLst>
              <p:tags r:id="rId12"/>
            </p:custDataLst>
          </p:nvPr>
        </p:nvSpPr>
        <p:spPr>
          <a:xfrm>
            <a:off x="11421110" y="1270"/>
            <a:ext cx="774700" cy="698500"/>
          </a:xfrm>
          <a:custGeom>
            <a:avLst/>
            <a:gdLst>
              <a:gd name="connsiteX0" fmla="*/ 0 w 2700670"/>
              <a:gd name="connsiteY0" fmla="*/ 0 h 2434856"/>
              <a:gd name="connsiteX1" fmla="*/ 1988289 w 2700670"/>
              <a:gd name="connsiteY1" fmla="*/ 2434856 h 2434856"/>
              <a:gd name="connsiteX2" fmla="*/ 2700670 w 2700670"/>
              <a:gd name="connsiteY2" fmla="*/ 1754373 h 24348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700670" h="2434856">
                <a:moveTo>
                  <a:pt x="0" y="0"/>
                </a:moveTo>
                <a:lnTo>
                  <a:pt x="1988289" y="2434856"/>
                </a:lnTo>
                <a:lnTo>
                  <a:pt x="2700670" y="1754373"/>
                </a:lnTo>
              </a:path>
            </a:pathLst>
          </a:cu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6" name="矩形 1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28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828040" y="2859405"/>
            <a:ext cx="7275195" cy="1151890"/>
          </a:xfrm>
        </p:spPr>
        <p:txBody>
          <a:bodyPr anchor="b"/>
          <a:lstStyle>
            <a:lvl1pPr algn="l">
              <a:defRPr sz="5400"/>
            </a:lvl1pPr>
          </a:lstStyle>
          <a:p>
            <a:r>
              <a:rPr altLang="en-US" dirty="0" lang="zh-CN"/>
              <a:t>单击此处添加章节标题</a:t>
            </a:r>
            <a:endParaRPr altLang="en-US" dirty="0" lang="zh-CN"/>
          </a:p>
        </p:txBody>
      </p:sp>
      <p:sp>
        <p:nvSpPr>
          <p:cNvPr id="1048730" name="文本占位符 2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>
          <a:xfrm>
            <a:off x="828040" y="4119480"/>
            <a:ext cx="9144000" cy="936000"/>
          </a:xfrm>
        </p:spPr>
        <p:txBody>
          <a:bodyPr bIns="0" lIns="0" rIns="0" rtlCol="0" tIns="0" vert="horz">
            <a:normAutofit/>
          </a:bodyPr>
          <a:lstStyle>
            <a:lvl1pPr algn="l" defTabSz="914400" eaLnBrk="1" fontAlgn="auto" hangingPunct="1" indent="0" latinLnBrk="0" lvl="0" marL="0" marR="0" rtl="0">
              <a:lnSpc>
                <a:spcPct val="13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0" cap="none" dirty="0" sz="2400" i="0" kern="1200" kumimoji="0" lang="zh-CN" noProof="1" normalizeH="0" spc="0" strike="noStrike" u="none">
                <a:solidFill>
                  <a:schemeClr val="tx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1048732" name="文本占位符 7"/>
          <p:cNvSpPr txBox="1">
            <a:spLocks noGrp="1"/>
          </p:cNvSpPr>
          <p:nvPr>
            <p:ph type="body" sz="quarter" idx="13" hasCustomPrompt="1"/>
            <p:custDataLst>
              <p:tags r:id="rId4"/>
            </p:custDataLst>
          </p:nvPr>
        </p:nvSpPr>
        <p:spPr>
          <a:xfrm>
            <a:off x="816610" y="1813560"/>
            <a:ext cx="3092450" cy="1015365"/>
          </a:xfrm>
          <a:noFill/>
        </p:spPr>
        <p:txBody>
          <a:bodyPr anchor="t" bIns="0" lIns="0" rIns="0" rtlCol="0" tIns="0" vert="horz" wrap="square">
            <a:spAutoFit/>
          </a:bodyPr>
          <a:lstStyle>
            <a:lvl1pPr algn="l" defTabSz="914400" eaLnBrk="1" fontAlgn="auto" hangingPunct="1" indent="-22860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Tx/>
              <a:buNone/>
              <a:defRPr altLang="zh-CN" baseline="0" b="1" cap="none" dirty="0" sz="6600" i="0" kern="1200" kumimoji="0" lang="en-US" noProof="1" normalizeH="0" spc="0" strike="noStrike" u="none">
                <a:gradFill flip="none" rotWithShape="1">
                  <a:gsLst>
                    <a:gs pos="40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节编号</a:t>
            </a:r>
            <a:endParaRPr>
              <a:sym typeface="+mn-ea"/>
            </a:endParaRPr>
          </a:p>
        </p:txBody>
      </p:sp>
      <p:cxnSp>
        <p:nvCxnSpPr>
          <p:cNvPr id="3145739" name="直接箭头连接符 41"/>
          <p:cNvCxnSpPr>
            <a:cxnSpLocks/>
          </p:cNvCxnSpPr>
          <p:nvPr userDrawn="1">
            <p:custDataLst>
              <p:tags r:id="rId5"/>
            </p:custDataLst>
          </p:nvPr>
        </p:nvCxnSpPr>
        <p:spPr>
          <a:xfrm>
            <a:off x="4096792" y="2321243"/>
            <a:ext cx="3455670" cy="0"/>
          </a:xfrm>
          <a:prstGeom prst="straightConnector1"/>
          <a:noFill/>
          <a:ln w="25400">
            <a:solidFill>
              <a:schemeClr val="accent1"/>
            </a:solidFill>
            <a:tailEnd type="triangle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34" name="任意多边形: 形状 9"/>
          <p:cNvSpPr/>
          <p:nvPr userDrawn="1">
            <p:custDataLst>
              <p:tags r:id="rId6"/>
            </p:custDataLst>
          </p:nvPr>
        </p:nvSpPr>
        <p:spPr>
          <a:xfrm flipH="1">
            <a:off x="5900420" y="2684145"/>
            <a:ext cx="4340225" cy="4178935"/>
          </a:xfrm>
          <a:custGeom>
            <a:avLst/>
            <a:gdLst>
              <a:gd name="connsiteX0" fmla="*/ 121433 w 3669392"/>
              <a:gd name="connsiteY0" fmla="*/ 0 h 3533321"/>
              <a:gd name="connsiteX1" fmla="*/ 97562 w 3669392"/>
              <a:gd name="connsiteY1" fmla="*/ 18637 h 3533321"/>
              <a:gd name="connsiteX2" fmla="*/ 97562 w 3669392"/>
              <a:gd name="connsiteY2" fmla="*/ 992503 h 3533321"/>
              <a:gd name="connsiteX3" fmla="*/ 0 w 3669392"/>
              <a:gd name="connsiteY3" fmla="*/ 1036775 h 3533321"/>
              <a:gd name="connsiteX4" fmla="*/ 0 w 3669392"/>
              <a:gd name="connsiteY4" fmla="*/ 3533321 h 3533321"/>
              <a:gd name="connsiteX5" fmla="*/ 3669392 w 3669392"/>
              <a:gd name="connsiteY5" fmla="*/ 3533321 h 3533321"/>
              <a:gd name="connsiteX6" fmla="*/ 121433 w 3669392"/>
              <a:gd name="connsiteY6" fmla="*/ 0 h 35333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669392" h="3533321">
                <a:moveTo>
                  <a:pt x="121433" y="0"/>
                </a:moveTo>
                <a:lnTo>
                  <a:pt x="97562" y="18637"/>
                </a:lnTo>
                <a:lnTo>
                  <a:pt x="97562" y="992503"/>
                </a:lnTo>
                <a:lnTo>
                  <a:pt x="0" y="1036775"/>
                </a:lnTo>
                <a:lnTo>
                  <a:pt x="0" y="3533321"/>
                </a:lnTo>
                <a:lnTo>
                  <a:pt x="3669392" y="3533321"/>
                </a:lnTo>
                <a:cubicBezTo>
                  <a:pt x="2525444" y="2355547"/>
                  <a:pt x="1265381" y="1177774"/>
                  <a:pt x="121433" y="0"/>
                </a:cubicBezTo>
                <a:close/>
              </a:path>
            </a:pathLst>
          </a:custGeom>
          <a:gradFill flip="none" rotWithShape="1">
            <a:gsLst>
              <a:gs pos="31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pic>
        <p:nvPicPr>
          <p:cNvPr id="2097157" name="图片 8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 rotWithShape="1">
          <a:blip xmlns:r="http://schemas.openxmlformats.org/officeDocument/2006/relationships" r:embed="rId8"/>
          <a:srcRect l="50234" b="27809"/>
          <a:stretch>
            <a:fillRect/>
          </a:stretch>
        </p:blipFill>
        <p:spPr>
          <a:xfrm flipH="1">
            <a:off x="6569710" y="213995"/>
            <a:ext cx="5622290" cy="6650355"/>
          </a:xfrm>
          <a:custGeom>
            <a:avLst/>
            <a:gdLst>
              <a:gd name="connsiteX0" fmla="*/ 4753433 w 4753433"/>
              <a:gd name="connsiteY0" fmla="*/ 0 h 5622086"/>
              <a:gd name="connsiteX1" fmla="*/ 0 w 4753433"/>
              <a:gd name="connsiteY1" fmla="*/ 0 h 5622086"/>
              <a:gd name="connsiteX2" fmla="*/ 0 w 4753433"/>
              <a:gd name="connsiteY2" fmla="*/ 5622086 h 5622086"/>
              <a:gd name="connsiteX3" fmla="*/ 4753433 w 4753433"/>
              <a:gd name="connsiteY3" fmla="*/ 5622086 h 56220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53433" h="5622086">
                <a:moveTo>
                  <a:pt x="4753433" y="0"/>
                </a:moveTo>
                <a:lnTo>
                  <a:pt x="0" y="0"/>
                </a:lnTo>
                <a:lnTo>
                  <a:pt x="0" y="5622086"/>
                </a:lnTo>
                <a:lnTo>
                  <a:pt x="4753433" y="5622086"/>
                </a:lnTo>
                <a:close/>
              </a:path>
            </a:pathLst>
          </a:custGeom>
          <a:ln w="22225">
            <a:noFill/>
          </a:ln>
        </p:spPr>
      </p:pic>
      <p:sp>
        <p:nvSpPr>
          <p:cNvPr id="1048736" name="任意多边形: 形状 58"/>
          <p:cNvSpPr/>
          <p:nvPr userDrawn="1">
            <p:custDataLst>
              <p:tags r:id="rId9"/>
            </p:custDataLst>
          </p:nvPr>
        </p:nvSpPr>
        <p:spPr>
          <a:xfrm>
            <a:off x="9868535" y="611505"/>
            <a:ext cx="2321560" cy="2321560"/>
          </a:xfrm>
          <a:custGeom>
            <a:avLst/>
            <a:gdLst>
              <a:gd name="connsiteX0" fmla="*/ 0 w 1727200"/>
              <a:gd name="connsiteY0" fmla="*/ 1727200 h 1727200"/>
              <a:gd name="connsiteX1" fmla="*/ 1727200 w 1727200"/>
              <a:gd name="connsiteY1" fmla="*/ 0 h 1727200"/>
              <a:gd name="connsiteX2" fmla="*/ 1727200 w 1727200"/>
              <a:gd name="connsiteY2" fmla="*/ 943428 h 1727200"/>
              <a:gd name="connsiteX0-1" fmla="*/ 0 w 1727200"/>
              <a:gd name="connsiteY0-2" fmla="*/ 1727200 h 1727200"/>
              <a:gd name="connsiteX1-3" fmla="*/ 1727200 w 1727200"/>
              <a:gd name="connsiteY1-4" fmla="*/ 0 h 17272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</a:cxnLst>
            <a:rect l="l" t="t" r="r" b="b"/>
            <a:pathLst>
              <a:path w="1727200" h="1727200">
                <a:moveTo>
                  <a:pt x="0" y="1727200"/>
                </a:moveTo>
                <a:lnTo>
                  <a:pt x="1727200" y="0"/>
                </a:lnTo>
              </a:path>
            </a:pathLst>
          </a:custGeom>
          <a:noFill/>
          <a:ln w="2222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38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0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2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6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50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2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4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60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2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64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6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0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74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8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0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2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6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88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0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92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96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98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0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02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4" name="矩形 1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cxnSp>
        <p:nvCxnSpPr>
          <p:cNvPr id="3145741" name="直接连接符 18"/>
          <p:cNvCxnSpPr>
            <a:cxnSpLocks/>
          </p:cNvCxnSpPr>
          <p:nvPr userDrawn="1">
            <p:custDataLst>
              <p:tags r:id="rId2"/>
            </p:custDataLst>
          </p:nvPr>
        </p:nvCxnSpPr>
        <p:spPr>
          <a:xfrm flipH="1">
            <a:off x="9810115" y="1605280"/>
            <a:ext cx="0" cy="520700"/>
          </a:xfrm>
          <a:prstGeom prst="line"/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806" name="任意多边形: 形状 26"/>
          <p:cNvSpPr/>
          <p:nvPr userDrawn="1">
            <p:custDataLst>
              <p:tags r:id="rId3"/>
            </p:custDataLst>
          </p:nvPr>
        </p:nvSpPr>
        <p:spPr>
          <a:xfrm flipH="1">
            <a:off x="5480050" y="2698750"/>
            <a:ext cx="3410585" cy="4159250"/>
          </a:xfrm>
          <a:custGeom>
            <a:avLst/>
            <a:gdLst>
              <a:gd name="connsiteX0" fmla="*/ 2358592 w 6679320"/>
              <a:gd name="connsiteY0" fmla="*/ 0 h 4799351"/>
              <a:gd name="connsiteX1" fmla="*/ 2358592 w 6679320"/>
              <a:gd name="connsiteY1" fmla="*/ 2484776 h 4799351"/>
              <a:gd name="connsiteX2" fmla="*/ 3287279 w 6679320"/>
              <a:gd name="connsiteY2" fmla="*/ 2484776 h 4799351"/>
              <a:gd name="connsiteX3" fmla="*/ 3287279 w 6679320"/>
              <a:gd name="connsiteY3" fmla="*/ 640123 h 4799351"/>
              <a:gd name="connsiteX4" fmla="*/ 6679320 w 6679320"/>
              <a:gd name="connsiteY4" fmla="*/ 4799351 h 4799351"/>
              <a:gd name="connsiteX5" fmla="*/ 0 w 6679320"/>
              <a:gd name="connsiteY5" fmla="*/ 4789139 h 4799351"/>
              <a:gd name="connsiteX6" fmla="*/ 0 w 6679320"/>
              <a:gd name="connsiteY6" fmla="*/ 2241779 h 4799351"/>
              <a:gd name="connsiteX7" fmla="*/ 1941472 w 6679320"/>
              <a:gd name="connsiteY7" fmla="*/ 392652 h 4799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71" h="6550">
                <a:moveTo>
                  <a:pt x="0" y="2905"/>
                </a:moveTo>
                <a:lnTo>
                  <a:pt x="29" y="2905"/>
                </a:lnTo>
                <a:lnTo>
                  <a:pt x="29" y="0"/>
                </a:lnTo>
                <a:lnTo>
                  <a:pt x="5371" y="6550"/>
                </a:lnTo>
                <a:lnTo>
                  <a:pt x="0" y="6542"/>
                </a:lnTo>
                <a:lnTo>
                  <a:pt x="0" y="2905"/>
                </a:lnTo>
                <a:close/>
              </a:path>
            </a:pathLst>
          </a:custGeom>
          <a:gradFill flip="none" rotWithShape="1">
            <a:gsLst>
              <a:gs pos="31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808" name="任意多边形: 形状 13"/>
          <p:cNvSpPr/>
          <p:nvPr userDrawn="1">
            <p:custDataLst>
              <p:tags r:id="rId4"/>
            </p:custDataLst>
          </p:nvPr>
        </p:nvSpPr>
        <p:spPr>
          <a:xfrm flipH="1">
            <a:off x="8811895" y="1609725"/>
            <a:ext cx="3380105" cy="2212975"/>
          </a:xfrm>
          <a:custGeom>
            <a:avLst/>
            <a:gdLst>
              <a:gd name="connsiteX0" fmla="*/ 0 w 2895600"/>
              <a:gd name="connsiteY0" fmla="*/ 2197100 h 2197100"/>
              <a:gd name="connsiteX1" fmla="*/ 2374900 w 2895600"/>
              <a:gd name="connsiteY1" fmla="*/ 0 h 2197100"/>
              <a:gd name="connsiteX2" fmla="*/ 2895600 w 2895600"/>
              <a:gd name="connsiteY2" fmla="*/ 596900 h 2197100"/>
              <a:gd name="connsiteX0-1" fmla="*/ 0 w 2590800"/>
              <a:gd name="connsiteY0-2" fmla="*/ 2197100 h 2197100"/>
              <a:gd name="connsiteX1-3" fmla="*/ 2374900 w 2590800"/>
              <a:gd name="connsiteY1-4" fmla="*/ 0 h 2197100"/>
              <a:gd name="connsiteX2-5" fmla="*/ 2590800 w 2590800"/>
              <a:gd name="connsiteY2-6" fmla="*/ 225425 h 2197100"/>
              <a:gd name="connsiteX0-7" fmla="*/ 0 w 2590800"/>
              <a:gd name="connsiteY0-8" fmla="*/ 2197100 h 2197100"/>
              <a:gd name="connsiteX1-9" fmla="*/ 2374900 w 2590800"/>
              <a:gd name="connsiteY1-10" fmla="*/ 0 h 2197100"/>
              <a:gd name="connsiteX2-11" fmla="*/ 2590800 w 2590800"/>
              <a:gd name="connsiteY2-12" fmla="*/ 225425 h 2197100"/>
              <a:gd name="connsiteX0-13" fmla="*/ 0 w 2590800"/>
              <a:gd name="connsiteY0-14" fmla="*/ 2197100 h 2197100"/>
              <a:gd name="connsiteX1-15" fmla="*/ 2374900 w 2590800"/>
              <a:gd name="connsiteY1-16" fmla="*/ 0 h 2197100"/>
              <a:gd name="connsiteX2-17" fmla="*/ 2590800 w 2590800"/>
              <a:gd name="connsiteY2-18" fmla="*/ 225425 h 2197100"/>
              <a:gd name="connsiteX0-19" fmla="*/ 0 w 2590800"/>
              <a:gd name="connsiteY0-20" fmla="*/ 2211388 h 2211388"/>
              <a:gd name="connsiteX1-21" fmla="*/ 2379663 w 2590800"/>
              <a:gd name="connsiteY1-22" fmla="*/ 0 h 2211388"/>
              <a:gd name="connsiteX2-23" fmla="*/ 2590800 w 2590800"/>
              <a:gd name="connsiteY2-24" fmla="*/ 239713 h 2211388"/>
              <a:gd name="connsiteX0-25" fmla="*/ 0 w 2531640"/>
              <a:gd name="connsiteY0-26" fmla="*/ 2159337 h 2159337"/>
              <a:gd name="connsiteX1-27" fmla="*/ 2320503 w 2531640"/>
              <a:gd name="connsiteY1-28" fmla="*/ 0 h 2159337"/>
              <a:gd name="connsiteX2-29" fmla="*/ 2531640 w 2531640"/>
              <a:gd name="connsiteY2-30" fmla="*/ 239713 h 2159337"/>
              <a:gd name="connsiteX0-31" fmla="*/ 0 w 3252653"/>
              <a:gd name="connsiteY0-32" fmla="*/ 2159337 h 2159337"/>
              <a:gd name="connsiteX1-33" fmla="*/ 2320503 w 3252653"/>
              <a:gd name="connsiteY1-34" fmla="*/ 0 h 2159337"/>
              <a:gd name="connsiteX2-35" fmla="*/ 3252653 w 3252653"/>
              <a:gd name="connsiteY2-36" fmla="*/ 1108787 h 2159337"/>
              <a:gd name="connsiteX0-37" fmla="*/ 0 w 3266519"/>
              <a:gd name="connsiteY0-38" fmla="*/ 2159337 h 2159337"/>
              <a:gd name="connsiteX1-39" fmla="*/ 2320503 w 3266519"/>
              <a:gd name="connsiteY1-40" fmla="*/ 0 h 2159337"/>
              <a:gd name="connsiteX2-41" fmla="*/ 3266519 w 3266519"/>
              <a:gd name="connsiteY2-42" fmla="*/ 1155261 h 2159337"/>
              <a:gd name="connsiteX0-43" fmla="*/ 0 w 3280384"/>
              <a:gd name="connsiteY0-44" fmla="*/ 2159337 h 2159337"/>
              <a:gd name="connsiteX1-45" fmla="*/ 2320503 w 3280384"/>
              <a:gd name="connsiteY1-46" fmla="*/ 0 h 2159337"/>
              <a:gd name="connsiteX2-47" fmla="*/ 3280384 w 3280384"/>
              <a:gd name="connsiteY2-48" fmla="*/ 1155261 h 215933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3280384" h="2159337">
                <a:moveTo>
                  <a:pt x="0" y="2159337"/>
                </a:moveTo>
                <a:lnTo>
                  <a:pt x="2320503" y="0"/>
                </a:lnTo>
                <a:lnTo>
                  <a:pt x="3280384" y="1155261"/>
                </a:lnTo>
              </a:path>
            </a:pathLst>
          </a:cu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pic>
        <p:nvPicPr>
          <p:cNvPr id="2097159" name="图片 22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 rotWithShape="1">
          <a:blip xmlns:r="http://schemas.openxmlformats.org/officeDocument/2006/relationships" r:embed="rId6"/>
          <a:srcRect l="21480" b="29853"/>
          <a:stretch>
            <a:fillRect/>
          </a:stretch>
        </p:blipFill>
        <p:spPr>
          <a:xfrm flipH="1">
            <a:off x="5714365" y="1070610"/>
            <a:ext cx="6471920" cy="5781675"/>
          </a:xfrm>
          <a:prstGeom prst="rect"/>
        </p:spPr>
      </p:pic>
      <p:sp>
        <p:nvSpPr>
          <p:cNvPr id="1048810" name="标题 1"/>
          <p:cNvSpPr>
            <a:spLocks noGrp="1"/>
          </p:cNvSpPr>
          <p:nvPr>
            <p:ph type="ctrTitle" hasCustomPrompt="1"/>
            <p:custDataLst>
              <p:tags r:id="rId7"/>
            </p:custDataLst>
          </p:nvPr>
        </p:nvSpPr>
        <p:spPr>
          <a:xfrm>
            <a:off x="838200" y="1744980"/>
            <a:ext cx="4391025" cy="1800225"/>
          </a:xfrm>
        </p:spPr>
        <p:txBody>
          <a:bodyPr anchor="b"/>
          <a:lstStyle>
            <a:lvl1pPr algn="l">
              <a:lnSpc>
                <a:spcPct val="100000"/>
              </a:lnSpc>
              <a:defRPr sz="7200"/>
            </a:lvl1pPr>
          </a:lstStyle>
          <a:p>
            <a:r>
              <a:rPr altLang="en-US" dirty="0" lang="zh-CN"/>
              <a:t>感谢观看</a:t>
            </a:r>
            <a:endParaRPr altLang="en-US" dirty="0" lang="zh-CN"/>
          </a:p>
        </p:txBody>
      </p:sp>
      <p:sp>
        <p:nvSpPr>
          <p:cNvPr id="1048812" name="副标题 2"/>
          <p:cNvSpPr>
            <a:spLocks noGrp="1"/>
          </p:cNvSpPr>
          <p:nvPr>
            <p:ph type="subTitle" idx="1" hasCustomPrompt="1"/>
            <p:custDataLst>
              <p:tags r:id="rId8"/>
            </p:custDataLst>
          </p:nvPr>
        </p:nvSpPr>
        <p:spPr>
          <a:xfrm>
            <a:off x="838200" y="3567430"/>
            <a:ext cx="5549900" cy="972185"/>
          </a:xfrm>
        </p:spPr>
        <p:txBody>
          <a:bodyPr/>
          <a:lstStyle>
            <a:lvl1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Tx/>
              <a:buNone/>
              <a:defRPr altLang="zh-CN" baseline="0" b="1" cap="all" dirty="0" sz="6600" i="0" kern="1200" kumimoji="0" lang="en-US" noProof="1" normalizeH="0" spc="0" strike="noStrike" u="none">
                <a:solidFill>
                  <a:schemeClr val="tx1">
                    <a:alpha val="20000"/>
                  </a:schemeClr>
                </a:solidFill>
                <a:latin typeface="+中文标题" charset="0"/>
                <a:ea typeface="+mj-ea"/>
                <a:cs typeface="+mn-cs"/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zh-CN" dirty="0" lang="en-US"/>
              <a:t>THANK YOU</a:t>
            </a:r>
            <a:endParaRPr altLang="zh-CN" dirty="0" lang="en-US"/>
          </a:p>
        </p:txBody>
      </p:sp>
      <p:sp>
        <p:nvSpPr>
          <p:cNvPr id="1048814" name="文本占位符 9"/>
          <p:cNvSpPr>
            <a:spLocks noGrp="1"/>
          </p:cNvSpPr>
          <p:nvPr>
            <p:ph type="body" sz="quarter" idx="13" hasCustomPrompt="1"/>
            <p:custDataLst>
              <p:tags r:id="rId9"/>
            </p:custDataLst>
          </p:nvPr>
        </p:nvSpPr>
        <p:spPr>
          <a:xfrm>
            <a:off x="8731214" y="504000"/>
            <a:ext cx="2657069" cy="504000"/>
          </a:xfrm>
        </p:spPr>
        <p:txBody>
          <a:bodyPr anchor="ctr" bIns="0" lIns="0" rIns="0" rtlCol="0" tIns="0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0" cap="none" dirty="0" sz="1400" i="0" kern="1200" kumimoji="0" lang="zh-CN" noProof="1" normalizeH="0" spc="0" strike="noStrike" u="none">
                <a:solidFill>
                  <a:schemeClr val="bg2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cxnSp>
        <p:nvCxnSpPr>
          <p:cNvPr id="3145743" name="直接连接符 12"/>
          <p:cNvCxnSpPr>
            <a:cxnSpLocks/>
          </p:cNvCxnSpPr>
          <p:nvPr userDrawn="1">
            <p:custDataLst>
              <p:tags r:id="rId10"/>
            </p:custDataLst>
          </p:nvPr>
        </p:nvCxnSpPr>
        <p:spPr>
          <a:xfrm>
            <a:off x="914400" y="1009650"/>
            <a:ext cx="10440035" cy="0"/>
          </a:xfrm>
          <a:prstGeom prst="line"/>
          <a:ln w="12700"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14"/>
          <p:cNvCxnSpPr>
            <a:cxnSpLocks/>
          </p:cNvCxnSpPr>
          <p:nvPr userDrawn="1">
            <p:custDataLst>
              <p:tags r:id="rId11"/>
            </p:custDataLst>
          </p:nvPr>
        </p:nvCxnSpPr>
        <p:spPr>
          <a:xfrm>
            <a:off x="850900" y="1009650"/>
            <a:ext cx="1596390" cy="0"/>
          </a:xfrm>
          <a:prstGeom prst="line"/>
          <a:ln w="254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16" name="矩形 16"/>
          <p:cNvSpPr/>
          <p:nvPr userDrawn="1">
            <p:custDataLst>
              <p:tags r:id="rId12"/>
            </p:custDataLst>
          </p:nvPr>
        </p:nvSpPr>
        <p:spPr>
          <a:xfrm>
            <a:off x="848995" y="639445"/>
            <a:ext cx="2263140" cy="276860"/>
          </a:xfrm>
          <a:prstGeom prst="rect"/>
        </p:spPr>
        <p:txBody>
          <a:bodyPr anchor="ctr" bIns="0" lIns="0" rIns="0" rtlCol="0" tIns="0" vert="horz" wrap="square">
            <a:normAutofit/>
          </a:bodyPr>
          <a:lstStyle>
            <a:lvl1pPr algn="r" indent="0" marL="0">
              <a:lnSpc>
                <a:spcPct val="100000"/>
              </a:lnSpc>
              <a:buNone/>
              <a:defRPr sz="1400">
                <a:solidFill>
                  <a:schemeClr val="bg2">
                    <a:lumMod val="50000"/>
                    <a:lumOff val="50000"/>
                  </a:schemeClr>
                </a:solidFill>
              </a:defRPr>
            </a:lvl1pPr>
          </a:lstStyle>
          <a:p>
            <a:pPr algn="l" lvl="0">
              <a:spcBef>
                <a:spcPts val="1000"/>
              </a:spcBef>
              <a:buClrTx/>
              <a:buSzTx/>
              <a:buFont typeface="Arial" panose="02080604020202020204" pitchFamily="34" charset="0"/>
            </a:pPr>
            <a:r>
              <a:rPr altLang="en-US" cap="all" dirty="0" lang="zh-CN">
                <a:solidFill>
                  <a:schemeClr val="bg2">
                    <a:lumMod val="50000"/>
                    <a:lumOff val="50000"/>
                  </a:schemeClr>
                </a:solidFill>
                <a:sym typeface="+mn-ea"/>
              </a:rPr>
              <a:t>Theme template</a:t>
            </a:r>
            <a:endParaRPr altLang="en-US" cap="all" dirty="0" lang="zh-CN">
              <a:solidFill>
                <a:schemeClr val="bg2">
                  <a:lumMod val="50000"/>
                  <a:lumOff val="50000"/>
                </a:schemeClr>
              </a:solidFill>
              <a:sym typeface="+mn-ea"/>
            </a:endParaRPr>
          </a:p>
        </p:txBody>
      </p:sp>
      <p:sp>
        <p:nvSpPr>
          <p:cNvPr id="1048818" name="矩形 24"/>
          <p:cNvSpPr/>
          <p:nvPr userDrawn="1">
            <p:custDataLst>
              <p:tags r:id="rId13"/>
            </p:custDataLst>
          </p:nvPr>
        </p:nvSpPr>
        <p:spPr>
          <a:xfrm flipH="1">
            <a:off x="0" y="5997575"/>
            <a:ext cx="12192000" cy="860425"/>
          </a:xfrm>
          <a:prstGeom prst="rect"/>
          <a:gradFill flip="none" rotWithShape="1">
            <a:gsLst>
              <a:gs pos="0">
                <a:schemeClr val="bg2"/>
              </a:gs>
              <a:gs pos="64000">
                <a:schemeClr val="bg2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20" name="日期占位符 3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22" name="页脚占位符 4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24" name="灯片编号占位符 5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cxnSp>
        <p:nvCxnSpPr>
          <p:cNvPr id="3145747" name="直接箭头连接符 25"/>
          <p:cNvCxnSpPr>
            <a:cxnSpLocks/>
          </p:cNvCxnSpPr>
          <p:nvPr userDrawn="1">
            <p:custDataLst>
              <p:tags r:id="rId17"/>
            </p:custDataLst>
          </p:nvPr>
        </p:nvCxnSpPr>
        <p:spPr>
          <a:xfrm>
            <a:off x="847766" y="4895982"/>
            <a:ext cx="1694862" cy="0"/>
          </a:xfrm>
          <a:prstGeom prst="straightConnector1"/>
          <a:noFill/>
          <a:ln w="28575">
            <a:solidFill>
              <a:schemeClr val="accent1"/>
            </a:solidFill>
            <a:tailEnd type="triangle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image" Target="../media/image3.png"/><Relationship Id="rId13" Type="http://schemas.openxmlformats.org/officeDocument/2006/relationships/tags" Target="../tags/tag88.xml"/><Relationship Id="rId14" Type="http://schemas.openxmlformats.org/officeDocument/2006/relationships/tags" Target="../tags/tag89.xml"/><Relationship Id="rId15" Type="http://schemas.openxmlformats.org/officeDocument/2006/relationships/tags" Target="../tags/tag90.xml"/><Relationship Id="rId16" Type="http://schemas.openxmlformats.org/officeDocument/2006/relationships/tags" Target="../tags/tag91.xml"/><Relationship Id="rId17" Type="http://schemas.openxmlformats.org/officeDocument/2006/relationships/tags" Target="../tags/tag92.xml"/><Relationship Id="rId18" Type="http://schemas.openxmlformats.org/officeDocument/2006/relationships/tags" Target="../tags/tag93.xml"/><Relationship Id="rId19" Type="http://schemas.openxmlformats.org/officeDocument/2006/relationships/tags" Target="../tags/tag94.xml"/><Relationship Id="rId20" Type="http://schemas.openxmlformats.org/officeDocument/2006/relationships/tags" Target="../tags/tag95.xml"/><Relationship Id="rId21" Type="http://schemas.openxmlformats.org/officeDocument/2006/relationships/tags" Target="../tags/tag96.xml"/><Relationship Id="rId22" Type="http://schemas.openxmlformats.org/officeDocument/2006/relationships/tags" Target="../tags/tag97.xml"/><Relationship Id="rId23" Type="http://schemas.openxmlformats.org/officeDocument/2006/relationships/tags" Target="../tags/tag98.xml"/><Relationship Id="rId2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3897" r:id="rId1"/>
    <p:sldLayoutId id="2147483898" r:id="rId2"/>
    <p:sldLayoutId id="2147483899" r:id="rId3"/>
    <p:sldLayoutId id="2147483900" r:id="rId4"/>
    <p:sldLayoutId id="2147483901" r:id="rId5"/>
    <p:sldLayoutId id="2147483902" r:id="rId6"/>
    <p:sldLayoutId id="2147483903" r:id="rId7"/>
    <p:sldLayoutId id="2147483904" r:id="rId8"/>
    <p:sldLayoutId id="2147483905" r:id="rId9"/>
    <p:sldLayoutId id="2147483906" r:id="rId10"/>
    <p:sldLayoutId id="2147483907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xmlns:r="http://schemas.openxmlformats.org/officeDocument/2006/relationships" r:embed="rId12"/>
          <a:stretch>
            <a:fillRect/>
          </a:stretch>
        </a:blipFill>
        <a:effectLst/>
      </p:bgPr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8" name="矩形 15"/>
          <p:cNvSpPr/>
          <p:nvPr userDrawn="1">
            <p:custDataLst>
              <p:tags r:id="rId13"/>
            </p:custDataLst>
          </p:nvPr>
        </p:nvSpPr>
        <p:spPr>
          <a:xfrm>
            <a:off x="0" y="0"/>
            <a:ext cx="12192000" cy="6858000"/>
          </a:xfrm>
          <a:prstGeom prst="rect"/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60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2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4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6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8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cxnSp>
        <p:nvCxnSpPr>
          <p:cNvPr id="3145729" name="直接连接符 18"/>
          <p:cNvCxnSpPr>
            <a:cxnSpLocks/>
          </p:cNvCxnSpPr>
          <p:nvPr userDrawn="1">
            <p:custDataLst>
              <p:tags r:id="rId19"/>
            </p:custDataLst>
          </p:nvPr>
        </p:nvCxnSpPr>
        <p:spPr>
          <a:xfrm>
            <a:off x="912495" y="1212215"/>
            <a:ext cx="10440035" cy="0"/>
          </a:xfrm>
          <a:prstGeom prst="line"/>
          <a:ln w="12700"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19"/>
          <p:cNvCxnSpPr>
            <a:cxnSpLocks/>
          </p:cNvCxnSpPr>
          <p:nvPr userDrawn="1">
            <p:custDataLst>
              <p:tags r:id="rId20"/>
            </p:custDataLst>
          </p:nvPr>
        </p:nvCxnSpPr>
        <p:spPr>
          <a:xfrm>
            <a:off x="848995" y="1212215"/>
            <a:ext cx="818515" cy="0"/>
          </a:xfrm>
          <a:prstGeom prst="line"/>
          <a:ln w="254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0" name="任意多边形: 形状 8"/>
          <p:cNvSpPr/>
          <p:nvPr userDrawn="1">
            <p:custDataLst>
              <p:tags r:id="rId21"/>
            </p:custDataLst>
          </p:nvPr>
        </p:nvSpPr>
        <p:spPr>
          <a:xfrm flipH="1" flipV="1">
            <a:off x="11292840" y="0"/>
            <a:ext cx="899160" cy="775970"/>
          </a:xfrm>
          <a:custGeom>
            <a:avLst/>
            <a:gdLst>
              <a:gd name="connsiteX0" fmla="*/ 2155277 w 2155277"/>
              <a:gd name="connsiteY0" fmla="*/ 1860033 h 1860033"/>
              <a:gd name="connsiteX1" fmla="*/ 0 w 2155277"/>
              <a:gd name="connsiteY1" fmla="*/ 1860033 h 1860033"/>
              <a:gd name="connsiteX2" fmla="*/ 0 w 2155277"/>
              <a:gd name="connsiteY2" fmla="*/ 601238 h 1860033"/>
              <a:gd name="connsiteX3" fmla="*/ 20863 w 2155277"/>
              <a:gd name="connsiteY3" fmla="*/ 581252 h 1860033"/>
              <a:gd name="connsiteX4" fmla="*/ 638335 w 2155277"/>
              <a:gd name="connsiteY4" fmla="*/ 0 h 18600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5277" h="1860033">
                <a:moveTo>
                  <a:pt x="2155277" y="1860033"/>
                </a:moveTo>
                <a:lnTo>
                  <a:pt x="0" y="1860033"/>
                </a:lnTo>
                <a:lnTo>
                  <a:pt x="0" y="601238"/>
                </a:lnTo>
                <a:lnTo>
                  <a:pt x="20863" y="581252"/>
                </a:lnTo>
                <a:cubicBezTo>
                  <a:pt x="226687" y="385217"/>
                  <a:pt x="432511" y="190896"/>
                  <a:pt x="638335" y="0"/>
                </a:cubicBezTo>
                <a:close/>
              </a:path>
            </a:pathLst>
          </a:custGeom>
          <a:gradFill flip="none" rotWithShape="1">
            <a:gsLst>
              <a:gs pos="37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672" name="任意多边形: 形状 9"/>
          <p:cNvSpPr/>
          <p:nvPr userDrawn="1">
            <p:custDataLst>
              <p:tags r:id="rId22"/>
            </p:custDataLst>
          </p:nvPr>
        </p:nvSpPr>
        <p:spPr>
          <a:xfrm>
            <a:off x="11129645" y="1905"/>
            <a:ext cx="1066165" cy="960755"/>
          </a:xfrm>
          <a:custGeom>
            <a:avLst/>
            <a:gdLst>
              <a:gd name="connsiteX0" fmla="*/ 0 w 2700670"/>
              <a:gd name="connsiteY0" fmla="*/ 0 h 2434856"/>
              <a:gd name="connsiteX1" fmla="*/ 1988289 w 2700670"/>
              <a:gd name="connsiteY1" fmla="*/ 2434856 h 2434856"/>
              <a:gd name="connsiteX2" fmla="*/ 2700670 w 2700670"/>
              <a:gd name="connsiteY2" fmla="*/ 1754373 h 24348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700670" h="2434856">
                <a:moveTo>
                  <a:pt x="0" y="0"/>
                </a:moveTo>
                <a:lnTo>
                  <a:pt x="1988289" y="2434856"/>
                </a:lnTo>
                <a:lnTo>
                  <a:pt x="2700670" y="1754373"/>
                </a:lnTo>
              </a:path>
            </a:pathLst>
          </a:cu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74" name="KSO_TEMPLATE" hidden="1"/>
          <p:cNvSpPr/>
          <p:nvPr userDrawn="1">
            <p:custDataLst>
              <p:tags r:id="rId23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3934" r:id="rId1"/>
    <p:sldLayoutId id="2147483935" r:id="rId2"/>
    <p:sldLayoutId id="2147483936" r:id="rId3"/>
    <p:sldLayoutId id="2147483937" r:id="rId4"/>
    <p:sldLayoutId id="2147483938" r:id="rId5"/>
    <p:sldLayoutId id="2147483939" r:id="rId6"/>
    <p:sldLayoutId id="2147483940" r:id="rId7"/>
    <p:sldLayoutId id="2147483941" r:id="rId8"/>
    <p:sldLayoutId id="2147483942" r:id="rId9"/>
    <p:sldLayoutId id="2147483943" r:id="rId10"/>
    <p:sldLayoutId id="2147483944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9.xml"/><Relationship Id="rId2" Type="http://schemas.openxmlformats.org/officeDocument/2006/relationships/tags" Target="../tags/tag100.xml"/><Relationship Id="rId3" Type="http://schemas.openxmlformats.org/officeDocument/2006/relationships/tags" Target="../tags/tag101.xml"/><Relationship Id="rId4" Type="http://schemas.openxmlformats.org/officeDocument/2006/relationships/tags" Target="../tags/tag102.xml"/><Relationship Id="rId5" Type="http://schemas.openxmlformats.org/officeDocument/2006/relationships/tags" Target="../tags/tag103.xml"/><Relationship Id="rId6" Type="http://schemas.openxmlformats.org/officeDocument/2006/relationships/tags" Target="../tags/tag104.xml"/><Relationship Id="rId7" Type="http://schemas.openxmlformats.org/officeDocument/2006/relationships/slideLayout" Target="../slideLayouts/slideLayout12.xml"/><Relationship Id="rId8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05.xml"/><Relationship Id="rId2" Type="http://schemas.openxmlformats.org/officeDocument/2006/relationships/tags" Target="../tags/tag106.xml"/><Relationship Id="rId3" Type="http://schemas.openxmlformats.org/officeDocument/2006/relationships/tags" Target="../tags/tag107.xml"/><Relationship Id="rId4" Type="http://schemas.openxmlformats.org/officeDocument/2006/relationships/tags" Target="../tags/tag108.xml"/><Relationship Id="rId5" Type="http://schemas.openxmlformats.org/officeDocument/2006/relationships/tags" Target="../tags/tag109.xml"/><Relationship Id="rId6" Type="http://schemas.openxmlformats.org/officeDocument/2006/relationships/tags" Target="../tags/tag110.xml"/><Relationship Id="rId7" Type="http://schemas.openxmlformats.org/officeDocument/2006/relationships/tags" Target="../tags/tag111.xml"/><Relationship Id="rId8" Type="http://schemas.openxmlformats.org/officeDocument/2006/relationships/tags" Target="../tags/tag112.xml"/><Relationship Id="rId9" Type="http://schemas.openxmlformats.org/officeDocument/2006/relationships/tags" Target="../tags/tag113.xml"/><Relationship Id="rId10" Type="http://schemas.openxmlformats.org/officeDocument/2006/relationships/tags" Target="../tags/tag114.xml"/><Relationship Id="rId11" Type="http://schemas.openxmlformats.org/officeDocument/2006/relationships/tags" Target="../tags/tag115.xml"/><Relationship Id="rId12" Type="http://schemas.openxmlformats.org/officeDocument/2006/relationships/tags" Target="../tags/tag116.xml"/><Relationship Id="rId13" Type="http://schemas.openxmlformats.org/officeDocument/2006/relationships/tags" Target="../tags/tag117.xml"/><Relationship Id="rId14" Type="http://schemas.openxmlformats.org/officeDocument/2006/relationships/tags" Target="../tags/tag118.xml"/><Relationship Id="rId15" Type="http://schemas.openxmlformats.org/officeDocument/2006/relationships/tags" Target="../tags/tag119.xml"/><Relationship Id="rId16" Type="http://schemas.openxmlformats.org/officeDocument/2006/relationships/tags" Target="../tags/tag120.xml"/><Relationship Id="rId17" Type="http://schemas.openxmlformats.org/officeDocument/2006/relationships/tags" Target="../tags/tag121.xml"/><Relationship Id="rId18" Type="http://schemas.openxmlformats.org/officeDocument/2006/relationships/tags" Target="../tags/tag122.xml"/><Relationship Id="rId19" Type="http://schemas.openxmlformats.org/officeDocument/2006/relationships/tags" Target="../tags/tag123.xml"/><Relationship Id="rId20" Type="http://schemas.openxmlformats.org/officeDocument/2006/relationships/tags" Target="../tags/tag124.xml"/><Relationship Id="rId21" Type="http://schemas.openxmlformats.org/officeDocument/2006/relationships/tags" Target="../tags/tag125.xml"/><Relationship Id="rId22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26.xml"/><Relationship Id="rId2" Type="http://schemas.openxmlformats.org/officeDocument/2006/relationships/tags" Target="../tags/tag127.xml"/><Relationship Id="rId3" Type="http://schemas.openxmlformats.org/officeDocument/2006/relationships/tags" Target="../tags/tag128.xml"/><Relationship Id="rId4" Type="http://schemas.openxmlformats.org/officeDocument/2006/relationships/tags" Target="../tags/tag129.xml"/><Relationship Id="rId5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30.xml"/><Relationship Id="rId2" Type="http://schemas.openxmlformats.org/officeDocument/2006/relationships/tags" Target="../tags/tag131.xml"/><Relationship Id="rId3" Type="http://schemas.openxmlformats.org/officeDocument/2006/relationships/tags" Target="../tags/tag132.xml"/><Relationship Id="rId4" Type="http://schemas.openxmlformats.org/officeDocument/2006/relationships/tags" Target="../tags/tag133.xml"/><Relationship Id="rId5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34.xml"/><Relationship Id="rId2" Type="http://schemas.openxmlformats.org/officeDocument/2006/relationships/tags" Target="../tags/tag135.xml"/><Relationship Id="rId3" Type="http://schemas.openxmlformats.org/officeDocument/2006/relationships/tags" Target="../tags/tag136.xml"/><Relationship Id="rId4" Type="http://schemas.openxmlformats.org/officeDocument/2006/relationships/tags" Target="../tags/tag137.xml"/><Relationship Id="rId5" Type="http://schemas.openxmlformats.org/officeDocument/2006/relationships/tags" Target="../tags/tag138.xml"/><Relationship Id="rId6" Type="http://schemas.openxmlformats.org/officeDocument/2006/relationships/tags" Target="../tags/tag139.xml"/><Relationship Id="rId7" Type="http://schemas.openxmlformats.org/officeDocument/2006/relationships/tags" Target="../tags/tag140.xml"/><Relationship Id="rId8" Type="http://schemas.openxmlformats.org/officeDocument/2006/relationships/tags" Target="../tags/tag141.xml"/><Relationship Id="rId9" Type="http://schemas.openxmlformats.org/officeDocument/2006/relationships/tags" Target="../tags/tag142.xml"/><Relationship Id="rId10" Type="http://schemas.openxmlformats.org/officeDocument/2006/relationships/tags" Target="../tags/tag143.xml"/><Relationship Id="rId11" Type="http://schemas.openxmlformats.org/officeDocument/2006/relationships/tags" Target="../tags/tag144.xml"/><Relationship Id="rId12" Type="http://schemas.openxmlformats.org/officeDocument/2006/relationships/tags" Target="../tags/tag145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46.xml"/><Relationship Id="rId2" Type="http://schemas.openxmlformats.org/officeDocument/2006/relationships/tags" Target="../tags/tag147.xml"/><Relationship Id="rId3" Type="http://schemas.openxmlformats.org/officeDocument/2006/relationships/tags" Target="../tags/tag148.xml"/><Relationship Id="rId4" Type="http://schemas.openxmlformats.org/officeDocument/2006/relationships/tags" Target="../tags/tag149.xml"/><Relationship Id="rId5" Type="http://schemas.openxmlformats.org/officeDocument/2006/relationships/tags" Target="../tags/tag150.xml"/><Relationship Id="rId6" Type="http://schemas.openxmlformats.org/officeDocument/2006/relationships/tags" Target="../tags/tag151.xml"/><Relationship Id="rId7" Type="http://schemas.openxmlformats.org/officeDocument/2006/relationships/tags" Target="../tags/tag152.xml"/><Relationship Id="rId8" Type="http://schemas.openxmlformats.org/officeDocument/2006/relationships/tags" Target="../tags/tag153.xml"/><Relationship Id="rId9" Type="http://schemas.openxmlformats.org/officeDocument/2006/relationships/tags" Target="../tags/tag154.xml"/><Relationship Id="rId10" Type="http://schemas.openxmlformats.org/officeDocument/2006/relationships/tags" Target="../tags/tag155.xml"/><Relationship Id="rId11" Type="http://schemas.openxmlformats.org/officeDocument/2006/relationships/tags" Target="../tags/tag156.xml"/><Relationship Id="rId12" Type="http://schemas.openxmlformats.org/officeDocument/2006/relationships/tags" Target="../tags/tag157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58.xml"/><Relationship Id="rId2" Type="http://schemas.openxmlformats.org/officeDocument/2006/relationships/tags" Target="../tags/tag159.xml"/><Relationship Id="rId3" Type="http://schemas.openxmlformats.org/officeDocument/2006/relationships/tags" Target="../tags/tag160.xml"/><Relationship Id="rId4" Type="http://schemas.openxmlformats.org/officeDocument/2006/relationships/tags" Target="../tags/tag161.xml"/><Relationship Id="rId5" Type="http://schemas.openxmlformats.org/officeDocument/2006/relationships/tags" Target="../tags/tag162.xml"/><Relationship Id="rId6" Type="http://schemas.openxmlformats.org/officeDocument/2006/relationships/tags" Target="../tags/tag163.xml"/><Relationship Id="rId7" Type="http://schemas.openxmlformats.org/officeDocument/2006/relationships/tags" Target="../tags/tag164.xml"/><Relationship Id="rId8" Type="http://schemas.openxmlformats.org/officeDocument/2006/relationships/tags" Target="../tags/tag165.xml"/><Relationship Id="rId9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66.xml"/><Relationship Id="rId2" Type="http://schemas.openxmlformats.org/officeDocument/2006/relationships/tags" Target="../tags/tag167.xml"/><Relationship Id="rId3" Type="http://schemas.openxmlformats.org/officeDocument/2006/relationships/tags" Target="../tags/tag168.xml"/><Relationship Id="rId4" Type="http://schemas.openxmlformats.org/officeDocument/2006/relationships/tags" Target="../tags/tag169.xml"/><Relationship Id="rId5" Type="http://schemas.openxmlformats.org/officeDocument/2006/relationships/slideLayout" Target="../slideLayouts/slideLayout15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70.xml"/><Relationship Id="rId2" Type="http://schemas.openxmlformats.org/officeDocument/2006/relationships/tags" Target="../tags/tag171.xml"/><Relationship Id="rId3" Type="http://schemas.openxmlformats.org/officeDocument/2006/relationships/tags" Target="../tags/tag172.xml"/><Relationship Id="rId4" Type="http://schemas.openxmlformats.org/officeDocument/2006/relationships/tags" Target="../tags/tag173.xml"/><Relationship Id="rId5" Type="http://schemas.openxmlformats.org/officeDocument/2006/relationships/tags" Target="../tags/tag174.xml"/><Relationship Id="rId6" Type="http://schemas.openxmlformats.org/officeDocument/2006/relationships/tags" Target="../tags/tag175.xml"/><Relationship Id="rId7" Type="http://schemas.openxmlformats.org/officeDocument/2006/relationships/tags" Target="../tags/tag176.xml"/><Relationship Id="rId8" Type="http://schemas.openxmlformats.org/officeDocument/2006/relationships/tags" Target="../tags/tag177.xml"/><Relationship Id="rId9" Type="http://schemas.openxmlformats.org/officeDocument/2006/relationships/tags" Target="../tags/tag178.xml"/><Relationship Id="rId10" Type="http://schemas.openxmlformats.org/officeDocument/2006/relationships/tags" Target="../tags/tag179.xml"/><Relationship Id="rId11" Type="http://schemas.openxmlformats.org/officeDocument/2006/relationships/tags" Target="../tags/tag180.xml"/><Relationship Id="rId12" Type="http://schemas.openxmlformats.org/officeDocument/2006/relationships/tags" Target="../tags/tag181.xml"/><Relationship Id="rId13" Type="http://schemas.openxmlformats.org/officeDocument/2006/relationships/tags" Target="../tags/tag182.xml"/><Relationship Id="rId14" Type="http://schemas.openxmlformats.org/officeDocument/2006/relationships/tags" Target="../tags/tag183.xml"/><Relationship Id="rId15" Type="http://schemas.openxmlformats.org/officeDocument/2006/relationships/tags" Target="../tags/tag184.xml"/><Relationship Id="rId16" Type="http://schemas.openxmlformats.org/officeDocument/2006/relationships/tags" Target="../tags/tag185.xml"/><Relationship Id="rId17" Type="http://schemas.openxmlformats.org/officeDocument/2006/relationships/tags" Target="../tags/tag186.xml"/><Relationship Id="rId18" Type="http://schemas.openxmlformats.org/officeDocument/2006/relationships/tags" Target="../tags/tag187.xml"/><Relationship Id="rId19" Type="http://schemas.openxmlformats.org/officeDocument/2006/relationships/tags" Target="../tags/tag188.xml"/><Relationship Id="rId20" Type="http://schemas.openxmlformats.org/officeDocument/2006/relationships/tags" Target="../tags/tag189.xml"/><Relationship Id="rId21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90.xml"/><Relationship Id="rId2" Type="http://schemas.openxmlformats.org/officeDocument/2006/relationships/tags" Target="../tags/tag191.xml"/><Relationship Id="rId3" Type="http://schemas.openxmlformats.org/officeDocument/2006/relationships/tags" Target="../tags/tag192.xml"/><Relationship Id="rId4" Type="http://schemas.openxmlformats.org/officeDocument/2006/relationships/tags" Target="../tags/tag193.xml"/><Relationship Id="rId5" Type="http://schemas.openxmlformats.org/officeDocument/2006/relationships/tags" Target="../tags/tag194.xml"/><Relationship Id="rId6" Type="http://schemas.openxmlformats.org/officeDocument/2006/relationships/tags" Target="../tags/tag195.xml"/><Relationship Id="rId7" Type="http://schemas.openxmlformats.org/officeDocument/2006/relationships/tags" Target="../tags/tag196.xml"/><Relationship Id="rId8" Type="http://schemas.openxmlformats.org/officeDocument/2006/relationships/tags" Target="../tags/tag197.xml"/><Relationship Id="rId9" Type="http://schemas.openxmlformats.org/officeDocument/2006/relationships/tags" Target="../tags/tag198.xml"/><Relationship Id="rId10" Type="http://schemas.openxmlformats.org/officeDocument/2006/relationships/tags" Target="../tags/tag199.xml"/><Relationship Id="rId11" Type="http://schemas.openxmlformats.org/officeDocument/2006/relationships/tags" Target="../tags/tag200.xml"/><Relationship Id="rId12" Type="http://schemas.openxmlformats.org/officeDocument/2006/relationships/tags" Target="../tags/tag201.xml"/><Relationship Id="rId13" Type="http://schemas.openxmlformats.org/officeDocument/2006/relationships/tags" Target="../tags/tag202.xml"/><Relationship Id="rId14" Type="http://schemas.openxmlformats.org/officeDocument/2006/relationships/tags" Target="../tags/tag203.xml"/><Relationship Id="rId15" Type="http://schemas.openxmlformats.org/officeDocument/2006/relationships/tags" Target="../tags/tag204.xml"/><Relationship Id="rId16" Type="http://schemas.openxmlformats.org/officeDocument/2006/relationships/tags" Target="../tags/tag205.xml"/><Relationship Id="rId17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06.xml"/><Relationship Id="rId2" Type="http://schemas.openxmlformats.org/officeDocument/2006/relationships/tags" Target="../tags/tag207.xml"/><Relationship Id="rId3" Type="http://schemas.openxmlformats.org/officeDocument/2006/relationships/tags" Target="../tags/tag208.xml"/><Relationship Id="rId4" Type="http://schemas.openxmlformats.org/officeDocument/2006/relationships/tags" Target="../tags/tag209.xml"/><Relationship Id="rId5" Type="http://schemas.openxmlformats.org/officeDocument/2006/relationships/tags" Target="../tags/tag210.xml"/><Relationship Id="rId6" Type="http://schemas.openxmlformats.org/officeDocument/2006/relationships/tags" Target="../tags/tag211.xml"/><Relationship Id="rId7" Type="http://schemas.openxmlformats.org/officeDocument/2006/relationships/tags" Target="../tags/tag212.xml"/><Relationship Id="rId8" Type="http://schemas.openxmlformats.org/officeDocument/2006/relationships/tags" Target="../tags/tag213.xml"/><Relationship Id="rId9" Type="http://schemas.openxmlformats.org/officeDocument/2006/relationships/tags" Target="../tags/tag214.xml"/><Relationship Id="rId10" Type="http://schemas.openxmlformats.org/officeDocument/2006/relationships/tags" Target="../tags/tag215.xml"/><Relationship Id="rId11" Type="http://schemas.openxmlformats.org/officeDocument/2006/relationships/tags" Target="../tags/tag216.xml"/><Relationship Id="rId12" Type="http://schemas.openxmlformats.org/officeDocument/2006/relationships/tags" Target="../tags/tag217.xml"/><Relationship Id="rId13" Type="http://schemas.openxmlformats.org/officeDocument/2006/relationships/tags" Target="../tags/tag218.xml"/><Relationship Id="rId14" Type="http://schemas.openxmlformats.org/officeDocument/2006/relationships/tags" Target="../tags/tag219.xml"/><Relationship Id="rId15" Type="http://schemas.openxmlformats.org/officeDocument/2006/relationships/tags" Target="../tags/tag220.xml"/><Relationship Id="rId16" Type="http://schemas.openxmlformats.org/officeDocument/2006/relationships/tags" Target="../tags/tag221.xml"/><Relationship Id="rId17" Type="http://schemas.openxmlformats.org/officeDocument/2006/relationships/tags" Target="../tags/tag222.xml"/><Relationship Id="rId18" Type="http://schemas.openxmlformats.org/officeDocument/2006/relationships/tags" Target="../tags/tag223.xml"/><Relationship Id="rId19" Type="http://schemas.openxmlformats.org/officeDocument/2006/relationships/tags" Target="../tags/tag224.xml"/><Relationship Id="rId20" Type="http://schemas.openxmlformats.org/officeDocument/2006/relationships/tags" Target="../tags/tag225.xml"/><Relationship Id="rId21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26.xml"/><Relationship Id="rId2" Type="http://schemas.openxmlformats.org/officeDocument/2006/relationships/tags" Target="../tags/tag227.xml"/><Relationship Id="rId3" Type="http://schemas.openxmlformats.org/officeDocument/2006/relationships/tags" Target="../tags/tag228.xml"/><Relationship Id="rId4" Type="http://schemas.openxmlformats.org/officeDocument/2006/relationships/tags" Target="../tags/tag229.xml"/><Relationship Id="rId5" Type="http://schemas.openxmlformats.org/officeDocument/2006/relationships/tags" Target="../tags/tag230.xml"/><Relationship Id="rId6" Type="http://schemas.openxmlformats.org/officeDocument/2006/relationships/tags" Target="../tags/tag231.xml"/><Relationship Id="rId7" Type="http://schemas.openxmlformats.org/officeDocument/2006/relationships/tags" Target="../tags/tag232.xml"/><Relationship Id="rId8" Type="http://schemas.openxmlformats.org/officeDocument/2006/relationships/tags" Target="../tags/tag233.xml"/><Relationship Id="rId9" Type="http://schemas.openxmlformats.org/officeDocument/2006/relationships/tags" Target="../tags/tag234.xml"/><Relationship Id="rId10" Type="http://schemas.openxmlformats.org/officeDocument/2006/relationships/tags" Target="../tags/tag235.xml"/><Relationship Id="rId11" Type="http://schemas.openxmlformats.org/officeDocument/2006/relationships/tags" Target="../tags/tag236.xml"/><Relationship Id="rId12" Type="http://schemas.openxmlformats.org/officeDocument/2006/relationships/tags" Target="../tags/tag237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38.xml"/><Relationship Id="rId2" Type="http://schemas.openxmlformats.org/officeDocument/2006/relationships/tags" Target="../tags/tag239.xml"/><Relationship Id="rId3" Type="http://schemas.openxmlformats.org/officeDocument/2006/relationships/tags" Target="../tags/tag240.xml"/><Relationship Id="rId4" Type="http://schemas.openxmlformats.org/officeDocument/2006/relationships/tags" Target="../tags/tag241.xml"/><Relationship Id="rId5" Type="http://schemas.openxmlformats.org/officeDocument/2006/relationships/slideLayout" Target="../slideLayouts/slideLayout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42.xml"/><Relationship Id="rId2" Type="http://schemas.openxmlformats.org/officeDocument/2006/relationships/tags" Target="../tags/tag243.xml"/><Relationship Id="rId3" Type="http://schemas.openxmlformats.org/officeDocument/2006/relationships/tags" Target="../tags/tag244.xml"/><Relationship Id="rId4" Type="http://schemas.openxmlformats.org/officeDocument/2006/relationships/tags" Target="../tags/tag245.xml"/><Relationship Id="rId5" Type="http://schemas.openxmlformats.org/officeDocument/2006/relationships/tags" Target="../tags/tag246.xml"/><Relationship Id="rId6" Type="http://schemas.openxmlformats.org/officeDocument/2006/relationships/tags" Target="../tags/tag247.xml"/><Relationship Id="rId7" Type="http://schemas.openxmlformats.org/officeDocument/2006/relationships/tags" Target="../tags/tag248.xml"/><Relationship Id="rId8" Type="http://schemas.openxmlformats.org/officeDocument/2006/relationships/tags" Target="../tags/tag249.xml"/><Relationship Id="rId9" Type="http://schemas.openxmlformats.org/officeDocument/2006/relationships/tags" Target="../tags/tag250.xml"/><Relationship Id="rId10" Type="http://schemas.openxmlformats.org/officeDocument/2006/relationships/tags" Target="../tags/tag251.xml"/><Relationship Id="rId11" Type="http://schemas.openxmlformats.org/officeDocument/2006/relationships/tags" Target="../tags/tag252.xml"/><Relationship Id="rId12" Type="http://schemas.openxmlformats.org/officeDocument/2006/relationships/tags" Target="../tags/tag253.xml"/><Relationship Id="rId13" Type="http://schemas.openxmlformats.org/officeDocument/2006/relationships/tags" Target="../tags/tag254.xml"/><Relationship Id="rId14" Type="http://schemas.openxmlformats.org/officeDocument/2006/relationships/tags" Target="../tags/tag255.xml"/><Relationship Id="rId15" Type="http://schemas.openxmlformats.org/officeDocument/2006/relationships/tags" Target="../tags/tag256.xml"/><Relationship Id="rId16" Type="http://schemas.openxmlformats.org/officeDocument/2006/relationships/tags" Target="../tags/tag257.xml"/><Relationship Id="rId17" Type="http://schemas.openxmlformats.org/officeDocument/2006/relationships/tags" Target="../tags/tag258.xml"/><Relationship Id="rId18" Type="http://schemas.openxmlformats.org/officeDocument/2006/relationships/tags" Target="../tags/tag259.xml"/><Relationship Id="rId19" Type="http://schemas.openxmlformats.org/officeDocument/2006/relationships/tags" Target="../tags/tag260.xml"/><Relationship Id="rId20" Type="http://schemas.openxmlformats.org/officeDocument/2006/relationships/tags" Target="../tags/tag261.xml"/><Relationship Id="rId21" Type="http://schemas.openxmlformats.org/officeDocument/2006/relationships/tags" Target="../tags/tag262.xml"/><Relationship Id="rId22" Type="http://schemas.openxmlformats.org/officeDocument/2006/relationships/tags" Target="../tags/tag263.xml"/><Relationship Id="rId23" Type="http://schemas.openxmlformats.org/officeDocument/2006/relationships/tags" Target="../tags/tag264.xml"/><Relationship Id="rId24" Type="http://schemas.openxmlformats.org/officeDocument/2006/relationships/tags" Target="../tags/tag265.xml"/><Relationship Id="rId25" Type="http://schemas.openxmlformats.org/officeDocument/2006/relationships/tags" Target="../tags/tag266.xml"/><Relationship Id="rId26" Type="http://schemas.openxmlformats.org/officeDocument/2006/relationships/tags" Target="../tags/tag267.xml"/><Relationship Id="rId27" Type="http://schemas.openxmlformats.org/officeDocument/2006/relationships/tags" Target="../tags/tag268.xml"/><Relationship Id="rId28" Type="http://schemas.openxmlformats.org/officeDocument/2006/relationships/tags" Target="../tags/tag269.xml"/><Relationship Id="rId29" Type="http://schemas.openxmlformats.org/officeDocument/2006/relationships/tags" Target="../tags/tag270.xml"/><Relationship Id="rId30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71.xml"/><Relationship Id="rId2" Type="http://schemas.openxmlformats.org/officeDocument/2006/relationships/tags" Target="../tags/tag272.xml"/><Relationship Id="rId3" Type="http://schemas.openxmlformats.org/officeDocument/2006/relationships/tags" Target="../tags/tag273.xml"/><Relationship Id="rId4" Type="http://schemas.openxmlformats.org/officeDocument/2006/relationships/tags" Target="../tags/tag274.xml"/><Relationship Id="rId5" Type="http://schemas.openxmlformats.org/officeDocument/2006/relationships/tags" Target="../tags/tag275.xml"/><Relationship Id="rId6" Type="http://schemas.openxmlformats.org/officeDocument/2006/relationships/tags" Target="../tags/tag276.xml"/><Relationship Id="rId7" Type="http://schemas.openxmlformats.org/officeDocument/2006/relationships/tags" Target="../tags/tag277.xml"/><Relationship Id="rId8" Type="http://schemas.openxmlformats.org/officeDocument/2006/relationships/tags" Target="../tags/tag278.xml"/><Relationship Id="rId9" Type="http://schemas.openxmlformats.org/officeDocument/2006/relationships/tags" Target="../tags/tag279.xml"/><Relationship Id="rId10" Type="http://schemas.openxmlformats.org/officeDocument/2006/relationships/tags" Target="../tags/tag280.xml"/><Relationship Id="rId11" Type="http://schemas.openxmlformats.org/officeDocument/2006/relationships/tags" Target="../tags/tag281.xml"/><Relationship Id="rId12" Type="http://schemas.openxmlformats.org/officeDocument/2006/relationships/tags" Target="../tags/tag282.xml"/><Relationship Id="rId13" Type="http://schemas.openxmlformats.org/officeDocument/2006/relationships/tags" Target="../tags/tag283.xml"/><Relationship Id="rId14" Type="http://schemas.openxmlformats.org/officeDocument/2006/relationships/tags" Target="../tags/tag284.xml"/><Relationship Id="rId15" Type="http://schemas.openxmlformats.org/officeDocument/2006/relationships/tags" Target="../tags/tag285.xml"/><Relationship Id="rId16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86.xml"/><Relationship Id="rId2" Type="http://schemas.openxmlformats.org/officeDocument/2006/relationships/tags" Target="../tags/tag287.xml"/><Relationship Id="rId3" Type="http://schemas.openxmlformats.org/officeDocument/2006/relationships/tags" Target="../tags/tag288.xml"/><Relationship Id="rId4" Type="http://schemas.openxmlformats.org/officeDocument/2006/relationships/tags" Target="../tags/tag289.xml"/><Relationship Id="rId5" Type="http://schemas.openxmlformats.org/officeDocument/2006/relationships/tags" Target="../tags/tag290.xml"/><Relationship Id="rId6" Type="http://schemas.openxmlformats.org/officeDocument/2006/relationships/tags" Target="../tags/tag291.xml"/><Relationship Id="rId7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92.xml"/><Relationship Id="rId2" Type="http://schemas.openxmlformats.org/officeDocument/2006/relationships/tags" Target="../tags/tag293.xml"/><Relationship Id="rId3" Type="http://schemas.openxmlformats.org/officeDocument/2006/relationships/tags" Target="../tags/tag294.xml"/><Relationship Id="rId4" Type="http://schemas.openxmlformats.org/officeDocument/2006/relationships/tags" Target="../tags/tag295.xml"/><Relationship Id="rId5" Type="http://schemas.openxmlformats.org/officeDocument/2006/relationships/slideLayout" Target="../slideLayouts/slideLayout15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96.xml"/><Relationship Id="rId2" Type="http://schemas.openxmlformats.org/officeDocument/2006/relationships/tags" Target="../tags/tag297.xml"/><Relationship Id="rId3" Type="http://schemas.openxmlformats.org/officeDocument/2006/relationships/tags" Target="../tags/tag298.xml"/><Relationship Id="rId4" Type="http://schemas.openxmlformats.org/officeDocument/2006/relationships/tags" Target="../tags/tag299.xml"/><Relationship Id="rId5" Type="http://schemas.openxmlformats.org/officeDocument/2006/relationships/tags" Target="../tags/tag300.xml"/><Relationship Id="rId6" Type="http://schemas.openxmlformats.org/officeDocument/2006/relationships/tags" Target="../tags/tag301.xml"/><Relationship Id="rId7" Type="http://schemas.openxmlformats.org/officeDocument/2006/relationships/tags" Target="../tags/tag302.xml"/><Relationship Id="rId8" Type="http://schemas.openxmlformats.org/officeDocument/2006/relationships/tags" Target="../tags/tag303.xml"/><Relationship Id="rId9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04.xml"/><Relationship Id="rId2" Type="http://schemas.openxmlformats.org/officeDocument/2006/relationships/tags" Target="../tags/tag305.xml"/><Relationship Id="rId3" Type="http://schemas.openxmlformats.org/officeDocument/2006/relationships/tags" Target="../tags/tag306.xml"/><Relationship Id="rId4" Type="http://schemas.openxmlformats.org/officeDocument/2006/relationships/tags" Target="../tags/tag307.xml"/><Relationship Id="rId5" Type="http://schemas.openxmlformats.org/officeDocument/2006/relationships/tags" Target="../tags/tag308.xml"/><Relationship Id="rId6" Type="http://schemas.openxmlformats.org/officeDocument/2006/relationships/tags" Target="../tags/tag309.xml"/><Relationship Id="rId7" Type="http://schemas.openxmlformats.org/officeDocument/2006/relationships/tags" Target="../tags/tag310.xml"/><Relationship Id="rId8" Type="http://schemas.openxmlformats.org/officeDocument/2006/relationships/tags" Target="../tags/tag311.xml"/><Relationship Id="rId9" Type="http://schemas.openxmlformats.org/officeDocument/2006/relationships/tags" Target="../tags/tag312.xml"/><Relationship Id="rId10" Type="http://schemas.openxmlformats.org/officeDocument/2006/relationships/tags" Target="../tags/tag313.xml"/><Relationship Id="rId11" Type="http://schemas.openxmlformats.org/officeDocument/2006/relationships/tags" Target="../tags/tag314.xml"/><Relationship Id="rId12" Type="http://schemas.openxmlformats.org/officeDocument/2006/relationships/tags" Target="../tags/tag315.xml"/><Relationship Id="rId13" Type="http://schemas.openxmlformats.org/officeDocument/2006/relationships/tags" Target="../tags/tag316.xml"/><Relationship Id="rId14" Type="http://schemas.openxmlformats.org/officeDocument/2006/relationships/tags" Target="../tags/tag317.xml"/><Relationship Id="rId15" Type="http://schemas.openxmlformats.org/officeDocument/2006/relationships/tags" Target="../tags/tag318.xml"/><Relationship Id="rId16" Type="http://schemas.openxmlformats.org/officeDocument/2006/relationships/tags" Target="../tags/tag319.xml"/><Relationship Id="rId17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20.xml"/><Relationship Id="rId2" Type="http://schemas.openxmlformats.org/officeDocument/2006/relationships/tags" Target="../tags/tag321.xml"/><Relationship Id="rId3" Type="http://schemas.openxmlformats.org/officeDocument/2006/relationships/tags" Target="../tags/tag322.xml"/><Relationship Id="rId4" Type="http://schemas.openxmlformats.org/officeDocument/2006/relationships/tags" Target="../tags/tag323.xml"/><Relationship Id="rId5" Type="http://schemas.openxmlformats.org/officeDocument/2006/relationships/tags" Target="../tags/tag324.xml"/><Relationship Id="rId6" Type="http://schemas.openxmlformats.org/officeDocument/2006/relationships/tags" Target="../tags/tag325.xml"/><Relationship Id="rId7" Type="http://schemas.openxmlformats.org/officeDocument/2006/relationships/tags" Target="../tags/tag326.xml"/><Relationship Id="rId8" Type="http://schemas.openxmlformats.org/officeDocument/2006/relationships/tags" Target="../tags/tag327.xml"/><Relationship Id="rId9" Type="http://schemas.openxmlformats.org/officeDocument/2006/relationships/tags" Target="../tags/tag328.xml"/><Relationship Id="rId10" Type="http://schemas.openxmlformats.org/officeDocument/2006/relationships/tags" Target="../tags/tag329.xml"/><Relationship Id="rId11" Type="http://schemas.openxmlformats.org/officeDocument/2006/relationships/tags" Target="../tags/tag330.xml"/><Relationship Id="rId12" Type="http://schemas.openxmlformats.org/officeDocument/2006/relationships/tags" Target="../tags/tag331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32.xml"/><Relationship Id="rId2" Type="http://schemas.openxmlformats.org/officeDocument/2006/relationships/tags" Target="../tags/tag333.xml"/><Relationship Id="rId3" Type="http://schemas.openxmlformats.org/officeDocument/2006/relationships/tags" Target="../tags/tag334.xml"/><Relationship Id="rId4" Type="http://schemas.openxmlformats.org/officeDocument/2006/relationships/tags" Target="../tags/tag335.xml"/><Relationship Id="rId5" Type="http://schemas.openxmlformats.org/officeDocument/2006/relationships/slideLayout" Target="../slideLayouts/slideLayout15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36.xml"/><Relationship Id="rId2" Type="http://schemas.openxmlformats.org/officeDocument/2006/relationships/tags" Target="../tags/tag337.xml"/><Relationship Id="rId3" Type="http://schemas.openxmlformats.org/officeDocument/2006/relationships/tags" Target="../tags/tag338.xml"/><Relationship Id="rId4" Type="http://schemas.openxmlformats.org/officeDocument/2006/relationships/tags" Target="../tags/tag339.xml"/><Relationship Id="rId5" Type="http://schemas.openxmlformats.org/officeDocument/2006/relationships/tags" Target="../tags/tag340.xml"/><Relationship Id="rId6" Type="http://schemas.openxmlformats.org/officeDocument/2006/relationships/tags" Target="../tags/tag341.xml"/><Relationship Id="rId7" Type="http://schemas.openxmlformats.org/officeDocument/2006/relationships/tags" Target="../tags/tag342.xml"/><Relationship Id="rId8" Type="http://schemas.openxmlformats.org/officeDocument/2006/relationships/tags" Target="../tags/tag343.xml"/><Relationship Id="rId9" Type="http://schemas.openxmlformats.org/officeDocument/2006/relationships/tags" Target="../tags/tag344.xml"/><Relationship Id="rId10" Type="http://schemas.openxmlformats.org/officeDocument/2006/relationships/tags" Target="../tags/tag345.xml"/><Relationship Id="rId11" Type="http://schemas.openxmlformats.org/officeDocument/2006/relationships/tags" Target="../tags/tag346.xml"/><Relationship Id="rId12" Type="http://schemas.openxmlformats.org/officeDocument/2006/relationships/tags" Target="../tags/tag347.xml"/><Relationship Id="rId13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48.xml"/><Relationship Id="rId2" Type="http://schemas.openxmlformats.org/officeDocument/2006/relationships/tags" Target="../tags/tag349.xml"/><Relationship Id="rId3" Type="http://schemas.openxmlformats.org/officeDocument/2006/relationships/tags" Target="../tags/tag350.xml"/><Relationship Id="rId4" Type="http://schemas.openxmlformats.org/officeDocument/2006/relationships/tags" Target="../tags/tag351.xml"/><Relationship Id="rId5" Type="http://schemas.openxmlformats.org/officeDocument/2006/relationships/tags" Target="../tags/tag352.xml"/><Relationship Id="rId6" Type="http://schemas.openxmlformats.org/officeDocument/2006/relationships/tags" Target="../tags/tag353.xml"/><Relationship Id="rId7" Type="http://schemas.openxmlformats.org/officeDocument/2006/relationships/tags" Target="../tags/tag354.xml"/><Relationship Id="rId8" Type="http://schemas.openxmlformats.org/officeDocument/2006/relationships/tags" Target="../tags/tag355.xml"/><Relationship Id="rId9" Type="http://schemas.openxmlformats.org/officeDocument/2006/relationships/tags" Target="../tags/tag356.xml"/><Relationship Id="rId10" Type="http://schemas.openxmlformats.org/officeDocument/2006/relationships/tags" Target="../tags/tag357.xml"/><Relationship Id="rId11" Type="http://schemas.openxmlformats.org/officeDocument/2006/relationships/tags" Target="../tags/tag358.xml"/><Relationship Id="rId12" Type="http://schemas.openxmlformats.org/officeDocument/2006/relationships/tags" Target="../tags/tag359.xml"/><Relationship Id="rId13" Type="http://schemas.openxmlformats.org/officeDocument/2006/relationships/tags" Target="../tags/tag360.xml"/><Relationship Id="rId14" Type="http://schemas.openxmlformats.org/officeDocument/2006/relationships/tags" Target="../tags/tag361.xml"/><Relationship Id="rId15" Type="http://schemas.openxmlformats.org/officeDocument/2006/relationships/tags" Target="../tags/tag362.xml"/><Relationship Id="rId16" Type="http://schemas.openxmlformats.org/officeDocument/2006/relationships/tags" Target="../tags/tag363.xml"/><Relationship Id="rId17" Type="http://schemas.openxmlformats.org/officeDocument/2006/relationships/tags" Target="../tags/tag364.xml"/><Relationship Id="rId18" Type="http://schemas.openxmlformats.org/officeDocument/2006/relationships/tags" Target="../tags/tag365.xml"/><Relationship Id="rId19" Type="http://schemas.openxmlformats.org/officeDocument/2006/relationships/tags" Target="../tags/tag366.xml"/><Relationship Id="rId20" Type="http://schemas.openxmlformats.org/officeDocument/2006/relationships/tags" Target="../tags/tag367.xml"/><Relationship Id="rId21" Type="http://schemas.openxmlformats.org/officeDocument/2006/relationships/tags" Target="../tags/tag368.xml"/><Relationship Id="rId22" Type="http://schemas.openxmlformats.org/officeDocument/2006/relationships/tags" Target="../tags/tag369.xml"/><Relationship Id="rId23" Type="http://schemas.openxmlformats.org/officeDocument/2006/relationships/tags" Target="../tags/tag370.xml"/><Relationship Id="rId24" Type="http://schemas.openxmlformats.org/officeDocument/2006/relationships/tags" Target="../tags/tag371.xml"/><Relationship Id="rId25" Type="http://schemas.openxmlformats.org/officeDocument/2006/relationships/tags" Target="../tags/tag372.xml"/><Relationship Id="rId26" Type="http://schemas.openxmlformats.org/officeDocument/2006/relationships/tags" Target="../tags/tag373.xml"/><Relationship Id="rId27" Type="http://schemas.openxmlformats.org/officeDocument/2006/relationships/tags" Target="../tags/tag374.xml"/><Relationship Id="rId28" Type="http://schemas.openxmlformats.org/officeDocument/2006/relationships/tags" Target="../tags/tag375.xml"/><Relationship Id="rId29" Type="http://schemas.openxmlformats.org/officeDocument/2006/relationships/tags" Target="../tags/tag376.xml"/><Relationship Id="rId30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377.xml"/><Relationship Id="rId2" Type="http://schemas.openxmlformats.org/officeDocument/2006/relationships/tags" Target="../tags/tag378.xml"/><Relationship Id="rId3" Type="http://schemas.openxmlformats.org/officeDocument/2006/relationships/tags" Target="../tags/tag379.xml"/><Relationship Id="rId4" Type="http://schemas.openxmlformats.org/officeDocument/2006/relationships/tags" Target="../tags/tag380.xml"/><Relationship Id="rId5" Type="http://schemas.openxmlformats.org/officeDocument/2006/relationships/tags" Target="../tags/tag381.xml"/><Relationship Id="rId6" Type="http://schemas.openxmlformats.org/officeDocument/2006/relationships/tags" Target="../tags/tag382.xml"/><Relationship Id="rId7" Type="http://schemas.openxmlformats.org/officeDocument/2006/relationships/tags" Target="../tags/tag383.xml"/><Relationship Id="rId8" Type="http://schemas.openxmlformats.org/officeDocument/2006/relationships/tags" Target="../tags/tag384.xml"/><Relationship Id="rId9" Type="http://schemas.openxmlformats.org/officeDocument/2006/relationships/tags" Target="../tags/tag385.xml"/><Relationship Id="rId10" Type="http://schemas.openxmlformats.org/officeDocument/2006/relationships/tags" Target="../tags/tag386.xml"/><Relationship Id="rId11" Type="http://schemas.openxmlformats.org/officeDocument/2006/relationships/tags" Target="../tags/tag387.xml"/><Relationship Id="rId12" Type="http://schemas.openxmlformats.org/officeDocument/2006/relationships/tags" Target="../tags/tag388.xml"/><Relationship Id="rId13" Type="http://schemas.openxmlformats.org/officeDocument/2006/relationships/tags" Target="../tags/tag389.xml"/><Relationship Id="rId14" Type="http://schemas.openxmlformats.org/officeDocument/2006/relationships/tags" Target="../tags/tag390.xml"/><Relationship Id="rId15" Type="http://schemas.openxmlformats.org/officeDocument/2006/relationships/tags" Target="../tags/tag391.xml"/><Relationship Id="rId16" Type="http://schemas.openxmlformats.org/officeDocument/2006/relationships/tags" Target="../tags/tag392.xml"/><Relationship Id="rId17" Type="http://schemas.openxmlformats.org/officeDocument/2006/relationships/tags" Target="../tags/tag393.xml"/><Relationship Id="rId18" Type="http://schemas.openxmlformats.org/officeDocument/2006/relationships/tags" Target="../tags/tag394.xml"/><Relationship Id="rId19" Type="http://schemas.openxmlformats.org/officeDocument/2006/relationships/tags" Target="../tags/tag395.xml"/><Relationship Id="rId20" Type="http://schemas.openxmlformats.org/officeDocument/2006/relationships/tags" Target="../tags/tag396.xml"/><Relationship Id="rId21" Type="http://schemas.openxmlformats.org/officeDocument/2006/relationships/tags" Target="../tags/tag397.xml"/><Relationship Id="rId22" Type="http://schemas.openxmlformats.org/officeDocument/2006/relationships/tags" Target="../tags/tag398.xml"/><Relationship Id="rId23" Type="http://schemas.openxmlformats.org/officeDocument/2006/relationships/tags" Target="../tags/tag399.xml"/><Relationship Id="rId24" Type="http://schemas.openxmlformats.org/officeDocument/2006/relationships/tags" Target="../tags/tag400.xml"/><Relationship Id="rId25" Type="http://schemas.openxmlformats.org/officeDocument/2006/relationships/slideLayout" Target="../slideLayouts/slideLayout13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tags" Target="../tags/tag401.xml"/><Relationship Id="rId2" Type="http://schemas.openxmlformats.org/officeDocument/2006/relationships/tags" Target="../tags/tag402.xml"/><Relationship Id="rId3" Type="http://schemas.openxmlformats.org/officeDocument/2006/relationships/tags" Target="../tags/tag403.xml"/><Relationship Id="rId4" Type="http://schemas.openxmlformats.org/officeDocument/2006/relationships/tags" Target="../tags/tag404.xml"/><Relationship Id="rId5" Type="http://schemas.openxmlformats.org/officeDocument/2006/relationships/slideLayout" Target="../slideLayouts/slideLayout15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tags" Target="../tags/tag405.xml"/><Relationship Id="rId2" Type="http://schemas.openxmlformats.org/officeDocument/2006/relationships/tags" Target="../tags/tag406.xml"/><Relationship Id="rId3" Type="http://schemas.openxmlformats.org/officeDocument/2006/relationships/tags" Target="../tags/tag407.xml"/><Relationship Id="rId4" Type="http://schemas.openxmlformats.org/officeDocument/2006/relationships/tags" Target="../tags/tag408.xml"/><Relationship Id="rId5" Type="http://schemas.openxmlformats.org/officeDocument/2006/relationships/tags" Target="../tags/tag409.xml"/><Relationship Id="rId6" Type="http://schemas.openxmlformats.org/officeDocument/2006/relationships/tags" Target="../tags/tag410.xml"/><Relationship Id="rId7" Type="http://schemas.openxmlformats.org/officeDocument/2006/relationships/tags" Target="../tags/tag411.xml"/><Relationship Id="rId8" Type="http://schemas.openxmlformats.org/officeDocument/2006/relationships/tags" Target="../tags/tag412.xml"/><Relationship Id="rId9" Type="http://schemas.openxmlformats.org/officeDocument/2006/relationships/tags" Target="../tags/tag413.xml"/><Relationship Id="rId10" Type="http://schemas.openxmlformats.org/officeDocument/2006/relationships/tags" Target="../tags/tag414.xml"/><Relationship Id="rId11" Type="http://schemas.openxmlformats.org/officeDocument/2006/relationships/tags" Target="../tags/tag415.xml"/><Relationship Id="rId12" Type="http://schemas.openxmlformats.org/officeDocument/2006/relationships/tags" Target="../tags/tag416.xml"/><Relationship Id="rId13" Type="http://schemas.openxmlformats.org/officeDocument/2006/relationships/tags" Target="../tags/tag417.xml"/><Relationship Id="rId14" Type="http://schemas.openxmlformats.org/officeDocument/2006/relationships/tags" Target="../tags/tag418.xml"/><Relationship Id="rId15" Type="http://schemas.openxmlformats.org/officeDocument/2006/relationships/tags" Target="../tags/tag419.xml"/><Relationship Id="rId16" Type="http://schemas.openxmlformats.org/officeDocument/2006/relationships/tags" Target="../tags/tag420.xml"/><Relationship Id="rId17" Type="http://schemas.openxmlformats.org/officeDocument/2006/relationships/tags" Target="../tags/tag421.xml"/><Relationship Id="rId18" Type="http://schemas.openxmlformats.org/officeDocument/2006/relationships/tags" Target="../tags/tag422.xml"/><Relationship Id="rId19" Type="http://schemas.openxmlformats.org/officeDocument/2006/relationships/tags" Target="../tags/tag423.xml"/><Relationship Id="rId20" Type="http://schemas.openxmlformats.org/officeDocument/2006/relationships/tags" Target="../tags/tag424.xml"/><Relationship Id="rId21" Type="http://schemas.openxmlformats.org/officeDocument/2006/relationships/tags" Target="../tags/tag425.xml"/><Relationship Id="rId22" Type="http://schemas.openxmlformats.org/officeDocument/2006/relationships/tags" Target="../tags/tag426.xml"/><Relationship Id="rId23" Type="http://schemas.openxmlformats.org/officeDocument/2006/relationships/tags" Target="../tags/tag427.xml"/><Relationship Id="rId24" Type="http://schemas.openxmlformats.org/officeDocument/2006/relationships/tags" Target="../tags/tag428.xml"/><Relationship Id="rId25" Type="http://schemas.openxmlformats.org/officeDocument/2006/relationships/tags" Target="../tags/tag429.xml"/><Relationship Id="rId26" Type="http://schemas.openxmlformats.org/officeDocument/2006/relationships/tags" Target="../tags/tag430.xml"/><Relationship Id="rId27" Type="http://schemas.openxmlformats.org/officeDocument/2006/relationships/tags" Target="../tags/tag431.xml"/><Relationship Id="rId28" Type="http://schemas.openxmlformats.org/officeDocument/2006/relationships/tags" Target="../tags/tag432.xml"/><Relationship Id="rId29" Type="http://schemas.openxmlformats.org/officeDocument/2006/relationships/tags" Target="../tags/tag433.xml"/><Relationship Id="rId30" Type="http://schemas.openxmlformats.org/officeDocument/2006/relationships/slideLayout" Target="../slideLayouts/slideLayout13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tags" Target="../tags/tag434.xml"/><Relationship Id="rId2" Type="http://schemas.openxmlformats.org/officeDocument/2006/relationships/tags" Target="../tags/tag435.xml"/><Relationship Id="rId3" Type="http://schemas.openxmlformats.org/officeDocument/2006/relationships/tags" Target="../tags/tag436.xml"/><Relationship Id="rId4" Type="http://schemas.openxmlformats.org/officeDocument/2006/relationships/tags" Target="../tags/tag437.xml"/><Relationship Id="rId5" Type="http://schemas.openxmlformats.org/officeDocument/2006/relationships/tags" Target="../tags/tag438.xml"/><Relationship Id="rId6" Type="http://schemas.openxmlformats.org/officeDocument/2006/relationships/tags" Target="../tags/tag439.xml"/><Relationship Id="rId7" Type="http://schemas.openxmlformats.org/officeDocument/2006/relationships/tags" Target="../tags/tag440.xml"/><Relationship Id="rId8" Type="http://schemas.openxmlformats.org/officeDocument/2006/relationships/tags" Target="../tags/tag441.xml"/><Relationship Id="rId9" Type="http://schemas.openxmlformats.org/officeDocument/2006/relationships/tags" Target="../tags/tag442.xml"/><Relationship Id="rId10" Type="http://schemas.openxmlformats.org/officeDocument/2006/relationships/tags" Target="../tags/tag443.xml"/><Relationship Id="rId11" Type="http://schemas.openxmlformats.org/officeDocument/2006/relationships/tags" Target="../tags/tag444.xml"/><Relationship Id="rId12" Type="http://schemas.openxmlformats.org/officeDocument/2006/relationships/tags" Target="../tags/tag445.xml"/><Relationship Id="rId13" Type="http://schemas.openxmlformats.org/officeDocument/2006/relationships/tags" Target="../tags/tag446.xml"/><Relationship Id="rId14" Type="http://schemas.openxmlformats.org/officeDocument/2006/relationships/tags" Target="../tags/tag447.xml"/><Relationship Id="rId15" Type="http://schemas.openxmlformats.org/officeDocument/2006/relationships/slideLayout" Target="../slideLayouts/slideLayout13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tags" Target="../tags/tag448.xml"/><Relationship Id="rId2" Type="http://schemas.openxmlformats.org/officeDocument/2006/relationships/tags" Target="../tags/tag449.xml"/><Relationship Id="rId3" Type="http://schemas.openxmlformats.org/officeDocument/2006/relationships/tags" Target="../tags/tag450.xml"/><Relationship Id="rId4" Type="http://schemas.openxmlformats.org/officeDocument/2006/relationships/tags" Target="../tags/tag451.xml"/><Relationship Id="rId5" Type="http://schemas.openxmlformats.org/officeDocument/2006/relationships/tags" Target="../tags/tag452.xml"/><Relationship Id="rId6" Type="http://schemas.openxmlformats.org/officeDocument/2006/relationships/tags" Target="../tags/tag453.xml"/><Relationship Id="rId7" Type="http://schemas.openxmlformats.org/officeDocument/2006/relationships/tags" Target="../tags/tag454.xml"/><Relationship Id="rId8" Type="http://schemas.openxmlformats.org/officeDocument/2006/relationships/tags" Target="../tags/tag455.xml"/><Relationship Id="rId9" Type="http://schemas.openxmlformats.org/officeDocument/2006/relationships/tags" Target="../tags/tag456.xml"/><Relationship Id="rId10" Type="http://schemas.openxmlformats.org/officeDocument/2006/relationships/tags" Target="../tags/tag457.xml"/><Relationship Id="rId11" Type="http://schemas.openxmlformats.org/officeDocument/2006/relationships/tags" Target="../tags/tag458.xml"/><Relationship Id="rId12" Type="http://schemas.openxmlformats.org/officeDocument/2006/relationships/tags" Target="../tags/tag459.xml"/><Relationship Id="rId13" Type="http://schemas.openxmlformats.org/officeDocument/2006/relationships/slideLayout" Target="../slideLayouts/slideLayout13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tags" Target="../tags/tag460.xml"/><Relationship Id="rId2" Type="http://schemas.openxmlformats.org/officeDocument/2006/relationships/tags" Target="../tags/tag461.xml"/><Relationship Id="rId3" Type="http://schemas.openxmlformats.org/officeDocument/2006/relationships/tags" Target="../tags/tag462.xml"/><Relationship Id="rId4" Type="http://schemas.openxmlformats.org/officeDocument/2006/relationships/tags" Target="../tags/tag463.xml"/><Relationship Id="rId5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副标题"/>
          <p:cNvSpPr>
            <a:spLocks noGrp="1"/>
          </p:cNvSpPr>
          <p:nvPr>
            <p:ph type="subTitle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单击此处添加副标题</a:t>
            </a:r>
            <a:endParaRPr altLang="en-US" lang="zh-CN"/>
          </a:p>
        </p:txBody>
      </p:sp>
      <p:sp>
        <p:nvSpPr>
          <p:cNvPr id="1048650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稻壳学院</a:t>
            </a:r>
            <a:endParaRPr altLang="en-US" lang="zh-CN"/>
          </a:p>
        </p:txBody>
      </p:sp>
      <p:sp>
        <p:nvSpPr>
          <p:cNvPr id="1048652" name="日期时间"/>
          <p:cNvSpPr>
            <a:spLocks noGrp="1"/>
          </p:cNvSpPr>
          <p:nvPr>
            <p:ph type="body" sz="quarter" idx="14"/>
            <p:custDataLst>
              <p:tags r:id="rId3"/>
            </p:custDataLst>
          </p:nvPr>
        </p:nvSpPr>
        <p:spPr/>
        <p:txBody>
          <a:bodyPr/>
          <a:p>
            <a:r>
              <a:rPr altLang="zh-CN" lang="en-US"/>
              <a:t>20XX/01/01</a:t>
            </a:r>
            <a:endParaRPr altLang="zh-CN" lang="en-US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lang="zh-CN"/>
          </a:p>
        </p:txBody>
      </p:sp>
      <p:sp>
        <p:nvSpPr>
          <p:cNvPr id="1048656" name="标题 2"/>
          <p:cNvSpPr>
            <a:spLocks noGrp="1"/>
          </p:cNvSpPr>
          <p:nvPr>
            <p:ph type="ctrTitle"/>
            <p:custDataLst>
              <p:tags r:id="rId5"/>
            </p:custDataLst>
          </p:nvPr>
        </p:nvSpPr>
        <p:spPr/>
        <p:txBody>
          <a:bodyPr/>
          <a:p>
            <a:r>
              <a:rPr altLang="en-US" lang="zh-CN"/>
              <a:t>数字校园：推动教育的数字化转型</a:t>
            </a:r>
            <a:endParaRPr altLang="en-US" lang="zh-CN"/>
          </a:p>
        </p:txBody>
      </p:sp>
    </p:spTree>
    <p:custDataLst>
      <p:tags r:id="rId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48" name="副标题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zh-CN" lang="en-US"/>
              <a:t>CONTENTS</a:t>
            </a:r>
            <a:endParaRPr altLang="zh-CN" lang="en-US"/>
          </a:p>
        </p:txBody>
      </p:sp>
      <p:sp>
        <p:nvSpPr>
          <p:cNvPr id="1048850" name="文本框 1"/>
          <p:cNvSpPr txBox="1"/>
          <p:nvPr>
            <p:custDataLst>
              <p:tags r:id="rId3"/>
            </p:custDataLst>
          </p:nvPr>
        </p:nvSpPr>
        <p:spPr>
          <a:xfrm>
            <a:off x="5483225" y="723900"/>
            <a:ext cx="1098550" cy="645160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36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01. </a:t>
            </a:r>
            <a:endParaRPr altLang="zh-CN" b="1" dirty="0" sz="36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52" name="文本框 10"/>
          <p:cNvSpPr txBox="1"/>
          <p:nvPr>
            <p:custDataLst>
              <p:tags r:id="rId4"/>
            </p:custDataLst>
          </p:nvPr>
        </p:nvSpPr>
        <p:spPr>
          <a:xfrm>
            <a:off x="7139940" y="897890"/>
            <a:ext cx="4293235" cy="398780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000" lang="en-US">
                <a:solidFill>
                  <a:schemeClr val="tx1"/>
                </a:solidFill>
                <a:latin typeface="+mj-ea"/>
                <a:ea typeface="+mj-ea"/>
              </a:rPr>
              <a:t>单击添加目录项标题</a:t>
            </a:r>
            <a:endParaRPr altLang="zh-CN" b="1" dirty="0" sz="20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55" name="直接连接符 22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5634355" y="1478280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54" name="文本框 8"/>
          <p:cNvSpPr txBox="1"/>
          <p:nvPr>
            <p:custDataLst>
              <p:tags r:id="rId6"/>
            </p:custDataLst>
          </p:nvPr>
        </p:nvSpPr>
        <p:spPr>
          <a:xfrm>
            <a:off x="5483225" y="1695450"/>
            <a:ext cx="1098550" cy="645160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36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02. </a:t>
            </a:r>
            <a:endParaRPr altLang="zh-CN" b="1" dirty="0" sz="36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56" name="文本框 15"/>
          <p:cNvSpPr txBox="1"/>
          <p:nvPr>
            <p:custDataLst>
              <p:tags r:id="rId7"/>
            </p:custDataLst>
          </p:nvPr>
        </p:nvSpPr>
        <p:spPr>
          <a:xfrm>
            <a:off x="7139940" y="1847215"/>
            <a:ext cx="4293235" cy="398780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000" lang="en-US">
                <a:solidFill>
                  <a:schemeClr val="tx1"/>
                </a:solidFill>
                <a:latin typeface="+mj-ea"/>
                <a:ea typeface="+mj-ea"/>
              </a:rPr>
              <a:t>数字校园的背景与意义</a:t>
            </a:r>
            <a:endParaRPr altLang="zh-CN" b="1" dirty="0" sz="20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57" name="直接连接符 25"/>
          <p:cNvCxnSpPr>
            <a:cxnSpLocks/>
          </p:cNvCxnSpPr>
          <p:nvPr>
            <p:custDataLst>
              <p:tags r:id="rId8"/>
            </p:custDataLst>
          </p:nvPr>
        </p:nvCxnSpPr>
        <p:spPr>
          <a:xfrm>
            <a:off x="5634355" y="2427605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58" name="文本框 2"/>
          <p:cNvSpPr txBox="1"/>
          <p:nvPr>
            <p:custDataLst>
              <p:tags r:id="rId9"/>
            </p:custDataLst>
          </p:nvPr>
        </p:nvSpPr>
        <p:spPr>
          <a:xfrm>
            <a:off x="5483225" y="2644775"/>
            <a:ext cx="1098550" cy="645160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36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03. </a:t>
            </a:r>
            <a:endParaRPr altLang="zh-CN" b="1" dirty="0" sz="36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60" name="文本框 14"/>
          <p:cNvSpPr txBox="1"/>
          <p:nvPr>
            <p:custDataLst>
              <p:tags r:id="rId10"/>
            </p:custDataLst>
          </p:nvPr>
        </p:nvSpPr>
        <p:spPr>
          <a:xfrm>
            <a:off x="7139940" y="2774315"/>
            <a:ext cx="4293235" cy="398780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000" lang="en-US">
                <a:solidFill>
                  <a:schemeClr val="tx1"/>
                </a:solidFill>
                <a:latin typeface="+mj-ea"/>
                <a:ea typeface="+mj-ea"/>
              </a:rPr>
              <a:t>数字校园的建设内容</a:t>
            </a:r>
            <a:endParaRPr altLang="zh-CN" b="1" dirty="0" sz="20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59" name="直接连接符 26"/>
          <p:cNvCxnSpPr>
            <a:cxnSpLocks/>
          </p:cNvCxnSpPr>
          <p:nvPr>
            <p:custDataLst>
              <p:tags r:id="rId11"/>
            </p:custDataLst>
          </p:nvPr>
        </p:nvCxnSpPr>
        <p:spPr>
          <a:xfrm>
            <a:off x="5634355" y="3354705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62" name="文本框 9"/>
          <p:cNvSpPr txBox="1"/>
          <p:nvPr>
            <p:custDataLst>
              <p:tags r:id="rId12"/>
            </p:custDataLst>
          </p:nvPr>
        </p:nvSpPr>
        <p:spPr>
          <a:xfrm>
            <a:off x="5483225" y="3571875"/>
            <a:ext cx="1098550" cy="645160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36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04. </a:t>
            </a:r>
            <a:endParaRPr altLang="zh-CN" b="1" dirty="0" sz="36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64" name="文本框 18"/>
          <p:cNvSpPr txBox="1"/>
          <p:nvPr>
            <p:custDataLst>
              <p:tags r:id="rId13"/>
            </p:custDataLst>
          </p:nvPr>
        </p:nvSpPr>
        <p:spPr>
          <a:xfrm>
            <a:off x="7139940" y="3679825"/>
            <a:ext cx="4293235" cy="398780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000" lang="en-US">
                <a:solidFill>
                  <a:schemeClr val="tx1"/>
                </a:solidFill>
                <a:latin typeface="+mj-ea"/>
                <a:ea typeface="+mj-ea"/>
              </a:rPr>
              <a:t>数字校园的实践案例</a:t>
            </a:r>
            <a:endParaRPr altLang="zh-CN" b="1" dirty="0" sz="20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61" name="直接连接符 27"/>
          <p:cNvCxnSpPr>
            <a:cxnSpLocks/>
          </p:cNvCxnSpPr>
          <p:nvPr>
            <p:custDataLst>
              <p:tags r:id="rId14"/>
            </p:custDataLst>
          </p:nvPr>
        </p:nvCxnSpPr>
        <p:spPr>
          <a:xfrm>
            <a:off x="5634355" y="4259580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66" name="文本框 13"/>
          <p:cNvSpPr txBox="1"/>
          <p:nvPr>
            <p:custDataLst>
              <p:tags r:id="rId15"/>
            </p:custDataLst>
          </p:nvPr>
        </p:nvSpPr>
        <p:spPr>
          <a:xfrm>
            <a:off x="5483225" y="4476750"/>
            <a:ext cx="1098550" cy="645160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36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05. </a:t>
            </a:r>
            <a:endParaRPr altLang="zh-CN" b="1" dirty="0" sz="36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68" name="文本框 16"/>
          <p:cNvSpPr txBox="1"/>
          <p:nvPr>
            <p:custDataLst>
              <p:tags r:id="rId16"/>
            </p:custDataLst>
          </p:nvPr>
        </p:nvSpPr>
        <p:spPr>
          <a:xfrm>
            <a:off x="7139940" y="4606290"/>
            <a:ext cx="4293235" cy="398780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000" lang="en-US">
                <a:solidFill>
                  <a:schemeClr val="tx1"/>
                </a:solidFill>
                <a:latin typeface="+mj-ea"/>
                <a:ea typeface="+mj-ea"/>
              </a:rPr>
              <a:t>数字校园的挑战与对策</a:t>
            </a:r>
            <a:endParaRPr altLang="zh-CN" b="1" dirty="0" sz="20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63" name="直接连接符 17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5634355" y="5186680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70" name="文本框 20"/>
          <p:cNvSpPr txBox="1"/>
          <p:nvPr>
            <p:custDataLst>
              <p:tags r:id="rId18"/>
            </p:custDataLst>
          </p:nvPr>
        </p:nvSpPr>
        <p:spPr>
          <a:xfrm>
            <a:off x="5483225" y="5403850"/>
            <a:ext cx="1098550" cy="645160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36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06. </a:t>
            </a:r>
            <a:endParaRPr altLang="zh-CN" b="1" dirty="0" sz="36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72" name="文本框 21"/>
          <p:cNvSpPr txBox="1"/>
          <p:nvPr>
            <p:custDataLst>
              <p:tags r:id="rId19"/>
            </p:custDataLst>
          </p:nvPr>
        </p:nvSpPr>
        <p:spPr>
          <a:xfrm>
            <a:off x="7139940" y="5511800"/>
            <a:ext cx="4293235" cy="398780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000" lang="en-US">
                <a:solidFill>
                  <a:schemeClr val="tx1"/>
                </a:solidFill>
                <a:latin typeface="+mj-ea"/>
                <a:ea typeface="+mj-ea"/>
              </a:rPr>
              <a:t>数字校园的推广与应用</a:t>
            </a:r>
            <a:endParaRPr altLang="zh-CN" b="1" dirty="0" sz="20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65" name="直接连接符 23"/>
          <p:cNvCxnSpPr>
            <a:cxnSpLocks/>
          </p:cNvCxnSpPr>
          <p:nvPr>
            <p:custDataLst>
              <p:tags r:id="rId20"/>
            </p:custDataLst>
          </p:nvPr>
        </p:nvCxnSpPr>
        <p:spPr>
          <a:xfrm>
            <a:off x="5634355" y="6091555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2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2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4893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01</a:t>
            </a:r>
            <a:endParaRPr altLang="zh-CN" lang="en-US"/>
          </a:p>
        </p:txBody>
      </p:sp>
      <p:sp>
        <p:nvSpPr>
          <p:cNvPr id="1048936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单击此处添加章节标题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92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4899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02</a:t>
            </a:r>
            <a:endParaRPr altLang="zh-CN" lang="en-US"/>
          </a:p>
        </p:txBody>
      </p:sp>
      <p:sp>
        <p:nvSpPr>
          <p:cNvPr id="1048996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数字校园的背景与意义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8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数字化时代的背景</a:t>
            </a:r>
            <a:endParaRPr altLang="en-US" lang="zh-CN"/>
          </a:p>
        </p:txBody>
      </p:sp>
      <p:sp>
        <p:nvSpPr>
          <p:cNvPr id="1049088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信息技术的发展与普及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0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92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94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互联网的广泛应用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6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98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00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数字化转型的趋势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2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04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06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数字校园建设的必要性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8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10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5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教育数字化转型的意义</a:t>
            </a:r>
            <a:endParaRPr altLang="en-US" lang="zh-CN"/>
          </a:p>
        </p:txBody>
      </p:sp>
      <p:sp>
        <p:nvSpPr>
          <p:cNvPr id="1049152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4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156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8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60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2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164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6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68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培养创新型人才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170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推动教育现代化发展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172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提升教育质量和效率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174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促进教育公平和普及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1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数字校园建设的必要性</a:t>
            </a:r>
            <a:endParaRPr altLang="en-US" lang="zh-CN"/>
          </a:p>
        </p:txBody>
      </p:sp>
      <p:sp>
        <p:nvSpPr>
          <p:cNvPr id="1049216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18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20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22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24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提高教育质量和效率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26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适应信息化时代发展的需要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28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促进教育资源的共享与优化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30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推动教育公平与普及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70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4927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03</a:t>
            </a:r>
            <a:endParaRPr altLang="zh-CN" lang="en-US"/>
          </a:p>
        </p:txBody>
      </p:sp>
      <p:sp>
        <p:nvSpPr>
          <p:cNvPr id="1049274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数字校园的建设内容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6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基础设施建设</a:t>
            </a:r>
            <a:endParaRPr altLang="en-US" lang="zh-CN"/>
          </a:p>
        </p:txBody>
      </p:sp>
      <p:sp>
        <p:nvSpPr>
          <p:cNvPr id="104936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6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70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72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7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7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78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80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8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硬件设备：包括计算机、网络设备、服务器等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8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网络安全：保障数字校园的安全稳定运行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8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8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90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92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9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9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98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00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0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运维服务：提供数字校园的运维支持和服务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0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软件系统：包括操作系统、教学软件、管理系统等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信息化资源建设</a:t>
            </a:r>
            <a:endParaRPr altLang="en-US" lang="zh-CN"/>
          </a:p>
        </p:txBody>
      </p:sp>
      <p:sp>
        <p:nvSpPr>
          <p:cNvPr id="1049446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48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50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52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数字资源：建设丰富的数字资源库，包括电子图书、课件、教学视频等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4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56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58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60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硬件设备：建设高速、稳定、安全的网络环境，提供充足的存储和计算资源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2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64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66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68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软件平台：开发或引进适合学校教育教学的数字化平台，如在线课程、教学管理系统等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0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72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74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76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教师培训：提高教师的数字化素养和技能水平，使其能够适应数字化教学的要求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1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教育教学应用建设</a:t>
            </a:r>
            <a:endParaRPr altLang="en-US" lang="zh-CN"/>
          </a:p>
        </p:txBody>
      </p:sp>
      <p:sp>
        <p:nvSpPr>
          <p:cNvPr id="104951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2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22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24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2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2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30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32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3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数字化教学资源：建设数字化教学资源库，提供丰富的教学素材和资料</a:t>
            </a:r>
            <a:endParaRPr altLang="en-US" baseline="0" b="0" cap="none" dirty="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3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9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智能化教学工具：引入智能化教学工具，如人工智能、大数据分析等，提升教学质量和效率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3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4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42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44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4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4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50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52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5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9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个性化学习体验：提供个性化学习体验，满足不同学生的需求和兴趣，提高学习效果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5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在线教学平台：搭建在线教学平台，实现远程教学、在线课程和互动学习</a:t>
            </a:r>
            <a:endParaRPr altLang="en-US" dirty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信息化管理与服务建设</a:t>
            </a:r>
            <a:endParaRPr altLang="en-US" lang="zh-CN"/>
          </a:p>
        </p:txBody>
      </p:sp>
      <p:sp>
        <p:nvSpPr>
          <p:cNvPr id="1049598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00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02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信息化管理平台：整合学校各类信息资源，提高管理效率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604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06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08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在线服务系统：提供在线选课、查询成绩、报修等一站式服务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610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12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14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信息化培训：提高师生信息化素养，促进信息技术应用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616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18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20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信息化运维体系：保障学校信息系统的稳定运行，提高服务质量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60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4966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04</a:t>
            </a:r>
            <a:endParaRPr altLang="zh-CN" lang="en-US"/>
          </a:p>
        </p:txBody>
      </p:sp>
      <p:sp>
        <p:nvSpPr>
          <p:cNvPr id="1049664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数字校园的实践案例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5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国内外数字校园建设案例</a:t>
            </a:r>
            <a:endParaRPr altLang="en-US" lang="zh-CN"/>
          </a:p>
        </p:txBody>
      </p:sp>
      <p:sp>
        <p:nvSpPr>
          <p:cNvPr id="1049756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58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60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62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64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4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66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68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70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4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72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4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84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74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76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78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5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80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5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82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5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84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86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88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90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92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国内案例：某高校数字化校园建设实践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4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案例总结：数字化校园建设对教育发展的推动作用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6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案例分析：数字化校园建设的优势、挑战与解决方案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8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国外案例：某国际知名大学数字化校园建设经验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3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成功案例的经验与启示</a:t>
            </a:r>
            <a:endParaRPr altLang="en-US" lang="zh-CN"/>
          </a:p>
        </p:txBody>
      </p:sp>
      <p:sp>
        <p:nvSpPr>
          <p:cNvPr id="1049840" name="任意多边形 20"/>
          <p:cNvSpPr/>
          <p:nvPr>
            <p:custDataLst>
              <p:tags r:id="rId1"/>
            </p:custDataLst>
          </p:nvPr>
        </p:nvSpPr>
        <p:spPr>
          <a:xfrm rot="2700000">
            <a:off x="1160566" y="1605964"/>
            <a:ext cx="1162268" cy="116428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4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838200" y="3179434"/>
            <a:ext cx="1807808" cy="2757274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案例背景：介绍案例的背景信息，包括学校、项目、目标等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4" name="矩形 42"/>
          <p:cNvSpPr/>
          <p:nvPr>
            <p:custDataLst>
              <p:tags r:id="rId3"/>
            </p:custDataLst>
          </p:nvPr>
        </p:nvSpPr>
        <p:spPr>
          <a:xfrm>
            <a:off x="957994" y="2837551"/>
            <a:ext cx="1568086" cy="111045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46" name="任意多边形 18"/>
          <p:cNvSpPr/>
          <p:nvPr>
            <p:custDataLst>
              <p:tags r:id="rId4"/>
            </p:custDataLst>
          </p:nvPr>
        </p:nvSpPr>
        <p:spPr>
          <a:xfrm rot="5400000">
            <a:off x="3338389" y="1605964"/>
            <a:ext cx="1162268" cy="116428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4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015350" y="3179434"/>
            <a:ext cx="1807808" cy="2757274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实践过程：详细描述数字校园的建设过程，包括技术选型、实施方案、时间计划等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0" name="矩形 43"/>
          <p:cNvSpPr/>
          <p:nvPr>
            <p:custDataLst>
              <p:tags r:id="rId6"/>
            </p:custDataLst>
          </p:nvPr>
        </p:nvSpPr>
        <p:spPr>
          <a:xfrm>
            <a:off x="3135144" y="2837551"/>
            <a:ext cx="1568086" cy="111045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5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5514866" y="1605964"/>
            <a:ext cx="1162268" cy="116428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5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5191827" y="3179434"/>
            <a:ext cx="1807808" cy="2757274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成果展示：展示数字校园建设后的成果，包括教学、管理、服务等方面的提升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6" name="矩形 44"/>
          <p:cNvSpPr/>
          <p:nvPr>
            <p:custDataLst>
              <p:tags r:id="rId9"/>
            </p:custDataLst>
          </p:nvPr>
        </p:nvSpPr>
        <p:spPr>
          <a:xfrm>
            <a:off x="5312293" y="2837551"/>
            <a:ext cx="1568086" cy="111045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5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7692016" y="1605964"/>
            <a:ext cx="1162268" cy="116428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6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7368976" y="3179434"/>
            <a:ext cx="1807808" cy="2757274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经验总结：总结案例中的经验教训，包括技术、管理、团队协作等方面的经验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2" name="矩形 45"/>
          <p:cNvSpPr/>
          <p:nvPr>
            <p:custDataLst>
              <p:tags r:id="rId12"/>
            </p:custDataLst>
          </p:nvPr>
        </p:nvSpPr>
        <p:spPr>
          <a:xfrm>
            <a:off x="7488770" y="2837551"/>
            <a:ext cx="1568086" cy="111045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64" name="任意多边形 3"/>
          <p:cNvSpPr/>
          <p:nvPr>
            <p:custDataLst>
              <p:tags r:id="rId13"/>
            </p:custDataLst>
          </p:nvPr>
        </p:nvSpPr>
        <p:spPr>
          <a:xfrm rot="16200000" flipV="1">
            <a:off x="9869839" y="1605964"/>
            <a:ext cx="1162268" cy="116428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66" name="文本框 4"/>
          <p:cNvSpPr txBox="1"/>
          <p:nvPr>
            <p:custDataLst>
              <p:tags r:id="rId14"/>
            </p:custDataLst>
          </p:nvPr>
        </p:nvSpPr>
        <p:spPr bwMode="auto">
          <a:xfrm>
            <a:off x="9546126" y="3179434"/>
            <a:ext cx="1807808" cy="2757274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启示意义：分析案例对其他学校的启示意义，包括如何借鉴经验、避免误区等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8" name="矩形 5"/>
          <p:cNvSpPr/>
          <p:nvPr>
            <p:custDataLst>
              <p:tags r:id="rId15"/>
            </p:custDataLst>
          </p:nvPr>
        </p:nvSpPr>
        <p:spPr>
          <a:xfrm>
            <a:off x="9665920" y="2837551"/>
            <a:ext cx="1568086" cy="111045"/>
          </a:xfrm>
          <a:prstGeom prst="rect"/>
          <a:solidFill>
            <a:schemeClr val="accent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0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实践案例的不足与改进方向</a:t>
            </a:r>
            <a:endParaRPr altLang="en-US" lang="zh-CN"/>
          </a:p>
        </p:txBody>
      </p:sp>
      <p:sp>
        <p:nvSpPr>
          <p:cNvPr id="1049910" name="矩形 3"/>
          <p:cNvSpPr/>
          <p:nvPr>
            <p:custDataLst>
              <p:tags r:id="rId1"/>
            </p:custDataLst>
          </p:nvPr>
        </p:nvSpPr>
        <p:spPr>
          <a:xfrm>
            <a:off x="1391850" y="2152542"/>
            <a:ext cx="9961766" cy="1480593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>
              <a:latin typeface="+mn-ea"/>
            </a:endParaRPr>
          </a:p>
        </p:txBody>
      </p:sp>
      <p:sp>
        <p:nvSpPr>
          <p:cNvPr id="1049912" name="矩形 13"/>
          <p:cNvSpPr/>
          <p:nvPr>
            <p:custDataLst>
              <p:tags r:id="rId2"/>
            </p:custDataLst>
          </p:nvPr>
        </p:nvSpPr>
        <p:spPr>
          <a:xfrm>
            <a:off x="838200" y="2152542"/>
            <a:ext cx="270160" cy="1480593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14" name="文本框 4"/>
          <p:cNvSpPr txBox="1"/>
          <p:nvPr>
            <p:custDataLst>
              <p:tags r:id="rId3"/>
            </p:custDataLst>
          </p:nvPr>
        </p:nvSpPr>
        <p:spPr>
          <a:xfrm>
            <a:off x="1678048" y="2280019"/>
            <a:ext cx="9531658" cy="122481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4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实践案例的不足：缺乏个性化教学、技术支持不足、数据安全问题等</a:t>
            </a:r>
            <a:endParaRPr altLang="en-US" dirty="0" sz="24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6" name="矩形 39"/>
          <p:cNvSpPr/>
          <p:nvPr>
            <p:custDataLst>
              <p:tags r:id="rId4"/>
            </p:custDataLst>
          </p:nvPr>
        </p:nvSpPr>
        <p:spPr>
          <a:xfrm>
            <a:off x="1391850" y="3909725"/>
            <a:ext cx="9961766" cy="1480593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>
              <a:latin typeface="+mn-ea"/>
            </a:endParaRPr>
          </a:p>
        </p:txBody>
      </p:sp>
      <p:sp>
        <p:nvSpPr>
          <p:cNvPr id="1049918" name="矩形 5"/>
          <p:cNvSpPr/>
          <p:nvPr>
            <p:custDataLst>
              <p:tags r:id="rId5"/>
            </p:custDataLst>
          </p:nvPr>
        </p:nvSpPr>
        <p:spPr>
          <a:xfrm>
            <a:off x="838200" y="3909725"/>
            <a:ext cx="270160" cy="1480593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>
              <a:latin typeface="+mn-ea"/>
            </a:endParaRPr>
          </a:p>
        </p:txBody>
      </p:sp>
      <p:sp>
        <p:nvSpPr>
          <p:cNvPr id="1049920" name="文本框 41"/>
          <p:cNvSpPr txBox="1"/>
          <p:nvPr>
            <p:custDataLst>
              <p:tags r:id="rId6"/>
            </p:custDataLst>
          </p:nvPr>
        </p:nvSpPr>
        <p:spPr>
          <a:xfrm>
            <a:off x="1678048" y="4037827"/>
            <a:ext cx="9531658" cy="122481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4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改进方向：加强个性化教学、提高技术支持、加强数据安全保护等</a:t>
            </a:r>
            <a:endParaRPr altLang="en-US" dirty="0" sz="24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60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4996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05</a:t>
            </a:r>
            <a:endParaRPr altLang="zh-CN" lang="en-US"/>
          </a:p>
        </p:txBody>
      </p:sp>
      <p:sp>
        <p:nvSpPr>
          <p:cNvPr id="1049964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数字校园的挑战与对策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5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数字校园建设面临的挑战</a:t>
            </a:r>
            <a:endParaRPr altLang="en-US" lang="zh-CN"/>
          </a:p>
        </p:txBody>
      </p:sp>
      <p:sp>
        <p:nvSpPr>
          <p:cNvPr id="1050056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58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60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62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64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资金投入：数字校园建设需要大量的资金支持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66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技术难题：如何实现数字化教育资源的整合与共享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68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教师培训：如何提高教师数字化教育能力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70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学生管理：如何确保学生在线学习的效果与质量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1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应对挑战的策略与措施</a:t>
            </a:r>
            <a:endParaRPr altLang="en-US" lang="zh-CN"/>
          </a:p>
        </p:txBody>
      </p:sp>
      <p:sp>
        <p:nvSpPr>
          <p:cNvPr id="1050112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14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16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18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完善数字化教学资源：建设丰富多样的数字化教学资源库，满足不同学科和层次的需求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20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22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24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26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加强基础设施建设：提高网络覆盖率和设备性能，确保数字化教学的稳定性和高效性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28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30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32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34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提升教师数字化素养：加强教师培训，提高教师的数字化教学能力和信息技术素养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36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38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40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42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强化学生信息素养培养：加强信息技术课程建设，提高学生的信息素养和数字化学习能力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8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未来发展的趋势与展望</a:t>
            </a:r>
            <a:endParaRPr altLang="en-US" lang="zh-CN"/>
          </a:p>
        </p:txBody>
      </p:sp>
      <p:sp>
        <p:nvSpPr>
          <p:cNvPr id="1050184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86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88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数字化转型的深入发展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90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92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94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人工智能、大数据等技术的广泛应用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96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98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00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数字校园与智慧教育的融合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02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04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06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国际化趋势和跨文化交流的挑战与机遇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46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5024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06</a:t>
            </a:r>
            <a:endParaRPr altLang="zh-CN" lang="en-US"/>
          </a:p>
        </p:txBody>
      </p:sp>
      <p:sp>
        <p:nvSpPr>
          <p:cNvPr id="1050250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数字校园的推广与应用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4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推广数字校园的理念与价值</a:t>
            </a:r>
            <a:endParaRPr altLang="en-US" lang="zh-CN"/>
          </a:p>
        </p:txBody>
      </p:sp>
      <p:sp>
        <p:nvSpPr>
          <p:cNvPr id="1050342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数字校园的定义与概念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44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46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48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推广数字校园的背景与意义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50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52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54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数字校园的应用场景与功能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56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58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60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数字校园的实践案例与效果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62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64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0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提高师生信息素养的途径与方法</a:t>
            </a:r>
            <a:endParaRPr altLang="en-US" lang="zh-CN"/>
          </a:p>
        </p:txBody>
      </p:sp>
      <p:sp>
        <p:nvSpPr>
          <p:cNvPr id="1050406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408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410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412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414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0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416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418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420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1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422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1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91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424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426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428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1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430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1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432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2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434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436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438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440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442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加强信息技术课程建设：提高师生对信息技术的认识和掌握程度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44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开展信息技术竞赛：激发师生的学习兴趣和动力，提高信息素养水平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46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建立信息技术实践平台：提供师生实践操作的机会，培养实际操作能力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48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开展信息技术培训：提高师生的信息技术应用能力和创新思维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8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促进教育教学改革的策略与途径</a:t>
            </a:r>
            <a:endParaRPr altLang="en-US" lang="zh-CN"/>
          </a:p>
        </p:txBody>
      </p:sp>
      <p:sp>
        <p:nvSpPr>
          <p:cNvPr id="1050490" name="矩形: 圆角 44"/>
          <p:cNvSpPr/>
          <p:nvPr>
            <p:custDataLst>
              <p:tags r:id="rId1"/>
            </p:custDataLst>
          </p:nvPr>
        </p:nvSpPr>
        <p:spPr>
          <a:xfrm>
            <a:off x="838200" y="1493331"/>
            <a:ext cx="5118825" cy="1386116"/>
          </a:xfrm>
          <a:prstGeom prst="roundRect">
            <a:avLst>
              <a:gd name="adj" fmla="val 5124"/>
            </a:avLst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58000"/>
                </a:schemeClr>
              </a:gs>
            </a:gsLst>
            <a:lin ang="108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solidFill>
                <a:schemeClr val="tx1"/>
              </a:solidFill>
            </a:endParaRPr>
          </a:p>
        </p:txBody>
      </p:sp>
      <p:cxnSp>
        <p:nvCxnSpPr>
          <p:cNvPr id="3145927" name="直接连接符 45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2000034" y="1788206"/>
            <a:ext cx="0" cy="795658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5300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0492" name="标题"/>
          <p:cNvSpPr txBox="1"/>
          <p:nvPr>
            <p:custDataLst>
              <p:tags r:id="rId3"/>
            </p:custDataLst>
          </p:nvPr>
        </p:nvSpPr>
        <p:spPr>
          <a:xfrm>
            <a:off x="963096" y="1609088"/>
            <a:ext cx="1036831" cy="1154263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50494" name="正文"/>
          <p:cNvSpPr txBox="1"/>
          <p:nvPr>
            <p:custDataLst>
              <p:tags r:id="rId4"/>
            </p:custDataLst>
          </p:nvPr>
        </p:nvSpPr>
        <p:spPr>
          <a:xfrm>
            <a:off x="2077408" y="1597512"/>
            <a:ext cx="3791205" cy="1177005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3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推广数字化教育理念：通过培训、研讨会等方式，提高教师对数字化教育的认识和重视程度</a:t>
            </a:r>
            <a:endParaRPr altLang="en-US" dirty="0" sz="13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496" name="矩形: 圆角 48"/>
          <p:cNvSpPr/>
          <p:nvPr>
            <p:custDataLst>
              <p:tags r:id="rId5"/>
            </p:custDataLst>
          </p:nvPr>
        </p:nvSpPr>
        <p:spPr>
          <a:xfrm>
            <a:off x="6234908" y="1493331"/>
            <a:ext cx="5118825" cy="1386116"/>
          </a:xfrm>
          <a:prstGeom prst="roundRect">
            <a:avLst>
              <a:gd name="adj" fmla="val 5124"/>
            </a:avLst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58000"/>
                </a:schemeClr>
              </a:gs>
            </a:gsLst>
            <a:lin ang="108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solidFill>
                <a:schemeClr val="tx1"/>
              </a:solidFill>
            </a:endParaRPr>
          </a:p>
        </p:txBody>
      </p:sp>
      <p:cxnSp>
        <p:nvCxnSpPr>
          <p:cNvPr id="3145929" name="直接连接符 49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7396742" y="1788206"/>
            <a:ext cx="0" cy="795658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5300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0498" name="标题"/>
          <p:cNvSpPr txBox="1"/>
          <p:nvPr>
            <p:custDataLst>
              <p:tags r:id="rId7"/>
            </p:custDataLst>
          </p:nvPr>
        </p:nvSpPr>
        <p:spPr>
          <a:xfrm>
            <a:off x="6359804" y="1609088"/>
            <a:ext cx="1036831" cy="1154263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50500" name="正文"/>
          <p:cNvSpPr txBox="1"/>
          <p:nvPr>
            <p:custDataLst>
              <p:tags r:id="rId8"/>
            </p:custDataLst>
          </p:nvPr>
        </p:nvSpPr>
        <p:spPr>
          <a:xfrm>
            <a:off x="7473507" y="1597512"/>
            <a:ext cx="3791205" cy="1177005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3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制定数字化教育政策：政府和教育部门应制定相关政策，鼓励和支持学校开展数字化教育</a:t>
            </a:r>
            <a:endParaRPr altLang="en-US" dirty="0" sz="13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502" name="矩形: 圆角 53"/>
          <p:cNvSpPr/>
          <p:nvPr>
            <p:custDataLst>
              <p:tags r:id="rId9"/>
            </p:custDataLst>
          </p:nvPr>
        </p:nvSpPr>
        <p:spPr>
          <a:xfrm>
            <a:off x="838200" y="3077982"/>
            <a:ext cx="5118825" cy="1386116"/>
          </a:xfrm>
          <a:prstGeom prst="roundRect">
            <a:avLst>
              <a:gd name="adj" fmla="val 5124"/>
            </a:avLst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58000"/>
                </a:schemeClr>
              </a:gs>
            </a:gsLst>
            <a:lin ang="108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solidFill>
                <a:schemeClr val="tx1"/>
              </a:solidFill>
            </a:endParaRPr>
          </a:p>
        </p:txBody>
      </p:sp>
      <p:cxnSp>
        <p:nvCxnSpPr>
          <p:cNvPr id="3145931" name="直接连接符 54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2000034" y="3373466"/>
            <a:ext cx="0" cy="795658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5300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0504" name="标题"/>
          <p:cNvSpPr txBox="1"/>
          <p:nvPr>
            <p:custDataLst>
              <p:tags r:id="rId11"/>
            </p:custDataLst>
          </p:nvPr>
        </p:nvSpPr>
        <p:spPr>
          <a:xfrm>
            <a:off x="963096" y="3194348"/>
            <a:ext cx="1036831" cy="1154263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50506" name="正文"/>
          <p:cNvSpPr txBox="1"/>
          <p:nvPr>
            <p:custDataLst>
              <p:tags r:id="rId12"/>
            </p:custDataLst>
          </p:nvPr>
        </p:nvSpPr>
        <p:spPr>
          <a:xfrm>
            <a:off x="2077408" y="3182772"/>
            <a:ext cx="3791205" cy="1177005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3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加强数字化教育基础设施建设：学校应加大对数字化教育基础设施的投入，提高网络覆盖率和设备性能</a:t>
            </a:r>
            <a:endParaRPr altLang="en-US" dirty="0" sz="13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508" name="矩形: 圆角 57"/>
          <p:cNvSpPr/>
          <p:nvPr>
            <p:custDataLst>
              <p:tags r:id="rId13"/>
            </p:custDataLst>
          </p:nvPr>
        </p:nvSpPr>
        <p:spPr>
          <a:xfrm>
            <a:off x="6234908" y="3077982"/>
            <a:ext cx="5118825" cy="1386116"/>
          </a:xfrm>
          <a:prstGeom prst="roundRect">
            <a:avLst>
              <a:gd name="adj" fmla="val 5124"/>
            </a:avLst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58000"/>
                </a:schemeClr>
              </a:gs>
            </a:gsLst>
            <a:lin ang="108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solidFill>
                <a:schemeClr val="tx1"/>
              </a:solidFill>
            </a:endParaRPr>
          </a:p>
        </p:txBody>
      </p:sp>
      <p:cxnSp>
        <p:nvCxnSpPr>
          <p:cNvPr id="3145933" name="直接连接符 58"/>
          <p:cNvCxnSpPr>
            <a:cxnSpLocks/>
          </p:cNvCxnSpPr>
          <p:nvPr>
            <p:custDataLst>
              <p:tags r:id="rId14"/>
            </p:custDataLst>
          </p:nvPr>
        </p:nvCxnSpPr>
        <p:spPr>
          <a:xfrm>
            <a:off x="7396742" y="3373466"/>
            <a:ext cx="0" cy="795658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5300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0510" name="标题"/>
          <p:cNvSpPr txBox="1"/>
          <p:nvPr>
            <p:custDataLst>
              <p:tags r:id="rId15"/>
            </p:custDataLst>
          </p:nvPr>
        </p:nvSpPr>
        <p:spPr>
          <a:xfrm>
            <a:off x="6359804" y="3194348"/>
            <a:ext cx="1036831" cy="1154263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50512" name="正文"/>
          <p:cNvSpPr txBox="1"/>
          <p:nvPr>
            <p:custDataLst>
              <p:tags r:id="rId16"/>
            </p:custDataLst>
          </p:nvPr>
        </p:nvSpPr>
        <p:spPr>
          <a:xfrm>
            <a:off x="7473507" y="3182772"/>
            <a:ext cx="3791205" cy="1177005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3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创新数字化教育模式：教师应积极探索数字化教育模式，如在线课程、远程教学等，提高教学效果和学生学习体验</a:t>
            </a:r>
            <a:endParaRPr altLang="en-US" dirty="0" sz="13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514" name="矩形: 圆角 62"/>
          <p:cNvSpPr/>
          <p:nvPr>
            <p:custDataLst>
              <p:tags r:id="rId17"/>
            </p:custDataLst>
          </p:nvPr>
        </p:nvSpPr>
        <p:spPr>
          <a:xfrm>
            <a:off x="838200" y="4663242"/>
            <a:ext cx="5118825" cy="1386116"/>
          </a:xfrm>
          <a:prstGeom prst="roundRect">
            <a:avLst>
              <a:gd name="adj" fmla="val 5124"/>
            </a:avLst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58000"/>
                </a:schemeClr>
              </a:gs>
            </a:gsLst>
            <a:lin ang="108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solidFill>
                <a:schemeClr val="tx1"/>
              </a:solidFill>
            </a:endParaRPr>
          </a:p>
        </p:txBody>
      </p:sp>
      <p:cxnSp>
        <p:nvCxnSpPr>
          <p:cNvPr id="3145935" name="直接连接符 63"/>
          <p:cNvCxnSpPr>
            <a:cxnSpLocks/>
          </p:cNvCxnSpPr>
          <p:nvPr>
            <p:custDataLst>
              <p:tags r:id="rId18"/>
            </p:custDataLst>
          </p:nvPr>
        </p:nvCxnSpPr>
        <p:spPr>
          <a:xfrm>
            <a:off x="2000034" y="4958727"/>
            <a:ext cx="0" cy="795658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5300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0516" name="标题"/>
          <p:cNvSpPr txBox="1"/>
          <p:nvPr>
            <p:custDataLst>
              <p:tags r:id="rId19"/>
            </p:custDataLst>
          </p:nvPr>
        </p:nvSpPr>
        <p:spPr>
          <a:xfrm>
            <a:off x="963096" y="4778999"/>
            <a:ext cx="1036831" cy="1154263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50518" name="正文"/>
          <p:cNvSpPr txBox="1"/>
          <p:nvPr>
            <p:custDataLst>
              <p:tags r:id="rId20"/>
            </p:custDataLst>
          </p:nvPr>
        </p:nvSpPr>
        <p:spPr>
          <a:xfrm>
            <a:off x="2077408" y="4768032"/>
            <a:ext cx="3791205" cy="1177005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3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建立数字化教育评价体系：学校应建立数字化教育评价体系，对数字化教育效果进行评估和反馈，不断改进和优化教学方案</a:t>
            </a:r>
            <a:endParaRPr altLang="en-US" dirty="0" sz="13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520" name="矩形: 圆角 66"/>
          <p:cNvSpPr/>
          <p:nvPr>
            <p:custDataLst>
              <p:tags r:id="rId21"/>
            </p:custDataLst>
          </p:nvPr>
        </p:nvSpPr>
        <p:spPr>
          <a:xfrm>
            <a:off x="6234908" y="4663242"/>
            <a:ext cx="5118825" cy="1386116"/>
          </a:xfrm>
          <a:prstGeom prst="roundRect">
            <a:avLst>
              <a:gd name="adj" fmla="val 5124"/>
            </a:avLst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58000"/>
                </a:schemeClr>
              </a:gs>
            </a:gsLst>
            <a:lin ang="108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solidFill>
                <a:schemeClr val="tx1"/>
              </a:solidFill>
            </a:endParaRPr>
          </a:p>
        </p:txBody>
      </p:sp>
      <p:cxnSp>
        <p:nvCxnSpPr>
          <p:cNvPr id="3145937" name="直接连接符 67"/>
          <p:cNvCxnSpPr>
            <a:cxnSpLocks/>
          </p:cNvCxnSpPr>
          <p:nvPr>
            <p:custDataLst>
              <p:tags r:id="rId22"/>
            </p:custDataLst>
          </p:nvPr>
        </p:nvCxnSpPr>
        <p:spPr>
          <a:xfrm>
            <a:off x="7396742" y="4958727"/>
            <a:ext cx="0" cy="795658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5300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0522" name="标题"/>
          <p:cNvSpPr txBox="1"/>
          <p:nvPr>
            <p:custDataLst>
              <p:tags r:id="rId23"/>
            </p:custDataLst>
          </p:nvPr>
        </p:nvSpPr>
        <p:spPr>
          <a:xfrm>
            <a:off x="6359804" y="4778999"/>
            <a:ext cx="1036831" cy="1154263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50524" name="正文"/>
          <p:cNvSpPr txBox="1"/>
          <p:nvPr>
            <p:custDataLst>
              <p:tags r:id="rId24"/>
            </p:custDataLst>
          </p:nvPr>
        </p:nvSpPr>
        <p:spPr>
          <a:xfrm>
            <a:off x="7473507" y="4768032"/>
            <a:ext cx="3791205" cy="1177005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90000"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加强数字化教育资源建设：学校应积极开发数字化教育资源，如课件、教案、题库等，为教师提供丰富的教学素材和参考资料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6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拓展数字校园应用场景的思路与举措</a:t>
            </a:r>
            <a:endParaRPr altLang="en-US" lang="zh-CN"/>
          </a:p>
        </p:txBody>
      </p:sp>
      <p:sp>
        <p:nvSpPr>
          <p:cNvPr id="1050566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lnSpcReduction="20000"/>
          </a:bodyPr>
          <a:p>
            <a:r>
              <a:rPr altLang="en-US" lang="zh-CN"/>
              <a:t>拓展数字校园应用场景的思路： （1）深入了解师生需求，明确应用场景定位； （2）结合学校实际情况，制定个性化解决方案； （3）加强跨部门协作，促进资源共享与整合。</a:t>
            </a:r>
            <a:endParaRPr altLang="en-US" lang="zh-CN"/>
          </a:p>
          <a:p>
            <a:pPr lvl="1"/>
            <a:r>
              <a:rPr altLang="en-US" lang="zh-CN"/>
              <a:t>（1）深入了解师生需求，明确应用场景定位；</a:t>
            </a:r>
            <a:endParaRPr altLang="en-US" lang="zh-CN"/>
          </a:p>
          <a:p>
            <a:pPr lvl="1"/>
            <a:r>
              <a:rPr altLang="en-US" lang="zh-CN"/>
              <a:t>（2）结合学校实际情况，制定个性化解决方案；</a:t>
            </a:r>
            <a:endParaRPr altLang="en-US" lang="zh-CN"/>
          </a:p>
          <a:p>
            <a:pPr lvl="1"/>
            <a:r>
              <a:rPr altLang="en-US" lang="zh-CN"/>
              <a:t>（3）加强跨部门协作，促进资源共享与整合。</a:t>
            </a:r>
            <a:endParaRPr altLang="en-US" lang="zh-CN"/>
          </a:p>
          <a:p>
            <a:r>
              <a:rPr altLang="en-US" lang="zh-CN"/>
              <a:t>拓展数字校园应用场景的举措： （1）加强基础设施建设，提升网络覆盖率和稳定性； （2）引入先进技术手段，提高数字化教育资源的质量和效率； （3）开展教师培训，提高数字化教育资源的利用水平； （4）鼓励学生参与数字化学习活动，培养数字化素养。</a:t>
            </a:r>
            <a:endParaRPr altLang="en-US" lang="zh-CN"/>
          </a:p>
          <a:p>
            <a:pPr lvl="1"/>
            <a:r>
              <a:rPr altLang="en-US" lang="zh-CN"/>
              <a:t>（1）加强基础设施建设，提升网络覆盖率和稳定性；</a:t>
            </a:r>
            <a:endParaRPr altLang="en-US" lang="zh-CN"/>
          </a:p>
          <a:p>
            <a:pPr lvl="1"/>
            <a:r>
              <a:rPr altLang="en-US" lang="zh-CN"/>
              <a:t>（2）引入先进技术手段，提高数字化教育资源的质量和效率；</a:t>
            </a:r>
            <a:endParaRPr altLang="en-US" lang="zh-CN"/>
          </a:p>
          <a:p>
            <a:pPr lvl="1"/>
            <a:r>
              <a:rPr altLang="en-US" lang="zh-CN"/>
              <a:t>（3）开展教师培训，提高数字化教育资源的利用水平；</a:t>
            </a:r>
            <a:endParaRPr altLang="en-US" lang="zh-CN"/>
          </a:p>
          <a:p>
            <a:pPr lvl="1"/>
            <a:r>
              <a:rPr altLang="en-US" lang="zh-CN"/>
              <a:t>（4）鼓励学生参与数字化学习活动，培养数字化素养。</a:t>
            </a:r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06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5060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07</a:t>
            </a:r>
            <a:endParaRPr altLang="zh-CN" lang="en-US"/>
          </a:p>
        </p:txBody>
      </p:sp>
      <p:sp>
        <p:nvSpPr>
          <p:cNvPr id="1050610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数字校园的总结与展望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70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数字校园建设的成果与收获</a:t>
            </a:r>
            <a:endParaRPr altLang="en-US" lang="zh-CN"/>
          </a:p>
        </p:txBody>
      </p:sp>
      <p:sp>
        <p:nvSpPr>
          <p:cNvPr id="1050702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704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706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708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710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5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712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714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716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6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718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6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96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720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722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724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6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726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6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728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7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730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732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734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736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738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数字校园建设推动教育数字化转型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40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数字校园建设为未来教育发展奠定基础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42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数字校园建设促进教育公平和普及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44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数字校园建设提升教学质量和效率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78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未来发展的目标与愿景</a:t>
            </a:r>
            <a:endParaRPr altLang="en-US" lang="zh-CN"/>
          </a:p>
        </p:txBody>
      </p:sp>
      <p:sp>
        <p:nvSpPr>
          <p:cNvPr id="1050786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788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790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792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794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提升教育质量和效率，促进教育公平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0796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798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800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实现教育资源的优化配置和共享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802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804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806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构建更加智能、高效、便捷的数字校园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0808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810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812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推动教育数字化转型的深入发展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85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对未来发展的思考与建议</a:t>
            </a:r>
            <a:endParaRPr altLang="en-US" lang="zh-CN"/>
          </a:p>
        </p:txBody>
      </p:sp>
      <p:sp>
        <p:nvSpPr>
          <p:cNvPr id="1050854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85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深化数字化转型，推动教育现代化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858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860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86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加强数字化教育资源建设，提高教育质量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864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86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86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强化数字化教育技术应用，促进教育公平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870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87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87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建立健全数字化教育管理制度，保障教育安全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876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916" name="副标题"/>
          <p:cNvSpPr>
            <a:spLocks noGrp="1"/>
          </p:cNvSpPr>
          <p:nvPr>
            <p:ph type="subTitle" idx="1"/>
            <p:custDataLst>
              <p:tags r:id="rId1"/>
            </p:custDataLst>
          </p:nvPr>
        </p:nvSpPr>
        <p:spPr/>
        <p:txBody>
          <a:bodyPr>
            <a:normAutofit lnSpcReduction="10000"/>
          </a:bodyPr>
          <a:p>
            <a:r>
              <a:rPr altLang="zh-CN" lang="en-US"/>
              <a:t>Thank you</a:t>
            </a:r>
            <a:endParaRPr altLang="zh-CN" lang="en-US"/>
          </a:p>
        </p:txBody>
      </p:sp>
      <p:sp>
        <p:nvSpPr>
          <p:cNvPr id="1050918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稻壳学院</a:t>
            </a:r>
            <a:endParaRPr altLang="en-US" lang="zh-CN"/>
          </a:p>
        </p:txBody>
      </p:sp>
      <p:sp>
        <p:nvSpPr>
          <p:cNvPr id="1050920" name="标题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感谢观看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3.0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3.0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3.0"/>
  <p:tag name="KSO_WM_UNIT_TYPE" val="i"/>
  <p:tag name="KSO_WM_UNIT_INDEX" val="3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3.0"/>
  <p:tag name="KSO_WM_UNIT_TYPE" val="i"/>
  <p:tag name="KSO_WM_UNIT_INDEX" val="4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3.0"/>
  <p:tag name="KSO_WM_BEAUTIFY_FLAG" val="#wm#"/>
  <p:tag name="KSO_WM_UNIT_PRESET_TEXT" val="公司名占位符"/>
  <p:tag name="KSO_WM_UNIT_NOCLEAR" val="0"/>
  <p:tag name="KSO_WM_UNIT_VALUE" val="11"/>
  <p:tag name="KSO_WM_UNIT_TYPE" val="f"/>
  <p:tag name="KSO_WM_UNIT_INDEX" val="1"/>
  <p:tag name="KSO_WM_UNIT_SUBTYPE" val="g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2"/>
  <p:tag name="KSO_WM_UNIT_LAYERLEVEL" val="1"/>
  <p:tag name="KSO_WM_TAG_VERSION" val="3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2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3.0"/>
  <p:tag name="KSO_WM_UNIT_TYPE" val="i"/>
  <p:tag name="KSO_WM_UNIT_INDEX" val="5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"/>
  <p:tag name="KSO_WM_UNIT_LAYERLEVEL" val="1"/>
  <p:tag name="KSO_WM_TAG_VERSION" val="3.0"/>
  <p:tag name="KSO_WM_UNIT_TYPE" val="i"/>
  <p:tag name="KSO_WM_UNIT_INDEX" val="6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"/>
  <p:tag name="KSO_WM_UNIT_LAYERLEVEL" val="1"/>
  <p:tag name="KSO_WM_TAG_VERSION" val="3.0"/>
  <p:tag name="KSO_WM_UNIT_TYPE" val="i"/>
  <p:tag name="KSO_WM_UNIT_INDEX" val="7"/>
</p:tagLst>
</file>

<file path=ppt/tags/tag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"/>
  <p:tag name="KSO_WM_UNIT_LAYERLEVEL" val="1"/>
  <p:tag name="KSO_WM_TAG_VERSION" val="3.0"/>
  <p:tag name="KSO_WM_UNIT_TYPE" val="i"/>
  <p:tag name="KSO_WM_UNIT_INDEX" val="8"/>
</p:tagLst>
</file>

<file path=ppt/tags/tag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"/>
  <p:tag name="KSO_WM_UNIT_LAYERLEVEL" val="1"/>
  <p:tag name="KSO_WM_TAG_VERSION" val="3.0"/>
  <p:tag name="KSO_WM_UNIT_TYPE" val="i"/>
  <p:tag name="KSO_WM_UNIT_INDEX" val="9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3"/>
  <p:tag name="KSO_WM_UNIT_LAYERLEVEL" val="1"/>
  <p:tag name="KSO_WM_TAG_VERSION" val="3.0"/>
  <p:tag name="KSO_WM_BEAUTIFY_FLAG" val="#wm#"/>
  <p:tag name="KSO_WM_UNIT_NOCLEAR" val="0"/>
  <p:tag name="KSO_WM_UNIT_SUBTYPE" val="c"/>
  <p:tag name="KSO_WM_UNIT_PRESET_TEXT" val="日期时间占位符"/>
  <p:tag name="KSO_WM_UNIT_VALUE" val="12"/>
  <p:tag name="KSO_WM_UNIT_TYPE" val="f"/>
  <p:tag name="KSO_WM_UNIT_INDEX" val="3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3.0"/>
  <p:tag name="KSO_WM_UNIT_TYPE" val="i"/>
  <p:tag name="KSO_WM_UNIT_INDEX" val="1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3.0"/>
  <p:tag name="KSO_WM_UNIT_TYPE" val="i"/>
  <p:tag name="KSO_WM_UNIT_INDEX" val="2"/>
</p:tagLst>
</file>

<file path=ppt/tags/tag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3.0"/>
  <p:tag name="KSO_WM_UNIT_TYPE" val="i"/>
  <p:tag name="KSO_WM_UNIT_INDEX" val="3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副标题"/>
  <p:tag name="KSO_WM_UNIT_NOCLEAR" val="0"/>
  <p:tag name="KSO_WM_UNIT_VALUE" val="10"/>
  <p:tag name="KSO_WM_UNIT_TYPE" val="b"/>
  <p:tag name="KSO_WM_UNIT_INDEX" val="1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3.0"/>
  <p:tag name="KSO_WM_UNIT_TYPE" val="i"/>
  <p:tag name="KSO_WM_UNIT_INDEX" val="4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3.0"/>
  <p:tag name="KSO_WM_UNIT_TYPE" val="i"/>
  <p:tag name="KSO_WM_UNIT_INDEX" val="5"/>
</p:tagLst>
</file>

<file path=ppt/tags/tag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"/>
  <p:tag name="KSO_WM_UNIT_LAYERLEVEL" val="1"/>
  <p:tag name="KSO_WM_TAG_VERSION" val="3.0"/>
  <p:tag name="KSO_WM_UNIT_TYPE" val="i"/>
  <p:tag name="KSO_WM_UNIT_INDEX" val="6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3.0"/>
  <p:tag name="KSO_WM_UNIT_TYPE" val="i"/>
  <p:tag name="KSO_WM_UNIT_INDEX" val="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"/>
  <p:tag name="KSO_WM_UNIT_NOCLEAR" val="0"/>
  <p:tag name="KSO_WM_UNIT_VALUE" val="29"/>
  <p:tag name="KSO_WM_UNIT_TYPE" val="f"/>
  <p:tag name="KSO_WM_UNIT_INDEX" val="1"/>
</p:tagLst>
</file>

<file path=ppt/tags/tag3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3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3.0"/>
  <p:tag name="KSO_WM_UNIT_TYPE" val="i"/>
  <p:tag name="KSO_WM_UNIT_INDEX" val="2"/>
</p:tagLst>
</file>

<file path=ppt/tags/tag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3.0"/>
  <p:tag name="KSO_WM_UNIT_TYPE" val="i"/>
  <p:tag name="KSO_WM_UNIT_INDEX" val="3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3.0"/>
  <p:tag name="KSO_WM_UNIT_TYPE" val="i"/>
  <p:tag name="KSO_WM_UNIT_INDEX" val="4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3.0"/>
  <p:tag name="KSO_WM_UNIT_TYPE" val="i"/>
  <p:tag name="KSO_WM_UNIT_INDEX" val="5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273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273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a*1_1_1"/>
  <p:tag name="KSO_WM_UNIT_LAYERLEVEL" val="1_1_1"/>
  <p:tag name="KSO_WM_TAG_VERSION" val="3.0"/>
  <p:tag name="KSO_WM_BEAUTIFY_FLAG" val="#wm#"/>
  <p:tag name="KSO_WM_UNIT_PRESET_TEXT" val="单击此处编辑母版文本样式"/>
  <p:tag name="KSO_WM_UNIT_NOCLEAR" val="0"/>
  <p:tag name="KSO_WM_UNIT_TYPE" val="l_h_a"/>
  <p:tag name="KSO_WM_UNIT_INDEX" val="1_1_1"/>
  <p:tag name="KSO_WM_UNIT_ISCONTENTSTITLE" val="0"/>
  <p:tag name="KSO_WM_UNIT_ISNUMDGMTITLE" val="0"/>
  <p:tag name="KSO_WM_UNIT_VALUE" val="19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f*1_1_1"/>
  <p:tag name="KSO_WM_UNIT_LAYERLEVEL" val="1_1_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l_h_f"/>
  <p:tag name="KSO_WM_UNIT_INDEX" val="1_1_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a*1_2_1"/>
  <p:tag name="KSO_WM_UNIT_LAYERLEVEL" val="1_1_1"/>
  <p:tag name="KSO_WM_TAG_VERSION" val="3.0"/>
  <p:tag name="KSO_WM_BEAUTIFY_FLAG" val="#wm#"/>
  <p:tag name="KSO_WM_UNIT_PRESET_TEXT" val="单击此处编辑母版文本样式"/>
  <p:tag name="KSO_WM_UNIT_NOCLEAR" val="0"/>
  <p:tag name="KSO_WM_UNIT_TYPE" val="l_h_a"/>
  <p:tag name="KSO_WM_UNIT_INDEX" val="1_2_1"/>
  <p:tag name="KSO_WM_UNIT_ISCONTENTSTITLE" val="0"/>
  <p:tag name="KSO_WM_UNIT_ISNUMDGMTITLE" val="0"/>
  <p:tag name="KSO_WM_UNIT_VALUE" val="19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f*1_2_1"/>
  <p:tag name="KSO_WM_UNIT_LAYERLEVEL" val="1_1_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l_h_f"/>
  <p:tag name="KSO_WM_UNIT_INDEX" val="1_2_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3.0"/>
  <p:tag name="KSO_WM_UNIT_TYPE" val="i"/>
  <p:tag name="KSO_WM_UNIT_INDEX" val="1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3.0"/>
  <p:tag name="KSO_WM_UNIT_TYPE" val="i"/>
  <p:tag name="KSO_WM_UNIT_INDEX" val="2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3.0"/>
  <p:tag name="KSO_WM_UNIT_TYPE" val="i"/>
  <p:tag name="KSO_WM_UNIT_INDEX" val="3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3.0"/>
  <p:tag name="KSO_WM_UNIT_TYPE" val="i"/>
  <p:tag name="KSO_WM_UNIT_INDEX" val="4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3.0"/>
  <p:tag name="KSO_WM_UNIT_TYPE" val="i"/>
  <p:tag name="KSO_WM_UNIT_INDEX" val="5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6"/>
  <p:tag name="KSO_WM_UNIT_LAYERLEVEL" val="1"/>
  <p:tag name="KSO_WM_TAG_VERSION" val="3.0"/>
  <p:tag name="KSO_WM_BEAUTIFY_FLAG" val="#wm#"/>
  <p:tag name="KSO_WM_UNIT_PRESET_TEXT" val="公司名占位符"/>
  <p:tag name="KSO_WM_UNIT_NOCLEAR" val="0"/>
  <p:tag name="KSO_WM_UNIT_VALUE" val="10"/>
  <p:tag name="KSO_WM_UNIT_TYPE" val="f"/>
  <p:tag name="KSO_WM_UNIT_INDEX" val="6"/>
  <p:tag name="KSO_WM_UNIT_SUBTYPE" val="g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3.0"/>
  <p:tag name="KSO_WM_UNIT_TYPE" val="i"/>
  <p:tag name="KSO_WM_UNIT_INDEX" val="6"/>
</p:tagLst>
</file>

<file path=ppt/tags/tag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3.0"/>
  <p:tag name="KSO_WM_UNIT_TYPE" val="i"/>
  <p:tag name="KSO_WM_UNIT_INDEX" val="7"/>
</p:tagLst>
</file>

<file path=ppt/tags/tag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3.0"/>
  <p:tag name="KSO_WM_UNIT_TYPE" val="i"/>
  <p:tag name="KSO_WM_UNIT_INDEX" val="8"/>
</p:tagLst>
</file>

<file path=ppt/tags/tag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9"/>
  <p:tag name="KSO_WM_UNIT_LAYERLEVEL" val="1"/>
  <p:tag name="KSO_WM_TAG_VERSION" val="3.0"/>
  <p:tag name="KSO_WM_UNIT_TYPE" val="i"/>
  <p:tag name="KSO_WM_UNIT_INDEX" val="9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0"/>
  <p:tag name="KSO_WM_UNIT_LAYERLEVEL" val="1"/>
  <p:tag name="KSO_WM_TAG_VERSION" val="3.0"/>
  <p:tag name="KSO_WM_UNIT_TYPE" val="i"/>
  <p:tag name="KSO_WM_UNIT_INDEX" val="10"/>
</p:tagLst>
</file>

<file path=ppt/tags/tag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3.0"/>
  <p:tag name="KSO_WM_UNIT_TYPE" val="i"/>
  <p:tag name="KSO_WM_UNIT_INDEX" val="1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1224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1224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3.0"/>
  <p:tag name="KSO_WM_UNIT_TYPE" val="i"/>
  <p:tag name="KSO_WM_UNIT_INDEX" val="2"/>
</p:tagLst>
</file>

<file path=ppt/tags/tag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3.0"/>
  <p:tag name="KSO_WM_UNIT_TYPE" val="i"/>
  <p:tag name="KSO_WM_UNIT_INDEX" val="3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"/>
  <p:tag name="KSO_WM_UNIT_LAYERLEVEL" val="1"/>
  <p:tag name="KSO_WM_TAG_VERSION" val="3.0"/>
  <p:tag name="KSO_WM_UNIT_TYPE" val="i"/>
  <p:tag name="KSO_WM_UNIT_INDEX" val="4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5"/>
  <p:tag name="KSO_WM_UNIT_LAYERLEVEL" val="1"/>
  <p:tag name="KSO_WM_TAG_VERSION" val="3.0"/>
  <p:tag name="KSO_WM_UNIT_TYPE" val="i"/>
  <p:tag name="KSO_WM_UNIT_INDEX" val="5"/>
</p:tagLst>
</file>

<file path=ppt/tags/tag98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1224"/>
  <p:tag name="KSO_WM_TEMPLATE_THUMBS_INDEX" val="1、9"/>
</p:tagLst>
</file>

<file path=ppt/tags/tag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1224_1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PRESET_TEXT" val="单击此处添加副标题"/>
</p:tagLst>
</file>

<file path=ppt/tags/tag100.xml><?xml version="1.0" encoding="utf-8"?>
<p:tagLst xmlns:p="http://schemas.openxmlformats.org/presentationml/2006/main"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3"/>
  <p:tag name="KSO_WM_UNIT_ID" val="custom20231224_1*f*3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SUBTYPE" val="g"/>
  <p:tag name="KSO_WM_UNIT_PRESET_TEXT" val="稻壳学院"/>
</p:tagLst>
</file>

<file path=ppt/tags/tag101.xml><?xml version="1.0" encoding="utf-8"?>
<p:tagLst xmlns:p="http://schemas.openxmlformats.org/presentationml/2006/main">
  <p:tag name="KSO_WM_UNIT_SUBTYPE" val="c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1224_1*f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PRESET_TEXT" val="20XX/01/01"/>
</p:tagLst>
</file>

<file path=ppt/tags/tag102.xml><?xml version="1.0" encoding="utf-8"?>
<p:tagLst xmlns:p="http://schemas.openxmlformats.org/presentationml/2006/main">
  <p:tag name="KSO_WM_UNIT_SUBTYPE" val="b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1224_1*f*2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PRESET_TEXT" val="汇报人：WPS"/>
</p:tagLst>
</file>

<file path=ppt/tags/tag1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1224_1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VALUE" val="14"/>
  <p:tag name="KSO_WM_UNIT_PRESET_TEXT" val="单击此处 添加文档标题"/>
</p:tagLst>
</file>

<file path=ppt/tags/tag104.xml><?xml version="1.0" encoding="utf-8"?>
<p:tagLst xmlns:p="http://schemas.openxmlformats.org/presentationml/2006/main">
  <p:tag name="KSO_WM_SLIDE_ID" val="custom20231224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1224"/>
  <p:tag name="KSO_WM_SLIDE_LAYOUT" val="a_b_f"/>
  <p:tag name="KSO_WM_SLIDE_LAYOUT_CNT" val="1_1_3"/>
  <p:tag name="KSO_WM_SLIDE_TYPE" val="title"/>
  <p:tag name="KSO_WM_SLIDE_SUBTYPE" val="pureTxt"/>
  <p:tag name="KSO_WM_TEMPLATE_THUMBS_INDEX" val="1、9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6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6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0"/>
  <p:tag name="KSO_WM_UNIT_TYPE" val="b"/>
  <p:tag name="KSO_WM_UNIT_INDEX" val="1"/>
  <p:tag name="KSO_WM_DIAGRAM_GROUP_CODE" val="l1-1"/>
  <p:tag name="KSO_WM_UNIT_PRESET_TEXT" val="CONTENTS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1_1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SUBTYPE" val="d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PRESET_TEXT" val="01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a*1_1_1"/>
  <p:tag name="KSO_WM_TEMPLATE_CATEGORY" val="custom"/>
  <p:tag name="KSO_WM_TEMPLATE_INDEX" val="20231224"/>
  <p:tag name="KSO_WM_UNIT_LAYERLEVEL" val="1_1_1"/>
  <p:tag name="KSO_WM_TAG_VERSION" val="3.0"/>
  <p:tag name="KSO_WM_UNIT_ISCONTENTSTITLE" val="0"/>
  <p:tag name="KSO_WM_UNIT_ISNUMDGMTITLE" val="0"/>
  <p:tag name="KSO_WM_UNIT_NOCLEAR" val="0"/>
  <p:tag name="KSO_WM_UNIT_VALUE" val="17"/>
  <p:tag name="KSO_WM_DIAGRAM_GROUP_CODE" val="l1-1"/>
  <p:tag name="KSO_WM_UNIT_TYPE" val="l_h_a"/>
  <p:tag name="KSO_WM_UNIT_INDEX" val="1_1_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1_2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2_1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SUBTYPE" val="d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PRESET_TEXT" val="02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a*1_2_1"/>
  <p:tag name="KSO_WM_TEMPLATE_CATEGORY" val="custom"/>
  <p:tag name="KSO_WM_TEMPLATE_INDEX" val="20231224"/>
  <p:tag name="KSO_WM_UNIT_LAYERLEVEL" val="1_1_1"/>
  <p:tag name="KSO_WM_TAG_VERSION" val="3.0"/>
  <p:tag name="KSO_WM_UNIT_ISCONTENTSTITLE" val="0"/>
  <p:tag name="KSO_WM_UNIT_ISNUMDGMTITLE" val="0"/>
  <p:tag name="KSO_WM_UNIT_NOCLEAR" val="0"/>
  <p:tag name="KSO_WM_UNIT_VALUE" val="17"/>
  <p:tag name="KSO_WM_DIAGRAM_GROUP_CODE" val="l1-1"/>
  <p:tag name="KSO_WM_UNIT_TYPE" val="l_h_a"/>
  <p:tag name="KSO_WM_UNIT_INDEX" val="1_2_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2_2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3_1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SUBTYPE" val="d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PRESET_TEXT" val="03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a*1_3_1"/>
  <p:tag name="KSO_WM_TEMPLATE_CATEGORY" val="custom"/>
  <p:tag name="KSO_WM_TEMPLATE_INDEX" val="20231224"/>
  <p:tag name="KSO_WM_UNIT_LAYERLEVEL" val="1_1_1"/>
  <p:tag name="KSO_WM_TAG_VERSION" val="3.0"/>
  <p:tag name="KSO_WM_UNIT_ISCONTENTSTITLE" val="0"/>
  <p:tag name="KSO_WM_UNIT_ISNUMDGMTITLE" val="0"/>
  <p:tag name="KSO_WM_UNIT_NOCLEAR" val="0"/>
  <p:tag name="KSO_WM_UNIT_VALUE" val="17"/>
  <p:tag name="KSO_WM_DIAGRAM_GROUP_CODE" val="l1-1"/>
  <p:tag name="KSO_WM_UNIT_TYPE" val="l_h_a"/>
  <p:tag name="KSO_WM_UNIT_INDEX" val="1_3_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3_2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4_1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SUBTYPE" val="d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PRESET_TEXT" val="04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a*1_4_1"/>
  <p:tag name="KSO_WM_TEMPLATE_CATEGORY" val="custom"/>
  <p:tag name="KSO_WM_TEMPLATE_INDEX" val="20231224"/>
  <p:tag name="KSO_WM_UNIT_LAYERLEVEL" val="1_1_1"/>
  <p:tag name="KSO_WM_TAG_VERSION" val="3.0"/>
  <p:tag name="KSO_WM_UNIT_ISCONTENTSTITLE" val="0"/>
  <p:tag name="KSO_WM_UNIT_ISNUMDGMTITLE" val="0"/>
  <p:tag name="KSO_WM_UNIT_NOCLEAR" val="0"/>
  <p:tag name="KSO_WM_UNIT_VALUE" val="17"/>
  <p:tag name="KSO_WM_DIAGRAM_GROUP_CODE" val="l1-1"/>
  <p:tag name="KSO_WM_UNIT_TYPE" val="l_h_a"/>
  <p:tag name="KSO_WM_UNIT_INDEX" val="1_4_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4_2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5_1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SUBTYPE" val="d"/>
  <p:tag name="KSO_WM_UNIT_TYPE" val="l_h_i"/>
  <p:tag name="KSO_WM_UNIT_INDEX" val="1_5_1"/>
  <p:tag name="KSO_WM_DIAGRAM_VERSION" val="3"/>
  <p:tag name="KSO_WM_DIAGRAM_COLOR_TRICK" val="1"/>
  <p:tag name="KSO_WM_DIAGRAM_COLOR_TEXT_CAN_REMOVE" val="n"/>
  <p:tag name="KSO_WM_UNIT_PRESET_TEXT" val="05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a*1_5_1"/>
  <p:tag name="KSO_WM_TEMPLATE_CATEGORY" val="custom"/>
  <p:tag name="KSO_WM_TEMPLATE_INDEX" val="20231224"/>
  <p:tag name="KSO_WM_UNIT_LAYERLEVEL" val="1_1_1"/>
  <p:tag name="KSO_WM_TAG_VERSION" val="3.0"/>
  <p:tag name="KSO_WM_UNIT_ISCONTENTSTITLE" val="0"/>
  <p:tag name="KSO_WM_UNIT_ISNUMDGMTITLE" val="0"/>
  <p:tag name="KSO_WM_UNIT_NOCLEAR" val="0"/>
  <p:tag name="KSO_WM_UNIT_VALUE" val="17"/>
  <p:tag name="KSO_WM_DIAGRAM_GROUP_CODE" val="l1-1"/>
  <p:tag name="KSO_WM_UNIT_TYPE" val="l_h_a"/>
  <p:tag name="KSO_WM_UNIT_INDEX" val="1_5_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5_2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TYPE" val="l_h_i"/>
  <p:tag name="KSO_WM_UNIT_INDEX" val="1_5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6_1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SUBTYPE" val="d"/>
  <p:tag name="KSO_WM_UNIT_TYPE" val="l_h_i"/>
  <p:tag name="KSO_WM_UNIT_INDEX" val="1_6_1"/>
  <p:tag name="KSO_WM_DIAGRAM_VERSION" val="3"/>
  <p:tag name="KSO_WM_DIAGRAM_COLOR_TRICK" val="1"/>
  <p:tag name="KSO_WM_DIAGRAM_COLOR_TEXT_CAN_REMOVE" val="n"/>
  <p:tag name="KSO_WM_UNIT_PRESET_TEXT" val="06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a*1_6_1"/>
  <p:tag name="KSO_WM_TEMPLATE_CATEGORY" val="custom"/>
  <p:tag name="KSO_WM_TEMPLATE_INDEX" val="20231224"/>
  <p:tag name="KSO_WM_UNIT_LAYERLEVEL" val="1_1_1"/>
  <p:tag name="KSO_WM_TAG_VERSION" val="3.0"/>
  <p:tag name="KSO_WM_UNIT_ISCONTENTSTITLE" val="0"/>
  <p:tag name="KSO_WM_UNIT_ISNUMDGMTITLE" val="0"/>
  <p:tag name="KSO_WM_UNIT_NOCLEAR" val="0"/>
  <p:tag name="KSO_WM_UNIT_VALUE" val="17"/>
  <p:tag name="KSO_WM_DIAGRAM_GROUP_CODE" val="l1-1"/>
  <p:tag name="KSO_WM_UNIT_TYPE" val="l_h_a"/>
  <p:tag name="KSO_WM_UNIT_INDEX" val="1_6_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6_2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TYPE" val="l_h_i"/>
  <p:tag name="KSO_WM_UNIT_INDEX" val="1_6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5.xml><?xml version="1.0" encoding="utf-8"?>
<p:tagLst xmlns:p="http://schemas.openxmlformats.org/presentationml/2006/main">
  <p:tag name="KSO_WM_SLIDE_ID" val="custom20231224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1224"/>
  <p:tag name="KSO_WM_SLIDE_LAYOUT" val="a_b_l"/>
  <p:tag name="KSO_WM_SLIDE_LAYOUT_CNT" val="1_1_1"/>
  <p:tag name="KSO_WM_SLIDE_TYPE" val="contents"/>
  <p:tag name="KSO_WM_SLIDE_SUBTYPE" val="diag"/>
  <p:tag name="KSO_WM_DIAGRAM_GROUP_CODE" val="l1-1"/>
  <p:tag name="KSO_WM_SLIDE_DIAGTYPE" val="l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12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129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13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133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16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169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1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23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241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5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1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f*1_5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5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5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1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1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1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1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1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1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29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295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33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6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335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638_5*l_h_i*1_1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.41999998688697815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638_5*l_h_i*1_1_2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0.5299999713897705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38_5*l_h_a*1_1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38_5*l_h_f*1_1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,文字是您思想的提炼,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638_5*l_h_i*1_2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.41999998688697815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638_5*l_h_i*1_2_2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0.5299999713897705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8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38_5*l_h_a*1_2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38_5*l_h_f*1_2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,文字是您思想的提炼,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638_5*l_h_i*1_3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.41999998688697815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638_5*l_h_i*1_3_2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0.5299999713897705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8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38_5*l_h_a*1_3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38_5*l_h_f*1_3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,文字是您思想的提炼,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638_5*l_h_i*1_4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.41999998688697815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638_5*l_h_i*1_4_2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0.5299999713897705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38_5*l_h_a*1_4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38_5*l_h_f*1_4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,文字是您思想的提炼,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638_5*l_h_i*1_5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.41999998688697815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638_5*l_h_i*1_5_2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0.5299999713897705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9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diagram20231638_5*l_h_a*1_5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638_5*l_h_f*1_5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,文字是您思想的提炼,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1"/>
  <p:tag name="KSO_WM_UNIT_ID" val="diagram20231638_5*l_h_i*1_6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.41999998688697815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2"/>
  <p:tag name="KSO_WM_UNIT_ID" val="diagram20231638_5*l_h_i*1_6_2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0.5299999713897705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diagram20231638_5*l_h_a*1_6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6_1"/>
  <p:tag name="KSO_WM_UNIT_ID" val="diagram20231638_5*l_h_f*1_6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,文字是您思想的提炼,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40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7"/>
</p:tagLst>
</file>

<file path=ppt/tags/tag4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404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4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9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80"/>
  <p:tag name="KSO_WM_UNIT_TYPE" val="b"/>
  <p:tag name="KSO_WM_UNIT_INDEX" val="1"/>
  <p:tag name="KSO_WM_UNIT_PRESET_TEXT" val="Thank you"/>
</p:tagLst>
</file>

<file path=ppt/tags/tag4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9*f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8"/>
  <p:tag name="KSO_WM_UNIT_TYPE" val="f"/>
  <p:tag name="KSO_WM_UNIT_INDEX" val="1"/>
  <p:tag name="KSO_WM_UNIT_SUBTYPE" val="g"/>
  <p:tag name="KSO_WM_UNIT_PRESET_TEXT" val="稻壳学院"/>
</p:tagLst>
</file>

<file path=ppt/tags/tag4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9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感谢观看"/>
</p:tagLst>
</file>

<file path=ppt/tags/tag463.xml><?xml version="1.0" encoding="utf-8"?>
<p:tagLst xmlns:p="http://schemas.openxmlformats.org/presentationml/2006/main">
  <p:tag name="KSO_WM_SLIDE_ID" val="custom20231224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1224"/>
  <p:tag name="KSO_WM_SLIDE_TYPE" val="endPage"/>
  <p:tag name="KSO_WM_SLIDE_SUBTYPE" val="pureTxt"/>
  <p:tag name="KSO_WM_SLIDE_LAYOUT" val="a_b_f"/>
  <p:tag name="KSO_WM_SLIDE_LAYOUT_CNT" val="1_1_1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7.30  /2">
      <a:dk1>
        <a:srgbClr val="333333"/>
      </a:dk1>
      <a:lt1>
        <a:srgbClr val="FFFFFF"/>
      </a:lt1>
      <a:dk2>
        <a:srgbClr val="000000"/>
      </a:dk2>
      <a:lt2>
        <a:srgbClr val="F4FEF8"/>
      </a:lt2>
      <a:accent1>
        <a:srgbClr val="14D663"/>
      </a:accent1>
      <a:accent2>
        <a:srgbClr val="FFCC00"/>
      </a:accent2>
      <a:accent3>
        <a:srgbClr val="1ECBF6"/>
      </a:accent3>
      <a:accent4>
        <a:srgbClr val="9AD02A"/>
      </a:accent4>
      <a:accent5>
        <a:srgbClr val="E94520"/>
      </a:accent5>
      <a:accent6>
        <a:srgbClr val="F37F3F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V1824A</dc:creator>
  <dcterms:created xsi:type="dcterms:W3CDTF">2023-12-16T06:53:32Z</dcterms:created>
  <dcterms:modified xsi:type="dcterms:W3CDTF">2023-12-16T06:53:32Z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078983b690624559adb8eaa7340a2f2d_21</vt:lpwstr>
  </property>
</Properties>
</file>