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Relationship Id="rId5" Type="http://schemas.openxmlformats.org/officeDocument/2006/relationships/custom-properties" Target="docProps/custom.xml" /></Relationships>
</file>

<file path=ppt/presentation.xml><?xml version="1.0" encoding="utf-8"?>
<!--Generated by Aspose.Slides for .NET 16.9.0.0-->
<p:presentation xmlns:r="http://schemas.openxmlformats.org/officeDocument/2006/relationships" xmlns:a="http://schemas.openxmlformats.org/drawingml/2006/main" xmlns:p="http://schemas.openxmlformats.org/presentationml/2006/main">
  <p:sldMasterIdLst>
    <p:sldMasterId id="2147483648" r:id="rId1"/>
    <p:sldMasterId id="2147483660" r:id="rId2"/>
  </p:sldMasterIdLst>
  <p:notesMasterIdLst>
    <p:notesMasterId r:id="rId3"/>
  </p:notesMasterIdLst>
  <p:sldIdLst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12192000" cy="6858000"/>
  <p:notesSz cx="6858000" cy="9144000"/>
  <p:custDataLst>
    <p:tags r:id="rId23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>
      <p:cViewPr varScale="1">
        <p:scale>
          <a:sx n="99" d="100"/>
          <a:sy n="99" d="100"/>
        </p:scale>
        <p:origin x="84" y="58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slide" Target="slides/slide16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7.xml" /><Relationship Id="rId21" Type="http://schemas.openxmlformats.org/officeDocument/2006/relationships/slide" Target="slides/slide18.xml" /><Relationship Id="rId22" Type="http://schemas.openxmlformats.org/officeDocument/2006/relationships/slide" Target="slides/slide19.xml" /><Relationship Id="rId23" Type="http://schemas.openxmlformats.org/officeDocument/2006/relationships/tags" Target="tags/tag476.xml" /><Relationship Id="rId24" Type="http://schemas.openxmlformats.org/officeDocument/2006/relationships/presProps" Target="presProps.xml" /><Relationship Id="rId25" Type="http://schemas.openxmlformats.org/officeDocument/2006/relationships/viewProps" Target="viewProps.xml" /><Relationship Id="rId26" Type="http://schemas.openxmlformats.org/officeDocument/2006/relationships/theme" Target="theme/theme1.xml" /><Relationship Id="rId27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9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19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2" Type="http://schemas.openxmlformats.org/officeDocument/2006/relationships/tags" Target="../tags/tag2.xml" /><Relationship Id="rId3" Type="http://schemas.openxmlformats.org/officeDocument/2006/relationships/tags" Target="../tags/tag3.xml" /><Relationship Id="rId4" Type="http://schemas.openxmlformats.org/officeDocument/2006/relationships/tags" Target="../tags/tag4.xml" /><Relationship Id="rId5" Type="http://schemas.openxmlformats.org/officeDocument/2006/relationships/tags" Target="../tags/tag5.xml" /><Relationship Id="rId6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.xml" /><Relationship Id="rId2" Type="http://schemas.openxmlformats.org/officeDocument/2006/relationships/tags" Target="../tags/tag7.xml" /><Relationship Id="rId3" Type="http://schemas.openxmlformats.org/officeDocument/2006/relationships/tags" Target="../tags/tag8.xml" /><Relationship Id="rId4" Type="http://schemas.openxmlformats.org/officeDocument/2006/relationships/tags" Target="../tags/tag9.xml" /><Relationship Id="rId5" Type="http://schemas.openxmlformats.org/officeDocument/2006/relationships/tags" Target="../tags/tag10.xml" /><Relationship Id="rId6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1.xml" /><Relationship Id="rId2" Type="http://schemas.openxmlformats.org/officeDocument/2006/relationships/tags" Target="../tags/tag12.xml" /><Relationship Id="rId3" Type="http://schemas.openxmlformats.org/officeDocument/2006/relationships/tags" Target="../tags/tag13.xml" /><Relationship Id="rId4" Type="http://schemas.openxmlformats.org/officeDocument/2006/relationships/tags" Target="../tags/tag14.xml" /><Relationship Id="rId5" Type="http://schemas.openxmlformats.org/officeDocument/2006/relationships/tags" Target="../tags/tag15.xml" /><Relationship Id="rId6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6.xml" /><Relationship Id="rId2" Type="http://schemas.openxmlformats.org/officeDocument/2006/relationships/tags" Target="../tags/tag17.xml" /><Relationship Id="rId3" Type="http://schemas.openxmlformats.org/officeDocument/2006/relationships/tags" Target="../tags/tag18.xml" /><Relationship Id="rId4" Type="http://schemas.openxmlformats.org/officeDocument/2006/relationships/tags" Target="../tags/tag19.xml" /><Relationship Id="rId5" Type="http://schemas.openxmlformats.org/officeDocument/2006/relationships/tags" Target="../tags/tag20.xml" /><Relationship Id="rId6" Type="http://schemas.openxmlformats.org/officeDocument/2006/relationships/tags" Target="../tags/tag21.xml" /><Relationship Id="rId7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2.xml" /><Relationship Id="rId2" Type="http://schemas.openxmlformats.org/officeDocument/2006/relationships/tags" Target="../tags/tag23.xml" /><Relationship Id="rId3" Type="http://schemas.openxmlformats.org/officeDocument/2006/relationships/tags" Target="../tags/tag24.xml" /><Relationship Id="rId4" Type="http://schemas.openxmlformats.org/officeDocument/2006/relationships/tags" Target="../tags/tag25.xml" /><Relationship Id="rId5" Type="http://schemas.openxmlformats.org/officeDocument/2006/relationships/tags" Target="../tags/tag26.xml" /><Relationship Id="rId6" Type="http://schemas.openxmlformats.org/officeDocument/2006/relationships/tags" Target="../tags/tag27.xml" /><Relationship Id="rId7" Type="http://schemas.openxmlformats.org/officeDocument/2006/relationships/tags" Target="../tags/tag28.xml" /><Relationship Id="rId8" Type="http://schemas.openxmlformats.org/officeDocument/2006/relationships/tags" Target="../tags/tag29.xml" /><Relationship Id="rId9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0.xml" /><Relationship Id="rId2" Type="http://schemas.openxmlformats.org/officeDocument/2006/relationships/tags" Target="../tags/tag31.xml" /><Relationship Id="rId3" Type="http://schemas.openxmlformats.org/officeDocument/2006/relationships/tags" Target="../tags/tag32.xml" /><Relationship Id="rId4" Type="http://schemas.openxmlformats.org/officeDocument/2006/relationships/tags" Target="../tags/tag33.xml" /><Relationship Id="rId5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4.xml" /><Relationship Id="rId2" Type="http://schemas.openxmlformats.org/officeDocument/2006/relationships/tags" Target="../tags/tag35.xml" /><Relationship Id="rId3" Type="http://schemas.openxmlformats.org/officeDocument/2006/relationships/tags" Target="../tags/tag36.xml" /><Relationship Id="rId4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7.xml" /><Relationship Id="rId2" Type="http://schemas.openxmlformats.org/officeDocument/2006/relationships/tags" Target="../tags/tag38.xml" /><Relationship Id="rId3" Type="http://schemas.openxmlformats.org/officeDocument/2006/relationships/tags" Target="../tags/tag39.xml" /><Relationship Id="rId4" Type="http://schemas.openxmlformats.org/officeDocument/2006/relationships/tags" Target="../tags/tag40.xml" /><Relationship Id="rId5" Type="http://schemas.openxmlformats.org/officeDocument/2006/relationships/tags" Target="../tags/tag41.xml" /><Relationship Id="rId6" Type="http://schemas.openxmlformats.org/officeDocument/2006/relationships/tags" Target="../tags/tag42.xml" /><Relationship Id="rId7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3.xml" /><Relationship Id="rId2" Type="http://schemas.openxmlformats.org/officeDocument/2006/relationships/tags" Target="../tags/tag44.xml" /><Relationship Id="rId3" Type="http://schemas.openxmlformats.org/officeDocument/2006/relationships/tags" Target="../tags/tag45.xml" /><Relationship Id="rId4" Type="http://schemas.openxmlformats.org/officeDocument/2006/relationships/tags" Target="../tags/tag46.xml" /><Relationship Id="rId5" Type="http://schemas.openxmlformats.org/officeDocument/2006/relationships/tags" Target="../tags/tag47.xml" /><Relationship Id="rId6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8.xml" /><Relationship Id="rId2" Type="http://schemas.openxmlformats.org/officeDocument/2006/relationships/tags" Target="../tags/tag49.xml" /><Relationship Id="rId3" Type="http://schemas.openxmlformats.org/officeDocument/2006/relationships/tags" Target="../tags/tag50.xml" /><Relationship Id="rId4" Type="http://schemas.openxmlformats.org/officeDocument/2006/relationships/tags" Target="../tags/tag51.xml" /><Relationship Id="rId5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2.xml" /><Relationship Id="rId2" Type="http://schemas.openxmlformats.org/officeDocument/2006/relationships/tags" Target="../tags/tag53.xml" /><Relationship Id="rId3" Type="http://schemas.openxmlformats.org/officeDocument/2006/relationships/tags" Target="../tags/tag54.xml" /><Relationship Id="rId4" Type="http://schemas.openxmlformats.org/officeDocument/2006/relationships/tags" Target="../tags/tag55.xml" /><Relationship Id="rId5" Type="http://schemas.openxmlformats.org/officeDocument/2006/relationships/tags" Target="../tags/tag56.xml" /><Relationship Id="rId6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71.xml" /><Relationship Id="rId11" Type="http://schemas.openxmlformats.org/officeDocument/2006/relationships/tags" Target="../tags/tag72.xml" /><Relationship Id="rId12" Type="http://schemas.openxmlformats.org/officeDocument/2006/relationships/tags" Target="../tags/tag73.xml" /><Relationship Id="rId13" Type="http://schemas.openxmlformats.org/officeDocument/2006/relationships/tags" Target="../tags/tag74.xml" /><Relationship Id="rId14" Type="http://schemas.openxmlformats.org/officeDocument/2006/relationships/tags" Target="../tags/tag75.xml" /><Relationship Id="rId15" Type="http://schemas.openxmlformats.org/officeDocument/2006/relationships/tags" Target="../tags/tag76.xml" /><Relationship Id="rId16" Type="http://schemas.openxmlformats.org/officeDocument/2006/relationships/tags" Target="../tags/tag77.xml" /><Relationship Id="rId17" Type="http://schemas.openxmlformats.org/officeDocument/2006/relationships/tags" Target="../tags/tag78.xml" /><Relationship Id="rId18" Type="http://schemas.openxmlformats.org/officeDocument/2006/relationships/tags" Target="../tags/tag79.xml" /><Relationship Id="rId19" Type="http://schemas.openxmlformats.org/officeDocument/2006/relationships/tags" Target="../tags/tag80.xml" /><Relationship Id="rId2" Type="http://schemas.openxmlformats.org/officeDocument/2006/relationships/tags" Target="../tags/tag63.xml" /><Relationship Id="rId20" Type="http://schemas.openxmlformats.org/officeDocument/2006/relationships/tags" Target="../tags/tag81.xml" /><Relationship Id="rId21" Type="http://schemas.openxmlformats.org/officeDocument/2006/relationships/slideMaster" Target="../slideMasters/slideMaster2.xml" /><Relationship Id="rId3" Type="http://schemas.openxmlformats.org/officeDocument/2006/relationships/tags" Target="../tags/tag64.xml" /><Relationship Id="rId4" Type="http://schemas.openxmlformats.org/officeDocument/2006/relationships/tags" Target="../tags/tag65.xml" /><Relationship Id="rId5" Type="http://schemas.openxmlformats.org/officeDocument/2006/relationships/tags" Target="../tags/tag66.xml" /><Relationship Id="rId6" Type="http://schemas.openxmlformats.org/officeDocument/2006/relationships/tags" Target="../tags/tag67.xml" /><Relationship Id="rId7" Type="http://schemas.openxmlformats.org/officeDocument/2006/relationships/tags" Target="../tags/tag68.xml" /><Relationship Id="rId8" Type="http://schemas.openxmlformats.org/officeDocument/2006/relationships/tags" Target="../tags/tag69.xml" /><Relationship Id="rId9" Type="http://schemas.openxmlformats.org/officeDocument/2006/relationships/tags" Target="../tags/tag70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82.xml" /><Relationship Id="rId2" Type="http://schemas.openxmlformats.org/officeDocument/2006/relationships/tags" Target="../tags/tag83.xml" /><Relationship Id="rId3" Type="http://schemas.openxmlformats.org/officeDocument/2006/relationships/tags" Target="../tags/tag84.xml" /><Relationship Id="rId4" Type="http://schemas.openxmlformats.org/officeDocument/2006/relationships/tags" Target="../tags/tag85.xml" /><Relationship Id="rId5" Type="http://schemas.openxmlformats.org/officeDocument/2006/relationships/tags" Target="../tags/tag86.xml" /><Relationship Id="rId6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87.xml" /><Relationship Id="rId2" Type="http://schemas.openxmlformats.org/officeDocument/2006/relationships/tags" Target="../tags/tag88.xml" /><Relationship Id="rId3" Type="http://schemas.openxmlformats.org/officeDocument/2006/relationships/tags" Target="../tags/tag89.xml" /><Relationship Id="rId4" Type="http://schemas.openxmlformats.org/officeDocument/2006/relationships/tags" Target="../tags/tag90.xml" /><Relationship Id="rId5" Type="http://schemas.openxmlformats.org/officeDocument/2006/relationships/tags" Target="../tags/tag91.xml" /><Relationship Id="rId6" Type="http://schemas.openxmlformats.org/officeDocument/2006/relationships/tags" Target="../tags/tag92.xml" /><Relationship Id="rId7" Type="http://schemas.openxmlformats.org/officeDocument/2006/relationships/tags" Target="../tags/tag93.xml" /><Relationship Id="rId8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94.xml" /><Relationship Id="rId2" Type="http://schemas.openxmlformats.org/officeDocument/2006/relationships/tags" Target="../tags/tag95.xml" /><Relationship Id="rId3" Type="http://schemas.openxmlformats.org/officeDocument/2006/relationships/tags" Target="../tags/tag96.xml" /><Relationship Id="rId4" Type="http://schemas.openxmlformats.org/officeDocument/2006/relationships/tags" Target="../tags/tag97.xml" /><Relationship Id="rId5" Type="http://schemas.openxmlformats.org/officeDocument/2006/relationships/tags" Target="../tags/tag98.xml" /><Relationship Id="rId6" Type="http://schemas.openxmlformats.org/officeDocument/2006/relationships/tags" Target="../tags/tag99.xml" /><Relationship Id="rId7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00.xml" /><Relationship Id="rId2" Type="http://schemas.openxmlformats.org/officeDocument/2006/relationships/tags" Target="../tags/tag101.xml" /><Relationship Id="rId3" Type="http://schemas.openxmlformats.org/officeDocument/2006/relationships/tags" Target="../tags/tag102.xml" /><Relationship Id="rId4" Type="http://schemas.openxmlformats.org/officeDocument/2006/relationships/tags" Target="../tags/tag103.xml" /><Relationship Id="rId5" Type="http://schemas.openxmlformats.org/officeDocument/2006/relationships/tags" Target="../tags/tag104.xml" /><Relationship Id="rId6" Type="http://schemas.openxmlformats.org/officeDocument/2006/relationships/tags" Target="../tags/tag105.xml" /><Relationship Id="rId7" Type="http://schemas.openxmlformats.org/officeDocument/2006/relationships/tags" Target="../tags/tag106.xml" /><Relationship Id="rId8" Type="http://schemas.openxmlformats.org/officeDocument/2006/relationships/tags" Target="../tags/tag107.xml" /><Relationship Id="rId9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08.xml" /><Relationship Id="rId2" Type="http://schemas.openxmlformats.org/officeDocument/2006/relationships/tags" Target="../tags/tag109.xml" /><Relationship Id="rId3" Type="http://schemas.openxmlformats.org/officeDocument/2006/relationships/tags" Target="../tags/tag110.xml" /><Relationship Id="rId4" Type="http://schemas.openxmlformats.org/officeDocument/2006/relationships/tags" Target="../tags/tag111.xml" /><Relationship Id="rId5" Type="http://schemas.openxmlformats.org/officeDocument/2006/relationships/tags" Target="../tags/tag112.xml" /><Relationship Id="rId6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13.xml" /><Relationship Id="rId2" Type="http://schemas.openxmlformats.org/officeDocument/2006/relationships/tags" Target="../tags/tag114.xml" /><Relationship Id="rId3" Type="http://schemas.openxmlformats.org/officeDocument/2006/relationships/tags" Target="../tags/tag115.xml" /><Relationship Id="rId4" Type="http://schemas.openxmlformats.org/officeDocument/2006/relationships/tags" Target="../tags/tag116.xml" /><Relationship Id="rId5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17.xml" /><Relationship Id="rId2" Type="http://schemas.openxmlformats.org/officeDocument/2006/relationships/tags" Target="../tags/tag118.xml" /><Relationship Id="rId3" Type="http://schemas.openxmlformats.org/officeDocument/2006/relationships/tags" Target="../tags/tag119.xml" /><Relationship Id="rId4" Type="http://schemas.openxmlformats.org/officeDocument/2006/relationships/tags" Target="../tags/tag120.xml" /><Relationship Id="rId5" Type="http://schemas.openxmlformats.org/officeDocument/2006/relationships/tags" Target="../tags/tag121.xml" /><Relationship Id="rId6" Type="http://schemas.openxmlformats.org/officeDocument/2006/relationships/tags" Target="../tags/tag122.xml" /><Relationship Id="rId7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23.xml" /><Relationship Id="rId2" Type="http://schemas.openxmlformats.org/officeDocument/2006/relationships/tags" Target="../tags/tag124.xml" /><Relationship Id="rId3" Type="http://schemas.openxmlformats.org/officeDocument/2006/relationships/tags" Target="../tags/tag125.xml" /><Relationship Id="rId4" Type="http://schemas.openxmlformats.org/officeDocument/2006/relationships/tags" Target="../tags/tag126.xml" /><Relationship Id="rId5" Type="http://schemas.openxmlformats.org/officeDocument/2006/relationships/tags" Target="../tags/tag127.xml" /><Relationship Id="rId6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28.xml" /><Relationship Id="rId2" Type="http://schemas.openxmlformats.org/officeDocument/2006/relationships/tags" Target="../tags/tag129.xml" /><Relationship Id="rId3" Type="http://schemas.openxmlformats.org/officeDocument/2006/relationships/tags" Target="../tags/tag130.xml" /><Relationship Id="rId4" Type="http://schemas.openxmlformats.org/officeDocument/2006/relationships/tags" Target="../tags/tag131.xml" /><Relationship Id="rId5" Type="http://schemas.openxmlformats.org/officeDocument/2006/relationships/tags" Target="../tags/tag132.xml" /><Relationship Id="rId6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10" Type="http://schemas.openxmlformats.org/officeDocument/2006/relationships/tags" Target="../tags/tag141.xml" /><Relationship Id="rId11" Type="http://schemas.openxmlformats.org/officeDocument/2006/relationships/tags" Target="../tags/tag142.xml" /><Relationship Id="rId12" Type="http://schemas.openxmlformats.org/officeDocument/2006/relationships/tags" Target="../tags/tag143.xml" /><Relationship Id="rId13" Type="http://schemas.openxmlformats.org/officeDocument/2006/relationships/tags" Target="../tags/tag144.xml" /><Relationship Id="rId14" Type="http://schemas.openxmlformats.org/officeDocument/2006/relationships/tags" Target="../tags/tag145.xml" /><Relationship Id="rId15" Type="http://schemas.openxmlformats.org/officeDocument/2006/relationships/tags" Target="../tags/tag146.xml" /><Relationship Id="rId16" Type="http://schemas.openxmlformats.org/officeDocument/2006/relationships/tags" Target="../tags/tag147.xml" /><Relationship Id="rId17" Type="http://schemas.openxmlformats.org/officeDocument/2006/relationships/tags" Target="../tags/tag148.xml" /><Relationship Id="rId18" Type="http://schemas.openxmlformats.org/officeDocument/2006/relationships/tags" Target="../tags/tag149.xml" /><Relationship Id="rId19" Type="http://schemas.openxmlformats.org/officeDocument/2006/relationships/tags" Target="../tags/tag150.xml" /><Relationship Id="rId2" Type="http://schemas.openxmlformats.org/officeDocument/2006/relationships/tags" Target="../tags/tag133.xml" /><Relationship Id="rId20" Type="http://schemas.openxmlformats.org/officeDocument/2006/relationships/slideMaster" Target="../slideMasters/slideMaster2.xml" /><Relationship Id="rId3" Type="http://schemas.openxmlformats.org/officeDocument/2006/relationships/tags" Target="../tags/tag134.xml" /><Relationship Id="rId4" Type="http://schemas.openxmlformats.org/officeDocument/2006/relationships/tags" Target="../tags/tag135.xml" /><Relationship Id="rId5" Type="http://schemas.openxmlformats.org/officeDocument/2006/relationships/tags" Target="../tags/tag136.xml" /><Relationship Id="rId6" Type="http://schemas.openxmlformats.org/officeDocument/2006/relationships/tags" Target="../tags/tag137.xml" /><Relationship Id="rId7" Type="http://schemas.openxmlformats.org/officeDocument/2006/relationships/tags" Target="../tags/tag138.xml" /><Relationship Id="rId8" Type="http://schemas.openxmlformats.org/officeDocument/2006/relationships/tags" Target="../tags/tag139.xml" /><Relationship Id="rId9" Type="http://schemas.openxmlformats.org/officeDocument/2006/relationships/tags" Target="../tags/tag140.xml" /></Relationships>
</file>

<file path=ppt/slideLayouts/_rels/slideLayout2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51.xml" /><Relationship Id="rId2" Type="http://schemas.openxmlformats.org/officeDocument/2006/relationships/tags" Target="../tags/tag152.xml" /><Relationship Id="rId3" Type="http://schemas.openxmlformats.org/officeDocument/2006/relationships/tags" Target="../tags/tag153.xml" /><Relationship Id="rId4" Type="http://schemas.openxmlformats.org/officeDocument/2006/relationships/tags" Target="../tags/tag154.xml" /><Relationship Id="rId5" Type="http://schemas.openxmlformats.org/officeDocument/2006/relationships/slideMaster" Target="../slideMasters/slideMaster2.xml" /></Relationships>
</file>

<file path=ppt/slideLayouts/_rels/slideLayout2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55.xml" /><Relationship Id="rId2" Type="http://schemas.openxmlformats.org/officeDocument/2006/relationships/tags" Target="../tags/tag156.xml" /><Relationship Id="rId3" Type="http://schemas.openxmlformats.org/officeDocument/2006/relationships/tags" Target="../tags/tag157.xml" /><Relationship Id="rId4" Type="http://schemas.openxmlformats.org/officeDocument/2006/relationships/tags" Target="../tags/tag158.xml" /><Relationship Id="rId5" Type="http://schemas.openxmlformats.org/officeDocument/2006/relationships/tags" Target="../tags/tag159.xml" /><Relationship Id="rId6" Type="http://schemas.openxmlformats.org/officeDocument/2006/relationships/tags" Target="../tags/tag160.xml" /><Relationship Id="rId7" Type="http://schemas.openxmlformats.org/officeDocument/2006/relationships/slideMaster" Target="../slideMasters/slideMaster2.xml" /></Relationships>
</file>

<file path=ppt/slideLayouts/_rels/slideLayout2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61.xml" /><Relationship Id="rId2" Type="http://schemas.openxmlformats.org/officeDocument/2006/relationships/tags" Target="../tags/tag162.xml" /><Relationship Id="rId3" Type="http://schemas.openxmlformats.org/officeDocument/2006/relationships/tags" Target="../tags/tag163.xml" /><Relationship Id="rId4" Type="http://schemas.openxmlformats.org/officeDocument/2006/relationships/tags" Target="../tags/tag164.xml" /><Relationship Id="rId5" Type="http://schemas.openxmlformats.org/officeDocument/2006/relationships/tags" Target="../tags/tag165.xml" /><Relationship Id="rId6" Type="http://schemas.openxmlformats.org/officeDocument/2006/relationships/tags" Target="../tags/tag166.xml" /><Relationship Id="rId7" Type="http://schemas.openxmlformats.org/officeDocument/2006/relationships/tags" Target="../tags/tag167.xml" /><Relationship Id="rId8" Type="http://schemas.openxmlformats.org/officeDocument/2006/relationships/slideMaster" Target="../slideMasters/slideMaster2.xml" /></Relationships>
</file>

<file path=ppt/slideLayouts/_rels/slideLayout2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68.xml" /><Relationship Id="rId2" Type="http://schemas.openxmlformats.org/officeDocument/2006/relationships/tags" Target="../tags/tag169.xml" /><Relationship Id="rId3" Type="http://schemas.openxmlformats.org/officeDocument/2006/relationships/tags" Target="../tags/tag170.xml" /><Relationship Id="rId4" Type="http://schemas.openxmlformats.org/officeDocument/2006/relationships/tags" Target="../tags/tag171.xml" /><Relationship Id="rId5" Type="http://schemas.openxmlformats.org/officeDocument/2006/relationships/tags" Target="../tags/tag172.xml" /><Relationship Id="rId6" Type="http://schemas.openxmlformats.org/officeDocument/2006/relationships/tags" Target="../tags/tag173.xml" /><Relationship Id="rId7" Type="http://schemas.openxmlformats.org/officeDocument/2006/relationships/tags" Target="../tags/tag174.xml" /><Relationship Id="rId8" Type="http://schemas.openxmlformats.org/officeDocument/2006/relationships/slideMaster" Target="../slideMasters/slideMaster2.xml" /></Relationships>
</file>

<file path=ppt/slideLayouts/_rels/slideLayout2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75.xml" /><Relationship Id="rId2" Type="http://schemas.openxmlformats.org/officeDocument/2006/relationships/tags" Target="../tags/tag176.xml" /><Relationship Id="rId3" Type="http://schemas.openxmlformats.org/officeDocument/2006/relationships/tags" Target="../tags/tag177.xml" /><Relationship Id="rId4" Type="http://schemas.openxmlformats.org/officeDocument/2006/relationships/tags" Target="../tags/tag178.xml" /><Relationship Id="rId5" Type="http://schemas.openxmlformats.org/officeDocument/2006/relationships/tags" Target="../tags/tag179.xml" /><Relationship Id="rId6" Type="http://schemas.openxmlformats.org/officeDocument/2006/relationships/tags" Target="../tags/tag180.xml" /><Relationship Id="rId7" Type="http://schemas.openxmlformats.org/officeDocument/2006/relationships/tags" Target="../tags/tag181.xml" /><Relationship Id="rId8" Type="http://schemas.openxmlformats.org/officeDocument/2006/relationships/slideMaster" Target="../slideMasters/slideMaster2.xml" /></Relationships>
</file>

<file path=ppt/slideLayouts/_rels/slideLayout2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82.xml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183.xml" /><Relationship Id="rId3" Type="http://schemas.openxmlformats.org/officeDocument/2006/relationships/tags" Target="../tags/tag184.xml" /><Relationship Id="rId4" Type="http://schemas.openxmlformats.org/officeDocument/2006/relationships/tags" Target="../tags/tag185.xml" /><Relationship Id="rId5" Type="http://schemas.openxmlformats.org/officeDocument/2006/relationships/tags" Target="../tags/tag186.xml" /><Relationship Id="rId6" Type="http://schemas.openxmlformats.org/officeDocument/2006/relationships/tags" Target="../tags/tag187.xml" /><Relationship Id="rId7" Type="http://schemas.openxmlformats.org/officeDocument/2006/relationships/tags" Target="../tags/tag188.xml" /><Relationship Id="rId8" Type="http://schemas.openxmlformats.org/officeDocument/2006/relationships/tags" Target="../tags/tag189.xml" /><Relationship Id="rId9" Type="http://schemas.openxmlformats.org/officeDocument/2006/relationships/tags" Target="../tags/tag190.xml" /></Relationships>
</file>

<file path=ppt/slideLayouts/_rels/slideLayout2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91.xml" /><Relationship Id="rId2" Type="http://schemas.openxmlformats.org/officeDocument/2006/relationships/tags" Target="../tags/tag192.xml" /><Relationship Id="rId3" Type="http://schemas.openxmlformats.org/officeDocument/2006/relationships/tags" Target="../tags/tag193.xml" /><Relationship Id="rId4" Type="http://schemas.openxmlformats.org/officeDocument/2006/relationships/tags" Target="../tags/tag194.xml" /><Relationship Id="rId5" Type="http://schemas.openxmlformats.org/officeDocument/2006/relationships/tags" Target="../tags/tag195.xml" /><Relationship Id="rId6" Type="http://schemas.openxmlformats.org/officeDocument/2006/relationships/tags" Target="../tags/tag196.xml" /><Relationship Id="rId7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单击此处编辑文本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单击此处编辑文本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2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1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5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标题幻灯片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1" name="图片 30" descr="图层 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11198225" y="972820"/>
            <a:ext cx="993775" cy="1719580"/>
          </a:xfrm>
          <a:prstGeom prst="rect">
            <a:avLst/>
          </a:prstGeom>
        </p:spPr>
      </p:pic>
      <p:sp>
        <p:nvSpPr>
          <p:cNvPr id="12" name="标题"/>
          <p:cNvSpPr txBox="1"/>
          <p:nvPr>
            <p:ph type="title" idx="18" hasCustomPrompt="1"/>
            <p:custDataLst>
              <p:tags r:id="rId3"/>
            </p:custDataLst>
          </p:nvPr>
        </p:nvSpPr>
        <p:spPr>
          <a:xfrm>
            <a:off x="1200785" y="1332865"/>
            <a:ext cx="5812790" cy="187071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sz="7200" b="1" i="0" u="none" strike="noStrike" kern="1200" cap="none" spc="300" normalizeH="0" baseline="0" noProof="1" err="1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8900000" scaled="0"/>
                </a:gra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单击编辑标题</a:t>
            </a:r>
          </a:p>
        </p:txBody>
      </p:sp>
      <p:sp>
        <p:nvSpPr>
          <p:cNvPr id="11" name="副标题"/>
          <p:cNvSpPr txBox="1"/>
          <p:nvPr>
            <p:ph type="body" idx="17" hasCustomPrompt="1"/>
            <p:custDataLst>
              <p:tags r:id="rId4"/>
            </p:custDataLst>
          </p:nvPr>
        </p:nvSpPr>
        <p:spPr>
          <a:xfrm>
            <a:off x="1200785" y="3202940"/>
            <a:ext cx="7196455" cy="91884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4400" b="1" i="0" u="none" strike="noStrike" kern="1200" cap="none" spc="0" normalizeH="0" baseline="0" noProof="1">
                <a:gradFill>
                  <a:gsLst>
                    <a:gs pos="0">
                      <a:schemeClr val="accent1"/>
                    </a:gs>
                    <a:gs pos="100000">
                      <a:schemeClr val="bg1"/>
                    </a:gs>
                  </a:gsLst>
                  <a:lin ang="16200000" scaled="0"/>
                </a:gra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lvl="0" algn="l"/>
            <a:r>
              <a:rPr>
                <a:sym typeface="+mn-ea"/>
              </a:rPr>
              <a:t>单击此处编辑副标题</a:t>
            </a:r>
          </a:p>
        </p:txBody>
      </p:sp>
      <p:sp>
        <p:nvSpPr>
          <p:cNvPr id="8" name="署名"/>
          <p:cNvSpPr txBox="1"/>
          <p:nvPr>
            <p:ph type="body" idx="16" hasCustomPrompt="1"/>
            <p:custDataLst>
              <p:tags r:id="rId5"/>
            </p:custDataLst>
          </p:nvPr>
        </p:nvSpPr>
        <p:spPr>
          <a:xfrm>
            <a:off x="970280" y="4163695"/>
            <a:ext cx="2188800" cy="453600"/>
          </a:xfrm>
          <a:prstGeom prst="parallelogram">
            <a:avLst>
              <a:gd name="adj" fmla="val 41297"/>
            </a:avLst>
          </a:prstGeom>
          <a:gradFill>
            <a:gsLst>
              <a:gs pos="12000">
                <a:schemeClr val="accent4"/>
              </a:gs>
              <a:gs pos="100000">
                <a:schemeClr val="bg1">
                  <a:alpha val="0"/>
                </a:schemeClr>
              </a:gs>
            </a:gsLst>
            <a:lin ang="10800000" scaled="0"/>
          </a:gradFill>
        </p:spPr>
        <p:txBody>
          <a:bodyPr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600" b="0" i="0" u="none" strike="noStrike" kern="1200" cap="none" spc="150" normalizeH="0" baseline="0" noProof="1">
                <a:solidFill>
                  <a:schemeClr val="bg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lvl="0" algn="l">
              <a:lnSpc>
                <a:spcPct val="100000"/>
              </a:lnSpc>
            </a:pPr>
            <a:r>
              <a:rPr>
                <a:sym typeface="+mn-ea"/>
              </a:rPr>
              <a:t>单击编辑文本</a:t>
            </a:r>
          </a:p>
        </p:txBody>
      </p:sp>
      <p:sp>
        <p:nvSpPr>
          <p:cNvPr id="34" name="任意多边形: 形状 33"/>
          <p:cNvSpPr/>
          <p:nvPr>
            <p:custDataLst>
              <p:tags r:id="rId6"/>
            </p:custDataLst>
          </p:nvPr>
        </p:nvSpPr>
        <p:spPr>
          <a:xfrm>
            <a:off x="4524647" y="-14513"/>
            <a:ext cx="2939329" cy="1192893"/>
          </a:xfrm>
          <a:custGeom>
            <a:gdLst>
              <a:gd name="connsiteX0" fmla="*/ 0 w 2939329"/>
              <a:gd name="connsiteY0" fmla="*/ 0 h 1192893"/>
              <a:gd name="connsiteX1" fmla="*/ 2939329 w 2939329"/>
              <a:gd name="connsiteY1" fmla="*/ 0 h 1192893"/>
              <a:gd name="connsiteX2" fmla="*/ 2903922 w 2939329"/>
              <a:gd name="connsiteY2" fmla="*/ 137700 h 1192893"/>
              <a:gd name="connsiteX3" fmla="*/ 1469664 w 2939329"/>
              <a:gd name="connsiteY3" fmla="*/ 1192893 h 1192893"/>
              <a:gd name="connsiteX4" fmla="*/ 35406 w 2939329"/>
              <a:gd name="connsiteY4" fmla="*/ 137700 h 119289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39329" h="1192893">
                <a:moveTo>
                  <a:pt x="0" y="0"/>
                </a:moveTo>
                <a:lnTo>
                  <a:pt x="2939329" y="0"/>
                </a:lnTo>
                <a:lnTo>
                  <a:pt x="2903922" y="137700"/>
                </a:lnTo>
                <a:cubicBezTo>
                  <a:pt x="2713780" y="749025"/>
                  <a:pt x="2143557" y="1192893"/>
                  <a:pt x="1469664" y="1192893"/>
                </a:cubicBezTo>
                <a:cubicBezTo>
                  <a:pt x="795771" y="1192893"/>
                  <a:pt x="225548" y="749025"/>
                  <a:pt x="35406" y="137700"/>
                </a:cubicBezTo>
                <a:close/>
              </a:path>
            </a:pathLst>
          </a:custGeom>
          <a:gradFill flip="none" rotWithShape="1">
            <a:gsLst>
              <a:gs pos="34000">
                <a:schemeClr val="tx2">
                  <a:alpha val="0"/>
                </a:schemeClr>
              </a:gs>
              <a:gs pos="61000">
                <a:schemeClr val="accent2">
                  <a:lumMod val="50000"/>
                  <a:alpha val="50000"/>
                </a:schemeClr>
              </a:gs>
              <a:gs pos="82000">
                <a:schemeClr val="accent2">
                  <a:alpha val="90000"/>
                </a:schemeClr>
              </a:gs>
              <a:gs pos="88000">
                <a:schemeClr val="accent1">
                  <a:alpha val="90000"/>
                </a:schemeClr>
              </a:gs>
              <a:gs pos="100000">
                <a:schemeClr val="accent1">
                  <a:alpha val="90000"/>
                </a:scheme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6" name="椭圆 5"/>
          <p:cNvSpPr/>
          <p:nvPr>
            <p:custDataLst>
              <p:tags r:id="rId7"/>
            </p:custDataLst>
          </p:nvPr>
        </p:nvSpPr>
        <p:spPr>
          <a:xfrm>
            <a:off x="7268904" y="2974639"/>
            <a:ext cx="454361" cy="454361"/>
          </a:xfrm>
          <a:prstGeom prst="ellipse">
            <a:avLst/>
          </a:prstGeom>
          <a:gradFill flip="none" rotWithShape="1">
            <a:gsLst>
              <a:gs pos="34000">
                <a:schemeClr val="tx2">
                  <a:alpha val="0"/>
                </a:schemeClr>
              </a:gs>
              <a:gs pos="61000">
                <a:schemeClr val="accent2">
                  <a:lumMod val="50000"/>
                  <a:alpha val="20000"/>
                </a:schemeClr>
              </a:gs>
              <a:gs pos="82000">
                <a:schemeClr val="accent2">
                  <a:alpha val="60000"/>
                </a:schemeClr>
              </a:gs>
              <a:gs pos="88000">
                <a:schemeClr val="accent1">
                  <a:alpha val="70000"/>
                </a:schemeClr>
              </a:gs>
              <a:gs pos="100000">
                <a:schemeClr val="accent1">
                  <a:alpha val="70000"/>
                </a:scheme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7" name="椭圆 6"/>
          <p:cNvSpPr/>
          <p:nvPr>
            <p:custDataLst>
              <p:tags r:id="rId8"/>
            </p:custDataLst>
          </p:nvPr>
        </p:nvSpPr>
        <p:spPr>
          <a:xfrm flipH="1" flipV="1">
            <a:off x="10270471" y="3781107"/>
            <a:ext cx="720744" cy="720744"/>
          </a:xfrm>
          <a:prstGeom prst="ellipse">
            <a:avLst/>
          </a:prstGeom>
          <a:gradFill flip="none" rotWithShape="1">
            <a:gsLst>
              <a:gs pos="34000">
                <a:schemeClr val="tx2">
                  <a:alpha val="0"/>
                </a:schemeClr>
              </a:gs>
              <a:gs pos="61000">
                <a:schemeClr val="accent2">
                  <a:lumMod val="50000"/>
                  <a:alpha val="20000"/>
                </a:schemeClr>
              </a:gs>
              <a:gs pos="82000">
                <a:schemeClr val="accent2">
                  <a:alpha val="60000"/>
                </a:schemeClr>
              </a:gs>
              <a:gs pos="88000">
                <a:schemeClr val="accent1">
                  <a:alpha val="70000"/>
                </a:schemeClr>
              </a:gs>
              <a:gs pos="100000">
                <a:schemeClr val="accent1">
                  <a:alpha val="70000"/>
                </a:schemeClr>
              </a:gs>
            </a:gsLst>
            <a:lin ang="1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8" name="任意多边形: 形状 37"/>
          <p:cNvSpPr/>
          <p:nvPr>
            <p:custDataLst>
              <p:tags r:id="rId9"/>
            </p:custDataLst>
          </p:nvPr>
        </p:nvSpPr>
        <p:spPr>
          <a:xfrm flipH="1" flipV="1">
            <a:off x="11187520" y="967175"/>
            <a:ext cx="1004480" cy="1725224"/>
          </a:xfrm>
          <a:custGeom>
            <a:gdLst>
              <a:gd name="connsiteX0" fmla="*/ 141868 w 1004480"/>
              <a:gd name="connsiteY0" fmla="*/ 1725224 h 1725224"/>
              <a:gd name="connsiteX1" fmla="*/ 53671 w 1004480"/>
              <a:gd name="connsiteY1" fmla="*/ 1720770 h 1725224"/>
              <a:gd name="connsiteX2" fmla="*/ 0 w 1004480"/>
              <a:gd name="connsiteY2" fmla="*/ 1712579 h 1725224"/>
              <a:gd name="connsiteX3" fmla="*/ 0 w 1004480"/>
              <a:gd name="connsiteY3" fmla="*/ 12645 h 1725224"/>
              <a:gd name="connsiteX4" fmla="*/ 53671 w 1004480"/>
              <a:gd name="connsiteY4" fmla="*/ 4454 h 1725224"/>
              <a:gd name="connsiteX5" fmla="*/ 141868 w 1004480"/>
              <a:gd name="connsiteY5" fmla="*/ 0 h 1725224"/>
              <a:gd name="connsiteX6" fmla="*/ 1004480 w 1004480"/>
              <a:gd name="connsiteY6" fmla="*/ 862612 h 1725224"/>
              <a:gd name="connsiteX7" fmla="*/ 141868 w 1004480"/>
              <a:gd name="connsiteY7" fmla="*/ 1725224 h 172522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04480" h="1725224">
                <a:moveTo>
                  <a:pt x="141868" y="1725224"/>
                </a:moveTo>
                <a:cubicBezTo>
                  <a:pt x="112093" y="1725224"/>
                  <a:pt x="82669" y="1723715"/>
                  <a:pt x="53671" y="1720770"/>
                </a:cubicBezTo>
                <a:lnTo>
                  <a:pt x="0" y="1712579"/>
                </a:lnTo>
                <a:lnTo>
                  <a:pt x="0" y="12645"/>
                </a:lnTo>
                <a:lnTo>
                  <a:pt x="53671" y="4454"/>
                </a:lnTo>
                <a:cubicBezTo>
                  <a:pt x="82669" y="1509"/>
                  <a:pt x="112093" y="0"/>
                  <a:pt x="141868" y="0"/>
                </a:cubicBezTo>
                <a:cubicBezTo>
                  <a:pt x="618275" y="0"/>
                  <a:pt x="1004480" y="386205"/>
                  <a:pt x="1004480" y="862612"/>
                </a:cubicBezTo>
                <a:cubicBezTo>
                  <a:pt x="1004480" y="1339019"/>
                  <a:pt x="618275" y="1725224"/>
                  <a:pt x="141868" y="1725224"/>
                </a:cubicBezTo>
                <a:close/>
              </a:path>
            </a:pathLst>
          </a:custGeom>
          <a:gradFill flip="none" rotWithShape="1">
            <a:gsLst>
              <a:gs pos="34000">
                <a:schemeClr val="tx2">
                  <a:alpha val="0"/>
                </a:schemeClr>
              </a:gs>
              <a:gs pos="55000">
                <a:schemeClr val="accent2">
                  <a:lumMod val="50000"/>
                  <a:alpha val="20000"/>
                </a:schemeClr>
              </a:gs>
              <a:gs pos="82000">
                <a:schemeClr val="accent2">
                  <a:alpha val="60000"/>
                </a:schemeClr>
              </a:gs>
              <a:gs pos="90000">
                <a:schemeClr val="accent1">
                  <a:alpha val="80000"/>
                </a:schemeClr>
              </a:gs>
              <a:gs pos="100000">
                <a:schemeClr val="accent1">
                  <a:alpha val="80000"/>
                </a:schemeClr>
              </a:gs>
            </a:gsLst>
            <a:lin ang="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9" name="矩形 8"/>
          <p:cNvSpPr/>
          <p:nvPr>
            <p:custDataLst>
              <p:tags r:id="rId10"/>
            </p:custDataLst>
          </p:nvPr>
        </p:nvSpPr>
        <p:spPr>
          <a:xfrm>
            <a:off x="8870607" y="-14514"/>
            <a:ext cx="1169923" cy="5932714"/>
          </a:xfrm>
          <a:prstGeom prst="rect">
            <a:avLst/>
          </a:prstGeom>
          <a:gradFill>
            <a:gsLst>
              <a:gs pos="95000">
                <a:schemeClr val="accent2">
                  <a:lumMod val="90000"/>
                  <a:lumOff val="10000"/>
                </a:schemeClr>
              </a:gs>
              <a:gs pos="98000">
                <a:schemeClr val="accent2">
                  <a:lumMod val="75000"/>
                </a:schemeClr>
              </a:gs>
              <a:gs pos="100000">
                <a:schemeClr val="accent2">
                  <a:lumMod val="75000"/>
                </a:schemeClr>
              </a:gs>
              <a:gs pos="2000">
                <a:schemeClr val="accent2">
                  <a:lumMod val="75000"/>
                </a:schemeClr>
              </a:gs>
              <a:gs pos="0">
                <a:schemeClr val="accent2">
                  <a:lumMod val="75000"/>
                </a:schemeClr>
              </a:gs>
              <a:gs pos="5000">
                <a:schemeClr val="accent2">
                  <a:lumMod val="90000"/>
                  <a:lumOff val="10000"/>
                </a:schemeClr>
              </a:gs>
              <a:gs pos="50000">
                <a:schemeClr val="accent1"/>
              </a:gs>
              <a:gs pos="10000">
                <a:schemeClr val="accent1"/>
              </a:gs>
              <a:gs pos="90000">
                <a:schemeClr val="accent1"/>
              </a:gs>
            </a:gsLst>
            <a:lin ang="0" scaled="0"/>
          </a:gradFill>
          <a:ln w="47625">
            <a:noFill/>
          </a:ln>
          <a:effectLst>
            <a:glow rad="444500">
              <a:schemeClr val="accent2">
                <a:lumMod val="50000"/>
                <a:alpha val="54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0" name="梯形 9"/>
          <p:cNvSpPr/>
          <p:nvPr>
            <p:custDataLst>
              <p:tags r:id="rId11"/>
            </p:custDataLst>
          </p:nvPr>
        </p:nvSpPr>
        <p:spPr>
          <a:xfrm>
            <a:off x="7975110" y="5918201"/>
            <a:ext cx="2960915" cy="443386"/>
          </a:xfrm>
          <a:prstGeom prst="trapezoid">
            <a:avLst>
              <a:gd name="adj" fmla="val 205096"/>
            </a:avLst>
          </a:prstGeom>
          <a:gradFill>
            <a:gsLst>
              <a:gs pos="85000">
                <a:schemeClr val="accent2">
                  <a:lumMod val="75000"/>
                  <a:alpha val="70000"/>
                </a:schemeClr>
              </a:gs>
              <a:gs pos="15000">
                <a:schemeClr val="accent2">
                  <a:lumMod val="75000"/>
                  <a:alpha val="70000"/>
                </a:schemeClr>
              </a:gs>
              <a:gs pos="50000">
                <a:schemeClr val="accent1">
                  <a:alpha val="80000"/>
                </a:schemeClr>
              </a:gs>
            </a:gsLst>
            <a:lin ang="0" scaled="0"/>
          </a:gradFill>
          <a:ln>
            <a:noFill/>
          </a:ln>
          <a:effectLst>
            <a:glow rad="127000">
              <a:schemeClr val="accent2">
                <a:lumMod val="75000"/>
                <a:alpha val="1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cxnSp>
        <p:nvCxnSpPr>
          <p:cNvPr id="13" name="直接连接符 12"/>
          <p:cNvCxnSpPr/>
          <p:nvPr>
            <p:custDataLst>
              <p:tags r:id="rId12"/>
            </p:custDataLst>
          </p:nvPr>
        </p:nvCxnSpPr>
        <p:spPr>
          <a:xfrm>
            <a:off x="6794870" y="6404428"/>
            <a:ext cx="5346330" cy="0"/>
          </a:xfrm>
          <a:prstGeom prst="line">
            <a:avLst/>
          </a:prstGeom>
          <a:ln w="25400">
            <a:gradFill>
              <a:gsLst>
                <a:gs pos="50000">
                  <a:schemeClr val="accent1">
                    <a:lumMod val="75000"/>
                    <a:alpha val="80000"/>
                  </a:schemeClr>
                </a:gs>
                <a:gs pos="70000">
                  <a:schemeClr val="accent2">
                    <a:lumMod val="75000"/>
                    <a:alpha val="80000"/>
                  </a:schemeClr>
                </a:gs>
                <a:gs pos="30000">
                  <a:schemeClr val="accent2">
                    <a:lumMod val="75000"/>
                    <a:alpha val="80000"/>
                  </a:schemeClr>
                </a:gs>
                <a:gs pos="0">
                  <a:schemeClr val="tx2">
                    <a:alpha val="80000"/>
                  </a:schemeClr>
                </a:gs>
                <a:gs pos="100000">
                  <a:schemeClr val="tx2">
                    <a:alpha val="8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>
            <p:custDataLst>
              <p:tags r:id="rId13"/>
            </p:custDataLst>
          </p:nvPr>
        </p:nvCxnSpPr>
        <p:spPr>
          <a:xfrm>
            <a:off x="6788520" y="6495596"/>
            <a:ext cx="5359030" cy="0"/>
          </a:xfrm>
          <a:prstGeom prst="line">
            <a:avLst/>
          </a:prstGeom>
          <a:ln w="25400">
            <a:gradFill>
              <a:gsLst>
                <a:gs pos="50000">
                  <a:schemeClr val="accent1">
                    <a:lumMod val="75000"/>
                    <a:alpha val="70000"/>
                  </a:schemeClr>
                </a:gs>
                <a:gs pos="70000">
                  <a:schemeClr val="accent2">
                    <a:lumMod val="75000"/>
                    <a:alpha val="70000"/>
                  </a:schemeClr>
                </a:gs>
                <a:gs pos="30000">
                  <a:schemeClr val="accent2">
                    <a:lumMod val="75000"/>
                    <a:alpha val="70000"/>
                  </a:schemeClr>
                </a:gs>
                <a:gs pos="0">
                  <a:schemeClr val="tx2">
                    <a:alpha val="70000"/>
                  </a:schemeClr>
                </a:gs>
                <a:gs pos="100000">
                  <a:schemeClr val="tx2">
                    <a:alpha val="7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>
            <p:custDataLst>
              <p:tags r:id="rId14"/>
            </p:custDataLst>
          </p:nvPr>
        </p:nvCxnSpPr>
        <p:spPr>
          <a:xfrm>
            <a:off x="6788520" y="6677932"/>
            <a:ext cx="5359030" cy="0"/>
          </a:xfrm>
          <a:prstGeom prst="line">
            <a:avLst/>
          </a:prstGeom>
          <a:ln w="25400">
            <a:gradFill>
              <a:gsLst>
                <a:gs pos="50000">
                  <a:schemeClr val="accent1">
                    <a:lumMod val="75000"/>
                    <a:alpha val="50000"/>
                  </a:schemeClr>
                </a:gs>
                <a:gs pos="70000">
                  <a:schemeClr val="accent2">
                    <a:lumMod val="75000"/>
                    <a:alpha val="50000"/>
                  </a:schemeClr>
                </a:gs>
                <a:gs pos="30000">
                  <a:schemeClr val="accent2">
                    <a:lumMod val="75000"/>
                    <a:alpha val="50000"/>
                  </a:schemeClr>
                </a:gs>
                <a:gs pos="0">
                  <a:schemeClr val="tx2">
                    <a:alpha val="50000"/>
                  </a:schemeClr>
                </a:gs>
                <a:gs pos="100000">
                  <a:schemeClr val="tx2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>
            <p:custDataLst>
              <p:tags r:id="rId15"/>
            </p:custDataLst>
          </p:nvPr>
        </p:nvCxnSpPr>
        <p:spPr>
          <a:xfrm>
            <a:off x="6788520" y="6769100"/>
            <a:ext cx="5359030" cy="0"/>
          </a:xfrm>
          <a:prstGeom prst="line">
            <a:avLst/>
          </a:prstGeom>
          <a:ln w="25400">
            <a:gradFill>
              <a:gsLst>
                <a:gs pos="50000">
                  <a:schemeClr val="accent1">
                    <a:lumMod val="75000"/>
                    <a:alpha val="40000"/>
                  </a:schemeClr>
                </a:gs>
                <a:gs pos="70000">
                  <a:schemeClr val="accent2">
                    <a:lumMod val="75000"/>
                    <a:alpha val="40000"/>
                  </a:schemeClr>
                </a:gs>
                <a:gs pos="30000">
                  <a:schemeClr val="accent2">
                    <a:lumMod val="75000"/>
                    <a:alpha val="40000"/>
                  </a:schemeClr>
                </a:gs>
                <a:gs pos="0">
                  <a:schemeClr val="tx2">
                    <a:alpha val="40000"/>
                  </a:schemeClr>
                </a:gs>
                <a:gs pos="100000">
                  <a:schemeClr val="tx2">
                    <a:alpha val="4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>
            <p:custDataLst>
              <p:tags r:id="rId16"/>
            </p:custDataLst>
          </p:nvPr>
        </p:nvCxnSpPr>
        <p:spPr>
          <a:xfrm>
            <a:off x="6788520" y="6586764"/>
            <a:ext cx="5359030" cy="0"/>
          </a:xfrm>
          <a:prstGeom prst="line">
            <a:avLst/>
          </a:prstGeom>
          <a:ln w="25400">
            <a:gradFill>
              <a:gsLst>
                <a:gs pos="50000">
                  <a:schemeClr val="accent1">
                    <a:lumMod val="75000"/>
                    <a:alpha val="60000"/>
                  </a:schemeClr>
                </a:gs>
                <a:gs pos="70000">
                  <a:schemeClr val="accent2">
                    <a:lumMod val="75000"/>
                    <a:alpha val="60000"/>
                  </a:schemeClr>
                </a:gs>
                <a:gs pos="30000">
                  <a:schemeClr val="accent2">
                    <a:lumMod val="75000"/>
                    <a:alpha val="60000"/>
                  </a:schemeClr>
                </a:gs>
                <a:gs pos="0">
                  <a:schemeClr val="tx2">
                    <a:alpha val="60000"/>
                  </a:schemeClr>
                </a:gs>
                <a:gs pos="100000">
                  <a:schemeClr val="tx2">
                    <a:alpha val="6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椭圆 28"/>
          <p:cNvSpPr/>
          <p:nvPr>
            <p:custDataLst>
              <p:tags r:id="rId17"/>
            </p:custDataLst>
          </p:nvPr>
        </p:nvSpPr>
        <p:spPr>
          <a:xfrm flipV="1">
            <a:off x="8396733" y="4387506"/>
            <a:ext cx="720744" cy="720744"/>
          </a:xfrm>
          <a:prstGeom prst="ellipse">
            <a:avLst/>
          </a:prstGeom>
          <a:gradFill flip="none" rotWithShape="1">
            <a:gsLst>
              <a:gs pos="30000">
                <a:schemeClr val="tx2"/>
              </a:gs>
              <a:gs pos="53000">
                <a:schemeClr val="tx2">
                  <a:lumMod val="75000"/>
                  <a:lumOff val="25000"/>
                </a:schemeClr>
              </a:gs>
              <a:gs pos="74000">
                <a:schemeClr val="accent2"/>
              </a:gs>
              <a:gs pos="88000">
                <a:schemeClr val="accent1"/>
              </a:gs>
              <a:gs pos="100000">
                <a:schemeClr val="accent1"/>
              </a:gs>
            </a:gsLst>
            <a:lin ang="1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2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标题和内容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正文"/>
          <p:cNvSpPr txBox="1"/>
          <p:nvPr>
            <p:ph idx="4"/>
            <p:custDataLst>
              <p:tags r:id="rId1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ct val="0"/>
              </a:spcAft>
              <a:buClr>
                <a:srgbClr val="FACA60"/>
              </a:buClr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uFillTx/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bg1">
                    <a:alpha val="80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bg1">
                    <a:alpha val="80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bg1">
                    <a:alpha val="80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bg1">
                    <a:alpha val="80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ct val="0"/>
              </a:spcAft>
              <a:buClr>
                <a:srgbClr val="FACA60"/>
              </a:buClr>
            </a:pPr>
            <a:r>
              <a:rPr lang="zh-CN" altLang="en-US">
                <a:ln>
                  <a:noFill/>
                  <a:prstDash val="sysDot"/>
                </a:ln>
                <a:latin typeface="+mn-ea"/>
                <a:ea typeface="+mn-ea"/>
                <a:cs typeface="MiSans" panose="00000500000000000000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latin typeface="+mn-ea"/>
              <a:ea typeface="+mn-ea"/>
              <a:cs typeface="MiSans" panose="00000500000000000000" charset="-122"/>
              <a:sym typeface="+mn-ea"/>
            </a:endParaRPr>
          </a:p>
          <a:p>
            <a:pPr lvl="1">
              <a:spcBef>
                <a:spcPts val="1200"/>
              </a:spcBef>
              <a:spcAft>
                <a:spcPct val="0"/>
              </a:spcAft>
              <a:buClr>
                <a:srgbClr val="FACA60"/>
              </a:buClr>
            </a:pPr>
            <a:r>
              <a:rPr lang="zh-CN" altLang="en-US">
                <a:ln>
                  <a:noFill/>
                  <a:prstDash val="sysDot"/>
                </a:ln>
                <a:latin typeface="+mn-ea"/>
                <a:ea typeface="+mn-ea"/>
                <a:cs typeface="MiSans" panose="00000500000000000000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latin typeface="+mn-ea"/>
              <a:ea typeface="+mn-ea"/>
              <a:cs typeface="MiSans" panose="00000500000000000000" charset="-122"/>
              <a:sym typeface="+mn-ea"/>
            </a:endParaRPr>
          </a:p>
          <a:p>
            <a:pPr lvl="2">
              <a:spcBef>
                <a:spcPts val="1200"/>
              </a:spcBef>
              <a:spcAft>
                <a:spcPct val="0"/>
              </a:spcAft>
              <a:buClr>
                <a:srgbClr val="FACA60"/>
              </a:buClr>
            </a:pPr>
            <a:r>
              <a:rPr lang="zh-CN" altLang="en-US">
                <a:ln>
                  <a:noFill/>
                  <a:prstDash val="sysDot"/>
                </a:ln>
                <a:latin typeface="+mn-ea"/>
                <a:ea typeface="+mn-ea"/>
                <a:cs typeface="MiSans" panose="00000500000000000000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latin typeface="+mn-ea"/>
              <a:ea typeface="+mn-ea"/>
              <a:cs typeface="MiSans" panose="00000500000000000000" charset="-122"/>
              <a:sym typeface="+mn-ea"/>
            </a:endParaRPr>
          </a:p>
          <a:p>
            <a:pPr lvl="3">
              <a:spcBef>
                <a:spcPts val="1200"/>
              </a:spcBef>
              <a:spcAft>
                <a:spcPct val="0"/>
              </a:spcAft>
              <a:buClr>
                <a:srgbClr val="FACA60"/>
              </a:buClr>
            </a:pPr>
            <a:r>
              <a:rPr lang="zh-CN" altLang="en-US">
                <a:ln>
                  <a:noFill/>
                  <a:prstDash val="sysDot"/>
                </a:ln>
                <a:latin typeface="+mn-ea"/>
                <a:ea typeface="+mn-ea"/>
                <a:cs typeface="MiSans" panose="00000500000000000000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latin typeface="+mn-ea"/>
              <a:ea typeface="+mn-ea"/>
              <a:cs typeface="MiSans" panose="00000500000000000000" charset="-122"/>
              <a:sym typeface="+mn-ea"/>
            </a:endParaRPr>
          </a:p>
          <a:p>
            <a:pPr lvl="4">
              <a:spcBef>
                <a:spcPts val="1200"/>
              </a:spcBef>
              <a:spcAft>
                <a:spcPct val="0"/>
              </a:spcAft>
              <a:buClr>
                <a:srgbClr val="FACA60"/>
              </a:buClr>
            </a:pPr>
            <a:r>
              <a:rPr lang="zh-CN" altLang="en-US">
                <a:ln>
                  <a:noFill/>
                  <a:prstDash val="sysDot"/>
                </a:ln>
                <a:latin typeface="+mn-ea"/>
                <a:ea typeface="+mn-ea"/>
                <a:cs typeface="MiSans" panose="00000500000000000000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latin typeface="+mn-ea"/>
              <a:ea typeface="+mn-ea"/>
              <a:cs typeface="MiSans" panose="00000500000000000000" charset="-122"/>
              <a:sym typeface="+mn-ea"/>
            </a:endParaRPr>
          </a:p>
        </p:txBody>
      </p:sp>
      <p:sp>
        <p:nvSpPr>
          <p:cNvPr id="7" name="标题"/>
          <p:cNvSpPr txBox="1"/>
          <p:nvPr>
            <p:ph type="title" idx="3"/>
            <p:custDataLst>
              <p:tags r:id="rId2"/>
            </p:custDataLst>
          </p:nvPr>
        </p:nvSpPr>
        <p:spPr>
          <a:xfrm>
            <a:off x="608330" y="508635"/>
            <a:ext cx="10968990" cy="76327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4000" b="1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0">
                      <a:schemeClr val="bg1"/>
                    </a:gs>
                    <a:gs pos="90000">
                      <a:schemeClr val="accent1"/>
                    </a:gs>
                  </a:gsLst>
                  <a:lin ang="16200000" scaled="0"/>
                </a:gra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节标题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节编号"/>
          <p:cNvSpPr txBox="1"/>
          <p:nvPr>
            <p:ph type="body" idx="4" hasCustomPrompt="1"/>
            <p:custDataLst>
              <p:tags r:id="rId1"/>
            </p:custDataLst>
          </p:nvPr>
        </p:nvSpPr>
        <p:spPr>
          <a:xfrm>
            <a:off x="1021080" y="2165350"/>
            <a:ext cx="2999740" cy="101854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7000" b="1" i="0" u="none" strike="noStrike" kern="1200" cap="none" spc="300" normalizeH="0" baseline="0" noProof="1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 algn="l"/>
            <a:r>
              <a:rPr>
                <a:sym typeface="+mn-ea"/>
              </a:rPr>
              <a:t>节编号</a:t>
            </a:r>
          </a:p>
        </p:txBody>
      </p:sp>
      <p:sp>
        <p:nvSpPr>
          <p:cNvPr id="8" name="标题"/>
          <p:cNvSpPr txBox="1"/>
          <p:nvPr>
            <p:ph type="title" idx="3" hasCustomPrompt="1"/>
            <p:custDataLst>
              <p:tags r:id="rId2"/>
            </p:custDataLst>
          </p:nvPr>
        </p:nvSpPr>
        <p:spPr>
          <a:xfrm>
            <a:off x="1021080" y="3378835"/>
            <a:ext cx="8068945" cy="224218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sz="5300" b="1" i="0" u="none" strike="noStrike" kern="1200" cap="none" spc="300" normalizeH="0" baseline="0" noProof="1" err="1">
                <a:gradFill>
                  <a:gsLst>
                    <a:gs pos="0">
                      <a:schemeClr val="bg1"/>
                    </a:gs>
                    <a:gs pos="90000">
                      <a:schemeClr val="accent1"/>
                    </a:gs>
                  </a:gsLst>
                  <a:lin ang="16200000" scaled="0"/>
                </a:gra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</a:p>
        </p:txBody>
      </p:sp>
      <p:sp>
        <p:nvSpPr>
          <p:cNvPr id="7" name="椭圆 6"/>
          <p:cNvSpPr/>
          <p:nvPr>
            <p:custDataLst>
              <p:tags r:id="rId3"/>
            </p:custDataLst>
          </p:nvPr>
        </p:nvSpPr>
        <p:spPr>
          <a:xfrm flipV="1">
            <a:off x="11098318" y="2375536"/>
            <a:ext cx="541020" cy="541020"/>
          </a:xfrm>
          <a:prstGeom prst="ellipse">
            <a:avLst/>
          </a:prstGeom>
          <a:gradFill flip="none" rotWithShape="1">
            <a:gsLst>
              <a:gs pos="34000">
                <a:schemeClr val="tx2">
                  <a:alpha val="0"/>
                </a:schemeClr>
              </a:gs>
              <a:gs pos="61000">
                <a:schemeClr val="accent2">
                  <a:lumMod val="50000"/>
                  <a:alpha val="20000"/>
                </a:schemeClr>
              </a:gs>
              <a:gs pos="82000">
                <a:schemeClr val="accent2">
                  <a:alpha val="60000"/>
                </a:schemeClr>
              </a:gs>
              <a:gs pos="88000">
                <a:schemeClr val="accent1">
                  <a:alpha val="70000"/>
                </a:schemeClr>
              </a:gs>
              <a:gs pos="100000">
                <a:schemeClr val="accent1">
                  <a:alpha val="70000"/>
                </a:schemeClr>
              </a:gs>
            </a:gsLst>
            <a:lin ang="1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6" name="任意多边形 5"/>
          <p:cNvSpPr/>
          <p:nvPr>
            <p:custDataLst>
              <p:tags r:id="rId4"/>
            </p:custDataLst>
          </p:nvPr>
        </p:nvSpPr>
        <p:spPr>
          <a:xfrm rot="6300000">
            <a:off x="8804072" y="-1289760"/>
            <a:ext cx="2116227" cy="3676948"/>
          </a:xfrm>
          <a:custGeom>
            <a:gdLst>
              <a:gd name="idx" fmla="cos wd2 2700000"/>
              <a:gd name="idy" fmla="sin hd2 2700000"/>
              <a:gd name="il" fmla="+- hc 0 wd2"/>
              <a:gd name="ir" fmla="+- hc wd2 0"/>
              <a:gd name="it" fmla="+- vc 0 idx"/>
              <a:gd name="ib" fmla="+- vc idx 0"/>
            </a:gdLst>
            <a:cxnLst>
              <a:cxn ang="3">
                <a:pos x="hc" y="t"/>
              </a:cxn>
              <a:cxn ang="3">
                <a:pos x="hd2" y="il"/>
              </a:cxn>
              <a:cxn ang="cd2">
                <a:pos x="l" y="vc"/>
              </a:cxn>
              <a:cxn ang="cd4">
                <a:pos x="hd2" y="ir"/>
              </a:cxn>
              <a:cxn ang="cd4">
                <a:pos x="hc" y="b"/>
              </a:cxn>
              <a:cxn ang="cd4">
                <a:pos x="idy" y="ir"/>
              </a:cxn>
              <a:cxn ang="0">
                <a:pos x="r" y="vc"/>
              </a:cxn>
              <a:cxn ang="3">
                <a:pos x="idy" y="il"/>
              </a:cxn>
            </a:cxnLst>
            <a:rect l="l" t="t" r="r" b="b"/>
            <a:pathLst>
              <a:path w="3332" h="5790">
                <a:moveTo>
                  <a:pt x="304" y="0"/>
                </a:moveTo>
                <a:cubicBezTo>
                  <a:pt x="1977" y="0"/>
                  <a:pt x="3333" y="1356"/>
                  <a:pt x="3333" y="3028"/>
                </a:cubicBezTo>
                <a:cubicBezTo>
                  <a:pt x="3333" y="4257"/>
                  <a:pt x="2601" y="5314"/>
                  <a:pt x="1551" y="5789"/>
                </a:cubicBezTo>
                <a:lnTo>
                  <a:pt x="1547" y="5790"/>
                </a:lnTo>
                <a:lnTo>
                  <a:pt x="0" y="15"/>
                </a:lnTo>
                <a:lnTo>
                  <a:pt x="33" y="12"/>
                </a:lnTo>
                <a:cubicBezTo>
                  <a:pt x="122" y="4"/>
                  <a:pt x="213" y="0"/>
                  <a:pt x="304" y="0"/>
                </a:cubicBezTo>
                <a:close/>
              </a:path>
            </a:pathLst>
          </a:custGeom>
          <a:gradFill flip="none" rotWithShape="1">
            <a:gsLst>
              <a:gs pos="34000">
                <a:schemeClr val="tx2">
                  <a:alpha val="0"/>
                </a:schemeClr>
              </a:gs>
              <a:gs pos="61000">
                <a:schemeClr val="accent2">
                  <a:lumMod val="50000"/>
                  <a:alpha val="50000"/>
                </a:schemeClr>
              </a:gs>
              <a:gs pos="82000">
                <a:schemeClr val="accent2">
                  <a:alpha val="90000"/>
                </a:schemeClr>
              </a:gs>
              <a:gs pos="88000">
                <a:schemeClr val="accent1">
                  <a:alpha val="90000"/>
                </a:schemeClr>
              </a:gs>
              <a:gs pos="100000">
                <a:schemeClr val="accent1">
                  <a:alpha val="90000"/>
                </a:scheme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两栏内容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正文"/>
          <p:cNvSpPr txBox="1"/>
          <p:nvPr>
            <p:ph idx="5"/>
            <p:custDataLst>
              <p:tags r:id="rId1"/>
            </p:custDataLst>
          </p:nvPr>
        </p:nvSpPr>
        <p:spPr>
          <a:xfrm>
            <a:off x="6400805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uFillTx/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MiSans" panose="00000500000000000000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MiSans" panose="00000500000000000000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MiSans" panose="00000500000000000000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MiSans" panose="00000500000000000000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MiSans" panose="00000500000000000000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MiSans" panose="00000500000000000000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MiSans" panose="00000500000000000000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MiSans" panose="00000500000000000000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MiSans" panose="00000500000000000000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MiSans" panose="00000500000000000000" charset="-122"/>
              <a:sym typeface="+mn-ea"/>
            </a:endParaRPr>
          </a:p>
        </p:txBody>
      </p:sp>
      <p:sp>
        <p:nvSpPr>
          <p:cNvPr id="8" name="正文"/>
          <p:cNvSpPr txBox="1"/>
          <p:nvPr>
            <p:ph idx="4"/>
            <p:custDataLst>
              <p:tags r:id="rId2"/>
            </p:custDataLst>
          </p:nvPr>
        </p:nvSpPr>
        <p:spPr>
          <a:xfrm>
            <a:off x="608400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uFillTx/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MiSans" panose="00000500000000000000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MiSans" panose="00000500000000000000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MiSans" panose="00000500000000000000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MiSans" panose="00000500000000000000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MiSans" panose="00000500000000000000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MiSans" panose="00000500000000000000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MiSans" panose="00000500000000000000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MiSans" panose="00000500000000000000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MiSans" panose="00000500000000000000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MiSans" panose="00000500000000000000" charset="-122"/>
              <a:sym typeface="+mn-ea"/>
            </a:endParaRPr>
          </a:p>
        </p:txBody>
      </p:sp>
      <p:sp>
        <p:nvSpPr>
          <p:cNvPr id="7" name="标题"/>
          <p:cNvSpPr txBox="1"/>
          <p:nvPr>
            <p:ph type="title" idx="3"/>
            <p:custDataLst>
              <p:tags r:id="rId3"/>
            </p:custDataLst>
          </p:nvPr>
        </p:nvSpPr>
        <p:spPr>
          <a:xfrm>
            <a:off x="608330" y="508635"/>
            <a:ext cx="10968990" cy="76327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4000" b="1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0">
                      <a:schemeClr val="bg1"/>
                    </a:gs>
                    <a:gs pos="90000">
                      <a:schemeClr val="accent1"/>
                    </a:gs>
                  </a:gsLst>
                  <a:lin ang="16200000" scaled="0"/>
                </a:gra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比较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" name="正文"/>
          <p:cNvSpPr txBox="1"/>
          <p:nvPr>
            <p:ph idx="7"/>
            <p:custDataLst>
              <p:tags r:id="rId1"/>
            </p:custDataLst>
          </p:nvPr>
        </p:nvSpPr>
        <p:spPr>
          <a:xfrm>
            <a:off x="62352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uFillTx/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MiSans" panose="00000500000000000000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MiSans" panose="00000500000000000000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MiSans" panose="00000500000000000000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MiSans" panose="00000500000000000000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MiSans" panose="00000500000000000000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MiSans" panose="00000500000000000000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MiSans" panose="00000500000000000000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MiSans" panose="00000500000000000000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MiSans" panose="00000500000000000000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MiSans" panose="00000500000000000000" charset="-122"/>
              <a:sym typeface="+mn-ea"/>
            </a:endParaRPr>
          </a:p>
        </p:txBody>
      </p:sp>
      <p:sp>
        <p:nvSpPr>
          <p:cNvPr id="11" name="标题"/>
          <p:cNvSpPr txBox="1"/>
          <p:nvPr>
            <p:ph type="title" idx="6"/>
            <p:custDataLst>
              <p:tags r:id="rId2"/>
            </p:custDataLst>
          </p:nvPr>
        </p:nvSpPr>
        <p:spPr>
          <a:xfrm>
            <a:off x="6235065" y="1343025"/>
            <a:ext cx="5342255" cy="4864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10" name="正文"/>
          <p:cNvSpPr txBox="1"/>
          <p:nvPr>
            <p:ph idx="5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uFillTx/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MiSans" panose="00000500000000000000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MiSans" panose="00000500000000000000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MiSans" panose="00000500000000000000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MiSans" panose="00000500000000000000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MiSans" panose="00000500000000000000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MiSans" panose="00000500000000000000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MiSans" panose="00000500000000000000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MiSans" panose="00000500000000000000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MiSans" panose="00000500000000000000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MiSans" panose="00000500000000000000" charset="-122"/>
              <a:sym typeface="+mn-ea"/>
            </a:endParaRPr>
          </a:p>
        </p:txBody>
      </p:sp>
      <p:sp>
        <p:nvSpPr>
          <p:cNvPr id="8" name="标题"/>
          <p:cNvSpPr txBox="1"/>
          <p:nvPr>
            <p:ph type="title" idx="4"/>
            <p:custDataLst>
              <p:tags r:id="rId4"/>
            </p:custDataLst>
          </p:nvPr>
        </p:nvSpPr>
        <p:spPr>
          <a:xfrm>
            <a:off x="608330" y="1343025"/>
            <a:ext cx="5342255" cy="4864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bg1"/>
                </a:solidFill>
                <a:latin typeface="+mn-ea"/>
                <a:ea typeface="+mn-ea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7" name="标题"/>
          <p:cNvSpPr txBox="1"/>
          <p:nvPr>
            <p:ph type="title" idx="3"/>
            <p:custDataLst>
              <p:tags r:id="rId5"/>
            </p:custDataLst>
          </p:nvPr>
        </p:nvSpPr>
        <p:spPr>
          <a:xfrm>
            <a:off x="608330" y="508635"/>
            <a:ext cx="10968990" cy="76327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4000" b="1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0">
                      <a:schemeClr val="bg1"/>
                    </a:gs>
                    <a:gs pos="90000">
                      <a:schemeClr val="accent1"/>
                    </a:gs>
                  </a:gsLst>
                  <a:lin ang="16200000" scaled="0"/>
                </a:gra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仅标题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椭圆 6"/>
          <p:cNvSpPr/>
          <p:nvPr>
            <p:custDataLst>
              <p:tags r:id="rId1"/>
            </p:custDataLst>
          </p:nvPr>
        </p:nvSpPr>
        <p:spPr>
          <a:xfrm flipH="1" flipV="1">
            <a:off x="5015755" y="604047"/>
            <a:ext cx="720744" cy="720744"/>
          </a:xfrm>
          <a:prstGeom prst="ellipse">
            <a:avLst/>
          </a:prstGeom>
          <a:gradFill flip="none" rotWithShape="1">
            <a:gsLst>
              <a:gs pos="34000">
                <a:schemeClr val="tx2">
                  <a:alpha val="0"/>
                </a:schemeClr>
              </a:gs>
              <a:gs pos="61000">
                <a:schemeClr val="accent2">
                  <a:lumMod val="50000"/>
                  <a:alpha val="20000"/>
                </a:schemeClr>
              </a:gs>
              <a:gs pos="82000">
                <a:schemeClr val="accent2">
                  <a:alpha val="60000"/>
                </a:schemeClr>
              </a:gs>
              <a:gs pos="88000">
                <a:schemeClr val="accent1">
                  <a:alpha val="70000"/>
                </a:schemeClr>
              </a:gs>
              <a:gs pos="100000">
                <a:schemeClr val="accent1">
                  <a:alpha val="70000"/>
                </a:schemeClr>
              </a:gs>
            </a:gsLst>
            <a:lin ang="1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6" name="标题"/>
          <p:cNvSpPr txBox="1"/>
          <p:nvPr>
            <p:ph type="title" idx="1" hasCustomPrompt="1"/>
            <p:custDataLst>
              <p:tags r:id="rId2"/>
            </p:custDataLst>
          </p:nvPr>
        </p:nvSpPr>
        <p:spPr>
          <a:xfrm>
            <a:off x="5070793" y="584200"/>
            <a:ext cx="2050415" cy="96393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5400" b="1" i="0" u="none" strike="noStrike" kern="1200" cap="none" spc="300" normalizeH="0" baseline="0" noProof="1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 algn="ctr"/>
            <a:r>
              <a:rPr>
                <a:sym typeface="+mn-ea"/>
              </a:rPr>
              <a:t>标题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空白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椭圆 6"/>
          <p:cNvSpPr/>
          <p:nvPr>
            <p:custDataLst>
              <p:tags r:id="rId1"/>
            </p:custDataLst>
          </p:nvPr>
        </p:nvSpPr>
        <p:spPr>
          <a:xfrm flipH="1" flipV="1">
            <a:off x="294297" y="186415"/>
            <a:ext cx="988079" cy="988079"/>
          </a:xfrm>
          <a:prstGeom prst="ellipse">
            <a:avLst/>
          </a:prstGeom>
          <a:gradFill flip="none" rotWithShape="1">
            <a:gsLst>
              <a:gs pos="34000">
                <a:schemeClr val="tx2">
                  <a:alpha val="0"/>
                </a:schemeClr>
              </a:gs>
              <a:gs pos="61000">
                <a:schemeClr val="accent2">
                  <a:lumMod val="50000"/>
                  <a:alpha val="20000"/>
                </a:schemeClr>
              </a:gs>
              <a:gs pos="82000">
                <a:schemeClr val="accent2">
                  <a:alpha val="60000"/>
                </a:schemeClr>
              </a:gs>
              <a:gs pos="88000">
                <a:schemeClr val="accent1">
                  <a:alpha val="70000"/>
                </a:schemeClr>
              </a:gs>
              <a:gs pos="100000">
                <a:schemeClr val="accent1">
                  <a:alpha val="70000"/>
                </a:schemeClr>
              </a:gs>
            </a:gsLst>
            <a:lin ang="1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2"/>
            </p:custDataLst>
          </p:nvPr>
        </p:nvSpPr>
        <p:spPr>
          <a:xfrm>
            <a:off x="6238925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1" name="标题 10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>
            <a:lvl1pPr>
              <a:defRPr b="1">
                <a:cs typeface="微软雅黑" panose="020b0503020204020204" charset="-122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1"/>
            </p:custDataLst>
          </p:nvPr>
        </p:nvSpPr>
        <p:spPr>
          <a:xfrm>
            <a:off x="10571135" y="952508"/>
            <a:ext cx="950984" cy="5388907"/>
          </a:xfrm>
        </p:spPr>
        <p:txBody>
          <a:bodyPr vert="eaVert" lIns="101600" tIns="38100" rIns="76200" bIns="381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ct val="0"/>
              </a:spcAft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669925" y="952500"/>
            <a:ext cx="9828101" cy="5388907"/>
          </a:xfrm>
        </p:spPr>
        <p:txBody>
          <a:bodyPr vert="eaVert">
            <a:normAutofit/>
          </a:bodyPr>
          <a:lstStyle>
            <a:lvl1pPr indent="0" eaLnBrk="1" fontAlgn="auto" latinLnBrk="0" hangingPunct="1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  <a:lvl2pPr indent="0" eaLnBrk="1" fontAlgn="auto" latinLnBrk="0" hangingPunct="1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2pPr>
            <a:lvl3pPr indent="0" eaLnBrk="1" fontAlgn="auto" latinLnBrk="0" hangingPunct="1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3pPr>
            <a:lvl4pPr indent="0" eaLnBrk="1" fontAlgn="auto" latinLnBrk="0" hangingPunct="1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4pPr>
            <a:lvl5pPr indent="0" eaLnBrk="1" fontAlgn="auto" latinLnBrk="0" hangingPunct="1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内容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椭圆 6"/>
          <p:cNvSpPr/>
          <p:nvPr>
            <p:custDataLst>
              <p:tags r:id="rId1"/>
            </p:custDataLst>
          </p:nvPr>
        </p:nvSpPr>
        <p:spPr>
          <a:xfrm flipH="1" flipV="1">
            <a:off x="294297" y="186415"/>
            <a:ext cx="988079" cy="988079"/>
          </a:xfrm>
          <a:prstGeom prst="ellipse">
            <a:avLst/>
          </a:prstGeom>
          <a:gradFill flip="none" rotWithShape="1">
            <a:gsLst>
              <a:gs pos="34000">
                <a:schemeClr val="tx2">
                  <a:alpha val="0"/>
                </a:schemeClr>
              </a:gs>
              <a:gs pos="61000">
                <a:schemeClr val="accent2">
                  <a:lumMod val="50000"/>
                  <a:alpha val="20000"/>
                </a:schemeClr>
              </a:gs>
              <a:gs pos="82000">
                <a:schemeClr val="accent2">
                  <a:alpha val="60000"/>
                </a:schemeClr>
              </a:gs>
              <a:gs pos="88000">
                <a:schemeClr val="accent1">
                  <a:alpha val="70000"/>
                </a:schemeClr>
              </a:gs>
              <a:gs pos="100000">
                <a:schemeClr val="accent1">
                  <a:alpha val="70000"/>
                </a:schemeClr>
              </a:gs>
            </a:gsLst>
            <a:lin ang="1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6" name="正文"/>
          <p:cNvSpPr txBox="1"/>
          <p:nvPr>
            <p:ph idx="1"/>
            <p:custDataLst>
              <p:tags r:id="rId2"/>
            </p:custDataLst>
          </p:nvPr>
        </p:nvSpPr>
        <p:spPr>
          <a:xfrm>
            <a:off x="608330" y="508635"/>
            <a:ext cx="10968990" cy="574802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ln>
                  <a:noFill/>
                  <a:prstDash val="sysDot"/>
                </a:ln>
                <a:solidFill>
                  <a:schemeClr val="bg1"/>
                </a:solidFill>
                <a:uFillTx/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MiSans" panose="00000500000000000000" charset="-122"/>
                <a:sym typeface="+mn-ea"/>
              </a:rPr>
              <a:t>单击此处编辑母版文本样式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MiSans" panose="00000500000000000000" charset="-122"/>
              <a:sym typeface="+mn-ea"/>
            </a:endParaRPr>
          </a:p>
          <a:p>
            <a:pPr lvl="1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MiSans" panose="00000500000000000000" charset="-122"/>
                <a:sym typeface="+mn-ea"/>
              </a:rPr>
              <a:t>第二级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MiSans" panose="00000500000000000000" charset="-122"/>
              <a:sym typeface="+mn-ea"/>
            </a:endParaRPr>
          </a:p>
          <a:p>
            <a:pPr lvl="2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MiSans" panose="00000500000000000000" charset="-122"/>
                <a:sym typeface="+mn-ea"/>
              </a:rPr>
              <a:t>第三级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MiSans" panose="00000500000000000000" charset="-122"/>
              <a:sym typeface="+mn-ea"/>
            </a:endParaRPr>
          </a:p>
          <a:p>
            <a:pPr lvl="3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MiSans" panose="00000500000000000000" charset="-122"/>
                <a:sym typeface="+mn-ea"/>
              </a:rPr>
              <a:t>第四级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MiSans" panose="00000500000000000000" charset="-122"/>
              <a:sym typeface="+mn-ea"/>
            </a:endParaRPr>
          </a:p>
          <a:p>
            <a:pPr lvl="4"/>
            <a:r>
              <a:rPr lang="zh-CN" altLang="en-US">
                <a:ln>
                  <a:noFill/>
                  <a:prstDash val="sysDot"/>
                </a:ln>
                <a:solidFill>
                  <a:schemeClr val="bg1"/>
                </a:solidFill>
                <a:latin typeface="+mn-ea"/>
                <a:ea typeface="+mn-ea"/>
                <a:cs typeface="MiSans" panose="00000500000000000000" charset="-122"/>
                <a:sym typeface="+mn-ea"/>
              </a:rPr>
              <a:t>第五级</a:t>
            </a:r>
            <a:endParaRPr lang="zh-CN" altLang="en-US">
              <a:ln>
                <a:noFill/>
                <a:prstDash val="sysDot"/>
              </a:ln>
              <a:solidFill>
                <a:schemeClr val="bg1"/>
              </a:solidFill>
              <a:latin typeface="+mn-ea"/>
              <a:ea typeface="+mn-ea"/>
              <a:cs typeface="MiSans" panose="00000500000000000000" charset="-122"/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末尾幻灯片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0" name="图片 19" descr="图层 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/>
          <a:srcRect r="42208"/>
          <a:stretch>
            <a:fillRect/>
          </a:stretch>
        </p:blipFill>
        <p:spPr>
          <a:xfrm>
            <a:off x="11198225" y="972820"/>
            <a:ext cx="993775" cy="1719580"/>
          </a:xfrm>
          <a:prstGeom prst="rect">
            <a:avLst/>
          </a:prstGeom>
        </p:spPr>
      </p:pic>
      <p:sp>
        <p:nvSpPr>
          <p:cNvPr id="19" name="任意多边形: 形状 4"/>
          <p:cNvSpPr/>
          <p:nvPr>
            <p:custDataLst>
              <p:tags r:id="rId3"/>
            </p:custDataLst>
          </p:nvPr>
        </p:nvSpPr>
        <p:spPr>
          <a:xfrm>
            <a:off x="4524647" y="-14513"/>
            <a:ext cx="2939329" cy="1192893"/>
          </a:xfrm>
          <a:custGeom>
            <a:gdLst>
              <a:gd name="connsiteX0" fmla="*/ 0 w 2939329"/>
              <a:gd name="connsiteY0" fmla="*/ 0 h 1192893"/>
              <a:gd name="connsiteX1" fmla="*/ 2939329 w 2939329"/>
              <a:gd name="connsiteY1" fmla="*/ 0 h 1192893"/>
              <a:gd name="connsiteX2" fmla="*/ 2903922 w 2939329"/>
              <a:gd name="connsiteY2" fmla="*/ 137700 h 1192893"/>
              <a:gd name="connsiteX3" fmla="*/ 1469664 w 2939329"/>
              <a:gd name="connsiteY3" fmla="*/ 1192893 h 1192893"/>
              <a:gd name="connsiteX4" fmla="*/ 35406 w 2939329"/>
              <a:gd name="connsiteY4" fmla="*/ 137700 h 119289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39329" h="1192893">
                <a:moveTo>
                  <a:pt x="0" y="0"/>
                </a:moveTo>
                <a:lnTo>
                  <a:pt x="2939329" y="0"/>
                </a:lnTo>
                <a:lnTo>
                  <a:pt x="2903922" y="137700"/>
                </a:lnTo>
                <a:cubicBezTo>
                  <a:pt x="2713780" y="749025"/>
                  <a:pt x="2143557" y="1192893"/>
                  <a:pt x="1469664" y="1192893"/>
                </a:cubicBezTo>
                <a:cubicBezTo>
                  <a:pt x="795771" y="1192893"/>
                  <a:pt x="225548" y="749025"/>
                  <a:pt x="35406" y="137700"/>
                </a:cubicBezTo>
                <a:close/>
              </a:path>
            </a:pathLst>
          </a:custGeom>
          <a:gradFill flip="none" rotWithShape="1">
            <a:gsLst>
              <a:gs pos="34000">
                <a:schemeClr val="tx2">
                  <a:alpha val="0"/>
                </a:schemeClr>
              </a:gs>
              <a:gs pos="61000">
                <a:schemeClr val="accent2">
                  <a:lumMod val="50000"/>
                  <a:alpha val="50000"/>
                </a:schemeClr>
              </a:gs>
              <a:gs pos="82000">
                <a:schemeClr val="accent2">
                  <a:alpha val="90000"/>
                </a:schemeClr>
              </a:gs>
              <a:gs pos="88000">
                <a:schemeClr val="accent1">
                  <a:alpha val="90000"/>
                </a:schemeClr>
              </a:gs>
              <a:gs pos="100000">
                <a:schemeClr val="accent1">
                  <a:alpha val="90000"/>
                </a:scheme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8" name="椭圆 17"/>
          <p:cNvSpPr/>
          <p:nvPr>
            <p:custDataLst>
              <p:tags r:id="rId4"/>
            </p:custDataLst>
          </p:nvPr>
        </p:nvSpPr>
        <p:spPr>
          <a:xfrm>
            <a:off x="7268904" y="2974639"/>
            <a:ext cx="454361" cy="454361"/>
          </a:xfrm>
          <a:prstGeom prst="ellipse">
            <a:avLst/>
          </a:prstGeom>
          <a:gradFill flip="none" rotWithShape="1">
            <a:gsLst>
              <a:gs pos="34000">
                <a:schemeClr val="tx2">
                  <a:alpha val="0"/>
                </a:schemeClr>
              </a:gs>
              <a:gs pos="61000">
                <a:schemeClr val="accent2">
                  <a:lumMod val="50000"/>
                  <a:alpha val="20000"/>
                </a:schemeClr>
              </a:gs>
              <a:gs pos="82000">
                <a:schemeClr val="accent2">
                  <a:alpha val="60000"/>
                </a:schemeClr>
              </a:gs>
              <a:gs pos="88000">
                <a:schemeClr val="accent1">
                  <a:alpha val="70000"/>
                </a:schemeClr>
              </a:gs>
              <a:gs pos="100000">
                <a:schemeClr val="accent1">
                  <a:alpha val="70000"/>
                </a:scheme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2" name="椭圆 11"/>
          <p:cNvSpPr/>
          <p:nvPr>
            <p:custDataLst>
              <p:tags r:id="rId5"/>
            </p:custDataLst>
          </p:nvPr>
        </p:nvSpPr>
        <p:spPr>
          <a:xfrm flipH="1" flipV="1">
            <a:off x="10270471" y="3781107"/>
            <a:ext cx="720744" cy="720744"/>
          </a:xfrm>
          <a:prstGeom prst="ellipse">
            <a:avLst/>
          </a:prstGeom>
          <a:gradFill flip="none" rotWithShape="1">
            <a:gsLst>
              <a:gs pos="34000">
                <a:schemeClr val="tx2">
                  <a:alpha val="0"/>
                </a:schemeClr>
              </a:gs>
              <a:gs pos="61000">
                <a:schemeClr val="accent2">
                  <a:lumMod val="50000"/>
                  <a:alpha val="20000"/>
                </a:schemeClr>
              </a:gs>
              <a:gs pos="82000">
                <a:schemeClr val="accent2">
                  <a:alpha val="60000"/>
                </a:schemeClr>
              </a:gs>
              <a:gs pos="88000">
                <a:schemeClr val="accent1">
                  <a:alpha val="70000"/>
                </a:schemeClr>
              </a:gs>
              <a:gs pos="100000">
                <a:schemeClr val="accent1">
                  <a:alpha val="70000"/>
                </a:schemeClr>
              </a:gs>
            </a:gsLst>
            <a:lin ang="1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8" name="任意多边形: 形状 7"/>
          <p:cNvSpPr/>
          <p:nvPr>
            <p:custDataLst>
              <p:tags r:id="rId6"/>
            </p:custDataLst>
          </p:nvPr>
        </p:nvSpPr>
        <p:spPr>
          <a:xfrm flipH="1" flipV="1">
            <a:off x="11187520" y="967175"/>
            <a:ext cx="1004480" cy="1725224"/>
          </a:xfrm>
          <a:custGeom>
            <a:gdLst>
              <a:gd name="connsiteX0" fmla="*/ 141868 w 1004480"/>
              <a:gd name="connsiteY0" fmla="*/ 1725224 h 1725224"/>
              <a:gd name="connsiteX1" fmla="*/ 53671 w 1004480"/>
              <a:gd name="connsiteY1" fmla="*/ 1720770 h 1725224"/>
              <a:gd name="connsiteX2" fmla="*/ 0 w 1004480"/>
              <a:gd name="connsiteY2" fmla="*/ 1712579 h 1725224"/>
              <a:gd name="connsiteX3" fmla="*/ 0 w 1004480"/>
              <a:gd name="connsiteY3" fmla="*/ 12645 h 1725224"/>
              <a:gd name="connsiteX4" fmla="*/ 53671 w 1004480"/>
              <a:gd name="connsiteY4" fmla="*/ 4454 h 1725224"/>
              <a:gd name="connsiteX5" fmla="*/ 141868 w 1004480"/>
              <a:gd name="connsiteY5" fmla="*/ 0 h 1725224"/>
              <a:gd name="connsiteX6" fmla="*/ 1004480 w 1004480"/>
              <a:gd name="connsiteY6" fmla="*/ 862612 h 1725224"/>
              <a:gd name="connsiteX7" fmla="*/ 141868 w 1004480"/>
              <a:gd name="connsiteY7" fmla="*/ 1725224 h 172522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04480" h="1725224">
                <a:moveTo>
                  <a:pt x="141868" y="1725224"/>
                </a:moveTo>
                <a:cubicBezTo>
                  <a:pt x="112093" y="1725224"/>
                  <a:pt x="82669" y="1723715"/>
                  <a:pt x="53671" y="1720770"/>
                </a:cubicBezTo>
                <a:lnTo>
                  <a:pt x="0" y="1712579"/>
                </a:lnTo>
                <a:lnTo>
                  <a:pt x="0" y="12645"/>
                </a:lnTo>
                <a:lnTo>
                  <a:pt x="53671" y="4454"/>
                </a:lnTo>
                <a:cubicBezTo>
                  <a:pt x="82669" y="1509"/>
                  <a:pt x="112093" y="0"/>
                  <a:pt x="141868" y="0"/>
                </a:cubicBezTo>
                <a:cubicBezTo>
                  <a:pt x="618275" y="0"/>
                  <a:pt x="1004480" y="386205"/>
                  <a:pt x="1004480" y="862612"/>
                </a:cubicBezTo>
                <a:cubicBezTo>
                  <a:pt x="1004480" y="1339019"/>
                  <a:pt x="618275" y="1725224"/>
                  <a:pt x="141868" y="1725224"/>
                </a:cubicBezTo>
                <a:close/>
              </a:path>
            </a:pathLst>
          </a:custGeom>
          <a:gradFill flip="none" rotWithShape="1">
            <a:gsLst>
              <a:gs pos="34000">
                <a:schemeClr val="tx2">
                  <a:alpha val="0"/>
                </a:schemeClr>
              </a:gs>
              <a:gs pos="55000">
                <a:schemeClr val="accent2">
                  <a:lumMod val="50000"/>
                  <a:alpha val="20000"/>
                </a:schemeClr>
              </a:gs>
              <a:gs pos="82000">
                <a:schemeClr val="accent2">
                  <a:alpha val="60000"/>
                </a:schemeClr>
              </a:gs>
              <a:gs pos="90000">
                <a:schemeClr val="accent1">
                  <a:alpha val="80000"/>
                </a:schemeClr>
              </a:gs>
              <a:gs pos="100000">
                <a:schemeClr val="accent1">
                  <a:alpha val="80000"/>
                </a:schemeClr>
              </a:gs>
            </a:gsLst>
            <a:lin ang="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9" name="矩形 8"/>
          <p:cNvSpPr/>
          <p:nvPr>
            <p:custDataLst>
              <p:tags r:id="rId7"/>
            </p:custDataLst>
          </p:nvPr>
        </p:nvSpPr>
        <p:spPr>
          <a:xfrm>
            <a:off x="8870607" y="-14514"/>
            <a:ext cx="1169923" cy="5932714"/>
          </a:xfrm>
          <a:prstGeom prst="rect">
            <a:avLst/>
          </a:prstGeom>
          <a:gradFill>
            <a:gsLst>
              <a:gs pos="95000">
                <a:schemeClr val="accent2">
                  <a:lumMod val="90000"/>
                  <a:lumOff val="10000"/>
                </a:schemeClr>
              </a:gs>
              <a:gs pos="98000">
                <a:schemeClr val="accent2">
                  <a:lumMod val="75000"/>
                </a:schemeClr>
              </a:gs>
              <a:gs pos="100000">
                <a:schemeClr val="accent2">
                  <a:lumMod val="75000"/>
                </a:schemeClr>
              </a:gs>
              <a:gs pos="2000">
                <a:schemeClr val="accent2">
                  <a:lumMod val="75000"/>
                </a:schemeClr>
              </a:gs>
              <a:gs pos="0">
                <a:schemeClr val="accent2">
                  <a:lumMod val="75000"/>
                </a:schemeClr>
              </a:gs>
              <a:gs pos="5000">
                <a:schemeClr val="accent2">
                  <a:lumMod val="90000"/>
                  <a:lumOff val="10000"/>
                </a:schemeClr>
              </a:gs>
              <a:gs pos="50000">
                <a:schemeClr val="accent1"/>
              </a:gs>
              <a:gs pos="10000">
                <a:schemeClr val="accent1"/>
              </a:gs>
              <a:gs pos="90000">
                <a:schemeClr val="accent1"/>
              </a:gs>
            </a:gsLst>
            <a:lin ang="0" scaled="0"/>
          </a:gradFill>
          <a:ln w="47625">
            <a:noFill/>
          </a:ln>
          <a:effectLst>
            <a:glow rad="444500">
              <a:schemeClr val="accent2">
                <a:lumMod val="50000"/>
                <a:alpha val="54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cs typeface="微软雅黑" panose="020b0503020204020204" charset="-122"/>
              <a:sym typeface="+mn-ea"/>
            </a:endParaRPr>
          </a:p>
        </p:txBody>
      </p:sp>
      <p:sp>
        <p:nvSpPr>
          <p:cNvPr id="10" name="梯形 9"/>
          <p:cNvSpPr/>
          <p:nvPr>
            <p:custDataLst>
              <p:tags r:id="rId8"/>
            </p:custDataLst>
          </p:nvPr>
        </p:nvSpPr>
        <p:spPr>
          <a:xfrm>
            <a:off x="7975110" y="5918201"/>
            <a:ext cx="2960915" cy="443386"/>
          </a:xfrm>
          <a:prstGeom prst="trapezoid">
            <a:avLst>
              <a:gd name="adj" fmla="val 205096"/>
            </a:avLst>
          </a:prstGeom>
          <a:gradFill>
            <a:gsLst>
              <a:gs pos="85000">
                <a:schemeClr val="accent2">
                  <a:lumMod val="75000"/>
                  <a:alpha val="70000"/>
                </a:schemeClr>
              </a:gs>
              <a:gs pos="15000">
                <a:schemeClr val="accent2">
                  <a:lumMod val="75000"/>
                  <a:alpha val="70000"/>
                </a:schemeClr>
              </a:gs>
              <a:gs pos="50000">
                <a:schemeClr val="accent1">
                  <a:alpha val="80000"/>
                </a:schemeClr>
              </a:gs>
            </a:gsLst>
            <a:lin ang="0" scaled="0"/>
          </a:gradFill>
          <a:ln>
            <a:noFill/>
          </a:ln>
          <a:effectLst>
            <a:glow rad="127000">
              <a:schemeClr val="accent2">
                <a:lumMod val="75000"/>
                <a:alpha val="1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cxnSp>
        <p:nvCxnSpPr>
          <p:cNvPr id="11" name="直接连接符 10"/>
          <p:cNvCxnSpPr/>
          <p:nvPr>
            <p:custDataLst>
              <p:tags r:id="rId9"/>
            </p:custDataLst>
          </p:nvPr>
        </p:nvCxnSpPr>
        <p:spPr>
          <a:xfrm>
            <a:off x="6794870" y="6404428"/>
            <a:ext cx="5346330" cy="0"/>
          </a:xfrm>
          <a:prstGeom prst="line">
            <a:avLst/>
          </a:prstGeom>
          <a:ln w="25400">
            <a:gradFill>
              <a:gsLst>
                <a:gs pos="50000">
                  <a:schemeClr val="accent1">
                    <a:lumMod val="75000"/>
                    <a:alpha val="80000"/>
                  </a:schemeClr>
                </a:gs>
                <a:gs pos="70000">
                  <a:schemeClr val="accent2">
                    <a:lumMod val="75000"/>
                    <a:alpha val="80000"/>
                  </a:schemeClr>
                </a:gs>
                <a:gs pos="30000">
                  <a:schemeClr val="accent2">
                    <a:lumMod val="75000"/>
                    <a:alpha val="80000"/>
                  </a:schemeClr>
                </a:gs>
                <a:gs pos="0">
                  <a:schemeClr val="tx2">
                    <a:alpha val="80000"/>
                  </a:schemeClr>
                </a:gs>
                <a:gs pos="100000">
                  <a:schemeClr val="tx2">
                    <a:alpha val="8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>
            <p:custDataLst>
              <p:tags r:id="rId10"/>
            </p:custDataLst>
          </p:nvPr>
        </p:nvCxnSpPr>
        <p:spPr>
          <a:xfrm>
            <a:off x="6788520" y="6495596"/>
            <a:ext cx="5359030" cy="0"/>
          </a:xfrm>
          <a:prstGeom prst="line">
            <a:avLst/>
          </a:prstGeom>
          <a:ln w="25400">
            <a:gradFill>
              <a:gsLst>
                <a:gs pos="50000">
                  <a:schemeClr val="accent1">
                    <a:lumMod val="75000"/>
                    <a:alpha val="70000"/>
                  </a:schemeClr>
                </a:gs>
                <a:gs pos="70000">
                  <a:schemeClr val="accent2">
                    <a:lumMod val="75000"/>
                    <a:alpha val="70000"/>
                  </a:schemeClr>
                </a:gs>
                <a:gs pos="30000">
                  <a:schemeClr val="accent2">
                    <a:lumMod val="75000"/>
                    <a:alpha val="70000"/>
                  </a:schemeClr>
                </a:gs>
                <a:gs pos="0">
                  <a:schemeClr val="tx2">
                    <a:alpha val="70000"/>
                  </a:schemeClr>
                </a:gs>
                <a:gs pos="100000">
                  <a:schemeClr val="tx2">
                    <a:alpha val="7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>
            <p:custDataLst>
              <p:tags r:id="rId11"/>
            </p:custDataLst>
          </p:nvPr>
        </p:nvCxnSpPr>
        <p:spPr>
          <a:xfrm>
            <a:off x="6788520" y="6677932"/>
            <a:ext cx="5359030" cy="0"/>
          </a:xfrm>
          <a:prstGeom prst="line">
            <a:avLst/>
          </a:prstGeom>
          <a:ln w="25400">
            <a:gradFill>
              <a:gsLst>
                <a:gs pos="50000">
                  <a:schemeClr val="accent1">
                    <a:lumMod val="75000"/>
                    <a:alpha val="50000"/>
                  </a:schemeClr>
                </a:gs>
                <a:gs pos="70000">
                  <a:schemeClr val="accent2">
                    <a:lumMod val="75000"/>
                    <a:alpha val="50000"/>
                  </a:schemeClr>
                </a:gs>
                <a:gs pos="30000">
                  <a:schemeClr val="accent2">
                    <a:lumMod val="75000"/>
                    <a:alpha val="50000"/>
                  </a:schemeClr>
                </a:gs>
                <a:gs pos="0">
                  <a:schemeClr val="tx2">
                    <a:alpha val="50000"/>
                  </a:schemeClr>
                </a:gs>
                <a:gs pos="100000">
                  <a:schemeClr val="tx2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>
            <p:custDataLst>
              <p:tags r:id="rId12"/>
            </p:custDataLst>
          </p:nvPr>
        </p:nvCxnSpPr>
        <p:spPr>
          <a:xfrm>
            <a:off x="6788520" y="6769100"/>
            <a:ext cx="5359030" cy="0"/>
          </a:xfrm>
          <a:prstGeom prst="line">
            <a:avLst/>
          </a:prstGeom>
          <a:ln w="25400">
            <a:gradFill>
              <a:gsLst>
                <a:gs pos="50000">
                  <a:schemeClr val="accent1">
                    <a:lumMod val="75000"/>
                    <a:alpha val="40000"/>
                  </a:schemeClr>
                </a:gs>
                <a:gs pos="70000">
                  <a:schemeClr val="accent2">
                    <a:lumMod val="75000"/>
                    <a:alpha val="40000"/>
                  </a:schemeClr>
                </a:gs>
                <a:gs pos="30000">
                  <a:schemeClr val="accent2">
                    <a:lumMod val="75000"/>
                    <a:alpha val="40000"/>
                  </a:schemeClr>
                </a:gs>
                <a:gs pos="0">
                  <a:schemeClr val="tx2">
                    <a:alpha val="40000"/>
                  </a:schemeClr>
                </a:gs>
                <a:gs pos="100000">
                  <a:schemeClr val="tx2">
                    <a:alpha val="4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>
            <p:custDataLst>
              <p:tags r:id="rId13"/>
            </p:custDataLst>
          </p:nvPr>
        </p:nvCxnSpPr>
        <p:spPr>
          <a:xfrm>
            <a:off x="6788520" y="6586764"/>
            <a:ext cx="5359030" cy="0"/>
          </a:xfrm>
          <a:prstGeom prst="line">
            <a:avLst/>
          </a:prstGeom>
          <a:ln w="25400">
            <a:gradFill>
              <a:gsLst>
                <a:gs pos="50000">
                  <a:schemeClr val="accent1">
                    <a:lumMod val="75000"/>
                    <a:alpha val="60000"/>
                  </a:schemeClr>
                </a:gs>
                <a:gs pos="70000">
                  <a:schemeClr val="accent2">
                    <a:lumMod val="75000"/>
                    <a:alpha val="60000"/>
                  </a:schemeClr>
                </a:gs>
                <a:gs pos="30000">
                  <a:schemeClr val="accent2">
                    <a:lumMod val="75000"/>
                    <a:alpha val="60000"/>
                  </a:schemeClr>
                </a:gs>
                <a:gs pos="0">
                  <a:schemeClr val="tx2">
                    <a:alpha val="60000"/>
                  </a:schemeClr>
                </a:gs>
                <a:gs pos="100000">
                  <a:schemeClr val="tx2">
                    <a:alpha val="6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椭圆 16"/>
          <p:cNvSpPr/>
          <p:nvPr>
            <p:custDataLst>
              <p:tags r:id="rId14"/>
            </p:custDataLst>
          </p:nvPr>
        </p:nvSpPr>
        <p:spPr>
          <a:xfrm flipV="1">
            <a:off x="8396733" y="4387506"/>
            <a:ext cx="720744" cy="720744"/>
          </a:xfrm>
          <a:prstGeom prst="ellipse">
            <a:avLst/>
          </a:prstGeom>
          <a:gradFill flip="none" rotWithShape="1">
            <a:gsLst>
              <a:gs pos="30000">
                <a:schemeClr val="tx2"/>
              </a:gs>
              <a:gs pos="53000">
                <a:schemeClr val="tx2">
                  <a:lumMod val="75000"/>
                  <a:lumOff val="25000"/>
                </a:schemeClr>
              </a:gs>
              <a:gs pos="74000">
                <a:schemeClr val="accent2"/>
              </a:gs>
              <a:gs pos="88000">
                <a:schemeClr val="accent1"/>
              </a:gs>
              <a:gs pos="100000">
                <a:schemeClr val="accent1"/>
              </a:gs>
            </a:gsLst>
            <a:lin ang="1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7" name="标题"/>
          <p:cNvSpPr txBox="1"/>
          <p:nvPr>
            <p:ph type="title" idx="2" hasCustomPrompt="1"/>
            <p:custDataLst>
              <p:tags r:id="rId15"/>
            </p:custDataLst>
          </p:nvPr>
        </p:nvSpPr>
        <p:spPr>
          <a:xfrm>
            <a:off x="1200785" y="1308735"/>
            <a:ext cx="6117590" cy="226504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sz="7200" b="1" i="0" u="none" strike="noStrike" kern="1200" cap="none" spc="300" normalizeH="0" baseline="0" noProof="1">
                <a:gradFill>
                  <a:gsLst>
                    <a:gs pos="0">
                      <a:schemeClr val="bg1"/>
                    </a:gs>
                    <a:gs pos="90000">
                      <a:schemeClr val="accent1"/>
                    </a:gs>
                  </a:gsLst>
                  <a:lin ang="16200000" scaled="0"/>
                </a:gra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lvl="0"/>
            <a:r>
              <a:rPr>
                <a:sym typeface="+mn-ea"/>
              </a:rPr>
              <a:t>单击编辑标题</a:t>
            </a:r>
          </a:p>
        </p:txBody>
      </p:sp>
      <p:sp>
        <p:nvSpPr>
          <p:cNvPr id="6" name="署名"/>
          <p:cNvSpPr txBox="1"/>
          <p:nvPr>
            <p:ph type="body" idx="1" hasCustomPrompt="1"/>
            <p:custDataLst>
              <p:tags r:id="rId16"/>
            </p:custDataLst>
          </p:nvPr>
        </p:nvSpPr>
        <p:spPr>
          <a:xfrm>
            <a:off x="970280" y="3807460"/>
            <a:ext cx="2188800" cy="453600"/>
          </a:xfrm>
          <a:prstGeom prst="parallelogram">
            <a:avLst>
              <a:gd name="adj" fmla="val 41297"/>
            </a:avLst>
          </a:prstGeom>
          <a:gradFill>
            <a:gsLst>
              <a:gs pos="12000">
                <a:schemeClr val="accent4"/>
              </a:gs>
              <a:gs pos="100000">
                <a:schemeClr val="bg1">
                  <a:alpha val="0"/>
                </a:schemeClr>
              </a:gs>
            </a:gsLst>
            <a:lin ang="10800000" scaled="0"/>
          </a:gradFill>
        </p:spPr>
        <p:txBody>
          <a:bodyPr wrap="square" lIns="0" tIns="0" rIns="0" bIns="0" rtlCol="0" anchor="ctr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600" b="0" i="0" u="none" strike="noStrike" kern="1200" cap="none" spc="150" normalizeH="0" baseline="0" noProof="1">
                <a:solidFill>
                  <a:schemeClr val="bg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lnSpc>
                <a:spcPct val="100000"/>
              </a:lnSpc>
              <a:buClrTx/>
              <a:buSzTx/>
              <a:buFontTx/>
            </a:pPr>
            <a:r>
              <a:rPr>
                <a:sym typeface="+mn-ea"/>
              </a:rPr>
              <a:t>单击编辑文本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 preserve="1" userDrawn="1">
  <p:cSld name="通用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标题"/>
          <p:cNvSpPr txBox="1"/>
          <p:nvPr>
            <p:ph type="title" idx="3"/>
            <p:custDataLst>
              <p:tags r:id="rId1"/>
            </p:custDataLst>
          </p:nvPr>
        </p:nvSpPr>
        <p:spPr>
          <a:xfrm>
            <a:off x="608330" y="508635"/>
            <a:ext cx="10968990" cy="76327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4000" b="1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0">
                      <a:schemeClr val="bg1"/>
                    </a:gs>
                    <a:gs pos="90000">
                      <a:schemeClr val="accent1"/>
                    </a:gs>
                  </a:gsLst>
                  <a:lin ang="16200000" scaled="0"/>
                </a:gra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相框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292800" y="304200"/>
            <a:ext cx="11606400" cy="6249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281600" y="1249200"/>
            <a:ext cx="9626400" cy="723600"/>
          </a:xfrm>
        </p:spPr>
        <p:txBody>
          <a:bodyPr anchor="ctr"/>
          <a:lstStyle>
            <a:lvl1pPr>
              <a:defRPr sz="3200" b="1"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3"/>
            </p:custDataLst>
          </p:nvPr>
        </p:nvSpPr>
        <p:spPr>
          <a:xfrm>
            <a:off x="1281113" y="2163600"/>
            <a:ext cx="9626600" cy="3445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4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5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6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左右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4823460" cy="6866255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583200" y="770400"/>
            <a:ext cx="3960000" cy="882000"/>
          </a:xfrm>
        </p:spPr>
        <p:txBody>
          <a:bodyPr anchor="ctr"/>
          <a:lstStyle>
            <a:lvl1pPr>
              <a:defRPr sz="3600" b="1"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</a:lstStyle>
          <a:p>
            <a:r>
              <a:rPr lang="zh-CN" altLang="en-US"/>
              <a:t>单击编辑标题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586800" y="1764000"/>
            <a:ext cx="3956400" cy="40932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4"/>
            </p:custDataLst>
          </p:nvPr>
        </p:nvSpPr>
        <p:spPr>
          <a:xfrm>
            <a:off x="5101200" y="769938"/>
            <a:ext cx="6480000" cy="5087937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5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6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7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上下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26640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12000" y="781200"/>
            <a:ext cx="10976400" cy="626400"/>
          </a:xfrm>
        </p:spPr>
        <p:txBody>
          <a:bodyPr anchor="ctr"/>
          <a:lstStyle>
            <a:lvl1pPr algn="ctr">
              <a:defRPr sz="3600" b="1"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612000" y="1659600"/>
            <a:ext cx="10975975" cy="828000"/>
          </a:xfrm>
        </p:spPr>
        <p:txBody>
          <a:bodyPr/>
          <a:lstStyle>
            <a:lvl1pPr algn="ctr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4"/>
            </p:custDataLst>
          </p:nvPr>
        </p:nvSpPr>
        <p:spPr>
          <a:xfrm>
            <a:off x="612775" y="2808000"/>
            <a:ext cx="10965600" cy="34308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5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6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7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下上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0" y="5029201"/>
            <a:ext cx="12192000" cy="1828799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4800" y="669600"/>
            <a:ext cx="10976400" cy="565200"/>
          </a:xfrm>
        </p:spPr>
        <p:txBody>
          <a:bodyPr anchor="ctr"/>
          <a:lstStyle>
            <a:lvl1pPr algn="ctr">
              <a:defRPr sz="3200" b="1"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3"/>
            </p:custDataLst>
          </p:nvPr>
        </p:nvSpPr>
        <p:spPr>
          <a:xfrm>
            <a:off x="604837" y="1681200"/>
            <a:ext cx="10990800" cy="32112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>
          <a:xfrm>
            <a:off x="594000" y="5180400"/>
            <a:ext cx="11001600" cy="10116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5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6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7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导航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579600" y="237600"/>
            <a:ext cx="11037600" cy="441964"/>
          </a:xfrm>
        </p:spPr>
        <p:txBody>
          <a:bodyPr/>
          <a:lstStyle>
            <a:lvl1pPr>
              <a:defRPr b="1"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3"/>
            </p:custDataLst>
          </p:nvPr>
        </p:nvSpPr>
        <p:spPr>
          <a:xfrm>
            <a:off x="579600" y="1663200"/>
            <a:ext cx="5342400" cy="28944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4"/>
            </p:custDataLst>
          </p:nvPr>
        </p:nvSpPr>
        <p:spPr>
          <a:xfrm>
            <a:off x="6242400" y="1663200"/>
            <a:ext cx="5367600" cy="28944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5"/>
            </p:custDataLst>
          </p:nvPr>
        </p:nvSpPr>
        <p:spPr>
          <a:xfrm>
            <a:off x="572400" y="4816800"/>
            <a:ext cx="5342400" cy="7812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6"/>
            </p:custDataLst>
          </p:nvPr>
        </p:nvSpPr>
        <p:spPr>
          <a:xfrm>
            <a:off x="6253200" y="4813200"/>
            <a:ext cx="5367600" cy="7812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7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8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9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preserve="1" userDrawn="1">
  <p:cSld name="腰带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959224"/>
            <a:ext cx="12192000" cy="4939553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522800" y="1339200"/>
            <a:ext cx="9144000" cy="2386800"/>
          </a:xfrm>
        </p:spPr>
        <p:txBody>
          <a:bodyPr anchor="b"/>
          <a:lstStyle>
            <a:lvl1pPr algn="ctr">
              <a:defRPr sz="6000" b="1"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1522413" y="3862800"/>
            <a:ext cx="9144000" cy="1656000"/>
          </a:xfrm>
        </p:spPr>
        <p:txBody>
          <a:bodyPr/>
          <a:lstStyle>
            <a:lvl1pPr algn="ctr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微软雅黑" panose="020b0503020204020204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4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5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6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ags" Target="../tags/tag57.xml" /><Relationship Id="rId13" Type="http://schemas.openxmlformats.org/officeDocument/2006/relationships/tags" Target="../tags/tag58.xml" /><Relationship Id="rId14" Type="http://schemas.openxmlformats.org/officeDocument/2006/relationships/tags" Target="../tags/tag59.xml" /><Relationship Id="rId15" Type="http://schemas.openxmlformats.org/officeDocument/2006/relationships/tags" Target="../tags/tag60.xml" /><Relationship Id="rId16" Type="http://schemas.openxmlformats.org/officeDocument/2006/relationships/tags" Target="../tags/tag61.xml" /><Relationship Id="rId17" Type="http://schemas.openxmlformats.org/officeDocument/2006/relationships/tags" Target="../tags/tag62.xml" /><Relationship Id="rId18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slideLayout" Target="../slideLayouts/slideLayout23.xml" /><Relationship Id="rId13" Type="http://schemas.openxmlformats.org/officeDocument/2006/relationships/slideLayout" Target="../slideLayouts/slideLayout24.xml" /><Relationship Id="rId14" Type="http://schemas.openxmlformats.org/officeDocument/2006/relationships/slideLayout" Target="../slideLayouts/slideLayout25.xml" /><Relationship Id="rId15" Type="http://schemas.openxmlformats.org/officeDocument/2006/relationships/slideLayout" Target="../slideLayouts/slideLayout26.xml" /><Relationship Id="rId16" Type="http://schemas.openxmlformats.org/officeDocument/2006/relationships/slideLayout" Target="../slideLayouts/slideLayout27.xml" /><Relationship Id="rId17" Type="http://schemas.openxmlformats.org/officeDocument/2006/relationships/slideLayout" Target="../slideLayouts/slideLayout28.xml" /><Relationship Id="rId18" Type="http://schemas.openxmlformats.org/officeDocument/2006/relationships/slideLayout" Target="../slideLayouts/slideLayout29.xml" /><Relationship Id="rId19" Type="http://schemas.openxmlformats.org/officeDocument/2006/relationships/tags" Target="../tags/tag197.xml" /><Relationship Id="rId2" Type="http://schemas.openxmlformats.org/officeDocument/2006/relationships/slideLayout" Target="../slideLayouts/slideLayout13.xml" /><Relationship Id="rId20" Type="http://schemas.openxmlformats.org/officeDocument/2006/relationships/tags" Target="../tags/tag198.xml" /><Relationship Id="rId21" Type="http://schemas.openxmlformats.org/officeDocument/2006/relationships/tags" Target="../tags/tag199.xml" /><Relationship Id="rId22" Type="http://schemas.openxmlformats.org/officeDocument/2006/relationships/tags" Target="../tags/tag200.xml" /><Relationship Id="rId23" Type="http://schemas.openxmlformats.org/officeDocument/2006/relationships/tags" Target="../tags/tag201.xml" /><Relationship Id="rId24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  <a:t>0</a:t>
            </a:fld>
            <a:endParaRPr lang="zh-CN" altLang="en-US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anose="020b0604020202020204" pitchFamily="34" charset="0"/>
        <a:buChar char="●"/>
        <a:tabLst>
          <a:tab pos="1609725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标题"/>
          <p:cNvSpPr txBox="1"/>
          <p:nvPr>
            <p:ph type="title" idx="3"/>
            <p:custDataLst>
              <p:tags r:id="rId19"/>
            </p:custDataLst>
          </p:nvPr>
        </p:nvSpPr>
        <p:spPr>
          <a:xfrm>
            <a:off x="608330" y="508635"/>
            <a:ext cx="10968990" cy="76327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4000" b="0" i="0" u="none" strike="noStrike" kern="1200" cap="none" spc="300" normalizeH="0" baseline="0" noProof="1">
                <a:ln>
                  <a:noFill/>
                  <a:prstDash val="sysDot"/>
                </a:ln>
                <a:gradFill>
                  <a:gsLst>
                    <a:gs pos="0">
                      <a:schemeClr val="bg1"/>
                    </a:gs>
                    <a:gs pos="90000">
                      <a:schemeClr val="accent1"/>
                    </a:gs>
                  </a:gsLst>
                  <a:lin ang="16200000" scaled="0"/>
                </a:gradFill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11" name="日期占位符 10"/>
          <p:cNvSpPr>
            <a:spLocks noGrp="1"/>
          </p:cNvSpPr>
          <p:nvPr>
            <p:ph type="dt" sz="half" idx="10"/>
            <p:custDataLst>
              <p:tags r:id="rId20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微软雅黑" panose="020b0503020204020204" charset="-122"/>
                <a:ea typeface="微软雅黑"/>
              </a:defRPr>
            </a:lvl1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2" name="页脚占位符 11"/>
          <p:cNvSpPr>
            <a:spLocks noGrp="1"/>
          </p:cNvSpPr>
          <p:nvPr>
            <p:ph type="ftr" sz="quarter" idx="11"/>
            <p:custDataLst>
              <p:tags r:id="rId21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微软雅黑" panose="020b0503020204020204" charset="-122"/>
                <a:ea typeface="微软雅黑"/>
              </a:defRPr>
            </a:lvl1pPr>
          </a:lstStyle>
          <a:p>
            <a:endParaRPr lang="zh-CN" altLang="en-US"/>
          </a:p>
        </p:txBody>
      </p:sp>
      <p:sp>
        <p:nvSpPr>
          <p:cNvPr id="13" name="灯片编号占位符 12"/>
          <p:cNvSpPr>
            <a:spLocks noGrp="1"/>
          </p:cNvSpPr>
          <p:nvPr>
            <p:ph type="sldNum" sz="quarter" idx="12"/>
            <p:custDataLst>
              <p:tags r:id="rId22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微软雅黑" panose="020b0503020204020204" charset="-122"/>
                <a:ea typeface="微软雅黑"/>
              </a:defRPr>
            </a:lvl1pPr>
          </a:lstStyle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4" name="KSO_TEMPLATE" hidden="1"/>
          <p:cNvSpPr/>
          <p:nvPr userDrawn="1">
            <p:custDataLst>
              <p:tags r:id="rId23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</p:sldLayoutIdLst>
  <p:transition/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微软雅黑" panose="020b0503020204020204" charset="-122"/>
          <a:ea typeface="微软雅黑"/>
          <a:cs typeface="微软雅黑" panose="020b0503020204020204" charset="-122"/>
          <a:sym typeface="微软雅黑" panose="020b0503020204020204" charset="-122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MiSans" panose="00000500000000000000" charset="-122"/>
          <a:ea typeface="MiSans" panose="00000500000000000000" charset="-122"/>
          <a:cs typeface="MiSans" panose="00000500000000000000" charset="-122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anose="020b0604020202020204" pitchFamily="34" charset="0"/>
        <a:buChar char="●"/>
        <a:tabLst>
          <a:tab pos="1609725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MiSans" panose="00000500000000000000" charset="-122"/>
          <a:ea typeface="MiSans" panose="00000500000000000000" charset="-122"/>
          <a:cs typeface="MiSans" panose="00000500000000000000" charset="-122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MiSans" panose="00000500000000000000" charset="-122"/>
          <a:ea typeface="MiSans" panose="00000500000000000000" charset="-122"/>
          <a:cs typeface="MiSans" panose="00000500000000000000" charset="-122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MiSans" panose="00000500000000000000" charset="-122"/>
          <a:ea typeface="MiSans" panose="00000500000000000000" charset="-122"/>
          <a:cs typeface="MiSans" panose="00000500000000000000" charset="-122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MiSans" panose="00000500000000000000" charset="-122"/>
          <a:ea typeface="MiSans" panose="00000500000000000000" charset="-122"/>
          <a:cs typeface="MiSans" panose="00000500000000000000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202.xml" /><Relationship Id="rId4" Type="http://schemas.openxmlformats.org/officeDocument/2006/relationships/tags" Target="../tags/tag203.xml" /><Relationship Id="rId5" Type="http://schemas.openxmlformats.org/officeDocument/2006/relationships/tags" Target="../tags/tag204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Relationship Id="rId10" Type="http://schemas.openxmlformats.org/officeDocument/2006/relationships/tags" Target="../tags/tag212.xml" /><Relationship Id="rId11" Type="http://schemas.openxmlformats.org/officeDocument/2006/relationships/tags" Target="../tags/tag213.xml" /><Relationship Id="rId12" Type="http://schemas.openxmlformats.org/officeDocument/2006/relationships/tags" Target="../tags/tag214.xml" /><Relationship Id="rId13" Type="http://schemas.openxmlformats.org/officeDocument/2006/relationships/tags" Target="../tags/tag215.xml" /><Relationship Id="rId14" Type="http://schemas.openxmlformats.org/officeDocument/2006/relationships/tags" Target="../tags/tag216.xml" /><Relationship Id="rId15" Type="http://schemas.openxmlformats.org/officeDocument/2006/relationships/tags" Target="../tags/tag217.xml" /><Relationship Id="rId16" Type="http://schemas.openxmlformats.org/officeDocument/2006/relationships/tags" Target="../tags/tag218.xml" /><Relationship Id="rId2" Type="http://schemas.openxmlformats.org/officeDocument/2006/relationships/notesSlide" Target="../notesSlides/notesSlide2.xml" /><Relationship Id="rId3" Type="http://schemas.openxmlformats.org/officeDocument/2006/relationships/tags" Target="../tags/tag205.xml" /><Relationship Id="rId4" Type="http://schemas.openxmlformats.org/officeDocument/2006/relationships/tags" Target="../tags/tag206.xml" /><Relationship Id="rId5" Type="http://schemas.openxmlformats.org/officeDocument/2006/relationships/tags" Target="../tags/tag207.xml" /><Relationship Id="rId6" Type="http://schemas.openxmlformats.org/officeDocument/2006/relationships/tags" Target="../tags/tag208.xml" /><Relationship Id="rId7" Type="http://schemas.openxmlformats.org/officeDocument/2006/relationships/tags" Target="../tags/tag209.xml" /><Relationship Id="rId8" Type="http://schemas.openxmlformats.org/officeDocument/2006/relationships/tags" Target="../tags/tag210.xml" /><Relationship Id="rId9" Type="http://schemas.openxmlformats.org/officeDocument/2006/relationships/tags" Target="../tags/tag211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219.xml" /><Relationship Id="rId3" Type="http://schemas.openxmlformats.org/officeDocument/2006/relationships/tags" Target="../tags/tag220.xml" /><Relationship Id="rId4" Type="http://schemas.openxmlformats.org/officeDocument/2006/relationships/tags" Target="../tags/tag221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30.xml" /><Relationship Id="rId11" Type="http://schemas.openxmlformats.org/officeDocument/2006/relationships/tags" Target="../tags/tag231.xml" /><Relationship Id="rId12" Type="http://schemas.openxmlformats.org/officeDocument/2006/relationships/tags" Target="../tags/tag232.xml" /><Relationship Id="rId13" Type="http://schemas.openxmlformats.org/officeDocument/2006/relationships/tags" Target="../tags/tag233.xml" /><Relationship Id="rId14" Type="http://schemas.openxmlformats.org/officeDocument/2006/relationships/tags" Target="../tags/tag234.xml" /><Relationship Id="rId15" Type="http://schemas.openxmlformats.org/officeDocument/2006/relationships/tags" Target="../tags/tag235.xml" /><Relationship Id="rId16" Type="http://schemas.openxmlformats.org/officeDocument/2006/relationships/tags" Target="../tags/tag236.xml" /><Relationship Id="rId17" Type="http://schemas.openxmlformats.org/officeDocument/2006/relationships/tags" Target="../tags/tag237.xml" /><Relationship Id="rId18" Type="http://schemas.openxmlformats.org/officeDocument/2006/relationships/tags" Target="../tags/tag238.xml" /><Relationship Id="rId19" Type="http://schemas.openxmlformats.org/officeDocument/2006/relationships/tags" Target="../tags/tag239.xml" /><Relationship Id="rId2" Type="http://schemas.openxmlformats.org/officeDocument/2006/relationships/tags" Target="../tags/tag222.xml" /><Relationship Id="rId20" Type="http://schemas.openxmlformats.org/officeDocument/2006/relationships/tags" Target="../tags/tag240.xml" /><Relationship Id="rId3" Type="http://schemas.openxmlformats.org/officeDocument/2006/relationships/tags" Target="../tags/tag223.xml" /><Relationship Id="rId4" Type="http://schemas.openxmlformats.org/officeDocument/2006/relationships/tags" Target="../tags/tag224.xml" /><Relationship Id="rId5" Type="http://schemas.openxmlformats.org/officeDocument/2006/relationships/tags" Target="../tags/tag225.xml" /><Relationship Id="rId6" Type="http://schemas.openxmlformats.org/officeDocument/2006/relationships/tags" Target="../tags/tag226.xml" /><Relationship Id="rId7" Type="http://schemas.openxmlformats.org/officeDocument/2006/relationships/tags" Target="../tags/tag227.xml" /><Relationship Id="rId8" Type="http://schemas.openxmlformats.org/officeDocument/2006/relationships/tags" Target="../tags/tag228.xml" /><Relationship Id="rId9" Type="http://schemas.openxmlformats.org/officeDocument/2006/relationships/tags" Target="../tags/tag229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49.xml" /><Relationship Id="rId11" Type="http://schemas.openxmlformats.org/officeDocument/2006/relationships/tags" Target="../tags/tag250.xml" /><Relationship Id="rId12" Type="http://schemas.openxmlformats.org/officeDocument/2006/relationships/tags" Target="../tags/tag251.xml" /><Relationship Id="rId13" Type="http://schemas.openxmlformats.org/officeDocument/2006/relationships/tags" Target="../tags/tag252.xml" /><Relationship Id="rId14" Type="http://schemas.openxmlformats.org/officeDocument/2006/relationships/tags" Target="../tags/tag253.xml" /><Relationship Id="rId15" Type="http://schemas.openxmlformats.org/officeDocument/2006/relationships/tags" Target="../tags/tag254.xml" /><Relationship Id="rId16" Type="http://schemas.openxmlformats.org/officeDocument/2006/relationships/tags" Target="../tags/tag255.xml" /><Relationship Id="rId17" Type="http://schemas.openxmlformats.org/officeDocument/2006/relationships/tags" Target="../tags/tag256.xml" /><Relationship Id="rId18" Type="http://schemas.openxmlformats.org/officeDocument/2006/relationships/tags" Target="../tags/tag257.xml" /><Relationship Id="rId19" Type="http://schemas.openxmlformats.org/officeDocument/2006/relationships/tags" Target="../tags/tag258.xml" /><Relationship Id="rId2" Type="http://schemas.openxmlformats.org/officeDocument/2006/relationships/tags" Target="../tags/tag241.xml" /><Relationship Id="rId20" Type="http://schemas.openxmlformats.org/officeDocument/2006/relationships/tags" Target="../tags/tag259.xml" /><Relationship Id="rId3" Type="http://schemas.openxmlformats.org/officeDocument/2006/relationships/tags" Target="../tags/tag242.xml" /><Relationship Id="rId4" Type="http://schemas.openxmlformats.org/officeDocument/2006/relationships/tags" Target="../tags/tag243.xml" /><Relationship Id="rId5" Type="http://schemas.openxmlformats.org/officeDocument/2006/relationships/tags" Target="../tags/tag244.xml" /><Relationship Id="rId6" Type="http://schemas.openxmlformats.org/officeDocument/2006/relationships/tags" Target="../tags/tag245.xml" /><Relationship Id="rId7" Type="http://schemas.openxmlformats.org/officeDocument/2006/relationships/tags" Target="../tags/tag246.xml" /><Relationship Id="rId8" Type="http://schemas.openxmlformats.org/officeDocument/2006/relationships/tags" Target="../tags/tag247.xml" /><Relationship Id="rId9" Type="http://schemas.openxmlformats.org/officeDocument/2006/relationships/tags" Target="../tags/tag248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68.xml" /><Relationship Id="rId11" Type="http://schemas.openxmlformats.org/officeDocument/2006/relationships/tags" Target="../tags/tag269.xml" /><Relationship Id="rId12" Type="http://schemas.openxmlformats.org/officeDocument/2006/relationships/tags" Target="../tags/tag270.xml" /><Relationship Id="rId13" Type="http://schemas.openxmlformats.org/officeDocument/2006/relationships/tags" Target="../tags/tag271.xml" /><Relationship Id="rId14" Type="http://schemas.openxmlformats.org/officeDocument/2006/relationships/tags" Target="../tags/tag272.xml" /><Relationship Id="rId15" Type="http://schemas.openxmlformats.org/officeDocument/2006/relationships/tags" Target="../tags/tag273.xml" /><Relationship Id="rId16" Type="http://schemas.openxmlformats.org/officeDocument/2006/relationships/tags" Target="../tags/tag274.xml" /><Relationship Id="rId17" Type="http://schemas.openxmlformats.org/officeDocument/2006/relationships/tags" Target="../tags/tag275.xml" /><Relationship Id="rId18" Type="http://schemas.openxmlformats.org/officeDocument/2006/relationships/tags" Target="../tags/tag276.xml" /><Relationship Id="rId19" Type="http://schemas.openxmlformats.org/officeDocument/2006/relationships/tags" Target="../tags/tag277.xml" /><Relationship Id="rId2" Type="http://schemas.openxmlformats.org/officeDocument/2006/relationships/tags" Target="../tags/tag260.xml" /><Relationship Id="rId20" Type="http://schemas.openxmlformats.org/officeDocument/2006/relationships/tags" Target="../tags/tag278.xml" /><Relationship Id="rId21" Type="http://schemas.openxmlformats.org/officeDocument/2006/relationships/tags" Target="../tags/tag279.xml" /><Relationship Id="rId3" Type="http://schemas.openxmlformats.org/officeDocument/2006/relationships/tags" Target="../tags/tag261.xml" /><Relationship Id="rId4" Type="http://schemas.openxmlformats.org/officeDocument/2006/relationships/tags" Target="../tags/tag262.xml" /><Relationship Id="rId5" Type="http://schemas.openxmlformats.org/officeDocument/2006/relationships/tags" Target="../tags/tag263.xml" /><Relationship Id="rId6" Type="http://schemas.openxmlformats.org/officeDocument/2006/relationships/tags" Target="../tags/tag264.xml" /><Relationship Id="rId7" Type="http://schemas.openxmlformats.org/officeDocument/2006/relationships/tags" Target="../tags/tag265.xml" /><Relationship Id="rId8" Type="http://schemas.openxmlformats.org/officeDocument/2006/relationships/tags" Target="../tags/tag266.xml" /><Relationship Id="rId9" Type="http://schemas.openxmlformats.org/officeDocument/2006/relationships/tags" Target="../tags/tag26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280.xml" /><Relationship Id="rId3" Type="http://schemas.openxmlformats.org/officeDocument/2006/relationships/tags" Target="../tags/tag281.xml" /><Relationship Id="rId4" Type="http://schemas.openxmlformats.org/officeDocument/2006/relationships/tags" Target="../tags/tag282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91.xml" /><Relationship Id="rId11" Type="http://schemas.openxmlformats.org/officeDocument/2006/relationships/tags" Target="../tags/tag292.xml" /><Relationship Id="rId12" Type="http://schemas.openxmlformats.org/officeDocument/2006/relationships/tags" Target="../tags/tag293.xml" /><Relationship Id="rId13" Type="http://schemas.openxmlformats.org/officeDocument/2006/relationships/tags" Target="../tags/tag294.xml" /><Relationship Id="rId14" Type="http://schemas.openxmlformats.org/officeDocument/2006/relationships/tags" Target="../tags/tag295.xml" /><Relationship Id="rId15" Type="http://schemas.openxmlformats.org/officeDocument/2006/relationships/tags" Target="../tags/tag296.xml" /><Relationship Id="rId16" Type="http://schemas.openxmlformats.org/officeDocument/2006/relationships/tags" Target="../tags/tag297.xml" /><Relationship Id="rId17" Type="http://schemas.openxmlformats.org/officeDocument/2006/relationships/tags" Target="../tags/tag298.xml" /><Relationship Id="rId18" Type="http://schemas.openxmlformats.org/officeDocument/2006/relationships/tags" Target="../tags/tag299.xml" /><Relationship Id="rId19" Type="http://schemas.openxmlformats.org/officeDocument/2006/relationships/tags" Target="../tags/tag300.xml" /><Relationship Id="rId2" Type="http://schemas.openxmlformats.org/officeDocument/2006/relationships/tags" Target="../tags/tag283.xml" /><Relationship Id="rId20" Type="http://schemas.openxmlformats.org/officeDocument/2006/relationships/tags" Target="../tags/tag301.xml" /><Relationship Id="rId3" Type="http://schemas.openxmlformats.org/officeDocument/2006/relationships/tags" Target="../tags/tag284.xml" /><Relationship Id="rId4" Type="http://schemas.openxmlformats.org/officeDocument/2006/relationships/tags" Target="../tags/tag285.xml" /><Relationship Id="rId5" Type="http://schemas.openxmlformats.org/officeDocument/2006/relationships/tags" Target="../tags/tag286.xml" /><Relationship Id="rId6" Type="http://schemas.openxmlformats.org/officeDocument/2006/relationships/tags" Target="../tags/tag287.xml" /><Relationship Id="rId7" Type="http://schemas.openxmlformats.org/officeDocument/2006/relationships/tags" Target="../tags/tag288.xml" /><Relationship Id="rId8" Type="http://schemas.openxmlformats.org/officeDocument/2006/relationships/tags" Target="../tags/tag289.xml" /><Relationship Id="rId9" Type="http://schemas.openxmlformats.org/officeDocument/2006/relationships/tags" Target="../tags/tag290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10.xml" /><Relationship Id="rId11" Type="http://schemas.openxmlformats.org/officeDocument/2006/relationships/tags" Target="../tags/tag311.xml" /><Relationship Id="rId12" Type="http://schemas.openxmlformats.org/officeDocument/2006/relationships/tags" Target="../tags/tag312.xml" /><Relationship Id="rId13" Type="http://schemas.openxmlformats.org/officeDocument/2006/relationships/tags" Target="../tags/tag313.xml" /><Relationship Id="rId14" Type="http://schemas.openxmlformats.org/officeDocument/2006/relationships/tags" Target="../tags/tag314.xml" /><Relationship Id="rId15" Type="http://schemas.openxmlformats.org/officeDocument/2006/relationships/tags" Target="../tags/tag315.xml" /><Relationship Id="rId16" Type="http://schemas.openxmlformats.org/officeDocument/2006/relationships/tags" Target="../tags/tag316.xml" /><Relationship Id="rId17" Type="http://schemas.openxmlformats.org/officeDocument/2006/relationships/tags" Target="../tags/tag317.xml" /><Relationship Id="rId18" Type="http://schemas.openxmlformats.org/officeDocument/2006/relationships/tags" Target="../tags/tag318.xml" /><Relationship Id="rId19" Type="http://schemas.openxmlformats.org/officeDocument/2006/relationships/tags" Target="../tags/tag319.xml" /><Relationship Id="rId2" Type="http://schemas.openxmlformats.org/officeDocument/2006/relationships/tags" Target="../tags/tag302.xml" /><Relationship Id="rId20" Type="http://schemas.openxmlformats.org/officeDocument/2006/relationships/tags" Target="../tags/tag320.xml" /><Relationship Id="rId21" Type="http://schemas.openxmlformats.org/officeDocument/2006/relationships/tags" Target="../tags/tag321.xml" /><Relationship Id="rId22" Type="http://schemas.openxmlformats.org/officeDocument/2006/relationships/tags" Target="../tags/tag322.xml" /><Relationship Id="rId23" Type="http://schemas.openxmlformats.org/officeDocument/2006/relationships/tags" Target="../tags/tag323.xml" /><Relationship Id="rId24" Type="http://schemas.openxmlformats.org/officeDocument/2006/relationships/tags" Target="../tags/tag324.xml" /><Relationship Id="rId25" Type="http://schemas.openxmlformats.org/officeDocument/2006/relationships/tags" Target="../tags/tag325.xml" /><Relationship Id="rId26" Type="http://schemas.openxmlformats.org/officeDocument/2006/relationships/tags" Target="../tags/tag326.xml" /><Relationship Id="rId27" Type="http://schemas.openxmlformats.org/officeDocument/2006/relationships/tags" Target="../tags/tag327.xml" /><Relationship Id="rId28" Type="http://schemas.openxmlformats.org/officeDocument/2006/relationships/tags" Target="../tags/tag328.xml" /><Relationship Id="rId29" Type="http://schemas.openxmlformats.org/officeDocument/2006/relationships/tags" Target="../tags/tag329.xml" /><Relationship Id="rId3" Type="http://schemas.openxmlformats.org/officeDocument/2006/relationships/tags" Target="../tags/tag303.xml" /><Relationship Id="rId30" Type="http://schemas.openxmlformats.org/officeDocument/2006/relationships/tags" Target="../tags/tag330.xml" /><Relationship Id="rId31" Type="http://schemas.openxmlformats.org/officeDocument/2006/relationships/tags" Target="../tags/tag331.xml" /><Relationship Id="rId32" Type="http://schemas.openxmlformats.org/officeDocument/2006/relationships/tags" Target="../tags/tag332.xml" /><Relationship Id="rId33" Type="http://schemas.openxmlformats.org/officeDocument/2006/relationships/tags" Target="../tags/tag333.xml" /><Relationship Id="rId34" Type="http://schemas.openxmlformats.org/officeDocument/2006/relationships/tags" Target="../tags/tag334.xml" /><Relationship Id="rId35" Type="http://schemas.openxmlformats.org/officeDocument/2006/relationships/tags" Target="../tags/tag335.xml" /><Relationship Id="rId36" Type="http://schemas.openxmlformats.org/officeDocument/2006/relationships/tags" Target="../tags/tag336.xml" /><Relationship Id="rId37" Type="http://schemas.openxmlformats.org/officeDocument/2006/relationships/tags" Target="../tags/tag337.xml" /><Relationship Id="rId38" Type="http://schemas.openxmlformats.org/officeDocument/2006/relationships/tags" Target="../tags/tag338.xml" /><Relationship Id="rId39" Type="http://schemas.openxmlformats.org/officeDocument/2006/relationships/tags" Target="../tags/tag339.xml" /><Relationship Id="rId4" Type="http://schemas.openxmlformats.org/officeDocument/2006/relationships/tags" Target="../tags/tag304.xml" /><Relationship Id="rId40" Type="http://schemas.openxmlformats.org/officeDocument/2006/relationships/tags" Target="../tags/tag340.xml" /><Relationship Id="rId5" Type="http://schemas.openxmlformats.org/officeDocument/2006/relationships/tags" Target="../tags/tag305.xml" /><Relationship Id="rId6" Type="http://schemas.openxmlformats.org/officeDocument/2006/relationships/tags" Target="../tags/tag306.xml" /><Relationship Id="rId7" Type="http://schemas.openxmlformats.org/officeDocument/2006/relationships/tags" Target="../tags/tag307.xml" /><Relationship Id="rId8" Type="http://schemas.openxmlformats.org/officeDocument/2006/relationships/tags" Target="../tags/tag308.xml" /><Relationship Id="rId9" Type="http://schemas.openxmlformats.org/officeDocument/2006/relationships/tags" Target="../tags/tag309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49.xml" /><Relationship Id="rId11" Type="http://schemas.openxmlformats.org/officeDocument/2006/relationships/tags" Target="../tags/tag350.xml" /><Relationship Id="rId12" Type="http://schemas.openxmlformats.org/officeDocument/2006/relationships/tags" Target="../tags/tag351.xml" /><Relationship Id="rId13" Type="http://schemas.openxmlformats.org/officeDocument/2006/relationships/tags" Target="../tags/tag352.xml" /><Relationship Id="rId14" Type="http://schemas.openxmlformats.org/officeDocument/2006/relationships/tags" Target="../tags/tag353.xml" /><Relationship Id="rId15" Type="http://schemas.openxmlformats.org/officeDocument/2006/relationships/tags" Target="../tags/tag354.xml" /><Relationship Id="rId16" Type="http://schemas.openxmlformats.org/officeDocument/2006/relationships/tags" Target="../tags/tag355.xml" /><Relationship Id="rId2" Type="http://schemas.openxmlformats.org/officeDocument/2006/relationships/tags" Target="../tags/tag341.xml" /><Relationship Id="rId3" Type="http://schemas.openxmlformats.org/officeDocument/2006/relationships/tags" Target="../tags/tag342.xml" /><Relationship Id="rId4" Type="http://schemas.openxmlformats.org/officeDocument/2006/relationships/tags" Target="../tags/tag343.xml" /><Relationship Id="rId5" Type="http://schemas.openxmlformats.org/officeDocument/2006/relationships/tags" Target="../tags/tag344.xml" /><Relationship Id="rId6" Type="http://schemas.openxmlformats.org/officeDocument/2006/relationships/tags" Target="../tags/tag345.xml" /><Relationship Id="rId7" Type="http://schemas.openxmlformats.org/officeDocument/2006/relationships/tags" Target="../tags/tag346.xml" /><Relationship Id="rId8" Type="http://schemas.openxmlformats.org/officeDocument/2006/relationships/tags" Target="../tags/tag347.xml" /><Relationship Id="rId9" Type="http://schemas.openxmlformats.org/officeDocument/2006/relationships/tags" Target="../tags/tag348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356.xml" /><Relationship Id="rId3" Type="http://schemas.openxmlformats.org/officeDocument/2006/relationships/tags" Target="../tags/tag357.xml" /><Relationship Id="rId4" Type="http://schemas.openxmlformats.org/officeDocument/2006/relationships/tags" Target="../tags/tag358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67.xml" /><Relationship Id="rId11" Type="http://schemas.openxmlformats.org/officeDocument/2006/relationships/tags" Target="../tags/tag368.xml" /><Relationship Id="rId12" Type="http://schemas.openxmlformats.org/officeDocument/2006/relationships/tags" Target="../tags/tag369.xml" /><Relationship Id="rId13" Type="http://schemas.openxmlformats.org/officeDocument/2006/relationships/tags" Target="../tags/tag370.xml" /><Relationship Id="rId14" Type="http://schemas.openxmlformats.org/officeDocument/2006/relationships/tags" Target="../tags/tag371.xml" /><Relationship Id="rId2" Type="http://schemas.openxmlformats.org/officeDocument/2006/relationships/tags" Target="../tags/tag359.xml" /><Relationship Id="rId3" Type="http://schemas.openxmlformats.org/officeDocument/2006/relationships/tags" Target="../tags/tag360.xml" /><Relationship Id="rId4" Type="http://schemas.openxmlformats.org/officeDocument/2006/relationships/tags" Target="../tags/tag361.xml" /><Relationship Id="rId5" Type="http://schemas.openxmlformats.org/officeDocument/2006/relationships/tags" Target="../tags/tag362.xml" /><Relationship Id="rId6" Type="http://schemas.openxmlformats.org/officeDocument/2006/relationships/tags" Target="../tags/tag363.xml" /><Relationship Id="rId7" Type="http://schemas.openxmlformats.org/officeDocument/2006/relationships/tags" Target="../tags/tag364.xml" /><Relationship Id="rId8" Type="http://schemas.openxmlformats.org/officeDocument/2006/relationships/tags" Target="../tags/tag365.xml" /><Relationship Id="rId9" Type="http://schemas.openxmlformats.org/officeDocument/2006/relationships/tags" Target="../tags/tag366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80.xml" /><Relationship Id="rId11" Type="http://schemas.openxmlformats.org/officeDocument/2006/relationships/tags" Target="../tags/tag381.xml" /><Relationship Id="rId12" Type="http://schemas.openxmlformats.org/officeDocument/2006/relationships/tags" Target="../tags/tag382.xml" /><Relationship Id="rId13" Type="http://schemas.openxmlformats.org/officeDocument/2006/relationships/tags" Target="../tags/tag383.xml" /><Relationship Id="rId14" Type="http://schemas.openxmlformats.org/officeDocument/2006/relationships/tags" Target="../tags/tag384.xml" /><Relationship Id="rId15" Type="http://schemas.openxmlformats.org/officeDocument/2006/relationships/tags" Target="../tags/tag385.xml" /><Relationship Id="rId2" Type="http://schemas.openxmlformats.org/officeDocument/2006/relationships/tags" Target="../tags/tag372.xml" /><Relationship Id="rId3" Type="http://schemas.openxmlformats.org/officeDocument/2006/relationships/tags" Target="../tags/tag373.xml" /><Relationship Id="rId4" Type="http://schemas.openxmlformats.org/officeDocument/2006/relationships/tags" Target="../tags/tag374.xml" /><Relationship Id="rId5" Type="http://schemas.openxmlformats.org/officeDocument/2006/relationships/tags" Target="../tags/tag375.xml" /><Relationship Id="rId6" Type="http://schemas.openxmlformats.org/officeDocument/2006/relationships/tags" Target="../tags/tag376.xml" /><Relationship Id="rId7" Type="http://schemas.openxmlformats.org/officeDocument/2006/relationships/tags" Target="../tags/tag377.xml" /><Relationship Id="rId8" Type="http://schemas.openxmlformats.org/officeDocument/2006/relationships/tags" Target="../tags/tag378.xml" /><Relationship Id="rId9" Type="http://schemas.openxmlformats.org/officeDocument/2006/relationships/tags" Target="../tags/tag379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94.xml" /><Relationship Id="rId11" Type="http://schemas.openxmlformats.org/officeDocument/2006/relationships/tags" Target="../tags/tag395.xml" /><Relationship Id="rId12" Type="http://schemas.openxmlformats.org/officeDocument/2006/relationships/tags" Target="../tags/tag396.xml" /><Relationship Id="rId13" Type="http://schemas.openxmlformats.org/officeDocument/2006/relationships/tags" Target="../tags/tag397.xml" /><Relationship Id="rId14" Type="http://schemas.openxmlformats.org/officeDocument/2006/relationships/tags" Target="../tags/tag398.xml" /><Relationship Id="rId15" Type="http://schemas.openxmlformats.org/officeDocument/2006/relationships/tags" Target="../tags/tag399.xml" /><Relationship Id="rId16" Type="http://schemas.openxmlformats.org/officeDocument/2006/relationships/tags" Target="../tags/tag400.xml" /><Relationship Id="rId17" Type="http://schemas.openxmlformats.org/officeDocument/2006/relationships/tags" Target="../tags/tag401.xml" /><Relationship Id="rId18" Type="http://schemas.openxmlformats.org/officeDocument/2006/relationships/tags" Target="../tags/tag402.xml" /><Relationship Id="rId19" Type="http://schemas.openxmlformats.org/officeDocument/2006/relationships/tags" Target="../tags/tag403.xml" /><Relationship Id="rId2" Type="http://schemas.openxmlformats.org/officeDocument/2006/relationships/tags" Target="../tags/tag386.xml" /><Relationship Id="rId20" Type="http://schemas.openxmlformats.org/officeDocument/2006/relationships/tags" Target="../tags/tag404.xml" /><Relationship Id="rId3" Type="http://schemas.openxmlformats.org/officeDocument/2006/relationships/tags" Target="../tags/tag387.xml" /><Relationship Id="rId4" Type="http://schemas.openxmlformats.org/officeDocument/2006/relationships/tags" Target="../tags/tag388.xml" /><Relationship Id="rId5" Type="http://schemas.openxmlformats.org/officeDocument/2006/relationships/tags" Target="../tags/tag389.xml" /><Relationship Id="rId6" Type="http://schemas.openxmlformats.org/officeDocument/2006/relationships/tags" Target="../tags/tag390.xml" /><Relationship Id="rId7" Type="http://schemas.openxmlformats.org/officeDocument/2006/relationships/tags" Target="../tags/tag391.xml" /><Relationship Id="rId8" Type="http://schemas.openxmlformats.org/officeDocument/2006/relationships/tags" Target="../tags/tag392.xml" /><Relationship Id="rId9" Type="http://schemas.openxmlformats.org/officeDocument/2006/relationships/tags" Target="../tags/tag393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405.xml" /><Relationship Id="rId3" Type="http://schemas.openxmlformats.org/officeDocument/2006/relationships/tags" Target="../tags/tag406.xml" /><Relationship Id="rId4" Type="http://schemas.openxmlformats.org/officeDocument/2006/relationships/tags" Target="../tags/tag407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416.xml" /><Relationship Id="rId11" Type="http://schemas.openxmlformats.org/officeDocument/2006/relationships/tags" Target="../tags/tag417.xml" /><Relationship Id="rId12" Type="http://schemas.openxmlformats.org/officeDocument/2006/relationships/tags" Target="../tags/tag418.xml" /><Relationship Id="rId13" Type="http://schemas.openxmlformats.org/officeDocument/2006/relationships/tags" Target="../tags/tag419.xml" /><Relationship Id="rId14" Type="http://schemas.openxmlformats.org/officeDocument/2006/relationships/tags" Target="../tags/tag420.xml" /><Relationship Id="rId15" Type="http://schemas.openxmlformats.org/officeDocument/2006/relationships/tags" Target="../tags/tag421.xml" /><Relationship Id="rId16" Type="http://schemas.openxmlformats.org/officeDocument/2006/relationships/tags" Target="../tags/tag422.xml" /><Relationship Id="rId17" Type="http://schemas.openxmlformats.org/officeDocument/2006/relationships/tags" Target="../tags/tag423.xml" /><Relationship Id="rId18" Type="http://schemas.openxmlformats.org/officeDocument/2006/relationships/tags" Target="../tags/tag424.xml" /><Relationship Id="rId19" Type="http://schemas.openxmlformats.org/officeDocument/2006/relationships/tags" Target="../tags/tag425.xml" /><Relationship Id="rId2" Type="http://schemas.openxmlformats.org/officeDocument/2006/relationships/tags" Target="../tags/tag408.xml" /><Relationship Id="rId20" Type="http://schemas.openxmlformats.org/officeDocument/2006/relationships/tags" Target="../tags/tag426.xml" /><Relationship Id="rId21" Type="http://schemas.openxmlformats.org/officeDocument/2006/relationships/tags" Target="../tags/tag427.xml" /><Relationship Id="rId22" Type="http://schemas.openxmlformats.org/officeDocument/2006/relationships/tags" Target="../tags/tag428.xml" /><Relationship Id="rId23" Type="http://schemas.openxmlformats.org/officeDocument/2006/relationships/tags" Target="../tags/tag429.xml" /><Relationship Id="rId24" Type="http://schemas.openxmlformats.org/officeDocument/2006/relationships/tags" Target="../tags/tag430.xml" /><Relationship Id="rId3" Type="http://schemas.openxmlformats.org/officeDocument/2006/relationships/tags" Target="../tags/tag409.xml" /><Relationship Id="rId4" Type="http://schemas.openxmlformats.org/officeDocument/2006/relationships/tags" Target="../tags/tag410.xml" /><Relationship Id="rId5" Type="http://schemas.openxmlformats.org/officeDocument/2006/relationships/tags" Target="../tags/tag411.xml" /><Relationship Id="rId6" Type="http://schemas.openxmlformats.org/officeDocument/2006/relationships/tags" Target="../tags/tag412.xml" /><Relationship Id="rId7" Type="http://schemas.openxmlformats.org/officeDocument/2006/relationships/tags" Target="../tags/tag413.xml" /><Relationship Id="rId8" Type="http://schemas.openxmlformats.org/officeDocument/2006/relationships/tags" Target="../tags/tag414.xml" /><Relationship Id="rId9" Type="http://schemas.openxmlformats.org/officeDocument/2006/relationships/tags" Target="../tags/tag415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439.xml" /><Relationship Id="rId11" Type="http://schemas.openxmlformats.org/officeDocument/2006/relationships/tags" Target="../tags/tag440.xml" /><Relationship Id="rId12" Type="http://schemas.openxmlformats.org/officeDocument/2006/relationships/tags" Target="../tags/tag441.xml" /><Relationship Id="rId13" Type="http://schemas.openxmlformats.org/officeDocument/2006/relationships/tags" Target="../tags/tag442.xml" /><Relationship Id="rId14" Type="http://schemas.openxmlformats.org/officeDocument/2006/relationships/tags" Target="../tags/tag443.xml" /><Relationship Id="rId15" Type="http://schemas.openxmlformats.org/officeDocument/2006/relationships/tags" Target="../tags/tag444.xml" /><Relationship Id="rId16" Type="http://schemas.openxmlformats.org/officeDocument/2006/relationships/tags" Target="../tags/tag445.xml" /><Relationship Id="rId17" Type="http://schemas.openxmlformats.org/officeDocument/2006/relationships/tags" Target="../tags/tag446.xml" /><Relationship Id="rId18" Type="http://schemas.openxmlformats.org/officeDocument/2006/relationships/tags" Target="../tags/tag447.xml" /><Relationship Id="rId19" Type="http://schemas.openxmlformats.org/officeDocument/2006/relationships/tags" Target="../tags/tag448.xml" /><Relationship Id="rId2" Type="http://schemas.openxmlformats.org/officeDocument/2006/relationships/tags" Target="../tags/tag431.xml" /><Relationship Id="rId20" Type="http://schemas.openxmlformats.org/officeDocument/2006/relationships/tags" Target="../tags/tag449.xml" /><Relationship Id="rId21" Type="http://schemas.openxmlformats.org/officeDocument/2006/relationships/tags" Target="../tags/tag450.xml" /><Relationship Id="rId22" Type="http://schemas.openxmlformats.org/officeDocument/2006/relationships/tags" Target="../tags/tag451.xml" /><Relationship Id="rId23" Type="http://schemas.openxmlformats.org/officeDocument/2006/relationships/tags" Target="../tags/tag452.xml" /><Relationship Id="rId24" Type="http://schemas.openxmlformats.org/officeDocument/2006/relationships/tags" Target="../tags/tag453.xml" /><Relationship Id="rId3" Type="http://schemas.openxmlformats.org/officeDocument/2006/relationships/tags" Target="../tags/tag432.xml" /><Relationship Id="rId4" Type="http://schemas.openxmlformats.org/officeDocument/2006/relationships/tags" Target="../tags/tag433.xml" /><Relationship Id="rId5" Type="http://schemas.openxmlformats.org/officeDocument/2006/relationships/tags" Target="../tags/tag434.xml" /><Relationship Id="rId6" Type="http://schemas.openxmlformats.org/officeDocument/2006/relationships/tags" Target="../tags/tag435.xml" /><Relationship Id="rId7" Type="http://schemas.openxmlformats.org/officeDocument/2006/relationships/tags" Target="../tags/tag436.xml" /><Relationship Id="rId8" Type="http://schemas.openxmlformats.org/officeDocument/2006/relationships/tags" Target="../tags/tag437.xml" /><Relationship Id="rId9" Type="http://schemas.openxmlformats.org/officeDocument/2006/relationships/tags" Target="../tags/tag438.xml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461.xml" /><Relationship Id="rId11" Type="http://schemas.openxmlformats.org/officeDocument/2006/relationships/tags" Target="../tags/tag462.xml" /><Relationship Id="rId12" Type="http://schemas.openxmlformats.org/officeDocument/2006/relationships/tags" Target="../tags/tag463.xml" /><Relationship Id="rId13" Type="http://schemas.openxmlformats.org/officeDocument/2006/relationships/tags" Target="../tags/tag464.xml" /><Relationship Id="rId14" Type="http://schemas.openxmlformats.org/officeDocument/2006/relationships/tags" Target="../tags/tag465.xml" /><Relationship Id="rId15" Type="http://schemas.openxmlformats.org/officeDocument/2006/relationships/tags" Target="../tags/tag466.xml" /><Relationship Id="rId16" Type="http://schemas.openxmlformats.org/officeDocument/2006/relationships/tags" Target="../tags/tag467.xml" /><Relationship Id="rId17" Type="http://schemas.openxmlformats.org/officeDocument/2006/relationships/tags" Target="../tags/tag468.xml" /><Relationship Id="rId18" Type="http://schemas.openxmlformats.org/officeDocument/2006/relationships/tags" Target="../tags/tag469.xml" /><Relationship Id="rId19" Type="http://schemas.openxmlformats.org/officeDocument/2006/relationships/tags" Target="../tags/tag470.xml" /><Relationship Id="rId2" Type="http://schemas.openxmlformats.org/officeDocument/2006/relationships/tags" Target="../tags/tag454.xml" /><Relationship Id="rId20" Type="http://schemas.openxmlformats.org/officeDocument/2006/relationships/tags" Target="../tags/tag471.xml" /><Relationship Id="rId21" Type="http://schemas.openxmlformats.org/officeDocument/2006/relationships/tags" Target="../tags/tag472.xml" /><Relationship Id="rId3" Type="http://schemas.openxmlformats.org/officeDocument/2006/relationships/tags" Target="../tags/tag455.xml" /><Relationship Id="rId4" Type="http://schemas.openxmlformats.org/officeDocument/2006/relationships/tags" Target="../tags/tag456.xml" /><Relationship Id="rId5" Type="http://schemas.openxmlformats.org/officeDocument/2006/relationships/image" Target="../media/image2.jpeg" /><Relationship Id="rId6" Type="http://schemas.openxmlformats.org/officeDocument/2006/relationships/tags" Target="../tags/tag457.xml" /><Relationship Id="rId7" Type="http://schemas.openxmlformats.org/officeDocument/2006/relationships/tags" Target="../tags/tag458.xml" /><Relationship Id="rId8" Type="http://schemas.openxmlformats.org/officeDocument/2006/relationships/tags" Target="../tags/tag459.xml" /><Relationship Id="rId9" Type="http://schemas.openxmlformats.org/officeDocument/2006/relationships/tags" Target="../tags/tag460.xml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2.xml" /><Relationship Id="rId2" Type="http://schemas.openxmlformats.org/officeDocument/2006/relationships/notesSlide" Target="../notesSlides/notesSlide3.xml" /><Relationship Id="rId3" Type="http://schemas.openxmlformats.org/officeDocument/2006/relationships/tags" Target="../tags/tag473.xml" /><Relationship Id="rId4" Type="http://schemas.openxmlformats.org/officeDocument/2006/relationships/tags" Target="../tags/tag474.xml" /><Relationship Id="rId5" Type="http://schemas.openxmlformats.org/officeDocument/2006/relationships/tags" Target="../tags/tag475.xml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标题 3"/>
          <p:cNvSpPr/>
          <p:nvPr>
            <p:ph type="title" idx="18"/>
            <p:custDataLst>
              <p:tags r:id="rId3"/>
            </p:custDataLst>
          </p:nvPr>
        </p:nvSpPr>
        <p:spPr/>
        <p:txBody>
          <a:bodyPr>
            <a:normAutofit fontScale="80000"/>
          </a:bodyPr>
          <a:lstStyle/>
          <a:p>
            <a:r>
              <a:rPr lang="zh-CN" altLang="en-US" sz="7250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8900000" scaled="0"/>
                </a:gradFill>
              </a:rPr>
              <a:t>公司级安全生产培训课件</a:t>
            </a:r>
          </a:p>
        </p:txBody>
      </p:sp>
      <p:sp>
        <p:nvSpPr>
          <p:cNvPr id="8" name="文本占位符 7"/>
          <p:cNvSpPr/>
          <p:nvPr>
            <p:ph type="body" idx="16"/>
            <p:custDataLst>
              <p:tags r:id="rId4"/>
            </p:custDataLst>
          </p:nvPr>
        </p:nvSpPr>
        <p:spPr>
          <a:gradFill>
            <a:lin ang="10800000" scaled="0"/>
          </a:gradFill>
        </p:spPr>
        <p:txBody>
          <a:bodyPr/>
          <a:lstStyle/>
          <a:p>
            <a:r>
              <a:rPr lang="zh-CN" altLang="en-US" sz="2200">
                <a:solidFill>
                  <a:schemeClr val="lt1"/>
                </a:solidFill>
              </a:rPr>
              <a:t>演讲人</a:t>
            </a:r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标题 4"/>
          <p:cNvSpPr/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</a:rPr>
              <a:t>目录</a:t>
            </a:r>
          </a:p>
        </p:txBody>
      </p:sp>
      <p:sp>
        <p:nvSpPr>
          <p:cNvPr id="15" name="序号"/>
          <p:cNvSpPr txBox="1"/>
          <p:nvPr>
            <p:custDataLst>
              <p:tags r:id="rId4"/>
            </p:custDataLst>
          </p:nvPr>
        </p:nvSpPr>
        <p:spPr>
          <a:xfrm>
            <a:off x="1879600" y="2645410"/>
            <a:ext cx="504190" cy="504190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3500000" scaled="0"/>
          </a:gradFill>
        </p:spPr>
        <p:txBody>
          <a:bodyPr wrap="square" lIns="0" tIns="0" rIns="0" bIns="0" rtlCol="0" anchor="ctr">
            <a:normAutofit fontScale="90000"/>
          </a:bodyPr>
          <a:lstStyle/>
          <a:p>
            <a:pPr algn="ctr"/>
            <a:r>
              <a:rPr lang="en-US" sz="2000" b="1">
                <a:solidFill>
                  <a:schemeClr val="dk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charset="-122"/>
              </a:rPr>
              <a:t>01</a:t>
            </a:r>
          </a:p>
        </p:txBody>
      </p:sp>
      <p:sp>
        <p:nvSpPr>
          <p:cNvPr id="16" name="标题"/>
          <p:cNvSpPr txBox="1"/>
          <p:nvPr>
            <p:custDataLst>
              <p:tags r:id="rId5"/>
            </p:custDataLst>
          </p:nvPr>
        </p:nvSpPr>
        <p:spPr>
          <a:xfrm>
            <a:off x="2569845" y="2086610"/>
            <a:ext cx="2772410" cy="1082675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/>
          <a:p>
            <a:pPr lvl="0" algn="l">
              <a:buClrTx/>
              <a:buSzTx/>
              <a:buFontTx/>
            </a:pPr>
            <a:r>
              <a:rPr lang="zh-CN" altLang="en-US" sz="3100" b="1" spc="300">
                <a:gradFill>
                  <a:gsLst>
                    <a:gs pos="90000">
                      <a:schemeClr val="accent1"/>
                    </a:gs>
                    <a:gs pos="0">
                      <a:schemeClr val="bg2"/>
                    </a:gs>
                  </a:gsLst>
                  <a:lin ang="16200000" scaled="0"/>
                </a:gradFill>
                <a:latin typeface="+mj-ea"/>
                <a:ea typeface="+mj-ea"/>
                <a:cs typeface="微软雅黑" panose="020b0503020204020204" charset="-122"/>
                <a:sym typeface="+mn-ea"/>
              </a:rPr>
              <a:t>安全生产的重要性</a:t>
            </a:r>
          </a:p>
        </p:txBody>
      </p:sp>
      <p:cxnSp>
        <p:nvCxnSpPr>
          <p:cNvPr id="4" name="直接连接符 3"/>
          <p:cNvCxnSpPr/>
          <p:nvPr>
            <p:custDataLst>
              <p:tags r:id="rId6"/>
            </p:custDataLst>
          </p:nvPr>
        </p:nvCxnSpPr>
        <p:spPr>
          <a:xfrm>
            <a:off x="2569845" y="3193415"/>
            <a:ext cx="2879725" cy="0"/>
          </a:xfrm>
          <a:prstGeom prst="line">
            <a:avLst/>
          </a:prstGeom>
          <a:ln>
            <a:gradFill flip="none" rotWithShape="1">
              <a:gsLst>
                <a:gs pos="0">
                  <a:srgbClr val="FACA60"/>
                </a:gs>
                <a:gs pos="100000">
                  <a:srgbClr val="FD6E38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序号"/>
          <p:cNvSpPr txBox="1"/>
          <p:nvPr>
            <p:custDataLst>
              <p:tags r:id="rId7"/>
            </p:custDataLst>
          </p:nvPr>
        </p:nvSpPr>
        <p:spPr>
          <a:xfrm>
            <a:off x="6743700" y="2645410"/>
            <a:ext cx="504190" cy="504190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3500000" scaled="0"/>
          </a:gradFill>
        </p:spPr>
        <p:txBody>
          <a:bodyPr wrap="square" lIns="0" tIns="0" rIns="0" bIns="0" rtlCol="0" anchor="ctr">
            <a:normAutofit fontScale="90000"/>
          </a:bodyPr>
          <a:lstStyle/>
          <a:p>
            <a:pPr algn="ctr"/>
            <a:r>
              <a:rPr lang="en-US" sz="2000" b="1">
                <a:solidFill>
                  <a:schemeClr val="dk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charset="-122"/>
              </a:rPr>
              <a:t>02</a:t>
            </a:r>
          </a:p>
        </p:txBody>
      </p:sp>
      <p:sp>
        <p:nvSpPr>
          <p:cNvPr id="20" name="标题"/>
          <p:cNvSpPr txBox="1"/>
          <p:nvPr>
            <p:custDataLst>
              <p:tags r:id="rId8"/>
            </p:custDataLst>
          </p:nvPr>
        </p:nvSpPr>
        <p:spPr>
          <a:xfrm>
            <a:off x="7433945" y="2086610"/>
            <a:ext cx="2772410" cy="1082675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/>
          <a:p>
            <a:pPr lvl="0" algn="l">
              <a:buClrTx/>
              <a:buSzTx/>
              <a:buFontTx/>
            </a:pPr>
            <a:r>
              <a:rPr lang="zh-CN" altLang="en-US" sz="3100" b="1" spc="300">
                <a:gradFill>
                  <a:gsLst>
                    <a:gs pos="90000">
                      <a:schemeClr val="accent1"/>
                    </a:gs>
                    <a:gs pos="0">
                      <a:schemeClr val="bg2"/>
                    </a:gs>
                  </a:gsLst>
                  <a:lin ang="16200000" scaled="0"/>
                </a:gradFill>
                <a:latin typeface="+mj-ea"/>
                <a:ea typeface="+mj-ea"/>
                <a:cs typeface="微软雅黑" panose="020b0503020204020204" charset="-122"/>
                <a:sym typeface="+mn-ea"/>
              </a:rPr>
              <a:t>安全生产的基本原则</a:t>
            </a:r>
          </a:p>
        </p:txBody>
      </p:sp>
      <p:cxnSp>
        <p:nvCxnSpPr>
          <p:cNvPr id="21" name="直接连接符 20"/>
          <p:cNvCxnSpPr/>
          <p:nvPr>
            <p:custDataLst>
              <p:tags r:id="rId9"/>
            </p:custDataLst>
          </p:nvPr>
        </p:nvCxnSpPr>
        <p:spPr>
          <a:xfrm>
            <a:off x="7433945" y="3193415"/>
            <a:ext cx="2879725" cy="0"/>
          </a:xfrm>
          <a:prstGeom prst="line">
            <a:avLst/>
          </a:prstGeom>
          <a:ln>
            <a:gradFill flip="none" rotWithShape="1">
              <a:gsLst>
                <a:gs pos="0">
                  <a:srgbClr val="FACA60"/>
                </a:gs>
                <a:gs pos="100000">
                  <a:srgbClr val="FD6E38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序号"/>
          <p:cNvSpPr txBox="1"/>
          <p:nvPr>
            <p:custDataLst>
              <p:tags r:id="rId10"/>
            </p:custDataLst>
          </p:nvPr>
        </p:nvSpPr>
        <p:spPr>
          <a:xfrm>
            <a:off x="1879600" y="4566920"/>
            <a:ext cx="504190" cy="504190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3500000" scaled="0"/>
          </a:gradFill>
        </p:spPr>
        <p:txBody>
          <a:bodyPr wrap="square" lIns="0" tIns="0" rIns="0" bIns="0" rtlCol="0" anchor="ctr">
            <a:normAutofit fontScale="90000"/>
          </a:bodyPr>
          <a:lstStyle/>
          <a:p>
            <a:pPr algn="ctr"/>
            <a:r>
              <a:rPr lang="en-US" sz="2000" b="1">
                <a:solidFill>
                  <a:schemeClr val="dk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charset="-122"/>
              </a:rPr>
              <a:t>03</a:t>
            </a:r>
          </a:p>
        </p:txBody>
      </p:sp>
      <p:sp>
        <p:nvSpPr>
          <p:cNvPr id="27" name="标题"/>
          <p:cNvSpPr txBox="1"/>
          <p:nvPr>
            <p:custDataLst>
              <p:tags r:id="rId11"/>
            </p:custDataLst>
          </p:nvPr>
        </p:nvSpPr>
        <p:spPr>
          <a:xfrm>
            <a:off x="2569845" y="4008120"/>
            <a:ext cx="2771140" cy="1082675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/>
          <a:p>
            <a:pPr lvl="0" algn="l">
              <a:buClrTx/>
              <a:buSzTx/>
              <a:buFontTx/>
            </a:pPr>
            <a:r>
              <a:rPr lang="zh-CN" altLang="en-US" sz="3100" b="1" spc="300">
                <a:gradFill>
                  <a:gsLst>
                    <a:gs pos="90000">
                      <a:schemeClr val="accent1"/>
                    </a:gs>
                    <a:gs pos="0">
                      <a:schemeClr val="bg2"/>
                    </a:gs>
                  </a:gsLst>
                  <a:lin ang="16200000" scaled="0"/>
                </a:gradFill>
                <a:latin typeface="+mj-ea"/>
                <a:ea typeface="+mj-ea"/>
                <a:cs typeface="微软雅黑" panose="020b0503020204020204" charset="-122"/>
                <a:sym typeface="+mn-ea"/>
              </a:rPr>
              <a:t>安全生产的法律法规</a:t>
            </a:r>
          </a:p>
        </p:txBody>
      </p:sp>
      <p:cxnSp>
        <p:nvCxnSpPr>
          <p:cNvPr id="28" name="直接连接符 27"/>
          <p:cNvCxnSpPr/>
          <p:nvPr>
            <p:custDataLst>
              <p:tags r:id="rId12"/>
            </p:custDataLst>
          </p:nvPr>
        </p:nvCxnSpPr>
        <p:spPr>
          <a:xfrm>
            <a:off x="2569845" y="5114925"/>
            <a:ext cx="2879725" cy="0"/>
          </a:xfrm>
          <a:prstGeom prst="line">
            <a:avLst/>
          </a:prstGeom>
          <a:ln>
            <a:gradFill flip="none" rotWithShape="1">
              <a:gsLst>
                <a:gs pos="0">
                  <a:srgbClr val="FACA60"/>
                </a:gs>
                <a:gs pos="100000">
                  <a:srgbClr val="FD6E38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序号"/>
          <p:cNvSpPr txBox="1"/>
          <p:nvPr>
            <p:custDataLst>
              <p:tags r:id="rId13"/>
            </p:custDataLst>
          </p:nvPr>
        </p:nvSpPr>
        <p:spPr>
          <a:xfrm>
            <a:off x="6743700" y="4566920"/>
            <a:ext cx="504190" cy="504190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3500000" scaled="0"/>
          </a:gradFill>
        </p:spPr>
        <p:txBody>
          <a:bodyPr wrap="square" lIns="0" tIns="0" rIns="0" bIns="0" rtlCol="0" anchor="ctr">
            <a:normAutofit fontScale="90000"/>
          </a:bodyPr>
          <a:lstStyle/>
          <a:p>
            <a:pPr algn="ctr"/>
            <a:r>
              <a:rPr lang="en-US" sz="2000" b="1">
                <a:solidFill>
                  <a:schemeClr val="dk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charset="-122"/>
              </a:rPr>
              <a:t>04</a:t>
            </a:r>
          </a:p>
        </p:txBody>
      </p:sp>
      <p:sp>
        <p:nvSpPr>
          <p:cNvPr id="32" name="标题"/>
          <p:cNvSpPr txBox="1"/>
          <p:nvPr>
            <p:custDataLst>
              <p:tags r:id="rId14"/>
            </p:custDataLst>
          </p:nvPr>
        </p:nvSpPr>
        <p:spPr>
          <a:xfrm>
            <a:off x="7433945" y="4008120"/>
            <a:ext cx="2772410" cy="1082675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/>
          <a:p>
            <a:pPr lvl="0" algn="l">
              <a:buClrTx/>
              <a:buSzTx/>
              <a:buFontTx/>
            </a:pPr>
            <a:r>
              <a:rPr lang="zh-CN" altLang="en-US" sz="3100" b="1" spc="300">
                <a:gradFill>
                  <a:gsLst>
                    <a:gs pos="90000">
                      <a:schemeClr val="accent1"/>
                    </a:gs>
                    <a:gs pos="0">
                      <a:schemeClr val="bg2"/>
                    </a:gs>
                  </a:gsLst>
                  <a:lin ang="16200000" scaled="0"/>
                </a:gradFill>
                <a:latin typeface="+mj-ea"/>
                <a:ea typeface="+mj-ea"/>
                <a:cs typeface="微软雅黑" panose="020b0503020204020204" charset="-122"/>
                <a:sym typeface="+mn-ea"/>
              </a:rPr>
              <a:t>安全生产的措施</a:t>
            </a:r>
          </a:p>
        </p:txBody>
      </p:sp>
      <p:cxnSp>
        <p:nvCxnSpPr>
          <p:cNvPr id="33" name="直接连接符 32"/>
          <p:cNvCxnSpPr/>
          <p:nvPr>
            <p:custDataLst>
              <p:tags r:id="rId15"/>
            </p:custDataLst>
          </p:nvPr>
        </p:nvCxnSpPr>
        <p:spPr>
          <a:xfrm>
            <a:off x="7433945" y="5114925"/>
            <a:ext cx="2879725" cy="0"/>
          </a:xfrm>
          <a:prstGeom prst="line">
            <a:avLst/>
          </a:prstGeom>
          <a:ln>
            <a:gradFill flip="none" rotWithShape="1">
              <a:gsLst>
                <a:gs pos="0">
                  <a:srgbClr val="FACA60"/>
                </a:gs>
                <a:gs pos="100000">
                  <a:srgbClr val="FD6E38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6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文本占位符 4"/>
          <p:cNvSpPr/>
          <p:nvPr>
            <p:ph type="body" idx="4"/>
            <p:custDataLst>
              <p:tags r:id="rId2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zh-CN" altLang="en-US">
                <a:solidFill>
                  <a:schemeClr val="accent1"/>
                </a:solidFill>
              </a:rPr>
              <a:t>1</a:t>
            </a:r>
          </a:p>
        </p:txBody>
      </p:sp>
      <p:sp>
        <p:nvSpPr>
          <p:cNvPr id="8" name="标题 7"/>
          <p:cNvSpPr/>
          <p:nvPr>
            <p:ph type="title" idx="3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>
                <a:gradFill>
                  <a:gsLst>
                    <a:gs pos="0">
                      <a:schemeClr val="bg1"/>
                    </a:gs>
                    <a:gs pos="90000">
                      <a:schemeClr val="accent1"/>
                    </a:gs>
                  </a:gsLst>
                  <a:lin ang="16200000" scaled="0"/>
                </a:gradFill>
              </a:rPr>
              <a:t>安全生产的重要性</a:t>
            </a:r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6" name="文本框 6"/>
          <p:cNvSpPr txBox="1"/>
          <p:nvPr>
            <p:custDataLst>
              <p:tags r:id="rId2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安全生产对企业的意义</a:t>
            </a:r>
          </a:p>
        </p:txBody>
      </p:sp>
      <p:cxnSp>
        <p:nvCxnSpPr>
          <p:cNvPr id="3" name="直接连接符 2"/>
          <p:cNvCxnSpPr/>
          <p:nvPr>
            <p:custDataLst>
              <p:tags r:id="rId3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圆角矩形 27"/>
          <p:cNvSpPr/>
          <p:nvPr>
            <p:custDataLst>
              <p:tags r:id="rId4"/>
            </p:custDataLst>
          </p:nvPr>
        </p:nvSpPr>
        <p:spPr>
          <a:xfrm>
            <a:off x="3503516" y="1477966"/>
            <a:ext cx="2197706" cy="1974978"/>
          </a:xfrm>
          <a:prstGeom prst="roundRect">
            <a:avLst>
              <a:gd name="adj" fmla="val 7734"/>
            </a:avLst>
          </a:prstGeom>
          <a:solidFill>
            <a:schemeClr val="accent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altLang="zh-CN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9" name="圆角矩形 28"/>
          <p:cNvSpPr/>
          <p:nvPr>
            <p:custDataLst>
              <p:tags r:id="rId5"/>
            </p:custDataLst>
          </p:nvPr>
        </p:nvSpPr>
        <p:spPr>
          <a:xfrm>
            <a:off x="6250491" y="1477966"/>
            <a:ext cx="2197706" cy="1974978"/>
          </a:xfrm>
          <a:prstGeom prst="roundRect">
            <a:avLst>
              <a:gd name="adj" fmla="val 7734"/>
            </a:avLst>
          </a:prstGeom>
          <a:solidFill>
            <a:schemeClr val="accent2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l">
              <a:buClrTx/>
              <a:buSzTx/>
              <a:buFontTx/>
            </a:pPr>
            <a:endParaRPr lang="en-US" altLang="zh-CN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32" name="圆角矩形 31"/>
          <p:cNvSpPr/>
          <p:nvPr>
            <p:custDataLst>
              <p:tags r:id="rId6"/>
            </p:custDataLst>
          </p:nvPr>
        </p:nvSpPr>
        <p:spPr>
          <a:xfrm>
            <a:off x="3503516" y="3972013"/>
            <a:ext cx="2197706" cy="1974978"/>
          </a:xfrm>
          <a:prstGeom prst="roundRect">
            <a:avLst>
              <a:gd name="adj" fmla="val 7734"/>
            </a:avLst>
          </a:prstGeom>
          <a:solidFill>
            <a:schemeClr val="accent2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endParaRPr lang="en-US" altLang="zh-CN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33" name="圆角矩形 32"/>
          <p:cNvSpPr/>
          <p:nvPr>
            <p:custDataLst>
              <p:tags r:id="rId7"/>
            </p:custDataLst>
          </p:nvPr>
        </p:nvSpPr>
        <p:spPr>
          <a:xfrm>
            <a:off x="6250491" y="3972013"/>
            <a:ext cx="2197706" cy="1974978"/>
          </a:xfrm>
          <a:prstGeom prst="roundRect">
            <a:avLst>
              <a:gd name="adj" fmla="val 7734"/>
            </a:avLst>
          </a:prstGeom>
          <a:solidFill>
            <a:schemeClr val="accent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altLang="zh-CN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35" name="圆角矩形 34"/>
          <p:cNvSpPr/>
          <p:nvPr>
            <p:custDataLst>
              <p:tags r:id="rId8"/>
            </p:custDataLst>
          </p:nvPr>
        </p:nvSpPr>
        <p:spPr>
          <a:xfrm>
            <a:off x="3611105" y="1555354"/>
            <a:ext cx="2197706" cy="1974978"/>
          </a:xfrm>
          <a:prstGeom prst="roundRect">
            <a:avLst>
              <a:gd name="adj" fmla="val 7734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altLang="zh-CN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6" name="圆角矩形 35"/>
          <p:cNvSpPr/>
          <p:nvPr>
            <p:custDataLst>
              <p:tags r:id="rId9"/>
            </p:custDataLst>
          </p:nvPr>
        </p:nvSpPr>
        <p:spPr>
          <a:xfrm>
            <a:off x="3750782" y="1673010"/>
            <a:ext cx="2197706" cy="1974978"/>
          </a:xfrm>
          <a:prstGeom prst="roundRect">
            <a:avLst>
              <a:gd name="adj" fmla="val 773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5" name="文本框 44"/>
          <p:cNvSpPr txBox="1"/>
          <p:nvPr>
            <p:custDataLst>
              <p:tags r:id="rId10"/>
            </p:custDataLst>
          </p:nvPr>
        </p:nvSpPr>
        <p:spPr>
          <a:xfrm>
            <a:off x="3833204" y="1801991"/>
            <a:ext cx="2034121" cy="1728342"/>
          </a:xfrm>
          <a:prstGeom prst="rect">
            <a:avLst/>
          </a:prstGeom>
          <a:noFill/>
        </p:spPr>
        <p:txBody>
          <a:bodyPr wrap="square" rtlCol="0" anchor="ctr" anchorCtr="0">
            <a:normAutofit lnSpcReduction="20000"/>
          </a:bodyPr>
          <a:lstStyle/>
          <a:p>
            <a:pPr marL="0" algn="l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8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/>
              </a:rPr>
              <a:t>保障员工生命安全：安全生产是企业对员工的基本责任，保障员工的生命安全是企业的首要任务。</a:t>
            </a:r>
          </a:p>
        </p:txBody>
      </p:sp>
      <p:sp>
        <p:nvSpPr>
          <p:cNvPr id="37" name="圆角矩形 36"/>
          <p:cNvSpPr/>
          <p:nvPr>
            <p:custDataLst>
              <p:tags r:id="rId11"/>
            </p:custDataLst>
          </p:nvPr>
        </p:nvSpPr>
        <p:spPr>
          <a:xfrm>
            <a:off x="6358080" y="1555354"/>
            <a:ext cx="2197706" cy="1974978"/>
          </a:xfrm>
          <a:prstGeom prst="roundRect">
            <a:avLst>
              <a:gd name="adj" fmla="val 7734"/>
            </a:avLst>
          </a:prstGeom>
          <a:solidFill>
            <a:schemeClr val="accent2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l">
              <a:buClrTx/>
              <a:buSzTx/>
              <a:buFontTx/>
            </a:pPr>
            <a:endParaRPr lang="en-US" altLang="zh-CN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38" name="圆角矩形 37"/>
          <p:cNvSpPr/>
          <p:nvPr>
            <p:custDataLst>
              <p:tags r:id="rId12"/>
            </p:custDataLst>
          </p:nvPr>
        </p:nvSpPr>
        <p:spPr>
          <a:xfrm>
            <a:off x="6497757" y="1673010"/>
            <a:ext cx="2197706" cy="1974978"/>
          </a:xfrm>
          <a:prstGeom prst="roundRect">
            <a:avLst>
              <a:gd name="adj" fmla="val 7734"/>
            </a:avLst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l">
              <a:buClrTx/>
              <a:buSzTx/>
              <a:buFontTx/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39" name="文本框 38"/>
          <p:cNvSpPr txBox="1"/>
          <p:nvPr>
            <p:custDataLst>
              <p:tags r:id="rId13"/>
            </p:custDataLst>
          </p:nvPr>
        </p:nvSpPr>
        <p:spPr>
          <a:xfrm>
            <a:off x="6580179" y="1801991"/>
            <a:ext cx="2034121" cy="1728342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algn="l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9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提高生产效率：安全生产是企业提高生产效率的重要保障，减少事故的发生，提高生产效率。</a:t>
            </a:r>
          </a:p>
        </p:txBody>
      </p:sp>
      <p:sp>
        <p:nvSpPr>
          <p:cNvPr id="40" name="圆角矩形 39"/>
          <p:cNvSpPr/>
          <p:nvPr>
            <p:custDataLst>
              <p:tags r:id="rId14"/>
            </p:custDataLst>
          </p:nvPr>
        </p:nvSpPr>
        <p:spPr>
          <a:xfrm>
            <a:off x="3611105" y="4049401"/>
            <a:ext cx="2197706" cy="1974978"/>
          </a:xfrm>
          <a:prstGeom prst="roundRect">
            <a:avLst>
              <a:gd name="adj" fmla="val 7734"/>
            </a:avLst>
          </a:prstGeom>
          <a:solidFill>
            <a:schemeClr val="accent2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endParaRPr lang="en-US" altLang="zh-CN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42" name="圆角矩形 41"/>
          <p:cNvSpPr/>
          <p:nvPr>
            <p:custDataLst>
              <p:tags r:id="rId15"/>
            </p:custDataLst>
          </p:nvPr>
        </p:nvSpPr>
        <p:spPr>
          <a:xfrm>
            <a:off x="3750782" y="4167057"/>
            <a:ext cx="2197706" cy="1974978"/>
          </a:xfrm>
          <a:prstGeom prst="roundRect">
            <a:avLst>
              <a:gd name="adj" fmla="val 7734"/>
            </a:avLst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43" name="文本框 42"/>
          <p:cNvSpPr txBox="1"/>
          <p:nvPr>
            <p:custDataLst>
              <p:tags r:id="rId16"/>
            </p:custDataLst>
          </p:nvPr>
        </p:nvSpPr>
        <p:spPr>
          <a:xfrm>
            <a:off x="3833204" y="4296038"/>
            <a:ext cx="2034121" cy="1728342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algn="l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9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降低企业成本：安全生产可以降低企业的成本，减少事故造成的损失，提高企业的经济效益。</a:t>
            </a:r>
          </a:p>
        </p:txBody>
      </p:sp>
      <p:sp>
        <p:nvSpPr>
          <p:cNvPr id="44" name="圆角矩形 43"/>
          <p:cNvSpPr/>
          <p:nvPr>
            <p:custDataLst>
              <p:tags r:id="rId17"/>
            </p:custDataLst>
          </p:nvPr>
        </p:nvSpPr>
        <p:spPr>
          <a:xfrm>
            <a:off x="6358080" y="4049401"/>
            <a:ext cx="2197706" cy="1974978"/>
          </a:xfrm>
          <a:prstGeom prst="roundRect">
            <a:avLst>
              <a:gd name="adj" fmla="val 7734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altLang="zh-CN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47" name="圆角矩形 46"/>
          <p:cNvSpPr/>
          <p:nvPr>
            <p:custDataLst>
              <p:tags r:id="rId18"/>
            </p:custDataLst>
          </p:nvPr>
        </p:nvSpPr>
        <p:spPr>
          <a:xfrm>
            <a:off x="6497757" y="4167057"/>
            <a:ext cx="2197706" cy="1974978"/>
          </a:xfrm>
          <a:prstGeom prst="roundRect">
            <a:avLst>
              <a:gd name="adj" fmla="val 773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48" name="文本框 47"/>
          <p:cNvSpPr txBox="1"/>
          <p:nvPr>
            <p:custDataLst>
              <p:tags r:id="rId19"/>
            </p:custDataLst>
          </p:nvPr>
        </p:nvSpPr>
        <p:spPr>
          <a:xfrm>
            <a:off x="6580179" y="4296038"/>
            <a:ext cx="2034121" cy="1728342"/>
          </a:xfrm>
          <a:prstGeom prst="rect">
            <a:avLst/>
          </a:prstGeom>
          <a:noFill/>
        </p:spPr>
        <p:txBody>
          <a:bodyPr wrap="square" rtlCol="0" anchor="ctr" anchorCtr="0">
            <a:normAutofit lnSpcReduction="10000"/>
          </a:bodyPr>
          <a:lstStyle/>
          <a:p>
            <a:pPr marL="0" algn="l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8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/>
              </a:rPr>
              <a:t>提升企业形象：安全生产是企业形象的重要体现，良好的安全生产记录可以提升企业的形象和声誉。</a:t>
            </a:r>
          </a:p>
        </p:txBody>
      </p:sp>
    </p:spTree>
    <p:custDataLst>
      <p:tags r:id="rId20"/>
    </p:custDataLst>
  </p:cSld>
  <p:clrMapOvr>
    <a:masterClrMapping/>
  </p:clrMapOvr>
  <p:transition spd="med"/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6" name="文本框 6"/>
          <p:cNvSpPr txBox="1"/>
          <p:nvPr>
            <p:custDataLst>
              <p:tags r:id="rId2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安全生产对员工的重要性</a:t>
            </a:r>
          </a:p>
        </p:txBody>
      </p:sp>
      <p:cxnSp>
        <p:nvCxnSpPr>
          <p:cNvPr id="3" name="直接连接符 2"/>
          <p:cNvCxnSpPr/>
          <p:nvPr>
            <p:custDataLst>
              <p:tags r:id="rId3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圆角矩形 27"/>
          <p:cNvSpPr/>
          <p:nvPr>
            <p:custDataLst>
              <p:tags r:id="rId4"/>
            </p:custDataLst>
          </p:nvPr>
        </p:nvSpPr>
        <p:spPr>
          <a:xfrm>
            <a:off x="3503516" y="1477966"/>
            <a:ext cx="2197706" cy="1974978"/>
          </a:xfrm>
          <a:prstGeom prst="roundRect">
            <a:avLst>
              <a:gd name="adj" fmla="val 7734"/>
            </a:avLst>
          </a:prstGeom>
          <a:solidFill>
            <a:schemeClr val="accent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altLang="zh-CN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9" name="圆角矩形 28"/>
          <p:cNvSpPr/>
          <p:nvPr>
            <p:custDataLst>
              <p:tags r:id="rId5"/>
            </p:custDataLst>
          </p:nvPr>
        </p:nvSpPr>
        <p:spPr>
          <a:xfrm>
            <a:off x="6250491" y="1477966"/>
            <a:ext cx="2197706" cy="1974978"/>
          </a:xfrm>
          <a:prstGeom prst="roundRect">
            <a:avLst>
              <a:gd name="adj" fmla="val 7734"/>
            </a:avLst>
          </a:prstGeom>
          <a:solidFill>
            <a:schemeClr val="accent2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l">
              <a:buClrTx/>
              <a:buSzTx/>
              <a:buFontTx/>
            </a:pPr>
            <a:endParaRPr lang="en-US" altLang="zh-CN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32" name="圆角矩形 31"/>
          <p:cNvSpPr/>
          <p:nvPr>
            <p:custDataLst>
              <p:tags r:id="rId6"/>
            </p:custDataLst>
          </p:nvPr>
        </p:nvSpPr>
        <p:spPr>
          <a:xfrm>
            <a:off x="3503516" y="3972013"/>
            <a:ext cx="2197706" cy="1974978"/>
          </a:xfrm>
          <a:prstGeom prst="roundRect">
            <a:avLst>
              <a:gd name="adj" fmla="val 7734"/>
            </a:avLst>
          </a:prstGeom>
          <a:solidFill>
            <a:schemeClr val="accent2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endParaRPr lang="en-US" altLang="zh-CN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33" name="圆角矩形 32"/>
          <p:cNvSpPr/>
          <p:nvPr>
            <p:custDataLst>
              <p:tags r:id="rId7"/>
            </p:custDataLst>
          </p:nvPr>
        </p:nvSpPr>
        <p:spPr>
          <a:xfrm>
            <a:off x="6250491" y="3972013"/>
            <a:ext cx="2197706" cy="1974978"/>
          </a:xfrm>
          <a:prstGeom prst="roundRect">
            <a:avLst>
              <a:gd name="adj" fmla="val 7734"/>
            </a:avLst>
          </a:prstGeom>
          <a:solidFill>
            <a:schemeClr val="accent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altLang="zh-CN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35" name="圆角矩形 34"/>
          <p:cNvSpPr/>
          <p:nvPr>
            <p:custDataLst>
              <p:tags r:id="rId8"/>
            </p:custDataLst>
          </p:nvPr>
        </p:nvSpPr>
        <p:spPr>
          <a:xfrm>
            <a:off x="3611105" y="1555354"/>
            <a:ext cx="2197706" cy="1974978"/>
          </a:xfrm>
          <a:prstGeom prst="roundRect">
            <a:avLst>
              <a:gd name="adj" fmla="val 7734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altLang="zh-CN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6" name="圆角矩形 35"/>
          <p:cNvSpPr/>
          <p:nvPr>
            <p:custDataLst>
              <p:tags r:id="rId9"/>
            </p:custDataLst>
          </p:nvPr>
        </p:nvSpPr>
        <p:spPr>
          <a:xfrm>
            <a:off x="3750782" y="1673010"/>
            <a:ext cx="2197706" cy="1974978"/>
          </a:xfrm>
          <a:prstGeom prst="roundRect">
            <a:avLst>
              <a:gd name="adj" fmla="val 773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5" name="文本框 44"/>
          <p:cNvSpPr txBox="1"/>
          <p:nvPr>
            <p:custDataLst>
              <p:tags r:id="rId10"/>
            </p:custDataLst>
          </p:nvPr>
        </p:nvSpPr>
        <p:spPr>
          <a:xfrm>
            <a:off x="3833204" y="1801991"/>
            <a:ext cx="2034121" cy="1728342"/>
          </a:xfrm>
          <a:prstGeom prst="rect">
            <a:avLst/>
          </a:prstGeom>
          <a:noFill/>
        </p:spPr>
        <p:txBody>
          <a:bodyPr wrap="square" rtlCol="0" anchor="ctr" anchorCtr="0">
            <a:normAutofit lnSpcReduction="20000"/>
          </a:bodyPr>
          <a:lstStyle/>
          <a:p>
            <a:pPr marL="0" algn="l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8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/>
              </a:rPr>
              <a:t>保障员工生命安全：安全生产可以有效降低员工在工作中受到伤害的风险，保障员工的生命安全。</a:t>
            </a:r>
          </a:p>
        </p:txBody>
      </p:sp>
      <p:sp>
        <p:nvSpPr>
          <p:cNvPr id="37" name="圆角矩形 36"/>
          <p:cNvSpPr/>
          <p:nvPr>
            <p:custDataLst>
              <p:tags r:id="rId11"/>
            </p:custDataLst>
          </p:nvPr>
        </p:nvSpPr>
        <p:spPr>
          <a:xfrm>
            <a:off x="6358080" y="1555354"/>
            <a:ext cx="2197706" cy="1974978"/>
          </a:xfrm>
          <a:prstGeom prst="roundRect">
            <a:avLst>
              <a:gd name="adj" fmla="val 7734"/>
            </a:avLst>
          </a:prstGeom>
          <a:solidFill>
            <a:schemeClr val="accent2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l">
              <a:buClrTx/>
              <a:buSzTx/>
              <a:buFontTx/>
            </a:pPr>
            <a:endParaRPr lang="en-US" altLang="zh-CN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38" name="圆角矩形 37"/>
          <p:cNvSpPr/>
          <p:nvPr>
            <p:custDataLst>
              <p:tags r:id="rId12"/>
            </p:custDataLst>
          </p:nvPr>
        </p:nvSpPr>
        <p:spPr>
          <a:xfrm>
            <a:off x="6497757" y="1673010"/>
            <a:ext cx="2197706" cy="1974978"/>
          </a:xfrm>
          <a:prstGeom prst="roundRect">
            <a:avLst>
              <a:gd name="adj" fmla="val 7734"/>
            </a:avLst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l">
              <a:buClrTx/>
              <a:buSzTx/>
              <a:buFontTx/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39" name="文本框 38"/>
          <p:cNvSpPr txBox="1"/>
          <p:nvPr>
            <p:custDataLst>
              <p:tags r:id="rId13"/>
            </p:custDataLst>
          </p:nvPr>
        </p:nvSpPr>
        <p:spPr>
          <a:xfrm>
            <a:off x="6580179" y="1801991"/>
            <a:ext cx="2034121" cy="1728342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algn="l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9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提高员工工作效率：安全生产可以减少员工因事故导致的停工时间，提高员工的工作效率。</a:t>
            </a:r>
          </a:p>
        </p:txBody>
      </p:sp>
      <p:sp>
        <p:nvSpPr>
          <p:cNvPr id="40" name="圆角矩形 39"/>
          <p:cNvSpPr/>
          <p:nvPr>
            <p:custDataLst>
              <p:tags r:id="rId14"/>
            </p:custDataLst>
          </p:nvPr>
        </p:nvSpPr>
        <p:spPr>
          <a:xfrm>
            <a:off x="3611105" y="4049401"/>
            <a:ext cx="2197706" cy="1974978"/>
          </a:xfrm>
          <a:prstGeom prst="roundRect">
            <a:avLst>
              <a:gd name="adj" fmla="val 7734"/>
            </a:avLst>
          </a:prstGeom>
          <a:solidFill>
            <a:schemeClr val="accent2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endParaRPr lang="en-US" altLang="zh-CN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42" name="圆角矩形 41"/>
          <p:cNvSpPr/>
          <p:nvPr>
            <p:custDataLst>
              <p:tags r:id="rId15"/>
            </p:custDataLst>
          </p:nvPr>
        </p:nvSpPr>
        <p:spPr>
          <a:xfrm>
            <a:off x="3750782" y="4167057"/>
            <a:ext cx="2197706" cy="1974978"/>
          </a:xfrm>
          <a:prstGeom prst="roundRect">
            <a:avLst>
              <a:gd name="adj" fmla="val 7734"/>
            </a:avLst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43" name="文本框 42"/>
          <p:cNvSpPr txBox="1"/>
          <p:nvPr>
            <p:custDataLst>
              <p:tags r:id="rId16"/>
            </p:custDataLst>
          </p:nvPr>
        </p:nvSpPr>
        <p:spPr>
          <a:xfrm>
            <a:off x="3833204" y="4296038"/>
            <a:ext cx="2034121" cy="1728342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algn="l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9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增强员工工作信心：安全生产可以增强员工对工作的信心，提高员工的工作积极性。</a:t>
            </a:r>
          </a:p>
        </p:txBody>
      </p:sp>
      <p:sp>
        <p:nvSpPr>
          <p:cNvPr id="44" name="圆角矩形 43"/>
          <p:cNvSpPr/>
          <p:nvPr>
            <p:custDataLst>
              <p:tags r:id="rId17"/>
            </p:custDataLst>
          </p:nvPr>
        </p:nvSpPr>
        <p:spPr>
          <a:xfrm>
            <a:off x="6358080" y="4049401"/>
            <a:ext cx="2197706" cy="1974978"/>
          </a:xfrm>
          <a:prstGeom prst="roundRect">
            <a:avLst>
              <a:gd name="adj" fmla="val 7734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altLang="zh-CN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47" name="圆角矩形 46"/>
          <p:cNvSpPr/>
          <p:nvPr>
            <p:custDataLst>
              <p:tags r:id="rId18"/>
            </p:custDataLst>
          </p:nvPr>
        </p:nvSpPr>
        <p:spPr>
          <a:xfrm>
            <a:off x="6497757" y="4167057"/>
            <a:ext cx="2197706" cy="1974978"/>
          </a:xfrm>
          <a:prstGeom prst="roundRect">
            <a:avLst>
              <a:gd name="adj" fmla="val 773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48" name="文本框 47"/>
          <p:cNvSpPr txBox="1"/>
          <p:nvPr>
            <p:custDataLst>
              <p:tags r:id="rId19"/>
            </p:custDataLst>
          </p:nvPr>
        </p:nvSpPr>
        <p:spPr>
          <a:xfrm>
            <a:off x="6580179" y="4296038"/>
            <a:ext cx="2034121" cy="1728342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algn="l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9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/>
              </a:rPr>
              <a:t>促进员工职业发展：安全生产可以降低员工因事故导致的职业发展受阻，促进员工的职业发展。</a:t>
            </a:r>
          </a:p>
        </p:txBody>
      </p:sp>
    </p:spTree>
    <p:custDataLst>
      <p:tags r:id="rId20"/>
    </p:custDataLst>
  </p:cSld>
  <p:clrMapOvr>
    <a:masterClrMapping/>
  </p:clrMapOvr>
  <p:transition spd="med"/>
  <p:timing/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6" name="文本框 6"/>
          <p:cNvSpPr txBox="1"/>
          <p:nvPr>
            <p:custDataLst>
              <p:tags r:id="rId2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安全生产对社会的影响</a:t>
            </a:r>
          </a:p>
        </p:txBody>
      </p:sp>
      <p:cxnSp>
        <p:nvCxnSpPr>
          <p:cNvPr id="3" name="直接连接符 2"/>
          <p:cNvCxnSpPr/>
          <p:nvPr>
            <p:custDataLst>
              <p:tags r:id="rId3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5" name="Freeform"/>
          <p:cNvSpPr/>
          <p:nvPr>
            <p:custDataLst>
              <p:tags r:id="rId4"/>
            </p:custDataLst>
          </p:nvPr>
        </p:nvSpPr>
        <p:spPr>
          <a:xfrm>
            <a:off x="1531357" y="1620875"/>
            <a:ext cx="83608" cy="3927098"/>
          </a:xfrm>
          <a:custGeom>
            <a:gdLst>
              <a:gd name="connsiteX0" fmla="*/ 62856 w 64239"/>
              <a:gd name="connsiteY0" fmla="*/ 0 h 3012729"/>
              <a:gd name="connsiteX1" fmla="*/ 64239 w 64239"/>
              <a:gd name="connsiteY1" fmla="*/ 2991856 h 3012729"/>
              <a:gd name="connsiteX2" fmla="*/ 673 w 64239"/>
              <a:gd name="connsiteY2" fmla="*/ 3012729 h 3012729"/>
              <a:gd name="connsiteX3" fmla="*/ 0 w 64239"/>
              <a:gd name="connsiteY3" fmla="*/ 174 h 301272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4239" h="3012729">
                <a:moveTo>
                  <a:pt x="62856" y="0"/>
                </a:moveTo>
                <a:lnTo>
                  <a:pt x="64239" y="2991856"/>
                </a:lnTo>
                <a:lnTo>
                  <a:pt x="673" y="3012729"/>
                </a:lnTo>
                <a:lnTo>
                  <a:pt x="0" y="174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89" name="Freeform"/>
          <p:cNvSpPr/>
          <p:nvPr>
            <p:custDataLst>
              <p:tags r:id="rId5"/>
            </p:custDataLst>
          </p:nvPr>
        </p:nvSpPr>
        <p:spPr>
          <a:xfrm>
            <a:off x="1306195" y="1620875"/>
            <a:ext cx="83608" cy="3927926"/>
          </a:xfrm>
          <a:custGeom>
            <a:gdLst>
              <a:gd name="connsiteX0" fmla="*/ 0 w 64298"/>
              <a:gd name="connsiteY0" fmla="*/ 0 h 3013146"/>
              <a:gd name="connsiteX1" fmla="*/ 63626 w 64298"/>
              <a:gd name="connsiteY1" fmla="*/ 588 h 3013146"/>
              <a:gd name="connsiteX2" fmla="*/ 64298 w 64298"/>
              <a:gd name="connsiteY2" fmla="*/ 3013146 h 3013146"/>
              <a:gd name="connsiteX3" fmla="*/ 2892 w 64298"/>
              <a:gd name="connsiteY3" fmla="*/ 2982651 h 301314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4297" h="3013146">
                <a:moveTo>
                  <a:pt x="0" y="0"/>
                </a:moveTo>
                <a:lnTo>
                  <a:pt x="63626" y="588"/>
                </a:lnTo>
                <a:lnTo>
                  <a:pt x="64298" y="3013146"/>
                </a:lnTo>
                <a:lnTo>
                  <a:pt x="2892" y="2982651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48" name="Freeform"/>
          <p:cNvSpPr/>
          <p:nvPr>
            <p:custDataLst>
              <p:tags r:id="rId6"/>
            </p:custDataLst>
          </p:nvPr>
        </p:nvSpPr>
        <p:spPr>
          <a:xfrm>
            <a:off x="1309506" y="5475954"/>
            <a:ext cx="305459" cy="598502"/>
          </a:xfrm>
          <a:custGeom>
            <a:gdLst>
              <a:gd name="connsiteX0" fmla="*/ 111218 w 234137"/>
              <a:gd name="connsiteY0" fmla="*/ 319 h 459108"/>
              <a:gd name="connsiteX1" fmla="*/ 175429 w 234137"/>
              <a:gd name="connsiteY1" fmla="*/ 55801 h 459108"/>
              <a:gd name="connsiteX2" fmla="*/ 209917 w 234137"/>
              <a:gd name="connsiteY2" fmla="*/ 2166 h 459108"/>
              <a:gd name="connsiteX3" fmla="*/ 234137 w 234137"/>
              <a:gd name="connsiteY3" fmla="*/ 26251 h 459108"/>
              <a:gd name="connsiteX4" fmla="*/ 124131 w 234137"/>
              <a:gd name="connsiteY4" fmla="*/ 459108 h 459108"/>
              <a:gd name="connsiteX5" fmla="*/ 0 w 234137"/>
              <a:gd name="connsiteY5" fmla="*/ 25802 h 459108"/>
              <a:gd name="connsiteX6" fmla="*/ 58884 w 234137"/>
              <a:gd name="connsiteY6" fmla="*/ 55049 h 459108"/>
              <a:gd name="connsiteX7" fmla="*/ 111218 w 234137"/>
              <a:gd name="connsiteY7" fmla="*/ 319 h 45910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34136" h="459108">
                <a:moveTo>
                  <a:pt x="111218" y="319"/>
                </a:moveTo>
                <a:cubicBezTo>
                  <a:pt x="132235" y="6564"/>
                  <a:pt x="167042" y="60022"/>
                  <a:pt x="175429" y="55801"/>
                </a:cubicBezTo>
                <a:cubicBezTo>
                  <a:pt x="181718" y="51584"/>
                  <a:pt x="193118" y="2207"/>
                  <a:pt x="209917" y="2166"/>
                </a:cubicBezTo>
                <a:cubicBezTo>
                  <a:pt x="227763" y="1070"/>
                  <a:pt x="234137" y="26251"/>
                  <a:pt x="234137" y="26251"/>
                </a:cubicBezTo>
                <a:cubicBezTo>
                  <a:pt x="124131" y="459108"/>
                  <a:pt x="124131" y="459108"/>
                  <a:pt x="124131" y="459108"/>
                </a:cubicBezTo>
                <a:cubicBezTo>
                  <a:pt x="0" y="25802"/>
                  <a:pt x="0" y="25802"/>
                  <a:pt x="0" y="25802"/>
                </a:cubicBezTo>
                <a:cubicBezTo>
                  <a:pt x="0" y="25802"/>
                  <a:pt x="35542" y="-26787"/>
                  <a:pt x="58884" y="55049"/>
                </a:cubicBezTo>
                <a:cubicBezTo>
                  <a:pt x="58884" y="55049"/>
                  <a:pt x="89154" y="-4873"/>
                  <a:pt x="111218" y="319"/>
                </a:cubicBezTo>
                <a:close/>
              </a:path>
            </a:pathLst>
          </a:custGeom>
          <a:solidFill>
            <a:srgbClr val="F3E1D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62" name="Freeform"/>
          <p:cNvSpPr/>
          <p:nvPr>
            <p:custDataLst>
              <p:tags r:id="rId7"/>
            </p:custDataLst>
          </p:nvPr>
        </p:nvSpPr>
        <p:spPr>
          <a:xfrm>
            <a:off x="1412154" y="5848465"/>
            <a:ext cx="112581" cy="225990"/>
          </a:xfrm>
          <a:custGeom>
            <a:gdLst>
              <a:gd name="connsiteX0" fmla="*/ 31645 w 86344"/>
              <a:gd name="connsiteY0" fmla="*/ 850 h 173269"/>
              <a:gd name="connsiteX1" fmla="*/ 86344 w 86344"/>
              <a:gd name="connsiteY1" fmla="*/ 16299 h 173269"/>
              <a:gd name="connsiteX2" fmla="*/ 45862 w 86344"/>
              <a:gd name="connsiteY2" fmla="*/ 173269 h 173269"/>
              <a:gd name="connsiteX3" fmla="*/ 0 w 86344"/>
              <a:gd name="connsiteY3" fmla="*/ 16455 h 173269"/>
              <a:gd name="connsiteX4" fmla="*/ 31645 w 86344"/>
              <a:gd name="connsiteY4" fmla="*/ 850 h 17326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6344" h="173269">
                <a:moveTo>
                  <a:pt x="31645" y="850"/>
                </a:moveTo>
                <a:cubicBezTo>
                  <a:pt x="61982" y="-4387"/>
                  <a:pt x="86344" y="16299"/>
                  <a:pt x="86344" y="16299"/>
                </a:cubicBezTo>
                <a:cubicBezTo>
                  <a:pt x="86344" y="16299"/>
                  <a:pt x="86344" y="16299"/>
                  <a:pt x="45862" y="173269"/>
                </a:cubicBezTo>
                <a:cubicBezTo>
                  <a:pt x="45862" y="173269"/>
                  <a:pt x="45862" y="173269"/>
                  <a:pt x="0" y="16455"/>
                </a:cubicBezTo>
                <a:cubicBezTo>
                  <a:pt x="10755" y="7224"/>
                  <a:pt x="21534" y="2595"/>
                  <a:pt x="31645" y="85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28" name="Freeform"/>
          <p:cNvSpPr/>
          <p:nvPr>
            <p:custDataLst>
              <p:tags r:id="rId8"/>
            </p:custDataLst>
          </p:nvPr>
        </p:nvSpPr>
        <p:spPr>
          <a:xfrm>
            <a:off x="1385664" y="1620047"/>
            <a:ext cx="153144" cy="3928754"/>
          </a:xfrm>
          <a:custGeom>
            <a:gdLst>
              <a:gd name="connsiteX0" fmla="*/ 0 w 117193"/>
              <a:gd name="connsiteY0" fmla="*/ 0 h 3013767"/>
              <a:gd name="connsiteX1" fmla="*/ 116519 w 117193"/>
              <a:gd name="connsiteY1" fmla="*/ 1211 h 3013767"/>
              <a:gd name="connsiteX2" fmla="*/ 117193 w 117193"/>
              <a:gd name="connsiteY2" fmla="*/ 3013767 h 3013767"/>
              <a:gd name="connsiteX3" fmla="*/ 674 w 117193"/>
              <a:gd name="connsiteY3" fmla="*/ 3012556 h 301376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7193" h="3013767">
                <a:moveTo>
                  <a:pt x="0" y="0"/>
                </a:moveTo>
                <a:lnTo>
                  <a:pt x="116519" y="1211"/>
                </a:lnTo>
                <a:lnTo>
                  <a:pt x="117193" y="3013767"/>
                </a:lnTo>
                <a:lnTo>
                  <a:pt x="674" y="301255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92" name="Freeform"/>
          <p:cNvSpPr/>
          <p:nvPr>
            <p:custDataLst>
              <p:tags r:id="rId9"/>
            </p:custDataLst>
          </p:nvPr>
        </p:nvSpPr>
        <p:spPr>
          <a:xfrm>
            <a:off x="1697746" y="4855929"/>
            <a:ext cx="2032257" cy="1131607"/>
          </a:xfrm>
          <a:custGeom>
            <a:gdLst>
              <a:gd name="connsiteX0" fmla="*/ 1230969 w 1558615"/>
              <a:gd name="connsiteY0" fmla="*/ 0 h 867904"/>
              <a:gd name="connsiteX1" fmla="*/ 1432022 w 1558615"/>
              <a:gd name="connsiteY1" fmla="*/ 193664 h 867904"/>
              <a:gd name="connsiteX2" fmla="*/ 1556509 w 1558615"/>
              <a:gd name="connsiteY2" fmla="*/ 405362 h 867904"/>
              <a:gd name="connsiteX3" fmla="*/ 1558610 w 1558615"/>
              <a:gd name="connsiteY3" fmla="*/ 405357 h 867904"/>
              <a:gd name="connsiteX4" fmla="*/ 1557564 w 1558615"/>
              <a:gd name="connsiteY4" fmla="*/ 406409 h 867904"/>
              <a:gd name="connsiteX5" fmla="*/ 1558615 w 1558615"/>
              <a:gd name="connsiteY5" fmla="*/ 407456 h 867904"/>
              <a:gd name="connsiteX6" fmla="*/ 1556517 w 1558615"/>
              <a:gd name="connsiteY6" fmla="*/ 407461 h 867904"/>
              <a:gd name="connsiteX7" fmla="*/ 1433312 w 1558615"/>
              <a:gd name="connsiteY7" fmla="*/ 619778 h 867904"/>
              <a:gd name="connsiteX8" fmla="*/ 1233438 w 1558615"/>
              <a:gd name="connsiteY8" fmla="*/ 814447 h 867904"/>
              <a:gd name="connsiteX9" fmla="*/ 141911 w 1558615"/>
              <a:gd name="connsiteY9" fmla="*/ 817180 h 867904"/>
              <a:gd name="connsiteX10" fmla="*/ 3525 w 1558615"/>
              <a:gd name="connsiteY10" fmla="*/ 867904 h 867904"/>
              <a:gd name="connsiteX11" fmla="*/ 1091 w 1558615"/>
              <a:gd name="connsiteY11" fmla="*/ 411356 h 867904"/>
              <a:gd name="connsiteX12" fmla="*/ 1084 w 1558615"/>
              <a:gd name="connsiteY12" fmla="*/ 409258 h 867904"/>
              <a:gd name="connsiteX13" fmla="*/ 27 w 1558615"/>
              <a:gd name="connsiteY13" fmla="*/ 60808 h 867904"/>
              <a:gd name="connsiteX14" fmla="*/ 139442 w 1558615"/>
              <a:gd name="connsiteY14" fmla="*/ 2734 h 867904"/>
              <a:gd name="connsiteX15" fmla="*/ 1230969 w 1558615"/>
              <a:gd name="connsiteY15" fmla="*/ 0 h 86790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558615" h="867903">
                <a:moveTo>
                  <a:pt x="1230969" y="0"/>
                </a:moveTo>
                <a:cubicBezTo>
                  <a:pt x="1230969" y="0"/>
                  <a:pt x="1348531" y="3904"/>
                  <a:pt x="1432022" y="193664"/>
                </a:cubicBezTo>
                <a:cubicBezTo>
                  <a:pt x="1505991" y="359307"/>
                  <a:pt x="1547042" y="398039"/>
                  <a:pt x="1556509" y="405362"/>
                </a:cubicBezTo>
                <a:cubicBezTo>
                  <a:pt x="1556509" y="405362"/>
                  <a:pt x="1556509" y="405362"/>
                  <a:pt x="1558610" y="405357"/>
                </a:cubicBezTo>
                <a:cubicBezTo>
                  <a:pt x="1558610" y="405357"/>
                  <a:pt x="1557564" y="406409"/>
                  <a:pt x="1557564" y="406409"/>
                </a:cubicBezTo>
                <a:cubicBezTo>
                  <a:pt x="1557564" y="406409"/>
                  <a:pt x="1558615" y="407456"/>
                  <a:pt x="1558615" y="407456"/>
                </a:cubicBezTo>
                <a:cubicBezTo>
                  <a:pt x="1558615" y="407456"/>
                  <a:pt x="1558615" y="407456"/>
                  <a:pt x="1556517" y="407461"/>
                </a:cubicBezTo>
                <a:cubicBezTo>
                  <a:pt x="1547093" y="414831"/>
                  <a:pt x="1506278" y="453767"/>
                  <a:pt x="1433312" y="619778"/>
                </a:cubicBezTo>
                <a:cubicBezTo>
                  <a:pt x="1350974" y="809954"/>
                  <a:pt x="1233438" y="814447"/>
                  <a:pt x="1233438" y="814447"/>
                </a:cubicBezTo>
                <a:cubicBezTo>
                  <a:pt x="1233438" y="814447"/>
                  <a:pt x="286750" y="816819"/>
                  <a:pt x="141911" y="817180"/>
                </a:cubicBezTo>
                <a:cubicBezTo>
                  <a:pt x="8624" y="818564"/>
                  <a:pt x="2453" y="860561"/>
                  <a:pt x="3525" y="867904"/>
                </a:cubicBezTo>
                <a:cubicBezTo>
                  <a:pt x="3525" y="867904"/>
                  <a:pt x="3525" y="867904"/>
                  <a:pt x="1091" y="411356"/>
                </a:cubicBezTo>
                <a:cubicBezTo>
                  <a:pt x="1091" y="411356"/>
                  <a:pt x="1091" y="411356"/>
                  <a:pt x="1084" y="409258"/>
                </a:cubicBezTo>
                <a:cubicBezTo>
                  <a:pt x="1084" y="409258"/>
                  <a:pt x="1084" y="409258"/>
                  <a:pt x="27" y="60808"/>
                </a:cubicBezTo>
                <a:cubicBezTo>
                  <a:pt x="27" y="60808"/>
                  <a:pt x="-5395" y="3095"/>
                  <a:pt x="139442" y="2734"/>
                </a:cubicBezTo>
                <a:cubicBezTo>
                  <a:pt x="283227" y="1324"/>
                  <a:pt x="1230969" y="0"/>
                  <a:pt x="1230969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62" name="Freeform"/>
          <p:cNvSpPr/>
          <p:nvPr>
            <p:custDataLst>
              <p:tags r:id="rId10"/>
            </p:custDataLst>
          </p:nvPr>
        </p:nvSpPr>
        <p:spPr>
          <a:xfrm>
            <a:off x="1697746" y="3747501"/>
            <a:ext cx="3332735" cy="1134918"/>
          </a:xfrm>
          <a:custGeom>
            <a:gdLst>
              <a:gd name="connsiteX0" fmla="*/ 2228908 w 2556688"/>
              <a:gd name="connsiteY0" fmla="*/ 0 h 870726"/>
              <a:gd name="connsiteX1" fmla="*/ 2432141 w 2556688"/>
              <a:gd name="connsiteY1" fmla="*/ 193738 h 870726"/>
              <a:gd name="connsiteX2" fmla="*/ 2555635 w 2556688"/>
              <a:gd name="connsiteY2" fmla="*/ 406572 h 870726"/>
              <a:gd name="connsiteX3" fmla="*/ 2556688 w 2556688"/>
              <a:gd name="connsiteY3" fmla="*/ 407620 h 870726"/>
              <a:gd name="connsiteX4" fmla="*/ 2554589 w 2556688"/>
              <a:gd name="connsiteY4" fmla="*/ 407625 h 870726"/>
              <a:gd name="connsiteX5" fmla="*/ 2433439 w 2556688"/>
              <a:gd name="connsiteY5" fmla="*/ 620021 h 870726"/>
              <a:gd name="connsiteX6" fmla="*/ 2232438 w 2556688"/>
              <a:gd name="connsiteY6" fmla="*/ 815816 h 870726"/>
              <a:gd name="connsiteX7" fmla="*/ 141961 w 2556688"/>
              <a:gd name="connsiteY7" fmla="*/ 819982 h 870726"/>
              <a:gd name="connsiteX8" fmla="*/ 3520 w 2556688"/>
              <a:gd name="connsiteY8" fmla="*/ 870726 h 870726"/>
              <a:gd name="connsiteX9" fmla="*/ 1081 w 2556688"/>
              <a:gd name="connsiteY9" fmla="*/ 413997 h 870726"/>
              <a:gd name="connsiteX10" fmla="*/ 2128 w 2556688"/>
              <a:gd name="connsiteY10" fmla="*/ 412944 h 870726"/>
              <a:gd name="connsiteX11" fmla="*/ 15 w 2556688"/>
              <a:gd name="connsiteY11" fmla="*/ 63310 h 870726"/>
              <a:gd name="connsiteX12" fmla="*/ 139484 w 2556688"/>
              <a:gd name="connsiteY12" fmla="*/ 5212 h 870726"/>
              <a:gd name="connsiteX13" fmla="*/ 2228908 w 2556688"/>
              <a:gd name="connsiteY13" fmla="*/ 0 h 87072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556688" h="870726">
                <a:moveTo>
                  <a:pt x="2228908" y="0"/>
                </a:moveTo>
                <a:cubicBezTo>
                  <a:pt x="2228908" y="0"/>
                  <a:pt x="2347570" y="4955"/>
                  <a:pt x="2432141" y="193738"/>
                </a:cubicBezTo>
                <a:cubicBezTo>
                  <a:pt x="2505089" y="358399"/>
                  <a:pt x="2545111" y="398199"/>
                  <a:pt x="2555635" y="406572"/>
                </a:cubicBezTo>
                <a:cubicBezTo>
                  <a:pt x="2556688" y="407620"/>
                  <a:pt x="2556688" y="407620"/>
                  <a:pt x="2556688" y="407620"/>
                </a:cubicBezTo>
                <a:cubicBezTo>
                  <a:pt x="2556688" y="407620"/>
                  <a:pt x="2556688" y="407620"/>
                  <a:pt x="2554589" y="407625"/>
                </a:cubicBezTo>
                <a:cubicBezTo>
                  <a:pt x="2546213" y="416047"/>
                  <a:pt x="2505383" y="454996"/>
                  <a:pt x="2433439" y="620021"/>
                </a:cubicBezTo>
                <a:cubicBezTo>
                  <a:pt x="2348970" y="810277"/>
                  <a:pt x="2232438" y="815816"/>
                  <a:pt x="2232438" y="815816"/>
                </a:cubicBezTo>
                <a:cubicBezTo>
                  <a:pt x="2232438" y="815816"/>
                  <a:pt x="285809" y="820672"/>
                  <a:pt x="141961" y="819982"/>
                </a:cubicBezTo>
                <a:cubicBezTo>
                  <a:pt x="8621" y="821365"/>
                  <a:pt x="3501" y="864425"/>
                  <a:pt x="3520" y="870726"/>
                </a:cubicBezTo>
                <a:cubicBezTo>
                  <a:pt x="3520" y="870726"/>
                  <a:pt x="3520" y="870726"/>
                  <a:pt x="1081" y="413997"/>
                </a:cubicBezTo>
                <a:cubicBezTo>
                  <a:pt x="1081" y="413997"/>
                  <a:pt x="1081" y="413997"/>
                  <a:pt x="2128" y="412944"/>
                </a:cubicBezTo>
                <a:cubicBezTo>
                  <a:pt x="2128" y="412944"/>
                  <a:pt x="2128" y="412944"/>
                  <a:pt x="15" y="63310"/>
                </a:cubicBezTo>
                <a:cubicBezTo>
                  <a:pt x="15" y="63310"/>
                  <a:pt x="-4358" y="6623"/>
                  <a:pt x="139484" y="5212"/>
                </a:cubicBezTo>
                <a:cubicBezTo>
                  <a:pt x="283331" y="5904"/>
                  <a:pt x="2228908" y="0"/>
                  <a:pt x="2228908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36" name="Freeform"/>
          <p:cNvSpPr/>
          <p:nvPr>
            <p:custDataLst>
              <p:tags r:id="rId11"/>
            </p:custDataLst>
          </p:nvPr>
        </p:nvSpPr>
        <p:spPr>
          <a:xfrm>
            <a:off x="1696090" y="2652317"/>
            <a:ext cx="1553786" cy="1131607"/>
          </a:xfrm>
          <a:custGeom>
            <a:gdLst>
              <a:gd name="connsiteX0" fmla="*/ 864626 w 1192164"/>
              <a:gd name="connsiteY0" fmla="*/ 0 h 868168"/>
              <a:gd name="connsiteX1" fmla="*/ 1066677 w 1192164"/>
              <a:gd name="connsiteY1" fmla="*/ 194652 h 868168"/>
              <a:gd name="connsiteX2" fmla="*/ 1189011 w 1192164"/>
              <a:gd name="connsiteY2" fmla="*/ 406317 h 868168"/>
              <a:gd name="connsiteX3" fmla="*/ 1192164 w 1192164"/>
              <a:gd name="connsiteY3" fmla="*/ 407356 h 868168"/>
              <a:gd name="connsiteX4" fmla="*/ 1190066 w 1192164"/>
              <a:gd name="connsiteY4" fmla="*/ 407363 h 868168"/>
              <a:gd name="connsiteX5" fmla="*/ 1067876 w 1192164"/>
              <a:gd name="connsiteY5" fmla="*/ 620739 h 868168"/>
              <a:gd name="connsiteX6" fmla="*/ 865876 w 1192164"/>
              <a:gd name="connsiteY6" fmla="*/ 815443 h 868168"/>
              <a:gd name="connsiteX7" fmla="*/ 140695 w 1192164"/>
              <a:gd name="connsiteY7" fmla="*/ 818462 h 868168"/>
              <a:gd name="connsiteX8" fmla="*/ 1251 w 1192164"/>
              <a:gd name="connsiteY8" fmla="*/ 868168 h 868168"/>
              <a:gd name="connsiteX9" fmla="*/ 1014 w 1192164"/>
              <a:gd name="connsiteY9" fmla="*/ 411644 h 868168"/>
              <a:gd name="connsiteX10" fmla="*/ 1010 w 1192164"/>
              <a:gd name="connsiteY10" fmla="*/ 409545 h 868168"/>
              <a:gd name="connsiteX11" fmla="*/ 27 w 1192164"/>
              <a:gd name="connsiteY11" fmla="*/ 61119 h 868168"/>
              <a:gd name="connsiteX12" fmla="*/ 138392 w 1192164"/>
              <a:gd name="connsiteY12" fmla="*/ 1972 h 868168"/>
              <a:gd name="connsiteX13" fmla="*/ 864626 w 1192164"/>
              <a:gd name="connsiteY13" fmla="*/ 0 h 86816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92164" h="868168">
                <a:moveTo>
                  <a:pt x="864626" y="0"/>
                </a:moveTo>
                <a:cubicBezTo>
                  <a:pt x="864626" y="0"/>
                  <a:pt x="982188" y="5977"/>
                  <a:pt x="1066677" y="194652"/>
                </a:cubicBezTo>
                <a:cubicBezTo>
                  <a:pt x="1139556" y="359224"/>
                  <a:pt x="1180594" y="397942"/>
                  <a:pt x="1189011" y="406317"/>
                </a:cubicBezTo>
                <a:cubicBezTo>
                  <a:pt x="1189011" y="406317"/>
                  <a:pt x="1189011" y="406317"/>
                  <a:pt x="1192164" y="407356"/>
                </a:cubicBezTo>
                <a:cubicBezTo>
                  <a:pt x="1192164" y="407356"/>
                  <a:pt x="1191111" y="406311"/>
                  <a:pt x="1190066" y="407363"/>
                </a:cubicBezTo>
                <a:cubicBezTo>
                  <a:pt x="1179595" y="415788"/>
                  <a:pt x="1139827" y="455774"/>
                  <a:pt x="1067876" y="620739"/>
                </a:cubicBezTo>
                <a:cubicBezTo>
                  <a:pt x="984451" y="809873"/>
                  <a:pt x="865876" y="815443"/>
                  <a:pt x="865876" y="815443"/>
                </a:cubicBezTo>
                <a:cubicBezTo>
                  <a:pt x="865876" y="815443"/>
                  <a:pt x="284467" y="817022"/>
                  <a:pt x="140695" y="818462"/>
                </a:cubicBezTo>
                <a:cubicBezTo>
                  <a:pt x="7407" y="817775"/>
                  <a:pt x="2282" y="860819"/>
                  <a:pt x="1251" y="868168"/>
                </a:cubicBezTo>
                <a:cubicBezTo>
                  <a:pt x="1251" y="868168"/>
                  <a:pt x="1251" y="868168"/>
                  <a:pt x="1014" y="411644"/>
                </a:cubicBezTo>
                <a:cubicBezTo>
                  <a:pt x="1014" y="411644"/>
                  <a:pt x="1014" y="411644"/>
                  <a:pt x="1010" y="409545"/>
                </a:cubicBezTo>
                <a:cubicBezTo>
                  <a:pt x="1010" y="409545"/>
                  <a:pt x="1010" y="409545"/>
                  <a:pt x="27" y="61119"/>
                </a:cubicBezTo>
                <a:cubicBezTo>
                  <a:pt x="27" y="61119"/>
                  <a:pt x="-5381" y="3413"/>
                  <a:pt x="138392" y="1972"/>
                </a:cubicBezTo>
                <a:cubicBezTo>
                  <a:pt x="282171" y="2633"/>
                  <a:pt x="864626" y="0"/>
                  <a:pt x="864626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07" name="Freeform"/>
          <p:cNvSpPr/>
          <p:nvPr>
            <p:custDataLst>
              <p:tags r:id="rId12"/>
            </p:custDataLst>
          </p:nvPr>
        </p:nvSpPr>
        <p:spPr>
          <a:xfrm>
            <a:off x="1691951" y="1546372"/>
            <a:ext cx="2594335" cy="1132435"/>
          </a:xfrm>
          <a:custGeom>
            <a:gdLst>
              <a:gd name="connsiteX0" fmla="*/ 1661884 w 1989800"/>
              <a:gd name="connsiteY0" fmla="*/ 0 h 868712"/>
              <a:gd name="connsiteX1" fmla="*/ 1864136 w 1989800"/>
              <a:gd name="connsiteY1" fmla="*/ 194855 h 868712"/>
              <a:gd name="connsiteX2" fmla="*/ 1987694 w 1989800"/>
              <a:gd name="connsiteY2" fmla="*/ 405630 h 868712"/>
              <a:gd name="connsiteX3" fmla="*/ 1989793 w 1989800"/>
              <a:gd name="connsiteY3" fmla="*/ 405625 h 868712"/>
              <a:gd name="connsiteX4" fmla="*/ 1988746 w 1989800"/>
              <a:gd name="connsiteY4" fmla="*/ 406676 h 868712"/>
              <a:gd name="connsiteX5" fmla="*/ 1989800 w 1989800"/>
              <a:gd name="connsiteY5" fmla="*/ 407724 h 868712"/>
              <a:gd name="connsiteX6" fmla="*/ 1987703 w 1989800"/>
              <a:gd name="connsiteY6" fmla="*/ 407730 h 868712"/>
              <a:gd name="connsiteX7" fmla="*/ 1866628 w 1989800"/>
              <a:gd name="connsiteY7" fmla="*/ 620078 h 868712"/>
              <a:gd name="connsiteX8" fmla="*/ 1664648 w 1989800"/>
              <a:gd name="connsiteY8" fmla="*/ 814749 h 868712"/>
              <a:gd name="connsiteX9" fmla="*/ 141192 w 1989800"/>
              <a:gd name="connsiteY9" fmla="*/ 819065 h 868712"/>
              <a:gd name="connsiteX10" fmla="*/ 1717 w 1989800"/>
              <a:gd name="connsiteY10" fmla="*/ 868712 h 868712"/>
              <a:gd name="connsiteX11" fmla="*/ 1216 w 1989800"/>
              <a:gd name="connsiteY11" fmla="*/ 411987 h 868712"/>
              <a:gd name="connsiteX12" fmla="*/ 163 w 1989800"/>
              <a:gd name="connsiteY12" fmla="*/ 410939 h 868712"/>
              <a:gd name="connsiteX13" fmla="*/ 27 w 1989800"/>
              <a:gd name="connsiteY13" fmla="*/ 61309 h 868712"/>
              <a:gd name="connsiteX14" fmla="*/ 138427 w 1989800"/>
              <a:gd name="connsiteY14" fmla="*/ 4315 h 868712"/>
              <a:gd name="connsiteX15" fmla="*/ 1661884 w 1989800"/>
              <a:gd name="connsiteY15" fmla="*/ 0 h 86871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989799" h="868712">
                <a:moveTo>
                  <a:pt x="1661884" y="0"/>
                </a:moveTo>
                <a:cubicBezTo>
                  <a:pt x="1661884" y="0"/>
                  <a:pt x="1780546" y="4995"/>
                  <a:pt x="1864136" y="194855"/>
                </a:cubicBezTo>
                <a:cubicBezTo>
                  <a:pt x="1938185" y="358487"/>
                  <a:pt x="1978220" y="398300"/>
                  <a:pt x="1987694" y="405630"/>
                </a:cubicBezTo>
                <a:cubicBezTo>
                  <a:pt x="1987694" y="405630"/>
                  <a:pt x="1987694" y="405630"/>
                  <a:pt x="1989793" y="405625"/>
                </a:cubicBezTo>
                <a:cubicBezTo>
                  <a:pt x="1989793" y="405625"/>
                  <a:pt x="1988746" y="406676"/>
                  <a:pt x="1988746" y="406676"/>
                </a:cubicBezTo>
                <a:cubicBezTo>
                  <a:pt x="1989800" y="407724"/>
                  <a:pt x="1989800" y="407724"/>
                  <a:pt x="1989800" y="407724"/>
                </a:cubicBezTo>
                <a:cubicBezTo>
                  <a:pt x="1989800" y="407724"/>
                  <a:pt x="1989800" y="407724"/>
                  <a:pt x="1987703" y="407730"/>
                </a:cubicBezTo>
                <a:cubicBezTo>
                  <a:pt x="1978276" y="415099"/>
                  <a:pt x="1938514" y="455081"/>
                  <a:pt x="1866628" y="620078"/>
                </a:cubicBezTo>
                <a:cubicBezTo>
                  <a:pt x="1782227" y="810297"/>
                  <a:pt x="1664648" y="814749"/>
                  <a:pt x="1664648" y="814749"/>
                </a:cubicBezTo>
                <a:cubicBezTo>
                  <a:pt x="1664648" y="814749"/>
                  <a:pt x="285029" y="817707"/>
                  <a:pt x="141192" y="819065"/>
                </a:cubicBezTo>
                <a:cubicBezTo>
                  <a:pt x="7845" y="818300"/>
                  <a:pt x="1696" y="862411"/>
                  <a:pt x="1717" y="868712"/>
                </a:cubicBezTo>
                <a:cubicBezTo>
                  <a:pt x="1717" y="868712"/>
                  <a:pt x="1717" y="868712"/>
                  <a:pt x="1216" y="411987"/>
                </a:cubicBezTo>
                <a:cubicBezTo>
                  <a:pt x="1216" y="411987"/>
                  <a:pt x="1216" y="411987"/>
                  <a:pt x="163" y="410939"/>
                </a:cubicBezTo>
                <a:cubicBezTo>
                  <a:pt x="163" y="410939"/>
                  <a:pt x="163" y="410939"/>
                  <a:pt x="27" y="61309"/>
                </a:cubicBezTo>
                <a:cubicBezTo>
                  <a:pt x="27" y="61309"/>
                  <a:pt x="-5418" y="3574"/>
                  <a:pt x="138427" y="4315"/>
                </a:cubicBezTo>
                <a:cubicBezTo>
                  <a:pt x="282265" y="2957"/>
                  <a:pt x="1661884" y="0"/>
                  <a:pt x="1661884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1" name="TextBox 21"/>
          <p:cNvSpPr txBox="1"/>
          <p:nvPr>
            <p:custDataLst>
              <p:tags r:id="rId13"/>
            </p:custDataLst>
          </p:nvPr>
        </p:nvSpPr>
        <p:spPr>
          <a:xfrm>
            <a:off x="4538766" y="1665576"/>
            <a:ext cx="5556214" cy="79138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 algn="l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8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保障人民生命财产安全：安全生产是保障人民生命财产安全的重要手段，减少事故发生，提高人民生活质量。</a:t>
            </a:r>
          </a:p>
        </p:txBody>
      </p:sp>
      <p:sp>
        <p:nvSpPr>
          <p:cNvPr id="36" name="TextBox 21"/>
          <p:cNvSpPr txBox="1"/>
          <p:nvPr>
            <p:custDataLst>
              <p:tags r:id="rId14"/>
            </p:custDataLst>
          </p:nvPr>
        </p:nvSpPr>
        <p:spPr>
          <a:xfrm>
            <a:off x="3466761" y="2797183"/>
            <a:ext cx="5556214" cy="79138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10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促进经济发展：安全生产是经济发展的重要保障，减少事故损失，提高企业生产效率，促进经济发展。</a:t>
            </a:r>
          </a:p>
        </p:txBody>
      </p:sp>
      <p:sp>
        <p:nvSpPr>
          <p:cNvPr id="45" name="TextBox"/>
          <p:cNvSpPr txBox="1"/>
          <p:nvPr>
            <p:custDataLst>
              <p:tags r:id="rId15"/>
            </p:custDataLst>
          </p:nvPr>
        </p:nvSpPr>
        <p:spPr>
          <a:xfrm>
            <a:off x="5335941" y="3927962"/>
            <a:ext cx="5556214" cy="79138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11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维护社会稳定：安全生产是维护社会稳定的重要因素，减少事故纠纷，维护社会和谐稳定。</a:t>
            </a:r>
          </a:p>
        </p:txBody>
      </p:sp>
      <p:sp>
        <p:nvSpPr>
          <p:cNvPr id="50" name="TextBox"/>
          <p:cNvSpPr txBox="1"/>
          <p:nvPr>
            <p:custDataLst>
              <p:tags r:id="rId16"/>
            </p:custDataLst>
          </p:nvPr>
        </p:nvSpPr>
        <p:spPr>
          <a:xfrm>
            <a:off x="3921225" y="5024801"/>
            <a:ext cx="5556214" cy="79138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11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提高企业形象：安全生产是企业形象的重要体现，提高企业安全生产水平，提升企业形象。</a:t>
            </a:r>
          </a:p>
        </p:txBody>
      </p:sp>
      <p:sp>
        <p:nvSpPr>
          <p:cNvPr id="2" name="Freeform 118"/>
          <p:cNvSpPr>
            <a:spLocks noEditPoints="1"/>
          </p:cNvSpPr>
          <p:nvPr>
            <p:custDataLst>
              <p:tags r:id="rId17"/>
            </p:custDataLst>
          </p:nvPr>
        </p:nvSpPr>
        <p:spPr bwMode="auto">
          <a:xfrm>
            <a:off x="2077658" y="1772974"/>
            <a:ext cx="533250" cy="533250"/>
          </a:xfrm>
          <a:custGeom>
            <a:gdLst>
              <a:gd name="T0" fmla="*/ 393 w 400"/>
              <a:gd name="T1" fmla="*/ 162 h 400"/>
              <a:gd name="T2" fmla="*/ 335 w 400"/>
              <a:gd name="T3" fmla="*/ 130 h 400"/>
              <a:gd name="T4" fmla="*/ 362 w 400"/>
              <a:gd name="T5" fmla="*/ 94 h 400"/>
              <a:gd name="T6" fmla="*/ 362 w 400"/>
              <a:gd name="T7" fmla="*/ 82 h 400"/>
              <a:gd name="T8" fmla="*/ 313 w 400"/>
              <a:gd name="T9" fmla="*/ 35 h 400"/>
              <a:gd name="T10" fmla="*/ 269 w 400"/>
              <a:gd name="T11" fmla="*/ 65 h 400"/>
              <a:gd name="T12" fmla="*/ 239 w 400"/>
              <a:gd name="T13" fmla="*/ 8 h 400"/>
              <a:gd name="T14" fmla="*/ 229 w 400"/>
              <a:gd name="T15" fmla="*/ 0 h 400"/>
              <a:gd name="T16" fmla="*/ 162 w 400"/>
              <a:gd name="T17" fmla="*/ 7 h 400"/>
              <a:gd name="T18" fmla="*/ 131 w 400"/>
              <a:gd name="T19" fmla="*/ 66 h 400"/>
              <a:gd name="T20" fmla="*/ 88 w 400"/>
              <a:gd name="T21" fmla="*/ 35 h 400"/>
              <a:gd name="T22" fmla="*/ 38 w 400"/>
              <a:gd name="T23" fmla="*/ 82 h 400"/>
              <a:gd name="T24" fmla="*/ 38 w 400"/>
              <a:gd name="T25" fmla="*/ 94 h 400"/>
              <a:gd name="T26" fmla="*/ 56 w 400"/>
              <a:gd name="T27" fmla="*/ 154 h 400"/>
              <a:gd name="T28" fmla="*/ 2 w 400"/>
              <a:gd name="T29" fmla="*/ 165 h 400"/>
              <a:gd name="T30" fmla="*/ 0 w 400"/>
              <a:gd name="T31" fmla="*/ 229 h 400"/>
              <a:gd name="T32" fmla="*/ 8 w 400"/>
              <a:gd name="T33" fmla="*/ 238 h 400"/>
              <a:gd name="T34" fmla="*/ 66 w 400"/>
              <a:gd name="T35" fmla="*/ 271 h 400"/>
              <a:gd name="T36" fmla="*/ 39 w 400"/>
              <a:gd name="T37" fmla="*/ 307 h 400"/>
              <a:gd name="T38" fmla="*/ 38 w 400"/>
              <a:gd name="T39" fmla="*/ 319 h 400"/>
              <a:gd name="T40" fmla="*/ 88 w 400"/>
              <a:gd name="T41" fmla="*/ 365 h 400"/>
              <a:gd name="T42" fmla="*/ 131 w 400"/>
              <a:gd name="T43" fmla="*/ 335 h 400"/>
              <a:gd name="T44" fmla="*/ 162 w 400"/>
              <a:gd name="T45" fmla="*/ 393 h 400"/>
              <a:gd name="T46" fmla="*/ 171 w 400"/>
              <a:gd name="T47" fmla="*/ 400 h 400"/>
              <a:gd name="T48" fmla="*/ 239 w 400"/>
              <a:gd name="T49" fmla="*/ 393 h 400"/>
              <a:gd name="T50" fmla="*/ 270 w 400"/>
              <a:gd name="T51" fmla="*/ 335 h 400"/>
              <a:gd name="T52" fmla="*/ 313 w 400"/>
              <a:gd name="T53" fmla="*/ 365 h 400"/>
              <a:gd name="T54" fmla="*/ 363 w 400"/>
              <a:gd name="T55" fmla="*/ 319 h 400"/>
              <a:gd name="T56" fmla="*/ 363 w 400"/>
              <a:gd name="T57" fmla="*/ 306 h 400"/>
              <a:gd name="T58" fmla="*/ 345 w 400"/>
              <a:gd name="T59" fmla="*/ 246 h 400"/>
              <a:gd name="T60" fmla="*/ 398 w 400"/>
              <a:gd name="T61" fmla="*/ 236 h 400"/>
              <a:gd name="T62" fmla="*/ 400 w 400"/>
              <a:gd name="T63" fmla="*/ 172 h 400"/>
              <a:gd name="T64" fmla="*/ 247 w 400"/>
              <a:gd name="T65" fmla="*/ 247 h 400"/>
              <a:gd name="T66" fmla="*/ 153 w 400"/>
              <a:gd name="T67" fmla="*/ 247 h 400"/>
              <a:gd name="T68" fmla="*/ 153 w 400"/>
              <a:gd name="T69" fmla="*/ 153 h 400"/>
              <a:gd name="T70" fmla="*/ 247 w 400"/>
              <a:gd name="T71" fmla="*/ 153 h 400"/>
              <a:gd name="T72" fmla="*/ 247 w 400"/>
              <a:gd name="T73" fmla="*/ 247 h 400"/>
              <a:gd name="T74" fmla="*/ 247 w 400"/>
              <a:gd name="T75" fmla="*/ 247 h 4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400" h="400">
                <a:moveTo>
                  <a:pt x="398" y="166"/>
                </a:moveTo>
                <a:cubicBezTo>
                  <a:pt x="397" y="164"/>
                  <a:pt x="395" y="163"/>
                  <a:pt x="393" y="162"/>
                </a:cubicBezTo>
                <a:cubicBezTo>
                  <a:pt x="345" y="155"/>
                  <a:pt x="345" y="155"/>
                  <a:pt x="345" y="155"/>
                </a:cubicBezTo>
                <a:cubicBezTo>
                  <a:pt x="343" y="147"/>
                  <a:pt x="339" y="138"/>
                  <a:pt x="335" y="130"/>
                </a:cubicBezTo>
                <a:cubicBezTo>
                  <a:pt x="338" y="125"/>
                  <a:pt x="342" y="119"/>
                  <a:pt x="349" y="111"/>
                </a:cubicBezTo>
                <a:cubicBezTo>
                  <a:pt x="355" y="103"/>
                  <a:pt x="359" y="97"/>
                  <a:pt x="362" y="94"/>
                </a:cubicBezTo>
                <a:cubicBezTo>
                  <a:pt x="363" y="92"/>
                  <a:pt x="364" y="90"/>
                  <a:pt x="364" y="88"/>
                </a:cubicBezTo>
                <a:cubicBezTo>
                  <a:pt x="364" y="85"/>
                  <a:pt x="363" y="84"/>
                  <a:pt x="362" y="82"/>
                </a:cubicBezTo>
                <a:cubicBezTo>
                  <a:pt x="356" y="73"/>
                  <a:pt x="342" y="58"/>
                  <a:pt x="319" y="38"/>
                </a:cubicBezTo>
                <a:cubicBezTo>
                  <a:pt x="317" y="36"/>
                  <a:pt x="315" y="35"/>
                  <a:pt x="313" y="35"/>
                </a:cubicBezTo>
                <a:cubicBezTo>
                  <a:pt x="310" y="35"/>
                  <a:pt x="308" y="36"/>
                  <a:pt x="306" y="38"/>
                </a:cubicBezTo>
                <a:cubicBezTo>
                  <a:pt x="269" y="65"/>
                  <a:pt x="269" y="65"/>
                  <a:pt x="269" y="65"/>
                </a:cubicBezTo>
                <a:cubicBezTo>
                  <a:pt x="262" y="62"/>
                  <a:pt x="254" y="59"/>
                  <a:pt x="246" y="56"/>
                </a:cubicBezTo>
                <a:cubicBezTo>
                  <a:pt x="239" y="8"/>
                  <a:pt x="239" y="8"/>
                  <a:pt x="239" y="8"/>
                </a:cubicBezTo>
                <a:cubicBezTo>
                  <a:pt x="238" y="6"/>
                  <a:pt x="237" y="4"/>
                  <a:pt x="236" y="2"/>
                </a:cubicBezTo>
                <a:cubicBezTo>
                  <a:pt x="234" y="1"/>
                  <a:pt x="232" y="0"/>
                  <a:pt x="229" y="0"/>
                </a:cubicBezTo>
                <a:cubicBezTo>
                  <a:pt x="171" y="0"/>
                  <a:pt x="171" y="0"/>
                  <a:pt x="171" y="0"/>
                </a:cubicBezTo>
                <a:cubicBezTo>
                  <a:pt x="166" y="0"/>
                  <a:pt x="163" y="2"/>
                  <a:pt x="162" y="7"/>
                </a:cubicBezTo>
                <a:cubicBezTo>
                  <a:pt x="160" y="16"/>
                  <a:pt x="157" y="32"/>
                  <a:pt x="154" y="56"/>
                </a:cubicBezTo>
                <a:cubicBezTo>
                  <a:pt x="146" y="58"/>
                  <a:pt x="138" y="62"/>
                  <a:pt x="131" y="66"/>
                </a:cubicBezTo>
                <a:cubicBezTo>
                  <a:pt x="95" y="38"/>
                  <a:pt x="95" y="38"/>
                  <a:pt x="95" y="38"/>
                </a:cubicBezTo>
                <a:cubicBezTo>
                  <a:pt x="92" y="36"/>
                  <a:pt x="90" y="35"/>
                  <a:pt x="88" y="35"/>
                </a:cubicBezTo>
                <a:cubicBezTo>
                  <a:pt x="84" y="35"/>
                  <a:pt x="76" y="41"/>
                  <a:pt x="63" y="54"/>
                </a:cubicBezTo>
                <a:cubicBezTo>
                  <a:pt x="51" y="66"/>
                  <a:pt x="42" y="76"/>
                  <a:pt x="38" y="82"/>
                </a:cubicBezTo>
                <a:cubicBezTo>
                  <a:pt x="36" y="84"/>
                  <a:pt x="35" y="86"/>
                  <a:pt x="35" y="88"/>
                </a:cubicBezTo>
                <a:cubicBezTo>
                  <a:pt x="35" y="90"/>
                  <a:pt x="36" y="92"/>
                  <a:pt x="38" y="94"/>
                </a:cubicBezTo>
                <a:cubicBezTo>
                  <a:pt x="49" y="108"/>
                  <a:pt x="59" y="120"/>
                  <a:pt x="66" y="130"/>
                </a:cubicBezTo>
                <a:cubicBezTo>
                  <a:pt x="61" y="138"/>
                  <a:pt x="58" y="146"/>
                  <a:pt x="56" y="154"/>
                </a:cubicBezTo>
                <a:cubicBezTo>
                  <a:pt x="7" y="161"/>
                  <a:pt x="7" y="161"/>
                  <a:pt x="7" y="161"/>
                </a:cubicBezTo>
                <a:cubicBezTo>
                  <a:pt x="5" y="162"/>
                  <a:pt x="3" y="163"/>
                  <a:pt x="2" y="165"/>
                </a:cubicBezTo>
                <a:cubicBezTo>
                  <a:pt x="1" y="167"/>
                  <a:pt x="0" y="169"/>
                  <a:pt x="0" y="171"/>
                </a:cubicBezTo>
                <a:cubicBezTo>
                  <a:pt x="0" y="229"/>
                  <a:pt x="0" y="229"/>
                  <a:pt x="0" y="229"/>
                </a:cubicBezTo>
                <a:cubicBezTo>
                  <a:pt x="0" y="231"/>
                  <a:pt x="1" y="233"/>
                  <a:pt x="2" y="235"/>
                </a:cubicBezTo>
                <a:cubicBezTo>
                  <a:pt x="3" y="237"/>
                  <a:pt x="5" y="238"/>
                  <a:pt x="8" y="238"/>
                </a:cubicBezTo>
                <a:cubicBezTo>
                  <a:pt x="55" y="245"/>
                  <a:pt x="55" y="245"/>
                  <a:pt x="55" y="245"/>
                </a:cubicBezTo>
                <a:cubicBezTo>
                  <a:pt x="58" y="254"/>
                  <a:pt x="61" y="262"/>
                  <a:pt x="66" y="271"/>
                </a:cubicBezTo>
                <a:cubicBezTo>
                  <a:pt x="63" y="275"/>
                  <a:pt x="58" y="281"/>
                  <a:pt x="52" y="289"/>
                </a:cubicBezTo>
                <a:cubicBezTo>
                  <a:pt x="46" y="297"/>
                  <a:pt x="41" y="303"/>
                  <a:pt x="39" y="307"/>
                </a:cubicBezTo>
                <a:cubicBezTo>
                  <a:pt x="37" y="309"/>
                  <a:pt x="37" y="310"/>
                  <a:pt x="37" y="313"/>
                </a:cubicBezTo>
                <a:cubicBezTo>
                  <a:pt x="37" y="315"/>
                  <a:pt x="37" y="317"/>
                  <a:pt x="38" y="319"/>
                </a:cubicBezTo>
                <a:cubicBezTo>
                  <a:pt x="45" y="328"/>
                  <a:pt x="59" y="343"/>
                  <a:pt x="81" y="362"/>
                </a:cubicBezTo>
                <a:cubicBezTo>
                  <a:pt x="83" y="364"/>
                  <a:pt x="85" y="365"/>
                  <a:pt x="88" y="365"/>
                </a:cubicBezTo>
                <a:cubicBezTo>
                  <a:pt x="90" y="365"/>
                  <a:pt x="93" y="364"/>
                  <a:pt x="94" y="363"/>
                </a:cubicBezTo>
                <a:cubicBezTo>
                  <a:pt x="131" y="335"/>
                  <a:pt x="131" y="335"/>
                  <a:pt x="131" y="335"/>
                </a:cubicBezTo>
                <a:cubicBezTo>
                  <a:pt x="138" y="339"/>
                  <a:pt x="146" y="342"/>
                  <a:pt x="155" y="345"/>
                </a:cubicBezTo>
                <a:cubicBezTo>
                  <a:pt x="162" y="393"/>
                  <a:pt x="162" y="393"/>
                  <a:pt x="162" y="393"/>
                </a:cubicBezTo>
                <a:cubicBezTo>
                  <a:pt x="162" y="395"/>
                  <a:pt x="163" y="397"/>
                  <a:pt x="165" y="398"/>
                </a:cubicBezTo>
                <a:cubicBezTo>
                  <a:pt x="167" y="400"/>
                  <a:pt x="169" y="400"/>
                  <a:pt x="171" y="400"/>
                </a:cubicBezTo>
                <a:cubicBezTo>
                  <a:pt x="229" y="400"/>
                  <a:pt x="229" y="400"/>
                  <a:pt x="229" y="400"/>
                </a:cubicBezTo>
                <a:cubicBezTo>
                  <a:pt x="234" y="400"/>
                  <a:pt x="237" y="398"/>
                  <a:pt x="239" y="393"/>
                </a:cubicBezTo>
                <a:cubicBezTo>
                  <a:pt x="241" y="384"/>
                  <a:pt x="243" y="368"/>
                  <a:pt x="246" y="345"/>
                </a:cubicBezTo>
                <a:cubicBezTo>
                  <a:pt x="254" y="342"/>
                  <a:pt x="262" y="339"/>
                  <a:pt x="270" y="335"/>
                </a:cubicBezTo>
                <a:cubicBezTo>
                  <a:pt x="306" y="363"/>
                  <a:pt x="306" y="363"/>
                  <a:pt x="306" y="363"/>
                </a:cubicBezTo>
                <a:cubicBezTo>
                  <a:pt x="308" y="364"/>
                  <a:pt x="311" y="365"/>
                  <a:pt x="313" y="365"/>
                </a:cubicBezTo>
                <a:cubicBezTo>
                  <a:pt x="316" y="365"/>
                  <a:pt x="325" y="359"/>
                  <a:pt x="337" y="347"/>
                </a:cubicBezTo>
                <a:cubicBezTo>
                  <a:pt x="350" y="334"/>
                  <a:pt x="358" y="325"/>
                  <a:pt x="363" y="319"/>
                </a:cubicBezTo>
                <a:cubicBezTo>
                  <a:pt x="364" y="317"/>
                  <a:pt x="365" y="315"/>
                  <a:pt x="365" y="313"/>
                </a:cubicBezTo>
                <a:cubicBezTo>
                  <a:pt x="365" y="310"/>
                  <a:pt x="364" y="308"/>
                  <a:pt x="363" y="306"/>
                </a:cubicBezTo>
                <a:cubicBezTo>
                  <a:pt x="350" y="291"/>
                  <a:pt x="341" y="279"/>
                  <a:pt x="335" y="270"/>
                </a:cubicBezTo>
                <a:cubicBezTo>
                  <a:pt x="338" y="264"/>
                  <a:pt x="342" y="256"/>
                  <a:pt x="345" y="246"/>
                </a:cubicBezTo>
                <a:cubicBezTo>
                  <a:pt x="393" y="239"/>
                  <a:pt x="393" y="239"/>
                  <a:pt x="393" y="239"/>
                </a:cubicBezTo>
                <a:cubicBezTo>
                  <a:pt x="395" y="239"/>
                  <a:pt x="397" y="238"/>
                  <a:pt x="398" y="236"/>
                </a:cubicBezTo>
                <a:cubicBezTo>
                  <a:pt x="400" y="234"/>
                  <a:pt x="400" y="232"/>
                  <a:pt x="400" y="230"/>
                </a:cubicBezTo>
                <a:cubicBezTo>
                  <a:pt x="400" y="172"/>
                  <a:pt x="400" y="172"/>
                  <a:pt x="400" y="172"/>
                </a:cubicBezTo>
                <a:cubicBezTo>
                  <a:pt x="400" y="170"/>
                  <a:pt x="400" y="168"/>
                  <a:pt x="398" y="166"/>
                </a:cubicBezTo>
                <a:close/>
                <a:moveTo>
                  <a:pt x="247" y="247"/>
                </a:moveTo>
                <a:cubicBezTo>
                  <a:pt x="234" y="260"/>
                  <a:pt x="219" y="267"/>
                  <a:pt x="200" y="267"/>
                </a:cubicBezTo>
                <a:cubicBezTo>
                  <a:pt x="182" y="267"/>
                  <a:pt x="166" y="260"/>
                  <a:pt x="153" y="247"/>
                </a:cubicBezTo>
                <a:cubicBezTo>
                  <a:pt x="140" y="234"/>
                  <a:pt x="133" y="219"/>
                  <a:pt x="133" y="200"/>
                </a:cubicBezTo>
                <a:cubicBezTo>
                  <a:pt x="133" y="182"/>
                  <a:pt x="140" y="166"/>
                  <a:pt x="153" y="153"/>
                </a:cubicBezTo>
                <a:cubicBezTo>
                  <a:pt x="166" y="140"/>
                  <a:pt x="182" y="133"/>
                  <a:pt x="200" y="133"/>
                </a:cubicBezTo>
                <a:cubicBezTo>
                  <a:pt x="219" y="133"/>
                  <a:pt x="234" y="140"/>
                  <a:pt x="247" y="153"/>
                </a:cubicBezTo>
                <a:cubicBezTo>
                  <a:pt x="260" y="166"/>
                  <a:pt x="267" y="182"/>
                  <a:pt x="267" y="200"/>
                </a:cubicBezTo>
                <a:cubicBezTo>
                  <a:pt x="267" y="219"/>
                  <a:pt x="260" y="234"/>
                  <a:pt x="247" y="247"/>
                </a:cubicBezTo>
                <a:close/>
                <a:moveTo>
                  <a:pt x="247" y="247"/>
                </a:moveTo>
                <a:cubicBezTo>
                  <a:pt x="247" y="247"/>
                  <a:pt x="247" y="247"/>
                  <a:pt x="247" y="247"/>
                </a:cubicBezTo>
              </a:path>
            </a:pathLst>
          </a:custGeom>
          <a:solidFill>
            <a:schemeClr val="lt1"/>
          </a:solidFill>
          <a:ln>
            <a:noFill/>
          </a:ln>
        </p:spPr>
        <p:txBody>
          <a:bodyPr vert="horz" wrap="square" lIns="60960" tIns="30480" rIns="60960" bIns="30480" numCol="1" anchor="t" anchorCtr="0" compatLnSpc="1"/>
          <a:lstStyle/>
          <a:p>
            <a:endParaRPr lang="en-US" sz="1200">
              <a:solidFill>
                <a:schemeClr val="dk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" name="Freeform 124"/>
          <p:cNvSpPr>
            <a:spLocks noEditPoints="1"/>
          </p:cNvSpPr>
          <p:nvPr>
            <p:custDataLst>
              <p:tags r:id="rId18"/>
            </p:custDataLst>
          </p:nvPr>
        </p:nvSpPr>
        <p:spPr bwMode="auto">
          <a:xfrm>
            <a:off x="2101463" y="2939843"/>
            <a:ext cx="485639" cy="472308"/>
          </a:xfrm>
          <a:custGeom>
            <a:gdLst>
              <a:gd name="T0" fmla="*/ 5543 w 73"/>
              <a:gd name="T1" fmla="*/ 109801 h 68"/>
              <a:gd name="T2" fmla="*/ 205106 w 73"/>
              <a:gd name="T3" fmla="*/ 5779 h 68"/>
              <a:gd name="T4" fmla="*/ 399125 w 73"/>
              <a:gd name="T5" fmla="*/ 121359 h 68"/>
              <a:gd name="T6" fmla="*/ 199562 w 73"/>
              <a:gd name="T7" fmla="*/ 23116 h 68"/>
              <a:gd name="T8" fmla="*/ 5543 w 73"/>
              <a:gd name="T9" fmla="*/ 127138 h 68"/>
              <a:gd name="T10" fmla="*/ 205106 w 73"/>
              <a:gd name="T11" fmla="*/ 34674 h 68"/>
              <a:gd name="T12" fmla="*/ 365864 w 73"/>
              <a:gd name="T13" fmla="*/ 127138 h 68"/>
              <a:gd name="T14" fmla="*/ 44347 w 73"/>
              <a:gd name="T15" fmla="*/ 127138 h 68"/>
              <a:gd name="T16" fmla="*/ 38804 w 73"/>
              <a:gd name="T17" fmla="*/ 121359 h 68"/>
              <a:gd name="T18" fmla="*/ 205106 w 73"/>
              <a:gd name="T19" fmla="*/ 34674 h 68"/>
              <a:gd name="T20" fmla="*/ 199562 w 73"/>
              <a:gd name="T21" fmla="*/ 46232 h 68"/>
              <a:gd name="T22" fmla="*/ 332604 w 73"/>
              <a:gd name="T23" fmla="*/ 115580 h 68"/>
              <a:gd name="T24" fmla="*/ 404668 w 73"/>
              <a:gd name="T25" fmla="*/ 387192 h 68"/>
              <a:gd name="T26" fmla="*/ 5543 w 73"/>
              <a:gd name="T27" fmla="*/ 392971 h 68"/>
              <a:gd name="T28" fmla="*/ 0 w 73"/>
              <a:gd name="T29" fmla="*/ 352518 h 68"/>
              <a:gd name="T30" fmla="*/ 22174 w 73"/>
              <a:gd name="T31" fmla="*/ 340960 h 68"/>
              <a:gd name="T32" fmla="*/ 33260 w 73"/>
              <a:gd name="T33" fmla="*/ 323623 h 68"/>
              <a:gd name="T34" fmla="*/ 66521 w 73"/>
              <a:gd name="T35" fmla="*/ 150254 h 68"/>
              <a:gd name="T36" fmla="*/ 38804 w 73"/>
              <a:gd name="T37" fmla="*/ 144475 h 68"/>
              <a:gd name="T38" fmla="*/ 72064 w 73"/>
              <a:gd name="T39" fmla="*/ 138696 h 68"/>
              <a:gd name="T40" fmla="*/ 149672 w 73"/>
              <a:gd name="T41" fmla="*/ 138696 h 68"/>
              <a:gd name="T42" fmla="*/ 227279 w 73"/>
              <a:gd name="T43" fmla="*/ 138696 h 68"/>
              <a:gd name="T44" fmla="*/ 310430 w 73"/>
              <a:gd name="T45" fmla="*/ 138696 h 68"/>
              <a:gd name="T46" fmla="*/ 360321 w 73"/>
              <a:gd name="T47" fmla="*/ 138696 h 68"/>
              <a:gd name="T48" fmla="*/ 360321 w 73"/>
              <a:gd name="T49" fmla="*/ 150254 h 68"/>
              <a:gd name="T50" fmla="*/ 343691 w 73"/>
              <a:gd name="T51" fmla="*/ 323623 h 68"/>
              <a:gd name="T52" fmla="*/ 376951 w 73"/>
              <a:gd name="T53" fmla="*/ 335181 h 68"/>
              <a:gd name="T54" fmla="*/ 393581 w 73"/>
              <a:gd name="T55" fmla="*/ 340960 h 68"/>
              <a:gd name="T56" fmla="*/ 266083 w 73"/>
              <a:gd name="T57" fmla="*/ 323623 h 68"/>
              <a:gd name="T58" fmla="*/ 304887 w 73"/>
              <a:gd name="T59" fmla="*/ 150254 h 68"/>
              <a:gd name="T60" fmla="*/ 266083 w 73"/>
              <a:gd name="T61" fmla="*/ 323623 h 68"/>
              <a:gd name="T62" fmla="*/ 221736 w 73"/>
              <a:gd name="T63" fmla="*/ 323623 h 68"/>
              <a:gd name="T64" fmla="*/ 182932 w 73"/>
              <a:gd name="T65" fmla="*/ 150254 h 68"/>
              <a:gd name="T66" fmla="*/ 105325 w 73"/>
              <a:gd name="T67" fmla="*/ 323623 h 68"/>
              <a:gd name="T68" fmla="*/ 144128 w 73"/>
              <a:gd name="T69" fmla="*/ 150254 h 68"/>
              <a:gd name="T70" fmla="*/ 105325 w 73"/>
              <a:gd name="T71" fmla="*/ 323623 h 68"/>
              <a:gd name="T72" fmla="*/ 360321 w 73"/>
              <a:gd name="T73" fmla="*/ 340960 h 68"/>
              <a:gd name="T74" fmla="*/ 38804 w 73"/>
              <a:gd name="T75" fmla="*/ 340960 h 68"/>
              <a:gd name="T76" fmla="*/ 371408 w 73"/>
              <a:gd name="T77" fmla="*/ 358297 h 68"/>
              <a:gd name="T78" fmla="*/ 16630 w 73"/>
              <a:gd name="T79" fmla="*/ 358297 h 68"/>
              <a:gd name="T80" fmla="*/ 388038 w 73"/>
              <a:gd name="T81" fmla="*/ 375634 h 68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</a:gdLst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0" t="0" r="r" b="b"/>
            <a:pathLst>
              <a:path w="73" h="68">
                <a:moveTo>
                  <a:pt x="0" y="21"/>
                </a:moveTo>
                <a:cubicBezTo>
                  <a:pt x="0" y="20"/>
                  <a:pt x="0" y="19"/>
                  <a:pt x="1" y="19"/>
                </a:cubicBezTo>
                <a:cubicBezTo>
                  <a:pt x="36" y="1"/>
                  <a:pt x="36" y="1"/>
                  <a:pt x="36" y="1"/>
                </a:cubicBezTo>
                <a:cubicBezTo>
                  <a:pt x="36" y="0"/>
                  <a:pt x="36" y="0"/>
                  <a:pt x="37" y="1"/>
                </a:cubicBezTo>
                <a:cubicBezTo>
                  <a:pt x="72" y="19"/>
                  <a:pt x="72" y="19"/>
                  <a:pt x="72" y="19"/>
                </a:cubicBezTo>
                <a:cubicBezTo>
                  <a:pt x="73" y="19"/>
                  <a:pt x="73" y="20"/>
                  <a:pt x="72" y="21"/>
                </a:cubicBezTo>
                <a:cubicBezTo>
                  <a:pt x="72" y="22"/>
                  <a:pt x="71" y="22"/>
                  <a:pt x="70" y="21"/>
                </a:cubicBezTo>
                <a:cubicBezTo>
                  <a:pt x="36" y="4"/>
                  <a:pt x="36" y="4"/>
                  <a:pt x="36" y="4"/>
                </a:cubicBezTo>
                <a:cubicBezTo>
                  <a:pt x="2" y="21"/>
                  <a:pt x="2" y="21"/>
                  <a:pt x="2" y="21"/>
                </a:cubicBezTo>
                <a:cubicBezTo>
                  <a:pt x="2" y="22"/>
                  <a:pt x="2" y="22"/>
                  <a:pt x="1" y="22"/>
                </a:cubicBezTo>
                <a:cubicBezTo>
                  <a:pt x="1" y="22"/>
                  <a:pt x="0" y="21"/>
                  <a:pt x="0" y="21"/>
                </a:cubicBezTo>
                <a:close/>
                <a:moveTo>
                  <a:pt x="37" y="6"/>
                </a:moveTo>
                <a:cubicBezTo>
                  <a:pt x="65" y="21"/>
                  <a:pt x="65" y="21"/>
                  <a:pt x="65" y="21"/>
                </a:cubicBezTo>
                <a:cubicBezTo>
                  <a:pt x="65" y="21"/>
                  <a:pt x="66" y="21"/>
                  <a:pt x="66" y="22"/>
                </a:cubicBezTo>
                <a:cubicBezTo>
                  <a:pt x="65" y="22"/>
                  <a:pt x="65" y="22"/>
                  <a:pt x="65" y="22"/>
                </a:cubicBezTo>
                <a:cubicBezTo>
                  <a:pt x="8" y="22"/>
                  <a:pt x="8" y="22"/>
                  <a:pt x="8" y="22"/>
                </a:cubicBezTo>
                <a:cubicBezTo>
                  <a:pt x="7" y="22"/>
                  <a:pt x="7" y="22"/>
                  <a:pt x="7" y="22"/>
                </a:cubicBezTo>
                <a:cubicBezTo>
                  <a:pt x="7" y="21"/>
                  <a:pt x="7" y="21"/>
                  <a:pt x="7" y="21"/>
                </a:cubicBezTo>
                <a:cubicBezTo>
                  <a:pt x="36" y="6"/>
                  <a:pt x="36" y="6"/>
                  <a:pt x="36" y="6"/>
                </a:cubicBezTo>
                <a:cubicBezTo>
                  <a:pt x="36" y="6"/>
                  <a:pt x="36" y="6"/>
                  <a:pt x="37" y="6"/>
                </a:cubicBezTo>
                <a:close/>
                <a:moveTo>
                  <a:pt x="60" y="20"/>
                </a:moveTo>
                <a:cubicBezTo>
                  <a:pt x="36" y="8"/>
                  <a:pt x="36" y="8"/>
                  <a:pt x="36" y="8"/>
                </a:cubicBezTo>
                <a:cubicBezTo>
                  <a:pt x="12" y="20"/>
                  <a:pt x="12" y="20"/>
                  <a:pt x="12" y="20"/>
                </a:cubicBezTo>
                <a:lnTo>
                  <a:pt x="60" y="20"/>
                </a:lnTo>
                <a:close/>
                <a:moveTo>
                  <a:pt x="73" y="61"/>
                </a:moveTo>
                <a:cubicBezTo>
                  <a:pt x="73" y="67"/>
                  <a:pt x="73" y="67"/>
                  <a:pt x="73" y="67"/>
                </a:cubicBezTo>
                <a:cubicBezTo>
                  <a:pt x="73" y="67"/>
                  <a:pt x="72" y="68"/>
                  <a:pt x="71" y="68"/>
                </a:cubicBezTo>
                <a:cubicBezTo>
                  <a:pt x="1" y="68"/>
                  <a:pt x="1" y="68"/>
                  <a:pt x="1" y="68"/>
                </a:cubicBezTo>
                <a:cubicBezTo>
                  <a:pt x="1" y="68"/>
                  <a:pt x="0" y="67"/>
                  <a:pt x="0" y="67"/>
                </a:cubicBezTo>
                <a:cubicBezTo>
                  <a:pt x="0" y="61"/>
                  <a:pt x="0" y="61"/>
                  <a:pt x="0" y="61"/>
                </a:cubicBezTo>
                <a:cubicBezTo>
                  <a:pt x="0" y="60"/>
                  <a:pt x="1" y="59"/>
                  <a:pt x="1" y="59"/>
                </a:cubicBezTo>
                <a:cubicBezTo>
                  <a:pt x="4" y="59"/>
                  <a:pt x="4" y="59"/>
                  <a:pt x="4" y="59"/>
                </a:cubicBezTo>
                <a:cubicBezTo>
                  <a:pt x="4" y="58"/>
                  <a:pt x="4" y="58"/>
                  <a:pt x="4" y="58"/>
                </a:cubicBezTo>
                <a:cubicBezTo>
                  <a:pt x="4" y="57"/>
                  <a:pt x="5" y="56"/>
                  <a:pt x="6" y="56"/>
                </a:cubicBezTo>
                <a:cubicBezTo>
                  <a:pt x="12" y="56"/>
                  <a:pt x="12" y="56"/>
                  <a:pt x="12" y="56"/>
                </a:cubicBezTo>
                <a:cubicBezTo>
                  <a:pt x="12" y="26"/>
                  <a:pt x="12" y="26"/>
                  <a:pt x="12" y="26"/>
                </a:cubicBezTo>
                <a:cubicBezTo>
                  <a:pt x="8" y="26"/>
                  <a:pt x="8" y="26"/>
                  <a:pt x="8" y="26"/>
                </a:cubicBezTo>
                <a:cubicBezTo>
                  <a:pt x="7" y="26"/>
                  <a:pt x="7" y="26"/>
                  <a:pt x="7" y="25"/>
                </a:cubicBezTo>
                <a:cubicBezTo>
                  <a:pt x="7" y="25"/>
                  <a:pt x="7" y="24"/>
                  <a:pt x="8" y="24"/>
                </a:cubicBezTo>
                <a:cubicBezTo>
                  <a:pt x="13" y="24"/>
                  <a:pt x="13" y="24"/>
                  <a:pt x="13" y="24"/>
                </a:cubicBezTo>
                <a:cubicBezTo>
                  <a:pt x="18" y="24"/>
                  <a:pt x="18" y="24"/>
                  <a:pt x="18" y="24"/>
                </a:cubicBezTo>
                <a:cubicBezTo>
                  <a:pt x="27" y="24"/>
                  <a:pt x="27" y="24"/>
                  <a:pt x="27" y="24"/>
                </a:cubicBezTo>
                <a:cubicBezTo>
                  <a:pt x="32" y="24"/>
                  <a:pt x="32" y="24"/>
                  <a:pt x="32" y="24"/>
                </a:cubicBezTo>
                <a:cubicBezTo>
                  <a:pt x="41" y="24"/>
                  <a:pt x="41" y="24"/>
                  <a:pt x="41" y="24"/>
                </a:cubicBezTo>
                <a:cubicBezTo>
                  <a:pt x="47" y="24"/>
                  <a:pt x="47" y="24"/>
                  <a:pt x="47" y="24"/>
                </a:cubicBezTo>
                <a:cubicBezTo>
                  <a:pt x="56" y="24"/>
                  <a:pt x="56" y="24"/>
                  <a:pt x="56" y="24"/>
                </a:cubicBezTo>
                <a:cubicBezTo>
                  <a:pt x="61" y="24"/>
                  <a:pt x="61" y="24"/>
                  <a:pt x="61" y="24"/>
                </a:cubicBezTo>
                <a:cubicBezTo>
                  <a:pt x="65" y="24"/>
                  <a:pt x="65" y="24"/>
                  <a:pt x="65" y="24"/>
                </a:cubicBezTo>
                <a:cubicBezTo>
                  <a:pt x="65" y="24"/>
                  <a:pt x="66" y="25"/>
                  <a:pt x="66" y="25"/>
                </a:cubicBezTo>
                <a:cubicBezTo>
                  <a:pt x="66" y="26"/>
                  <a:pt x="65" y="26"/>
                  <a:pt x="65" y="26"/>
                </a:cubicBezTo>
                <a:cubicBezTo>
                  <a:pt x="62" y="26"/>
                  <a:pt x="62" y="26"/>
                  <a:pt x="62" y="26"/>
                </a:cubicBezTo>
                <a:cubicBezTo>
                  <a:pt x="62" y="56"/>
                  <a:pt x="62" y="56"/>
                  <a:pt x="62" y="56"/>
                </a:cubicBezTo>
                <a:cubicBezTo>
                  <a:pt x="67" y="56"/>
                  <a:pt x="67" y="56"/>
                  <a:pt x="67" y="56"/>
                </a:cubicBezTo>
                <a:cubicBezTo>
                  <a:pt x="68" y="56"/>
                  <a:pt x="68" y="57"/>
                  <a:pt x="68" y="58"/>
                </a:cubicBezTo>
                <a:cubicBezTo>
                  <a:pt x="68" y="59"/>
                  <a:pt x="68" y="59"/>
                  <a:pt x="68" y="59"/>
                </a:cubicBezTo>
                <a:cubicBezTo>
                  <a:pt x="71" y="59"/>
                  <a:pt x="71" y="59"/>
                  <a:pt x="71" y="59"/>
                </a:cubicBezTo>
                <a:cubicBezTo>
                  <a:pt x="72" y="59"/>
                  <a:pt x="73" y="60"/>
                  <a:pt x="73" y="61"/>
                </a:cubicBezTo>
                <a:close/>
                <a:moveTo>
                  <a:pt x="48" y="56"/>
                </a:moveTo>
                <a:cubicBezTo>
                  <a:pt x="55" y="56"/>
                  <a:pt x="55" y="56"/>
                  <a:pt x="55" y="56"/>
                </a:cubicBezTo>
                <a:cubicBezTo>
                  <a:pt x="55" y="26"/>
                  <a:pt x="55" y="26"/>
                  <a:pt x="55" y="26"/>
                </a:cubicBezTo>
                <a:cubicBezTo>
                  <a:pt x="48" y="26"/>
                  <a:pt x="48" y="26"/>
                  <a:pt x="48" y="26"/>
                </a:cubicBezTo>
                <a:lnTo>
                  <a:pt x="48" y="56"/>
                </a:lnTo>
                <a:close/>
                <a:moveTo>
                  <a:pt x="33" y="56"/>
                </a:moveTo>
                <a:cubicBezTo>
                  <a:pt x="40" y="56"/>
                  <a:pt x="40" y="56"/>
                  <a:pt x="40" y="56"/>
                </a:cubicBezTo>
                <a:cubicBezTo>
                  <a:pt x="40" y="26"/>
                  <a:pt x="40" y="26"/>
                  <a:pt x="40" y="26"/>
                </a:cubicBezTo>
                <a:cubicBezTo>
                  <a:pt x="33" y="26"/>
                  <a:pt x="33" y="26"/>
                  <a:pt x="33" y="26"/>
                </a:cubicBezTo>
                <a:lnTo>
                  <a:pt x="33" y="56"/>
                </a:lnTo>
                <a:close/>
                <a:moveTo>
                  <a:pt x="19" y="56"/>
                </a:moveTo>
                <a:cubicBezTo>
                  <a:pt x="26" y="56"/>
                  <a:pt x="26" y="56"/>
                  <a:pt x="26" y="56"/>
                </a:cubicBezTo>
                <a:cubicBezTo>
                  <a:pt x="26" y="26"/>
                  <a:pt x="26" y="26"/>
                  <a:pt x="26" y="26"/>
                </a:cubicBezTo>
                <a:cubicBezTo>
                  <a:pt x="19" y="26"/>
                  <a:pt x="19" y="26"/>
                  <a:pt x="19" y="26"/>
                </a:cubicBezTo>
                <a:lnTo>
                  <a:pt x="19" y="56"/>
                </a:lnTo>
                <a:close/>
                <a:moveTo>
                  <a:pt x="7" y="59"/>
                </a:moveTo>
                <a:cubicBezTo>
                  <a:pt x="65" y="59"/>
                  <a:pt x="65" y="59"/>
                  <a:pt x="65" y="59"/>
                </a:cubicBezTo>
                <a:cubicBezTo>
                  <a:pt x="65" y="59"/>
                  <a:pt x="65" y="59"/>
                  <a:pt x="65" y="59"/>
                </a:cubicBezTo>
                <a:cubicBezTo>
                  <a:pt x="7" y="59"/>
                  <a:pt x="7" y="59"/>
                  <a:pt x="7" y="59"/>
                </a:cubicBezTo>
                <a:close/>
                <a:moveTo>
                  <a:pt x="70" y="62"/>
                </a:moveTo>
                <a:cubicBezTo>
                  <a:pt x="67" y="62"/>
                  <a:pt x="67" y="62"/>
                  <a:pt x="67" y="62"/>
                </a:cubicBezTo>
                <a:cubicBezTo>
                  <a:pt x="6" y="62"/>
                  <a:pt x="6" y="62"/>
                  <a:pt x="6" y="62"/>
                </a:cubicBezTo>
                <a:cubicBezTo>
                  <a:pt x="3" y="62"/>
                  <a:pt x="3" y="62"/>
                  <a:pt x="3" y="62"/>
                </a:cubicBezTo>
                <a:cubicBezTo>
                  <a:pt x="3" y="65"/>
                  <a:pt x="3" y="65"/>
                  <a:pt x="3" y="65"/>
                </a:cubicBezTo>
                <a:cubicBezTo>
                  <a:pt x="70" y="65"/>
                  <a:pt x="70" y="65"/>
                  <a:pt x="70" y="65"/>
                </a:cubicBezTo>
                <a:lnTo>
                  <a:pt x="70" y="62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lIns="121920" tIns="60960" rIns="121920" bIns="60960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445469"/>
              </a:solidFill>
              <a:effectLst/>
              <a:uLnTx/>
              <a:uFillTx/>
              <a:latin typeface="微软雅黑" panose="020b0503020204020204" charset="-122"/>
              <a:ea typeface="微软雅黑"/>
              <a:cs typeface="+mn-ea"/>
              <a:sym typeface="+mn-lt"/>
            </a:endParaRPr>
          </a:p>
        </p:txBody>
      </p:sp>
      <p:sp>
        <p:nvSpPr>
          <p:cNvPr id="5" name="Freeform 280"/>
          <p:cNvSpPr>
            <a:spLocks noEditPoints="1"/>
          </p:cNvSpPr>
          <p:nvPr>
            <p:custDataLst>
              <p:tags r:id="rId19"/>
            </p:custDataLst>
          </p:nvPr>
        </p:nvSpPr>
        <p:spPr bwMode="auto">
          <a:xfrm>
            <a:off x="2131936" y="4057794"/>
            <a:ext cx="424694" cy="462785"/>
          </a:xfrm>
          <a:custGeom>
            <a:gdLst>
              <a:gd name="T0" fmla="*/ 66227 w 64"/>
              <a:gd name="T1" fmla="*/ 259224 h 67"/>
              <a:gd name="T2" fmla="*/ 66227 w 64"/>
              <a:gd name="T3" fmla="*/ 362913 h 67"/>
              <a:gd name="T4" fmla="*/ 44151 w 64"/>
              <a:gd name="T5" fmla="*/ 385955 h 67"/>
              <a:gd name="T6" fmla="*/ 22076 w 64"/>
              <a:gd name="T7" fmla="*/ 385955 h 67"/>
              <a:gd name="T8" fmla="*/ 0 w 64"/>
              <a:gd name="T9" fmla="*/ 362913 h 67"/>
              <a:gd name="T10" fmla="*/ 0 w 64"/>
              <a:gd name="T11" fmla="*/ 259224 h 67"/>
              <a:gd name="T12" fmla="*/ 22076 w 64"/>
              <a:gd name="T13" fmla="*/ 236181 h 67"/>
              <a:gd name="T14" fmla="*/ 44151 w 64"/>
              <a:gd name="T15" fmla="*/ 236181 h 67"/>
              <a:gd name="T16" fmla="*/ 66227 w 64"/>
              <a:gd name="T17" fmla="*/ 259224 h 67"/>
              <a:gd name="T18" fmla="*/ 143491 w 64"/>
              <a:gd name="T19" fmla="*/ 149774 h 67"/>
              <a:gd name="T20" fmla="*/ 115896 w 64"/>
              <a:gd name="T21" fmla="*/ 149774 h 67"/>
              <a:gd name="T22" fmla="*/ 93821 w 64"/>
              <a:gd name="T23" fmla="*/ 172816 h 67"/>
              <a:gd name="T24" fmla="*/ 93821 w 64"/>
              <a:gd name="T25" fmla="*/ 362913 h 67"/>
              <a:gd name="T26" fmla="*/ 115896 w 64"/>
              <a:gd name="T27" fmla="*/ 385955 h 67"/>
              <a:gd name="T28" fmla="*/ 143491 w 64"/>
              <a:gd name="T29" fmla="*/ 385955 h 67"/>
              <a:gd name="T30" fmla="*/ 165566 w 64"/>
              <a:gd name="T31" fmla="*/ 362913 h 67"/>
              <a:gd name="T32" fmla="*/ 165566 w 64"/>
              <a:gd name="T33" fmla="*/ 172816 h 67"/>
              <a:gd name="T34" fmla="*/ 143491 w 64"/>
              <a:gd name="T35" fmla="*/ 149774 h 67"/>
              <a:gd name="T36" fmla="*/ 237312 w 64"/>
              <a:gd name="T37" fmla="*/ 184337 h 67"/>
              <a:gd name="T38" fmla="*/ 215236 w 64"/>
              <a:gd name="T39" fmla="*/ 184337 h 67"/>
              <a:gd name="T40" fmla="*/ 193161 w 64"/>
              <a:gd name="T41" fmla="*/ 207379 h 67"/>
              <a:gd name="T42" fmla="*/ 193161 w 64"/>
              <a:gd name="T43" fmla="*/ 362913 h 67"/>
              <a:gd name="T44" fmla="*/ 215236 w 64"/>
              <a:gd name="T45" fmla="*/ 385955 h 67"/>
              <a:gd name="T46" fmla="*/ 237312 w 64"/>
              <a:gd name="T47" fmla="*/ 385955 h 67"/>
              <a:gd name="T48" fmla="*/ 259387 w 64"/>
              <a:gd name="T49" fmla="*/ 362913 h 67"/>
              <a:gd name="T50" fmla="*/ 259387 w 64"/>
              <a:gd name="T51" fmla="*/ 207379 h 67"/>
              <a:gd name="T52" fmla="*/ 237312 w 64"/>
              <a:gd name="T53" fmla="*/ 184337 h 67"/>
              <a:gd name="T54" fmla="*/ 331133 w 64"/>
              <a:gd name="T55" fmla="*/ 103689 h 67"/>
              <a:gd name="T56" fmla="*/ 309057 w 64"/>
              <a:gd name="T57" fmla="*/ 103689 h 67"/>
              <a:gd name="T58" fmla="*/ 286982 w 64"/>
              <a:gd name="T59" fmla="*/ 126731 h 67"/>
              <a:gd name="T60" fmla="*/ 286982 w 64"/>
              <a:gd name="T61" fmla="*/ 362913 h 67"/>
              <a:gd name="T62" fmla="*/ 309057 w 64"/>
              <a:gd name="T63" fmla="*/ 385955 h 67"/>
              <a:gd name="T64" fmla="*/ 331133 w 64"/>
              <a:gd name="T65" fmla="*/ 385955 h 67"/>
              <a:gd name="T66" fmla="*/ 353208 w 64"/>
              <a:gd name="T67" fmla="*/ 362913 h 67"/>
              <a:gd name="T68" fmla="*/ 353208 w 64"/>
              <a:gd name="T69" fmla="*/ 126731 h 67"/>
              <a:gd name="T70" fmla="*/ 331133 w 64"/>
              <a:gd name="T71" fmla="*/ 103689 h 67"/>
              <a:gd name="T72" fmla="*/ 115896 w 64"/>
              <a:gd name="T73" fmla="*/ 74887 h 67"/>
              <a:gd name="T74" fmla="*/ 226274 w 64"/>
              <a:gd name="T75" fmla="*/ 155534 h 67"/>
              <a:gd name="T76" fmla="*/ 320095 w 64"/>
              <a:gd name="T77" fmla="*/ 28803 h 67"/>
              <a:gd name="T78" fmla="*/ 325614 w 64"/>
              <a:gd name="T79" fmla="*/ 34563 h 67"/>
              <a:gd name="T80" fmla="*/ 331133 w 64"/>
              <a:gd name="T81" fmla="*/ 0 h 67"/>
              <a:gd name="T82" fmla="*/ 298019 w 64"/>
              <a:gd name="T83" fmla="*/ 17282 h 67"/>
              <a:gd name="T84" fmla="*/ 309057 w 64"/>
              <a:gd name="T85" fmla="*/ 23042 h 67"/>
              <a:gd name="T86" fmla="*/ 220755 w 64"/>
              <a:gd name="T87" fmla="*/ 132492 h 67"/>
              <a:gd name="T88" fmla="*/ 110378 w 64"/>
              <a:gd name="T89" fmla="*/ 51845 h 67"/>
              <a:gd name="T90" fmla="*/ 0 w 64"/>
              <a:gd name="T91" fmla="*/ 167055 h 67"/>
              <a:gd name="T92" fmla="*/ 11038 w 64"/>
              <a:gd name="T93" fmla="*/ 178576 h 67"/>
              <a:gd name="T94" fmla="*/ 115896 w 64"/>
              <a:gd name="T95" fmla="*/ 74887 h 67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</a:gdLst>
            <a:cxnLst>
              <a:cxn ang="T96">
                <a:pos x="T0" y="T1"/>
              </a:cxn>
              <a:cxn ang="T97">
                <a:pos x="T2" y="T3"/>
              </a:cxn>
              <a:cxn ang="T98">
                <a:pos x="T4" y="T5"/>
              </a:cxn>
              <a:cxn ang="T99">
                <a:pos x="T6" y="T7"/>
              </a:cxn>
              <a:cxn ang="T100">
                <a:pos x="T8" y="T9"/>
              </a:cxn>
              <a:cxn ang="T101">
                <a:pos x="T10" y="T11"/>
              </a:cxn>
              <a:cxn ang="T102">
                <a:pos x="T12" y="T13"/>
              </a:cxn>
              <a:cxn ang="T103">
                <a:pos x="T14" y="T15"/>
              </a:cxn>
              <a:cxn ang="T104">
                <a:pos x="T16" y="T17"/>
              </a:cxn>
              <a:cxn ang="T105">
                <a:pos x="T18" y="T19"/>
              </a:cxn>
              <a:cxn ang="T106">
                <a:pos x="T20" y="T21"/>
              </a:cxn>
              <a:cxn ang="T107">
                <a:pos x="T22" y="T23"/>
              </a:cxn>
              <a:cxn ang="T108">
                <a:pos x="T24" y="T25"/>
              </a:cxn>
              <a:cxn ang="T109">
                <a:pos x="T26" y="T27"/>
              </a:cxn>
              <a:cxn ang="T110">
                <a:pos x="T28" y="T29"/>
              </a:cxn>
              <a:cxn ang="T111">
                <a:pos x="T30" y="T31"/>
              </a:cxn>
              <a:cxn ang="T112">
                <a:pos x="T32" y="T33"/>
              </a:cxn>
              <a:cxn ang="T113">
                <a:pos x="T34" y="T35"/>
              </a:cxn>
              <a:cxn ang="T114">
                <a:pos x="T36" y="T37"/>
              </a:cxn>
              <a:cxn ang="T115">
                <a:pos x="T38" y="T39"/>
              </a:cxn>
              <a:cxn ang="T116">
                <a:pos x="T40" y="T41"/>
              </a:cxn>
              <a:cxn ang="T117">
                <a:pos x="T42" y="T43"/>
              </a:cxn>
              <a:cxn ang="T118">
                <a:pos x="T44" y="T45"/>
              </a:cxn>
              <a:cxn ang="T119">
                <a:pos x="T46" y="T47"/>
              </a:cxn>
              <a:cxn ang="T120">
                <a:pos x="T48" y="T49"/>
              </a:cxn>
              <a:cxn ang="T121">
                <a:pos x="T50" y="T51"/>
              </a:cxn>
              <a:cxn ang="T122">
                <a:pos x="T52" y="T53"/>
              </a:cxn>
              <a:cxn ang="T123">
                <a:pos x="T54" y="T55"/>
              </a:cxn>
              <a:cxn ang="T124">
                <a:pos x="T56" y="T57"/>
              </a:cxn>
              <a:cxn ang="T125">
                <a:pos x="T58" y="T59"/>
              </a:cxn>
              <a:cxn ang="T126">
                <a:pos x="T60" y="T61"/>
              </a:cxn>
              <a:cxn ang="T127">
                <a:pos x="T62" y="T63"/>
              </a:cxn>
              <a:cxn ang="T128">
                <a:pos x="T64" y="T65"/>
              </a:cxn>
              <a:cxn ang="T129">
                <a:pos x="T66" y="T67"/>
              </a:cxn>
              <a:cxn ang="T130">
                <a:pos x="T68" y="T69"/>
              </a:cxn>
              <a:cxn ang="T131">
                <a:pos x="T70" y="T71"/>
              </a:cxn>
              <a:cxn ang="T132">
                <a:pos x="T72" y="T73"/>
              </a:cxn>
              <a:cxn ang="T133">
                <a:pos x="T74" y="T75"/>
              </a:cxn>
              <a:cxn ang="T134">
                <a:pos x="T76" y="T77"/>
              </a:cxn>
              <a:cxn ang="T135">
                <a:pos x="T78" y="T79"/>
              </a:cxn>
              <a:cxn ang="T136">
                <a:pos x="T80" y="T81"/>
              </a:cxn>
              <a:cxn ang="T137">
                <a:pos x="T82" y="T83"/>
              </a:cxn>
              <a:cxn ang="T138">
                <a:pos x="T84" y="T85"/>
              </a:cxn>
              <a:cxn ang="T139">
                <a:pos x="T86" y="T87"/>
              </a:cxn>
              <a:cxn ang="T140">
                <a:pos x="T88" y="T89"/>
              </a:cxn>
              <a:cxn ang="T141">
                <a:pos x="T90" y="T91"/>
              </a:cxn>
              <a:cxn ang="T142">
                <a:pos x="T92" y="T93"/>
              </a:cxn>
              <a:cxn ang="T143">
                <a:pos x="T94" y="T95"/>
              </a:cxn>
            </a:cxnLst>
            <a:rect l="0" t="0" r="r" b="b"/>
            <a:pathLst>
              <a:path w="64" h="67">
                <a:moveTo>
                  <a:pt x="12" y="45"/>
                </a:moveTo>
                <a:cubicBezTo>
                  <a:pt x="12" y="63"/>
                  <a:pt x="12" y="63"/>
                  <a:pt x="12" y="63"/>
                </a:cubicBezTo>
                <a:cubicBezTo>
                  <a:pt x="12" y="65"/>
                  <a:pt x="11" y="67"/>
                  <a:pt x="8" y="67"/>
                </a:cubicBezTo>
                <a:cubicBezTo>
                  <a:pt x="4" y="67"/>
                  <a:pt x="4" y="67"/>
                  <a:pt x="4" y="67"/>
                </a:cubicBezTo>
                <a:cubicBezTo>
                  <a:pt x="2" y="67"/>
                  <a:pt x="0" y="65"/>
                  <a:pt x="0" y="63"/>
                </a:cubicBezTo>
                <a:cubicBezTo>
                  <a:pt x="0" y="45"/>
                  <a:pt x="0" y="45"/>
                  <a:pt x="0" y="45"/>
                </a:cubicBezTo>
                <a:cubicBezTo>
                  <a:pt x="0" y="43"/>
                  <a:pt x="2" y="41"/>
                  <a:pt x="4" y="41"/>
                </a:cubicBezTo>
                <a:cubicBezTo>
                  <a:pt x="8" y="41"/>
                  <a:pt x="8" y="41"/>
                  <a:pt x="8" y="41"/>
                </a:cubicBezTo>
                <a:cubicBezTo>
                  <a:pt x="11" y="41"/>
                  <a:pt x="12" y="43"/>
                  <a:pt x="12" y="45"/>
                </a:cubicBezTo>
                <a:close/>
                <a:moveTo>
                  <a:pt x="26" y="26"/>
                </a:moveTo>
                <a:cubicBezTo>
                  <a:pt x="21" y="26"/>
                  <a:pt x="21" y="26"/>
                  <a:pt x="21" y="26"/>
                </a:cubicBezTo>
                <a:cubicBezTo>
                  <a:pt x="19" y="26"/>
                  <a:pt x="17" y="28"/>
                  <a:pt x="17" y="30"/>
                </a:cubicBezTo>
                <a:cubicBezTo>
                  <a:pt x="17" y="63"/>
                  <a:pt x="17" y="63"/>
                  <a:pt x="17" y="63"/>
                </a:cubicBezTo>
                <a:cubicBezTo>
                  <a:pt x="17" y="65"/>
                  <a:pt x="19" y="67"/>
                  <a:pt x="21" y="67"/>
                </a:cubicBezTo>
                <a:cubicBezTo>
                  <a:pt x="26" y="67"/>
                  <a:pt x="26" y="67"/>
                  <a:pt x="26" y="67"/>
                </a:cubicBezTo>
                <a:cubicBezTo>
                  <a:pt x="28" y="67"/>
                  <a:pt x="30" y="65"/>
                  <a:pt x="30" y="63"/>
                </a:cubicBezTo>
                <a:cubicBezTo>
                  <a:pt x="30" y="30"/>
                  <a:pt x="30" y="30"/>
                  <a:pt x="30" y="30"/>
                </a:cubicBezTo>
                <a:cubicBezTo>
                  <a:pt x="30" y="28"/>
                  <a:pt x="28" y="26"/>
                  <a:pt x="26" y="26"/>
                </a:cubicBezTo>
                <a:close/>
                <a:moveTo>
                  <a:pt x="43" y="32"/>
                </a:moveTo>
                <a:cubicBezTo>
                  <a:pt x="39" y="32"/>
                  <a:pt x="39" y="32"/>
                  <a:pt x="39" y="32"/>
                </a:cubicBezTo>
                <a:cubicBezTo>
                  <a:pt x="36" y="32"/>
                  <a:pt x="35" y="34"/>
                  <a:pt x="35" y="36"/>
                </a:cubicBezTo>
                <a:cubicBezTo>
                  <a:pt x="35" y="63"/>
                  <a:pt x="35" y="63"/>
                  <a:pt x="35" y="63"/>
                </a:cubicBezTo>
                <a:cubicBezTo>
                  <a:pt x="35" y="65"/>
                  <a:pt x="36" y="67"/>
                  <a:pt x="39" y="67"/>
                </a:cubicBezTo>
                <a:cubicBezTo>
                  <a:pt x="43" y="67"/>
                  <a:pt x="43" y="67"/>
                  <a:pt x="43" y="67"/>
                </a:cubicBezTo>
                <a:cubicBezTo>
                  <a:pt x="45" y="67"/>
                  <a:pt x="47" y="65"/>
                  <a:pt x="47" y="63"/>
                </a:cubicBezTo>
                <a:cubicBezTo>
                  <a:pt x="47" y="36"/>
                  <a:pt x="47" y="36"/>
                  <a:pt x="47" y="36"/>
                </a:cubicBezTo>
                <a:cubicBezTo>
                  <a:pt x="47" y="34"/>
                  <a:pt x="45" y="32"/>
                  <a:pt x="43" y="32"/>
                </a:cubicBezTo>
                <a:close/>
                <a:moveTo>
                  <a:pt x="60" y="18"/>
                </a:moveTo>
                <a:cubicBezTo>
                  <a:pt x="56" y="18"/>
                  <a:pt x="56" y="18"/>
                  <a:pt x="56" y="18"/>
                </a:cubicBezTo>
                <a:cubicBezTo>
                  <a:pt x="53" y="18"/>
                  <a:pt x="52" y="20"/>
                  <a:pt x="52" y="22"/>
                </a:cubicBezTo>
                <a:cubicBezTo>
                  <a:pt x="52" y="63"/>
                  <a:pt x="52" y="63"/>
                  <a:pt x="52" y="63"/>
                </a:cubicBezTo>
                <a:cubicBezTo>
                  <a:pt x="52" y="65"/>
                  <a:pt x="53" y="67"/>
                  <a:pt x="56" y="67"/>
                </a:cubicBezTo>
                <a:cubicBezTo>
                  <a:pt x="60" y="67"/>
                  <a:pt x="60" y="67"/>
                  <a:pt x="60" y="67"/>
                </a:cubicBezTo>
                <a:cubicBezTo>
                  <a:pt x="62" y="67"/>
                  <a:pt x="64" y="65"/>
                  <a:pt x="64" y="63"/>
                </a:cubicBezTo>
                <a:cubicBezTo>
                  <a:pt x="64" y="22"/>
                  <a:pt x="64" y="22"/>
                  <a:pt x="64" y="22"/>
                </a:cubicBezTo>
                <a:cubicBezTo>
                  <a:pt x="64" y="20"/>
                  <a:pt x="62" y="18"/>
                  <a:pt x="60" y="18"/>
                </a:cubicBezTo>
                <a:close/>
                <a:moveTo>
                  <a:pt x="21" y="13"/>
                </a:moveTo>
                <a:cubicBezTo>
                  <a:pt x="41" y="27"/>
                  <a:pt x="41" y="27"/>
                  <a:pt x="41" y="27"/>
                </a:cubicBezTo>
                <a:cubicBezTo>
                  <a:pt x="58" y="5"/>
                  <a:pt x="58" y="5"/>
                  <a:pt x="58" y="5"/>
                </a:cubicBezTo>
                <a:cubicBezTo>
                  <a:pt x="59" y="6"/>
                  <a:pt x="59" y="6"/>
                  <a:pt x="59" y="6"/>
                </a:cubicBezTo>
                <a:cubicBezTo>
                  <a:pt x="60" y="0"/>
                  <a:pt x="60" y="0"/>
                  <a:pt x="60" y="0"/>
                </a:cubicBezTo>
                <a:cubicBezTo>
                  <a:pt x="54" y="3"/>
                  <a:pt x="54" y="3"/>
                  <a:pt x="54" y="3"/>
                </a:cubicBezTo>
                <a:cubicBezTo>
                  <a:pt x="56" y="4"/>
                  <a:pt x="56" y="4"/>
                  <a:pt x="56" y="4"/>
                </a:cubicBezTo>
                <a:cubicBezTo>
                  <a:pt x="40" y="23"/>
                  <a:pt x="40" y="23"/>
                  <a:pt x="40" y="23"/>
                </a:cubicBezTo>
                <a:cubicBezTo>
                  <a:pt x="20" y="9"/>
                  <a:pt x="20" y="9"/>
                  <a:pt x="20" y="9"/>
                </a:cubicBezTo>
                <a:cubicBezTo>
                  <a:pt x="0" y="29"/>
                  <a:pt x="0" y="29"/>
                  <a:pt x="0" y="29"/>
                </a:cubicBezTo>
                <a:cubicBezTo>
                  <a:pt x="2" y="31"/>
                  <a:pt x="2" y="31"/>
                  <a:pt x="2" y="31"/>
                </a:cubicBezTo>
                <a:lnTo>
                  <a:pt x="21" y="13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lIns="121920" tIns="60960" rIns="121920" bIns="60960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445469"/>
              </a:solidFill>
              <a:effectLst/>
              <a:uLnTx/>
              <a:uFillTx/>
              <a:latin typeface="微软雅黑" panose="020b0503020204020204" charset="-122"/>
              <a:ea typeface="微软雅黑"/>
              <a:cs typeface="+mn-ea"/>
              <a:sym typeface="+mn-lt"/>
            </a:endParaRPr>
          </a:p>
        </p:txBody>
      </p:sp>
      <p:sp>
        <p:nvSpPr>
          <p:cNvPr id="6" name="Freeform 53"/>
          <p:cNvSpPr>
            <a:spLocks noEditPoints="1"/>
          </p:cNvSpPr>
          <p:nvPr>
            <p:custDataLst>
              <p:tags r:id="rId20"/>
            </p:custDataLst>
          </p:nvPr>
        </p:nvSpPr>
        <p:spPr bwMode="auto">
          <a:xfrm>
            <a:off x="2082419" y="5084330"/>
            <a:ext cx="523728" cy="544677"/>
          </a:xfrm>
          <a:custGeom>
            <a:gdLst>
              <a:gd name="T0" fmla="*/ 175088 w 80"/>
              <a:gd name="T1" fmla="*/ 226967 h 80"/>
              <a:gd name="T2" fmla="*/ 268104 w 80"/>
              <a:gd name="T3" fmla="*/ 329101 h 80"/>
              <a:gd name="T4" fmla="*/ 235275 w 80"/>
              <a:gd name="T5" fmla="*/ 317753 h 80"/>
              <a:gd name="T6" fmla="*/ 366591 w 80"/>
              <a:gd name="T7" fmla="*/ 363146 h 80"/>
              <a:gd name="T8" fmla="*/ 383005 w 80"/>
              <a:gd name="T9" fmla="*/ 363146 h 80"/>
              <a:gd name="T10" fmla="*/ 218860 w 80"/>
              <a:gd name="T11" fmla="*/ 323427 h 80"/>
              <a:gd name="T12" fmla="*/ 207917 w 80"/>
              <a:gd name="T13" fmla="*/ 317753 h 80"/>
              <a:gd name="T14" fmla="*/ 218860 w 80"/>
              <a:gd name="T15" fmla="*/ 436911 h 80"/>
              <a:gd name="T16" fmla="*/ 218860 w 80"/>
              <a:gd name="T17" fmla="*/ 453933 h 80"/>
              <a:gd name="T18" fmla="*/ 125845 w 80"/>
              <a:gd name="T19" fmla="*/ 278034 h 80"/>
              <a:gd name="T20" fmla="*/ 136788 w 80"/>
              <a:gd name="T21" fmla="*/ 243989 h 80"/>
              <a:gd name="T22" fmla="*/ 142259 w 80"/>
              <a:gd name="T23" fmla="*/ 363146 h 80"/>
              <a:gd name="T24" fmla="*/ 147731 w 80"/>
              <a:gd name="T25" fmla="*/ 380169 h 80"/>
              <a:gd name="T26" fmla="*/ 125845 w 80"/>
              <a:gd name="T27" fmla="*/ 226967 h 80"/>
              <a:gd name="T28" fmla="*/ 136788 w 80"/>
              <a:gd name="T29" fmla="*/ 215618 h 80"/>
              <a:gd name="T30" fmla="*/ 16415 w 80"/>
              <a:gd name="T31" fmla="*/ 226967 h 80"/>
              <a:gd name="T32" fmla="*/ 0 w 80"/>
              <a:gd name="T33" fmla="*/ 226967 h 80"/>
              <a:gd name="T34" fmla="*/ 175088 w 80"/>
              <a:gd name="T35" fmla="*/ 130506 h 80"/>
              <a:gd name="T36" fmla="*/ 207917 w 80"/>
              <a:gd name="T37" fmla="*/ 141854 h 80"/>
              <a:gd name="T38" fmla="*/ 71130 w 80"/>
              <a:gd name="T39" fmla="*/ 90787 h 80"/>
              <a:gd name="T40" fmla="*/ 54715 w 80"/>
              <a:gd name="T41" fmla="*/ 90787 h 80"/>
              <a:gd name="T42" fmla="*/ 218860 w 80"/>
              <a:gd name="T43" fmla="*/ 130506 h 80"/>
              <a:gd name="T44" fmla="*/ 235275 w 80"/>
              <a:gd name="T45" fmla="*/ 141854 h 80"/>
              <a:gd name="T46" fmla="*/ 218860 w 80"/>
              <a:gd name="T47" fmla="*/ 17022 h 80"/>
              <a:gd name="T48" fmla="*/ 218860 w 80"/>
              <a:gd name="T49" fmla="*/ 0 h 80"/>
              <a:gd name="T50" fmla="*/ 317347 w 80"/>
              <a:gd name="T51" fmla="*/ 181573 h 80"/>
              <a:gd name="T52" fmla="*/ 306404 w 80"/>
              <a:gd name="T53" fmla="*/ 215618 h 80"/>
              <a:gd name="T54" fmla="*/ 289990 w 80"/>
              <a:gd name="T55" fmla="*/ 102135 h 80"/>
              <a:gd name="T56" fmla="*/ 383005 w 80"/>
              <a:gd name="T57" fmla="*/ 90787 h 80"/>
              <a:gd name="T58" fmla="*/ 322819 w 80"/>
              <a:gd name="T59" fmla="*/ 266686 h 80"/>
              <a:gd name="T60" fmla="*/ 289990 w 80"/>
              <a:gd name="T61" fmla="*/ 278034 h 80"/>
              <a:gd name="T62" fmla="*/ 366591 w 80"/>
              <a:gd name="T63" fmla="*/ 175899 h 80"/>
              <a:gd name="T64" fmla="*/ 284518 w 80"/>
              <a:gd name="T65" fmla="*/ 340450 h 80"/>
              <a:gd name="T66" fmla="*/ 289990 w 80"/>
              <a:gd name="T67" fmla="*/ 226967 h 80"/>
              <a:gd name="T68" fmla="*/ 289990 w 80"/>
              <a:gd name="T69" fmla="*/ 226967 h 80"/>
              <a:gd name="T70" fmla="*/ 273575 w 80"/>
              <a:gd name="T71" fmla="*/ 226967 h 80"/>
              <a:gd name="T72" fmla="*/ 240746 w 80"/>
              <a:gd name="T73" fmla="*/ 175899 h 80"/>
              <a:gd name="T74" fmla="*/ 180560 w 80"/>
              <a:gd name="T75" fmla="*/ 187247 h 80"/>
              <a:gd name="T76" fmla="*/ 169617 w 80"/>
              <a:gd name="T77" fmla="*/ 249663 h 80"/>
              <a:gd name="T78" fmla="*/ 218860 w 80"/>
              <a:gd name="T79" fmla="*/ 283708 h 80"/>
              <a:gd name="T80" fmla="*/ 268104 w 80"/>
              <a:gd name="T81" fmla="*/ 175899 h 80"/>
              <a:gd name="T82" fmla="*/ 273575 w 80"/>
              <a:gd name="T83" fmla="*/ 175899 h 80"/>
              <a:gd name="T84" fmla="*/ 218860 w 80"/>
              <a:gd name="T85" fmla="*/ 158877 h 80"/>
              <a:gd name="T86" fmla="*/ 218860 w 80"/>
              <a:gd name="T87" fmla="*/ 158877 h 80"/>
              <a:gd name="T88" fmla="*/ 175088 w 80"/>
              <a:gd name="T89" fmla="*/ 175899 h 80"/>
              <a:gd name="T90" fmla="*/ 153202 w 80"/>
              <a:gd name="T91" fmla="*/ 232641 h 80"/>
              <a:gd name="T92" fmla="*/ 147731 w 80"/>
              <a:gd name="T93" fmla="*/ 226967 h 80"/>
              <a:gd name="T94" fmla="*/ 169617 w 80"/>
              <a:gd name="T95" fmla="*/ 278034 h 80"/>
              <a:gd name="T96" fmla="*/ 175088 w 80"/>
              <a:gd name="T97" fmla="*/ 283708 h 80"/>
              <a:gd name="T98" fmla="*/ 218860 w 80"/>
              <a:gd name="T99" fmla="*/ 300731 h 80"/>
              <a:gd name="T100" fmla="*/ 273575 w 80"/>
              <a:gd name="T101" fmla="*/ 283708 h 80"/>
              <a:gd name="T102" fmla="*/ 268104 w 80"/>
              <a:gd name="T103" fmla="*/ 283708 h 80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</a:gdLst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0" t="0" r="r" b="b"/>
            <a:pathLst>
              <a:path w="80" h="80">
                <a:moveTo>
                  <a:pt x="48" y="40"/>
                </a:moveTo>
                <a:cubicBezTo>
                  <a:pt x="48" y="45"/>
                  <a:pt x="45" y="48"/>
                  <a:pt x="40" y="48"/>
                </a:cubicBezTo>
                <a:cubicBezTo>
                  <a:pt x="36" y="48"/>
                  <a:pt x="32" y="45"/>
                  <a:pt x="32" y="40"/>
                </a:cubicBezTo>
                <a:cubicBezTo>
                  <a:pt x="32" y="36"/>
                  <a:pt x="36" y="32"/>
                  <a:pt x="40" y="32"/>
                </a:cubicBezTo>
                <a:cubicBezTo>
                  <a:pt x="45" y="32"/>
                  <a:pt x="48" y="36"/>
                  <a:pt x="48" y="40"/>
                </a:cubicBezTo>
                <a:close/>
                <a:moveTo>
                  <a:pt x="49" y="58"/>
                </a:moveTo>
                <a:cubicBezTo>
                  <a:pt x="49" y="56"/>
                  <a:pt x="49" y="54"/>
                  <a:pt x="49" y="53"/>
                </a:cubicBezTo>
                <a:cubicBezTo>
                  <a:pt x="48" y="53"/>
                  <a:pt x="47" y="53"/>
                  <a:pt x="46" y="53"/>
                </a:cubicBezTo>
                <a:cubicBezTo>
                  <a:pt x="45" y="54"/>
                  <a:pt x="44" y="55"/>
                  <a:pt x="43" y="56"/>
                </a:cubicBezTo>
                <a:cubicBezTo>
                  <a:pt x="47" y="59"/>
                  <a:pt x="51" y="62"/>
                  <a:pt x="55" y="64"/>
                </a:cubicBezTo>
                <a:cubicBezTo>
                  <a:pt x="62" y="68"/>
                  <a:pt x="65" y="68"/>
                  <a:pt x="67" y="67"/>
                </a:cubicBezTo>
                <a:cubicBezTo>
                  <a:pt x="67" y="66"/>
                  <a:pt x="67" y="65"/>
                  <a:pt x="67" y="64"/>
                </a:cubicBezTo>
                <a:cubicBezTo>
                  <a:pt x="67" y="62"/>
                  <a:pt x="66" y="58"/>
                  <a:pt x="63" y="53"/>
                </a:cubicBezTo>
                <a:cubicBezTo>
                  <a:pt x="64" y="53"/>
                  <a:pt x="65" y="53"/>
                  <a:pt x="66" y="52"/>
                </a:cubicBezTo>
                <a:cubicBezTo>
                  <a:pt x="69" y="57"/>
                  <a:pt x="70" y="61"/>
                  <a:pt x="70" y="64"/>
                </a:cubicBezTo>
                <a:cubicBezTo>
                  <a:pt x="70" y="66"/>
                  <a:pt x="70" y="68"/>
                  <a:pt x="69" y="69"/>
                </a:cubicBezTo>
                <a:cubicBezTo>
                  <a:pt x="66" y="71"/>
                  <a:pt x="61" y="71"/>
                  <a:pt x="53" y="67"/>
                </a:cubicBezTo>
                <a:cubicBezTo>
                  <a:pt x="49" y="64"/>
                  <a:pt x="45" y="61"/>
                  <a:pt x="40" y="57"/>
                </a:cubicBezTo>
                <a:cubicBezTo>
                  <a:pt x="38" y="59"/>
                  <a:pt x="36" y="61"/>
                  <a:pt x="35" y="62"/>
                </a:cubicBezTo>
                <a:cubicBezTo>
                  <a:pt x="34" y="61"/>
                  <a:pt x="34" y="60"/>
                  <a:pt x="34" y="59"/>
                </a:cubicBezTo>
                <a:cubicBezTo>
                  <a:pt x="35" y="58"/>
                  <a:pt x="37" y="57"/>
                  <a:pt x="38" y="56"/>
                </a:cubicBezTo>
                <a:cubicBezTo>
                  <a:pt x="37" y="55"/>
                  <a:pt x="36" y="54"/>
                  <a:pt x="35" y="53"/>
                </a:cubicBezTo>
                <a:cubicBezTo>
                  <a:pt x="34" y="53"/>
                  <a:pt x="32" y="53"/>
                  <a:pt x="31" y="53"/>
                </a:cubicBezTo>
                <a:cubicBezTo>
                  <a:pt x="33" y="68"/>
                  <a:pt x="37" y="77"/>
                  <a:pt x="40" y="77"/>
                </a:cubicBezTo>
                <a:cubicBezTo>
                  <a:pt x="43" y="77"/>
                  <a:pt x="45" y="73"/>
                  <a:pt x="47" y="65"/>
                </a:cubicBezTo>
                <a:cubicBezTo>
                  <a:pt x="48" y="66"/>
                  <a:pt x="49" y="66"/>
                  <a:pt x="50" y="67"/>
                </a:cubicBezTo>
                <a:cubicBezTo>
                  <a:pt x="48" y="75"/>
                  <a:pt x="45" y="80"/>
                  <a:pt x="40" y="80"/>
                </a:cubicBezTo>
                <a:cubicBezTo>
                  <a:pt x="34" y="80"/>
                  <a:pt x="30" y="68"/>
                  <a:pt x="28" y="52"/>
                </a:cubicBezTo>
                <a:cubicBezTo>
                  <a:pt x="26" y="52"/>
                  <a:pt x="23" y="52"/>
                  <a:pt x="21" y="52"/>
                </a:cubicBezTo>
                <a:cubicBezTo>
                  <a:pt x="22" y="51"/>
                  <a:pt x="22" y="50"/>
                  <a:pt x="23" y="49"/>
                </a:cubicBezTo>
                <a:cubicBezTo>
                  <a:pt x="24" y="49"/>
                  <a:pt x="26" y="49"/>
                  <a:pt x="28" y="49"/>
                </a:cubicBezTo>
                <a:cubicBezTo>
                  <a:pt x="28" y="48"/>
                  <a:pt x="28" y="47"/>
                  <a:pt x="28" y="46"/>
                </a:cubicBezTo>
                <a:cubicBezTo>
                  <a:pt x="27" y="45"/>
                  <a:pt x="26" y="44"/>
                  <a:pt x="25" y="43"/>
                </a:cubicBezTo>
                <a:cubicBezTo>
                  <a:pt x="18" y="51"/>
                  <a:pt x="13" y="60"/>
                  <a:pt x="13" y="64"/>
                </a:cubicBezTo>
                <a:cubicBezTo>
                  <a:pt x="13" y="65"/>
                  <a:pt x="14" y="66"/>
                  <a:pt x="14" y="67"/>
                </a:cubicBezTo>
                <a:cubicBezTo>
                  <a:pt x="15" y="68"/>
                  <a:pt x="19" y="68"/>
                  <a:pt x="26" y="64"/>
                </a:cubicBezTo>
                <a:cubicBezTo>
                  <a:pt x="26" y="64"/>
                  <a:pt x="27" y="63"/>
                  <a:pt x="28" y="63"/>
                </a:cubicBezTo>
                <a:cubicBezTo>
                  <a:pt x="28" y="64"/>
                  <a:pt x="28" y="65"/>
                  <a:pt x="28" y="66"/>
                </a:cubicBezTo>
                <a:cubicBezTo>
                  <a:pt x="28" y="66"/>
                  <a:pt x="28" y="66"/>
                  <a:pt x="27" y="67"/>
                </a:cubicBezTo>
                <a:cubicBezTo>
                  <a:pt x="20" y="71"/>
                  <a:pt x="15" y="71"/>
                  <a:pt x="12" y="69"/>
                </a:cubicBezTo>
                <a:cubicBezTo>
                  <a:pt x="11" y="68"/>
                  <a:pt x="10" y="66"/>
                  <a:pt x="10" y="64"/>
                </a:cubicBezTo>
                <a:cubicBezTo>
                  <a:pt x="10" y="59"/>
                  <a:pt x="15" y="50"/>
                  <a:pt x="23" y="40"/>
                </a:cubicBezTo>
                <a:cubicBezTo>
                  <a:pt x="22" y="38"/>
                  <a:pt x="20" y="36"/>
                  <a:pt x="19" y="35"/>
                </a:cubicBezTo>
                <a:cubicBezTo>
                  <a:pt x="20" y="34"/>
                  <a:pt x="21" y="34"/>
                  <a:pt x="22" y="34"/>
                </a:cubicBezTo>
                <a:cubicBezTo>
                  <a:pt x="23" y="35"/>
                  <a:pt x="24" y="37"/>
                  <a:pt x="25" y="38"/>
                </a:cubicBezTo>
                <a:cubicBezTo>
                  <a:pt x="26" y="37"/>
                  <a:pt x="27" y="36"/>
                  <a:pt x="28" y="35"/>
                </a:cubicBezTo>
                <a:cubicBezTo>
                  <a:pt x="28" y="34"/>
                  <a:pt x="28" y="32"/>
                  <a:pt x="28" y="31"/>
                </a:cubicBezTo>
                <a:cubicBezTo>
                  <a:pt x="12" y="33"/>
                  <a:pt x="3" y="37"/>
                  <a:pt x="3" y="40"/>
                </a:cubicBezTo>
                <a:cubicBezTo>
                  <a:pt x="3" y="43"/>
                  <a:pt x="8" y="45"/>
                  <a:pt x="15" y="47"/>
                </a:cubicBezTo>
                <a:cubicBezTo>
                  <a:pt x="15" y="48"/>
                  <a:pt x="14" y="49"/>
                  <a:pt x="14" y="50"/>
                </a:cubicBezTo>
                <a:cubicBezTo>
                  <a:pt x="6" y="48"/>
                  <a:pt x="0" y="45"/>
                  <a:pt x="0" y="40"/>
                </a:cubicBezTo>
                <a:cubicBezTo>
                  <a:pt x="0" y="34"/>
                  <a:pt x="13" y="30"/>
                  <a:pt x="28" y="28"/>
                </a:cubicBezTo>
                <a:cubicBezTo>
                  <a:pt x="28" y="26"/>
                  <a:pt x="29" y="23"/>
                  <a:pt x="29" y="21"/>
                </a:cubicBezTo>
                <a:cubicBezTo>
                  <a:pt x="30" y="22"/>
                  <a:pt x="31" y="22"/>
                  <a:pt x="32" y="23"/>
                </a:cubicBezTo>
                <a:cubicBezTo>
                  <a:pt x="32" y="25"/>
                  <a:pt x="31" y="26"/>
                  <a:pt x="31" y="28"/>
                </a:cubicBezTo>
                <a:cubicBezTo>
                  <a:pt x="32" y="28"/>
                  <a:pt x="34" y="28"/>
                  <a:pt x="35" y="28"/>
                </a:cubicBezTo>
                <a:cubicBezTo>
                  <a:pt x="36" y="27"/>
                  <a:pt x="37" y="26"/>
                  <a:pt x="38" y="25"/>
                </a:cubicBezTo>
                <a:cubicBezTo>
                  <a:pt x="34" y="22"/>
                  <a:pt x="30" y="19"/>
                  <a:pt x="26" y="17"/>
                </a:cubicBezTo>
                <a:cubicBezTo>
                  <a:pt x="19" y="13"/>
                  <a:pt x="15" y="13"/>
                  <a:pt x="14" y="14"/>
                </a:cubicBezTo>
                <a:cubicBezTo>
                  <a:pt x="14" y="15"/>
                  <a:pt x="13" y="15"/>
                  <a:pt x="13" y="16"/>
                </a:cubicBezTo>
                <a:cubicBezTo>
                  <a:pt x="13" y="19"/>
                  <a:pt x="15" y="23"/>
                  <a:pt x="18" y="28"/>
                </a:cubicBezTo>
                <a:cubicBezTo>
                  <a:pt x="17" y="28"/>
                  <a:pt x="16" y="28"/>
                  <a:pt x="15" y="28"/>
                </a:cubicBezTo>
                <a:cubicBezTo>
                  <a:pt x="12" y="24"/>
                  <a:pt x="10" y="19"/>
                  <a:pt x="10" y="16"/>
                </a:cubicBezTo>
                <a:cubicBezTo>
                  <a:pt x="10" y="15"/>
                  <a:pt x="11" y="13"/>
                  <a:pt x="12" y="12"/>
                </a:cubicBezTo>
                <a:cubicBezTo>
                  <a:pt x="15" y="9"/>
                  <a:pt x="20" y="10"/>
                  <a:pt x="27" y="14"/>
                </a:cubicBezTo>
                <a:cubicBezTo>
                  <a:pt x="31" y="16"/>
                  <a:pt x="36" y="19"/>
                  <a:pt x="40" y="23"/>
                </a:cubicBezTo>
                <a:cubicBezTo>
                  <a:pt x="42" y="22"/>
                  <a:pt x="44" y="20"/>
                  <a:pt x="46" y="19"/>
                </a:cubicBezTo>
                <a:cubicBezTo>
                  <a:pt x="46" y="20"/>
                  <a:pt x="46" y="21"/>
                  <a:pt x="47" y="22"/>
                </a:cubicBezTo>
                <a:cubicBezTo>
                  <a:pt x="45" y="23"/>
                  <a:pt x="44" y="24"/>
                  <a:pt x="43" y="25"/>
                </a:cubicBezTo>
                <a:cubicBezTo>
                  <a:pt x="44" y="26"/>
                  <a:pt x="45" y="27"/>
                  <a:pt x="45" y="28"/>
                </a:cubicBezTo>
                <a:cubicBezTo>
                  <a:pt x="47" y="28"/>
                  <a:pt x="48" y="28"/>
                  <a:pt x="49" y="28"/>
                </a:cubicBezTo>
                <a:cubicBezTo>
                  <a:pt x="48" y="12"/>
                  <a:pt x="44" y="3"/>
                  <a:pt x="40" y="3"/>
                </a:cubicBezTo>
                <a:cubicBezTo>
                  <a:pt x="38" y="3"/>
                  <a:pt x="35" y="8"/>
                  <a:pt x="33" y="15"/>
                </a:cubicBezTo>
                <a:cubicBezTo>
                  <a:pt x="32" y="15"/>
                  <a:pt x="32" y="14"/>
                  <a:pt x="31" y="14"/>
                </a:cubicBezTo>
                <a:cubicBezTo>
                  <a:pt x="33" y="6"/>
                  <a:pt x="36" y="0"/>
                  <a:pt x="40" y="0"/>
                </a:cubicBezTo>
                <a:cubicBezTo>
                  <a:pt x="47" y="0"/>
                  <a:pt x="51" y="13"/>
                  <a:pt x="52" y="28"/>
                </a:cubicBezTo>
                <a:cubicBezTo>
                  <a:pt x="55" y="28"/>
                  <a:pt x="57" y="29"/>
                  <a:pt x="60" y="29"/>
                </a:cubicBezTo>
                <a:cubicBezTo>
                  <a:pt x="59" y="30"/>
                  <a:pt x="58" y="31"/>
                  <a:pt x="58" y="32"/>
                </a:cubicBezTo>
                <a:cubicBezTo>
                  <a:pt x="56" y="32"/>
                  <a:pt x="54" y="31"/>
                  <a:pt x="53" y="31"/>
                </a:cubicBezTo>
                <a:cubicBezTo>
                  <a:pt x="53" y="32"/>
                  <a:pt x="53" y="34"/>
                  <a:pt x="53" y="35"/>
                </a:cubicBezTo>
                <a:cubicBezTo>
                  <a:pt x="54" y="36"/>
                  <a:pt x="55" y="37"/>
                  <a:pt x="56" y="38"/>
                </a:cubicBezTo>
                <a:cubicBezTo>
                  <a:pt x="63" y="29"/>
                  <a:pt x="67" y="21"/>
                  <a:pt x="67" y="16"/>
                </a:cubicBezTo>
                <a:cubicBezTo>
                  <a:pt x="67" y="15"/>
                  <a:pt x="67" y="15"/>
                  <a:pt x="67" y="14"/>
                </a:cubicBezTo>
                <a:cubicBezTo>
                  <a:pt x="65" y="13"/>
                  <a:pt x="60" y="14"/>
                  <a:pt x="53" y="18"/>
                </a:cubicBezTo>
                <a:cubicBezTo>
                  <a:pt x="53" y="17"/>
                  <a:pt x="52" y="16"/>
                  <a:pt x="52" y="15"/>
                </a:cubicBezTo>
                <a:cubicBezTo>
                  <a:pt x="59" y="11"/>
                  <a:pt x="66" y="9"/>
                  <a:pt x="69" y="12"/>
                </a:cubicBezTo>
                <a:cubicBezTo>
                  <a:pt x="70" y="13"/>
                  <a:pt x="70" y="15"/>
                  <a:pt x="70" y="16"/>
                </a:cubicBezTo>
                <a:cubicBezTo>
                  <a:pt x="70" y="22"/>
                  <a:pt x="65" y="31"/>
                  <a:pt x="58" y="40"/>
                </a:cubicBezTo>
                <a:cubicBezTo>
                  <a:pt x="59" y="42"/>
                  <a:pt x="61" y="44"/>
                  <a:pt x="62" y="46"/>
                </a:cubicBezTo>
                <a:cubicBezTo>
                  <a:pt x="61" y="46"/>
                  <a:pt x="60" y="46"/>
                  <a:pt x="59" y="47"/>
                </a:cubicBezTo>
                <a:cubicBezTo>
                  <a:pt x="58" y="45"/>
                  <a:pt x="57" y="44"/>
                  <a:pt x="56" y="43"/>
                </a:cubicBezTo>
                <a:cubicBezTo>
                  <a:pt x="55" y="44"/>
                  <a:pt x="54" y="45"/>
                  <a:pt x="53" y="46"/>
                </a:cubicBezTo>
                <a:cubicBezTo>
                  <a:pt x="53" y="47"/>
                  <a:pt x="53" y="48"/>
                  <a:pt x="53" y="49"/>
                </a:cubicBezTo>
                <a:cubicBezTo>
                  <a:pt x="68" y="48"/>
                  <a:pt x="77" y="44"/>
                  <a:pt x="77" y="40"/>
                </a:cubicBezTo>
                <a:cubicBezTo>
                  <a:pt x="77" y="38"/>
                  <a:pt x="73" y="35"/>
                  <a:pt x="65" y="33"/>
                </a:cubicBezTo>
                <a:cubicBezTo>
                  <a:pt x="66" y="32"/>
                  <a:pt x="66" y="32"/>
                  <a:pt x="67" y="31"/>
                </a:cubicBezTo>
                <a:cubicBezTo>
                  <a:pt x="75" y="33"/>
                  <a:pt x="80" y="36"/>
                  <a:pt x="80" y="40"/>
                </a:cubicBezTo>
                <a:cubicBezTo>
                  <a:pt x="80" y="47"/>
                  <a:pt x="67" y="51"/>
                  <a:pt x="52" y="52"/>
                </a:cubicBezTo>
                <a:cubicBezTo>
                  <a:pt x="52" y="55"/>
                  <a:pt x="52" y="57"/>
                  <a:pt x="52" y="60"/>
                </a:cubicBezTo>
                <a:cubicBezTo>
                  <a:pt x="51" y="59"/>
                  <a:pt x="50" y="58"/>
                  <a:pt x="49" y="58"/>
                </a:cubicBezTo>
                <a:close/>
                <a:moveTo>
                  <a:pt x="53" y="40"/>
                </a:moveTo>
                <a:cubicBezTo>
                  <a:pt x="53" y="40"/>
                  <a:pt x="53" y="40"/>
                  <a:pt x="53" y="40"/>
                </a:cubicBezTo>
                <a:cubicBezTo>
                  <a:pt x="53" y="41"/>
                  <a:pt x="53" y="41"/>
                  <a:pt x="53" y="41"/>
                </a:cubicBezTo>
                <a:cubicBezTo>
                  <a:pt x="53" y="41"/>
                  <a:pt x="53" y="41"/>
                  <a:pt x="54" y="40"/>
                </a:cubicBezTo>
                <a:cubicBezTo>
                  <a:pt x="53" y="40"/>
                  <a:pt x="53" y="40"/>
                  <a:pt x="53" y="40"/>
                </a:cubicBezTo>
                <a:close/>
                <a:moveTo>
                  <a:pt x="47" y="47"/>
                </a:moveTo>
                <a:cubicBezTo>
                  <a:pt x="48" y="46"/>
                  <a:pt x="49" y="45"/>
                  <a:pt x="50" y="44"/>
                </a:cubicBezTo>
                <a:cubicBezTo>
                  <a:pt x="50" y="43"/>
                  <a:pt x="50" y="42"/>
                  <a:pt x="50" y="40"/>
                </a:cubicBezTo>
                <a:cubicBezTo>
                  <a:pt x="50" y="39"/>
                  <a:pt x="50" y="38"/>
                  <a:pt x="50" y="36"/>
                </a:cubicBezTo>
                <a:cubicBezTo>
                  <a:pt x="49" y="35"/>
                  <a:pt x="48" y="34"/>
                  <a:pt x="47" y="33"/>
                </a:cubicBezTo>
                <a:cubicBezTo>
                  <a:pt x="46" y="32"/>
                  <a:pt x="45" y="32"/>
                  <a:pt x="44" y="31"/>
                </a:cubicBezTo>
                <a:cubicBezTo>
                  <a:pt x="43" y="31"/>
                  <a:pt x="42" y="31"/>
                  <a:pt x="40" y="31"/>
                </a:cubicBezTo>
                <a:cubicBezTo>
                  <a:pt x="39" y="31"/>
                  <a:pt x="38" y="31"/>
                  <a:pt x="36" y="31"/>
                </a:cubicBezTo>
                <a:cubicBezTo>
                  <a:pt x="35" y="32"/>
                  <a:pt x="34" y="32"/>
                  <a:pt x="33" y="33"/>
                </a:cubicBezTo>
                <a:cubicBezTo>
                  <a:pt x="32" y="34"/>
                  <a:pt x="32" y="35"/>
                  <a:pt x="31" y="36"/>
                </a:cubicBezTo>
                <a:cubicBezTo>
                  <a:pt x="31" y="38"/>
                  <a:pt x="31" y="39"/>
                  <a:pt x="31" y="40"/>
                </a:cubicBezTo>
                <a:cubicBezTo>
                  <a:pt x="31" y="42"/>
                  <a:pt x="31" y="43"/>
                  <a:pt x="31" y="44"/>
                </a:cubicBezTo>
                <a:cubicBezTo>
                  <a:pt x="32" y="45"/>
                  <a:pt x="32" y="46"/>
                  <a:pt x="33" y="47"/>
                </a:cubicBezTo>
                <a:cubicBezTo>
                  <a:pt x="34" y="48"/>
                  <a:pt x="35" y="49"/>
                  <a:pt x="36" y="50"/>
                </a:cubicBezTo>
                <a:cubicBezTo>
                  <a:pt x="38" y="50"/>
                  <a:pt x="39" y="50"/>
                  <a:pt x="40" y="50"/>
                </a:cubicBezTo>
                <a:cubicBezTo>
                  <a:pt x="42" y="50"/>
                  <a:pt x="43" y="50"/>
                  <a:pt x="44" y="50"/>
                </a:cubicBezTo>
                <a:cubicBezTo>
                  <a:pt x="45" y="49"/>
                  <a:pt x="46" y="48"/>
                  <a:pt x="47" y="47"/>
                </a:cubicBezTo>
                <a:close/>
                <a:moveTo>
                  <a:pt x="49" y="31"/>
                </a:moveTo>
                <a:cubicBezTo>
                  <a:pt x="49" y="31"/>
                  <a:pt x="49" y="31"/>
                  <a:pt x="49" y="31"/>
                </a:cubicBezTo>
                <a:cubicBezTo>
                  <a:pt x="49" y="31"/>
                  <a:pt x="50" y="32"/>
                  <a:pt x="50" y="32"/>
                </a:cubicBezTo>
                <a:cubicBezTo>
                  <a:pt x="50" y="32"/>
                  <a:pt x="50" y="31"/>
                  <a:pt x="50" y="31"/>
                </a:cubicBezTo>
                <a:cubicBezTo>
                  <a:pt x="49" y="31"/>
                  <a:pt x="49" y="31"/>
                  <a:pt x="49" y="31"/>
                </a:cubicBezTo>
                <a:close/>
                <a:moveTo>
                  <a:pt x="40" y="28"/>
                </a:moveTo>
                <a:cubicBezTo>
                  <a:pt x="40" y="28"/>
                  <a:pt x="40" y="28"/>
                  <a:pt x="40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7"/>
                  <a:pt x="41" y="27"/>
                  <a:pt x="40" y="27"/>
                </a:cubicBezTo>
                <a:cubicBezTo>
                  <a:pt x="40" y="27"/>
                  <a:pt x="40" y="27"/>
                  <a:pt x="40" y="28"/>
                </a:cubicBezTo>
                <a:close/>
                <a:moveTo>
                  <a:pt x="31" y="32"/>
                </a:moveTo>
                <a:cubicBezTo>
                  <a:pt x="31" y="32"/>
                  <a:pt x="31" y="31"/>
                  <a:pt x="31" y="31"/>
                </a:cubicBezTo>
                <a:cubicBezTo>
                  <a:pt x="31" y="31"/>
                  <a:pt x="32" y="31"/>
                  <a:pt x="32" y="31"/>
                </a:cubicBezTo>
                <a:cubicBezTo>
                  <a:pt x="31" y="31"/>
                  <a:pt x="31" y="31"/>
                  <a:pt x="31" y="31"/>
                </a:cubicBezTo>
                <a:cubicBezTo>
                  <a:pt x="31" y="31"/>
                  <a:pt x="31" y="32"/>
                  <a:pt x="31" y="32"/>
                </a:cubicBezTo>
                <a:close/>
                <a:moveTo>
                  <a:pt x="28" y="41"/>
                </a:moveTo>
                <a:cubicBezTo>
                  <a:pt x="28" y="41"/>
                  <a:pt x="28" y="41"/>
                  <a:pt x="28" y="40"/>
                </a:cubicBezTo>
                <a:cubicBezTo>
                  <a:pt x="28" y="40"/>
                  <a:pt x="28" y="40"/>
                  <a:pt x="28" y="40"/>
                </a:cubicBezTo>
                <a:cubicBezTo>
                  <a:pt x="27" y="40"/>
                  <a:pt x="27" y="40"/>
                  <a:pt x="27" y="40"/>
                </a:cubicBezTo>
                <a:cubicBezTo>
                  <a:pt x="27" y="41"/>
                  <a:pt x="27" y="41"/>
                  <a:pt x="28" y="41"/>
                </a:cubicBezTo>
                <a:close/>
                <a:moveTo>
                  <a:pt x="32" y="50"/>
                </a:moveTo>
                <a:cubicBezTo>
                  <a:pt x="32" y="50"/>
                  <a:pt x="31" y="50"/>
                  <a:pt x="31" y="49"/>
                </a:cubicBezTo>
                <a:cubicBezTo>
                  <a:pt x="31" y="49"/>
                  <a:pt x="31" y="49"/>
                  <a:pt x="31" y="49"/>
                </a:cubicBezTo>
                <a:cubicBezTo>
                  <a:pt x="31" y="49"/>
                  <a:pt x="31" y="49"/>
                  <a:pt x="31" y="50"/>
                </a:cubicBezTo>
                <a:cubicBezTo>
                  <a:pt x="31" y="50"/>
                  <a:pt x="31" y="50"/>
                  <a:pt x="32" y="50"/>
                </a:cubicBezTo>
                <a:close/>
                <a:moveTo>
                  <a:pt x="41" y="53"/>
                </a:moveTo>
                <a:cubicBezTo>
                  <a:pt x="41" y="53"/>
                  <a:pt x="41" y="53"/>
                  <a:pt x="40" y="53"/>
                </a:cubicBezTo>
                <a:cubicBezTo>
                  <a:pt x="40" y="53"/>
                  <a:pt x="40" y="53"/>
                  <a:pt x="40" y="53"/>
                </a:cubicBezTo>
                <a:cubicBezTo>
                  <a:pt x="40" y="53"/>
                  <a:pt x="40" y="53"/>
                  <a:pt x="40" y="54"/>
                </a:cubicBezTo>
                <a:cubicBezTo>
                  <a:pt x="41" y="53"/>
                  <a:pt x="41" y="53"/>
                  <a:pt x="41" y="53"/>
                </a:cubicBezTo>
                <a:close/>
                <a:moveTo>
                  <a:pt x="50" y="50"/>
                </a:moveTo>
                <a:cubicBezTo>
                  <a:pt x="50" y="49"/>
                  <a:pt x="50" y="49"/>
                  <a:pt x="50" y="49"/>
                </a:cubicBezTo>
                <a:cubicBezTo>
                  <a:pt x="50" y="49"/>
                  <a:pt x="49" y="49"/>
                  <a:pt x="49" y="49"/>
                </a:cubicBezTo>
                <a:cubicBezTo>
                  <a:pt x="49" y="50"/>
                  <a:pt x="49" y="50"/>
                  <a:pt x="49" y="50"/>
                </a:cubicBezTo>
                <a:cubicBezTo>
                  <a:pt x="49" y="50"/>
                  <a:pt x="49" y="50"/>
                  <a:pt x="50" y="5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lIns="121920" tIns="60960" rIns="121920" bIns="60960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445469"/>
              </a:solidFill>
              <a:effectLst/>
              <a:uLnTx/>
              <a:uFillTx/>
              <a:latin typeface="微软雅黑" panose="020b0503020204020204" charset="-122"/>
              <a:ea typeface="微软雅黑"/>
              <a:cs typeface="+mn-ea"/>
              <a:sym typeface="+mn-lt"/>
            </a:endParaRPr>
          </a:p>
        </p:txBody>
      </p:sp>
    </p:spTree>
    <p:custDataLst>
      <p:tags r:id="rId21"/>
    </p:custDataLst>
  </p:cSld>
  <p:clrMapOvr>
    <a:masterClrMapping/>
  </p:clrMapOvr>
  <p:transition spd="med"/>
  <p:timing/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文本占位符 4"/>
          <p:cNvSpPr/>
          <p:nvPr>
            <p:ph type="body" idx="4"/>
            <p:custDataLst>
              <p:tags r:id="rId2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zh-CN" altLang="en-US">
                <a:solidFill>
                  <a:schemeClr val="accent1"/>
                </a:solidFill>
              </a:rPr>
              <a:t>2</a:t>
            </a:r>
          </a:p>
        </p:txBody>
      </p:sp>
      <p:sp>
        <p:nvSpPr>
          <p:cNvPr id="8" name="标题 7"/>
          <p:cNvSpPr/>
          <p:nvPr>
            <p:ph type="title" idx="3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>
                <a:gradFill>
                  <a:gsLst>
                    <a:gs pos="0">
                      <a:schemeClr val="bg1"/>
                    </a:gs>
                    <a:gs pos="90000">
                      <a:schemeClr val="accent1"/>
                    </a:gs>
                  </a:gsLst>
                  <a:lin ang="16200000" scaled="0"/>
                </a:gradFill>
              </a:rPr>
              <a:t>安全生产的基本原则</a:t>
            </a:r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6" name="文本框 6"/>
          <p:cNvSpPr txBox="1"/>
          <p:nvPr>
            <p:custDataLst>
              <p:tags r:id="rId2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预防为主</a:t>
            </a:r>
          </a:p>
        </p:txBody>
      </p:sp>
      <p:cxnSp>
        <p:nvCxnSpPr>
          <p:cNvPr id="3" name="直接连接符 2"/>
          <p:cNvCxnSpPr/>
          <p:nvPr>
            <p:custDataLst>
              <p:tags r:id="rId3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圆角矩形标注 7"/>
          <p:cNvSpPr/>
          <p:nvPr>
            <p:custDataLst>
              <p:tags r:id="rId4"/>
            </p:custDataLst>
          </p:nvPr>
        </p:nvSpPr>
        <p:spPr>
          <a:xfrm>
            <a:off x="2236186" y="1537703"/>
            <a:ext cx="3639371" cy="1981315"/>
          </a:xfrm>
          <a:prstGeom prst="wedgeRoundRectCallou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" name="八角星 10"/>
          <p:cNvSpPr/>
          <p:nvPr>
            <p:custDataLst>
              <p:tags r:id="rId5"/>
            </p:custDataLst>
          </p:nvPr>
        </p:nvSpPr>
        <p:spPr>
          <a:xfrm>
            <a:off x="1832739" y="1478397"/>
            <a:ext cx="798540" cy="798540"/>
          </a:xfrm>
          <a:prstGeom prst="star8">
            <a:avLst/>
          </a:prstGeom>
          <a:solidFill>
            <a:schemeClr val="accent1"/>
          </a:solidFill>
          <a:ln w="3492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8" name="文本框 7"/>
          <p:cNvSpPr txBox="1"/>
          <p:nvPr>
            <p:custDataLst>
              <p:tags r:id="rId6"/>
            </p:custDataLst>
          </p:nvPr>
        </p:nvSpPr>
        <p:spPr>
          <a:xfrm>
            <a:off x="1979751" y="1708103"/>
            <a:ext cx="545446" cy="375882"/>
          </a:xfrm>
          <a:prstGeom prst="rect">
            <a:avLst/>
          </a:prstGeom>
          <a:noFill/>
        </p:spPr>
        <p:txBody>
          <a:bodyPr wrap="square" lIns="0" tIns="0" rIns="0" bIns="0" rtlCol="0">
            <a:normAutofit/>
          </a:bodyPr>
          <a:lstStyle/>
          <a:p>
            <a:pPr algn="ctr"/>
            <a:r>
              <a:rPr kumimoji="1" lang="en-US" altLang="zh-CN" b="1" spc="30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</a:rPr>
              <a:t>01</a:t>
            </a:r>
          </a:p>
        </p:txBody>
      </p:sp>
      <p:sp>
        <p:nvSpPr>
          <p:cNvPr id="15" name="文本框 14"/>
          <p:cNvSpPr txBox="1"/>
          <p:nvPr>
            <p:custDataLst>
              <p:tags r:id="rId7"/>
            </p:custDataLst>
          </p:nvPr>
        </p:nvSpPr>
        <p:spPr>
          <a:xfrm flipH="1">
            <a:off x="2545244" y="1936138"/>
            <a:ext cx="3020419" cy="1279669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just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100" spc="13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安全生产的基本原则之一，强调预防事故的发生</a:t>
            </a:r>
          </a:p>
        </p:txBody>
      </p:sp>
      <p:sp>
        <p:nvSpPr>
          <p:cNvPr id="4" name="圆角矩形标注 7"/>
          <p:cNvSpPr/>
          <p:nvPr>
            <p:custDataLst>
              <p:tags r:id="rId8"/>
            </p:custDataLst>
          </p:nvPr>
        </p:nvSpPr>
        <p:spPr>
          <a:xfrm>
            <a:off x="6727259" y="1537703"/>
            <a:ext cx="3639371" cy="1981315"/>
          </a:xfrm>
          <a:prstGeom prst="wedgeRoundRectCallou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" name="八角星 10"/>
          <p:cNvSpPr/>
          <p:nvPr>
            <p:custDataLst>
              <p:tags r:id="rId9"/>
            </p:custDataLst>
          </p:nvPr>
        </p:nvSpPr>
        <p:spPr>
          <a:xfrm>
            <a:off x="6323813" y="1478397"/>
            <a:ext cx="798540" cy="798540"/>
          </a:xfrm>
          <a:prstGeom prst="star8">
            <a:avLst/>
          </a:prstGeom>
          <a:solidFill>
            <a:schemeClr val="accent1"/>
          </a:solidFill>
          <a:ln w="3492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7" name="文本框 6"/>
          <p:cNvSpPr txBox="1"/>
          <p:nvPr>
            <p:custDataLst>
              <p:tags r:id="rId10"/>
            </p:custDataLst>
          </p:nvPr>
        </p:nvSpPr>
        <p:spPr>
          <a:xfrm>
            <a:off x="6470824" y="1708103"/>
            <a:ext cx="545446" cy="375882"/>
          </a:xfrm>
          <a:prstGeom prst="rect">
            <a:avLst/>
          </a:prstGeom>
          <a:noFill/>
        </p:spPr>
        <p:txBody>
          <a:bodyPr wrap="square" lIns="0" tIns="0" rIns="0" bIns="0" rtlCol="0">
            <a:normAutofit/>
          </a:bodyPr>
          <a:lstStyle/>
          <a:p>
            <a:pPr algn="ctr"/>
            <a:r>
              <a:rPr kumimoji="1" lang="en-US" altLang="zh-CN" b="1" spc="30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</a:rPr>
              <a:t>02</a:t>
            </a:r>
          </a:p>
        </p:txBody>
      </p:sp>
      <p:sp>
        <p:nvSpPr>
          <p:cNvPr id="9" name="文本框 8"/>
          <p:cNvSpPr txBox="1"/>
          <p:nvPr>
            <p:custDataLst>
              <p:tags r:id="rId11"/>
            </p:custDataLst>
          </p:nvPr>
        </p:nvSpPr>
        <p:spPr>
          <a:xfrm flipH="1">
            <a:off x="7036318" y="1936138"/>
            <a:ext cx="3020419" cy="1279669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just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100" spc="13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制定预防措施，包括安全培训、设备检查、隐患排查等</a:t>
            </a:r>
          </a:p>
        </p:txBody>
      </p:sp>
      <p:sp>
        <p:nvSpPr>
          <p:cNvPr id="10" name="圆角矩形标注 7"/>
          <p:cNvSpPr/>
          <p:nvPr>
            <p:custDataLst>
              <p:tags r:id="rId12"/>
            </p:custDataLst>
          </p:nvPr>
        </p:nvSpPr>
        <p:spPr>
          <a:xfrm>
            <a:off x="2236186" y="4160405"/>
            <a:ext cx="3639371" cy="1981315"/>
          </a:xfrm>
          <a:prstGeom prst="wedgeRoundRectCallou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1" name="八角星 10"/>
          <p:cNvSpPr/>
          <p:nvPr>
            <p:custDataLst>
              <p:tags r:id="rId13"/>
            </p:custDataLst>
          </p:nvPr>
        </p:nvSpPr>
        <p:spPr>
          <a:xfrm>
            <a:off x="1832739" y="4101100"/>
            <a:ext cx="798540" cy="798540"/>
          </a:xfrm>
          <a:prstGeom prst="star8">
            <a:avLst/>
          </a:prstGeom>
          <a:solidFill>
            <a:schemeClr val="accent1"/>
          </a:solidFill>
          <a:ln w="3492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2" name="文本框 11"/>
          <p:cNvSpPr txBox="1"/>
          <p:nvPr>
            <p:custDataLst>
              <p:tags r:id="rId14"/>
            </p:custDataLst>
          </p:nvPr>
        </p:nvSpPr>
        <p:spPr>
          <a:xfrm>
            <a:off x="1979751" y="4330805"/>
            <a:ext cx="545446" cy="375882"/>
          </a:xfrm>
          <a:prstGeom prst="rect">
            <a:avLst/>
          </a:prstGeom>
          <a:noFill/>
        </p:spPr>
        <p:txBody>
          <a:bodyPr wrap="square" lIns="0" tIns="0" rIns="0" bIns="0" rtlCol="0">
            <a:normAutofit/>
          </a:bodyPr>
          <a:lstStyle/>
          <a:p>
            <a:pPr algn="ctr"/>
            <a:r>
              <a:rPr kumimoji="1" lang="en-US" altLang="zh-CN" b="1" spc="30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</a:rPr>
              <a:t>03</a:t>
            </a:r>
          </a:p>
        </p:txBody>
      </p:sp>
      <p:sp>
        <p:nvSpPr>
          <p:cNvPr id="13" name="文本框 12"/>
          <p:cNvSpPr txBox="1"/>
          <p:nvPr>
            <p:custDataLst>
              <p:tags r:id="rId15"/>
            </p:custDataLst>
          </p:nvPr>
        </p:nvSpPr>
        <p:spPr>
          <a:xfrm flipH="1">
            <a:off x="2545244" y="4558840"/>
            <a:ext cx="3020419" cy="1279669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just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100" spc="18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提高员工安全意识，增强自我保护能力</a:t>
            </a:r>
          </a:p>
        </p:txBody>
      </p:sp>
      <p:sp>
        <p:nvSpPr>
          <p:cNvPr id="14" name="圆角矩形标注 7"/>
          <p:cNvSpPr/>
          <p:nvPr>
            <p:custDataLst>
              <p:tags r:id="rId16"/>
            </p:custDataLst>
          </p:nvPr>
        </p:nvSpPr>
        <p:spPr>
          <a:xfrm>
            <a:off x="6727259" y="4160405"/>
            <a:ext cx="3639371" cy="1981315"/>
          </a:xfrm>
          <a:prstGeom prst="wedgeRoundRectCallou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6" name="八角星 10"/>
          <p:cNvSpPr/>
          <p:nvPr>
            <p:custDataLst>
              <p:tags r:id="rId17"/>
            </p:custDataLst>
          </p:nvPr>
        </p:nvSpPr>
        <p:spPr>
          <a:xfrm>
            <a:off x="6323813" y="4101100"/>
            <a:ext cx="798540" cy="798540"/>
          </a:xfrm>
          <a:prstGeom prst="star8">
            <a:avLst/>
          </a:prstGeom>
          <a:solidFill>
            <a:schemeClr val="accent1"/>
          </a:solidFill>
          <a:ln w="34925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" name="文本框 16"/>
          <p:cNvSpPr txBox="1"/>
          <p:nvPr>
            <p:custDataLst>
              <p:tags r:id="rId18"/>
            </p:custDataLst>
          </p:nvPr>
        </p:nvSpPr>
        <p:spPr>
          <a:xfrm>
            <a:off x="6470824" y="4330805"/>
            <a:ext cx="545446" cy="375882"/>
          </a:xfrm>
          <a:prstGeom prst="rect">
            <a:avLst/>
          </a:prstGeom>
          <a:noFill/>
        </p:spPr>
        <p:txBody>
          <a:bodyPr wrap="square" lIns="0" tIns="0" rIns="0" bIns="0" rtlCol="0">
            <a:normAutofit/>
          </a:bodyPr>
          <a:lstStyle/>
          <a:p>
            <a:pPr algn="ctr"/>
            <a:r>
              <a:rPr kumimoji="1" lang="en-US" altLang="zh-CN" b="1" spc="30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</a:rPr>
              <a:t>04</a:t>
            </a:r>
          </a:p>
        </p:txBody>
      </p:sp>
      <p:sp>
        <p:nvSpPr>
          <p:cNvPr id="18" name="文本框 17"/>
          <p:cNvSpPr txBox="1"/>
          <p:nvPr>
            <p:custDataLst>
              <p:tags r:id="rId19"/>
            </p:custDataLst>
          </p:nvPr>
        </p:nvSpPr>
        <p:spPr>
          <a:xfrm flipH="1">
            <a:off x="7036318" y="4558840"/>
            <a:ext cx="3020419" cy="1279669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just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2100" spc="13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建立完善的安全管理体系，确保安全生产的顺利进行</a:t>
            </a:r>
          </a:p>
        </p:txBody>
      </p:sp>
    </p:spTree>
    <p:custDataLst>
      <p:tags r:id="rId20"/>
    </p:custDataLst>
  </p:cSld>
  <p:clrMapOvr>
    <a:masterClrMapping/>
  </p:clrMapOvr>
  <p:transition spd="med"/>
  <p:timing/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6" name="文本框 6"/>
          <p:cNvSpPr txBox="1"/>
          <p:nvPr>
            <p:custDataLst>
              <p:tags r:id="rId2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安全第一</a:t>
            </a:r>
          </a:p>
        </p:txBody>
      </p:sp>
      <p:cxnSp>
        <p:nvCxnSpPr>
          <p:cNvPr id="3" name="直接连接符 2"/>
          <p:cNvCxnSpPr/>
          <p:nvPr>
            <p:custDataLst>
              <p:tags r:id="rId3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椭圆 1"/>
          <p:cNvSpPr/>
          <p:nvPr>
            <p:custDataLst>
              <p:tags r:id="rId4"/>
            </p:custDataLst>
          </p:nvPr>
        </p:nvSpPr>
        <p:spPr>
          <a:xfrm>
            <a:off x="5033678" y="2744503"/>
            <a:ext cx="2130994" cy="2130994"/>
          </a:xfrm>
          <a:prstGeom prst="ellipse">
            <a:avLst/>
          </a:prstGeom>
          <a:noFill/>
          <a:ln w="15875">
            <a:solidFill>
              <a:schemeClr val="lt1">
                <a:lumMod val="9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grpSp>
        <p:nvGrpSpPr>
          <p:cNvPr id="15" name="组合 14"/>
          <p:cNvGrpSpPr/>
          <p:nvPr>
            <p:custDataLst>
              <p:tags r:id="rId5"/>
            </p:custDataLst>
          </p:nvPr>
        </p:nvGrpSpPr>
        <p:grpSpPr>
          <a:xfrm>
            <a:off x="5600110" y="3064839"/>
            <a:ext cx="998130" cy="1489634"/>
            <a:chOff x="8876" y="4317"/>
            <a:chExt cx="1452" cy="2167"/>
          </a:xfrm>
        </p:grpSpPr>
        <p:sp>
          <p:nvSpPr>
            <p:cNvPr id="19" name="Freeform 233"/>
            <p:cNvSpPr/>
            <p:nvPr>
              <p:custDataLst>
                <p:tags r:id="rId6"/>
              </p:custDataLst>
            </p:nvPr>
          </p:nvSpPr>
          <p:spPr bwMode="auto">
            <a:xfrm>
              <a:off x="8876" y="4317"/>
              <a:ext cx="1452" cy="1482"/>
            </a:xfrm>
            <a:custGeom>
              <a:gdLst>
                <a:gd name="T0" fmla="*/ 587 w 759"/>
                <a:gd name="T1" fmla="*/ 93 h 774"/>
                <a:gd name="T2" fmla="*/ 75 w 759"/>
                <a:gd name="T3" fmla="*/ 174 h 774"/>
                <a:gd name="T4" fmla="*/ 143 w 759"/>
                <a:gd name="T5" fmla="*/ 578 h 774"/>
                <a:gd name="T6" fmla="*/ 249 w 759"/>
                <a:gd name="T7" fmla="*/ 726 h 774"/>
                <a:gd name="T8" fmla="*/ 500 w 759"/>
                <a:gd name="T9" fmla="*/ 714 h 774"/>
                <a:gd name="T10" fmla="*/ 613 w 759"/>
                <a:gd name="T11" fmla="*/ 562 h 774"/>
                <a:gd name="T12" fmla="*/ 587 w 759"/>
                <a:gd name="T13" fmla="*/ 93 h 77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59" h="774">
                  <a:moveTo>
                    <a:pt x="587" y="93"/>
                  </a:moveTo>
                  <a:cubicBezTo>
                    <a:pt x="467" y="0"/>
                    <a:pt x="153" y="7"/>
                    <a:pt x="75" y="174"/>
                  </a:cubicBezTo>
                  <a:cubicBezTo>
                    <a:pt x="0" y="337"/>
                    <a:pt x="45" y="464"/>
                    <a:pt x="143" y="578"/>
                  </a:cubicBezTo>
                  <a:cubicBezTo>
                    <a:pt x="209" y="656"/>
                    <a:pt x="219" y="690"/>
                    <a:pt x="249" y="726"/>
                  </a:cubicBezTo>
                  <a:cubicBezTo>
                    <a:pt x="291" y="774"/>
                    <a:pt x="477" y="756"/>
                    <a:pt x="500" y="714"/>
                  </a:cubicBezTo>
                  <a:cubicBezTo>
                    <a:pt x="527" y="667"/>
                    <a:pt x="570" y="613"/>
                    <a:pt x="613" y="562"/>
                  </a:cubicBezTo>
                  <a:cubicBezTo>
                    <a:pt x="759" y="390"/>
                    <a:pt x="707" y="186"/>
                    <a:pt x="587" y="93"/>
                  </a:cubicBez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dk1"/>
                </a:solidFill>
                <a:latin typeface="微软雅黑" panose="020b0503020204020204" charset="-122"/>
                <a:ea typeface="微软雅黑"/>
              </a:endParaRPr>
            </a:p>
          </p:txBody>
        </p:sp>
        <p:sp>
          <p:nvSpPr>
            <p:cNvPr id="22" name="Freeform 227"/>
            <p:cNvSpPr/>
            <p:nvPr>
              <p:custDataLst>
                <p:tags r:id="rId7"/>
              </p:custDataLst>
            </p:nvPr>
          </p:nvSpPr>
          <p:spPr bwMode="auto">
            <a:xfrm>
              <a:off x="9738" y="5281"/>
              <a:ext cx="390" cy="957"/>
            </a:xfrm>
            <a:custGeom>
              <a:gdLst>
                <a:gd name="T0" fmla="*/ 5 w 204"/>
                <a:gd name="T1" fmla="*/ 500 h 500"/>
                <a:gd name="T2" fmla="*/ 0 w 204"/>
                <a:gd name="T3" fmla="*/ 497 h 500"/>
                <a:gd name="T4" fmla="*/ 198 w 204"/>
                <a:gd name="T5" fmla="*/ 0 h 500"/>
                <a:gd name="T6" fmla="*/ 204 w 204"/>
                <a:gd name="T7" fmla="*/ 0 h 500"/>
                <a:gd name="T8" fmla="*/ 5 w 204"/>
                <a:gd name="T9" fmla="*/ 500 h 50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4" h="500">
                  <a:moveTo>
                    <a:pt x="5" y="500"/>
                  </a:moveTo>
                  <a:cubicBezTo>
                    <a:pt x="0" y="497"/>
                    <a:pt x="0" y="497"/>
                    <a:pt x="0" y="497"/>
                  </a:cubicBezTo>
                  <a:cubicBezTo>
                    <a:pt x="13" y="487"/>
                    <a:pt x="147" y="134"/>
                    <a:pt x="198" y="0"/>
                  </a:cubicBezTo>
                  <a:cubicBezTo>
                    <a:pt x="204" y="0"/>
                    <a:pt x="204" y="0"/>
                    <a:pt x="204" y="0"/>
                  </a:cubicBezTo>
                  <a:cubicBezTo>
                    <a:pt x="185" y="50"/>
                    <a:pt x="19" y="489"/>
                    <a:pt x="5" y="50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dk1"/>
                </a:solidFill>
                <a:latin typeface="微软雅黑" panose="020b0503020204020204" charset="-122"/>
                <a:ea typeface="微软雅黑"/>
              </a:endParaRPr>
            </a:p>
          </p:txBody>
        </p:sp>
        <p:sp>
          <p:nvSpPr>
            <p:cNvPr id="23" name="Freeform 228"/>
            <p:cNvSpPr/>
            <p:nvPr>
              <p:custDataLst>
                <p:tags r:id="rId8"/>
              </p:custDataLst>
            </p:nvPr>
          </p:nvSpPr>
          <p:spPr bwMode="auto">
            <a:xfrm>
              <a:off x="9708" y="5490"/>
              <a:ext cx="230" cy="751"/>
            </a:xfrm>
            <a:custGeom>
              <a:gdLst>
                <a:gd name="T0" fmla="*/ 3 w 120"/>
                <a:gd name="T1" fmla="*/ 393 h 393"/>
                <a:gd name="T2" fmla="*/ 0 w 120"/>
                <a:gd name="T3" fmla="*/ 389 h 393"/>
                <a:gd name="T4" fmla="*/ 115 w 120"/>
                <a:gd name="T5" fmla="*/ 0 h 393"/>
                <a:gd name="T6" fmla="*/ 120 w 120"/>
                <a:gd name="T7" fmla="*/ 0 h 393"/>
                <a:gd name="T8" fmla="*/ 3 w 120"/>
                <a:gd name="T9" fmla="*/ 393 h 39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0" h="393">
                  <a:moveTo>
                    <a:pt x="3" y="393"/>
                  </a:moveTo>
                  <a:cubicBezTo>
                    <a:pt x="0" y="389"/>
                    <a:pt x="0" y="389"/>
                    <a:pt x="0" y="389"/>
                  </a:cubicBezTo>
                  <a:cubicBezTo>
                    <a:pt x="14" y="381"/>
                    <a:pt x="77" y="151"/>
                    <a:pt x="115" y="0"/>
                  </a:cubicBezTo>
                  <a:cubicBezTo>
                    <a:pt x="120" y="0"/>
                    <a:pt x="120" y="0"/>
                    <a:pt x="120" y="0"/>
                  </a:cubicBezTo>
                  <a:cubicBezTo>
                    <a:pt x="104" y="64"/>
                    <a:pt x="22" y="385"/>
                    <a:pt x="3" y="39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dk1"/>
                </a:solidFill>
                <a:latin typeface="微软雅黑" panose="020b0503020204020204" charset="-122"/>
                <a:ea typeface="微软雅黑"/>
              </a:endParaRPr>
            </a:p>
          </p:txBody>
        </p:sp>
        <p:sp>
          <p:nvSpPr>
            <p:cNvPr id="24" name="Freeform 229"/>
            <p:cNvSpPr/>
            <p:nvPr>
              <p:custDataLst>
                <p:tags r:id="rId9"/>
              </p:custDataLst>
            </p:nvPr>
          </p:nvSpPr>
          <p:spPr bwMode="auto">
            <a:xfrm>
              <a:off x="9673" y="5763"/>
              <a:ext cx="55" cy="477"/>
            </a:xfrm>
            <a:custGeom>
              <a:gdLst>
                <a:gd name="T0" fmla="*/ 5 w 29"/>
                <a:gd name="T1" fmla="*/ 249 h 249"/>
                <a:gd name="T2" fmla="*/ 0 w 29"/>
                <a:gd name="T3" fmla="*/ 249 h 249"/>
                <a:gd name="T4" fmla="*/ 3 w 29"/>
                <a:gd name="T5" fmla="*/ 1 h 249"/>
                <a:gd name="T6" fmla="*/ 9 w 29"/>
                <a:gd name="T7" fmla="*/ 0 h 249"/>
                <a:gd name="T8" fmla="*/ 5 w 29"/>
                <a:gd name="T9" fmla="*/ 249 h 24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249">
                  <a:moveTo>
                    <a:pt x="5" y="249"/>
                  </a:moveTo>
                  <a:cubicBezTo>
                    <a:pt x="0" y="249"/>
                    <a:pt x="0" y="249"/>
                    <a:pt x="0" y="249"/>
                  </a:cubicBezTo>
                  <a:cubicBezTo>
                    <a:pt x="23" y="72"/>
                    <a:pt x="3" y="2"/>
                    <a:pt x="3" y="1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9" y="1"/>
                    <a:pt x="29" y="71"/>
                    <a:pt x="5" y="24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dk1"/>
                </a:solidFill>
                <a:latin typeface="微软雅黑" panose="020b0503020204020204" charset="-122"/>
                <a:ea typeface="微软雅黑"/>
              </a:endParaRPr>
            </a:p>
          </p:txBody>
        </p:sp>
        <p:sp>
          <p:nvSpPr>
            <p:cNvPr id="25" name="Freeform 230"/>
            <p:cNvSpPr/>
            <p:nvPr>
              <p:custDataLst>
                <p:tags r:id="rId10"/>
              </p:custDataLst>
            </p:nvPr>
          </p:nvSpPr>
          <p:spPr bwMode="auto">
            <a:xfrm>
              <a:off x="9067" y="5306"/>
              <a:ext cx="386" cy="934"/>
            </a:xfrm>
            <a:custGeom>
              <a:gdLst>
                <a:gd name="T0" fmla="*/ 197 w 201"/>
                <a:gd name="T1" fmla="*/ 488 h 488"/>
                <a:gd name="T2" fmla="*/ 201 w 201"/>
                <a:gd name="T3" fmla="*/ 485 h 488"/>
                <a:gd name="T4" fmla="*/ 5 w 201"/>
                <a:gd name="T5" fmla="*/ 0 h 488"/>
                <a:gd name="T6" fmla="*/ 0 w 201"/>
                <a:gd name="T7" fmla="*/ 1 h 488"/>
                <a:gd name="T8" fmla="*/ 197 w 201"/>
                <a:gd name="T9" fmla="*/ 488 h 48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1" h="488">
                  <a:moveTo>
                    <a:pt x="197" y="488"/>
                  </a:moveTo>
                  <a:cubicBezTo>
                    <a:pt x="201" y="485"/>
                    <a:pt x="201" y="485"/>
                    <a:pt x="201" y="485"/>
                  </a:cubicBezTo>
                  <a:cubicBezTo>
                    <a:pt x="190" y="475"/>
                    <a:pt x="55" y="131"/>
                    <a:pt x="5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9" y="50"/>
                    <a:pt x="184" y="478"/>
                    <a:pt x="197" y="48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dk1"/>
                </a:solidFill>
                <a:latin typeface="微软雅黑" panose="020b0503020204020204" charset="-122"/>
                <a:ea typeface="微软雅黑"/>
              </a:endParaRPr>
            </a:p>
          </p:txBody>
        </p:sp>
        <p:sp>
          <p:nvSpPr>
            <p:cNvPr id="26" name="Freeform 231"/>
            <p:cNvSpPr/>
            <p:nvPr>
              <p:custDataLst>
                <p:tags r:id="rId11"/>
              </p:custDataLst>
            </p:nvPr>
          </p:nvSpPr>
          <p:spPr bwMode="auto">
            <a:xfrm>
              <a:off x="9241" y="5503"/>
              <a:ext cx="237" cy="739"/>
            </a:xfrm>
            <a:custGeom>
              <a:gdLst>
                <a:gd name="T0" fmla="*/ 122 w 124"/>
                <a:gd name="T1" fmla="*/ 386 h 386"/>
                <a:gd name="T2" fmla="*/ 124 w 124"/>
                <a:gd name="T3" fmla="*/ 382 h 386"/>
                <a:gd name="T4" fmla="*/ 5 w 124"/>
                <a:gd name="T5" fmla="*/ 0 h 386"/>
                <a:gd name="T6" fmla="*/ 0 w 124"/>
                <a:gd name="T7" fmla="*/ 1 h 386"/>
                <a:gd name="T8" fmla="*/ 122 w 124"/>
                <a:gd name="T9" fmla="*/ 386 h 38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4" h="386">
                  <a:moveTo>
                    <a:pt x="122" y="386"/>
                  </a:moveTo>
                  <a:cubicBezTo>
                    <a:pt x="124" y="382"/>
                    <a:pt x="124" y="382"/>
                    <a:pt x="124" y="382"/>
                  </a:cubicBezTo>
                  <a:cubicBezTo>
                    <a:pt x="111" y="374"/>
                    <a:pt x="46" y="149"/>
                    <a:pt x="5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8" y="64"/>
                    <a:pt x="105" y="379"/>
                    <a:pt x="122" y="38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dk1"/>
                </a:solidFill>
                <a:latin typeface="微软雅黑" panose="020b0503020204020204" charset="-122"/>
                <a:ea typeface="微软雅黑"/>
              </a:endParaRPr>
            </a:p>
          </p:txBody>
        </p:sp>
        <p:sp>
          <p:nvSpPr>
            <p:cNvPr id="27" name="Freeform 232"/>
            <p:cNvSpPr/>
            <p:nvPr>
              <p:custDataLst>
                <p:tags r:id="rId12"/>
              </p:custDataLst>
            </p:nvPr>
          </p:nvSpPr>
          <p:spPr bwMode="auto">
            <a:xfrm>
              <a:off x="9444" y="5763"/>
              <a:ext cx="66" cy="475"/>
            </a:xfrm>
            <a:custGeom>
              <a:gdLst>
                <a:gd name="T0" fmla="*/ 29 w 34"/>
                <a:gd name="T1" fmla="*/ 248 h 248"/>
                <a:gd name="T2" fmla="*/ 34 w 34"/>
                <a:gd name="T3" fmla="*/ 247 h 248"/>
                <a:gd name="T4" fmla="*/ 19 w 34"/>
                <a:gd name="T5" fmla="*/ 0 h 248"/>
                <a:gd name="T6" fmla="*/ 14 w 34"/>
                <a:gd name="T7" fmla="*/ 0 h 248"/>
                <a:gd name="T8" fmla="*/ 29 w 34"/>
                <a:gd name="T9" fmla="*/ 248 h 24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248">
                  <a:moveTo>
                    <a:pt x="29" y="248"/>
                  </a:moveTo>
                  <a:cubicBezTo>
                    <a:pt x="34" y="247"/>
                    <a:pt x="34" y="247"/>
                    <a:pt x="34" y="247"/>
                  </a:cubicBezTo>
                  <a:cubicBezTo>
                    <a:pt x="5" y="72"/>
                    <a:pt x="18" y="1"/>
                    <a:pt x="19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1"/>
                    <a:pt x="0" y="72"/>
                    <a:pt x="29" y="24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dk1"/>
                </a:solidFill>
                <a:latin typeface="微软雅黑" panose="020b0503020204020204" charset="-122"/>
                <a:ea typeface="微软雅黑"/>
              </a:endParaRPr>
            </a:p>
          </p:txBody>
        </p:sp>
        <p:sp>
          <p:nvSpPr>
            <p:cNvPr id="28" name="Freeform 234"/>
            <p:cNvSpPr/>
            <p:nvPr>
              <p:custDataLst>
                <p:tags r:id="rId13"/>
              </p:custDataLst>
            </p:nvPr>
          </p:nvSpPr>
          <p:spPr bwMode="auto">
            <a:xfrm>
              <a:off x="9051" y="4379"/>
              <a:ext cx="498" cy="1381"/>
            </a:xfrm>
            <a:custGeom>
              <a:gdLst>
                <a:gd name="T0" fmla="*/ 260 w 260"/>
                <a:gd name="T1" fmla="*/ 0 h 721"/>
                <a:gd name="T2" fmla="*/ 177 w 260"/>
                <a:gd name="T3" fmla="*/ 10 h 721"/>
                <a:gd name="T4" fmla="*/ 228 w 260"/>
                <a:gd name="T5" fmla="*/ 719 h 721"/>
                <a:gd name="T6" fmla="*/ 254 w 260"/>
                <a:gd name="T7" fmla="*/ 721 h 721"/>
                <a:gd name="T8" fmla="*/ 260 w 260"/>
                <a:gd name="T9" fmla="*/ 0 h 72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0" h="721">
                  <a:moveTo>
                    <a:pt x="260" y="0"/>
                  </a:moveTo>
                  <a:cubicBezTo>
                    <a:pt x="232" y="1"/>
                    <a:pt x="204" y="5"/>
                    <a:pt x="177" y="10"/>
                  </a:cubicBezTo>
                  <a:cubicBezTo>
                    <a:pt x="110" y="105"/>
                    <a:pt x="0" y="412"/>
                    <a:pt x="228" y="719"/>
                  </a:cubicBezTo>
                  <a:cubicBezTo>
                    <a:pt x="236" y="720"/>
                    <a:pt x="245" y="721"/>
                    <a:pt x="254" y="721"/>
                  </a:cubicBezTo>
                  <a:cubicBezTo>
                    <a:pt x="225" y="589"/>
                    <a:pt x="152" y="191"/>
                    <a:pt x="260" y="0"/>
                  </a:cubicBez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dk1"/>
                </a:solidFill>
                <a:latin typeface="微软雅黑" panose="020b0503020204020204" charset="-122"/>
                <a:ea typeface="微软雅黑"/>
              </a:endParaRPr>
            </a:p>
          </p:txBody>
        </p:sp>
        <p:sp>
          <p:nvSpPr>
            <p:cNvPr id="29" name="Freeform 235"/>
            <p:cNvSpPr/>
            <p:nvPr>
              <p:custDataLst>
                <p:tags r:id="rId14"/>
              </p:custDataLst>
            </p:nvPr>
          </p:nvSpPr>
          <p:spPr bwMode="auto">
            <a:xfrm>
              <a:off x="9591" y="4379"/>
              <a:ext cx="563" cy="1377"/>
            </a:xfrm>
            <a:custGeom>
              <a:gdLst>
                <a:gd name="T0" fmla="*/ 74 w 294"/>
                <a:gd name="T1" fmla="*/ 6 h 719"/>
                <a:gd name="T2" fmla="*/ 0 w 294"/>
                <a:gd name="T3" fmla="*/ 0 h 719"/>
                <a:gd name="T4" fmla="*/ 26 w 294"/>
                <a:gd name="T5" fmla="*/ 719 h 719"/>
                <a:gd name="T6" fmla="*/ 68 w 294"/>
                <a:gd name="T7" fmla="*/ 712 h 719"/>
                <a:gd name="T8" fmla="*/ 74 w 294"/>
                <a:gd name="T9" fmla="*/ 6 h 71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4" h="719">
                  <a:moveTo>
                    <a:pt x="74" y="6"/>
                  </a:moveTo>
                  <a:cubicBezTo>
                    <a:pt x="50" y="3"/>
                    <a:pt x="26" y="0"/>
                    <a:pt x="0" y="0"/>
                  </a:cubicBezTo>
                  <a:cubicBezTo>
                    <a:pt x="122" y="171"/>
                    <a:pt x="58" y="561"/>
                    <a:pt x="26" y="719"/>
                  </a:cubicBezTo>
                  <a:cubicBezTo>
                    <a:pt x="40" y="717"/>
                    <a:pt x="55" y="715"/>
                    <a:pt x="68" y="712"/>
                  </a:cubicBezTo>
                  <a:cubicBezTo>
                    <a:pt x="294" y="374"/>
                    <a:pt x="128" y="46"/>
                    <a:pt x="74" y="6"/>
                  </a:cubicBez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dk1"/>
                </a:solidFill>
                <a:latin typeface="微软雅黑" panose="020b0503020204020204" charset="-122"/>
                <a:ea typeface="微软雅黑"/>
              </a:endParaRPr>
            </a:p>
          </p:txBody>
        </p:sp>
        <p:sp>
          <p:nvSpPr>
            <p:cNvPr id="30" name="Freeform 236"/>
            <p:cNvSpPr/>
            <p:nvPr>
              <p:custDataLst>
                <p:tags r:id="rId15"/>
              </p:custDataLst>
            </p:nvPr>
          </p:nvSpPr>
          <p:spPr bwMode="auto">
            <a:xfrm>
              <a:off x="9308" y="5685"/>
              <a:ext cx="547" cy="147"/>
            </a:xfrm>
            <a:custGeom>
              <a:gdLst>
                <a:gd name="T0" fmla="*/ 25 w 286"/>
                <a:gd name="T1" fmla="*/ 12 h 77"/>
                <a:gd name="T2" fmla="*/ 274 w 286"/>
                <a:gd name="T3" fmla="*/ 16 h 77"/>
                <a:gd name="T4" fmla="*/ 232 w 286"/>
                <a:gd name="T5" fmla="*/ 59 h 77"/>
                <a:gd name="T6" fmla="*/ 14 w 286"/>
                <a:gd name="T7" fmla="*/ 37 h 77"/>
                <a:gd name="T8" fmla="*/ 25 w 286"/>
                <a:gd name="T9" fmla="*/ 12 h 7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6" h="77">
                  <a:moveTo>
                    <a:pt x="25" y="12"/>
                  </a:moveTo>
                  <a:cubicBezTo>
                    <a:pt x="51" y="2"/>
                    <a:pt x="264" y="0"/>
                    <a:pt x="274" y="16"/>
                  </a:cubicBezTo>
                  <a:cubicBezTo>
                    <a:pt x="284" y="32"/>
                    <a:pt x="286" y="50"/>
                    <a:pt x="232" y="59"/>
                  </a:cubicBezTo>
                  <a:cubicBezTo>
                    <a:pt x="178" y="68"/>
                    <a:pt x="31" y="77"/>
                    <a:pt x="14" y="37"/>
                  </a:cubicBezTo>
                  <a:cubicBezTo>
                    <a:pt x="14" y="37"/>
                    <a:pt x="0" y="21"/>
                    <a:pt x="25" y="12"/>
                  </a:cubicBez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dk1"/>
                </a:solidFill>
                <a:latin typeface="微软雅黑" panose="020b0503020204020204" charset="-122"/>
                <a:ea typeface="微软雅黑"/>
              </a:endParaRPr>
            </a:p>
          </p:txBody>
        </p:sp>
        <p:sp>
          <p:nvSpPr>
            <p:cNvPr id="31" name="Freeform 237"/>
            <p:cNvSpPr/>
            <p:nvPr>
              <p:custDataLst>
                <p:tags r:id="rId16"/>
              </p:custDataLst>
            </p:nvPr>
          </p:nvSpPr>
          <p:spPr bwMode="auto">
            <a:xfrm>
              <a:off x="9046" y="5070"/>
              <a:ext cx="99" cy="138"/>
            </a:xfrm>
            <a:custGeom>
              <a:gdLst>
                <a:gd name="T0" fmla="*/ 0 w 52"/>
                <a:gd name="T1" fmla="*/ 0 h 72"/>
                <a:gd name="T2" fmla="*/ 17 w 52"/>
                <a:gd name="T3" fmla="*/ 70 h 72"/>
                <a:gd name="T4" fmla="*/ 52 w 52"/>
                <a:gd name="T5" fmla="*/ 14 h 72"/>
                <a:gd name="T6" fmla="*/ 0 w 52"/>
                <a:gd name="T7" fmla="*/ 0 h 7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2" h="72">
                  <a:moveTo>
                    <a:pt x="0" y="0"/>
                  </a:moveTo>
                  <a:cubicBezTo>
                    <a:pt x="0" y="0"/>
                    <a:pt x="1" y="69"/>
                    <a:pt x="17" y="70"/>
                  </a:cubicBezTo>
                  <a:cubicBezTo>
                    <a:pt x="33" y="72"/>
                    <a:pt x="52" y="14"/>
                    <a:pt x="52" y="14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dk1"/>
                </a:solidFill>
                <a:latin typeface="微软雅黑" panose="020b0503020204020204" charset="-122"/>
                <a:ea typeface="微软雅黑"/>
              </a:endParaRPr>
            </a:p>
          </p:txBody>
        </p:sp>
        <p:sp>
          <p:nvSpPr>
            <p:cNvPr id="32" name="Freeform 238"/>
            <p:cNvSpPr/>
            <p:nvPr>
              <p:custDataLst>
                <p:tags r:id="rId17"/>
              </p:custDataLst>
            </p:nvPr>
          </p:nvSpPr>
          <p:spPr bwMode="auto">
            <a:xfrm>
              <a:off x="9288" y="5130"/>
              <a:ext cx="147" cy="154"/>
            </a:xfrm>
            <a:custGeom>
              <a:gdLst>
                <a:gd name="T0" fmla="*/ 0 w 77"/>
                <a:gd name="T1" fmla="*/ 0 h 81"/>
                <a:gd name="T2" fmla="*/ 27 w 77"/>
                <a:gd name="T3" fmla="*/ 77 h 81"/>
                <a:gd name="T4" fmla="*/ 77 w 77"/>
                <a:gd name="T5" fmla="*/ 12 h 81"/>
                <a:gd name="T6" fmla="*/ 0 w 77"/>
                <a:gd name="T7" fmla="*/ 0 h 8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7" h="81">
                  <a:moveTo>
                    <a:pt x="0" y="0"/>
                  </a:moveTo>
                  <a:cubicBezTo>
                    <a:pt x="0" y="0"/>
                    <a:pt x="11" y="73"/>
                    <a:pt x="27" y="77"/>
                  </a:cubicBezTo>
                  <a:cubicBezTo>
                    <a:pt x="43" y="81"/>
                    <a:pt x="77" y="12"/>
                    <a:pt x="77" y="12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dk1"/>
                </a:solidFill>
                <a:latin typeface="微软雅黑" panose="020b0503020204020204" charset="-122"/>
                <a:ea typeface="微软雅黑"/>
              </a:endParaRPr>
            </a:p>
          </p:txBody>
        </p:sp>
        <p:sp>
          <p:nvSpPr>
            <p:cNvPr id="34" name="Freeform 240"/>
            <p:cNvSpPr/>
            <p:nvPr>
              <p:custDataLst>
                <p:tags r:id="rId18"/>
              </p:custDataLst>
            </p:nvPr>
          </p:nvSpPr>
          <p:spPr bwMode="auto">
            <a:xfrm>
              <a:off x="9669" y="5150"/>
              <a:ext cx="108" cy="128"/>
            </a:xfrm>
            <a:custGeom>
              <a:gdLst>
                <a:gd name="T0" fmla="*/ 0 w 57"/>
                <a:gd name="T1" fmla="*/ 7 h 67"/>
                <a:gd name="T2" fmla="*/ 33 w 57"/>
                <a:gd name="T3" fmla="*/ 65 h 67"/>
                <a:gd name="T4" fmla="*/ 57 w 57"/>
                <a:gd name="T5" fmla="*/ 0 h 67"/>
                <a:gd name="T6" fmla="*/ 0 w 57"/>
                <a:gd name="T7" fmla="*/ 7 h 6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7" h="67">
                  <a:moveTo>
                    <a:pt x="0" y="7"/>
                  </a:moveTo>
                  <a:cubicBezTo>
                    <a:pt x="0" y="7"/>
                    <a:pt x="23" y="67"/>
                    <a:pt x="33" y="65"/>
                  </a:cubicBezTo>
                  <a:cubicBezTo>
                    <a:pt x="43" y="62"/>
                    <a:pt x="57" y="0"/>
                    <a:pt x="57" y="0"/>
                  </a:cubicBezTo>
                  <a:lnTo>
                    <a:pt x="0" y="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dk1"/>
                </a:solidFill>
                <a:latin typeface="微软雅黑" panose="020b0503020204020204" charset="-122"/>
                <a:ea typeface="微软雅黑"/>
              </a:endParaRPr>
            </a:p>
          </p:txBody>
        </p:sp>
        <p:sp>
          <p:nvSpPr>
            <p:cNvPr id="36" name="Freeform 242"/>
            <p:cNvSpPr/>
            <p:nvPr>
              <p:custDataLst>
                <p:tags r:id="rId19"/>
              </p:custDataLst>
            </p:nvPr>
          </p:nvSpPr>
          <p:spPr bwMode="auto">
            <a:xfrm>
              <a:off x="10043" y="5044"/>
              <a:ext cx="103" cy="168"/>
            </a:xfrm>
            <a:custGeom>
              <a:gdLst>
                <a:gd name="T0" fmla="*/ 0 w 53"/>
                <a:gd name="T1" fmla="*/ 24 h 88"/>
                <a:gd name="T2" fmla="*/ 22 w 53"/>
                <a:gd name="T3" fmla="*/ 86 h 88"/>
                <a:gd name="T4" fmla="*/ 52 w 53"/>
                <a:gd name="T5" fmla="*/ 5 h 88"/>
                <a:gd name="T6" fmla="*/ 0 w 53"/>
                <a:gd name="T7" fmla="*/ 24 h 8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2" h="88">
                  <a:moveTo>
                    <a:pt x="0" y="24"/>
                  </a:moveTo>
                  <a:cubicBezTo>
                    <a:pt x="0" y="24"/>
                    <a:pt x="4" y="88"/>
                    <a:pt x="22" y="86"/>
                  </a:cubicBezTo>
                  <a:cubicBezTo>
                    <a:pt x="39" y="85"/>
                    <a:pt x="51" y="10"/>
                    <a:pt x="52" y="5"/>
                  </a:cubicBezTo>
                  <a:cubicBezTo>
                    <a:pt x="53" y="0"/>
                    <a:pt x="0" y="24"/>
                    <a:pt x="0" y="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dk1"/>
                </a:solidFill>
                <a:latin typeface="微软雅黑" panose="020b0503020204020204" charset="-122"/>
                <a:ea typeface="微软雅黑"/>
              </a:endParaRPr>
            </a:p>
          </p:txBody>
        </p:sp>
        <p:sp>
          <p:nvSpPr>
            <p:cNvPr id="37" name="Freeform 244"/>
            <p:cNvSpPr/>
            <p:nvPr>
              <p:custDataLst>
                <p:tags r:id="rId20"/>
              </p:custDataLst>
            </p:nvPr>
          </p:nvSpPr>
          <p:spPr bwMode="auto">
            <a:xfrm>
              <a:off x="9372" y="6238"/>
              <a:ext cx="409" cy="246"/>
            </a:xfrm>
            <a:custGeom>
              <a:gdLst>
                <a:gd name="T0" fmla="*/ 0 w 214"/>
                <a:gd name="T1" fmla="*/ 8 h 128"/>
                <a:gd name="T2" fmla="*/ 25 w 214"/>
                <a:gd name="T3" fmla="*/ 120 h 128"/>
                <a:gd name="T4" fmla="*/ 183 w 214"/>
                <a:gd name="T5" fmla="*/ 120 h 128"/>
                <a:gd name="T6" fmla="*/ 214 w 214"/>
                <a:gd name="T7" fmla="*/ 0 h 128"/>
                <a:gd name="T8" fmla="*/ 0 w 214"/>
                <a:gd name="T9" fmla="*/ 8 h 12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4" h="128">
                  <a:moveTo>
                    <a:pt x="0" y="8"/>
                  </a:moveTo>
                  <a:cubicBezTo>
                    <a:pt x="0" y="8"/>
                    <a:pt x="5" y="112"/>
                    <a:pt x="25" y="120"/>
                  </a:cubicBezTo>
                  <a:cubicBezTo>
                    <a:pt x="46" y="128"/>
                    <a:pt x="153" y="126"/>
                    <a:pt x="183" y="120"/>
                  </a:cubicBezTo>
                  <a:cubicBezTo>
                    <a:pt x="214" y="114"/>
                    <a:pt x="214" y="0"/>
                    <a:pt x="214" y="0"/>
                  </a:cubicBezTo>
                  <a:lnTo>
                    <a:pt x="0" y="8"/>
                  </a:lnTo>
                  <a:close/>
                </a:path>
              </a:pathLst>
            </a:custGeom>
            <a:solidFill>
              <a:schemeClr val="lt1">
                <a:lumMod val="8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dk1"/>
                </a:solidFill>
                <a:latin typeface="微软雅黑" panose="020b0503020204020204" charset="-122"/>
                <a:ea typeface="微软雅黑"/>
              </a:endParaRPr>
            </a:p>
          </p:txBody>
        </p:sp>
        <p:sp>
          <p:nvSpPr>
            <p:cNvPr id="38" name="Freeform 245"/>
            <p:cNvSpPr/>
            <p:nvPr>
              <p:custDataLst>
                <p:tags r:id="rId21"/>
              </p:custDataLst>
            </p:nvPr>
          </p:nvSpPr>
          <p:spPr bwMode="auto">
            <a:xfrm>
              <a:off x="9343" y="6217"/>
              <a:ext cx="505" cy="71"/>
            </a:xfrm>
            <a:custGeom>
              <a:gdLst>
                <a:gd name="T0" fmla="*/ 13 w 264"/>
                <a:gd name="T1" fmla="*/ 11 h 37"/>
                <a:gd name="T2" fmla="*/ 229 w 264"/>
                <a:gd name="T3" fmla="*/ 11 h 37"/>
                <a:gd name="T4" fmla="*/ 63 w 264"/>
                <a:gd name="T5" fmla="*/ 29 h 37"/>
                <a:gd name="T6" fmla="*/ 13 w 264"/>
                <a:gd name="T7" fmla="*/ 11 h 3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4" h="37">
                  <a:moveTo>
                    <a:pt x="13" y="11"/>
                  </a:moveTo>
                  <a:cubicBezTo>
                    <a:pt x="20" y="2"/>
                    <a:pt x="215" y="0"/>
                    <a:pt x="229" y="11"/>
                  </a:cubicBezTo>
                  <a:cubicBezTo>
                    <a:pt x="264" y="37"/>
                    <a:pt x="88" y="29"/>
                    <a:pt x="63" y="29"/>
                  </a:cubicBezTo>
                  <a:cubicBezTo>
                    <a:pt x="37" y="29"/>
                    <a:pt x="0" y="27"/>
                    <a:pt x="13" y="11"/>
                  </a:cubicBezTo>
                  <a:close/>
                </a:path>
              </a:pathLst>
            </a:custGeom>
            <a:solidFill>
              <a:schemeClr val="dk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dk1"/>
                </a:solidFill>
                <a:latin typeface="微软雅黑" panose="020b0503020204020204" charset="-122"/>
                <a:ea typeface="微软雅黑"/>
              </a:endParaRPr>
            </a:p>
          </p:txBody>
        </p:sp>
        <p:sp>
          <p:nvSpPr>
            <p:cNvPr id="39" name="Freeform 246"/>
            <p:cNvSpPr/>
            <p:nvPr>
              <p:custDataLst>
                <p:tags r:id="rId22"/>
              </p:custDataLst>
            </p:nvPr>
          </p:nvSpPr>
          <p:spPr bwMode="auto">
            <a:xfrm>
              <a:off x="9524" y="6313"/>
              <a:ext cx="204" cy="28"/>
            </a:xfrm>
            <a:custGeom>
              <a:gdLst>
                <a:gd name="T0" fmla="*/ 95 w 107"/>
                <a:gd name="T1" fmla="*/ 14 h 14"/>
                <a:gd name="T2" fmla="*/ 90 w 107"/>
                <a:gd name="T3" fmla="*/ 12 h 14"/>
                <a:gd name="T4" fmla="*/ 86 w 107"/>
                <a:gd name="T5" fmla="*/ 6 h 14"/>
                <a:gd name="T6" fmla="*/ 78 w 107"/>
                <a:gd name="T7" fmla="*/ 13 h 14"/>
                <a:gd name="T8" fmla="*/ 78 w 107"/>
                <a:gd name="T9" fmla="*/ 13 h 14"/>
                <a:gd name="T10" fmla="*/ 78 w 107"/>
                <a:gd name="T11" fmla="*/ 13 h 14"/>
                <a:gd name="T12" fmla="*/ 71 w 107"/>
                <a:gd name="T13" fmla="*/ 11 h 14"/>
                <a:gd name="T14" fmla="*/ 69 w 107"/>
                <a:gd name="T15" fmla="*/ 7 h 14"/>
                <a:gd name="T16" fmla="*/ 61 w 107"/>
                <a:gd name="T17" fmla="*/ 13 h 14"/>
                <a:gd name="T18" fmla="*/ 54 w 107"/>
                <a:gd name="T19" fmla="*/ 11 h 14"/>
                <a:gd name="T20" fmla="*/ 51 w 107"/>
                <a:gd name="T21" fmla="*/ 6 h 14"/>
                <a:gd name="T22" fmla="*/ 44 w 107"/>
                <a:gd name="T23" fmla="*/ 13 h 14"/>
                <a:gd name="T24" fmla="*/ 37 w 107"/>
                <a:gd name="T25" fmla="*/ 12 h 14"/>
                <a:gd name="T26" fmla="*/ 34 w 107"/>
                <a:gd name="T27" fmla="*/ 6 h 14"/>
                <a:gd name="T28" fmla="*/ 31 w 107"/>
                <a:gd name="T29" fmla="*/ 11 h 14"/>
                <a:gd name="T30" fmla="*/ 24 w 107"/>
                <a:gd name="T31" fmla="*/ 13 h 14"/>
                <a:gd name="T32" fmla="*/ 17 w 107"/>
                <a:gd name="T33" fmla="*/ 6 h 14"/>
                <a:gd name="T34" fmla="*/ 13 w 107"/>
                <a:gd name="T35" fmla="*/ 12 h 14"/>
                <a:gd name="T36" fmla="*/ 12 w 107"/>
                <a:gd name="T37" fmla="*/ 12 h 14"/>
                <a:gd name="T38" fmla="*/ 4 w 107"/>
                <a:gd name="T39" fmla="*/ 11 h 14"/>
                <a:gd name="T40" fmla="*/ 0 w 107"/>
                <a:gd name="T41" fmla="*/ 0 h 14"/>
                <a:gd name="T42" fmla="*/ 2 w 107"/>
                <a:gd name="T43" fmla="*/ 0 h 14"/>
                <a:gd name="T44" fmla="*/ 5 w 107"/>
                <a:gd name="T45" fmla="*/ 10 h 14"/>
                <a:gd name="T46" fmla="*/ 12 w 107"/>
                <a:gd name="T47" fmla="*/ 11 h 14"/>
                <a:gd name="T48" fmla="*/ 15 w 107"/>
                <a:gd name="T49" fmla="*/ 1 h 14"/>
                <a:gd name="T50" fmla="*/ 15 w 107"/>
                <a:gd name="T51" fmla="*/ 0 h 14"/>
                <a:gd name="T52" fmla="*/ 17 w 107"/>
                <a:gd name="T53" fmla="*/ 0 h 14"/>
                <a:gd name="T54" fmla="*/ 17 w 107"/>
                <a:gd name="T55" fmla="*/ 1 h 14"/>
                <a:gd name="T56" fmla="*/ 24 w 107"/>
                <a:gd name="T57" fmla="*/ 11 h 14"/>
                <a:gd name="T58" fmla="*/ 30 w 107"/>
                <a:gd name="T59" fmla="*/ 9 h 14"/>
                <a:gd name="T60" fmla="*/ 33 w 107"/>
                <a:gd name="T61" fmla="*/ 0 h 14"/>
                <a:gd name="T62" fmla="*/ 35 w 107"/>
                <a:gd name="T63" fmla="*/ 0 h 14"/>
                <a:gd name="T64" fmla="*/ 39 w 107"/>
                <a:gd name="T65" fmla="*/ 10 h 14"/>
                <a:gd name="T66" fmla="*/ 44 w 107"/>
                <a:gd name="T67" fmla="*/ 11 h 14"/>
                <a:gd name="T68" fmla="*/ 50 w 107"/>
                <a:gd name="T69" fmla="*/ 0 h 14"/>
                <a:gd name="T70" fmla="*/ 52 w 107"/>
                <a:gd name="T71" fmla="*/ 0 h 14"/>
                <a:gd name="T72" fmla="*/ 56 w 107"/>
                <a:gd name="T73" fmla="*/ 10 h 14"/>
                <a:gd name="T74" fmla="*/ 61 w 107"/>
                <a:gd name="T75" fmla="*/ 11 h 14"/>
                <a:gd name="T76" fmla="*/ 68 w 107"/>
                <a:gd name="T77" fmla="*/ 2 h 14"/>
                <a:gd name="T78" fmla="*/ 69 w 107"/>
                <a:gd name="T79" fmla="*/ 0 h 14"/>
                <a:gd name="T80" fmla="*/ 69 w 107"/>
                <a:gd name="T81" fmla="*/ 0 h 14"/>
                <a:gd name="T82" fmla="*/ 71 w 107"/>
                <a:gd name="T83" fmla="*/ 0 h 14"/>
                <a:gd name="T84" fmla="*/ 71 w 107"/>
                <a:gd name="T85" fmla="*/ 0 h 14"/>
                <a:gd name="T86" fmla="*/ 73 w 107"/>
                <a:gd name="T87" fmla="*/ 9 h 14"/>
                <a:gd name="T88" fmla="*/ 77 w 107"/>
                <a:gd name="T89" fmla="*/ 11 h 14"/>
                <a:gd name="T90" fmla="*/ 85 w 107"/>
                <a:gd name="T91" fmla="*/ 0 h 14"/>
                <a:gd name="T92" fmla="*/ 85 w 107"/>
                <a:gd name="T93" fmla="*/ 0 h 14"/>
                <a:gd name="T94" fmla="*/ 87 w 107"/>
                <a:gd name="T95" fmla="*/ 0 h 14"/>
                <a:gd name="T96" fmla="*/ 87 w 107"/>
                <a:gd name="T97" fmla="*/ 0 h 14"/>
                <a:gd name="T98" fmla="*/ 91 w 107"/>
                <a:gd name="T99" fmla="*/ 10 h 14"/>
                <a:gd name="T100" fmla="*/ 97 w 107"/>
                <a:gd name="T101" fmla="*/ 11 h 14"/>
                <a:gd name="T102" fmla="*/ 103 w 107"/>
                <a:gd name="T103" fmla="*/ 0 h 14"/>
                <a:gd name="T104" fmla="*/ 105 w 107"/>
                <a:gd name="T105" fmla="*/ 0 h 14"/>
                <a:gd name="T106" fmla="*/ 97 w 107"/>
                <a:gd name="T107" fmla="*/ 13 h 14"/>
                <a:gd name="T108" fmla="*/ 95 w 107"/>
                <a:gd name="T109" fmla="*/ 14 h 1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07" h="14">
                  <a:moveTo>
                    <a:pt x="95" y="14"/>
                  </a:moveTo>
                  <a:cubicBezTo>
                    <a:pt x="93" y="14"/>
                    <a:pt x="92" y="13"/>
                    <a:pt x="90" y="12"/>
                  </a:cubicBezTo>
                  <a:cubicBezTo>
                    <a:pt x="88" y="10"/>
                    <a:pt x="87" y="8"/>
                    <a:pt x="86" y="6"/>
                  </a:cubicBezTo>
                  <a:cubicBezTo>
                    <a:pt x="84" y="12"/>
                    <a:pt x="78" y="13"/>
                    <a:pt x="78" y="13"/>
                  </a:cubicBezTo>
                  <a:cubicBezTo>
                    <a:pt x="78" y="13"/>
                    <a:pt x="78" y="13"/>
                    <a:pt x="78" y="13"/>
                  </a:cubicBezTo>
                  <a:cubicBezTo>
                    <a:pt x="78" y="13"/>
                    <a:pt x="78" y="13"/>
                    <a:pt x="78" y="13"/>
                  </a:cubicBezTo>
                  <a:cubicBezTo>
                    <a:pt x="75" y="13"/>
                    <a:pt x="73" y="12"/>
                    <a:pt x="71" y="11"/>
                  </a:cubicBezTo>
                  <a:cubicBezTo>
                    <a:pt x="70" y="9"/>
                    <a:pt x="69" y="8"/>
                    <a:pt x="69" y="7"/>
                  </a:cubicBezTo>
                  <a:cubicBezTo>
                    <a:pt x="66" y="13"/>
                    <a:pt x="61" y="13"/>
                    <a:pt x="61" y="13"/>
                  </a:cubicBezTo>
                  <a:cubicBezTo>
                    <a:pt x="58" y="14"/>
                    <a:pt x="56" y="13"/>
                    <a:pt x="54" y="11"/>
                  </a:cubicBezTo>
                  <a:cubicBezTo>
                    <a:pt x="53" y="10"/>
                    <a:pt x="52" y="8"/>
                    <a:pt x="51" y="6"/>
                  </a:cubicBezTo>
                  <a:cubicBezTo>
                    <a:pt x="49" y="11"/>
                    <a:pt x="45" y="13"/>
                    <a:pt x="44" y="13"/>
                  </a:cubicBezTo>
                  <a:cubicBezTo>
                    <a:pt x="42" y="14"/>
                    <a:pt x="39" y="13"/>
                    <a:pt x="37" y="12"/>
                  </a:cubicBezTo>
                  <a:cubicBezTo>
                    <a:pt x="36" y="10"/>
                    <a:pt x="34" y="8"/>
                    <a:pt x="34" y="6"/>
                  </a:cubicBezTo>
                  <a:cubicBezTo>
                    <a:pt x="33" y="8"/>
                    <a:pt x="32" y="9"/>
                    <a:pt x="31" y="11"/>
                  </a:cubicBezTo>
                  <a:cubicBezTo>
                    <a:pt x="28" y="13"/>
                    <a:pt x="24" y="13"/>
                    <a:pt x="24" y="13"/>
                  </a:cubicBezTo>
                  <a:cubicBezTo>
                    <a:pt x="20" y="13"/>
                    <a:pt x="18" y="10"/>
                    <a:pt x="17" y="6"/>
                  </a:cubicBezTo>
                  <a:cubicBezTo>
                    <a:pt x="15" y="10"/>
                    <a:pt x="13" y="12"/>
                    <a:pt x="13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9" y="13"/>
                    <a:pt x="6" y="13"/>
                    <a:pt x="4" y="11"/>
                  </a:cubicBezTo>
                  <a:cubicBezTo>
                    <a:pt x="0" y="8"/>
                    <a:pt x="0" y="0"/>
                    <a:pt x="0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7"/>
                    <a:pt x="5" y="10"/>
                  </a:cubicBezTo>
                  <a:cubicBezTo>
                    <a:pt x="7" y="11"/>
                    <a:pt x="9" y="11"/>
                    <a:pt x="12" y="11"/>
                  </a:cubicBezTo>
                  <a:cubicBezTo>
                    <a:pt x="12" y="10"/>
                    <a:pt x="16" y="6"/>
                    <a:pt x="15" y="1"/>
                  </a:cubicBezTo>
                  <a:cubicBezTo>
                    <a:pt x="15" y="1"/>
                    <a:pt x="15" y="0"/>
                    <a:pt x="15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7" y="0"/>
                    <a:pt x="17" y="0"/>
                    <a:pt x="17" y="1"/>
                  </a:cubicBezTo>
                  <a:cubicBezTo>
                    <a:pt x="18" y="4"/>
                    <a:pt x="20" y="11"/>
                    <a:pt x="24" y="11"/>
                  </a:cubicBezTo>
                  <a:cubicBezTo>
                    <a:pt x="24" y="11"/>
                    <a:pt x="27" y="11"/>
                    <a:pt x="30" y="9"/>
                  </a:cubicBezTo>
                  <a:cubicBezTo>
                    <a:pt x="32" y="7"/>
                    <a:pt x="33" y="4"/>
                    <a:pt x="33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35" y="0"/>
                    <a:pt x="35" y="7"/>
                    <a:pt x="39" y="10"/>
                  </a:cubicBezTo>
                  <a:cubicBezTo>
                    <a:pt x="40" y="11"/>
                    <a:pt x="42" y="12"/>
                    <a:pt x="44" y="11"/>
                  </a:cubicBezTo>
                  <a:cubicBezTo>
                    <a:pt x="44" y="11"/>
                    <a:pt x="50" y="9"/>
                    <a:pt x="50" y="0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52" y="0"/>
                    <a:pt x="52" y="7"/>
                    <a:pt x="56" y="10"/>
                  </a:cubicBezTo>
                  <a:cubicBezTo>
                    <a:pt x="57" y="11"/>
                    <a:pt x="59" y="12"/>
                    <a:pt x="61" y="11"/>
                  </a:cubicBezTo>
                  <a:cubicBezTo>
                    <a:pt x="61" y="11"/>
                    <a:pt x="67" y="11"/>
                    <a:pt x="68" y="2"/>
                  </a:cubicBezTo>
                  <a:cubicBezTo>
                    <a:pt x="68" y="1"/>
                    <a:pt x="69" y="1"/>
                    <a:pt x="69" y="0"/>
                  </a:cubicBezTo>
                  <a:cubicBezTo>
                    <a:pt x="69" y="0"/>
                    <a:pt x="69" y="0"/>
                    <a:pt x="69" y="0"/>
                  </a:cubicBezTo>
                  <a:cubicBezTo>
                    <a:pt x="71" y="0"/>
                    <a:pt x="71" y="0"/>
                    <a:pt x="71" y="0"/>
                  </a:cubicBezTo>
                  <a:cubicBezTo>
                    <a:pt x="71" y="0"/>
                    <a:pt x="71" y="0"/>
                    <a:pt x="71" y="0"/>
                  </a:cubicBezTo>
                  <a:cubicBezTo>
                    <a:pt x="70" y="2"/>
                    <a:pt x="70" y="7"/>
                    <a:pt x="73" y="9"/>
                  </a:cubicBezTo>
                  <a:cubicBezTo>
                    <a:pt x="74" y="11"/>
                    <a:pt x="75" y="11"/>
                    <a:pt x="77" y="11"/>
                  </a:cubicBezTo>
                  <a:cubicBezTo>
                    <a:pt x="79" y="11"/>
                    <a:pt x="86" y="9"/>
                    <a:pt x="85" y="0"/>
                  </a:cubicBezTo>
                  <a:cubicBezTo>
                    <a:pt x="85" y="0"/>
                    <a:pt x="85" y="0"/>
                    <a:pt x="85" y="0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87" y="1"/>
                    <a:pt x="88" y="8"/>
                    <a:pt x="91" y="10"/>
                  </a:cubicBezTo>
                  <a:cubicBezTo>
                    <a:pt x="93" y="12"/>
                    <a:pt x="95" y="12"/>
                    <a:pt x="97" y="11"/>
                  </a:cubicBezTo>
                  <a:cubicBezTo>
                    <a:pt x="97" y="11"/>
                    <a:pt x="104" y="10"/>
                    <a:pt x="103" y="0"/>
                  </a:cubicBezTo>
                  <a:cubicBezTo>
                    <a:pt x="105" y="0"/>
                    <a:pt x="105" y="0"/>
                    <a:pt x="105" y="0"/>
                  </a:cubicBezTo>
                  <a:cubicBezTo>
                    <a:pt x="107" y="11"/>
                    <a:pt x="97" y="13"/>
                    <a:pt x="97" y="13"/>
                  </a:cubicBezTo>
                  <a:cubicBezTo>
                    <a:pt x="97" y="14"/>
                    <a:pt x="96" y="14"/>
                    <a:pt x="95" y="1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dk1"/>
                </a:solidFill>
                <a:latin typeface="微软雅黑" panose="020b0503020204020204" charset="-122"/>
                <a:ea typeface="微软雅黑"/>
              </a:endParaRPr>
            </a:p>
          </p:txBody>
        </p:sp>
        <p:sp>
          <p:nvSpPr>
            <p:cNvPr id="40" name="Freeform 247"/>
            <p:cNvSpPr/>
            <p:nvPr>
              <p:custDataLst>
                <p:tags r:id="rId23"/>
              </p:custDataLst>
            </p:nvPr>
          </p:nvSpPr>
          <p:spPr bwMode="auto">
            <a:xfrm>
              <a:off x="9464" y="6369"/>
              <a:ext cx="205" cy="27"/>
            </a:xfrm>
            <a:custGeom>
              <a:gdLst>
                <a:gd name="T0" fmla="*/ 95 w 107"/>
                <a:gd name="T1" fmla="*/ 14 h 14"/>
                <a:gd name="T2" fmla="*/ 90 w 107"/>
                <a:gd name="T3" fmla="*/ 12 h 14"/>
                <a:gd name="T4" fmla="*/ 87 w 107"/>
                <a:gd name="T5" fmla="*/ 6 h 14"/>
                <a:gd name="T6" fmla="*/ 78 w 107"/>
                <a:gd name="T7" fmla="*/ 14 h 14"/>
                <a:gd name="T8" fmla="*/ 78 w 107"/>
                <a:gd name="T9" fmla="*/ 14 h 14"/>
                <a:gd name="T10" fmla="*/ 78 w 107"/>
                <a:gd name="T11" fmla="*/ 14 h 14"/>
                <a:gd name="T12" fmla="*/ 71 w 107"/>
                <a:gd name="T13" fmla="*/ 11 h 14"/>
                <a:gd name="T14" fmla="*/ 69 w 107"/>
                <a:gd name="T15" fmla="*/ 7 h 14"/>
                <a:gd name="T16" fmla="*/ 61 w 107"/>
                <a:gd name="T17" fmla="*/ 13 h 14"/>
                <a:gd name="T18" fmla="*/ 55 w 107"/>
                <a:gd name="T19" fmla="*/ 12 h 14"/>
                <a:gd name="T20" fmla="*/ 51 w 107"/>
                <a:gd name="T21" fmla="*/ 6 h 14"/>
                <a:gd name="T22" fmla="*/ 45 w 107"/>
                <a:gd name="T23" fmla="*/ 13 h 14"/>
                <a:gd name="T24" fmla="*/ 38 w 107"/>
                <a:gd name="T25" fmla="*/ 12 h 14"/>
                <a:gd name="T26" fmla="*/ 34 w 107"/>
                <a:gd name="T27" fmla="*/ 6 h 14"/>
                <a:gd name="T28" fmla="*/ 31 w 107"/>
                <a:gd name="T29" fmla="*/ 11 h 14"/>
                <a:gd name="T30" fmla="*/ 24 w 107"/>
                <a:gd name="T31" fmla="*/ 13 h 14"/>
                <a:gd name="T32" fmla="*/ 17 w 107"/>
                <a:gd name="T33" fmla="*/ 6 h 14"/>
                <a:gd name="T34" fmla="*/ 13 w 107"/>
                <a:gd name="T35" fmla="*/ 12 h 14"/>
                <a:gd name="T36" fmla="*/ 13 w 107"/>
                <a:gd name="T37" fmla="*/ 13 h 14"/>
                <a:gd name="T38" fmla="*/ 4 w 107"/>
                <a:gd name="T39" fmla="*/ 12 h 14"/>
                <a:gd name="T40" fmla="*/ 0 w 107"/>
                <a:gd name="T41" fmla="*/ 0 h 14"/>
                <a:gd name="T42" fmla="*/ 2 w 107"/>
                <a:gd name="T43" fmla="*/ 0 h 14"/>
                <a:gd name="T44" fmla="*/ 5 w 107"/>
                <a:gd name="T45" fmla="*/ 10 h 14"/>
                <a:gd name="T46" fmla="*/ 12 w 107"/>
                <a:gd name="T47" fmla="*/ 11 h 14"/>
                <a:gd name="T48" fmla="*/ 16 w 107"/>
                <a:gd name="T49" fmla="*/ 1 h 14"/>
                <a:gd name="T50" fmla="*/ 15 w 107"/>
                <a:gd name="T51" fmla="*/ 0 h 14"/>
                <a:gd name="T52" fmla="*/ 17 w 107"/>
                <a:gd name="T53" fmla="*/ 0 h 14"/>
                <a:gd name="T54" fmla="*/ 18 w 107"/>
                <a:gd name="T55" fmla="*/ 1 h 14"/>
                <a:gd name="T56" fmla="*/ 24 w 107"/>
                <a:gd name="T57" fmla="*/ 11 h 14"/>
                <a:gd name="T58" fmla="*/ 30 w 107"/>
                <a:gd name="T59" fmla="*/ 9 h 14"/>
                <a:gd name="T60" fmla="*/ 33 w 107"/>
                <a:gd name="T61" fmla="*/ 0 h 14"/>
                <a:gd name="T62" fmla="*/ 35 w 107"/>
                <a:gd name="T63" fmla="*/ 0 h 14"/>
                <a:gd name="T64" fmla="*/ 39 w 107"/>
                <a:gd name="T65" fmla="*/ 10 h 14"/>
                <a:gd name="T66" fmla="*/ 44 w 107"/>
                <a:gd name="T67" fmla="*/ 11 h 14"/>
                <a:gd name="T68" fmla="*/ 50 w 107"/>
                <a:gd name="T69" fmla="*/ 0 h 14"/>
                <a:gd name="T70" fmla="*/ 52 w 107"/>
                <a:gd name="T71" fmla="*/ 0 h 14"/>
                <a:gd name="T72" fmla="*/ 56 w 107"/>
                <a:gd name="T73" fmla="*/ 10 h 14"/>
                <a:gd name="T74" fmla="*/ 61 w 107"/>
                <a:gd name="T75" fmla="*/ 11 h 14"/>
                <a:gd name="T76" fmla="*/ 69 w 107"/>
                <a:gd name="T77" fmla="*/ 2 h 14"/>
                <a:gd name="T78" fmla="*/ 69 w 107"/>
                <a:gd name="T79" fmla="*/ 1 h 14"/>
                <a:gd name="T80" fmla="*/ 69 w 107"/>
                <a:gd name="T81" fmla="*/ 0 h 14"/>
                <a:gd name="T82" fmla="*/ 71 w 107"/>
                <a:gd name="T83" fmla="*/ 0 h 14"/>
                <a:gd name="T84" fmla="*/ 71 w 107"/>
                <a:gd name="T85" fmla="*/ 1 h 14"/>
                <a:gd name="T86" fmla="*/ 73 w 107"/>
                <a:gd name="T87" fmla="*/ 9 h 14"/>
                <a:gd name="T88" fmla="*/ 78 w 107"/>
                <a:gd name="T89" fmla="*/ 12 h 14"/>
                <a:gd name="T90" fmla="*/ 85 w 107"/>
                <a:gd name="T91" fmla="*/ 0 h 14"/>
                <a:gd name="T92" fmla="*/ 85 w 107"/>
                <a:gd name="T93" fmla="*/ 0 h 14"/>
                <a:gd name="T94" fmla="*/ 87 w 107"/>
                <a:gd name="T95" fmla="*/ 0 h 14"/>
                <a:gd name="T96" fmla="*/ 87 w 107"/>
                <a:gd name="T97" fmla="*/ 0 h 14"/>
                <a:gd name="T98" fmla="*/ 92 w 107"/>
                <a:gd name="T99" fmla="*/ 11 h 14"/>
                <a:gd name="T100" fmla="*/ 97 w 107"/>
                <a:gd name="T101" fmla="*/ 12 h 14"/>
                <a:gd name="T102" fmla="*/ 103 w 107"/>
                <a:gd name="T103" fmla="*/ 0 h 14"/>
                <a:gd name="T104" fmla="*/ 105 w 107"/>
                <a:gd name="T105" fmla="*/ 0 h 14"/>
                <a:gd name="T106" fmla="*/ 98 w 107"/>
                <a:gd name="T107" fmla="*/ 14 h 14"/>
                <a:gd name="T108" fmla="*/ 95 w 107"/>
                <a:gd name="T109" fmla="*/ 14 h 1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07" h="14">
                  <a:moveTo>
                    <a:pt x="95" y="14"/>
                  </a:moveTo>
                  <a:cubicBezTo>
                    <a:pt x="93" y="14"/>
                    <a:pt x="92" y="13"/>
                    <a:pt x="90" y="12"/>
                  </a:cubicBezTo>
                  <a:cubicBezTo>
                    <a:pt x="88" y="11"/>
                    <a:pt x="87" y="8"/>
                    <a:pt x="87" y="6"/>
                  </a:cubicBezTo>
                  <a:cubicBezTo>
                    <a:pt x="84" y="12"/>
                    <a:pt x="78" y="13"/>
                    <a:pt x="78" y="14"/>
                  </a:cubicBezTo>
                  <a:cubicBezTo>
                    <a:pt x="78" y="14"/>
                    <a:pt x="78" y="14"/>
                    <a:pt x="78" y="14"/>
                  </a:cubicBezTo>
                  <a:cubicBezTo>
                    <a:pt x="78" y="14"/>
                    <a:pt x="78" y="14"/>
                    <a:pt x="78" y="14"/>
                  </a:cubicBezTo>
                  <a:cubicBezTo>
                    <a:pt x="75" y="13"/>
                    <a:pt x="73" y="13"/>
                    <a:pt x="71" y="11"/>
                  </a:cubicBezTo>
                  <a:cubicBezTo>
                    <a:pt x="70" y="10"/>
                    <a:pt x="70" y="8"/>
                    <a:pt x="69" y="7"/>
                  </a:cubicBezTo>
                  <a:cubicBezTo>
                    <a:pt x="67" y="13"/>
                    <a:pt x="62" y="13"/>
                    <a:pt x="61" y="13"/>
                  </a:cubicBezTo>
                  <a:cubicBezTo>
                    <a:pt x="59" y="14"/>
                    <a:pt x="56" y="13"/>
                    <a:pt x="55" y="12"/>
                  </a:cubicBezTo>
                  <a:cubicBezTo>
                    <a:pt x="53" y="10"/>
                    <a:pt x="52" y="8"/>
                    <a:pt x="51" y="6"/>
                  </a:cubicBezTo>
                  <a:cubicBezTo>
                    <a:pt x="49" y="11"/>
                    <a:pt x="45" y="13"/>
                    <a:pt x="45" y="13"/>
                  </a:cubicBezTo>
                  <a:cubicBezTo>
                    <a:pt x="42" y="14"/>
                    <a:pt x="40" y="13"/>
                    <a:pt x="38" y="12"/>
                  </a:cubicBezTo>
                  <a:cubicBezTo>
                    <a:pt x="36" y="10"/>
                    <a:pt x="35" y="8"/>
                    <a:pt x="34" y="6"/>
                  </a:cubicBezTo>
                  <a:cubicBezTo>
                    <a:pt x="33" y="8"/>
                    <a:pt x="32" y="10"/>
                    <a:pt x="31" y="11"/>
                  </a:cubicBezTo>
                  <a:cubicBezTo>
                    <a:pt x="28" y="14"/>
                    <a:pt x="24" y="13"/>
                    <a:pt x="24" y="13"/>
                  </a:cubicBezTo>
                  <a:cubicBezTo>
                    <a:pt x="21" y="14"/>
                    <a:pt x="18" y="10"/>
                    <a:pt x="17" y="6"/>
                  </a:cubicBezTo>
                  <a:cubicBezTo>
                    <a:pt x="16" y="10"/>
                    <a:pt x="13" y="12"/>
                    <a:pt x="13" y="12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9" y="14"/>
                    <a:pt x="6" y="13"/>
                    <a:pt x="4" y="12"/>
                  </a:cubicBezTo>
                  <a:cubicBezTo>
                    <a:pt x="0" y="8"/>
                    <a:pt x="0" y="0"/>
                    <a:pt x="0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7"/>
                    <a:pt x="5" y="10"/>
                  </a:cubicBezTo>
                  <a:cubicBezTo>
                    <a:pt x="7" y="11"/>
                    <a:pt x="9" y="12"/>
                    <a:pt x="12" y="11"/>
                  </a:cubicBezTo>
                  <a:cubicBezTo>
                    <a:pt x="13" y="10"/>
                    <a:pt x="16" y="6"/>
                    <a:pt x="16" y="1"/>
                  </a:cubicBezTo>
                  <a:cubicBezTo>
                    <a:pt x="15" y="1"/>
                    <a:pt x="15" y="0"/>
                    <a:pt x="15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7" y="0"/>
                    <a:pt x="18" y="1"/>
                    <a:pt x="18" y="1"/>
                  </a:cubicBezTo>
                  <a:cubicBezTo>
                    <a:pt x="18" y="5"/>
                    <a:pt x="20" y="12"/>
                    <a:pt x="24" y="11"/>
                  </a:cubicBezTo>
                  <a:cubicBezTo>
                    <a:pt x="25" y="11"/>
                    <a:pt x="27" y="12"/>
                    <a:pt x="30" y="9"/>
                  </a:cubicBezTo>
                  <a:cubicBezTo>
                    <a:pt x="32" y="8"/>
                    <a:pt x="33" y="4"/>
                    <a:pt x="33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35" y="0"/>
                    <a:pt x="35" y="7"/>
                    <a:pt x="39" y="10"/>
                  </a:cubicBezTo>
                  <a:cubicBezTo>
                    <a:pt x="40" y="11"/>
                    <a:pt x="42" y="12"/>
                    <a:pt x="44" y="11"/>
                  </a:cubicBezTo>
                  <a:cubicBezTo>
                    <a:pt x="44" y="11"/>
                    <a:pt x="50" y="9"/>
                    <a:pt x="50" y="0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52" y="0"/>
                    <a:pt x="52" y="7"/>
                    <a:pt x="56" y="10"/>
                  </a:cubicBezTo>
                  <a:cubicBezTo>
                    <a:pt x="57" y="11"/>
                    <a:pt x="59" y="12"/>
                    <a:pt x="61" y="11"/>
                  </a:cubicBezTo>
                  <a:cubicBezTo>
                    <a:pt x="62" y="11"/>
                    <a:pt x="67" y="11"/>
                    <a:pt x="69" y="2"/>
                  </a:cubicBezTo>
                  <a:cubicBezTo>
                    <a:pt x="69" y="2"/>
                    <a:pt x="69" y="1"/>
                    <a:pt x="69" y="1"/>
                  </a:cubicBezTo>
                  <a:cubicBezTo>
                    <a:pt x="69" y="0"/>
                    <a:pt x="69" y="0"/>
                    <a:pt x="69" y="0"/>
                  </a:cubicBezTo>
                  <a:cubicBezTo>
                    <a:pt x="71" y="0"/>
                    <a:pt x="71" y="0"/>
                    <a:pt x="71" y="0"/>
                  </a:cubicBezTo>
                  <a:cubicBezTo>
                    <a:pt x="71" y="0"/>
                    <a:pt x="71" y="1"/>
                    <a:pt x="71" y="1"/>
                  </a:cubicBezTo>
                  <a:cubicBezTo>
                    <a:pt x="71" y="2"/>
                    <a:pt x="71" y="7"/>
                    <a:pt x="73" y="9"/>
                  </a:cubicBezTo>
                  <a:cubicBezTo>
                    <a:pt x="74" y="11"/>
                    <a:pt x="76" y="11"/>
                    <a:pt x="78" y="12"/>
                  </a:cubicBezTo>
                  <a:cubicBezTo>
                    <a:pt x="79" y="11"/>
                    <a:pt x="86" y="9"/>
                    <a:pt x="85" y="0"/>
                  </a:cubicBezTo>
                  <a:cubicBezTo>
                    <a:pt x="85" y="0"/>
                    <a:pt x="85" y="0"/>
                    <a:pt x="85" y="0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88" y="1"/>
                    <a:pt x="88" y="8"/>
                    <a:pt x="92" y="11"/>
                  </a:cubicBezTo>
                  <a:cubicBezTo>
                    <a:pt x="93" y="12"/>
                    <a:pt x="95" y="12"/>
                    <a:pt x="97" y="12"/>
                  </a:cubicBezTo>
                  <a:cubicBezTo>
                    <a:pt x="98" y="11"/>
                    <a:pt x="105" y="10"/>
                    <a:pt x="103" y="0"/>
                  </a:cubicBezTo>
                  <a:cubicBezTo>
                    <a:pt x="105" y="0"/>
                    <a:pt x="105" y="0"/>
                    <a:pt x="105" y="0"/>
                  </a:cubicBezTo>
                  <a:cubicBezTo>
                    <a:pt x="107" y="11"/>
                    <a:pt x="98" y="14"/>
                    <a:pt x="98" y="14"/>
                  </a:cubicBezTo>
                  <a:cubicBezTo>
                    <a:pt x="97" y="14"/>
                    <a:pt x="96" y="14"/>
                    <a:pt x="95" y="1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dk1"/>
                </a:solidFill>
                <a:latin typeface="微软雅黑" panose="020b0503020204020204" charset="-122"/>
                <a:ea typeface="微软雅黑"/>
              </a:endParaRPr>
            </a:p>
          </p:txBody>
        </p:sp>
        <p:sp>
          <p:nvSpPr>
            <p:cNvPr id="41" name="Freeform 248"/>
            <p:cNvSpPr/>
            <p:nvPr>
              <p:custDataLst>
                <p:tags r:id="rId24"/>
              </p:custDataLst>
            </p:nvPr>
          </p:nvSpPr>
          <p:spPr bwMode="auto">
            <a:xfrm>
              <a:off x="9524" y="6405"/>
              <a:ext cx="204" cy="27"/>
            </a:xfrm>
            <a:custGeom>
              <a:gdLst>
                <a:gd name="T0" fmla="*/ 95 w 107"/>
                <a:gd name="T1" fmla="*/ 14 h 14"/>
                <a:gd name="T2" fmla="*/ 90 w 107"/>
                <a:gd name="T3" fmla="*/ 13 h 14"/>
                <a:gd name="T4" fmla="*/ 86 w 107"/>
                <a:gd name="T5" fmla="*/ 6 h 14"/>
                <a:gd name="T6" fmla="*/ 78 w 107"/>
                <a:gd name="T7" fmla="*/ 14 h 14"/>
                <a:gd name="T8" fmla="*/ 78 w 107"/>
                <a:gd name="T9" fmla="*/ 14 h 14"/>
                <a:gd name="T10" fmla="*/ 78 w 107"/>
                <a:gd name="T11" fmla="*/ 14 h 14"/>
                <a:gd name="T12" fmla="*/ 71 w 107"/>
                <a:gd name="T13" fmla="*/ 11 h 14"/>
                <a:gd name="T14" fmla="*/ 69 w 107"/>
                <a:gd name="T15" fmla="*/ 7 h 14"/>
                <a:gd name="T16" fmla="*/ 61 w 107"/>
                <a:gd name="T17" fmla="*/ 14 h 14"/>
                <a:gd name="T18" fmla="*/ 54 w 107"/>
                <a:gd name="T19" fmla="*/ 12 h 14"/>
                <a:gd name="T20" fmla="*/ 51 w 107"/>
                <a:gd name="T21" fmla="*/ 7 h 14"/>
                <a:gd name="T22" fmla="*/ 44 w 107"/>
                <a:gd name="T23" fmla="*/ 14 h 14"/>
                <a:gd name="T24" fmla="*/ 37 w 107"/>
                <a:gd name="T25" fmla="*/ 12 h 14"/>
                <a:gd name="T26" fmla="*/ 34 w 107"/>
                <a:gd name="T27" fmla="*/ 7 h 14"/>
                <a:gd name="T28" fmla="*/ 31 w 107"/>
                <a:gd name="T29" fmla="*/ 11 h 14"/>
                <a:gd name="T30" fmla="*/ 24 w 107"/>
                <a:gd name="T31" fmla="*/ 14 h 14"/>
                <a:gd name="T32" fmla="*/ 17 w 107"/>
                <a:gd name="T33" fmla="*/ 7 h 14"/>
                <a:gd name="T34" fmla="*/ 13 w 107"/>
                <a:gd name="T35" fmla="*/ 13 h 14"/>
                <a:gd name="T36" fmla="*/ 12 w 107"/>
                <a:gd name="T37" fmla="*/ 13 h 14"/>
                <a:gd name="T38" fmla="*/ 4 w 107"/>
                <a:gd name="T39" fmla="*/ 12 h 14"/>
                <a:gd name="T40" fmla="*/ 0 w 107"/>
                <a:gd name="T41" fmla="*/ 0 h 14"/>
                <a:gd name="T42" fmla="*/ 2 w 107"/>
                <a:gd name="T43" fmla="*/ 1 h 14"/>
                <a:gd name="T44" fmla="*/ 5 w 107"/>
                <a:gd name="T45" fmla="*/ 10 h 14"/>
                <a:gd name="T46" fmla="*/ 12 w 107"/>
                <a:gd name="T47" fmla="*/ 11 h 14"/>
                <a:gd name="T48" fmla="*/ 15 w 107"/>
                <a:gd name="T49" fmla="*/ 2 h 14"/>
                <a:gd name="T50" fmla="*/ 15 w 107"/>
                <a:gd name="T51" fmla="*/ 1 h 14"/>
                <a:gd name="T52" fmla="*/ 17 w 107"/>
                <a:gd name="T53" fmla="*/ 0 h 14"/>
                <a:gd name="T54" fmla="*/ 17 w 107"/>
                <a:gd name="T55" fmla="*/ 1 h 14"/>
                <a:gd name="T56" fmla="*/ 24 w 107"/>
                <a:gd name="T57" fmla="*/ 12 h 14"/>
                <a:gd name="T58" fmla="*/ 30 w 107"/>
                <a:gd name="T59" fmla="*/ 10 h 14"/>
                <a:gd name="T60" fmla="*/ 33 w 107"/>
                <a:gd name="T61" fmla="*/ 1 h 14"/>
                <a:gd name="T62" fmla="*/ 35 w 107"/>
                <a:gd name="T63" fmla="*/ 1 h 14"/>
                <a:gd name="T64" fmla="*/ 39 w 107"/>
                <a:gd name="T65" fmla="*/ 11 h 14"/>
                <a:gd name="T66" fmla="*/ 44 w 107"/>
                <a:gd name="T67" fmla="*/ 12 h 14"/>
                <a:gd name="T68" fmla="*/ 50 w 107"/>
                <a:gd name="T69" fmla="*/ 1 h 14"/>
                <a:gd name="T70" fmla="*/ 52 w 107"/>
                <a:gd name="T71" fmla="*/ 1 h 14"/>
                <a:gd name="T72" fmla="*/ 56 w 107"/>
                <a:gd name="T73" fmla="*/ 10 h 14"/>
                <a:gd name="T74" fmla="*/ 61 w 107"/>
                <a:gd name="T75" fmla="*/ 12 h 14"/>
                <a:gd name="T76" fmla="*/ 68 w 107"/>
                <a:gd name="T77" fmla="*/ 2 h 14"/>
                <a:gd name="T78" fmla="*/ 69 w 107"/>
                <a:gd name="T79" fmla="*/ 1 h 14"/>
                <a:gd name="T80" fmla="*/ 69 w 107"/>
                <a:gd name="T81" fmla="*/ 0 h 14"/>
                <a:gd name="T82" fmla="*/ 71 w 107"/>
                <a:gd name="T83" fmla="*/ 1 h 14"/>
                <a:gd name="T84" fmla="*/ 71 w 107"/>
                <a:gd name="T85" fmla="*/ 1 h 14"/>
                <a:gd name="T86" fmla="*/ 73 w 107"/>
                <a:gd name="T87" fmla="*/ 10 h 14"/>
                <a:gd name="T88" fmla="*/ 77 w 107"/>
                <a:gd name="T89" fmla="*/ 12 h 14"/>
                <a:gd name="T90" fmla="*/ 85 w 107"/>
                <a:gd name="T91" fmla="*/ 1 h 14"/>
                <a:gd name="T92" fmla="*/ 85 w 107"/>
                <a:gd name="T93" fmla="*/ 1 h 14"/>
                <a:gd name="T94" fmla="*/ 87 w 107"/>
                <a:gd name="T95" fmla="*/ 1 h 14"/>
                <a:gd name="T96" fmla="*/ 87 w 107"/>
                <a:gd name="T97" fmla="*/ 1 h 14"/>
                <a:gd name="T98" fmla="*/ 91 w 107"/>
                <a:gd name="T99" fmla="*/ 11 h 14"/>
                <a:gd name="T100" fmla="*/ 97 w 107"/>
                <a:gd name="T101" fmla="*/ 12 h 14"/>
                <a:gd name="T102" fmla="*/ 103 w 107"/>
                <a:gd name="T103" fmla="*/ 1 h 14"/>
                <a:gd name="T104" fmla="*/ 105 w 107"/>
                <a:gd name="T105" fmla="*/ 0 h 14"/>
                <a:gd name="T106" fmla="*/ 97 w 107"/>
                <a:gd name="T107" fmla="*/ 14 h 14"/>
                <a:gd name="T108" fmla="*/ 95 w 107"/>
                <a:gd name="T109" fmla="*/ 14 h 1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07" h="14">
                  <a:moveTo>
                    <a:pt x="95" y="14"/>
                  </a:moveTo>
                  <a:cubicBezTo>
                    <a:pt x="93" y="14"/>
                    <a:pt x="92" y="14"/>
                    <a:pt x="90" y="13"/>
                  </a:cubicBezTo>
                  <a:cubicBezTo>
                    <a:pt x="88" y="11"/>
                    <a:pt x="87" y="9"/>
                    <a:pt x="86" y="6"/>
                  </a:cubicBezTo>
                  <a:cubicBezTo>
                    <a:pt x="84" y="12"/>
                    <a:pt x="78" y="14"/>
                    <a:pt x="78" y="14"/>
                  </a:cubicBezTo>
                  <a:cubicBezTo>
                    <a:pt x="78" y="14"/>
                    <a:pt x="78" y="14"/>
                    <a:pt x="78" y="14"/>
                  </a:cubicBezTo>
                  <a:cubicBezTo>
                    <a:pt x="78" y="14"/>
                    <a:pt x="78" y="14"/>
                    <a:pt x="78" y="14"/>
                  </a:cubicBezTo>
                  <a:cubicBezTo>
                    <a:pt x="75" y="14"/>
                    <a:pt x="73" y="13"/>
                    <a:pt x="71" y="11"/>
                  </a:cubicBezTo>
                  <a:cubicBezTo>
                    <a:pt x="70" y="10"/>
                    <a:pt x="69" y="8"/>
                    <a:pt x="69" y="7"/>
                  </a:cubicBezTo>
                  <a:cubicBezTo>
                    <a:pt x="66" y="13"/>
                    <a:pt x="61" y="14"/>
                    <a:pt x="61" y="14"/>
                  </a:cubicBezTo>
                  <a:cubicBezTo>
                    <a:pt x="58" y="14"/>
                    <a:pt x="56" y="14"/>
                    <a:pt x="54" y="12"/>
                  </a:cubicBezTo>
                  <a:cubicBezTo>
                    <a:pt x="53" y="10"/>
                    <a:pt x="52" y="8"/>
                    <a:pt x="51" y="7"/>
                  </a:cubicBezTo>
                  <a:cubicBezTo>
                    <a:pt x="49" y="12"/>
                    <a:pt x="45" y="13"/>
                    <a:pt x="44" y="14"/>
                  </a:cubicBezTo>
                  <a:cubicBezTo>
                    <a:pt x="42" y="14"/>
                    <a:pt x="39" y="14"/>
                    <a:pt x="37" y="12"/>
                  </a:cubicBezTo>
                  <a:cubicBezTo>
                    <a:pt x="36" y="11"/>
                    <a:pt x="34" y="9"/>
                    <a:pt x="34" y="7"/>
                  </a:cubicBezTo>
                  <a:cubicBezTo>
                    <a:pt x="33" y="9"/>
                    <a:pt x="32" y="10"/>
                    <a:pt x="31" y="11"/>
                  </a:cubicBezTo>
                  <a:cubicBezTo>
                    <a:pt x="28" y="14"/>
                    <a:pt x="24" y="14"/>
                    <a:pt x="24" y="14"/>
                  </a:cubicBezTo>
                  <a:cubicBezTo>
                    <a:pt x="20" y="14"/>
                    <a:pt x="18" y="10"/>
                    <a:pt x="17" y="7"/>
                  </a:cubicBezTo>
                  <a:cubicBezTo>
                    <a:pt x="15" y="10"/>
                    <a:pt x="13" y="13"/>
                    <a:pt x="13" y="13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9" y="14"/>
                    <a:pt x="6" y="14"/>
                    <a:pt x="4" y="12"/>
                  </a:cubicBezTo>
                  <a:cubicBezTo>
                    <a:pt x="0" y="9"/>
                    <a:pt x="0" y="1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8"/>
                    <a:pt x="5" y="10"/>
                  </a:cubicBezTo>
                  <a:cubicBezTo>
                    <a:pt x="7" y="12"/>
                    <a:pt x="9" y="12"/>
                    <a:pt x="12" y="11"/>
                  </a:cubicBezTo>
                  <a:cubicBezTo>
                    <a:pt x="12" y="10"/>
                    <a:pt x="16" y="6"/>
                    <a:pt x="15" y="2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7" y="1"/>
                    <a:pt x="17" y="1"/>
                    <a:pt x="17" y="1"/>
                  </a:cubicBezTo>
                  <a:cubicBezTo>
                    <a:pt x="18" y="5"/>
                    <a:pt x="20" y="12"/>
                    <a:pt x="24" y="12"/>
                  </a:cubicBezTo>
                  <a:cubicBezTo>
                    <a:pt x="24" y="12"/>
                    <a:pt x="27" y="12"/>
                    <a:pt x="30" y="10"/>
                  </a:cubicBezTo>
                  <a:cubicBezTo>
                    <a:pt x="32" y="8"/>
                    <a:pt x="33" y="5"/>
                    <a:pt x="33" y="1"/>
                  </a:cubicBezTo>
                  <a:cubicBezTo>
                    <a:pt x="35" y="1"/>
                    <a:pt x="35" y="1"/>
                    <a:pt x="35" y="1"/>
                  </a:cubicBezTo>
                  <a:cubicBezTo>
                    <a:pt x="35" y="1"/>
                    <a:pt x="35" y="8"/>
                    <a:pt x="39" y="11"/>
                  </a:cubicBezTo>
                  <a:cubicBezTo>
                    <a:pt x="40" y="12"/>
                    <a:pt x="42" y="12"/>
                    <a:pt x="44" y="12"/>
                  </a:cubicBezTo>
                  <a:cubicBezTo>
                    <a:pt x="44" y="12"/>
                    <a:pt x="50" y="9"/>
                    <a:pt x="50" y="1"/>
                  </a:cubicBezTo>
                  <a:cubicBezTo>
                    <a:pt x="52" y="1"/>
                    <a:pt x="52" y="1"/>
                    <a:pt x="52" y="1"/>
                  </a:cubicBezTo>
                  <a:cubicBezTo>
                    <a:pt x="52" y="1"/>
                    <a:pt x="52" y="7"/>
                    <a:pt x="56" y="10"/>
                  </a:cubicBezTo>
                  <a:cubicBezTo>
                    <a:pt x="57" y="12"/>
                    <a:pt x="59" y="12"/>
                    <a:pt x="61" y="12"/>
                  </a:cubicBezTo>
                  <a:cubicBezTo>
                    <a:pt x="61" y="12"/>
                    <a:pt x="67" y="11"/>
                    <a:pt x="68" y="2"/>
                  </a:cubicBezTo>
                  <a:cubicBezTo>
                    <a:pt x="68" y="2"/>
                    <a:pt x="69" y="1"/>
                    <a:pt x="69" y="1"/>
                  </a:cubicBezTo>
                  <a:cubicBezTo>
                    <a:pt x="69" y="1"/>
                    <a:pt x="69" y="0"/>
                    <a:pt x="69" y="0"/>
                  </a:cubicBezTo>
                  <a:cubicBezTo>
                    <a:pt x="71" y="1"/>
                    <a:pt x="71" y="1"/>
                    <a:pt x="71" y="1"/>
                  </a:cubicBezTo>
                  <a:cubicBezTo>
                    <a:pt x="71" y="1"/>
                    <a:pt x="71" y="1"/>
                    <a:pt x="71" y="1"/>
                  </a:cubicBezTo>
                  <a:cubicBezTo>
                    <a:pt x="70" y="2"/>
                    <a:pt x="70" y="7"/>
                    <a:pt x="73" y="10"/>
                  </a:cubicBezTo>
                  <a:cubicBezTo>
                    <a:pt x="74" y="11"/>
                    <a:pt x="75" y="12"/>
                    <a:pt x="77" y="12"/>
                  </a:cubicBezTo>
                  <a:cubicBezTo>
                    <a:pt x="79" y="12"/>
                    <a:pt x="86" y="9"/>
                    <a:pt x="85" y="1"/>
                  </a:cubicBezTo>
                  <a:cubicBezTo>
                    <a:pt x="85" y="1"/>
                    <a:pt x="85" y="1"/>
                    <a:pt x="85" y="1"/>
                  </a:cubicBezTo>
                  <a:cubicBezTo>
                    <a:pt x="87" y="1"/>
                    <a:pt x="87" y="1"/>
                    <a:pt x="87" y="1"/>
                  </a:cubicBezTo>
                  <a:cubicBezTo>
                    <a:pt x="87" y="1"/>
                    <a:pt x="87" y="1"/>
                    <a:pt x="87" y="1"/>
                  </a:cubicBezTo>
                  <a:cubicBezTo>
                    <a:pt x="87" y="2"/>
                    <a:pt x="88" y="8"/>
                    <a:pt x="91" y="11"/>
                  </a:cubicBezTo>
                  <a:cubicBezTo>
                    <a:pt x="93" y="12"/>
                    <a:pt x="95" y="12"/>
                    <a:pt x="97" y="12"/>
                  </a:cubicBezTo>
                  <a:cubicBezTo>
                    <a:pt x="97" y="12"/>
                    <a:pt x="104" y="10"/>
                    <a:pt x="103" y="1"/>
                  </a:cubicBezTo>
                  <a:cubicBezTo>
                    <a:pt x="105" y="0"/>
                    <a:pt x="105" y="0"/>
                    <a:pt x="105" y="0"/>
                  </a:cubicBezTo>
                  <a:cubicBezTo>
                    <a:pt x="107" y="12"/>
                    <a:pt x="97" y="14"/>
                    <a:pt x="97" y="14"/>
                  </a:cubicBezTo>
                  <a:cubicBezTo>
                    <a:pt x="97" y="14"/>
                    <a:pt x="96" y="14"/>
                    <a:pt x="95" y="1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dk1"/>
                </a:solidFill>
                <a:latin typeface="微软雅黑" panose="020b0503020204020204" charset="-122"/>
                <a:ea typeface="微软雅黑"/>
              </a:endParaRPr>
            </a:p>
          </p:txBody>
        </p:sp>
        <p:sp>
          <p:nvSpPr>
            <p:cNvPr id="20" name="Freeform 243"/>
            <p:cNvSpPr/>
            <p:nvPr>
              <p:custDataLst>
                <p:tags r:id="rId25"/>
              </p:custDataLst>
            </p:nvPr>
          </p:nvSpPr>
          <p:spPr bwMode="auto">
            <a:xfrm>
              <a:off x="8954" y="5001"/>
              <a:ext cx="1266" cy="170"/>
            </a:xfrm>
            <a:custGeom>
              <a:gdLst>
                <a:gd name="T0" fmla="*/ 351 w 662"/>
                <a:gd name="T1" fmla="*/ 84 h 88"/>
                <a:gd name="T2" fmla="*/ 231 w 662"/>
                <a:gd name="T3" fmla="*/ 76 h 88"/>
                <a:gd name="T4" fmla="*/ 0 w 662"/>
                <a:gd name="T5" fmla="*/ 20 h 88"/>
                <a:gd name="T6" fmla="*/ 2 w 662"/>
                <a:gd name="T7" fmla="*/ 16 h 88"/>
                <a:gd name="T8" fmla="*/ 231 w 662"/>
                <a:gd name="T9" fmla="*/ 72 h 88"/>
                <a:gd name="T10" fmla="*/ 660 w 662"/>
                <a:gd name="T11" fmla="*/ 0 h 88"/>
                <a:gd name="T12" fmla="*/ 662 w 662"/>
                <a:gd name="T13" fmla="*/ 4 h 88"/>
                <a:gd name="T14" fmla="*/ 351 w 662"/>
                <a:gd name="T15" fmla="*/ 84 h 8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62" h="88">
                  <a:moveTo>
                    <a:pt x="351" y="84"/>
                  </a:moveTo>
                  <a:cubicBezTo>
                    <a:pt x="308" y="84"/>
                    <a:pt x="267" y="81"/>
                    <a:pt x="231" y="76"/>
                  </a:cubicBezTo>
                  <a:cubicBezTo>
                    <a:pt x="100" y="59"/>
                    <a:pt x="1" y="20"/>
                    <a:pt x="0" y="20"/>
                  </a:cubicBezTo>
                  <a:cubicBezTo>
                    <a:pt x="2" y="16"/>
                    <a:pt x="2" y="16"/>
                    <a:pt x="2" y="16"/>
                  </a:cubicBezTo>
                  <a:cubicBezTo>
                    <a:pt x="3" y="16"/>
                    <a:pt x="101" y="55"/>
                    <a:pt x="231" y="72"/>
                  </a:cubicBezTo>
                  <a:cubicBezTo>
                    <a:pt x="351" y="88"/>
                    <a:pt x="523" y="88"/>
                    <a:pt x="660" y="0"/>
                  </a:cubicBezTo>
                  <a:cubicBezTo>
                    <a:pt x="662" y="4"/>
                    <a:pt x="662" y="4"/>
                    <a:pt x="662" y="4"/>
                  </a:cubicBezTo>
                  <a:cubicBezTo>
                    <a:pt x="565" y="66"/>
                    <a:pt x="452" y="84"/>
                    <a:pt x="351" y="8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dk1"/>
                </a:solidFill>
                <a:latin typeface="微软雅黑" panose="020b0503020204020204" charset="-122"/>
                <a:ea typeface="微软雅黑"/>
              </a:endParaRPr>
            </a:p>
          </p:txBody>
        </p:sp>
        <p:sp>
          <p:nvSpPr>
            <p:cNvPr id="33" name="Freeform 239"/>
            <p:cNvSpPr/>
            <p:nvPr>
              <p:custDataLst>
                <p:tags r:id="rId26"/>
              </p:custDataLst>
            </p:nvPr>
          </p:nvSpPr>
          <p:spPr bwMode="auto">
            <a:xfrm>
              <a:off x="9453" y="5155"/>
              <a:ext cx="108" cy="121"/>
            </a:xfrm>
            <a:custGeom>
              <a:gdLst>
                <a:gd name="T0" fmla="*/ 0 w 57"/>
                <a:gd name="T1" fmla="*/ 0 h 63"/>
                <a:gd name="T2" fmla="*/ 26 w 57"/>
                <a:gd name="T3" fmla="*/ 62 h 63"/>
                <a:gd name="T4" fmla="*/ 57 w 57"/>
                <a:gd name="T5" fmla="*/ 0 h 63"/>
                <a:gd name="T6" fmla="*/ 0 w 57"/>
                <a:gd name="T7" fmla="*/ 0 h 6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7" h="62">
                  <a:moveTo>
                    <a:pt x="0" y="0"/>
                  </a:moveTo>
                  <a:cubicBezTo>
                    <a:pt x="0" y="0"/>
                    <a:pt x="16" y="63"/>
                    <a:pt x="26" y="62"/>
                  </a:cubicBezTo>
                  <a:cubicBezTo>
                    <a:pt x="36" y="60"/>
                    <a:pt x="57" y="0"/>
                    <a:pt x="5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dk1"/>
                </a:solidFill>
                <a:latin typeface="微软雅黑" panose="020b0503020204020204" charset="-122"/>
                <a:ea typeface="微软雅黑"/>
              </a:endParaRPr>
            </a:p>
          </p:txBody>
        </p:sp>
        <p:sp>
          <p:nvSpPr>
            <p:cNvPr id="35" name="Freeform 241"/>
            <p:cNvSpPr/>
            <p:nvPr>
              <p:custDataLst>
                <p:tags r:id="rId27"/>
              </p:custDataLst>
            </p:nvPr>
          </p:nvSpPr>
          <p:spPr bwMode="auto">
            <a:xfrm>
              <a:off x="9827" y="5114"/>
              <a:ext cx="143" cy="174"/>
            </a:xfrm>
            <a:custGeom>
              <a:gdLst>
                <a:gd name="T0" fmla="*/ 0 w 75"/>
                <a:gd name="T1" fmla="*/ 13 h 91"/>
                <a:gd name="T2" fmla="*/ 48 w 75"/>
                <a:gd name="T3" fmla="*/ 87 h 91"/>
                <a:gd name="T4" fmla="*/ 75 w 75"/>
                <a:gd name="T5" fmla="*/ 0 h 91"/>
                <a:gd name="T6" fmla="*/ 0 w 75"/>
                <a:gd name="T7" fmla="*/ 13 h 9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" h="91">
                  <a:moveTo>
                    <a:pt x="0" y="13"/>
                  </a:moveTo>
                  <a:cubicBezTo>
                    <a:pt x="0" y="13"/>
                    <a:pt x="35" y="91"/>
                    <a:pt x="48" y="87"/>
                  </a:cubicBezTo>
                  <a:cubicBezTo>
                    <a:pt x="61" y="83"/>
                    <a:pt x="75" y="0"/>
                    <a:pt x="75" y="0"/>
                  </a:cubicBezTo>
                  <a:lnTo>
                    <a:pt x="0" y="13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dk1"/>
                </a:solidFill>
                <a:latin typeface="微软雅黑" panose="020b0503020204020204" charset="-122"/>
                <a:ea typeface="微软雅黑"/>
              </a:endParaRPr>
            </a:p>
          </p:txBody>
        </p:sp>
      </p:grpSp>
      <p:sp>
        <p:nvSpPr>
          <p:cNvPr id="174" name="内容占位符 6"/>
          <p:cNvSpPr>
            <a:spLocks noGrp="1"/>
          </p:cNvSpPr>
          <p:nvPr>
            <p:custDataLst>
              <p:tags r:id="rId28"/>
            </p:custDataLst>
          </p:nvPr>
        </p:nvSpPr>
        <p:spPr>
          <a:xfrm>
            <a:off x="3741333" y="1478280"/>
            <a:ext cx="2021007" cy="152263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 marL="285750" indent="-28575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/>
              </a:tabLst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spcAft>
                <a:spcPts val="800"/>
              </a:spcAft>
              <a:buNone/>
            </a:pPr>
            <a:r>
              <a:rPr lang="zh-CN" altLang="en-US" sz="1900" spc="11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安全生产是公司的首要任务，必须始终把安全放在第一位</a:t>
            </a:r>
          </a:p>
        </p:txBody>
      </p:sp>
      <p:sp>
        <p:nvSpPr>
          <p:cNvPr id="45" name="内容占位符 6"/>
          <p:cNvSpPr>
            <a:spLocks noGrp="1"/>
          </p:cNvSpPr>
          <p:nvPr>
            <p:custDataLst>
              <p:tags r:id="rId29"/>
            </p:custDataLst>
          </p:nvPr>
        </p:nvSpPr>
        <p:spPr>
          <a:xfrm>
            <a:off x="6436010" y="1478280"/>
            <a:ext cx="2021007" cy="152263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 marL="285750" indent="-28575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/>
              </a:tabLst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20000"/>
              </a:lnSpc>
              <a:spcAft>
                <a:spcPts val="800"/>
              </a:spcAft>
              <a:buNone/>
            </a:pPr>
            <a:r>
              <a:rPr lang="zh-CN" altLang="en-US" sz="1900" spc="14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严格遵守安全生产法律法规，确保生产安全</a:t>
            </a:r>
          </a:p>
        </p:txBody>
      </p:sp>
      <p:sp>
        <p:nvSpPr>
          <p:cNvPr id="49" name="内容占位符 6"/>
          <p:cNvSpPr>
            <a:spLocks noGrp="1"/>
          </p:cNvSpPr>
          <p:nvPr>
            <p:custDataLst>
              <p:tags r:id="rId30"/>
            </p:custDataLst>
          </p:nvPr>
        </p:nvSpPr>
        <p:spPr>
          <a:xfrm>
            <a:off x="3741333" y="4619778"/>
            <a:ext cx="2021007" cy="152263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 marL="285750" indent="-28575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/>
              </a:tabLst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spcAft>
                <a:spcPts val="800"/>
              </a:spcAft>
              <a:buNone/>
            </a:pPr>
            <a:r>
              <a:rPr lang="zh-CN" altLang="en-US" sz="1900" spc="11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建立健全安全生产责任制，明确各级管理人员的安全责任</a:t>
            </a:r>
          </a:p>
        </p:txBody>
      </p:sp>
      <p:sp>
        <p:nvSpPr>
          <p:cNvPr id="50" name="内容占位符 6"/>
          <p:cNvSpPr>
            <a:spLocks noGrp="1"/>
          </p:cNvSpPr>
          <p:nvPr>
            <p:custDataLst>
              <p:tags r:id="rId31"/>
            </p:custDataLst>
          </p:nvPr>
        </p:nvSpPr>
        <p:spPr>
          <a:xfrm>
            <a:off x="6436010" y="4619778"/>
            <a:ext cx="2021007" cy="152263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 marL="285750" indent="-28575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/>
              </a:tabLst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20000"/>
              </a:lnSpc>
              <a:spcAft>
                <a:spcPts val="800"/>
              </a:spcAft>
              <a:buNone/>
            </a:pPr>
            <a:r>
              <a:rPr lang="zh-CN" altLang="en-US" sz="1900" spc="11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加强安全培训，提高员工安全意识和自我保护能力</a:t>
            </a:r>
          </a:p>
        </p:txBody>
      </p:sp>
      <p:sp>
        <p:nvSpPr>
          <p:cNvPr id="12" name="任意多边形 11"/>
          <p:cNvSpPr/>
          <p:nvPr>
            <p:custDataLst>
              <p:tags r:id="rId32"/>
            </p:custDataLst>
          </p:nvPr>
        </p:nvSpPr>
        <p:spPr>
          <a:xfrm>
            <a:off x="6834712" y="4102152"/>
            <a:ext cx="350583" cy="350583"/>
          </a:xfrm>
          <a:custGeom>
            <a:gdLst>
              <a:gd name="idx" fmla="cos wd2 2700000"/>
              <a:gd name="idy" fmla="sin hd2 2700000"/>
              <a:gd name="il" fmla="+- hc 0 wd2"/>
              <a:gd name="ir" fmla="+- hc wd2 0"/>
              <a:gd name="it" fmla="+- vc 0 idx"/>
              <a:gd name="ib" fmla="+- vc idx 0"/>
            </a:gdLst>
            <a:cxnLst>
              <a:cxn ang="3">
                <a:pos x="hc" y="t"/>
              </a:cxn>
              <a:cxn ang="3">
                <a:pos x="hd2" y="il"/>
              </a:cxn>
              <a:cxn ang="cd2">
                <a:pos x="l" y="vc"/>
              </a:cxn>
              <a:cxn ang="cd4">
                <a:pos x="hd2" y="ir"/>
              </a:cxn>
              <a:cxn ang="cd4">
                <a:pos x="hc" y="b"/>
              </a:cxn>
              <a:cxn ang="cd4">
                <a:pos x="idy" y="ir"/>
              </a:cxn>
              <a:cxn ang="0">
                <a:pos x="r" y="vc"/>
              </a:cxn>
              <a:cxn ang="3">
                <a:pos x="idy" y="il"/>
              </a:cxn>
            </a:cxnLst>
            <a:rect l="l" t="t" r="r" b="b"/>
            <a:pathLst>
              <a:path w="1096" h="1001">
                <a:moveTo>
                  <a:pt x="592" y="0"/>
                </a:moveTo>
                <a:cubicBezTo>
                  <a:pt x="676" y="1"/>
                  <a:pt x="760" y="10"/>
                  <a:pt x="821" y="38"/>
                </a:cubicBezTo>
                <a:cubicBezTo>
                  <a:pt x="1033" y="137"/>
                  <a:pt x="1128" y="402"/>
                  <a:pt x="1085" y="651"/>
                </a:cubicBezTo>
                <a:lnTo>
                  <a:pt x="1085" y="652"/>
                </a:lnTo>
                <a:lnTo>
                  <a:pt x="1081" y="667"/>
                </a:lnTo>
                <a:cubicBezTo>
                  <a:pt x="1068" y="710"/>
                  <a:pt x="1049" y="752"/>
                  <a:pt x="1025" y="790"/>
                </a:cubicBezTo>
                <a:lnTo>
                  <a:pt x="1018" y="802"/>
                </a:lnTo>
                <a:lnTo>
                  <a:pt x="1015" y="806"/>
                </a:lnTo>
                <a:cubicBezTo>
                  <a:pt x="956" y="875"/>
                  <a:pt x="870" y="921"/>
                  <a:pt x="773" y="963"/>
                </a:cubicBezTo>
                <a:cubicBezTo>
                  <a:pt x="719" y="986"/>
                  <a:pt x="673" y="980"/>
                  <a:pt x="617" y="988"/>
                </a:cubicBezTo>
                <a:cubicBezTo>
                  <a:pt x="457" y="1011"/>
                  <a:pt x="318" y="1009"/>
                  <a:pt x="186" y="916"/>
                </a:cubicBezTo>
                <a:cubicBezTo>
                  <a:pt x="117" y="867"/>
                  <a:pt x="75" y="740"/>
                  <a:pt x="41" y="664"/>
                </a:cubicBezTo>
                <a:cubicBezTo>
                  <a:pt x="-37" y="489"/>
                  <a:pt x="-1" y="315"/>
                  <a:pt x="116" y="173"/>
                </a:cubicBezTo>
                <a:cubicBezTo>
                  <a:pt x="189" y="81"/>
                  <a:pt x="291" y="17"/>
                  <a:pt x="410" y="8"/>
                </a:cubicBezTo>
                <a:cubicBezTo>
                  <a:pt x="463" y="4"/>
                  <a:pt x="528" y="0"/>
                  <a:pt x="592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" name="任意多边形 16"/>
          <p:cNvSpPr/>
          <p:nvPr>
            <p:custDataLst>
              <p:tags r:id="rId33"/>
            </p:custDataLst>
          </p:nvPr>
        </p:nvSpPr>
        <p:spPr>
          <a:xfrm>
            <a:off x="6834712" y="3159016"/>
            <a:ext cx="350583" cy="350583"/>
          </a:xfrm>
          <a:custGeom>
            <a:gdLst>
              <a:gd name="idx" fmla="cos wd2 2700000"/>
              <a:gd name="idy" fmla="sin hd2 2700000"/>
              <a:gd name="il" fmla="+- hc 0 wd2"/>
              <a:gd name="ir" fmla="+- hc wd2 0"/>
              <a:gd name="it" fmla="+- vc 0 idx"/>
              <a:gd name="ib" fmla="+- vc idx 0"/>
            </a:gdLst>
            <a:cxnLst>
              <a:cxn ang="3">
                <a:pos x="hc" y="t"/>
              </a:cxn>
              <a:cxn ang="3">
                <a:pos x="hd2" y="il"/>
              </a:cxn>
              <a:cxn ang="cd2">
                <a:pos x="l" y="vc"/>
              </a:cxn>
              <a:cxn ang="cd4">
                <a:pos x="hd2" y="ir"/>
              </a:cxn>
              <a:cxn ang="cd4">
                <a:pos x="hc" y="b"/>
              </a:cxn>
              <a:cxn ang="cd4">
                <a:pos x="idy" y="ir"/>
              </a:cxn>
              <a:cxn ang="0">
                <a:pos x="r" y="vc"/>
              </a:cxn>
              <a:cxn ang="3">
                <a:pos x="idy" y="il"/>
              </a:cxn>
            </a:cxnLst>
            <a:rect l="l" t="t" r="r" b="b"/>
            <a:pathLst>
              <a:path w="1096" h="1001">
                <a:moveTo>
                  <a:pt x="592" y="0"/>
                </a:moveTo>
                <a:cubicBezTo>
                  <a:pt x="676" y="1"/>
                  <a:pt x="760" y="10"/>
                  <a:pt x="821" y="38"/>
                </a:cubicBezTo>
                <a:cubicBezTo>
                  <a:pt x="1033" y="137"/>
                  <a:pt x="1128" y="402"/>
                  <a:pt x="1085" y="651"/>
                </a:cubicBezTo>
                <a:lnTo>
                  <a:pt x="1085" y="652"/>
                </a:lnTo>
                <a:lnTo>
                  <a:pt x="1081" y="667"/>
                </a:lnTo>
                <a:cubicBezTo>
                  <a:pt x="1068" y="710"/>
                  <a:pt x="1049" y="752"/>
                  <a:pt x="1025" y="790"/>
                </a:cubicBezTo>
                <a:lnTo>
                  <a:pt x="1018" y="802"/>
                </a:lnTo>
                <a:lnTo>
                  <a:pt x="1015" y="806"/>
                </a:lnTo>
                <a:cubicBezTo>
                  <a:pt x="956" y="875"/>
                  <a:pt x="870" y="921"/>
                  <a:pt x="773" y="963"/>
                </a:cubicBezTo>
                <a:cubicBezTo>
                  <a:pt x="719" y="986"/>
                  <a:pt x="673" y="980"/>
                  <a:pt x="617" y="988"/>
                </a:cubicBezTo>
                <a:cubicBezTo>
                  <a:pt x="457" y="1011"/>
                  <a:pt x="318" y="1009"/>
                  <a:pt x="186" y="916"/>
                </a:cubicBezTo>
                <a:cubicBezTo>
                  <a:pt x="117" y="867"/>
                  <a:pt x="75" y="740"/>
                  <a:pt x="41" y="664"/>
                </a:cubicBezTo>
                <a:cubicBezTo>
                  <a:pt x="-37" y="489"/>
                  <a:pt x="-1" y="315"/>
                  <a:pt x="116" y="173"/>
                </a:cubicBezTo>
                <a:cubicBezTo>
                  <a:pt x="189" y="81"/>
                  <a:pt x="291" y="17"/>
                  <a:pt x="410" y="8"/>
                </a:cubicBezTo>
                <a:cubicBezTo>
                  <a:pt x="463" y="4"/>
                  <a:pt x="528" y="0"/>
                  <a:pt x="592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1" name="任意多边形 10"/>
          <p:cNvSpPr/>
          <p:nvPr>
            <p:custDataLst>
              <p:tags r:id="rId34"/>
            </p:custDataLst>
          </p:nvPr>
        </p:nvSpPr>
        <p:spPr>
          <a:xfrm>
            <a:off x="5013055" y="4102152"/>
            <a:ext cx="350583" cy="350583"/>
          </a:xfrm>
          <a:custGeom>
            <a:gdLst>
              <a:gd name="idx" fmla="cos wd2 2700000"/>
              <a:gd name="idy" fmla="sin hd2 2700000"/>
              <a:gd name="il" fmla="+- hc 0 wd2"/>
              <a:gd name="ir" fmla="+- hc wd2 0"/>
              <a:gd name="it" fmla="+- vc 0 idx"/>
              <a:gd name="ib" fmla="+- vc idx 0"/>
            </a:gdLst>
            <a:cxnLst>
              <a:cxn ang="3">
                <a:pos x="hc" y="t"/>
              </a:cxn>
              <a:cxn ang="3">
                <a:pos x="hd2" y="il"/>
              </a:cxn>
              <a:cxn ang="cd2">
                <a:pos x="l" y="vc"/>
              </a:cxn>
              <a:cxn ang="cd4">
                <a:pos x="hd2" y="ir"/>
              </a:cxn>
              <a:cxn ang="cd4">
                <a:pos x="hc" y="b"/>
              </a:cxn>
              <a:cxn ang="cd4">
                <a:pos x="idy" y="ir"/>
              </a:cxn>
              <a:cxn ang="0">
                <a:pos x="r" y="vc"/>
              </a:cxn>
              <a:cxn ang="3">
                <a:pos x="idy" y="il"/>
              </a:cxn>
            </a:cxnLst>
            <a:rect l="l" t="t" r="r" b="b"/>
            <a:pathLst>
              <a:path w="1096" h="1001">
                <a:moveTo>
                  <a:pt x="592" y="0"/>
                </a:moveTo>
                <a:cubicBezTo>
                  <a:pt x="676" y="1"/>
                  <a:pt x="760" y="10"/>
                  <a:pt x="821" y="38"/>
                </a:cubicBezTo>
                <a:cubicBezTo>
                  <a:pt x="1033" y="137"/>
                  <a:pt x="1128" y="402"/>
                  <a:pt x="1085" y="651"/>
                </a:cubicBezTo>
                <a:lnTo>
                  <a:pt x="1085" y="652"/>
                </a:lnTo>
                <a:lnTo>
                  <a:pt x="1081" y="667"/>
                </a:lnTo>
                <a:cubicBezTo>
                  <a:pt x="1068" y="710"/>
                  <a:pt x="1049" y="752"/>
                  <a:pt x="1025" y="790"/>
                </a:cubicBezTo>
                <a:lnTo>
                  <a:pt x="1018" y="802"/>
                </a:lnTo>
                <a:lnTo>
                  <a:pt x="1015" y="806"/>
                </a:lnTo>
                <a:cubicBezTo>
                  <a:pt x="956" y="875"/>
                  <a:pt x="870" y="921"/>
                  <a:pt x="773" y="963"/>
                </a:cubicBezTo>
                <a:cubicBezTo>
                  <a:pt x="719" y="986"/>
                  <a:pt x="673" y="980"/>
                  <a:pt x="617" y="988"/>
                </a:cubicBezTo>
                <a:cubicBezTo>
                  <a:pt x="457" y="1011"/>
                  <a:pt x="318" y="1009"/>
                  <a:pt x="186" y="916"/>
                </a:cubicBezTo>
                <a:cubicBezTo>
                  <a:pt x="117" y="867"/>
                  <a:pt x="75" y="740"/>
                  <a:pt x="41" y="664"/>
                </a:cubicBezTo>
                <a:cubicBezTo>
                  <a:pt x="-37" y="489"/>
                  <a:pt x="-1" y="315"/>
                  <a:pt x="116" y="173"/>
                </a:cubicBezTo>
                <a:cubicBezTo>
                  <a:pt x="189" y="81"/>
                  <a:pt x="291" y="17"/>
                  <a:pt x="410" y="8"/>
                </a:cubicBezTo>
                <a:cubicBezTo>
                  <a:pt x="463" y="4"/>
                  <a:pt x="528" y="0"/>
                  <a:pt x="592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" name="任意多边形 3"/>
          <p:cNvSpPr/>
          <p:nvPr>
            <p:custDataLst>
              <p:tags r:id="rId35"/>
            </p:custDataLst>
          </p:nvPr>
        </p:nvSpPr>
        <p:spPr>
          <a:xfrm>
            <a:off x="5014430" y="3161765"/>
            <a:ext cx="350583" cy="350583"/>
          </a:xfrm>
          <a:custGeom>
            <a:gdLst>
              <a:gd name="idx" fmla="cos wd2 2700000"/>
              <a:gd name="idy" fmla="sin hd2 2700000"/>
              <a:gd name="il" fmla="+- hc 0 wd2"/>
              <a:gd name="ir" fmla="+- hc wd2 0"/>
              <a:gd name="it" fmla="+- vc 0 idx"/>
              <a:gd name="ib" fmla="+- vc idx 0"/>
            </a:gdLst>
            <a:cxnLst>
              <a:cxn ang="3">
                <a:pos x="hc" y="t"/>
              </a:cxn>
              <a:cxn ang="3">
                <a:pos x="hd2" y="il"/>
              </a:cxn>
              <a:cxn ang="cd2">
                <a:pos x="l" y="vc"/>
              </a:cxn>
              <a:cxn ang="cd4">
                <a:pos x="hd2" y="ir"/>
              </a:cxn>
              <a:cxn ang="cd4">
                <a:pos x="hc" y="b"/>
              </a:cxn>
              <a:cxn ang="cd4">
                <a:pos x="idy" y="ir"/>
              </a:cxn>
              <a:cxn ang="0">
                <a:pos x="r" y="vc"/>
              </a:cxn>
              <a:cxn ang="3">
                <a:pos x="idy" y="il"/>
              </a:cxn>
            </a:cxnLst>
            <a:rect l="l" t="t" r="r" b="b"/>
            <a:pathLst>
              <a:path w="1096" h="1001">
                <a:moveTo>
                  <a:pt x="592" y="0"/>
                </a:moveTo>
                <a:cubicBezTo>
                  <a:pt x="676" y="1"/>
                  <a:pt x="760" y="10"/>
                  <a:pt x="821" y="38"/>
                </a:cubicBezTo>
                <a:cubicBezTo>
                  <a:pt x="1033" y="137"/>
                  <a:pt x="1128" y="402"/>
                  <a:pt x="1085" y="651"/>
                </a:cubicBezTo>
                <a:lnTo>
                  <a:pt x="1085" y="652"/>
                </a:lnTo>
                <a:lnTo>
                  <a:pt x="1081" y="667"/>
                </a:lnTo>
                <a:cubicBezTo>
                  <a:pt x="1068" y="710"/>
                  <a:pt x="1049" y="752"/>
                  <a:pt x="1025" y="790"/>
                </a:cubicBezTo>
                <a:lnTo>
                  <a:pt x="1018" y="802"/>
                </a:lnTo>
                <a:lnTo>
                  <a:pt x="1015" y="806"/>
                </a:lnTo>
                <a:cubicBezTo>
                  <a:pt x="956" y="875"/>
                  <a:pt x="870" y="921"/>
                  <a:pt x="773" y="963"/>
                </a:cubicBezTo>
                <a:cubicBezTo>
                  <a:pt x="719" y="986"/>
                  <a:pt x="673" y="980"/>
                  <a:pt x="617" y="988"/>
                </a:cubicBezTo>
                <a:cubicBezTo>
                  <a:pt x="457" y="1011"/>
                  <a:pt x="318" y="1009"/>
                  <a:pt x="186" y="916"/>
                </a:cubicBezTo>
                <a:cubicBezTo>
                  <a:pt x="117" y="867"/>
                  <a:pt x="75" y="740"/>
                  <a:pt x="41" y="664"/>
                </a:cubicBezTo>
                <a:cubicBezTo>
                  <a:pt x="-37" y="489"/>
                  <a:pt x="-1" y="315"/>
                  <a:pt x="116" y="173"/>
                </a:cubicBezTo>
                <a:cubicBezTo>
                  <a:pt x="189" y="81"/>
                  <a:pt x="291" y="17"/>
                  <a:pt x="410" y="8"/>
                </a:cubicBezTo>
                <a:cubicBezTo>
                  <a:pt x="463" y="4"/>
                  <a:pt x="528" y="0"/>
                  <a:pt x="59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" name="文本框 4"/>
          <p:cNvSpPr txBox="1"/>
          <p:nvPr>
            <p:custDataLst>
              <p:tags r:id="rId36"/>
            </p:custDataLst>
          </p:nvPr>
        </p:nvSpPr>
        <p:spPr>
          <a:xfrm>
            <a:off x="6808590" y="4085010"/>
            <a:ext cx="402827" cy="402054"/>
          </a:xfrm>
          <a:prstGeom prst="rect">
            <a:avLst/>
          </a:prstGeom>
          <a:noFill/>
        </p:spPr>
        <p:txBody>
          <a:bodyPr wrap="square" rtlCol="0" anchor="ctr" anchorCtr="1">
            <a:normAutofit fontScale="80000"/>
          </a:bodyPr>
          <a:lstStyle/>
          <a:p>
            <a:pPr algn="ctr"/>
            <a:r>
              <a:rPr lang="en-US" altLang="zh-CN" sz="1400" b="1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03</a:t>
            </a:r>
          </a:p>
        </p:txBody>
      </p:sp>
      <p:sp>
        <p:nvSpPr>
          <p:cNvPr id="7" name="文本框 6"/>
          <p:cNvSpPr txBox="1"/>
          <p:nvPr>
            <p:custDataLst>
              <p:tags r:id="rId37"/>
            </p:custDataLst>
          </p:nvPr>
        </p:nvSpPr>
        <p:spPr>
          <a:xfrm>
            <a:off x="4988308" y="3144623"/>
            <a:ext cx="402827" cy="402054"/>
          </a:xfrm>
          <a:prstGeom prst="rect">
            <a:avLst/>
          </a:prstGeom>
          <a:noFill/>
        </p:spPr>
        <p:txBody>
          <a:bodyPr wrap="square" rtlCol="0" anchor="ctr" anchorCtr="1">
            <a:normAutofit fontScale="80000"/>
          </a:bodyPr>
          <a:lstStyle/>
          <a:p>
            <a:pPr algn="ctr"/>
            <a:r>
              <a:rPr lang="en-US" altLang="zh-CN" sz="1400" b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01</a:t>
            </a:r>
          </a:p>
        </p:txBody>
      </p:sp>
      <p:sp>
        <p:nvSpPr>
          <p:cNvPr id="8" name="文本框 7"/>
          <p:cNvSpPr txBox="1"/>
          <p:nvPr>
            <p:custDataLst>
              <p:tags r:id="rId38"/>
            </p:custDataLst>
          </p:nvPr>
        </p:nvSpPr>
        <p:spPr>
          <a:xfrm>
            <a:off x="6808590" y="3133625"/>
            <a:ext cx="402827" cy="402054"/>
          </a:xfrm>
          <a:prstGeom prst="rect">
            <a:avLst/>
          </a:prstGeom>
          <a:noFill/>
        </p:spPr>
        <p:txBody>
          <a:bodyPr wrap="square" rtlCol="0" anchor="ctr" anchorCtr="1">
            <a:normAutofit fontScale="80000"/>
          </a:bodyPr>
          <a:lstStyle/>
          <a:p>
            <a:pPr algn="ctr"/>
            <a:r>
              <a:rPr lang="en-US" altLang="zh-CN" sz="1400" b="1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02</a:t>
            </a:r>
          </a:p>
        </p:txBody>
      </p:sp>
      <p:sp>
        <p:nvSpPr>
          <p:cNvPr id="10" name="文本框 9"/>
          <p:cNvSpPr txBox="1"/>
          <p:nvPr>
            <p:custDataLst>
              <p:tags r:id="rId39"/>
            </p:custDataLst>
          </p:nvPr>
        </p:nvSpPr>
        <p:spPr>
          <a:xfrm>
            <a:off x="4986934" y="4085010"/>
            <a:ext cx="402827" cy="402054"/>
          </a:xfrm>
          <a:prstGeom prst="rect">
            <a:avLst/>
          </a:prstGeom>
          <a:noFill/>
        </p:spPr>
        <p:txBody>
          <a:bodyPr wrap="square" rtlCol="0" anchor="ctr" anchorCtr="1">
            <a:normAutofit fontScale="80000"/>
          </a:bodyPr>
          <a:lstStyle/>
          <a:p>
            <a:pPr algn="ctr"/>
            <a:r>
              <a:rPr lang="en-US" altLang="zh-CN" sz="1400" b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04</a:t>
            </a:r>
          </a:p>
        </p:txBody>
      </p:sp>
    </p:spTree>
    <p:custDataLst>
      <p:tags r:id="rId40"/>
    </p:custDataLst>
  </p:cSld>
  <p:clrMapOvr>
    <a:masterClrMapping/>
  </p:clrMapOvr>
  <p:transition spd="med"/>
  <p:timing/>
</p:sld>
</file>

<file path=ppt/slides/slide1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6" name="文本框 6"/>
          <p:cNvSpPr txBox="1"/>
          <p:nvPr>
            <p:custDataLst>
              <p:tags r:id="rId2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综合治理</a:t>
            </a:r>
          </a:p>
        </p:txBody>
      </p:sp>
      <p:cxnSp>
        <p:nvCxnSpPr>
          <p:cNvPr id="3" name="直接连接符 2"/>
          <p:cNvCxnSpPr/>
          <p:nvPr>
            <p:custDataLst>
              <p:tags r:id="rId3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矩形 3"/>
          <p:cNvSpPr/>
          <p:nvPr>
            <p:custDataLst>
              <p:tags r:id="rId4"/>
            </p:custDataLst>
          </p:nvPr>
        </p:nvSpPr>
        <p:spPr>
          <a:xfrm>
            <a:off x="1306195" y="1668529"/>
            <a:ext cx="4660748" cy="202469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" name="文本框 61"/>
          <p:cNvSpPr txBox="1"/>
          <p:nvPr>
            <p:custDataLst>
              <p:tags r:id="rId5"/>
            </p:custDataLst>
          </p:nvPr>
        </p:nvSpPr>
        <p:spPr>
          <a:xfrm>
            <a:off x="1499391" y="2417271"/>
            <a:ext cx="4277790" cy="1167763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11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</a:rPr>
              <a:t>安全生产的基本原则之一是综合治理，即通过多种手段、多种途径、多种方法，综合解决安全生产问题。</a:t>
            </a:r>
          </a:p>
        </p:txBody>
      </p:sp>
      <p:sp>
        <p:nvSpPr>
          <p:cNvPr id="7" name="文本框 58"/>
          <p:cNvSpPr txBox="1"/>
          <p:nvPr>
            <p:custDataLst>
              <p:tags r:id="rId6"/>
            </p:custDataLst>
          </p:nvPr>
        </p:nvSpPr>
        <p:spPr>
          <a:xfrm>
            <a:off x="1570659" y="1811923"/>
            <a:ext cx="875822" cy="58388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zh-CN" sz="3200" b="1" spc="300">
                <a:solidFill>
                  <a:schemeClr val="lt1">
                    <a:alpha val="60000"/>
                  </a:schemeClr>
                </a:solidFill>
                <a:latin typeface="微软雅黑" panose="020b0503020204020204" charset="-122"/>
                <a:ea typeface="微软雅黑"/>
              </a:rPr>
              <a:t>01</a:t>
            </a:r>
          </a:p>
        </p:txBody>
      </p:sp>
      <p:sp>
        <p:nvSpPr>
          <p:cNvPr id="14" name="矩形 13"/>
          <p:cNvSpPr/>
          <p:nvPr>
            <p:custDataLst>
              <p:tags r:id="rId7"/>
            </p:custDataLst>
          </p:nvPr>
        </p:nvSpPr>
        <p:spPr>
          <a:xfrm>
            <a:off x="1306195" y="3926776"/>
            <a:ext cx="4660748" cy="202469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5" name="文本框 61"/>
          <p:cNvSpPr txBox="1"/>
          <p:nvPr>
            <p:custDataLst>
              <p:tags r:id="rId8"/>
            </p:custDataLst>
          </p:nvPr>
        </p:nvSpPr>
        <p:spPr>
          <a:xfrm>
            <a:off x="1499391" y="4674660"/>
            <a:ext cx="4277790" cy="1167763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9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综合治理要求企业建立完善的安全生产管理体系，包括安全生产责任制、安全生产规章制度、安全生产教育培训等。</a:t>
            </a:r>
          </a:p>
        </p:txBody>
      </p:sp>
      <p:sp>
        <p:nvSpPr>
          <p:cNvPr id="16" name="文本框 58"/>
          <p:cNvSpPr txBox="1"/>
          <p:nvPr>
            <p:custDataLst>
              <p:tags r:id="rId9"/>
            </p:custDataLst>
          </p:nvPr>
        </p:nvSpPr>
        <p:spPr>
          <a:xfrm>
            <a:off x="1570659" y="4069312"/>
            <a:ext cx="875822" cy="58388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zh-CN" sz="3200" b="1" spc="300">
                <a:solidFill>
                  <a:schemeClr val="lt1">
                    <a:alpha val="60000"/>
                  </a:schemeClr>
                </a:solidFill>
                <a:latin typeface="微软雅黑" panose="020b0503020204020204" charset="-122"/>
                <a:ea typeface="微软雅黑"/>
              </a:rPr>
              <a:t>03</a:t>
            </a:r>
          </a:p>
        </p:txBody>
      </p:sp>
      <p:sp>
        <p:nvSpPr>
          <p:cNvPr id="24" name="矩形 23"/>
          <p:cNvSpPr/>
          <p:nvPr>
            <p:custDataLst>
              <p:tags r:id="rId10"/>
            </p:custDataLst>
          </p:nvPr>
        </p:nvSpPr>
        <p:spPr>
          <a:xfrm>
            <a:off x="6231407" y="1668529"/>
            <a:ext cx="4660748" cy="202469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5" name="文本框 61"/>
          <p:cNvSpPr txBox="1"/>
          <p:nvPr>
            <p:custDataLst>
              <p:tags r:id="rId11"/>
            </p:custDataLst>
          </p:nvPr>
        </p:nvSpPr>
        <p:spPr>
          <a:xfrm>
            <a:off x="6424603" y="2417271"/>
            <a:ext cx="4277790" cy="1167763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130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综合治理包括：技术措施、管理措施、教育措施、法律措施等。</a:t>
            </a:r>
          </a:p>
        </p:txBody>
      </p:sp>
      <p:sp>
        <p:nvSpPr>
          <p:cNvPr id="26" name="文本框 58"/>
          <p:cNvSpPr txBox="1"/>
          <p:nvPr>
            <p:custDataLst>
              <p:tags r:id="rId12"/>
            </p:custDataLst>
          </p:nvPr>
        </p:nvSpPr>
        <p:spPr>
          <a:xfrm>
            <a:off x="6495871" y="1811923"/>
            <a:ext cx="875822" cy="58388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zh-CN" sz="3200" b="1" spc="300">
                <a:solidFill>
                  <a:schemeClr val="lt1">
                    <a:alpha val="60000"/>
                  </a:schemeClr>
                </a:solidFill>
                <a:latin typeface="微软雅黑" panose="020b0503020204020204" charset="-122"/>
                <a:ea typeface="微软雅黑"/>
              </a:rPr>
              <a:t>02</a:t>
            </a:r>
          </a:p>
        </p:txBody>
      </p:sp>
      <p:sp>
        <p:nvSpPr>
          <p:cNvPr id="21" name="矩形 20"/>
          <p:cNvSpPr/>
          <p:nvPr>
            <p:custDataLst>
              <p:tags r:id="rId13"/>
            </p:custDataLst>
          </p:nvPr>
        </p:nvSpPr>
        <p:spPr>
          <a:xfrm>
            <a:off x="6231407" y="3926776"/>
            <a:ext cx="4660748" cy="202469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2" name="文本框 61"/>
          <p:cNvSpPr txBox="1"/>
          <p:nvPr>
            <p:custDataLst>
              <p:tags r:id="rId14"/>
            </p:custDataLst>
          </p:nvPr>
        </p:nvSpPr>
        <p:spPr>
          <a:xfrm>
            <a:off x="6424603" y="4674660"/>
            <a:ext cx="4277790" cy="1167763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9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</a:rPr>
              <a:t>综合治理要求企业建立完善的安全生产监督体系，包括安全生产检查、安全生产隐患排查、安全生产事故调查等。</a:t>
            </a:r>
          </a:p>
        </p:txBody>
      </p:sp>
      <p:sp>
        <p:nvSpPr>
          <p:cNvPr id="23" name="文本框 58"/>
          <p:cNvSpPr txBox="1"/>
          <p:nvPr>
            <p:custDataLst>
              <p:tags r:id="rId15"/>
            </p:custDataLst>
          </p:nvPr>
        </p:nvSpPr>
        <p:spPr>
          <a:xfrm>
            <a:off x="6495871" y="4069312"/>
            <a:ext cx="875822" cy="58388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zh-CN" sz="3200" b="1" spc="300">
                <a:solidFill>
                  <a:schemeClr val="lt1">
                    <a:alpha val="60000"/>
                  </a:schemeClr>
                </a:solidFill>
                <a:latin typeface="微软雅黑" panose="020b0503020204020204" charset="-122"/>
                <a:ea typeface="微软雅黑"/>
              </a:rPr>
              <a:t>04</a:t>
            </a:r>
          </a:p>
        </p:txBody>
      </p:sp>
    </p:spTree>
    <p:custDataLst>
      <p:tags r:id="rId16"/>
    </p:custDataLst>
  </p:cSld>
  <p:clrMapOvr>
    <a:masterClrMapping/>
  </p:clrMapOvr>
  <p:transition spd="med"/>
  <p:timing/>
</p:sld>
</file>

<file path=ppt/slides/slide1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文本占位符 4"/>
          <p:cNvSpPr/>
          <p:nvPr>
            <p:ph type="body" idx="4"/>
            <p:custDataLst>
              <p:tags r:id="rId2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zh-CN" altLang="en-US">
                <a:solidFill>
                  <a:schemeClr val="accent1"/>
                </a:solidFill>
              </a:rPr>
              <a:t>3</a:t>
            </a:r>
          </a:p>
        </p:txBody>
      </p:sp>
      <p:sp>
        <p:nvSpPr>
          <p:cNvPr id="8" name="标题 7"/>
          <p:cNvSpPr/>
          <p:nvPr>
            <p:ph type="title" idx="3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>
                <a:gradFill>
                  <a:gsLst>
                    <a:gs pos="0">
                      <a:schemeClr val="bg1"/>
                    </a:gs>
                    <a:gs pos="90000">
                      <a:schemeClr val="accent1"/>
                    </a:gs>
                  </a:gsLst>
                  <a:lin ang="16200000" scaled="0"/>
                </a:gradFill>
              </a:rPr>
              <a:t>安全生产的法律法规</a:t>
            </a:r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6" name="文本框 6"/>
          <p:cNvSpPr txBox="1"/>
          <p:nvPr>
            <p:custDataLst>
              <p:tags r:id="rId2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安全生产法</a:t>
            </a:r>
          </a:p>
        </p:txBody>
      </p:sp>
      <p:cxnSp>
        <p:nvCxnSpPr>
          <p:cNvPr id="3" name="直接连接符 2"/>
          <p:cNvCxnSpPr/>
          <p:nvPr>
            <p:custDataLst>
              <p:tags r:id="rId3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>
            <p:custDataLst>
              <p:tags r:id="rId4"/>
            </p:custDataLst>
          </p:nvPr>
        </p:nvCxnSpPr>
        <p:spPr>
          <a:xfrm>
            <a:off x="1435999" y="3764082"/>
            <a:ext cx="9327578" cy="0"/>
          </a:xfrm>
          <a:prstGeom prst="line">
            <a:avLst/>
          </a:prstGeom>
          <a:ln>
            <a:solidFill>
              <a:schemeClr val="l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直接连接符 46"/>
          <p:cNvCxnSpPr/>
          <p:nvPr>
            <p:custDataLst>
              <p:tags r:id="rId5"/>
            </p:custDataLst>
          </p:nvPr>
        </p:nvCxnSpPr>
        <p:spPr>
          <a:xfrm flipH="1">
            <a:off x="6107446" y="1478134"/>
            <a:ext cx="0" cy="4663795"/>
          </a:xfrm>
          <a:prstGeom prst="line">
            <a:avLst/>
          </a:prstGeom>
          <a:ln>
            <a:solidFill>
              <a:schemeClr val="l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KSO_Shape"/>
          <p:cNvSpPr/>
          <p:nvPr>
            <p:custDataLst>
              <p:tags r:id="rId6"/>
            </p:custDataLst>
          </p:nvPr>
        </p:nvSpPr>
        <p:spPr bwMode="auto">
          <a:xfrm>
            <a:off x="1974214" y="2165744"/>
            <a:ext cx="494008" cy="416613"/>
          </a:xfrm>
          <a:custGeom>
            <a:gdLst>
              <a:gd name="T0" fmla="*/ 332222 w 2301876"/>
              <a:gd name="T1" fmla="*/ 1410232 h 1941513"/>
              <a:gd name="T2" fmla="*/ 321717 w 2301876"/>
              <a:gd name="T3" fmla="*/ 1470415 h 1941513"/>
              <a:gd name="T4" fmla="*/ 382384 w 2301876"/>
              <a:gd name="T5" fmla="*/ 1525343 h 1941513"/>
              <a:gd name="T6" fmla="*/ 696485 w 2301876"/>
              <a:gd name="T7" fmla="*/ 1509573 h 1941513"/>
              <a:gd name="T8" fmla="*/ 723010 w 2301876"/>
              <a:gd name="T9" fmla="*/ 1444398 h 1941513"/>
              <a:gd name="T10" fmla="*/ 671273 w 2301876"/>
              <a:gd name="T11" fmla="*/ 1380797 h 1941513"/>
              <a:gd name="T12" fmla="*/ 1348867 w 2301876"/>
              <a:gd name="T13" fmla="*/ 1247408 h 1941513"/>
              <a:gd name="T14" fmla="*/ 1327043 w 2301876"/>
              <a:gd name="T15" fmla="*/ 1320445 h 1941513"/>
              <a:gd name="T16" fmla="*/ 1593934 w 2301876"/>
              <a:gd name="T17" fmla="*/ 1356438 h 1941513"/>
              <a:gd name="T18" fmla="*/ 1647838 w 2301876"/>
              <a:gd name="T19" fmla="*/ 1303105 h 1941513"/>
              <a:gd name="T20" fmla="*/ 1606030 w 2301876"/>
              <a:gd name="T21" fmla="*/ 1239789 h 1941513"/>
              <a:gd name="T22" fmla="*/ 1529191 w 2301876"/>
              <a:gd name="T23" fmla="*/ 516517 h 1941513"/>
              <a:gd name="T24" fmla="*/ 1584982 w 2301876"/>
              <a:gd name="T25" fmla="*/ 576970 h 1941513"/>
              <a:gd name="T26" fmla="*/ 1601035 w 2301876"/>
              <a:gd name="T27" fmla="*/ 667649 h 1941513"/>
              <a:gd name="T28" fmla="*/ 1640510 w 2301876"/>
              <a:gd name="T29" fmla="*/ 716799 h 1941513"/>
              <a:gd name="T30" fmla="*/ 1583140 w 2301876"/>
              <a:gd name="T31" fmla="*/ 840071 h 1941513"/>
              <a:gd name="T32" fmla="*/ 1691827 w 2301876"/>
              <a:gd name="T33" fmla="*/ 916820 h 1941513"/>
              <a:gd name="T34" fmla="*/ 1229710 w 2301876"/>
              <a:gd name="T35" fmla="*/ 1106063 h 1941513"/>
              <a:gd name="T36" fmla="*/ 1284448 w 2301876"/>
              <a:gd name="T37" fmla="*/ 909460 h 1941513"/>
              <a:gd name="T38" fmla="*/ 1396556 w 2301876"/>
              <a:gd name="T39" fmla="*/ 836654 h 1941513"/>
              <a:gd name="T40" fmla="*/ 1335239 w 2301876"/>
              <a:gd name="T41" fmla="*/ 712857 h 1941513"/>
              <a:gd name="T42" fmla="*/ 1370240 w 2301876"/>
              <a:gd name="T43" fmla="*/ 660815 h 1941513"/>
              <a:gd name="T44" fmla="*/ 1388398 w 2301876"/>
              <a:gd name="T45" fmla="*/ 571451 h 1941513"/>
              <a:gd name="T46" fmla="*/ 1446031 w 2301876"/>
              <a:gd name="T47" fmla="*/ 514152 h 1941513"/>
              <a:gd name="T48" fmla="*/ 570227 w 2301876"/>
              <a:gd name="T49" fmla="*/ 477627 h 1941513"/>
              <a:gd name="T50" fmla="*/ 641756 w 2301876"/>
              <a:gd name="T51" fmla="*/ 549062 h 1941513"/>
              <a:gd name="T52" fmla="*/ 661216 w 2301876"/>
              <a:gd name="T53" fmla="*/ 657005 h 1941513"/>
              <a:gd name="T54" fmla="*/ 633078 w 2301876"/>
              <a:gd name="T55" fmla="*/ 739471 h 1941513"/>
              <a:gd name="T56" fmla="*/ 574697 w 2301876"/>
              <a:gd name="T57" fmla="*/ 792786 h 1941513"/>
              <a:gd name="T58" fmla="*/ 708552 w 2301876"/>
              <a:gd name="T59" fmla="*/ 915697 h 1941513"/>
              <a:gd name="T60" fmla="*/ 815320 w 2301876"/>
              <a:gd name="T61" fmla="*/ 1036508 h 1941513"/>
              <a:gd name="T62" fmla="*/ 222836 w 2301876"/>
              <a:gd name="T63" fmla="*/ 1047276 h 1941513"/>
              <a:gd name="T64" fmla="*/ 324870 w 2301876"/>
              <a:gd name="T65" fmla="*/ 922526 h 1941513"/>
              <a:gd name="T66" fmla="*/ 473189 w 2301876"/>
              <a:gd name="T67" fmla="*/ 794886 h 1941513"/>
              <a:gd name="T68" fmla="*/ 413493 w 2301876"/>
              <a:gd name="T69" fmla="*/ 744461 h 1941513"/>
              <a:gd name="T70" fmla="*/ 382462 w 2301876"/>
              <a:gd name="T71" fmla="*/ 663570 h 1941513"/>
              <a:gd name="T72" fmla="*/ 397978 w 2301876"/>
              <a:gd name="T73" fmla="*/ 556154 h 1941513"/>
              <a:gd name="T74" fmla="*/ 466878 w 2301876"/>
              <a:gd name="T75" fmla="*/ 480778 h 1941513"/>
              <a:gd name="T76" fmla="*/ 140242 w 2301876"/>
              <a:gd name="T77" fmla="*/ 134558 h 1941513"/>
              <a:gd name="T78" fmla="*/ 133677 w 2301876"/>
              <a:gd name="T79" fmla="*/ 1210760 h 1941513"/>
              <a:gd name="T80" fmla="*/ 198545 w 2301876"/>
              <a:gd name="T81" fmla="*/ 1290654 h 1941513"/>
              <a:gd name="T82" fmla="*/ 905010 w 2301876"/>
              <a:gd name="T83" fmla="*/ 1223901 h 1941513"/>
              <a:gd name="T84" fmla="*/ 906061 w 2301876"/>
              <a:gd name="T85" fmla="*/ 137186 h 1941513"/>
              <a:gd name="T86" fmla="*/ 1795088 w 2301876"/>
              <a:gd name="T87" fmla="*/ 130835 h 1941513"/>
              <a:gd name="T88" fmla="*/ 1869239 w 2301876"/>
              <a:gd name="T89" fmla="*/ 166040 h 1941513"/>
              <a:gd name="T90" fmla="*/ 1904211 w 2301876"/>
              <a:gd name="T91" fmla="*/ 240391 h 1941513"/>
              <a:gd name="T92" fmla="*/ 1879757 w 2301876"/>
              <a:gd name="T93" fmla="*/ 1330166 h 1941513"/>
              <a:gd name="T94" fmla="*/ 1769057 w 2301876"/>
              <a:gd name="T95" fmla="*/ 1410033 h 1941513"/>
              <a:gd name="T96" fmla="*/ 1237904 w 2301876"/>
              <a:gd name="T97" fmla="*/ 1415550 h 1941513"/>
              <a:gd name="T98" fmla="*/ 1189785 w 2301876"/>
              <a:gd name="T99" fmla="*/ 1139429 h 1941513"/>
              <a:gd name="T100" fmla="*/ 1756435 w 2301876"/>
              <a:gd name="T101" fmla="*/ 1159921 h 1941513"/>
              <a:gd name="T102" fmla="*/ 1799821 w 2301876"/>
              <a:gd name="T103" fmla="*/ 1088198 h 1941513"/>
              <a:gd name="T104" fmla="*/ 898445 w 2301876"/>
              <a:gd name="T105" fmla="*/ 262 h 1941513"/>
              <a:gd name="T106" fmla="*/ 992990 w 2301876"/>
              <a:gd name="T107" fmla="*/ 39421 h 1941513"/>
              <a:gd name="T108" fmla="*/ 1041313 w 2301876"/>
              <a:gd name="T109" fmla="*/ 129302 h 1941513"/>
              <a:gd name="T110" fmla="*/ 1017414 w 2301876"/>
              <a:gd name="T111" fmla="*/ 1483030 h 1941513"/>
              <a:gd name="T112" fmla="*/ 887939 w 2301876"/>
              <a:gd name="T113" fmla="*/ 1588417 h 1941513"/>
              <a:gd name="T114" fmla="*/ 200909 w 2301876"/>
              <a:gd name="T115" fmla="*/ 1599454 h 1941513"/>
              <a:gd name="T116" fmla="*/ 45959 w 2301876"/>
              <a:gd name="T117" fmla="*/ 1513779 h 1941513"/>
              <a:gd name="T118" fmla="*/ 0 w 2301876"/>
              <a:gd name="T119" fmla="*/ 152429 h 1941513"/>
              <a:gd name="T120" fmla="*/ 34667 w 2301876"/>
              <a:gd name="T121" fmla="*/ 55452 h 1941513"/>
              <a:gd name="T122" fmla="*/ 121596 w 2301876"/>
              <a:gd name="T123" fmla="*/ 2891 h 1941513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301876" h="1941513">
                <a:moveTo>
                  <a:pt x="475693" y="1664563"/>
                </a:moveTo>
                <a:lnTo>
                  <a:pt x="471250" y="1664880"/>
                </a:lnTo>
                <a:lnTo>
                  <a:pt x="466490" y="1665198"/>
                </a:lnTo>
                <a:lnTo>
                  <a:pt x="462047" y="1665515"/>
                </a:lnTo>
                <a:lnTo>
                  <a:pt x="457605" y="1666468"/>
                </a:lnTo>
                <a:lnTo>
                  <a:pt x="453162" y="1667421"/>
                </a:lnTo>
                <a:lnTo>
                  <a:pt x="449354" y="1668691"/>
                </a:lnTo>
                <a:lnTo>
                  <a:pt x="440786" y="1671550"/>
                </a:lnTo>
                <a:lnTo>
                  <a:pt x="433170" y="1675679"/>
                </a:lnTo>
                <a:lnTo>
                  <a:pt x="425553" y="1680125"/>
                </a:lnTo>
                <a:lnTo>
                  <a:pt x="418572" y="1685207"/>
                </a:lnTo>
                <a:lnTo>
                  <a:pt x="412542" y="1691241"/>
                </a:lnTo>
                <a:lnTo>
                  <a:pt x="406513" y="1697276"/>
                </a:lnTo>
                <a:lnTo>
                  <a:pt x="401435" y="1704263"/>
                </a:lnTo>
                <a:lnTo>
                  <a:pt x="396993" y="1711886"/>
                </a:lnTo>
                <a:lnTo>
                  <a:pt x="392867" y="1719508"/>
                </a:lnTo>
                <a:lnTo>
                  <a:pt x="390011" y="1728083"/>
                </a:lnTo>
                <a:lnTo>
                  <a:pt x="388742" y="1732212"/>
                </a:lnTo>
                <a:lnTo>
                  <a:pt x="387790" y="1736341"/>
                </a:lnTo>
                <a:lnTo>
                  <a:pt x="386838" y="1740787"/>
                </a:lnTo>
                <a:lnTo>
                  <a:pt x="386203" y="1745552"/>
                </a:lnTo>
                <a:lnTo>
                  <a:pt x="385886" y="1749998"/>
                </a:lnTo>
                <a:lnTo>
                  <a:pt x="385886" y="1754444"/>
                </a:lnTo>
                <a:lnTo>
                  <a:pt x="385886" y="1759209"/>
                </a:lnTo>
                <a:lnTo>
                  <a:pt x="386203" y="1763655"/>
                </a:lnTo>
                <a:lnTo>
                  <a:pt x="386838" y="1768419"/>
                </a:lnTo>
                <a:lnTo>
                  <a:pt x="387790" y="1772865"/>
                </a:lnTo>
                <a:lnTo>
                  <a:pt x="388742" y="1776994"/>
                </a:lnTo>
                <a:lnTo>
                  <a:pt x="390011" y="1781441"/>
                </a:lnTo>
                <a:lnTo>
                  <a:pt x="392867" y="1789698"/>
                </a:lnTo>
                <a:lnTo>
                  <a:pt x="396993" y="1797639"/>
                </a:lnTo>
                <a:lnTo>
                  <a:pt x="401435" y="1804943"/>
                </a:lnTo>
                <a:lnTo>
                  <a:pt x="406513" y="1812248"/>
                </a:lnTo>
                <a:lnTo>
                  <a:pt x="412542" y="1818283"/>
                </a:lnTo>
                <a:lnTo>
                  <a:pt x="418572" y="1824317"/>
                </a:lnTo>
                <a:lnTo>
                  <a:pt x="425553" y="1829399"/>
                </a:lnTo>
                <a:lnTo>
                  <a:pt x="433170" y="1833845"/>
                </a:lnTo>
                <a:lnTo>
                  <a:pt x="440786" y="1837657"/>
                </a:lnTo>
                <a:lnTo>
                  <a:pt x="449354" y="1840515"/>
                </a:lnTo>
                <a:lnTo>
                  <a:pt x="453162" y="1842103"/>
                </a:lnTo>
                <a:lnTo>
                  <a:pt x="457605" y="1842738"/>
                </a:lnTo>
                <a:lnTo>
                  <a:pt x="462047" y="1843374"/>
                </a:lnTo>
                <a:lnTo>
                  <a:pt x="466490" y="1844326"/>
                </a:lnTo>
                <a:lnTo>
                  <a:pt x="471250" y="1844644"/>
                </a:lnTo>
                <a:lnTo>
                  <a:pt x="475693" y="1844644"/>
                </a:lnTo>
                <a:lnTo>
                  <a:pt x="784465" y="1844644"/>
                </a:lnTo>
                <a:lnTo>
                  <a:pt x="788908" y="1844644"/>
                </a:lnTo>
                <a:lnTo>
                  <a:pt x="793668" y="1844326"/>
                </a:lnTo>
                <a:lnTo>
                  <a:pt x="798111" y="1843374"/>
                </a:lnTo>
                <a:lnTo>
                  <a:pt x="802553" y="1842738"/>
                </a:lnTo>
                <a:lnTo>
                  <a:pt x="806996" y="1842103"/>
                </a:lnTo>
                <a:lnTo>
                  <a:pt x="811122" y="1840515"/>
                </a:lnTo>
                <a:lnTo>
                  <a:pt x="819690" y="1837657"/>
                </a:lnTo>
                <a:lnTo>
                  <a:pt x="827306" y="1833845"/>
                </a:lnTo>
                <a:lnTo>
                  <a:pt x="834605" y="1829399"/>
                </a:lnTo>
                <a:lnTo>
                  <a:pt x="841586" y="1824317"/>
                </a:lnTo>
                <a:lnTo>
                  <a:pt x="847933" y="1818283"/>
                </a:lnTo>
                <a:lnTo>
                  <a:pt x="853963" y="1812248"/>
                </a:lnTo>
                <a:lnTo>
                  <a:pt x="859040" y="1804943"/>
                </a:lnTo>
                <a:lnTo>
                  <a:pt x="863483" y="1797639"/>
                </a:lnTo>
                <a:lnTo>
                  <a:pt x="867608" y="1789698"/>
                </a:lnTo>
                <a:lnTo>
                  <a:pt x="870464" y="1781441"/>
                </a:lnTo>
                <a:lnTo>
                  <a:pt x="871734" y="1776994"/>
                </a:lnTo>
                <a:lnTo>
                  <a:pt x="872686" y="1772865"/>
                </a:lnTo>
                <a:lnTo>
                  <a:pt x="873320" y="1768419"/>
                </a:lnTo>
                <a:lnTo>
                  <a:pt x="873638" y="1763655"/>
                </a:lnTo>
                <a:lnTo>
                  <a:pt x="874272" y="1759209"/>
                </a:lnTo>
                <a:lnTo>
                  <a:pt x="874590" y="1754444"/>
                </a:lnTo>
                <a:lnTo>
                  <a:pt x="874272" y="1749998"/>
                </a:lnTo>
                <a:lnTo>
                  <a:pt x="873638" y="1745552"/>
                </a:lnTo>
                <a:lnTo>
                  <a:pt x="873320" y="1740787"/>
                </a:lnTo>
                <a:lnTo>
                  <a:pt x="872686" y="1736341"/>
                </a:lnTo>
                <a:lnTo>
                  <a:pt x="871734" y="1732212"/>
                </a:lnTo>
                <a:lnTo>
                  <a:pt x="870464" y="1728083"/>
                </a:lnTo>
                <a:lnTo>
                  <a:pt x="867608" y="1719508"/>
                </a:lnTo>
                <a:lnTo>
                  <a:pt x="863483" y="1711886"/>
                </a:lnTo>
                <a:lnTo>
                  <a:pt x="859040" y="1704263"/>
                </a:lnTo>
                <a:lnTo>
                  <a:pt x="853963" y="1697276"/>
                </a:lnTo>
                <a:lnTo>
                  <a:pt x="847933" y="1691241"/>
                </a:lnTo>
                <a:lnTo>
                  <a:pt x="841586" y="1685207"/>
                </a:lnTo>
                <a:lnTo>
                  <a:pt x="834605" y="1680125"/>
                </a:lnTo>
                <a:lnTo>
                  <a:pt x="827306" y="1675679"/>
                </a:lnTo>
                <a:lnTo>
                  <a:pt x="819690" y="1671550"/>
                </a:lnTo>
                <a:lnTo>
                  <a:pt x="811122" y="1668691"/>
                </a:lnTo>
                <a:lnTo>
                  <a:pt x="806996" y="1667421"/>
                </a:lnTo>
                <a:lnTo>
                  <a:pt x="802553" y="1666468"/>
                </a:lnTo>
                <a:lnTo>
                  <a:pt x="798111" y="1665515"/>
                </a:lnTo>
                <a:lnTo>
                  <a:pt x="793668" y="1665198"/>
                </a:lnTo>
                <a:lnTo>
                  <a:pt x="788908" y="1664880"/>
                </a:lnTo>
                <a:lnTo>
                  <a:pt x="784465" y="1664563"/>
                </a:lnTo>
                <a:lnTo>
                  <a:pt x="475693" y="1664563"/>
                </a:lnTo>
                <a:close/>
                <a:moveTo>
                  <a:pt x="1670551" y="1495108"/>
                </a:moveTo>
                <a:lnTo>
                  <a:pt x="1662926" y="1495425"/>
                </a:lnTo>
                <a:lnTo>
                  <a:pt x="1655936" y="1496695"/>
                </a:lnTo>
                <a:lnTo>
                  <a:pt x="1648946" y="1498283"/>
                </a:lnTo>
                <a:lnTo>
                  <a:pt x="1642274" y="1500823"/>
                </a:lnTo>
                <a:lnTo>
                  <a:pt x="1636237" y="1503998"/>
                </a:lnTo>
                <a:lnTo>
                  <a:pt x="1629882" y="1507490"/>
                </a:lnTo>
                <a:lnTo>
                  <a:pt x="1624481" y="1511618"/>
                </a:lnTo>
                <a:lnTo>
                  <a:pt x="1619080" y="1516380"/>
                </a:lnTo>
                <a:lnTo>
                  <a:pt x="1614631" y="1521778"/>
                </a:lnTo>
                <a:lnTo>
                  <a:pt x="1610183" y="1527175"/>
                </a:lnTo>
                <a:lnTo>
                  <a:pt x="1606688" y="1533208"/>
                </a:lnTo>
                <a:lnTo>
                  <a:pt x="1603511" y="1539240"/>
                </a:lnTo>
                <a:lnTo>
                  <a:pt x="1601605" y="1545908"/>
                </a:lnTo>
                <a:lnTo>
                  <a:pt x="1599698" y="1552893"/>
                </a:lnTo>
                <a:lnTo>
                  <a:pt x="1598427" y="1559878"/>
                </a:lnTo>
                <a:lnTo>
                  <a:pt x="1598110" y="1567498"/>
                </a:lnTo>
                <a:lnTo>
                  <a:pt x="1598427" y="1574800"/>
                </a:lnTo>
                <a:lnTo>
                  <a:pt x="1599698" y="1582103"/>
                </a:lnTo>
                <a:lnTo>
                  <a:pt x="1601605" y="1589088"/>
                </a:lnTo>
                <a:lnTo>
                  <a:pt x="1603511" y="1595755"/>
                </a:lnTo>
                <a:lnTo>
                  <a:pt x="1606688" y="1602105"/>
                </a:lnTo>
                <a:lnTo>
                  <a:pt x="1610183" y="1607820"/>
                </a:lnTo>
                <a:lnTo>
                  <a:pt x="1614631" y="1613535"/>
                </a:lnTo>
                <a:lnTo>
                  <a:pt x="1619080" y="1618615"/>
                </a:lnTo>
                <a:lnTo>
                  <a:pt x="1624481" y="1623378"/>
                </a:lnTo>
                <a:lnTo>
                  <a:pt x="1629882" y="1627505"/>
                </a:lnTo>
                <a:lnTo>
                  <a:pt x="1636237" y="1630998"/>
                </a:lnTo>
                <a:lnTo>
                  <a:pt x="1642274" y="1634173"/>
                </a:lnTo>
                <a:lnTo>
                  <a:pt x="1648946" y="1636713"/>
                </a:lnTo>
                <a:lnTo>
                  <a:pt x="1655936" y="1638300"/>
                </a:lnTo>
                <a:lnTo>
                  <a:pt x="1662926" y="1639253"/>
                </a:lnTo>
                <a:lnTo>
                  <a:pt x="1670551" y="1639570"/>
                </a:lnTo>
                <a:lnTo>
                  <a:pt x="1918697" y="1639570"/>
                </a:lnTo>
                <a:lnTo>
                  <a:pt x="1926004" y="1639253"/>
                </a:lnTo>
                <a:lnTo>
                  <a:pt x="1933630" y="1638300"/>
                </a:lnTo>
                <a:lnTo>
                  <a:pt x="1940620" y="1636713"/>
                </a:lnTo>
                <a:lnTo>
                  <a:pt x="1947292" y="1634173"/>
                </a:lnTo>
                <a:lnTo>
                  <a:pt x="1953329" y="1630998"/>
                </a:lnTo>
                <a:lnTo>
                  <a:pt x="1959366" y="1627505"/>
                </a:lnTo>
                <a:lnTo>
                  <a:pt x="1964767" y="1623378"/>
                </a:lnTo>
                <a:lnTo>
                  <a:pt x="1970168" y="1618615"/>
                </a:lnTo>
                <a:lnTo>
                  <a:pt x="1974934" y="1613535"/>
                </a:lnTo>
                <a:lnTo>
                  <a:pt x="1979065" y="1607820"/>
                </a:lnTo>
                <a:lnTo>
                  <a:pt x="1982560" y="1602105"/>
                </a:lnTo>
                <a:lnTo>
                  <a:pt x="1985419" y="1595755"/>
                </a:lnTo>
                <a:lnTo>
                  <a:pt x="1988279" y="1589088"/>
                </a:lnTo>
                <a:lnTo>
                  <a:pt x="1989868" y="1582103"/>
                </a:lnTo>
                <a:lnTo>
                  <a:pt x="1991138" y="1574800"/>
                </a:lnTo>
                <a:lnTo>
                  <a:pt x="1991456" y="1567498"/>
                </a:lnTo>
                <a:lnTo>
                  <a:pt x="1991138" y="1559878"/>
                </a:lnTo>
                <a:lnTo>
                  <a:pt x="1989868" y="1552893"/>
                </a:lnTo>
                <a:lnTo>
                  <a:pt x="1988279" y="1545908"/>
                </a:lnTo>
                <a:lnTo>
                  <a:pt x="1985419" y="1539240"/>
                </a:lnTo>
                <a:lnTo>
                  <a:pt x="1982560" y="1533208"/>
                </a:lnTo>
                <a:lnTo>
                  <a:pt x="1979065" y="1527175"/>
                </a:lnTo>
                <a:lnTo>
                  <a:pt x="1974934" y="1521778"/>
                </a:lnTo>
                <a:lnTo>
                  <a:pt x="1970168" y="1516380"/>
                </a:lnTo>
                <a:lnTo>
                  <a:pt x="1964767" y="1511618"/>
                </a:lnTo>
                <a:lnTo>
                  <a:pt x="1959366" y="1507490"/>
                </a:lnTo>
                <a:lnTo>
                  <a:pt x="1953329" y="1503998"/>
                </a:lnTo>
                <a:lnTo>
                  <a:pt x="1947292" y="1500823"/>
                </a:lnTo>
                <a:lnTo>
                  <a:pt x="1940620" y="1498283"/>
                </a:lnTo>
                <a:lnTo>
                  <a:pt x="1933630" y="1496695"/>
                </a:lnTo>
                <a:lnTo>
                  <a:pt x="1926004" y="1495425"/>
                </a:lnTo>
                <a:lnTo>
                  <a:pt x="1918697" y="1495108"/>
                </a:lnTo>
                <a:lnTo>
                  <a:pt x="1670551" y="1495108"/>
                </a:lnTo>
                <a:close/>
                <a:moveTo>
                  <a:pt x="1787673" y="611187"/>
                </a:moveTo>
                <a:lnTo>
                  <a:pt x="1794669" y="611187"/>
                </a:lnTo>
                <a:lnTo>
                  <a:pt x="1801665" y="611187"/>
                </a:lnTo>
                <a:lnTo>
                  <a:pt x="1808661" y="612140"/>
                </a:lnTo>
                <a:lnTo>
                  <a:pt x="1815338" y="613093"/>
                </a:lnTo>
                <a:lnTo>
                  <a:pt x="1822016" y="614681"/>
                </a:lnTo>
                <a:lnTo>
                  <a:pt x="1828694" y="616587"/>
                </a:lnTo>
                <a:lnTo>
                  <a:pt x="1835372" y="618810"/>
                </a:lnTo>
                <a:lnTo>
                  <a:pt x="1841732" y="621352"/>
                </a:lnTo>
                <a:lnTo>
                  <a:pt x="1847773" y="624210"/>
                </a:lnTo>
                <a:lnTo>
                  <a:pt x="1853815" y="627387"/>
                </a:lnTo>
                <a:lnTo>
                  <a:pt x="1859539" y="631198"/>
                </a:lnTo>
                <a:lnTo>
                  <a:pt x="1865581" y="635010"/>
                </a:lnTo>
                <a:lnTo>
                  <a:pt x="1870987" y="639457"/>
                </a:lnTo>
                <a:lnTo>
                  <a:pt x="1876393" y="643904"/>
                </a:lnTo>
                <a:lnTo>
                  <a:pt x="1881480" y="648986"/>
                </a:lnTo>
                <a:lnTo>
                  <a:pt x="1886568" y="654068"/>
                </a:lnTo>
                <a:lnTo>
                  <a:pt x="1891338" y="659151"/>
                </a:lnTo>
                <a:lnTo>
                  <a:pt x="1895790" y="665186"/>
                </a:lnTo>
                <a:lnTo>
                  <a:pt x="1900242" y="670903"/>
                </a:lnTo>
                <a:lnTo>
                  <a:pt x="1904376" y="677256"/>
                </a:lnTo>
                <a:lnTo>
                  <a:pt x="1908192" y="683609"/>
                </a:lnTo>
                <a:lnTo>
                  <a:pt x="1911690" y="690597"/>
                </a:lnTo>
                <a:lnTo>
                  <a:pt x="1915188" y="697267"/>
                </a:lnTo>
                <a:lnTo>
                  <a:pt x="1918049" y="704255"/>
                </a:lnTo>
                <a:lnTo>
                  <a:pt x="1920593" y="711561"/>
                </a:lnTo>
                <a:lnTo>
                  <a:pt x="1923137" y="718867"/>
                </a:lnTo>
                <a:lnTo>
                  <a:pt x="1925363" y="726808"/>
                </a:lnTo>
                <a:lnTo>
                  <a:pt x="1927271" y="734431"/>
                </a:lnTo>
                <a:lnTo>
                  <a:pt x="1928861" y="742690"/>
                </a:lnTo>
                <a:lnTo>
                  <a:pt x="1929815" y="750631"/>
                </a:lnTo>
                <a:lnTo>
                  <a:pt x="1930451" y="758889"/>
                </a:lnTo>
                <a:lnTo>
                  <a:pt x="1931405" y="767466"/>
                </a:lnTo>
                <a:lnTo>
                  <a:pt x="1931405" y="775724"/>
                </a:lnTo>
                <a:lnTo>
                  <a:pt x="1931723" y="784301"/>
                </a:lnTo>
                <a:lnTo>
                  <a:pt x="1932359" y="791924"/>
                </a:lnTo>
                <a:lnTo>
                  <a:pt x="1933313" y="799865"/>
                </a:lnTo>
                <a:lnTo>
                  <a:pt x="1934585" y="806853"/>
                </a:lnTo>
                <a:lnTo>
                  <a:pt x="1936175" y="813206"/>
                </a:lnTo>
                <a:lnTo>
                  <a:pt x="1938401" y="819241"/>
                </a:lnTo>
                <a:lnTo>
                  <a:pt x="1940627" y="824958"/>
                </a:lnTo>
                <a:lnTo>
                  <a:pt x="1943171" y="830041"/>
                </a:lnTo>
                <a:lnTo>
                  <a:pt x="1945715" y="834805"/>
                </a:lnTo>
                <a:lnTo>
                  <a:pt x="1948576" y="839252"/>
                </a:lnTo>
                <a:lnTo>
                  <a:pt x="1951756" y="843381"/>
                </a:lnTo>
                <a:lnTo>
                  <a:pt x="1954936" y="846875"/>
                </a:lnTo>
                <a:lnTo>
                  <a:pt x="1958116" y="850687"/>
                </a:lnTo>
                <a:lnTo>
                  <a:pt x="1961614" y="853546"/>
                </a:lnTo>
                <a:lnTo>
                  <a:pt x="1965430" y="856087"/>
                </a:lnTo>
                <a:lnTo>
                  <a:pt x="1968610" y="858946"/>
                </a:lnTo>
                <a:lnTo>
                  <a:pt x="1975606" y="862757"/>
                </a:lnTo>
                <a:lnTo>
                  <a:pt x="1982284" y="866251"/>
                </a:lnTo>
                <a:lnTo>
                  <a:pt x="1988643" y="868475"/>
                </a:lnTo>
                <a:lnTo>
                  <a:pt x="1994049" y="869745"/>
                </a:lnTo>
                <a:lnTo>
                  <a:pt x="1998819" y="871016"/>
                </a:lnTo>
                <a:lnTo>
                  <a:pt x="2002635" y="871334"/>
                </a:lnTo>
                <a:lnTo>
                  <a:pt x="2005815" y="871651"/>
                </a:lnTo>
                <a:lnTo>
                  <a:pt x="2005815" y="932320"/>
                </a:lnTo>
                <a:lnTo>
                  <a:pt x="1841096" y="932320"/>
                </a:lnTo>
                <a:lnTo>
                  <a:pt x="1841096" y="997119"/>
                </a:lnTo>
                <a:lnTo>
                  <a:pt x="1853815" y="999025"/>
                </a:lnTo>
                <a:lnTo>
                  <a:pt x="1865899" y="1001566"/>
                </a:lnTo>
                <a:lnTo>
                  <a:pt x="1877983" y="1004107"/>
                </a:lnTo>
                <a:lnTo>
                  <a:pt x="1890066" y="1007601"/>
                </a:lnTo>
                <a:lnTo>
                  <a:pt x="1901514" y="1011095"/>
                </a:lnTo>
                <a:lnTo>
                  <a:pt x="1912962" y="1015224"/>
                </a:lnTo>
                <a:lnTo>
                  <a:pt x="1923773" y="1019354"/>
                </a:lnTo>
                <a:lnTo>
                  <a:pt x="1934903" y="1024118"/>
                </a:lnTo>
                <a:lnTo>
                  <a:pt x="1945715" y="1029200"/>
                </a:lnTo>
                <a:lnTo>
                  <a:pt x="1956208" y="1034918"/>
                </a:lnTo>
                <a:lnTo>
                  <a:pt x="1966384" y="1040635"/>
                </a:lnTo>
                <a:lnTo>
                  <a:pt x="1976242" y="1046988"/>
                </a:lnTo>
                <a:lnTo>
                  <a:pt x="1986099" y="1053659"/>
                </a:lnTo>
                <a:lnTo>
                  <a:pt x="1995321" y="1060329"/>
                </a:lnTo>
                <a:lnTo>
                  <a:pt x="2003907" y="1067635"/>
                </a:lnTo>
                <a:lnTo>
                  <a:pt x="2012811" y="1074940"/>
                </a:lnTo>
                <a:lnTo>
                  <a:pt x="2021396" y="1082881"/>
                </a:lnTo>
                <a:lnTo>
                  <a:pt x="2029028" y="1090822"/>
                </a:lnTo>
                <a:lnTo>
                  <a:pt x="2036978" y="1099081"/>
                </a:lnTo>
                <a:lnTo>
                  <a:pt x="2044292" y="1107975"/>
                </a:lnTo>
                <a:lnTo>
                  <a:pt x="2051288" y="1116551"/>
                </a:lnTo>
                <a:lnTo>
                  <a:pt x="2057965" y="1125445"/>
                </a:lnTo>
                <a:lnTo>
                  <a:pt x="2064325" y="1135292"/>
                </a:lnTo>
                <a:lnTo>
                  <a:pt x="2069731" y="1144821"/>
                </a:lnTo>
                <a:lnTo>
                  <a:pt x="2075455" y="1154350"/>
                </a:lnTo>
                <a:lnTo>
                  <a:pt x="2080225" y="1164515"/>
                </a:lnTo>
                <a:lnTo>
                  <a:pt x="2084995" y="1174679"/>
                </a:lnTo>
                <a:lnTo>
                  <a:pt x="2089128" y="1185161"/>
                </a:lnTo>
                <a:lnTo>
                  <a:pt x="2092626" y="1195643"/>
                </a:lnTo>
                <a:lnTo>
                  <a:pt x="2095488" y="1206761"/>
                </a:lnTo>
                <a:lnTo>
                  <a:pt x="2098668" y="1217560"/>
                </a:lnTo>
                <a:lnTo>
                  <a:pt x="2100894" y="1228995"/>
                </a:lnTo>
                <a:lnTo>
                  <a:pt x="2103438" y="1336675"/>
                </a:lnTo>
                <a:lnTo>
                  <a:pt x="1485900" y="1336675"/>
                </a:lnTo>
                <a:lnTo>
                  <a:pt x="1488444" y="1228995"/>
                </a:lnTo>
                <a:lnTo>
                  <a:pt x="1490670" y="1217560"/>
                </a:lnTo>
                <a:lnTo>
                  <a:pt x="1493214" y="1206761"/>
                </a:lnTo>
                <a:lnTo>
                  <a:pt x="1496712" y="1195643"/>
                </a:lnTo>
                <a:lnTo>
                  <a:pt x="1500210" y="1185161"/>
                </a:lnTo>
                <a:lnTo>
                  <a:pt x="1504343" y="1174679"/>
                </a:lnTo>
                <a:lnTo>
                  <a:pt x="1508795" y="1164515"/>
                </a:lnTo>
                <a:lnTo>
                  <a:pt x="1513565" y="1154350"/>
                </a:lnTo>
                <a:lnTo>
                  <a:pt x="1519289" y="1144821"/>
                </a:lnTo>
                <a:lnTo>
                  <a:pt x="1525013" y="1135292"/>
                </a:lnTo>
                <a:lnTo>
                  <a:pt x="1531055" y="1125763"/>
                </a:lnTo>
                <a:lnTo>
                  <a:pt x="1537732" y="1116551"/>
                </a:lnTo>
                <a:lnTo>
                  <a:pt x="1544728" y="1107975"/>
                </a:lnTo>
                <a:lnTo>
                  <a:pt x="1552042" y="1099081"/>
                </a:lnTo>
                <a:lnTo>
                  <a:pt x="1559674" y="1090822"/>
                </a:lnTo>
                <a:lnTo>
                  <a:pt x="1567942" y="1082881"/>
                </a:lnTo>
                <a:lnTo>
                  <a:pt x="1576209" y="1074940"/>
                </a:lnTo>
                <a:lnTo>
                  <a:pt x="1584795" y="1067635"/>
                </a:lnTo>
                <a:lnTo>
                  <a:pt x="1593699" y="1060329"/>
                </a:lnTo>
                <a:lnTo>
                  <a:pt x="1603239" y="1053659"/>
                </a:lnTo>
                <a:lnTo>
                  <a:pt x="1613096" y="1046988"/>
                </a:lnTo>
                <a:lnTo>
                  <a:pt x="1622954" y="1040635"/>
                </a:lnTo>
                <a:lnTo>
                  <a:pt x="1632812" y="1034918"/>
                </a:lnTo>
                <a:lnTo>
                  <a:pt x="1643305" y="1029200"/>
                </a:lnTo>
                <a:lnTo>
                  <a:pt x="1654117" y="1024118"/>
                </a:lnTo>
                <a:lnTo>
                  <a:pt x="1664929" y="1019671"/>
                </a:lnTo>
                <a:lnTo>
                  <a:pt x="1676058" y="1015224"/>
                </a:lnTo>
                <a:lnTo>
                  <a:pt x="1687506" y="1011095"/>
                </a:lnTo>
                <a:lnTo>
                  <a:pt x="1699272" y="1007601"/>
                </a:lnTo>
                <a:lnTo>
                  <a:pt x="1711355" y="1004107"/>
                </a:lnTo>
                <a:lnTo>
                  <a:pt x="1723439" y="1001566"/>
                </a:lnTo>
                <a:lnTo>
                  <a:pt x="1735523" y="999025"/>
                </a:lnTo>
                <a:lnTo>
                  <a:pt x="1747924" y="997119"/>
                </a:lnTo>
                <a:lnTo>
                  <a:pt x="1747924" y="932320"/>
                </a:lnTo>
                <a:lnTo>
                  <a:pt x="1583205" y="932320"/>
                </a:lnTo>
                <a:lnTo>
                  <a:pt x="1583205" y="871651"/>
                </a:lnTo>
                <a:lnTo>
                  <a:pt x="1586385" y="871334"/>
                </a:lnTo>
                <a:lnTo>
                  <a:pt x="1590201" y="870698"/>
                </a:lnTo>
                <a:lnTo>
                  <a:pt x="1594971" y="869110"/>
                </a:lnTo>
                <a:lnTo>
                  <a:pt x="1600377" y="867204"/>
                </a:lnTo>
                <a:lnTo>
                  <a:pt x="1606736" y="864663"/>
                </a:lnTo>
                <a:lnTo>
                  <a:pt x="1613414" y="861487"/>
                </a:lnTo>
                <a:lnTo>
                  <a:pt x="1620410" y="857358"/>
                </a:lnTo>
                <a:lnTo>
                  <a:pt x="1624226" y="854816"/>
                </a:lnTo>
                <a:lnTo>
                  <a:pt x="1627406" y="851958"/>
                </a:lnTo>
                <a:lnTo>
                  <a:pt x="1630586" y="848464"/>
                </a:lnTo>
                <a:lnTo>
                  <a:pt x="1634084" y="845287"/>
                </a:lnTo>
                <a:lnTo>
                  <a:pt x="1637264" y="841476"/>
                </a:lnTo>
                <a:lnTo>
                  <a:pt x="1640444" y="837346"/>
                </a:lnTo>
                <a:lnTo>
                  <a:pt x="1643305" y="832899"/>
                </a:lnTo>
                <a:lnTo>
                  <a:pt x="1646167" y="828135"/>
                </a:lnTo>
                <a:lnTo>
                  <a:pt x="1648393" y="823052"/>
                </a:lnTo>
                <a:lnTo>
                  <a:pt x="1650619" y="817653"/>
                </a:lnTo>
                <a:lnTo>
                  <a:pt x="1652845" y="811617"/>
                </a:lnTo>
                <a:lnTo>
                  <a:pt x="1654435" y="805265"/>
                </a:lnTo>
                <a:lnTo>
                  <a:pt x="1655707" y="798594"/>
                </a:lnTo>
                <a:lnTo>
                  <a:pt x="1656979" y="791289"/>
                </a:lnTo>
                <a:lnTo>
                  <a:pt x="1657297" y="783983"/>
                </a:lnTo>
                <a:lnTo>
                  <a:pt x="1657615" y="775724"/>
                </a:lnTo>
                <a:lnTo>
                  <a:pt x="1657933" y="767466"/>
                </a:lnTo>
                <a:lnTo>
                  <a:pt x="1658569" y="758889"/>
                </a:lnTo>
                <a:lnTo>
                  <a:pt x="1659205" y="750631"/>
                </a:lnTo>
                <a:lnTo>
                  <a:pt x="1660477" y="742690"/>
                </a:lnTo>
                <a:lnTo>
                  <a:pt x="1662067" y="734431"/>
                </a:lnTo>
                <a:lnTo>
                  <a:pt x="1663975" y="726808"/>
                </a:lnTo>
                <a:lnTo>
                  <a:pt x="1666201" y="718867"/>
                </a:lnTo>
                <a:lnTo>
                  <a:pt x="1668427" y="711561"/>
                </a:lnTo>
                <a:lnTo>
                  <a:pt x="1671289" y="704255"/>
                </a:lnTo>
                <a:lnTo>
                  <a:pt x="1674151" y="697267"/>
                </a:lnTo>
                <a:lnTo>
                  <a:pt x="1677648" y="690597"/>
                </a:lnTo>
                <a:lnTo>
                  <a:pt x="1680828" y="683609"/>
                </a:lnTo>
                <a:lnTo>
                  <a:pt x="1684962" y="677256"/>
                </a:lnTo>
                <a:lnTo>
                  <a:pt x="1689096" y="670903"/>
                </a:lnTo>
                <a:lnTo>
                  <a:pt x="1693230" y="665186"/>
                </a:lnTo>
                <a:lnTo>
                  <a:pt x="1698000" y="659151"/>
                </a:lnTo>
                <a:lnTo>
                  <a:pt x="1702770" y="654068"/>
                </a:lnTo>
                <a:lnTo>
                  <a:pt x="1707540" y="648986"/>
                </a:lnTo>
                <a:lnTo>
                  <a:pt x="1712627" y="643904"/>
                </a:lnTo>
                <a:lnTo>
                  <a:pt x="1718351" y="639457"/>
                </a:lnTo>
                <a:lnTo>
                  <a:pt x="1723757" y="635010"/>
                </a:lnTo>
                <a:lnTo>
                  <a:pt x="1729163" y="631198"/>
                </a:lnTo>
                <a:lnTo>
                  <a:pt x="1735205" y="627387"/>
                </a:lnTo>
                <a:lnTo>
                  <a:pt x="1741565" y="624210"/>
                </a:lnTo>
                <a:lnTo>
                  <a:pt x="1747288" y="621352"/>
                </a:lnTo>
                <a:lnTo>
                  <a:pt x="1753966" y="618810"/>
                </a:lnTo>
                <a:lnTo>
                  <a:pt x="1760326" y="616587"/>
                </a:lnTo>
                <a:lnTo>
                  <a:pt x="1767004" y="614681"/>
                </a:lnTo>
                <a:lnTo>
                  <a:pt x="1773682" y="613093"/>
                </a:lnTo>
                <a:lnTo>
                  <a:pt x="1780677" y="612140"/>
                </a:lnTo>
                <a:lnTo>
                  <a:pt x="1787673" y="611187"/>
                </a:lnTo>
                <a:close/>
                <a:moveTo>
                  <a:pt x="630238" y="565150"/>
                </a:moveTo>
                <a:lnTo>
                  <a:pt x="639136" y="565468"/>
                </a:lnTo>
                <a:lnTo>
                  <a:pt x="647397" y="566420"/>
                </a:lnTo>
                <a:lnTo>
                  <a:pt x="655977" y="567372"/>
                </a:lnTo>
                <a:lnTo>
                  <a:pt x="664557" y="569276"/>
                </a:lnTo>
                <a:lnTo>
                  <a:pt x="672501" y="571498"/>
                </a:lnTo>
                <a:lnTo>
                  <a:pt x="680762" y="574354"/>
                </a:lnTo>
                <a:lnTo>
                  <a:pt x="689024" y="577211"/>
                </a:lnTo>
                <a:lnTo>
                  <a:pt x="696333" y="581020"/>
                </a:lnTo>
                <a:lnTo>
                  <a:pt x="703959" y="585463"/>
                </a:lnTo>
                <a:lnTo>
                  <a:pt x="711268" y="589907"/>
                </a:lnTo>
                <a:lnTo>
                  <a:pt x="718258" y="594667"/>
                </a:lnTo>
                <a:lnTo>
                  <a:pt x="725249" y="600063"/>
                </a:lnTo>
                <a:lnTo>
                  <a:pt x="731922" y="605776"/>
                </a:lnTo>
                <a:lnTo>
                  <a:pt x="738278" y="611489"/>
                </a:lnTo>
                <a:lnTo>
                  <a:pt x="744633" y="618154"/>
                </a:lnTo>
                <a:lnTo>
                  <a:pt x="750353" y="624820"/>
                </a:lnTo>
                <a:lnTo>
                  <a:pt x="756072" y="632437"/>
                </a:lnTo>
                <a:lnTo>
                  <a:pt x="761474" y="639737"/>
                </a:lnTo>
                <a:lnTo>
                  <a:pt x="766241" y="647354"/>
                </a:lnTo>
                <a:lnTo>
                  <a:pt x="771007" y="655289"/>
                </a:lnTo>
                <a:lnTo>
                  <a:pt x="775456" y="663541"/>
                </a:lnTo>
                <a:lnTo>
                  <a:pt x="779587" y="672111"/>
                </a:lnTo>
                <a:lnTo>
                  <a:pt x="783400" y="680998"/>
                </a:lnTo>
                <a:lnTo>
                  <a:pt x="786895" y="690202"/>
                </a:lnTo>
                <a:lnTo>
                  <a:pt x="790073" y="699406"/>
                </a:lnTo>
                <a:lnTo>
                  <a:pt x="792615" y="708611"/>
                </a:lnTo>
                <a:lnTo>
                  <a:pt x="794839" y="718450"/>
                </a:lnTo>
                <a:lnTo>
                  <a:pt x="796746" y="728606"/>
                </a:lnTo>
                <a:lnTo>
                  <a:pt x="798017" y="738445"/>
                </a:lnTo>
                <a:lnTo>
                  <a:pt x="799288" y="748919"/>
                </a:lnTo>
                <a:lnTo>
                  <a:pt x="799923" y="759076"/>
                </a:lnTo>
                <a:lnTo>
                  <a:pt x="800241" y="769550"/>
                </a:lnTo>
                <a:lnTo>
                  <a:pt x="799923" y="777802"/>
                </a:lnTo>
                <a:lnTo>
                  <a:pt x="799606" y="786054"/>
                </a:lnTo>
                <a:lnTo>
                  <a:pt x="798970" y="793989"/>
                </a:lnTo>
                <a:lnTo>
                  <a:pt x="798017" y="801923"/>
                </a:lnTo>
                <a:lnTo>
                  <a:pt x="797064" y="809541"/>
                </a:lnTo>
                <a:lnTo>
                  <a:pt x="795475" y="817476"/>
                </a:lnTo>
                <a:lnTo>
                  <a:pt x="793568" y="825093"/>
                </a:lnTo>
                <a:lnTo>
                  <a:pt x="791979" y="832710"/>
                </a:lnTo>
                <a:lnTo>
                  <a:pt x="789755" y="840328"/>
                </a:lnTo>
                <a:lnTo>
                  <a:pt x="787531" y="847310"/>
                </a:lnTo>
                <a:lnTo>
                  <a:pt x="784671" y="854293"/>
                </a:lnTo>
                <a:lnTo>
                  <a:pt x="781811" y="861276"/>
                </a:lnTo>
                <a:lnTo>
                  <a:pt x="778951" y="868258"/>
                </a:lnTo>
                <a:lnTo>
                  <a:pt x="775456" y="874923"/>
                </a:lnTo>
                <a:lnTo>
                  <a:pt x="772278" y="880954"/>
                </a:lnTo>
                <a:lnTo>
                  <a:pt x="768465" y="887619"/>
                </a:lnTo>
                <a:lnTo>
                  <a:pt x="764970" y="893649"/>
                </a:lnTo>
                <a:lnTo>
                  <a:pt x="760839" y="899680"/>
                </a:lnTo>
                <a:lnTo>
                  <a:pt x="756708" y="905393"/>
                </a:lnTo>
                <a:lnTo>
                  <a:pt x="752259" y="911106"/>
                </a:lnTo>
                <a:lnTo>
                  <a:pt x="747810" y="916501"/>
                </a:lnTo>
                <a:lnTo>
                  <a:pt x="743044" y="921580"/>
                </a:lnTo>
                <a:lnTo>
                  <a:pt x="738278" y="926341"/>
                </a:lnTo>
                <a:lnTo>
                  <a:pt x="733193" y="931101"/>
                </a:lnTo>
                <a:lnTo>
                  <a:pt x="728109" y="936180"/>
                </a:lnTo>
                <a:lnTo>
                  <a:pt x="722707" y="939988"/>
                </a:lnTo>
                <a:lnTo>
                  <a:pt x="717305" y="944114"/>
                </a:lnTo>
                <a:lnTo>
                  <a:pt x="711903" y="948241"/>
                </a:lnTo>
                <a:lnTo>
                  <a:pt x="706183" y="951414"/>
                </a:lnTo>
                <a:lnTo>
                  <a:pt x="700464" y="954906"/>
                </a:lnTo>
                <a:lnTo>
                  <a:pt x="694426" y="958080"/>
                </a:lnTo>
                <a:lnTo>
                  <a:pt x="688071" y="960619"/>
                </a:lnTo>
                <a:lnTo>
                  <a:pt x="688071" y="1044727"/>
                </a:lnTo>
                <a:lnTo>
                  <a:pt x="703641" y="1047266"/>
                </a:lnTo>
                <a:lnTo>
                  <a:pt x="718894" y="1050440"/>
                </a:lnTo>
                <a:lnTo>
                  <a:pt x="733829" y="1053614"/>
                </a:lnTo>
                <a:lnTo>
                  <a:pt x="748764" y="1057740"/>
                </a:lnTo>
                <a:lnTo>
                  <a:pt x="763063" y="1062184"/>
                </a:lnTo>
                <a:lnTo>
                  <a:pt x="777045" y="1066945"/>
                </a:lnTo>
                <a:lnTo>
                  <a:pt x="791026" y="1072340"/>
                </a:lnTo>
                <a:lnTo>
                  <a:pt x="804690" y="1078371"/>
                </a:lnTo>
                <a:lnTo>
                  <a:pt x="818036" y="1085036"/>
                </a:lnTo>
                <a:lnTo>
                  <a:pt x="831064" y="1091701"/>
                </a:lnTo>
                <a:lnTo>
                  <a:pt x="843775" y="1099001"/>
                </a:lnTo>
                <a:lnTo>
                  <a:pt x="856167" y="1106618"/>
                </a:lnTo>
                <a:lnTo>
                  <a:pt x="867925" y="1114871"/>
                </a:lnTo>
                <a:lnTo>
                  <a:pt x="879682" y="1123440"/>
                </a:lnTo>
                <a:lnTo>
                  <a:pt x="890804" y="1132010"/>
                </a:lnTo>
                <a:lnTo>
                  <a:pt x="901925" y="1141214"/>
                </a:lnTo>
                <a:lnTo>
                  <a:pt x="912094" y="1151370"/>
                </a:lnTo>
                <a:lnTo>
                  <a:pt x="921944" y="1161210"/>
                </a:lnTo>
                <a:lnTo>
                  <a:pt x="931795" y="1171683"/>
                </a:lnTo>
                <a:lnTo>
                  <a:pt x="940692" y="1182157"/>
                </a:lnTo>
                <a:lnTo>
                  <a:pt x="949272" y="1193266"/>
                </a:lnTo>
                <a:lnTo>
                  <a:pt x="957534" y="1204692"/>
                </a:lnTo>
                <a:lnTo>
                  <a:pt x="965160" y="1216118"/>
                </a:lnTo>
                <a:lnTo>
                  <a:pt x="972151" y="1227862"/>
                </a:lnTo>
                <a:lnTo>
                  <a:pt x="979142" y="1240557"/>
                </a:lnTo>
                <a:lnTo>
                  <a:pt x="985179" y="1252618"/>
                </a:lnTo>
                <a:lnTo>
                  <a:pt x="991217" y="1265631"/>
                </a:lnTo>
                <a:lnTo>
                  <a:pt x="995983" y="1278327"/>
                </a:lnTo>
                <a:lnTo>
                  <a:pt x="1000749" y="1291657"/>
                </a:lnTo>
                <a:lnTo>
                  <a:pt x="1004880" y="1304988"/>
                </a:lnTo>
                <a:lnTo>
                  <a:pt x="1008058" y="1318635"/>
                </a:lnTo>
                <a:lnTo>
                  <a:pt x="1010600" y="1332600"/>
                </a:lnTo>
                <a:lnTo>
                  <a:pt x="1014413" y="1484313"/>
                </a:lnTo>
                <a:lnTo>
                  <a:pt x="246063" y="1484313"/>
                </a:lnTo>
                <a:lnTo>
                  <a:pt x="249876" y="1332600"/>
                </a:lnTo>
                <a:lnTo>
                  <a:pt x="252419" y="1318635"/>
                </a:lnTo>
                <a:lnTo>
                  <a:pt x="255596" y="1304988"/>
                </a:lnTo>
                <a:lnTo>
                  <a:pt x="259727" y="1291657"/>
                </a:lnTo>
                <a:lnTo>
                  <a:pt x="264176" y="1278327"/>
                </a:lnTo>
                <a:lnTo>
                  <a:pt x="269260" y="1265631"/>
                </a:lnTo>
                <a:lnTo>
                  <a:pt x="275297" y="1252618"/>
                </a:lnTo>
                <a:lnTo>
                  <a:pt x="281017" y="1240557"/>
                </a:lnTo>
                <a:lnTo>
                  <a:pt x="288008" y="1227862"/>
                </a:lnTo>
                <a:lnTo>
                  <a:pt x="294999" y="1216118"/>
                </a:lnTo>
                <a:lnTo>
                  <a:pt x="302943" y="1204692"/>
                </a:lnTo>
                <a:lnTo>
                  <a:pt x="310887" y="1193266"/>
                </a:lnTo>
                <a:lnTo>
                  <a:pt x="319784" y="1182157"/>
                </a:lnTo>
                <a:lnTo>
                  <a:pt x="328682" y="1171683"/>
                </a:lnTo>
                <a:lnTo>
                  <a:pt x="338214" y="1161210"/>
                </a:lnTo>
                <a:lnTo>
                  <a:pt x="348383" y="1151370"/>
                </a:lnTo>
                <a:lnTo>
                  <a:pt x="358869" y="1141214"/>
                </a:lnTo>
                <a:lnTo>
                  <a:pt x="369673" y="1132010"/>
                </a:lnTo>
                <a:lnTo>
                  <a:pt x="380795" y="1123440"/>
                </a:lnTo>
                <a:lnTo>
                  <a:pt x="392552" y="1114871"/>
                </a:lnTo>
                <a:lnTo>
                  <a:pt x="404309" y="1106618"/>
                </a:lnTo>
                <a:lnTo>
                  <a:pt x="417020" y="1099001"/>
                </a:lnTo>
                <a:lnTo>
                  <a:pt x="429412" y="1091701"/>
                </a:lnTo>
                <a:lnTo>
                  <a:pt x="442441" y="1085036"/>
                </a:lnTo>
                <a:lnTo>
                  <a:pt x="455787" y="1078371"/>
                </a:lnTo>
                <a:lnTo>
                  <a:pt x="469450" y="1072340"/>
                </a:lnTo>
                <a:lnTo>
                  <a:pt x="483432" y="1066945"/>
                </a:lnTo>
                <a:lnTo>
                  <a:pt x="497413" y="1062184"/>
                </a:lnTo>
                <a:lnTo>
                  <a:pt x="511713" y="1057740"/>
                </a:lnTo>
                <a:lnTo>
                  <a:pt x="526648" y="1053614"/>
                </a:lnTo>
                <a:lnTo>
                  <a:pt x="541582" y="1050440"/>
                </a:lnTo>
                <a:lnTo>
                  <a:pt x="556835" y="1047266"/>
                </a:lnTo>
                <a:lnTo>
                  <a:pt x="571770" y="1044727"/>
                </a:lnTo>
                <a:lnTo>
                  <a:pt x="571770" y="960619"/>
                </a:lnTo>
                <a:lnTo>
                  <a:pt x="566050" y="958080"/>
                </a:lnTo>
                <a:lnTo>
                  <a:pt x="560013" y="954906"/>
                </a:lnTo>
                <a:lnTo>
                  <a:pt x="554293" y="951414"/>
                </a:lnTo>
                <a:lnTo>
                  <a:pt x="548573" y="948241"/>
                </a:lnTo>
                <a:lnTo>
                  <a:pt x="543171" y="944114"/>
                </a:lnTo>
                <a:lnTo>
                  <a:pt x="537452" y="939988"/>
                </a:lnTo>
                <a:lnTo>
                  <a:pt x="532367" y="935545"/>
                </a:lnTo>
                <a:lnTo>
                  <a:pt x="527283" y="931101"/>
                </a:lnTo>
                <a:lnTo>
                  <a:pt x="522199" y="926341"/>
                </a:lnTo>
                <a:lnTo>
                  <a:pt x="517433" y="921580"/>
                </a:lnTo>
                <a:lnTo>
                  <a:pt x="512348" y="916501"/>
                </a:lnTo>
                <a:lnTo>
                  <a:pt x="507900" y="911106"/>
                </a:lnTo>
                <a:lnTo>
                  <a:pt x="503769" y="905393"/>
                </a:lnTo>
                <a:lnTo>
                  <a:pt x="499638" y="899680"/>
                </a:lnTo>
                <a:lnTo>
                  <a:pt x="495507" y="893649"/>
                </a:lnTo>
                <a:lnTo>
                  <a:pt x="491694" y="887302"/>
                </a:lnTo>
                <a:lnTo>
                  <a:pt x="488198" y="880954"/>
                </a:lnTo>
                <a:lnTo>
                  <a:pt x="484385" y="874923"/>
                </a:lnTo>
                <a:lnTo>
                  <a:pt x="481525" y="868258"/>
                </a:lnTo>
                <a:lnTo>
                  <a:pt x="478665" y="861276"/>
                </a:lnTo>
                <a:lnTo>
                  <a:pt x="475488" y="854293"/>
                </a:lnTo>
                <a:lnTo>
                  <a:pt x="472946" y="847310"/>
                </a:lnTo>
                <a:lnTo>
                  <a:pt x="470404" y="839693"/>
                </a:lnTo>
                <a:lnTo>
                  <a:pt x="468497" y="832393"/>
                </a:lnTo>
                <a:lnTo>
                  <a:pt x="466273" y="825093"/>
                </a:lnTo>
                <a:lnTo>
                  <a:pt x="465002" y="817476"/>
                </a:lnTo>
                <a:lnTo>
                  <a:pt x="463413" y="809541"/>
                </a:lnTo>
                <a:lnTo>
                  <a:pt x="462142" y="801923"/>
                </a:lnTo>
                <a:lnTo>
                  <a:pt x="461189" y="793989"/>
                </a:lnTo>
                <a:lnTo>
                  <a:pt x="460871" y="786054"/>
                </a:lnTo>
                <a:lnTo>
                  <a:pt x="460235" y="777802"/>
                </a:lnTo>
                <a:lnTo>
                  <a:pt x="460235" y="769550"/>
                </a:lnTo>
                <a:lnTo>
                  <a:pt x="460553" y="759076"/>
                </a:lnTo>
                <a:lnTo>
                  <a:pt x="460871" y="748919"/>
                </a:lnTo>
                <a:lnTo>
                  <a:pt x="461824" y="738445"/>
                </a:lnTo>
                <a:lnTo>
                  <a:pt x="463413" y="728606"/>
                </a:lnTo>
                <a:lnTo>
                  <a:pt x="465637" y="718450"/>
                </a:lnTo>
                <a:lnTo>
                  <a:pt x="467862" y="708611"/>
                </a:lnTo>
                <a:lnTo>
                  <a:pt x="470404" y="699406"/>
                </a:lnTo>
                <a:lnTo>
                  <a:pt x="473264" y="690202"/>
                </a:lnTo>
                <a:lnTo>
                  <a:pt x="477077" y="680998"/>
                </a:lnTo>
                <a:lnTo>
                  <a:pt x="480890" y="672111"/>
                </a:lnTo>
                <a:lnTo>
                  <a:pt x="484703" y="663541"/>
                </a:lnTo>
                <a:lnTo>
                  <a:pt x="489152" y="655289"/>
                </a:lnTo>
                <a:lnTo>
                  <a:pt x="493918" y="647354"/>
                </a:lnTo>
                <a:lnTo>
                  <a:pt x="498685" y="639737"/>
                </a:lnTo>
                <a:lnTo>
                  <a:pt x="504404" y="632437"/>
                </a:lnTo>
                <a:lnTo>
                  <a:pt x="509806" y="624820"/>
                </a:lnTo>
                <a:lnTo>
                  <a:pt x="515844" y="618154"/>
                </a:lnTo>
                <a:lnTo>
                  <a:pt x="522199" y="611489"/>
                </a:lnTo>
                <a:lnTo>
                  <a:pt x="528236" y="605776"/>
                </a:lnTo>
                <a:lnTo>
                  <a:pt x="534909" y="600063"/>
                </a:lnTo>
                <a:lnTo>
                  <a:pt x="541900" y="594667"/>
                </a:lnTo>
                <a:lnTo>
                  <a:pt x="548891" y="589907"/>
                </a:lnTo>
                <a:lnTo>
                  <a:pt x="556517" y="585463"/>
                </a:lnTo>
                <a:lnTo>
                  <a:pt x="564144" y="581020"/>
                </a:lnTo>
                <a:lnTo>
                  <a:pt x="571770" y="577211"/>
                </a:lnTo>
                <a:lnTo>
                  <a:pt x="579714" y="574354"/>
                </a:lnTo>
                <a:lnTo>
                  <a:pt x="587658" y="571498"/>
                </a:lnTo>
                <a:lnTo>
                  <a:pt x="595920" y="569276"/>
                </a:lnTo>
                <a:lnTo>
                  <a:pt x="604499" y="567372"/>
                </a:lnTo>
                <a:lnTo>
                  <a:pt x="612761" y="566420"/>
                </a:lnTo>
                <a:lnTo>
                  <a:pt x="621659" y="565468"/>
                </a:lnTo>
                <a:lnTo>
                  <a:pt x="630238" y="565150"/>
                </a:lnTo>
                <a:close/>
                <a:moveTo>
                  <a:pt x="181836" y="158167"/>
                </a:moveTo>
                <a:lnTo>
                  <a:pt x="178980" y="158484"/>
                </a:lnTo>
                <a:lnTo>
                  <a:pt x="176441" y="159119"/>
                </a:lnTo>
                <a:lnTo>
                  <a:pt x="173902" y="160390"/>
                </a:lnTo>
                <a:lnTo>
                  <a:pt x="171681" y="161343"/>
                </a:lnTo>
                <a:lnTo>
                  <a:pt x="169459" y="162613"/>
                </a:lnTo>
                <a:lnTo>
                  <a:pt x="167238" y="163884"/>
                </a:lnTo>
                <a:lnTo>
                  <a:pt x="165651" y="165789"/>
                </a:lnTo>
                <a:lnTo>
                  <a:pt x="164065" y="167695"/>
                </a:lnTo>
                <a:lnTo>
                  <a:pt x="162478" y="169918"/>
                </a:lnTo>
                <a:lnTo>
                  <a:pt x="161209" y="171824"/>
                </a:lnTo>
                <a:lnTo>
                  <a:pt x="159939" y="174364"/>
                </a:lnTo>
                <a:lnTo>
                  <a:pt x="159305" y="176588"/>
                </a:lnTo>
                <a:lnTo>
                  <a:pt x="158352" y="179128"/>
                </a:lnTo>
                <a:lnTo>
                  <a:pt x="158035" y="181669"/>
                </a:lnTo>
                <a:lnTo>
                  <a:pt x="157718" y="184210"/>
                </a:lnTo>
                <a:lnTo>
                  <a:pt x="157718" y="1440334"/>
                </a:lnTo>
                <a:lnTo>
                  <a:pt x="158352" y="1447639"/>
                </a:lnTo>
                <a:lnTo>
                  <a:pt x="159622" y="1454944"/>
                </a:lnTo>
                <a:lnTo>
                  <a:pt x="161526" y="1463202"/>
                </a:lnTo>
                <a:lnTo>
                  <a:pt x="164065" y="1471142"/>
                </a:lnTo>
                <a:lnTo>
                  <a:pt x="167238" y="1479717"/>
                </a:lnTo>
                <a:lnTo>
                  <a:pt x="171363" y="1488610"/>
                </a:lnTo>
                <a:lnTo>
                  <a:pt x="175806" y="1497185"/>
                </a:lnTo>
                <a:lnTo>
                  <a:pt x="181201" y="1506078"/>
                </a:lnTo>
                <a:lnTo>
                  <a:pt x="187230" y="1514336"/>
                </a:lnTo>
                <a:lnTo>
                  <a:pt x="193577" y="1522594"/>
                </a:lnTo>
                <a:lnTo>
                  <a:pt x="200876" y="1530534"/>
                </a:lnTo>
                <a:lnTo>
                  <a:pt x="208492" y="1538156"/>
                </a:lnTo>
                <a:lnTo>
                  <a:pt x="216743" y="1545143"/>
                </a:lnTo>
                <a:lnTo>
                  <a:pt x="225629" y="1551178"/>
                </a:lnTo>
                <a:lnTo>
                  <a:pt x="230389" y="1554354"/>
                </a:lnTo>
                <a:lnTo>
                  <a:pt x="235149" y="1557212"/>
                </a:lnTo>
                <a:lnTo>
                  <a:pt x="239909" y="1559753"/>
                </a:lnTo>
                <a:lnTo>
                  <a:pt x="244669" y="1561976"/>
                </a:lnTo>
                <a:lnTo>
                  <a:pt x="1018979" y="1561976"/>
                </a:lnTo>
                <a:lnTo>
                  <a:pt x="1018979" y="1559436"/>
                </a:lnTo>
                <a:lnTo>
                  <a:pt x="1028182" y="1554354"/>
                </a:lnTo>
                <a:lnTo>
                  <a:pt x="1037068" y="1548637"/>
                </a:lnTo>
                <a:lnTo>
                  <a:pt x="1045636" y="1542603"/>
                </a:lnTo>
                <a:lnTo>
                  <a:pt x="1053252" y="1535298"/>
                </a:lnTo>
                <a:lnTo>
                  <a:pt x="1060551" y="1527993"/>
                </a:lnTo>
                <a:lnTo>
                  <a:pt x="1067532" y="1520370"/>
                </a:lnTo>
                <a:lnTo>
                  <a:pt x="1073879" y="1512113"/>
                </a:lnTo>
                <a:lnTo>
                  <a:pt x="1079908" y="1504173"/>
                </a:lnTo>
                <a:lnTo>
                  <a:pt x="1084986" y="1495597"/>
                </a:lnTo>
                <a:lnTo>
                  <a:pt x="1089429" y="1487022"/>
                </a:lnTo>
                <a:lnTo>
                  <a:pt x="1093554" y="1479082"/>
                </a:lnTo>
                <a:lnTo>
                  <a:pt x="1096728" y="1470507"/>
                </a:lnTo>
                <a:lnTo>
                  <a:pt x="1099266" y="1462884"/>
                </a:lnTo>
                <a:lnTo>
                  <a:pt x="1101170" y="1454626"/>
                </a:lnTo>
                <a:lnTo>
                  <a:pt x="1102122" y="1447321"/>
                </a:lnTo>
                <a:lnTo>
                  <a:pt x="1102757" y="1440334"/>
                </a:lnTo>
                <a:lnTo>
                  <a:pt x="1102757" y="184210"/>
                </a:lnTo>
                <a:lnTo>
                  <a:pt x="1102122" y="181669"/>
                </a:lnTo>
                <a:lnTo>
                  <a:pt x="1101805" y="179128"/>
                </a:lnTo>
                <a:lnTo>
                  <a:pt x="1101170" y="176588"/>
                </a:lnTo>
                <a:lnTo>
                  <a:pt x="1100536" y="174364"/>
                </a:lnTo>
                <a:lnTo>
                  <a:pt x="1099266" y="171824"/>
                </a:lnTo>
                <a:lnTo>
                  <a:pt x="1097997" y="169918"/>
                </a:lnTo>
                <a:lnTo>
                  <a:pt x="1096410" y="167695"/>
                </a:lnTo>
                <a:lnTo>
                  <a:pt x="1094824" y="165789"/>
                </a:lnTo>
                <a:lnTo>
                  <a:pt x="1092919" y="163884"/>
                </a:lnTo>
                <a:lnTo>
                  <a:pt x="1090698" y="162613"/>
                </a:lnTo>
                <a:lnTo>
                  <a:pt x="1088794" y="161343"/>
                </a:lnTo>
                <a:lnTo>
                  <a:pt x="1086573" y="160390"/>
                </a:lnTo>
                <a:lnTo>
                  <a:pt x="1083716" y="159119"/>
                </a:lnTo>
                <a:lnTo>
                  <a:pt x="1081178" y="158484"/>
                </a:lnTo>
                <a:lnTo>
                  <a:pt x="1078639" y="158167"/>
                </a:lnTo>
                <a:lnTo>
                  <a:pt x="1076100" y="158167"/>
                </a:lnTo>
                <a:lnTo>
                  <a:pt x="184374" y="158167"/>
                </a:lnTo>
                <a:lnTo>
                  <a:pt x="181836" y="158167"/>
                </a:lnTo>
                <a:close/>
                <a:moveTo>
                  <a:pt x="1414463" y="157162"/>
                </a:moveTo>
                <a:lnTo>
                  <a:pt x="2153497" y="157162"/>
                </a:lnTo>
                <a:lnTo>
                  <a:pt x="2161123" y="157162"/>
                </a:lnTo>
                <a:lnTo>
                  <a:pt x="2169066" y="158114"/>
                </a:lnTo>
                <a:lnTo>
                  <a:pt x="2176374" y="158749"/>
                </a:lnTo>
                <a:lnTo>
                  <a:pt x="2183364" y="160337"/>
                </a:lnTo>
                <a:lnTo>
                  <a:pt x="2190671" y="161924"/>
                </a:lnTo>
                <a:lnTo>
                  <a:pt x="2197661" y="163829"/>
                </a:lnTo>
                <a:lnTo>
                  <a:pt x="2204651" y="166052"/>
                </a:lnTo>
                <a:lnTo>
                  <a:pt x="2211324" y="168909"/>
                </a:lnTo>
                <a:lnTo>
                  <a:pt x="2217996" y="172084"/>
                </a:lnTo>
                <a:lnTo>
                  <a:pt x="2224350" y="174942"/>
                </a:lnTo>
                <a:lnTo>
                  <a:pt x="2230387" y="178752"/>
                </a:lnTo>
                <a:lnTo>
                  <a:pt x="2236424" y="182562"/>
                </a:lnTo>
                <a:lnTo>
                  <a:pt x="2242461" y="186689"/>
                </a:lnTo>
                <a:lnTo>
                  <a:pt x="2247862" y="191134"/>
                </a:lnTo>
                <a:lnTo>
                  <a:pt x="2253264" y="195579"/>
                </a:lnTo>
                <a:lnTo>
                  <a:pt x="2258665" y="200659"/>
                </a:lnTo>
                <a:lnTo>
                  <a:pt x="2263431" y="206057"/>
                </a:lnTo>
                <a:lnTo>
                  <a:pt x="2268197" y="211137"/>
                </a:lnTo>
                <a:lnTo>
                  <a:pt x="2272645" y="216852"/>
                </a:lnTo>
                <a:lnTo>
                  <a:pt x="2276776" y="222567"/>
                </a:lnTo>
                <a:lnTo>
                  <a:pt x="2280270" y="228917"/>
                </a:lnTo>
                <a:lnTo>
                  <a:pt x="2284083" y="234949"/>
                </a:lnTo>
                <a:lnTo>
                  <a:pt x="2287261" y="241299"/>
                </a:lnTo>
                <a:lnTo>
                  <a:pt x="2290438" y="247967"/>
                </a:lnTo>
                <a:lnTo>
                  <a:pt x="2292980" y="254634"/>
                </a:lnTo>
                <a:lnTo>
                  <a:pt x="2295204" y="261619"/>
                </a:lnTo>
                <a:lnTo>
                  <a:pt x="2297428" y="268604"/>
                </a:lnTo>
                <a:lnTo>
                  <a:pt x="2298699" y="275589"/>
                </a:lnTo>
                <a:lnTo>
                  <a:pt x="2300287" y="282892"/>
                </a:lnTo>
                <a:lnTo>
                  <a:pt x="2300923" y="290512"/>
                </a:lnTo>
                <a:lnTo>
                  <a:pt x="2301876" y="297814"/>
                </a:lnTo>
                <a:lnTo>
                  <a:pt x="2301876" y="305434"/>
                </a:lnTo>
                <a:lnTo>
                  <a:pt x="2301876" y="1484630"/>
                </a:lnTo>
                <a:lnTo>
                  <a:pt x="2301876" y="1497013"/>
                </a:lnTo>
                <a:lnTo>
                  <a:pt x="2300923" y="1509078"/>
                </a:lnTo>
                <a:lnTo>
                  <a:pt x="2299652" y="1521143"/>
                </a:lnTo>
                <a:lnTo>
                  <a:pt x="2298063" y="1533208"/>
                </a:lnTo>
                <a:lnTo>
                  <a:pt x="2295839" y="1544638"/>
                </a:lnTo>
                <a:lnTo>
                  <a:pt x="2292980" y="1555433"/>
                </a:lnTo>
                <a:lnTo>
                  <a:pt x="2289802" y="1566545"/>
                </a:lnTo>
                <a:lnTo>
                  <a:pt x="2285990" y="1577340"/>
                </a:lnTo>
                <a:lnTo>
                  <a:pt x="2281859" y="1587500"/>
                </a:lnTo>
                <a:lnTo>
                  <a:pt x="2277093" y="1597660"/>
                </a:lnTo>
                <a:lnTo>
                  <a:pt x="2271374" y="1607503"/>
                </a:lnTo>
                <a:lnTo>
                  <a:pt x="2265655" y="1616710"/>
                </a:lnTo>
                <a:lnTo>
                  <a:pt x="2259300" y="1625918"/>
                </a:lnTo>
                <a:lnTo>
                  <a:pt x="2252310" y="1634808"/>
                </a:lnTo>
                <a:lnTo>
                  <a:pt x="2244685" y="1643063"/>
                </a:lnTo>
                <a:lnTo>
                  <a:pt x="2236424" y="1651000"/>
                </a:lnTo>
                <a:lnTo>
                  <a:pt x="2227846" y="1658938"/>
                </a:lnTo>
                <a:lnTo>
                  <a:pt x="2218631" y="1665923"/>
                </a:lnTo>
                <a:lnTo>
                  <a:pt x="2208782" y="1672908"/>
                </a:lnTo>
                <a:lnTo>
                  <a:pt x="2198297" y="1678940"/>
                </a:lnTo>
                <a:lnTo>
                  <a:pt x="2187494" y="1684973"/>
                </a:lnTo>
                <a:lnTo>
                  <a:pt x="2176056" y="1690370"/>
                </a:lnTo>
                <a:lnTo>
                  <a:pt x="2163664" y="1695450"/>
                </a:lnTo>
                <a:lnTo>
                  <a:pt x="2150955" y="1700213"/>
                </a:lnTo>
                <a:lnTo>
                  <a:pt x="2137611" y="1704023"/>
                </a:lnTo>
                <a:lnTo>
                  <a:pt x="2123631" y="1707515"/>
                </a:lnTo>
                <a:lnTo>
                  <a:pt x="2108698" y="1710373"/>
                </a:lnTo>
                <a:lnTo>
                  <a:pt x="2093764" y="1712913"/>
                </a:lnTo>
                <a:lnTo>
                  <a:pt x="2077878" y="1715135"/>
                </a:lnTo>
                <a:lnTo>
                  <a:pt x="2061038" y="1716405"/>
                </a:lnTo>
                <a:lnTo>
                  <a:pt x="2044199" y="1717358"/>
                </a:lnTo>
                <a:lnTo>
                  <a:pt x="2026406" y="1717675"/>
                </a:lnTo>
                <a:lnTo>
                  <a:pt x="1563159" y="1717675"/>
                </a:lnTo>
                <a:lnTo>
                  <a:pt x="1551721" y="1717358"/>
                </a:lnTo>
                <a:lnTo>
                  <a:pt x="1540601" y="1716723"/>
                </a:lnTo>
                <a:lnTo>
                  <a:pt x="1529163" y="1715453"/>
                </a:lnTo>
                <a:lnTo>
                  <a:pt x="1518042" y="1714500"/>
                </a:lnTo>
                <a:lnTo>
                  <a:pt x="1506922" y="1712913"/>
                </a:lnTo>
                <a:lnTo>
                  <a:pt x="1495801" y="1710690"/>
                </a:lnTo>
                <a:lnTo>
                  <a:pt x="1485634" y="1709103"/>
                </a:lnTo>
                <a:lnTo>
                  <a:pt x="1475149" y="1706880"/>
                </a:lnTo>
                <a:lnTo>
                  <a:pt x="1456085" y="1701800"/>
                </a:lnTo>
                <a:lnTo>
                  <a:pt x="1439246" y="1697038"/>
                </a:lnTo>
                <a:lnTo>
                  <a:pt x="1424948" y="1692593"/>
                </a:lnTo>
                <a:lnTo>
                  <a:pt x="1414463" y="1688783"/>
                </a:lnTo>
                <a:lnTo>
                  <a:pt x="1414463" y="1342708"/>
                </a:lnTo>
                <a:lnTo>
                  <a:pt x="1416687" y="1347470"/>
                </a:lnTo>
                <a:lnTo>
                  <a:pt x="1419229" y="1352233"/>
                </a:lnTo>
                <a:lnTo>
                  <a:pt x="1422088" y="1357630"/>
                </a:lnTo>
                <a:lnTo>
                  <a:pt x="1425583" y="1362393"/>
                </a:lnTo>
                <a:lnTo>
                  <a:pt x="1429078" y="1367473"/>
                </a:lnTo>
                <a:lnTo>
                  <a:pt x="1433209" y="1372235"/>
                </a:lnTo>
                <a:lnTo>
                  <a:pt x="1437657" y="1376998"/>
                </a:lnTo>
                <a:lnTo>
                  <a:pt x="1442105" y="1381760"/>
                </a:lnTo>
                <a:lnTo>
                  <a:pt x="1446871" y="1386523"/>
                </a:lnTo>
                <a:lnTo>
                  <a:pt x="1451637" y="1390968"/>
                </a:lnTo>
                <a:lnTo>
                  <a:pt x="1456721" y="1395413"/>
                </a:lnTo>
                <a:lnTo>
                  <a:pt x="1462440" y="1399540"/>
                </a:lnTo>
                <a:lnTo>
                  <a:pt x="1467523" y="1403350"/>
                </a:lnTo>
                <a:lnTo>
                  <a:pt x="1472925" y="1406525"/>
                </a:lnTo>
                <a:lnTo>
                  <a:pt x="1478644" y="1410018"/>
                </a:lnTo>
                <a:lnTo>
                  <a:pt x="1484045" y="1412558"/>
                </a:lnTo>
                <a:lnTo>
                  <a:pt x="1484045" y="1413510"/>
                </a:lnTo>
                <a:lnTo>
                  <a:pt x="2108062" y="1413510"/>
                </a:lnTo>
                <a:lnTo>
                  <a:pt x="2108062" y="1410335"/>
                </a:lnTo>
                <a:lnTo>
                  <a:pt x="2115370" y="1406208"/>
                </a:lnTo>
                <a:lnTo>
                  <a:pt x="2122360" y="1401763"/>
                </a:lnTo>
                <a:lnTo>
                  <a:pt x="2129032" y="1396683"/>
                </a:lnTo>
                <a:lnTo>
                  <a:pt x="2135387" y="1390968"/>
                </a:lnTo>
                <a:lnTo>
                  <a:pt x="2141106" y="1385253"/>
                </a:lnTo>
                <a:lnTo>
                  <a:pt x="2146825" y="1378903"/>
                </a:lnTo>
                <a:lnTo>
                  <a:pt x="2151909" y="1372235"/>
                </a:lnTo>
                <a:lnTo>
                  <a:pt x="2156357" y="1365568"/>
                </a:lnTo>
                <a:lnTo>
                  <a:pt x="2160805" y="1358900"/>
                </a:lnTo>
                <a:lnTo>
                  <a:pt x="2163982" y="1352233"/>
                </a:lnTo>
                <a:lnTo>
                  <a:pt x="2167477" y="1345883"/>
                </a:lnTo>
                <a:lnTo>
                  <a:pt x="2170019" y="1339215"/>
                </a:lnTo>
                <a:lnTo>
                  <a:pt x="2172243" y="1332865"/>
                </a:lnTo>
                <a:lnTo>
                  <a:pt x="2173832" y="1326515"/>
                </a:lnTo>
                <a:lnTo>
                  <a:pt x="2174467" y="1320800"/>
                </a:lnTo>
                <a:lnTo>
                  <a:pt x="2174785" y="1315085"/>
                </a:lnTo>
                <a:lnTo>
                  <a:pt x="2174785" y="305434"/>
                </a:lnTo>
                <a:lnTo>
                  <a:pt x="2174467" y="301307"/>
                </a:lnTo>
                <a:lnTo>
                  <a:pt x="2172879" y="297497"/>
                </a:lnTo>
                <a:lnTo>
                  <a:pt x="2171290" y="293687"/>
                </a:lnTo>
                <a:lnTo>
                  <a:pt x="2168430" y="290829"/>
                </a:lnTo>
                <a:lnTo>
                  <a:pt x="2165571" y="288289"/>
                </a:lnTo>
                <a:lnTo>
                  <a:pt x="2162076" y="286067"/>
                </a:lnTo>
                <a:lnTo>
                  <a:pt x="2157945" y="284797"/>
                </a:lnTo>
                <a:lnTo>
                  <a:pt x="2153497" y="284479"/>
                </a:lnTo>
                <a:lnTo>
                  <a:pt x="1414463" y="284479"/>
                </a:lnTo>
                <a:lnTo>
                  <a:pt x="1414463" y="157162"/>
                </a:lnTo>
                <a:close/>
                <a:moveTo>
                  <a:pt x="184374" y="0"/>
                </a:moveTo>
                <a:lnTo>
                  <a:pt x="1076100" y="0"/>
                </a:lnTo>
                <a:lnTo>
                  <a:pt x="1085621" y="317"/>
                </a:lnTo>
                <a:lnTo>
                  <a:pt x="1094824" y="953"/>
                </a:lnTo>
                <a:lnTo>
                  <a:pt x="1104026" y="1905"/>
                </a:lnTo>
                <a:lnTo>
                  <a:pt x="1113229" y="3494"/>
                </a:lnTo>
                <a:lnTo>
                  <a:pt x="1122115" y="5717"/>
                </a:lnTo>
                <a:lnTo>
                  <a:pt x="1131000" y="8258"/>
                </a:lnTo>
                <a:lnTo>
                  <a:pt x="1139568" y="11434"/>
                </a:lnTo>
                <a:lnTo>
                  <a:pt x="1147502" y="14610"/>
                </a:lnTo>
                <a:lnTo>
                  <a:pt x="1156070" y="18421"/>
                </a:lnTo>
                <a:lnTo>
                  <a:pt x="1163686" y="22232"/>
                </a:lnTo>
                <a:lnTo>
                  <a:pt x="1171620" y="26679"/>
                </a:lnTo>
                <a:lnTo>
                  <a:pt x="1178919" y="31443"/>
                </a:lnTo>
                <a:lnTo>
                  <a:pt x="1186217" y="36842"/>
                </a:lnTo>
                <a:lnTo>
                  <a:pt x="1193199" y="42241"/>
                </a:lnTo>
                <a:lnTo>
                  <a:pt x="1199863" y="47640"/>
                </a:lnTo>
                <a:lnTo>
                  <a:pt x="1206210" y="53993"/>
                </a:lnTo>
                <a:lnTo>
                  <a:pt x="1212557" y="60345"/>
                </a:lnTo>
                <a:lnTo>
                  <a:pt x="1218269" y="67014"/>
                </a:lnTo>
                <a:lnTo>
                  <a:pt x="1223981" y="74002"/>
                </a:lnTo>
                <a:lnTo>
                  <a:pt x="1229058" y="81306"/>
                </a:lnTo>
                <a:lnTo>
                  <a:pt x="1233818" y="88611"/>
                </a:lnTo>
                <a:lnTo>
                  <a:pt x="1238261" y="96551"/>
                </a:lnTo>
                <a:lnTo>
                  <a:pt x="1242387" y="104492"/>
                </a:lnTo>
                <a:lnTo>
                  <a:pt x="1245877" y="112749"/>
                </a:lnTo>
                <a:lnTo>
                  <a:pt x="1249368" y="121325"/>
                </a:lnTo>
                <a:lnTo>
                  <a:pt x="1252224" y="129582"/>
                </a:lnTo>
                <a:lnTo>
                  <a:pt x="1254446" y="138475"/>
                </a:lnTo>
                <a:lnTo>
                  <a:pt x="1256667" y="147368"/>
                </a:lnTo>
                <a:lnTo>
                  <a:pt x="1258254" y="156261"/>
                </a:lnTo>
                <a:lnTo>
                  <a:pt x="1259523" y="165472"/>
                </a:lnTo>
                <a:lnTo>
                  <a:pt x="1259840" y="175000"/>
                </a:lnTo>
                <a:lnTo>
                  <a:pt x="1260475" y="184210"/>
                </a:lnTo>
                <a:lnTo>
                  <a:pt x="1260475" y="1651541"/>
                </a:lnTo>
                <a:lnTo>
                  <a:pt x="1259840" y="1667103"/>
                </a:lnTo>
                <a:lnTo>
                  <a:pt x="1259206" y="1682348"/>
                </a:lnTo>
                <a:lnTo>
                  <a:pt x="1257936" y="1696958"/>
                </a:lnTo>
                <a:lnTo>
                  <a:pt x="1255715" y="1711886"/>
                </a:lnTo>
                <a:lnTo>
                  <a:pt x="1252542" y="1725860"/>
                </a:lnTo>
                <a:lnTo>
                  <a:pt x="1249368" y="1739835"/>
                </a:lnTo>
                <a:lnTo>
                  <a:pt x="1245243" y="1753492"/>
                </a:lnTo>
                <a:lnTo>
                  <a:pt x="1240483" y="1766831"/>
                </a:lnTo>
                <a:lnTo>
                  <a:pt x="1235405" y="1779535"/>
                </a:lnTo>
                <a:lnTo>
                  <a:pt x="1229376" y="1792239"/>
                </a:lnTo>
                <a:lnTo>
                  <a:pt x="1222712" y="1804308"/>
                </a:lnTo>
                <a:lnTo>
                  <a:pt x="1215413" y="1816060"/>
                </a:lnTo>
                <a:lnTo>
                  <a:pt x="1207162" y="1827493"/>
                </a:lnTo>
                <a:lnTo>
                  <a:pt x="1198594" y="1838292"/>
                </a:lnTo>
                <a:lnTo>
                  <a:pt x="1189391" y="1848773"/>
                </a:lnTo>
                <a:lnTo>
                  <a:pt x="1179236" y="1858619"/>
                </a:lnTo>
                <a:lnTo>
                  <a:pt x="1168129" y="1868147"/>
                </a:lnTo>
                <a:lnTo>
                  <a:pt x="1156705" y="1877040"/>
                </a:lnTo>
                <a:lnTo>
                  <a:pt x="1144646" y="1885615"/>
                </a:lnTo>
                <a:lnTo>
                  <a:pt x="1131635" y="1893555"/>
                </a:lnTo>
                <a:lnTo>
                  <a:pt x="1117989" y="1900860"/>
                </a:lnTo>
                <a:lnTo>
                  <a:pt x="1103709" y="1907530"/>
                </a:lnTo>
                <a:lnTo>
                  <a:pt x="1088794" y="1913882"/>
                </a:lnTo>
                <a:lnTo>
                  <a:pt x="1072927" y="1919599"/>
                </a:lnTo>
                <a:lnTo>
                  <a:pt x="1056108" y="1924680"/>
                </a:lnTo>
                <a:lnTo>
                  <a:pt x="1038654" y="1929127"/>
                </a:lnTo>
                <a:lnTo>
                  <a:pt x="1020566" y="1932620"/>
                </a:lnTo>
                <a:lnTo>
                  <a:pt x="1001526" y="1936114"/>
                </a:lnTo>
                <a:lnTo>
                  <a:pt x="981851" y="1938337"/>
                </a:lnTo>
                <a:lnTo>
                  <a:pt x="961541" y="1940243"/>
                </a:lnTo>
                <a:lnTo>
                  <a:pt x="940279" y="1941196"/>
                </a:lnTo>
                <a:lnTo>
                  <a:pt x="918065" y="1941513"/>
                </a:lnTo>
                <a:lnTo>
                  <a:pt x="342410" y="1941513"/>
                </a:lnTo>
                <a:lnTo>
                  <a:pt x="321148" y="1941196"/>
                </a:lnTo>
                <a:lnTo>
                  <a:pt x="300839" y="1940243"/>
                </a:lnTo>
                <a:lnTo>
                  <a:pt x="280846" y="1938337"/>
                </a:lnTo>
                <a:lnTo>
                  <a:pt x="261806" y="1936114"/>
                </a:lnTo>
                <a:lnTo>
                  <a:pt x="242765" y="1932938"/>
                </a:lnTo>
                <a:lnTo>
                  <a:pt x="225311" y="1929444"/>
                </a:lnTo>
                <a:lnTo>
                  <a:pt x="208175" y="1924998"/>
                </a:lnTo>
                <a:lnTo>
                  <a:pt x="191673" y="1920234"/>
                </a:lnTo>
                <a:lnTo>
                  <a:pt x="175806" y="1914517"/>
                </a:lnTo>
                <a:lnTo>
                  <a:pt x="160574" y="1908800"/>
                </a:lnTo>
                <a:lnTo>
                  <a:pt x="146294" y="1902130"/>
                </a:lnTo>
                <a:lnTo>
                  <a:pt x="132648" y="1894825"/>
                </a:lnTo>
                <a:lnTo>
                  <a:pt x="119954" y="1886885"/>
                </a:lnTo>
                <a:lnTo>
                  <a:pt x="107261" y="1878628"/>
                </a:lnTo>
                <a:lnTo>
                  <a:pt x="95836" y="1869735"/>
                </a:lnTo>
                <a:lnTo>
                  <a:pt x="84730" y="1860524"/>
                </a:lnTo>
                <a:lnTo>
                  <a:pt x="74575" y="1850361"/>
                </a:lnTo>
                <a:lnTo>
                  <a:pt x="64737" y="1840198"/>
                </a:lnTo>
                <a:lnTo>
                  <a:pt x="55534" y="1829399"/>
                </a:lnTo>
                <a:lnTo>
                  <a:pt x="47601" y="1817965"/>
                </a:lnTo>
                <a:lnTo>
                  <a:pt x="39985" y="1806532"/>
                </a:lnTo>
                <a:lnTo>
                  <a:pt x="32686" y="1794463"/>
                </a:lnTo>
                <a:lnTo>
                  <a:pt x="26656" y="1781758"/>
                </a:lnTo>
                <a:lnTo>
                  <a:pt x="20944" y="1768419"/>
                </a:lnTo>
                <a:lnTo>
                  <a:pt x="16184" y="1755397"/>
                </a:lnTo>
                <a:lnTo>
                  <a:pt x="11741" y="1741740"/>
                </a:lnTo>
                <a:lnTo>
                  <a:pt x="8251" y="1727131"/>
                </a:lnTo>
                <a:lnTo>
                  <a:pt x="5077" y="1712838"/>
                </a:lnTo>
                <a:lnTo>
                  <a:pt x="2856" y="1698229"/>
                </a:lnTo>
                <a:lnTo>
                  <a:pt x="1269" y="1682984"/>
                </a:lnTo>
                <a:lnTo>
                  <a:pt x="317" y="1667421"/>
                </a:lnTo>
                <a:lnTo>
                  <a:pt x="0" y="1651541"/>
                </a:lnTo>
                <a:lnTo>
                  <a:pt x="0" y="184210"/>
                </a:lnTo>
                <a:lnTo>
                  <a:pt x="0" y="175000"/>
                </a:lnTo>
                <a:lnTo>
                  <a:pt x="634" y="165472"/>
                </a:lnTo>
                <a:lnTo>
                  <a:pt x="1904" y="156261"/>
                </a:lnTo>
                <a:lnTo>
                  <a:pt x="3808" y="147368"/>
                </a:lnTo>
                <a:lnTo>
                  <a:pt x="6029" y="138475"/>
                </a:lnTo>
                <a:lnTo>
                  <a:pt x="8251" y="129582"/>
                </a:lnTo>
                <a:lnTo>
                  <a:pt x="11107" y="121325"/>
                </a:lnTo>
                <a:lnTo>
                  <a:pt x="14280" y="112749"/>
                </a:lnTo>
                <a:lnTo>
                  <a:pt x="18088" y="104492"/>
                </a:lnTo>
                <a:lnTo>
                  <a:pt x="22214" y="96551"/>
                </a:lnTo>
                <a:lnTo>
                  <a:pt x="26656" y="88611"/>
                </a:lnTo>
                <a:lnTo>
                  <a:pt x="31416" y="81306"/>
                </a:lnTo>
                <a:lnTo>
                  <a:pt x="36494" y="74002"/>
                </a:lnTo>
                <a:lnTo>
                  <a:pt x="41889" y="67014"/>
                </a:lnTo>
                <a:lnTo>
                  <a:pt x="47918" y="60345"/>
                </a:lnTo>
                <a:lnTo>
                  <a:pt x="53948" y="53993"/>
                </a:lnTo>
                <a:lnTo>
                  <a:pt x="60612" y="47640"/>
                </a:lnTo>
                <a:lnTo>
                  <a:pt x="66959" y="42241"/>
                </a:lnTo>
                <a:lnTo>
                  <a:pt x="74257" y="36842"/>
                </a:lnTo>
                <a:lnTo>
                  <a:pt x="81556" y="31443"/>
                </a:lnTo>
                <a:lnTo>
                  <a:pt x="88855" y="26679"/>
                </a:lnTo>
                <a:lnTo>
                  <a:pt x="96471" y="22232"/>
                </a:lnTo>
                <a:lnTo>
                  <a:pt x="104405" y="18421"/>
                </a:lnTo>
                <a:lnTo>
                  <a:pt x="112338" y="14610"/>
                </a:lnTo>
                <a:lnTo>
                  <a:pt x="120906" y="11434"/>
                </a:lnTo>
                <a:lnTo>
                  <a:pt x="129475" y="8258"/>
                </a:lnTo>
                <a:lnTo>
                  <a:pt x="138360" y="5717"/>
                </a:lnTo>
                <a:lnTo>
                  <a:pt x="146928" y="3494"/>
                </a:lnTo>
                <a:lnTo>
                  <a:pt x="156131" y="1905"/>
                </a:lnTo>
                <a:lnTo>
                  <a:pt x="165651" y="953"/>
                </a:lnTo>
                <a:lnTo>
                  <a:pt x="174854" y="317"/>
                </a:lnTo>
                <a:lnTo>
                  <a:pt x="184374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="ctr">
            <a:normAutofit/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/>
            <a:endParaRPr lang="zh-CN" altLang="en-US">
              <a:solidFill>
                <a:srgbClr val="FFFFFF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57" name="KSO_Shape"/>
          <p:cNvSpPr/>
          <p:nvPr>
            <p:custDataLst>
              <p:tags r:id="rId7"/>
            </p:custDataLst>
          </p:nvPr>
        </p:nvSpPr>
        <p:spPr>
          <a:xfrm>
            <a:off x="6899730" y="2127676"/>
            <a:ext cx="528890" cy="492748"/>
          </a:xfrm>
          <a:custGeom>
            <a:rect l="l" t="t" r="r" b="b"/>
            <a:pathLst>
              <a:path w="969654" h="903533">
                <a:moveTo>
                  <a:pt x="813088" y="487443"/>
                </a:moveTo>
                <a:cubicBezTo>
                  <a:pt x="793206" y="487443"/>
                  <a:pt x="777088" y="503561"/>
                  <a:pt x="777088" y="523443"/>
                </a:cubicBezTo>
                <a:cubicBezTo>
                  <a:pt x="777088" y="543325"/>
                  <a:pt x="793206" y="559443"/>
                  <a:pt x="813088" y="559443"/>
                </a:cubicBezTo>
                <a:cubicBezTo>
                  <a:pt x="832970" y="559443"/>
                  <a:pt x="849088" y="543325"/>
                  <a:pt x="849088" y="523443"/>
                </a:cubicBezTo>
                <a:cubicBezTo>
                  <a:pt x="849088" y="503561"/>
                  <a:pt x="832970" y="487443"/>
                  <a:pt x="813088" y="487443"/>
                </a:cubicBezTo>
                <a:close/>
                <a:moveTo>
                  <a:pt x="606961" y="487443"/>
                </a:moveTo>
                <a:cubicBezTo>
                  <a:pt x="587079" y="487443"/>
                  <a:pt x="570961" y="503561"/>
                  <a:pt x="570961" y="523443"/>
                </a:cubicBezTo>
                <a:cubicBezTo>
                  <a:pt x="570961" y="543325"/>
                  <a:pt x="587079" y="559443"/>
                  <a:pt x="606961" y="559443"/>
                </a:cubicBezTo>
                <a:cubicBezTo>
                  <a:pt x="626843" y="559443"/>
                  <a:pt x="642961" y="543325"/>
                  <a:pt x="642961" y="523443"/>
                </a:cubicBezTo>
                <a:cubicBezTo>
                  <a:pt x="642961" y="503561"/>
                  <a:pt x="626843" y="487443"/>
                  <a:pt x="606961" y="487443"/>
                </a:cubicBezTo>
                <a:close/>
                <a:moveTo>
                  <a:pt x="691345" y="336511"/>
                </a:moveTo>
                <a:cubicBezTo>
                  <a:pt x="769490" y="335080"/>
                  <a:pt x="847112" y="364668"/>
                  <a:pt x="901758" y="422110"/>
                </a:cubicBezTo>
                <a:cubicBezTo>
                  <a:pt x="999759" y="525126"/>
                  <a:pt x="990612" y="681640"/>
                  <a:pt x="881173" y="774306"/>
                </a:cubicBezTo>
                <a:lnTo>
                  <a:pt x="905846" y="903534"/>
                </a:lnTo>
                <a:lnTo>
                  <a:pt x="792422" y="824563"/>
                </a:lnTo>
                <a:cubicBezTo>
                  <a:pt x="666952" y="867914"/>
                  <a:pt x="525982" y="820668"/>
                  <a:pt x="459770" y="713074"/>
                </a:cubicBezTo>
                <a:cubicBezTo>
                  <a:pt x="386891" y="594648"/>
                  <a:pt x="429055" y="444146"/>
                  <a:pt x="554971" y="373268"/>
                </a:cubicBezTo>
                <a:cubicBezTo>
                  <a:pt x="597384" y="349394"/>
                  <a:pt x="644458" y="337369"/>
                  <a:pt x="691345" y="336511"/>
                </a:cubicBezTo>
                <a:close/>
                <a:moveTo>
                  <a:pt x="547874" y="187267"/>
                </a:moveTo>
                <a:cubicBezTo>
                  <a:pt x="518051" y="187267"/>
                  <a:pt x="493874" y="211444"/>
                  <a:pt x="493874" y="241267"/>
                </a:cubicBezTo>
                <a:cubicBezTo>
                  <a:pt x="493874" y="271090"/>
                  <a:pt x="518051" y="295267"/>
                  <a:pt x="547874" y="295267"/>
                </a:cubicBezTo>
                <a:cubicBezTo>
                  <a:pt x="577697" y="295267"/>
                  <a:pt x="601874" y="271090"/>
                  <a:pt x="601874" y="241267"/>
                </a:cubicBezTo>
                <a:cubicBezTo>
                  <a:pt x="601874" y="211444"/>
                  <a:pt x="577697" y="187267"/>
                  <a:pt x="547874" y="187267"/>
                </a:cubicBezTo>
                <a:close/>
                <a:moveTo>
                  <a:pt x="294449" y="187267"/>
                </a:moveTo>
                <a:cubicBezTo>
                  <a:pt x="264626" y="187267"/>
                  <a:pt x="240449" y="211444"/>
                  <a:pt x="240449" y="241267"/>
                </a:cubicBezTo>
                <a:cubicBezTo>
                  <a:pt x="240449" y="271090"/>
                  <a:pt x="264626" y="295267"/>
                  <a:pt x="294449" y="295267"/>
                </a:cubicBezTo>
                <a:cubicBezTo>
                  <a:pt x="324272" y="295267"/>
                  <a:pt x="348449" y="271090"/>
                  <a:pt x="348449" y="241267"/>
                </a:cubicBezTo>
                <a:cubicBezTo>
                  <a:pt x="348449" y="211444"/>
                  <a:pt x="324272" y="187267"/>
                  <a:pt x="294449" y="187267"/>
                </a:cubicBezTo>
                <a:close/>
                <a:moveTo>
                  <a:pt x="408549" y="168"/>
                </a:moveTo>
                <a:cubicBezTo>
                  <a:pt x="456533" y="-1113"/>
                  <a:pt x="505397" y="4870"/>
                  <a:pt x="553141" y="18800"/>
                </a:cubicBezTo>
                <a:cubicBezTo>
                  <a:pt x="730896" y="70663"/>
                  <a:pt x="843952" y="217556"/>
                  <a:pt x="840274" y="375462"/>
                </a:cubicBezTo>
                <a:cubicBezTo>
                  <a:pt x="754752" y="310337"/>
                  <a:pt x="632797" y="302687"/>
                  <a:pt x="535419" y="357502"/>
                </a:cubicBezTo>
                <a:cubicBezTo>
                  <a:pt x="409503" y="428380"/>
                  <a:pt x="367339" y="578882"/>
                  <a:pt x="440218" y="697308"/>
                </a:cubicBezTo>
                <a:cubicBezTo>
                  <a:pt x="450352" y="713775"/>
                  <a:pt x="462237" y="728829"/>
                  <a:pt x="478397" y="739559"/>
                </a:cubicBezTo>
                <a:cubicBezTo>
                  <a:pt x="442192" y="745523"/>
                  <a:pt x="404623" y="745773"/>
                  <a:pt x="366675" y="741395"/>
                </a:cubicBezTo>
                <a:lnTo>
                  <a:pt x="245711" y="837584"/>
                </a:lnTo>
                <a:lnTo>
                  <a:pt x="214226" y="696474"/>
                </a:lnTo>
                <a:cubicBezTo>
                  <a:pt x="11680" y="595442"/>
                  <a:pt x="-59861" y="368389"/>
                  <a:pt x="54436" y="189343"/>
                </a:cubicBezTo>
                <a:cubicBezTo>
                  <a:pt x="128564" y="73222"/>
                  <a:pt x="264598" y="4010"/>
                  <a:pt x="408549" y="168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/>
            <a:endParaRPr lang="zh-CN" altLang="en-US">
              <a:solidFill>
                <a:srgbClr val="FFFFFF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58" name="KSO_Shape"/>
          <p:cNvSpPr/>
          <p:nvPr>
            <p:custDataLst>
              <p:tags r:id="rId8"/>
            </p:custDataLst>
          </p:nvPr>
        </p:nvSpPr>
        <p:spPr bwMode="auto">
          <a:xfrm>
            <a:off x="1974521" y="4491994"/>
            <a:ext cx="495419" cy="407067"/>
          </a:xfrm>
          <a:custGeom>
            <a:rect l="0" t="0" r="r" b="b"/>
            <a:pathLst>
              <a:path w="1903411" h="1563688">
                <a:moveTo>
                  <a:pt x="872180" y="1544638"/>
                </a:moveTo>
                <a:lnTo>
                  <a:pt x="875675" y="1544638"/>
                </a:lnTo>
                <a:lnTo>
                  <a:pt x="1859905" y="1544638"/>
                </a:lnTo>
                <a:lnTo>
                  <a:pt x="1863400" y="1544638"/>
                </a:lnTo>
                <a:lnTo>
                  <a:pt x="1866577" y="1545233"/>
                </a:lnTo>
                <a:lnTo>
                  <a:pt x="1869118" y="1545829"/>
                </a:lnTo>
                <a:lnTo>
                  <a:pt x="1871660" y="1546722"/>
                </a:lnTo>
                <a:lnTo>
                  <a:pt x="1873884" y="1547912"/>
                </a:lnTo>
                <a:lnTo>
                  <a:pt x="1875154" y="1549103"/>
                </a:lnTo>
                <a:lnTo>
                  <a:pt x="1876107" y="1550591"/>
                </a:lnTo>
                <a:lnTo>
                  <a:pt x="1876425" y="1552079"/>
                </a:lnTo>
                <a:lnTo>
                  <a:pt x="1876425" y="1555651"/>
                </a:lnTo>
                <a:lnTo>
                  <a:pt x="1876107" y="1557140"/>
                </a:lnTo>
                <a:lnTo>
                  <a:pt x="1875154" y="1558926"/>
                </a:lnTo>
                <a:lnTo>
                  <a:pt x="1873884" y="1560116"/>
                </a:lnTo>
                <a:lnTo>
                  <a:pt x="1871660" y="1561307"/>
                </a:lnTo>
                <a:lnTo>
                  <a:pt x="1869118" y="1562200"/>
                </a:lnTo>
                <a:lnTo>
                  <a:pt x="1866577" y="1563093"/>
                </a:lnTo>
                <a:lnTo>
                  <a:pt x="1863400" y="1563390"/>
                </a:lnTo>
                <a:lnTo>
                  <a:pt x="1859905" y="1563688"/>
                </a:lnTo>
                <a:lnTo>
                  <a:pt x="875675" y="1563688"/>
                </a:lnTo>
                <a:lnTo>
                  <a:pt x="872180" y="1563390"/>
                </a:lnTo>
                <a:lnTo>
                  <a:pt x="869003" y="1563093"/>
                </a:lnTo>
                <a:lnTo>
                  <a:pt x="866144" y="1562200"/>
                </a:lnTo>
                <a:lnTo>
                  <a:pt x="863603" y="1561307"/>
                </a:lnTo>
                <a:lnTo>
                  <a:pt x="861696" y="1560116"/>
                </a:lnTo>
                <a:lnTo>
                  <a:pt x="860108" y="1558926"/>
                </a:lnTo>
                <a:lnTo>
                  <a:pt x="859155" y="1557140"/>
                </a:lnTo>
                <a:lnTo>
                  <a:pt x="858837" y="1555651"/>
                </a:lnTo>
                <a:lnTo>
                  <a:pt x="858837" y="1552079"/>
                </a:lnTo>
                <a:lnTo>
                  <a:pt x="859155" y="1550591"/>
                </a:lnTo>
                <a:lnTo>
                  <a:pt x="860108" y="1549103"/>
                </a:lnTo>
                <a:lnTo>
                  <a:pt x="861696" y="1547912"/>
                </a:lnTo>
                <a:lnTo>
                  <a:pt x="863603" y="1546722"/>
                </a:lnTo>
                <a:lnTo>
                  <a:pt x="866144" y="1545829"/>
                </a:lnTo>
                <a:lnTo>
                  <a:pt x="869003" y="1545233"/>
                </a:lnTo>
                <a:lnTo>
                  <a:pt x="872180" y="1544638"/>
                </a:lnTo>
                <a:close/>
                <a:moveTo>
                  <a:pt x="1255848" y="1415770"/>
                </a:moveTo>
                <a:lnTo>
                  <a:pt x="1252677" y="1416407"/>
                </a:lnTo>
                <a:lnTo>
                  <a:pt x="1249823" y="1417361"/>
                </a:lnTo>
                <a:lnTo>
                  <a:pt x="1247286" y="1419271"/>
                </a:lnTo>
                <a:lnTo>
                  <a:pt x="1245383" y="1420862"/>
                </a:lnTo>
                <a:lnTo>
                  <a:pt x="1243797" y="1422771"/>
                </a:lnTo>
                <a:lnTo>
                  <a:pt x="1242529" y="1424680"/>
                </a:lnTo>
                <a:lnTo>
                  <a:pt x="1242212" y="1426908"/>
                </a:lnTo>
                <a:lnTo>
                  <a:pt x="1235235" y="1522691"/>
                </a:lnTo>
                <a:lnTo>
                  <a:pt x="1235235" y="1525237"/>
                </a:lnTo>
                <a:lnTo>
                  <a:pt x="1236186" y="1527146"/>
                </a:lnTo>
                <a:lnTo>
                  <a:pt x="1237772" y="1529056"/>
                </a:lnTo>
                <a:lnTo>
                  <a:pt x="1239675" y="1530647"/>
                </a:lnTo>
                <a:lnTo>
                  <a:pt x="1242212" y="1532238"/>
                </a:lnTo>
                <a:lnTo>
                  <a:pt x="1245066" y="1533193"/>
                </a:lnTo>
                <a:lnTo>
                  <a:pt x="1247920" y="1533829"/>
                </a:lnTo>
                <a:lnTo>
                  <a:pt x="1251408" y="1534147"/>
                </a:lnTo>
                <a:lnTo>
                  <a:pt x="1488299" y="1535738"/>
                </a:lnTo>
                <a:lnTo>
                  <a:pt x="1491787" y="1535738"/>
                </a:lnTo>
                <a:lnTo>
                  <a:pt x="1494641" y="1535102"/>
                </a:lnTo>
                <a:lnTo>
                  <a:pt x="1497813" y="1533829"/>
                </a:lnTo>
                <a:lnTo>
                  <a:pt x="1500032" y="1532556"/>
                </a:lnTo>
                <a:lnTo>
                  <a:pt x="1502252" y="1530965"/>
                </a:lnTo>
                <a:lnTo>
                  <a:pt x="1503521" y="1529056"/>
                </a:lnTo>
                <a:lnTo>
                  <a:pt x="1504472" y="1526828"/>
                </a:lnTo>
                <a:lnTo>
                  <a:pt x="1504789" y="1524601"/>
                </a:lnTo>
                <a:lnTo>
                  <a:pt x="1499715" y="1428181"/>
                </a:lnTo>
                <a:lnTo>
                  <a:pt x="1499398" y="1425953"/>
                </a:lnTo>
                <a:lnTo>
                  <a:pt x="1498130" y="1424044"/>
                </a:lnTo>
                <a:lnTo>
                  <a:pt x="1496227" y="1422134"/>
                </a:lnTo>
                <a:lnTo>
                  <a:pt x="1494324" y="1420543"/>
                </a:lnTo>
                <a:lnTo>
                  <a:pt x="1491787" y="1418952"/>
                </a:lnTo>
                <a:lnTo>
                  <a:pt x="1489250" y="1417679"/>
                </a:lnTo>
                <a:lnTo>
                  <a:pt x="1486396" y="1417043"/>
                </a:lnTo>
                <a:lnTo>
                  <a:pt x="1483225" y="1416725"/>
                </a:lnTo>
                <a:lnTo>
                  <a:pt x="1259019" y="1415770"/>
                </a:lnTo>
                <a:lnTo>
                  <a:pt x="1255848" y="1415770"/>
                </a:lnTo>
                <a:close/>
                <a:moveTo>
                  <a:pt x="1699820" y="1377902"/>
                </a:moveTo>
                <a:lnTo>
                  <a:pt x="1703942" y="1405269"/>
                </a:lnTo>
                <a:lnTo>
                  <a:pt x="1750876" y="1405587"/>
                </a:lnTo>
                <a:lnTo>
                  <a:pt x="1746437" y="1378220"/>
                </a:lnTo>
                <a:lnTo>
                  <a:pt x="1699820" y="1377902"/>
                </a:lnTo>
                <a:close/>
                <a:moveTo>
                  <a:pt x="1636078" y="1377902"/>
                </a:moveTo>
                <a:lnTo>
                  <a:pt x="1639249" y="1404951"/>
                </a:lnTo>
                <a:lnTo>
                  <a:pt x="1686183" y="1405269"/>
                </a:lnTo>
                <a:lnTo>
                  <a:pt x="1682378" y="1377902"/>
                </a:lnTo>
                <a:lnTo>
                  <a:pt x="1636078" y="1377902"/>
                </a:lnTo>
                <a:close/>
                <a:moveTo>
                  <a:pt x="1572019" y="1377584"/>
                </a:moveTo>
                <a:lnTo>
                  <a:pt x="1574239" y="1404633"/>
                </a:lnTo>
                <a:lnTo>
                  <a:pt x="1621490" y="1404951"/>
                </a:lnTo>
                <a:lnTo>
                  <a:pt x="1618636" y="1377584"/>
                </a:lnTo>
                <a:lnTo>
                  <a:pt x="1572019" y="1377584"/>
                </a:lnTo>
                <a:close/>
                <a:moveTo>
                  <a:pt x="1507960" y="1377266"/>
                </a:moveTo>
                <a:lnTo>
                  <a:pt x="1509546" y="1404314"/>
                </a:lnTo>
                <a:lnTo>
                  <a:pt x="1556797" y="1404633"/>
                </a:lnTo>
                <a:lnTo>
                  <a:pt x="1554577" y="1377266"/>
                </a:lnTo>
                <a:lnTo>
                  <a:pt x="1507960" y="1377266"/>
                </a:lnTo>
                <a:close/>
                <a:moveTo>
                  <a:pt x="1443902" y="1376948"/>
                </a:moveTo>
                <a:lnTo>
                  <a:pt x="1444853" y="1403996"/>
                </a:lnTo>
                <a:lnTo>
                  <a:pt x="1491787" y="1403996"/>
                </a:lnTo>
                <a:lnTo>
                  <a:pt x="1490519" y="1377266"/>
                </a:lnTo>
                <a:lnTo>
                  <a:pt x="1443902" y="1376948"/>
                </a:lnTo>
                <a:close/>
                <a:moveTo>
                  <a:pt x="1380160" y="1376629"/>
                </a:moveTo>
                <a:lnTo>
                  <a:pt x="1379843" y="1403678"/>
                </a:lnTo>
                <a:lnTo>
                  <a:pt x="1426777" y="1403996"/>
                </a:lnTo>
                <a:lnTo>
                  <a:pt x="1426460" y="1376948"/>
                </a:lnTo>
                <a:lnTo>
                  <a:pt x="1380160" y="1376629"/>
                </a:lnTo>
                <a:close/>
                <a:moveTo>
                  <a:pt x="1316101" y="1376311"/>
                </a:moveTo>
                <a:lnTo>
                  <a:pt x="1315150" y="1403360"/>
                </a:lnTo>
                <a:lnTo>
                  <a:pt x="1362401" y="1403360"/>
                </a:lnTo>
                <a:lnTo>
                  <a:pt x="1362718" y="1376629"/>
                </a:lnTo>
                <a:lnTo>
                  <a:pt x="1316101" y="1376311"/>
                </a:lnTo>
                <a:close/>
                <a:moveTo>
                  <a:pt x="1252043" y="1375993"/>
                </a:moveTo>
                <a:lnTo>
                  <a:pt x="1250140" y="1403041"/>
                </a:lnTo>
                <a:lnTo>
                  <a:pt x="1297391" y="1403041"/>
                </a:lnTo>
                <a:lnTo>
                  <a:pt x="1298660" y="1376311"/>
                </a:lnTo>
                <a:lnTo>
                  <a:pt x="1252043" y="1375993"/>
                </a:lnTo>
                <a:close/>
                <a:moveTo>
                  <a:pt x="1188301" y="1375675"/>
                </a:moveTo>
                <a:lnTo>
                  <a:pt x="1185764" y="1402723"/>
                </a:lnTo>
                <a:lnTo>
                  <a:pt x="1232698" y="1402723"/>
                </a:lnTo>
                <a:lnTo>
                  <a:pt x="1234601" y="1375993"/>
                </a:lnTo>
                <a:lnTo>
                  <a:pt x="1188301" y="1375675"/>
                </a:lnTo>
                <a:close/>
                <a:moveTo>
                  <a:pt x="1124242" y="1375356"/>
                </a:moveTo>
                <a:lnTo>
                  <a:pt x="1120754" y="1402405"/>
                </a:lnTo>
                <a:lnTo>
                  <a:pt x="1167688" y="1402405"/>
                </a:lnTo>
                <a:lnTo>
                  <a:pt x="1170859" y="1375675"/>
                </a:lnTo>
                <a:lnTo>
                  <a:pt x="1124242" y="1375356"/>
                </a:lnTo>
                <a:close/>
                <a:moveTo>
                  <a:pt x="1060183" y="1375038"/>
                </a:moveTo>
                <a:lnTo>
                  <a:pt x="1056061" y="1402087"/>
                </a:lnTo>
                <a:lnTo>
                  <a:pt x="1102995" y="1402087"/>
                </a:lnTo>
                <a:lnTo>
                  <a:pt x="1106800" y="1375356"/>
                </a:lnTo>
                <a:lnTo>
                  <a:pt x="1060183" y="1375038"/>
                </a:lnTo>
                <a:close/>
                <a:moveTo>
                  <a:pt x="996442" y="1374720"/>
                </a:moveTo>
                <a:lnTo>
                  <a:pt x="991051" y="1401769"/>
                </a:lnTo>
                <a:lnTo>
                  <a:pt x="1038302" y="1401769"/>
                </a:lnTo>
                <a:lnTo>
                  <a:pt x="1042742" y="1375038"/>
                </a:lnTo>
                <a:lnTo>
                  <a:pt x="996442" y="1374720"/>
                </a:lnTo>
                <a:close/>
                <a:moveTo>
                  <a:pt x="394079" y="1340803"/>
                </a:moveTo>
                <a:lnTo>
                  <a:pt x="364253" y="1348105"/>
                </a:lnTo>
                <a:lnTo>
                  <a:pt x="354734" y="1351280"/>
                </a:lnTo>
                <a:lnTo>
                  <a:pt x="367743" y="1359853"/>
                </a:lnTo>
                <a:lnTo>
                  <a:pt x="380752" y="1368743"/>
                </a:lnTo>
                <a:lnTo>
                  <a:pt x="393761" y="1376998"/>
                </a:lnTo>
                <a:lnTo>
                  <a:pt x="407088" y="1385571"/>
                </a:lnTo>
                <a:lnTo>
                  <a:pt x="420414" y="1393191"/>
                </a:lnTo>
                <a:lnTo>
                  <a:pt x="434375" y="1400493"/>
                </a:lnTo>
                <a:lnTo>
                  <a:pt x="448336" y="1408113"/>
                </a:lnTo>
                <a:lnTo>
                  <a:pt x="462297" y="1415098"/>
                </a:lnTo>
                <a:lnTo>
                  <a:pt x="453095" y="1406526"/>
                </a:lnTo>
                <a:lnTo>
                  <a:pt x="444528" y="1397636"/>
                </a:lnTo>
                <a:lnTo>
                  <a:pt x="435644" y="1389063"/>
                </a:lnTo>
                <a:lnTo>
                  <a:pt x="427077" y="1379538"/>
                </a:lnTo>
                <a:lnTo>
                  <a:pt x="418510" y="1370331"/>
                </a:lnTo>
                <a:lnTo>
                  <a:pt x="410261" y="1360488"/>
                </a:lnTo>
                <a:lnTo>
                  <a:pt x="402011" y="1350963"/>
                </a:lnTo>
                <a:lnTo>
                  <a:pt x="394079" y="1340803"/>
                </a:lnTo>
                <a:close/>
                <a:moveTo>
                  <a:pt x="1694111" y="1340353"/>
                </a:moveTo>
                <a:lnTo>
                  <a:pt x="1698234" y="1367401"/>
                </a:lnTo>
                <a:lnTo>
                  <a:pt x="1744534" y="1367719"/>
                </a:lnTo>
                <a:lnTo>
                  <a:pt x="1739777" y="1340671"/>
                </a:lnTo>
                <a:lnTo>
                  <a:pt x="1694111" y="1340353"/>
                </a:lnTo>
                <a:close/>
                <a:moveTo>
                  <a:pt x="1631321" y="1340034"/>
                </a:moveTo>
                <a:lnTo>
                  <a:pt x="1634809" y="1367083"/>
                </a:lnTo>
                <a:lnTo>
                  <a:pt x="1680792" y="1367401"/>
                </a:lnTo>
                <a:lnTo>
                  <a:pt x="1676987" y="1340353"/>
                </a:lnTo>
                <a:lnTo>
                  <a:pt x="1631321" y="1340034"/>
                </a:lnTo>
                <a:close/>
                <a:moveTo>
                  <a:pt x="1568531" y="1339716"/>
                </a:moveTo>
                <a:lnTo>
                  <a:pt x="1571068" y="1366765"/>
                </a:lnTo>
                <a:lnTo>
                  <a:pt x="1617051" y="1367083"/>
                </a:lnTo>
                <a:lnTo>
                  <a:pt x="1614196" y="1340034"/>
                </a:lnTo>
                <a:lnTo>
                  <a:pt x="1568531" y="1339716"/>
                </a:lnTo>
                <a:close/>
                <a:moveTo>
                  <a:pt x="1505741" y="1339716"/>
                </a:moveTo>
                <a:lnTo>
                  <a:pt x="1507326" y="1366765"/>
                </a:lnTo>
                <a:lnTo>
                  <a:pt x="1553626" y="1366765"/>
                </a:lnTo>
                <a:lnTo>
                  <a:pt x="1551406" y="1339716"/>
                </a:lnTo>
                <a:lnTo>
                  <a:pt x="1505741" y="1339716"/>
                </a:lnTo>
                <a:close/>
                <a:moveTo>
                  <a:pt x="1442950" y="1339398"/>
                </a:moveTo>
                <a:lnTo>
                  <a:pt x="1443585" y="1366128"/>
                </a:lnTo>
                <a:lnTo>
                  <a:pt x="1489884" y="1366128"/>
                </a:lnTo>
                <a:lnTo>
                  <a:pt x="1488616" y="1339398"/>
                </a:lnTo>
                <a:lnTo>
                  <a:pt x="1442950" y="1339398"/>
                </a:lnTo>
                <a:close/>
                <a:moveTo>
                  <a:pt x="1380160" y="1339080"/>
                </a:moveTo>
                <a:lnTo>
                  <a:pt x="1380160" y="1365810"/>
                </a:lnTo>
                <a:lnTo>
                  <a:pt x="1426143" y="1365810"/>
                </a:lnTo>
                <a:lnTo>
                  <a:pt x="1425826" y="1339398"/>
                </a:lnTo>
                <a:lnTo>
                  <a:pt x="1380160" y="1339080"/>
                </a:lnTo>
                <a:close/>
                <a:moveTo>
                  <a:pt x="1317370" y="1338761"/>
                </a:moveTo>
                <a:lnTo>
                  <a:pt x="1316418" y="1365492"/>
                </a:lnTo>
                <a:lnTo>
                  <a:pt x="1362718" y="1365492"/>
                </a:lnTo>
                <a:lnTo>
                  <a:pt x="1363035" y="1339080"/>
                </a:lnTo>
                <a:lnTo>
                  <a:pt x="1317370" y="1338761"/>
                </a:lnTo>
                <a:close/>
                <a:moveTo>
                  <a:pt x="1254897" y="1338443"/>
                </a:moveTo>
                <a:lnTo>
                  <a:pt x="1252677" y="1365174"/>
                </a:lnTo>
                <a:lnTo>
                  <a:pt x="1298977" y="1365492"/>
                </a:lnTo>
                <a:lnTo>
                  <a:pt x="1300245" y="1338761"/>
                </a:lnTo>
                <a:lnTo>
                  <a:pt x="1254897" y="1338443"/>
                </a:lnTo>
                <a:close/>
                <a:moveTo>
                  <a:pt x="1192106" y="1338443"/>
                </a:moveTo>
                <a:lnTo>
                  <a:pt x="1189252" y="1364855"/>
                </a:lnTo>
                <a:lnTo>
                  <a:pt x="1235235" y="1365174"/>
                </a:lnTo>
                <a:lnTo>
                  <a:pt x="1237772" y="1338443"/>
                </a:lnTo>
                <a:lnTo>
                  <a:pt x="1192106" y="1338443"/>
                </a:lnTo>
                <a:close/>
                <a:moveTo>
                  <a:pt x="1128999" y="1338125"/>
                </a:moveTo>
                <a:lnTo>
                  <a:pt x="1125511" y="1364537"/>
                </a:lnTo>
                <a:lnTo>
                  <a:pt x="1172128" y="1364855"/>
                </a:lnTo>
                <a:lnTo>
                  <a:pt x="1174665" y="1338125"/>
                </a:lnTo>
                <a:lnTo>
                  <a:pt x="1128999" y="1338125"/>
                </a:lnTo>
                <a:close/>
                <a:moveTo>
                  <a:pt x="1066526" y="1337807"/>
                </a:moveTo>
                <a:lnTo>
                  <a:pt x="1061769" y="1364219"/>
                </a:lnTo>
                <a:lnTo>
                  <a:pt x="1108386" y="1364537"/>
                </a:lnTo>
                <a:lnTo>
                  <a:pt x="1111874" y="1338125"/>
                </a:lnTo>
                <a:lnTo>
                  <a:pt x="1066526" y="1337807"/>
                </a:lnTo>
                <a:close/>
                <a:moveTo>
                  <a:pt x="1003419" y="1337489"/>
                </a:moveTo>
                <a:lnTo>
                  <a:pt x="998345" y="1363901"/>
                </a:lnTo>
                <a:lnTo>
                  <a:pt x="1044644" y="1364219"/>
                </a:lnTo>
                <a:lnTo>
                  <a:pt x="1049401" y="1337807"/>
                </a:lnTo>
                <a:lnTo>
                  <a:pt x="1003419" y="1337489"/>
                </a:lnTo>
                <a:close/>
                <a:moveTo>
                  <a:pt x="538764" y="1314450"/>
                </a:moveTo>
                <a:lnTo>
                  <a:pt x="518458" y="1317308"/>
                </a:lnTo>
                <a:lnTo>
                  <a:pt x="498468" y="1320165"/>
                </a:lnTo>
                <a:lnTo>
                  <a:pt x="478479" y="1323340"/>
                </a:lnTo>
                <a:lnTo>
                  <a:pt x="458807" y="1326833"/>
                </a:lnTo>
                <a:lnTo>
                  <a:pt x="467691" y="1336675"/>
                </a:lnTo>
                <a:lnTo>
                  <a:pt x="476258" y="1346200"/>
                </a:lnTo>
                <a:lnTo>
                  <a:pt x="485142" y="1355408"/>
                </a:lnTo>
                <a:lnTo>
                  <a:pt x="494343" y="1364298"/>
                </a:lnTo>
                <a:lnTo>
                  <a:pt x="503228" y="1372871"/>
                </a:lnTo>
                <a:lnTo>
                  <a:pt x="512746" y="1381126"/>
                </a:lnTo>
                <a:lnTo>
                  <a:pt x="521948" y="1389381"/>
                </a:lnTo>
                <a:lnTo>
                  <a:pt x="531784" y="1397001"/>
                </a:lnTo>
                <a:lnTo>
                  <a:pt x="540986" y="1404621"/>
                </a:lnTo>
                <a:lnTo>
                  <a:pt x="551139" y="1411606"/>
                </a:lnTo>
                <a:lnTo>
                  <a:pt x="560658" y="1418273"/>
                </a:lnTo>
                <a:lnTo>
                  <a:pt x="570811" y="1424941"/>
                </a:lnTo>
                <a:lnTo>
                  <a:pt x="580965" y="1430973"/>
                </a:lnTo>
                <a:lnTo>
                  <a:pt x="591118" y="1437323"/>
                </a:lnTo>
                <a:lnTo>
                  <a:pt x="601589" y="1442721"/>
                </a:lnTo>
                <a:lnTo>
                  <a:pt x="611742" y="1447801"/>
                </a:lnTo>
                <a:lnTo>
                  <a:pt x="601589" y="1433831"/>
                </a:lnTo>
                <a:lnTo>
                  <a:pt x="591753" y="1419226"/>
                </a:lnTo>
                <a:lnTo>
                  <a:pt x="582234" y="1403351"/>
                </a:lnTo>
                <a:lnTo>
                  <a:pt x="573032" y="1387158"/>
                </a:lnTo>
                <a:lnTo>
                  <a:pt x="564148" y="1370013"/>
                </a:lnTo>
                <a:lnTo>
                  <a:pt x="555264" y="1352233"/>
                </a:lnTo>
                <a:lnTo>
                  <a:pt x="547014" y="1333500"/>
                </a:lnTo>
                <a:lnTo>
                  <a:pt x="538764" y="1314450"/>
                </a:lnTo>
                <a:close/>
                <a:moveTo>
                  <a:pt x="1688403" y="1302485"/>
                </a:moveTo>
                <a:lnTo>
                  <a:pt x="1692526" y="1329215"/>
                </a:lnTo>
                <a:lnTo>
                  <a:pt x="1737557" y="1329533"/>
                </a:lnTo>
                <a:lnTo>
                  <a:pt x="1733117" y="1302803"/>
                </a:lnTo>
                <a:lnTo>
                  <a:pt x="1688403" y="1302485"/>
                </a:lnTo>
                <a:close/>
                <a:moveTo>
                  <a:pt x="1626881" y="1302166"/>
                </a:moveTo>
                <a:lnTo>
                  <a:pt x="1630053" y="1329215"/>
                </a:lnTo>
                <a:lnTo>
                  <a:pt x="1675401" y="1329215"/>
                </a:lnTo>
                <a:lnTo>
                  <a:pt x="1671596" y="1302485"/>
                </a:lnTo>
                <a:lnTo>
                  <a:pt x="1626881" y="1302166"/>
                </a:lnTo>
                <a:close/>
                <a:moveTo>
                  <a:pt x="1565042" y="1302166"/>
                </a:moveTo>
                <a:lnTo>
                  <a:pt x="1567579" y="1328897"/>
                </a:lnTo>
                <a:lnTo>
                  <a:pt x="1612928" y="1329215"/>
                </a:lnTo>
                <a:lnTo>
                  <a:pt x="1610074" y="1302166"/>
                </a:lnTo>
                <a:lnTo>
                  <a:pt x="1565042" y="1302166"/>
                </a:lnTo>
                <a:close/>
                <a:moveTo>
                  <a:pt x="1503521" y="1301848"/>
                </a:moveTo>
                <a:lnTo>
                  <a:pt x="1505106" y="1328578"/>
                </a:lnTo>
                <a:lnTo>
                  <a:pt x="1550772" y="1328897"/>
                </a:lnTo>
                <a:lnTo>
                  <a:pt x="1548552" y="1302166"/>
                </a:lnTo>
                <a:lnTo>
                  <a:pt x="1503521" y="1301848"/>
                </a:lnTo>
                <a:close/>
                <a:moveTo>
                  <a:pt x="1441999" y="1301848"/>
                </a:moveTo>
                <a:lnTo>
                  <a:pt x="1442633" y="1328260"/>
                </a:lnTo>
                <a:lnTo>
                  <a:pt x="1487982" y="1328578"/>
                </a:lnTo>
                <a:lnTo>
                  <a:pt x="1486713" y="1301848"/>
                </a:lnTo>
                <a:lnTo>
                  <a:pt x="1441999" y="1301848"/>
                </a:lnTo>
                <a:close/>
                <a:moveTo>
                  <a:pt x="1380477" y="1301530"/>
                </a:moveTo>
                <a:lnTo>
                  <a:pt x="1380477" y="1328260"/>
                </a:lnTo>
                <a:lnTo>
                  <a:pt x="1425509" y="1328260"/>
                </a:lnTo>
                <a:lnTo>
                  <a:pt x="1425191" y="1301530"/>
                </a:lnTo>
                <a:lnTo>
                  <a:pt x="1380477" y="1301530"/>
                </a:lnTo>
                <a:close/>
                <a:moveTo>
                  <a:pt x="1318638" y="1301212"/>
                </a:moveTo>
                <a:lnTo>
                  <a:pt x="1317687" y="1327942"/>
                </a:lnTo>
                <a:lnTo>
                  <a:pt x="1363353" y="1328260"/>
                </a:lnTo>
                <a:lnTo>
                  <a:pt x="1363670" y="1301530"/>
                </a:lnTo>
                <a:lnTo>
                  <a:pt x="1318638" y="1301212"/>
                </a:lnTo>
                <a:close/>
                <a:moveTo>
                  <a:pt x="1257434" y="1301212"/>
                </a:moveTo>
                <a:lnTo>
                  <a:pt x="1255531" y="1327624"/>
                </a:lnTo>
                <a:lnTo>
                  <a:pt x="1300879" y="1327942"/>
                </a:lnTo>
                <a:lnTo>
                  <a:pt x="1301831" y="1301212"/>
                </a:lnTo>
                <a:lnTo>
                  <a:pt x="1257434" y="1301212"/>
                </a:lnTo>
                <a:close/>
                <a:moveTo>
                  <a:pt x="1195595" y="1300894"/>
                </a:moveTo>
                <a:lnTo>
                  <a:pt x="1193058" y="1327306"/>
                </a:lnTo>
                <a:lnTo>
                  <a:pt x="1238406" y="1327624"/>
                </a:lnTo>
                <a:lnTo>
                  <a:pt x="1240626" y="1300894"/>
                </a:lnTo>
                <a:lnTo>
                  <a:pt x="1195595" y="1300894"/>
                </a:lnTo>
                <a:close/>
                <a:moveTo>
                  <a:pt x="1134073" y="1300575"/>
                </a:moveTo>
                <a:lnTo>
                  <a:pt x="1130268" y="1327306"/>
                </a:lnTo>
                <a:lnTo>
                  <a:pt x="1175933" y="1327306"/>
                </a:lnTo>
                <a:lnTo>
                  <a:pt x="1178787" y="1300894"/>
                </a:lnTo>
                <a:lnTo>
                  <a:pt x="1134073" y="1300575"/>
                </a:lnTo>
                <a:close/>
                <a:moveTo>
                  <a:pt x="1072551" y="1300575"/>
                </a:moveTo>
                <a:lnTo>
                  <a:pt x="1068112" y="1326987"/>
                </a:lnTo>
                <a:lnTo>
                  <a:pt x="1113460" y="1326987"/>
                </a:lnTo>
                <a:lnTo>
                  <a:pt x="1117266" y="1300575"/>
                </a:lnTo>
                <a:lnTo>
                  <a:pt x="1072551" y="1300575"/>
                </a:lnTo>
                <a:close/>
                <a:moveTo>
                  <a:pt x="1010712" y="1300257"/>
                </a:moveTo>
                <a:lnTo>
                  <a:pt x="1005638" y="1326669"/>
                </a:lnTo>
                <a:lnTo>
                  <a:pt x="1050987" y="1326987"/>
                </a:lnTo>
                <a:lnTo>
                  <a:pt x="1055744" y="1300575"/>
                </a:lnTo>
                <a:lnTo>
                  <a:pt x="1010712" y="1300257"/>
                </a:lnTo>
                <a:close/>
                <a:moveTo>
                  <a:pt x="742467" y="1299528"/>
                </a:moveTo>
                <a:lnTo>
                  <a:pt x="705978" y="1300480"/>
                </a:lnTo>
                <a:lnTo>
                  <a:pt x="670124" y="1302068"/>
                </a:lnTo>
                <a:lnTo>
                  <a:pt x="634587" y="1304290"/>
                </a:lnTo>
                <a:lnTo>
                  <a:pt x="600002" y="1307148"/>
                </a:lnTo>
                <a:lnTo>
                  <a:pt x="608886" y="1327150"/>
                </a:lnTo>
                <a:lnTo>
                  <a:pt x="618088" y="1346518"/>
                </a:lnTo>
                <a:lnTo>
                  <a:pt x="627607" y="1364298"/>
                </a:lnTo>
                <a:lnTo>
                  <a:pt x="632683" y="1373188"/>
                </a:lnTo>
                <a:lnTo>
                  <a:pt x="637760" y="1381126"/>
                </a:lnTo>
                <a:lnTo>
                  <a:pt x="642519" y="1389381"/>
                </a:lnTo>
                <a:lnTo>
                  <a:pt x="647596" y="1397001"/>
                </a:lnTo>
                <a:lnTo>
                  <a:pt x="652673" y="1404621"/>
                </a:lnTo>
                <a:lnTo>
                  <a:pt x="657750" y="1411288"/>
                </a:lnTo>
                <a:lnTo>
                  <a:pt x="662826" y="1417956"/>
                </a:lnTo>
                <a:lnTo>
                  <a:pt x="668220" y="1424623"/>
                </a:lnTo>
                <a:lnTo>
                  <a:pt x="673614" y="1430656"/>
                </a:lnTo>
                <a:lnTo>
                  <a:pt x="678691" y="1436688"/>
                </a:lnTo>
                <a:lnTo>
                  <a:pt x="686941" y="1444626"/>
                </a:lnTo>
                <a:lnTo>
                  <a:pt x="694873" y="1451928"/>
                </a:lnTo>
                <a:lnTo>
                  <a:pt x="703123" y="1458913"/>
                </a:lnTo>
                <a:lnTo>
                  <a:pt x="711055" y="1464628"/>
                </a:lnTo>
                <a:lnTo>
                  <a:pt x="718987" y="1469708"/>
                </a:lnTo>
                <a:lnTo>
                  <a:pt x="726920" y="1474153"/>
                </a:lnTo>
                <a:lnTo>
                  <a:pt x="734535" y="1477963"/>
                </a:lnTo>
                <a:lnTo>
                  <a:pt x="742467" y="1480821"/>
                </a:lnTo>
                <a:lnTo>
                  <a:pt x="742467" y="1299528"/>
                </a:lnTo>
                <a:close/>
                <a:moveTo>
                  <a:pt x="1682695" y="1264935"/>
                </a:moveTo>
                <a:lnTo>
                  <a:pt x="1686818" y="1291665"/>
                </a:lnTo>
                <a:lnTo>
                  <a:pt x="1731215" y="1291665"/>
                </a:lnTo>
                <a:lnTo>
                  <a:pt x="1726775" y="1264935"/>
                </a:lnTo>
                <a:lnTo>
                  <a:pt x="1682695" y="1264935"/>
                </a:lnTo>
                <a:close/>
                <a:moveTo>
                  <a:pt x="1622442" y="1264617"/>
                </a:moveTo>
                <a:lnTo>
                  <a:pt x="1625613" y="1291347"/>
                </a:lnTo>
                <a:lnTo>
                  <a:pt x="1670327" y="1291665"/>
                </a:lnTo>
                <a:lnTo>
                  <a:pt x="1666205" y="1264617"/>
                </a:lnTo>
                <a:lnTo>
                  <a:pt x="1622442" y="1264617"/>
                </a:lnTo>
                <a:close/>
                <a:moveTo>
                  <a:pt x="1561871" y="1264617"/>
                </a:moveTo>
                <a:lnTo>
                  <a:pt x="1564091" y="1291347"/>
                </a:lnTo>
                <a:lnTo>
                  <a:pt x="1608805" y="1291347"/>
                </a:lnTo>
                <a:lnTo>
                  <a:pt x="1605951" y="1264617"/>
                </a:lnTo>
                <a:lnTo>
                  <a:pt x="1561871" y="1264617"/>
                </a:lnTo>
                <a:close/>
                <a:moveTo>
                  <a:pt x="1501618" y="1264298"/>
                </a:moveTo>
                <a:lnTo>
                  <a:pt x="1502886" y="1291029"/>
                </a:lnTo>
                <a:lnTo>
                  <a:pt x="1547284" y="1291029"/>
                </a:lnTo>
                <a:lnTo>
                  <a:pt x="1545381" y="1264298"/>
                </a:lnTo>
                <a:lnTo>
                  <a:pt x="1501618" y="1264298"/>
                </a:lnTo>
                <a:close/>
                <a:moveTo>
                  <a:pt x="1441048" y="1263980"/>
                </a:moveTo>
                <a:lnTo>
                  <a:pt x="1441682" y="1290711"/>
                </a:lnTo>
                <a:lnTo>
                  <a:pt x="1486396" y="1291029"/>
                </a:lnTo>
                <a:lnTo>
                  <a:pt x="1485128" y="1264298"/>
                </a:lnTo>
                <a:lnTo>
                  <a:pt x="1441048" y="1263980"/>
                </a:lnTo>
                <a:close/>
                <a:moveTo>
                  <a:pt x="1380794" y="1263980"/>
                </a:moveTo>
                <a:lnTo>
                  <a:pt x="1380477" y="1290711"/>
                </a:lnTo>
                <a:lnTo>
                  <a:pt x="1424874" y="1290711"/>
                </a:lnTo>
                <a:lnTo>
                  <a:pt x="1424557" y="1263980"/>
                </a:lnTo>
                <a:lnTo>
                  <a:pt x="1380794" y="1263980"/>
                </a:lnTo>
                <a:close/>
                <a:moveTo>
                  <a:pt x="1320224" y="1263662"/>
                </a:moveTo>
                <a:lnTo>
                  <a:pt x="1319273" y="1290392"/>
                </a:lnTo>
                <a:lnTo>
                  <a:pt x="1363670" y="1290711"/>
                </a:lnTo>
                <a:lnTo>
                  <a:pt x="1363987" y="1263980"/>
                </a:lnTo>
                <a:lnTo>
                  <a:pt x="1320224" y="1263662"/>
                </a:lnTo>
                <a:close/>
                <a:moveTo>
                  <a:pt x="1259654" y="1263662"/>
                </a:moveTo>
                <a:lnTo>
                  <a:pt x="1258068" y="1290392"/>
                </a:lnTo>
                <a:lnTo>
                  <a:pt x="1302465" y="1290392"/>
                </a:lnTo>
                <a:lnTo>
                  <a:pt x="1303416" y="1263662"/>
                </a:lnTo>
                <a:lnTo>
                  <a:pt x="1259654" y="1263662"/>
                </a:lnTo>
                <a:close/>
                <a:moveTo>
                  <a:pt x="1199083" y="1263344"/>
                </a:moveTo>
                <a:lnTo>
                  <a:pt x="1196546" y="1290074"/>
                </a:lnTo>
                <a:lnTo>
                  <a:pt x="1241260" y="1290392"/>
                </a:lnTo>
                <a:lnTo>
                  <a:pt x="1243163" y="1263662"/>
                </a:lnTo>
                <a:lnTo>
                  <a:pt x="1199083" y="1263344"/>
                </a:lnTo>
                <a:close/>
                <a:moveTo>
                  <a:pt x="1138830" y="1263344"/>
                </a:moveTo>
                <a:lnTo>
                  <a:pt x="1135659" y="1289756"/>
                </a:lnTo>
                <a:lnTo>
                  <a:pt x="1180056" y="1290074"/>
                </a:lnTo>
                <a:lnTo>
                  <a:pt x="1182593" y="1263344"/>
                </a:lnTo>
                <a:lnTo>
                  <a:pt x="1138830" y="1263344"/>
                </a:lnTo>
                <a:close/>
                <a:moveTo>
                  <a:pt x="1078259" y="1263026"/>
                </a:moveTo>
                <a:lnTo>
                  <a:pt x="1074137" y="1289756"/>
                </a:lnTo>
                <a:lnTo>
                  <a:pt x="1118851" y="1289756"/>
                </a:lnTo>
                <a:lnTo>
                  <a:pt x="1122339" y="1263344"/>
                </a:lnTo>
                <a:lnTo>
                  <a:pt x="1078259" y="1263026"/>
                </a:lnTo>
                <a:close/>
                <a:moveTo>
                  <a:pt x="1018006" y="1263026"/>
                </a:moveTo>
                <a:lnTo>
                  <a:pt x="1012615" y="1289438"/>
                </a:lnTo>
                <a:lnTo>
                  <a:pt x="1057329" y="1289756"/>
                </a:lnTo>
                <a:lnTo>
                  <a:pt x="1061769" y="1263026"/>
                </a:lnTo>
                <a:lnTo>
                  <a:pt x="1018006" y="1263026"/>
                </a:lnTo>
                <a:close/>
                <a:moveTo>
                  <a:pt x="1676987" y="1227067"/>
                </a:moveTo>
                <a:lnTo>
                  <a:pt x="1681109" y="1253797"/>
                </a:lnTo>
                <a:lnTo>
                  <a:pt x="1724872" y="1254115"/>
                </a:lnTo>
                <a:lnTo>
                  <a:pt x="1719798" y="1227067"/>
                </a:lnTo>
                <a:lnTo>
                  <a:pt x="1676987" y="1227067"/>
                </a:lnTo>
                <a:close/>
                <a:moveTo>
                  <a:pt x="1618002" y="1227067"/>
                </a:moveTo>
                <a:lnTo>
                  <a:pt x="1621173" y="1253797"/>
                </a:lnTo>
                <a:lnTo>
                  <a:pt x="1664619" y="1253797"/>
                </a:lnTo>
                <a:lnTo>
                  <a:pt x="1660813" y="1227067"/>
                </a:lnTo>
                <a:lnTo>
                  <a:pt x="1618002" y="1227067"/>
                </a:lnTo>
                <a:close/>
                <a:moveTo>
                  <a:pt x="1558383" y="1226431"/>
                </a:moveTo>
                <a:lnTo>
                  <a:pt x="1560920" y="1253479"/>
                </a:lnTo>
                <a:lnTo>
                  <a:pt x="1604683" y="1253797"/>
                </a:lnTo>
                <a:lnTo>
                  <a:pt x="1601512" y="1226431"/>
                </a:lnTo>
                <a:lnTo>
                  <a:pt x="1558383" y="1226431"/>
                </a:lnTo>
                <a:close/>
                <a:moveTo>
                  <a:pt x="1499398" y="1226431"/>
                </a:moveTo>
                <a:lnTo>
                  <a:pt x="1500984" y="1253479"/>
                </a:lnTo>
                <a:lnTo>
                  <a:pt x="1544430" y="1253479"/>
                </a:lnTo>
                <a:lnTo>
                  <a:pt x="1542210" y="1226431"/>
                </a:lnTo>
                <a:lnTo>
                  <a:pt x="1499398" y="1226431"/>
                </a:lnTo>
                <a:close/>
                <a:moveTo>
                  <a:pt x="1439779" y="1226112"/>
                </a:moveTo>
                <a:lnTo>
                  <a:pt x="1440730" y="1253161"/>
                </a:lnTo>
                <a:lnTo>
                  <a:pt x="1484493" y="1253479"/>
                </a:lnTo>
                <a:lnTo>
                  <a:pt x="1483225" y="1226431"/>
                </a:lnTo>
                <a:lnTo>
                  <a:pt x="1439779" y="1226112"/>
                </a:lnTo>
                <a:close/>
                <a:moveTo>
                  <a:pt x="1380794" y="1226112"/>
                </a:moveTo>
                <a:lnTo>
                  <a:pt x="1380794" y="1253161"/>
                </a:lnTo>
                <a:lnTo>
                  <a:pt x="1424240" y="1253161"/>
                </a:lnTo>
                <a:lnTo>
                  <a:pt x="1423606" y="1226112"/>
                </a:lnTo>
                <a:lnTo>
                  <a:pt x="1380794" y="1226112"/>
                </a:lnTo>
                <a:close/>
                <a:moveTo>
                  <a:pt x="1321492" y="1226112"/>
                </a:moveTo>
                <a:lnTo>
                  <a:pt x="1320541" y="1252843"/>
                </a:lnTo>
                <a:lnTo>
                  <a:pt x="1364304" y="1253161"/>
                </a:lnTo>
                <a:lnTo>
                  <a:pt x="1364621" y="1226112"/>
                </a:lnTo>
                <a:lnTo>
                  <a:pt x="1321492" y="1226112"/>
                </a:lnTo>
                <a:close/>
                <a:moveTo>
                  <a:pt x="1262190" y="1225794"/>
                </a:moveTo>
                <a:lnTo>
                  <a:pt x="1260605" y="1252843"/>
                </a:lnTo>
                <a:lnTo>
                  <a:pt x="1304051" y="1252843"/>
                </a:lnTo>
                <a:lnTo>
                  <a:pt x="1305319" y="1225794"/>
                </a:lnTo>
                <a:lnTo>
                  <a:pt x="1262190" y="1225794"/>
                </a:lnTo>
                <a:close/>
                <a:moveTo>
                  <a:pt x="1203206" y="1225794"/>
                </a:moveTo>
                <a:lnTo>
                  <a:pt x="1200352" y="1252524"/>
                </a:lnTo>
                <a:lnTo>
                  <a:pt x="1244115" y="1252843"/>
                </a:lnTo>
                <a:lnTo>
                  <a:pt x="1246017" y="1225794"/>
                </a:lnTo>
                <a:lnTo>
                  <a:pt x="1203206" y="1225794"/>
                </a:lnTo>
                <a:close/>
                <a:moveTo>
                  <a:pt x="1143904" y="1225476"/>
                </a:moveTo>
                <a:lnTo>
                  <a:pt x="1140415" y="1252524"/>
                </a:lnTo>
                <a:lnTo>
                  <a:pt x="1183861" y="1252524"/>
                </a:lnTo>
                <a:lnTo>
                  <a:pt x="1187032" y="1225794"/>
                </a:lnTo>
                <a:lnTo>
                  <a:pt x="1143904" y="1225476"/>
                </a:lnTo>
                <a:close/>
                <a:moveTo>
                  <a:pt x="1084602" y="1225476"/>
                </a:moveTo>
                <a:lnTo>
                  <a:pt x="1080162" y="1252206"/>
                </a:lnTo>
                <a:lnTo>
                  <a:pt x="1123925" y="1252524"/>
                </a:lnTo>
                <a:lnTo>
                  <a:pt x="1127731" y="1225476"/>
                </a:lnTo>
                <a:lnTo>
                  <a:pt x="1084602" y="1225476"/>
                </a:lnTo>
                <a:close/>
                <a:moveTo>
                  <a:pt x="1025300" y="1225476"/>
                </a:moveTo>
                <a:lnTo>
                  <a:pt x="1020226" y="1252206"/>
                </a:lnTo>
                <a:lnTo>
                  <a:pt x="1063672" y="1252206"/>
                </a:lnTo>
                <a:lnTo>
                  <a:pt x="1068429" y="1225476"/>
                </a:lnTo>
                <a:lnTo>
                  <a:pt x="1025300" y="1225476"/>
                </a:lnTo>
                <a:close/>
                <a:moveTo>
                  <a:pt x="1671279" y="1188881"/>
                </a:moveTo>
                <a:lnTo>
                  <a:pt x="1675401" y="1216248"/>
                </a:lnTo>
                <a:lnTo>
                  <a:pt x="1718213" y="1216248"/>
                </a:lnTo>
                <a:lnTo>
                  <a:pt x="1713456" y="1188881"/>
                </a:lnTo>
                <a:lnTo>
                  <a:pt x="1671279" y="1188881"/>
                </a:lnTo>
                <a:close/>
                <a:moveTo>
                  <a:pt x="1613245" y="1188881"/>
                </a:moveTo>
                <a:lnTo>
                  <a:pt x="1616416" y="1215929"/>
                </a:lnTo>
                <a:lnTo>
                  <a:pt x="1659228" y="1216248"/>
                </a:lnTo>
                <a:lnTo>
                  <a:pt x="1655422" y="1188881"/>
                </a:lnTo>
                <a:lnTo>
                  <a:pt x="1613245" y="1188881"/>
                </a:lnTo>
                <a:close/>
                <a:moveTo>
                  <a:pt x="1555212" y="1188881"/>
                </a:moveTo>
                <a:lnTo>
                  <a:pt x="1557432" y="1215929"/>
                </a:lnTo>
                <a:lnTo>
                  <a:pt x="1600560" y="1215929"/>
                </a:lnTo>
                <a:lnTo>
                  <a:pt x="1597389" y="1188881"/>
                </a:lnTo>
                <a:lnTo>
                  <a:pt x="1555212" y="1188881"/>
                </a:lnTo>
                <a:close/>
                <a:moveTo>
                  <a:pt x="1497178" y="1188881"/>
                </a:moveTo>
                <a:lnTo>
                  <a:pt x="1498764" y="1215929"/>
                </a:lnTo>
                <a:lnTo>
                  <a:pt x="1541575" y="1215929"/>
                </a:lnTo>
                <a:lnTo>
                  <a:pt x="1539356" y="1188881"/>
                </a:lnTo>
                <a:lnTo>
                  <a:pt x="1497178" y="1188881"/>
                </a:lnTo>
                <a:close/>
                <a:moveTo>
                  <a:pt x="1438828" y="1188563"/>
                </a:moveTo>
                <a:lnTo>
                  <a:pt x="1439779" y="1215611"/>
                </a:lnTo>
                <a:lnTo>
                  <a:pt x="1482591" y="1215929"/>
                </a:lnTo>
                <a:lnTo>
                  <a:pt x="1481322" y="1188563"/>
                </a:lnTo>
                <a:lnTo>
                  <a:pt x="1438828" y="1188563"/>
                </a:lnTo>
                <a:close/>
                <a:moveTo>
                  <a:pt x="1381111" y="1188563"/>
                </a:moveTo>
                <a:lnTo>
                  <a:pt x="1380794" y="1215611"/>
                </a:lnTo>
                <a:lnTo>
                  <a:pt x="1423606" y="1215611"/>
                </a:lnTo>
                <a:lnTo>
                  <a:pt x="1422972" y="1188563"/>
                </a:lnTo>
                <a:lnTo>
                  <a:pt x="1381111" y="1188563"/>
                </a:lnTo>
                <a:close/>
                <a:moveTo>
                  <a:pt x="1322761" y="1188563"/>
                </a:moveTo>
                <a:lnTo>
                  <a:pt x="1321810" y="1215611"/>
                </a:lnTo>
                <a:lnTo>
                  <a:pt x="1364621" y="1215611"/>
                </a:lnTo>
                <a:lnTo>
                  <a:pt x="1365255" y="1188563"/>
                </a:lnTo>
                <a:lnTo>
                  <a:pt x="1322761" y="1188563"/>
                </a:lnTo>
                <a:close/>
                <a:moveTo>
                  <a:pt x="1264727" y="1188563"/>
                </a:moveTo>
                <a:lnTo>
                  <a:pt x="1263142" y="1215293"/>
                </a:lnTo>
                <a:lnTo>
                  <a:pt x="1305636" y="1215293"/>
                </a:lnTo>
                <a:lnTo>
                  <a:pt x="1307222" y="1188563"/>
                </a:lnTo>
                <a:lnTo>
                  <a:pt x="1264727" y="1188563"/>
                </a:lnTo>
                <a:close/>
                <a:moveTo>
                  <a:pt x="1206694" y="1188244"/>
                </a:moveTo>
                <a:lnTo>
                  <a:pt x="1204157" y="1215293"/>
                </a:lnTo>
                <a:lnTo>
                  <a:pt x="1246969" y="1215293"/>
                </a:lnTo>
                <a:lnTo>
                  <a:pt x="1248871" y="1188563"/>
                </a:lnTo>
                <a:lnTo>
                  <a:pt x="1206694" y="1188244"/>
                </a:lnTo>
                <a:close/>
                <a:moveTo>
                  <a:pt x="1148661" y="1188244"/>
                </a:moveTo>
                <a:lnTo>
                  <a:pt x="1145172" y="1215293"/>
                </a:lnTo>
                <a:lnTo>
                  <a:pt x="1188301" y="1215293"/>
                </a:lnTo>
                <a:lnTo>
                  <a:pt x="1190838" y="1188244"/>
                </a:lnTo>
                <a:lnTo>
                  <a:pt x="1148661" y="1188244"/>
                </a:lnTo>
                <a:close/>
                <a:moveTo>
                  <a:pt x="1090627" y="1188244"/>
                </a:moveTo>
                <a:lnTo>
                  <a:pt x="1086505" y="1214975"/>
                </a:lnTo>
                <a:lnTo>
                  <a:pt x="1128999" y="1214975"/>
                </a:lnTo>
                <a:lnTo>
                  <a:pt x="1132805" y="1188244"/>
                </a:lnTo>
                <a:lnTo>
                  <a:pt x="1090627" y="1188244"/>
                </a:lnTo>
                <a:close/>
                <a:moveTo>
                  <a:pt x="1032594" y="1187926"/>
                </a:moveTo>
                <a:lnTo>
                  <a:pt x="1027203" y="1214975"/>
                </a:lnTo>
                <a:lnTo>
                  <a:pt x="1070331" y="1214975"/>
                </a:lnTo>
                <a:lnTo>
                  <a:pt x="1074771" y="1188244"/>
                </a:lnTo>
                <a:lnTo>
                  <a:pt x="1032594" y="1187926"/>
                </a:lnTo>
                <a:close/>
                <a:moveTo>
                  <a:pt x="1740728" y="1132875"/>
                </a:moveTo>
                <a:lnTo>
                  <a:pt x="1737874" y="1133193"/>
                </a:lnTo>
                <a:lnTo>
                  <a:pt x="1735337" y="1133829"/>
                </a:lnTo>
                <a:lnTo>
                  <a:pt x="1733117" y="1134784"/>
                </a:lnTo>
                <a:lnTo>
                  <a:pt x="1731532" y="1136057"/>
                </a:lnTo>
                <a:lnTo>
                  <a:pt x="1730263" y="1137648"/>
                </a:lnTo>
                <a:lnTo>
                  <a:pt x="1729312" y="1139875"/>
                </a:lnTo>
                <a:lnTo>
                  <a:pt x="1728995" y="1142103"/>
                </a:lnTo>
                <a:lnTo>
                  <a:pt x="1728995" y="1144330"/>
                </a:lnTo>
                <a:lnTo>
                  <a:pt x="1730263" y="1151649"/>
                </a:lnTo>
                <a:lnTo>
                  <a:pt x="1731215" y="1153877"/>
                </a:lnTo>
                <a:lnTo>
                  <a:pt x="1732166" y="1156104"/>
                </a:lnTo>
                <a:lnTo>
                  <a:pt x="1734069" y="1158332"/>
                </a:lnTo>
                <a:lnTo>
                  <a:pt x="1735971" y="1159923"/>
                </a:lnTo>
                <a:lnTo>
                  <a:pt x="1738508" y="1161514"/>
                </a:lnTo>
                <a:lnTo>
                  <a:pt x="1741045" y="1162469"/>
                </a:lnTo>
                <a:lnTo>
                  <a:pt x="1743582" y="1163105"/>
                </a:lnTo>
                <a:lnTo>
                  <a:pt x="1746437" y="1163423"/>
                </a:lnTo>
                <a:lnTo>
                  <a:pt x="1772123" y="1163423"/>
                </a:lnTo>
                <a:lnTo>
                  <a:pt x="1775295" y="1163105"/>
                </a:lnTo>
                <a:lnTo>
                  <a:pt x="1777832" y="1162469"/>
                </a:lnTo>
                <a:lnTo>
                  <a:pt x="1779734" y="1161514"/>
                </a:lnTo>
                <a:lnTo>
                  <a:pt x="1781637" y="1159923"/>
                </a:lnTo>
                <a:lnTo>
                  <a:pt x="1782906" y="1158332"/>
                </a:lnTo>
                <a:lnTo>
                  <a:pt x="1783857" y="1156104"/>
                </a:lnTo>
                <a:lnTo>
                  <a:pt x="1784174" y="1154195"/>
                </a:lnTo>
                <a:lnTo>
                  <a:pt x="1783857" y="1151968"/>
                </a:lnTo>
                <a:lnTo>
                  <a:pt x="1782271" y="1144330"/>
                </a:lnTo>
                <a:lnTo>
                  <a:pt x="1781637" y="1142103"/>
                </a:lnTo>
                <a:lnTo>
                  <a:pt x="1780369" y="1139875"/>
                </a:lnTo>
                <a:lnTo>
                  <a:pt x="1778783" y="1137648"/>
                </a:lnTo>
                <a:lnTo>
                  <a:pt x="1776563" y="1136057"/>
                </a:lnTo>
                <a:lnTo>
                  <a:pt x="1774343" y="1134784"/>
                </a:lnTo>
                <a:lnTo>
                  <a:pt x="1771489" y="1133829"/>
                </a:lnTo>
                <a:lnTo>
                  <a:pt x="1768635" y="1133193"/>
                </a:lnTo>
                <a:lnTo>
                  <a:pt x="1766098" y="1132875"/>
                </a:lnTo>
                <a:lnTo>
                  <a:pt x="1740728" y="1132875"/>
                </a:lnTo>
                <a:close/>
                <a:moveTo>
                  <a:pt x="1664619" y="1132875"/>
                </a:moveTo>
                <a:lnTo>
                  <a:pt x="1661765" y="1133193"/>
                </a:lnTo>
                <a:lnTo>
                  <a:pt x="1659545" y="1133829"/>
                </a:lnTo>
                <a:lnTo>
                  <a:pt x="1657325" y="1134784"/>
                </a:lnTo>
                <a:lnTo>
                  <a:pt x="1655422" y="1136057"/>
                </a:lnTo>
                <a:lnTo>
                  <a:pt x="1654154" y="1137648"/>
                </a:lnTo>
                <a:lnTo>
                  <a:pt x="1653203" y="1139875"/>
                </a:lnTo>
                <a:lnTo>
                  <a:pt x="1652568" y="1142103"/>
                </a:lnTo>
                <a:lnTo>
                  <a:pt x="1652568" y="1144330"/>
                </a:lnTo>
                <a:lnTo>
                  <a:pt x="1653837" y="1151649"/>
                </a:lnTo>
                <a:lnTo>
                  <a:pt x="1654471" y="1153877"/>
                </a:lnTo>
                <a:lnTo>
                  <a:pt x="1655422" y="1156104"/>
                </a:lnTo>
                <a:lnTo>
                  <a:pt x="1657008" y="1158332"/>
                </a:lnTo>
                <a:lnTo>
                  <a:pt x="1658911" y="1159923"/>
                </a:lnTo>
                <a:lnTo>
                  <a:pt x="1661131" y="1161196"/>
                </a:lnTo>
                <a:lnTo>
                  <a:pt x="1663668" y="1162469"/>
                </a:lnTo>
                <a:lnTo>
                  <a:pt x="1666205" y="1163105"/>
                </a:lnTo>
                <a:lnTo>
                  <a:pt x="1669376" y="1163105"/>
                </a:lnTo>
                <a:lnTo>
                  <a:pt x="1695063" y="1163423"/>
                </a:lnTo>
                <a:lnTo>
                  <a:pt x="1697917" y="1163105"/>
                </a:lnTo>
                <a:lnTo>
                  <a:pt x="1700137" y="1162469"/>
                </a:lnTo>
                <a:lnTo>
                  <a:pt x="1702357" y="1161514"/>
                </a:lnTo>
                <a:lnTo>
                  <a:pt x="1704576" y="1159923"/>
                </a:lnTo>
                <a:lnTo>
                  <a:pt x="1705845" y="1158332"/>
                </a:lnTo>
                <a:lnTo>
                  <a:pt x="1706796" y="1156104"/>
                </a:lnTo>
                <a:lnTo>
                  <a:pt x="1707430" y="1153877"/>
                </a:lnTo>
                <a:lnTo>
                  <a:pt x="1707113" y="1151649"/>
                </a:lnTo>
                <a:lnTo>
                  <a:pt x="1705845" y="1144330"/>
                </a:lnTo>
                <a:lnTo>
                  <a:pt x="1705211" y="1142103"/>
                </a:lnTo>
                <a:lnTo>
                  <a:pt x="1704259" y="1139875"/>
                </a:lnTo>
                <a:lnTo>
                  <a:pt x="1702357" y="1137648"/>
                </a:lnTo>
                <a:lnTo>
                  <a:pt x="1700137" y="1136057"/>
                </a:lnTo>
                <a:lnTo>
                  <a:pt x="1697917" y="1134784"/>
                </a:lnTo>
                <a:lnTo>
                  <a:pt x="1695697" y="1133829"/>
                </a:lnTo>
                <a:lnTo>
                  <a:pt x="1692843" y="1133193"/>
                </a:lnTo>
                <a:lnTo>
                  <a:pt x="1689989" y="1132875"/>
                </a:lnTo>
                <a:lnTo>
                  <a:pt x="1664619" y="1132875"/>
                </a:lnTo>
                <a:close/>
                <a:moveTo>
                  <a:pt x="1586924" y="1132875"/>
                </a:moveTo>
                <a:lnTo>
                  <a:pt x="1584704" y="1133511"/>
                </a:lnTo>
                <a:lnTo>
                  <a:pt x="1582167" y="1134784"/>
                </a:lnTo>
                <a:lnTo>
                  <a:pt x="1580264" y="1136057"/>
                </a:lnTo>
                <a:lnTo>
                  <a:pt x="1578679" y="1137648"/>
                </a:lnTo>
                <a:lnTo>
                  <a:pt x="1577727" y="1139875"/>
                </a:lnTo>
                <a:lnTo>
                  <a:pt x="1577093" y="1142103"/>
                </a:lnTo>
                <a:lnTo>
                  <a:pt x="1577093" y="1144330"/>
                </a:lnTo>
                <a:lnTo>
                  <a:pt x="1578044" y="1151649"/>
                </a:lnTo>
                <a:lnTo>
                  <a:pt x="1578362" y="1153877"/>
                </a:lnTo>
                <a:lnTo>
                  <a:pt x="1579313" y="1156104"/>
                </a:lnTo>
                <a:lnTo>
                  <a:pt x="1580899" y="1158332"/>
                </a:lnTo>
                <a:lnTo>
                  <a:pt x="1583118" y="1159923"/>
                </a:lnTo>
                <a:lnTo>
                  <a:pt x="1585338" y="1161196"/>
                </a:lnTo>
                <a:lnTo>
                  <a:pt x="1587558" y="1162151"/>
                </a:lnTo>
                <a:lnTo>
                  <a:pt x="1590412" y="1162787"/>
                </a:lnTo>
                <a:lnTo>
                  <a:pt x="1593266" y="1163105"/>
                </a:lnTo>
                <a:lnTo>
                  <a:pt x="1618953" y="1163105"/>
                </a:lnTo>
                <a:lnTo>
                  <a:pt x="1621807" y="1163105"/>
                </a:lnTo>
                <a:lnTo>
                  <a:pt x="1624344" y="1162469"/>
                </a:lnTo>
                <a:lnTo>
                  <a:pt x="1626564" y="1161196"/>
                </a:lnTo>
                <a:lnTo>
                  <a:pt x="1628467" y="1159923"/>
                </a:lnTo>
                <a:lnTo>
                  <a:pt x="1629735" y="1158332"/>
                </a:lnTo>
                <a:lnTo>
                  <a:pt x="1631004" y="1156104"/>
                </a:lnTo>
                <a:lnTo>
                  <a:pt x="1631321" y="1153877"/>
                </a:lnTo>
                <a:lnTo>
                  <a:pt x="1631321" y="1151649"/>
                </a:lnTo>
                <a:lnTo>
                  <a:pt x="1630370" y="1144330"/>
                </a:lnTo>
                <a:lnTo>
                  <a:pt x="1629735" y="1142103"/>
                </a:lnTo>
                <a:lnTo>
                  <a:pt x="1628784" y="1139875"/>
                </a:lnTo>
                <a:lnTo>
                  <a:pt x="1627198" y="1137648"/>
                </a:lnTo>
                <a:lnTo>
                  <a:pt x="1625296" y="1136057"/>
                </a:lnTo>
                <a:lnTo>
                  <a:pt x="1623076" y="1134784"/>
                </a:lnTo>
                <a:lnTo>
                  <a:pt x="1620856" y="1133829"/>
                </a:lnTo>
                <a:lnTo>
                  <a:pt x="1618002" y="1132875"/>
                </a:lnTo>
                <a:lnTo>
                  <a:pt x="1615148" y="1132875"/>
                </a:lnTo>
                <a:lnTo>
                  <a:pt x="1589778" y="1132875"/>
                </a:lnTo>
                <a:lnTo>
                  <a:pt x="1586924" y="1132875"/>
                </a:lnTo>
                <a:close/>
                <a:moveTo>
                  <a:pt x="1510815" y="1132875"/>
                </a:moveTo>
                <a:lnTo>
                  <a:pt x="1508278" y="1133511"/>
                </a:lnTo>
                <a:lnTo>
                  <a:pt x="1506058" y="1134784"/>
                </a:lnTo>
                <a:lnTo>
                  <a:pt x="1504155" y="1136057"/>
                </a:lnTo>
                <a:lnTo>
                  <a:pt x="1502569" y="1137648"/>
                </a:lnTo>
                <a:lnTo>
                  <a:pt x="1501618" y="1139875"/>
                </a:lnTo>
                <a:lnTo>
                  <a:pt x="1500984" y="1142103"/>
                </a:lnTo>
                <a:lnTo>
                  <a:pt x="1500667" y="1144330"/>
                </a:lnTo>
                <a:lnTo>
                  <a:pt x="1501301" y="1151649"/>
                </a:lnTo>
                <a:lnTo>
                  <a:pt x="1501618" y="1153877"/>
                </a:lnTo>
                <a:lnTo>
                  <a:pt x="1502569" y="1156104"/>
                </a:lnTo>
                <a:lnTo>
                  <a:pt x="1503838" y="1158332"/>
                </a:lnTo>
                <a:lnTo>
                  <a:pt x="1505741" y="1159923"/>
                </a:lnTo>
                <a:lnTo>
                  <a:pt x="1507960" y="1161196"/>
                </a:lnTo>
                <a:lnTo>
                  <a:pt x="1510180" y="1162151"/>
                </a:lnTo>
                <a:lnTo>
                  <a:pt x="1512717" y="1162787"/>
                </a:lnTo>
                <a:lnTo>
                  <a:pt x="1515888" y="1163105"/>
                </a:lnTo>
                <a:lnTo>
                  <a:pt x="1541575" y="1163105"/>
                </a:lnTo>
                <a:lnTo>
                  <a:pt x="1544430" y="1162787"/>
                </a:lnTo>
                <a:lnTo>
                  <a:pt x="1546966" y="1162151"/>
                </a:lnTo>
                <a:lnTo>
                  <a:pt x="1549503" y="1161196"/>
                </a:lnTo>
                <a:lnTo>
                  <a:pt x="1551406" y="1159923"/>
                </a:lnTo>
                <a:lnTo>
                  <a:pt x="1552992" y="1158332"/>
                </a:lnTo>
                <a:lnTo>
                  <a:pt x="1553943" y="1156104"/>
                </a:lnTo>
                <a:lnTo>
                  <a:pt x="1554577" y="1153877"/>
                </a:lnTo>
                <a:lnTo>
                  <a:pt x="1554577" y="1151649"/>
                </a:lnTo>
                <a:lnTo>
                  <a:pt x="1553943" y="1144330"/>
                </a:lnTo>
                <a:lnTo>
                  <a:pt x="1553626" y="1142103"/>
                </a:lnTo>
                <a:lnTo>
                  <a:pt x="1552675" y="1139875"/>
                </a:lnTo>
                <a:lnTo>
                  <a:pt x="1551089" y="1137648"/>
                </a:lnTo>
                <a:lnTo>
                  <a:pt x="1549186" y="1136057"/>
                </a:lnTo>
                <a:lnTo>
                  <a:pt x="1546966" y="1134784"/>
                </a:lnTo>
                <a:lnTo>
                  <a:pt x="1544430" y="1133511"/>
                </a:lnTo>
                <a:lnTo>
                  <a:pt x="1541893" y="1132875"/>
                </a:lnTo>
                <a:lnTo>
                  <a:pt x="1539038" y="1132875"/>
                </a:lnTo>
                <a:lnTo>
                  <a:pt x="1513986" y="1132875"/>
                </a:lnTo>
                <a:lnTo>
                  <a:pt x="1510815" y="1132875"/>
                </a:lnTo>
                <a:close/>
                <a:moveTo>
                  <a:pt x="981854" y="1117600"/>
                </a:moveTo>
                <a:lnTo>
                  <a:pt x="1765464" y="1117600"/>
                </a:lnTo>
                <a:lnTo>
                  <a:pt x="1769904" y="1117918"/>
                </a:lnTo>
                <a:lnTo>
                  <a:pt x="1774978" y="1118236"/>
                </a:lnTo>
                <a:lnTo>
                  <a:pt x="1779417" y="1119191"/>
                </a:lnTo>
                <a:lnTo>
                  <a:pt x="1783857" y="1120464"/>
                </a:lnTo>
                <a:lnTo>
                  <a:pt x="1787980" y="1122373"/>
                </a:lnTo>
                <a:lnTo>
                  <a:pt x="1792736" y="1124283"/>
                </a:lnTo>
                <a:lnTo>
                  <a:pt x="1796542" y="1126510"/>
                </a:lnTo>
                <a:lnTo>
                  <a:pt x="1800347" y="1129056"/>
                </a:lnTo>
                <a:lnTo>
                  <a:pt x="1803836" y="1131602"/>
                </a:lnTo>
                <a:lnTo>
                  <a:pt x="1807007" y="1134466"/>
                </a:lnTo>
                <a:lnTo>
                  <a:pt x="1810495" y="1137648"/>
                </a:lnTo>
                <a:lnTo>
                  <a:pt x="1813032" y="1141148"/>
                </a:lnTo>
                <a:lnTo>
                  <a:pt x="1815252" y="1144649"/>
                </a:lnTo>
                <a:lnTo>
                  <a:pt x="1817155" y="1148149"/>
                </a:lnTo>
                <a:lnTo>
                  <a:pt x="1818740" y="1151649"/>
                </a:lnTo>
                <a:lnTo>
                  <a:pt x="1820009" y="1155468"/>
                </a:lnTo>
                <a:lnTo>
                  <a:pt x="1903095" y="1502007"/>
                </a:lnTo>
                <a:lnTo>
                  <a:pt x="1903412" y="1506144"/>
                </a:lnTo>
                <a:lnTo>
                  <a:pt x="1903412" y="1509963"/>
                </a:lnTo>
                <a:lnTo>
                  <a:pt x="1903095" y="1513463"/>
                </a:lnTo>
                <a:lnTo>
                  <a:pt x="1901827" y="1516963"/>
                </a:lnTo>
                <a:lnTo>
                  <a:pt x="1900241" y="1520146"/>
                </a:lnTo>
                <a:lnTo>
                  <a:pt x="1898338" y="1523646"/>
                </a:lnTo>
                <a:lnTo>
                  <a:pt x="1895801" y="1526510"/>
                </a:lnTo>
                <a:lnTo>
                  <a:pt x="1892313" y="1529056"/>
                </a:lnTo>
                <a:lnTo>
                  <a:pt x="1889142" y="1531283"/>
                </a:lnTo>
                <a:lnTo>
                  <a:pt x="1885336" y="1533511"/>
                </a:lnTo>
                <a:lnTo>
                  <a:pt x="1881214" y="1535420"/>
                </a:lnTo>
                <a:lnTo>
                  <a:pt x="1876774" y="1537011"/>
                </a:lnTo>
                <a:lnTo>
                  <a:pt x="1871700" y="1538284"/>
                </a:lnTo>
                <a:lnTo>
                  <a:pt x="1866626" y="1538920"/>
                </a:lnTo>
                <a:lnTo>
                  <a:pt x="1861235" y="1539557"/>
                </a:lnTo>
                <a:lnTo>
                  <a:pt x="1855210" y="1539875"/>
                </a:lnTo>
                <a:lnTo>
                  <a:pt x="884498" y="1539875"/>
                </a:lnTo>
                <a:lnTo>
                  <a:pt x="878789" y="1539557"/>
                </a:lnTo>
                <a:lnTo>
                  <a:pt x="873081" y="1538920"/>
                </a:lnTo>
                <a:lnTo>
                  <a:pt x="868007" y="1537966"/>
                </a:lnTo>
                <a:lnTo>
                  <a:pt x="863250" y="1536693"/>
                </a:lnTo>
                <a:lnTo>
                  <a:pt x="858811" y="1535102"/>
                </a:lnTo>
                <a:lnTo>
                  <a:pt x="854371" y="1533193"/>
                </a:lnTo>
                <a:lnTo>
                  <a:pt x="850566" y="1531283"/>
                </a:lnTo>
                <a:lnTo>
                  <a:pt x="847394" y="1528737"/>
                </a:lnTo>
                <a:lnTo>
                  <a:pt x="844223" y="1526192"/>
                </a:lnTo>
                <a:lnTo>
                  <a:pt x="842003" y="1523010"/>
                </a:lnTo>
                <a:lnTo>
                  <a:pt x="839466" y="1519827"/>
                </a:lnTo>
                <a:lnTo>
                  <a:pt x="837881" y="1516645"/>
                </a:lnTo>
                <a:lnTo>
                  <a:pt x="836929" y="1513463"/>
                </a:lnTo>
                <a:lnTo>
                  <a:pt x="836612" y="1509963"/>
                </a:lnTo>
                <a:lnTo>
                  <a:pt x="836612" y="1506144"/>
                </a:lnTo>
                <a:lnTo>
                  <a:pt x="837246" y="1502007"/>
                </a:lnTo>
                <a:lnTo>
                  <a:pt x="926675" y="1154832"/>
                </a:lnTo>
                <a:lnTo>
                  <a:pt x="927943" y="1151331"/>
                </a:lnTo>
                <a:lnTo>
                  <a:pt x="929529" y="1147513"/>
                </a:lnTo>
                <a:lnTo>
                  <a:pt x="931432" y="1144012"/>
                </a:lnTo>
                <a:lnTo>
                  <a:pt x="933969" y="1140830"/>
                </a:lnTo>
                <a:lnTo>
                  <a:pt x="936823" y="1137011"/>
                </a:lnTo>
                <a:lnTo>
                  <a:pt x="939677" y="1134147"/>
                </a:lnTo>
                <a:lnTo>
                  <a:pt x="943165" y="1131283"/>
                </a:lnTo>
                <a:lnTo>
                  <a:pt x="946971" y="1128738"/>
                </a:lnTo>
                <a:lnTo>
                  <a:pt x="950776" y="1126192"/>
                </a:lnTo>
                <a:lnTo>
                  <a:pt x="954582" y="1124283"/>
                </a:lnTo>
                <a:lnTo>
                  <a:pt x="959021" y="1122373"/>
                </a:lnTo>
                <a:lnTo>
                  <a:pt x="963461" y="1120464"/>
                </a:lnTo>
                <a:lnTo>
                  <a:pt x="967901" y="1119191"/>
                </a:lnTo>
                <a:lnTo>
                  <a:pt x="972341" y="1118236"/>
                </a:lnTo>
                <a:lnTo>
                  <a:pt x="977097" y="1117918"/>
                </a:lnTo>
                <a:lnTo>
                  <a:pt x="981854" y="1117600"/>
                </a:lnTo>
                <a:close/>
                <a:moveTo>
                  <a:pt x="268430" y="1104583"/>
                </a:moveTo>
                <a:lnTo>
                  <a:pt x="254469" y="1109980"/>
                </a:lnTo>
                <a:lnTo>
                  <a:pt x="240826" y="1115695"/>
                </a:lnTo>
                <a:lnTo>
                  <a:pt x="227500" y="1121410"/>
                </a:lnTo>
                <a:lnTo>
                  <a:pt x="214808" y="1127443"/>
                </a:lnTo>
                <a:lnTo>
                  <a:pt x="202433" y="1133158"/>
                </a:lnTo>
                <a:lnTo>
                  <a:pt x="190693" y="1139190"/>
                </a:lnTo>
                <a:lnTo>
                  <a:pt x="178954" y="1145858"/>
                </a:lnTo>
                <a:lnTo>
                  <a:pt x="168483" y="1151890"/>
                </a:lnTo>
                <a:lnTo>
                  <a:pt x="178954" y="1168718"/>
                </a:lnTo>
                <a:lnTo>
                  <a:pt x="190376" y="1185228"/>
                </a:lnTo>
                <a:lnTo>
                  <a:pt x="202433" y="1201420"/>
                </a:lnTo>
                <a:lnTo>
                  <a:pt x="214490" y="1217295"/>
                </a:lnTo>
                <a:lnTo>
                  <a:pt x="227182" y="1232535"/>
                </a:lnTo>
                <a:lnTo>
                  <a:pt x="240191" y="1247775"/>
                </a:lnTo>
                <a:lnTo>
                  <a:pt x="253835" y="1262380"/>
                </a:lnTo>
                <a:lnTo>
                  <a:pt x="267479" y="1276668"/>
                </a:lnTo>
                <a:lnTo>
                  <a:pt x="283026" y="1291590"/>
                </a:lnTo>
                <a:lnTo>
                  <a:pt x="299208" y="1306195"/>
                </a:lnTo>
                <a:lnTo>
                  <a:pt x="313486" y="1301750"/>
                </a:lnTo>
                <a:lnTo>
                  <a:pt x="327764" y="1297623"/>
                </a:lnTo>
                <a:lnTo>
                  <a:pt x="357590" y="1289368"/>
                </a:lnTo>
                <a:lnTo>
                  <a:pt x="350609" y="1278890"/>
                </a:lnTo>
                <a:lnTo>
                  <a:pt x="344264" y="1268413"/>
                </a:lnTo>
                <a:lnTo>
                  <a:pt x="337600" y="1257618"/>
                </a:lnTo>
                <a:lnTo>
                  <a:pt x="331572" y="1246823"/>
                </a:lnTo>
                <a:lnTo>
                  <a:pt x="325543" y="1235710"/>
                </a:lnTo>
                <a:lnTo>
                  <a:pt x="319515" y="1224280"/>
                </a:lnTo>
                <a:lnTo>
                  <a:pt x="313803" y="1213168"/>
                </a:lnTo>
                <a:lnTo>
                  <a:pt x="308409" y="1201738"/>
                </a:lnTo>
                <a:lnTo>
                  <a:pt x="302381" y="1189990"/>
                </a:lnTo>
                <a:lnTo>
                  <a:pt x="297304" y="1178243"/>
                </a:lnTo>
                <a:lnTo>
                  <a:pt x="287151" y="1154113"/>
                </a:lnTo>
                <a:lnTo>
                  <a:pt x="277315" y="1129665"/>
                </a:lnTo>
                <a:lnTo>
                  <a:pt x="268430" y="1104583"/>
                </a:lnTo>
                <a:close/>
                <a:moveTo>
                  <a:pt x="469277" y="1050290"/>
                </a:moveTo>
                <a:lnTo>
                  <a:pt x="441990" y="1055688"/>
                </a:lnTo>
                <a:lnTo>
                  <a:pt x="415337" y="1061403"/>
                </a:lnTo>
                <a:lnTo>
                  <a:pt x="389319" y="1067118"/>
                </a:lnTo>
                <a:lnTo>
                  <a:pt x="364253" y="1073785"/>
                </a:lnTo>
                <a:lnTo>
                  <a:pt x="343946" y="1079500"/>
                </a:lnTo>
                <a:lnTo>
                  <a:pt x="324274" y="1085215"/>
                </a:lnTo>
                <a:lnTo>
                  <a:pt x="328716" y="1098550"/>
                </a:lnTo>
                <a:lnTo>
                  <a:pt x="333476" y="1111568"/>
                </a:lnTo>
                <a:lnTo>
                  <a:pt x="338235" y="1124585"/>
                </a:lnTo>
                <a:lnTo>
                  <a:pt x="343629" y="1136968"/>
                </a:lnTo>
                <a:lnTo>
                  <a:pt x="349023" y="1149668"/>
                </a:lnTo>
                <a:lnTo>
                  <a:pt x="354417" y="1162050"/>
                </a:lnTo>
                <a:lnTo>
                  <a:pt x="360446" y="1174115"/>
                </a:lnTo>
                <a:lnTo>
                  <a:pt x="366157" y="1186180"/>
                </a:lnTo>
                <a:lnTo>
                  <a:pt x="371868" y="1197928"/>
                </a:lnTo>
                <a:lnTo>
                  <a:pt x="378531" y="1209358"/>
                </a:lnTo>
                <a:lnTo>
                  <a:pt x="384560" y="1220788"/>
                </a:lnTo>
                <a:lnTo>
                  <a:pt x="391223" y="1232218"/>
                </a:lnTo>
                <a:lnTo>
                  <a:pt x="397886" y="1243013"/>
                </a:lnTo>
                <a:lnTo>
                  <a:pt x="404549" y="1254125"/>
                </a:lnTo>
                <a:lnTo>
                  <a:pt x="411530" y="1264603"/>
                </a:lnTo>
                <a:lnTo>
                  <a:pt x="418510" y="1275080"/>
                </a:lnTo>
                <a:lnTo>
                  <a:pt x="442942" y="1270318"/>
                </a:lnTo>
                <a:lnTo>
                  <a:pt x="467373" y="1265873"/>
                </a:lnTo>
                <a:lnTo>
                  <a:pt x="492440" y="1261428"/>
                </a:lnTo>
                <a:lnTo>
                  <a:pt x="518140" y="1257618"/>
                </a:lnTo>
                <a:lnTo>
                  <a:pt x="510525" y="1234123"/>
                </a:lnTo>
                <a:lnTo>
                  <a:pt x="503545" y="1209993"/>
                </a:lnTo>
                <a:lnTo>
                  <a:pt x="496882" y="1184910"/>
                </a:lnTo>
                <a:lnTo>
                  <a:pt x="490219" y="1159193"/>
                </a:lnTo>
                <a:lnTo>
                  <a:pt x="484507" y="1132840"/>
                </a:lnTo>
                <a:lnTo>
                  <a:pt x="479113" y="1106170"/>
                </a:lnTo>
                <a:lnTo>
                  <a:pt x="473719" y="1078548"/>
                </a:lnTo>
                <a:lnTo>
                  <a:pt x="469277" y="1050290"/>
                </a:lnTo>
                <a:close/>
                <a:moveTo>
                  <a:pt x="742467" y="1024890"/>
                </a:moveTo>
                <a:lnTo>
                  <a:pt x="714228" y="1025525"/>
                </a:lnTo>
                <a:lnTo>
                  <a:pt x="686623" y="1026478"/>
                </a:lnTo>
                <a:lnTo>
                  <a:pt x="659019" y="1028065"/>
                </a:lnTo>
                <a:lnTo>
                  <a:pt x="631731" y="1029653"/>
                </a:lnTo>
                <a:lnTo>
                  <a:pt x="605396" y="1031875"/>
                </a:lnTo>
                <a:lnTo>
                  <a:pt x="578743" y="1034733"/>
                </a:lnTo>
                <a:lnTo>
                  <a:pt x="553043" y="1037908"/>
                </a:lnTo>
                <a:lnTo>
                  <a:pt x="527025" y="1041083"/>
                </a:lnTo>
                <a:lnTo>
                  <a:pt x="530515" y="1059498"/>
                </a:lnTo>
                <a:lnTo>
                  <a:pt x="533688" y="1077595"/>
                </a:lnTo>
                <a:lnTo>
                  <a:pt x="536861" y="1095375"/>
                </a:lnTo>
                <a:lnTo>
                  <a:pt x="540351" y="1112838"/>
                </a:lnTo>
                <a:lnTo>
                  <a:pt x="543841" y="1130300"/>
                </a:lnTo>
                <a:lnTo>
                  <a:pt x="547966" y="1147128"/>
                </a:lnTo>
                <a:lnTo>
                  <a:pt x="552091" y="1163638"/>
                </a:lnTo>
                <a:lnTo>
                  <a:pt x="556216" y="1180148"/>
                </a:lnTo>
                <a:lnTo>
                  <a:pt x="561292" y="1198245"/>
                </a:lnTo>
                <a:lnTo>
                  <a:pt x="566686" y="1216025"/>
                </a:lnTo>
                <a:lnTo>
                  <a:pt x="572080" y="1233488"/>
                </a:lnTo>
                <a:lnTo>
                  <a:pt x="577792" y="1250315"/>
                </a:lnTo>
                <a:lnTo>
                  <a:pt x="597464" y="1248410"/>
                </a:lnTo>
                <a:lnTo>
                  <a:pt x="617771" y="1246823"/>
                </a:lnTo>
                <a:lnTo>
                  <a:pt x="638077" y="1245235"/>
                </a:lnTo>
                <a:lnTo>
                  <a:pt x="658701" y="1243648"/>
                </a:lnTo>
                <a:lnTo>
                  <a:pt x="679326" y="1242378"/>
                </a:lnTo>
                <a:lnTo>
                  <a:pt x="699950" y="1241425"/>
                </a:lnTo>
                <a:lnTo>
                  <a:pt x="721208" y="1240790"/>
                </a:lnTo>
                <a:lnTo>
                  <a:pt x="742467" y="1240473"/>
                </a:lnTo>
                <a:lnTo>
                  <a:pt x="742467" y="1024890"/>
                </a:lnTo>
                <a:close/>
                <a:moveTo>
                  <a:pt x="507035" y="801688"/>
                </a:moveTo>
                <a:lnTo>
                  <a:pt x="507670" y="824865"/>
                </a:lnTo>
                <a:lnTo>
                  <a:pt x="508622" y="848360"/>
                </a:lnTo>
                <a:lnTo>
                  <a:pt x="509573" y="871538"/>
                </a:lnTo>
                <a:lnTo>
                  <a:pt x="510843" y="894080"/>
                </a:lnTo>
                <a:lnTo>
                  <a:pt x="512746" y="916940"/>
                </a:lnTo>
                <a:lnTo>
                  <a:pt x="514650" y="939165"/>
                </a:lnTo>
                <a:lnTo>
                  <a:pt x="516871" y="961073"/>
                </a:lnTo>
                <a:lnTo>
                  <a:pt x="519410" y="982663"/>
                </a:lnTo>
                <a:lnTo>
                  <a:pt x="546062" y="979170"/>
                </a:lnTo>
                <a:lnTo>
                  <a:pt x="572715" y="976313"/>
                </a:lnTo>
                <a:lnTo>
                  <a:pt x="600319" y="973455"/>
                </a:lnTo>
                <a:lnTo>
                  <a:pt x="627924" y="971233"/>
                </a:lnTo>
                <a:lnTo>
                  <a:pt x="656163" y="969328"/>
                </a:lnTo>
                <a:lnTo>
                  <a:pt x="684720" y="967740"/>
                </a:lnTo>
                <a:lnTo>
                  <a:pt x="713276" y="966788"/>
                </a:lnTo>
                <a:lnTo>
                  <a:pt x="742467" y="965835"/>
                </a:lnTo>
                <a:lnTo>
                  <a:pt x="742467" y="801688"/>
                </a:lnTo>
                <a:lnTo>
                  <a:pt x="507035" y="801688"/>
                </a:lnTo>
                <a:close/>
                <a:moveTo>
                  <a:pt x="273824" y="801688"/>
                </a:moveTo>
                <a:lnTo>
                  <a:pt x="274142" y="816610"/>
                </a:lnTo>
                <a:lnTo>
                  <a:pt x="275094" y="831533"/>
                </a:lnTo>
                <a:lnTo>
                  <a:pt x="276045" y="846455"/>
                </a:lnTo>
                <a:lnTo>
                  <a:pt x="276997" y="860743"/>
                </a:lnTo>
                <a:lnTo>
                  <a:pt x="278584" y="875665"/>
                </a:lnTo>
                <a:lnTo>
                  <a:pt x="280170" y="889953"/>
                </a:lnTo>
                <a:lnTo>
                  <a:pt x="281757" y="904558"/>
                </a:lnTo>
                <a:lnTo>
                  <a:pt x="283660" y="918845"/>
                </a:lnTo>
                <a:lnTo>
                  <a:pt x="285882" y="933133"/>
                </a:lnTo>
                <a:lnTo>
                  <a:pt x="288737" y="947103"/>
                </a:lnTo>
                <a:lnTo>
                  <a:pt x="291276" y="961073"/>
                </a:lnTo>
                <a:lnTo>
                  <a:pt x="293814" y="975043"/>
                </a:lnTo>
                <a:lnTo>
                  <a:pt x="296670" y="988695"/>
                </a:lnTo>
                <a:lnTo>
                  <a:pt x="299842" y="1002665"/>
                </a:lnTo>
                <a:lnTo>
                  <a:pt x="303015" y="1015683"/>
                </a:lnTo>
                <a:lnTo>
                  <a:pt x="306823" y="1029335"/>
                </a:lnTo>
                <a:lnTo>
                  <a:pt x="324909" y="1023938"/>
                </a:lnTo>
                <a:lnTo>
                  <a:pt x="343312" y="1018858"/>
                </a:lnTo>
                <a:lnTo>
                  <a:pt x="362032" y="1013778"/>
                </a:lnTo>
                <a:lnTo>
                  <a:pt x="381070" y="1009015"/>
                </a:lnTo>
                <a:lnTo>
                  <a:pt x="400742" y="1004570"/>
                </a:lnTo>
                <a:lnTo>
                  <a:pt x="420414" y="1000125"/>
                </a:lnTo>
                <a:lnTo>
                  <a:pt x="440721" y="995998"/>
                </a:lnTo>
                <a:lnTo>
                  <a:pt x="461345" y="992188"/>
                </a:lnTo>
                <a:lnTo>
                  <a:pt x="458489" y="969328"/>
                </a:lnTo>
                <a:lnTo>
                  <a:pt x="456268" y="945833"/>
                </a:lnTo>
                <a:lnTo>
                  <a:pt x="454047" y="922655"/>
                </a:lnTo>
                <a:lnTo>
                  <a:pt x="452461" y="899160"/>
                </a:lnTo>
                <a:lnTo>
                  <a:pt x="451191" y="874713"/>
                </a:lnTo>
                <a:lnTo>
                  <a:pt x="449922" y="850900"/>
                </a:lnTo>
                <a:lnTo>
                  <a:pt x="448970" y="826135"/>
                </a:lnTo>
                <a:lnTo>
                  <a:pt x="448653" y="801688"/>
                </a:lnTo>
                <a:lnTo>
                  <a:pt x="273824" y="801688"/>
                </a:lnTo>
                <a:close/>
                <a:moveTo>
                  <a:pt x="59334" y="801688"/>
                </a:moveTo>
                <a:lnTo>
                  <a:pt x="60286" y="821690"/>
                </a:lnTo>
                <a:lnTo>
                  <a:pt x="62507" y="841693"/>
                </a:lnTo>
                <a:lnTo>
                  <a:pt x="64411" y="861378"/>
                </a:lnTo>
                <a:lnTo>
                  <a:pt x="67266" y="881380"/>
                </a:lnTo>
                <a:lnTo>
                  <a:pt x="70439" y="900748"/>
                </a:lnTo>
                <a:lnTo>
                  <a:pt x="74247" y="919798"/>
                </a:lnTo>
                <a:lnTo>
                  <a:pt x="78372" y="938848"/>
                </a:lnTo>
                <a:lnTo>
                  <a:pt x="83448" y="957898"/>
                </a:lnTo>
                <a:lnTo>
                  <a:pt x="88525" y="976630"/>
                </a:lnTo>
                <a:lnTo>
                  <a:pt x="94236" y="995045"/>
                </a:lnTo>
                <a:lnTo>
                  <a:pt x="100899" y="1013143"/>
                </a:lnTo>
                <a:lnTo>
                  <a:pt x="107245" y="1031240"/>
                </a:lnTo>
                <a:lnTo>
                  <a:pt x="114860" y="1049020"/>
                </a:lnTo>
                <a:lnTo>
                  <a:pt x="122475" y="1066483"/>
                </a:lnTo>
                <a:lnTo>
                  <a:pt x="130408" y="1083628"/>
                </a:lnTo>
                <a:lnTo>
                  <a:pt x="138975" y="1100773"/>
                </a:lnTo>
                <a:lnTo>
                  <a:pt x="150080" y="1094740"/>
                </a:lnTo>
                <a:lnTo>
                  <a:pt x="161185" y="1088390"/>
                </a:lnTo>
                <a:lnTo>
                  <a:pt x="172925" y="1082358"/>
                </a:lnTo>
                <a:lnTo>
                  <a:pt x="184982" y="1076325"/>
                </a:lnTo>
                <a:lnTo>
                  <a:pt x="197039" y="1070293"/>
                </a:lnTo>
                <a:lnTo>
                  <a:pt x="209731" y="1064895"/>
                </a:lnTo>
                <a:lnTo>
                  <a:pt x="222740" y="1059498"/>
                </a:lnTo>
                <a:lnTo>
                  <a:pt x="236066" y="1054100"/>
                </a:lnTo>
                <a:lnTo>
                  <a:pt x="250979" y="1048385"/>
                </a:lnTo>
                <a:lnTo>
                  <a:pt x="247172" y="1033780"/>
                </a:lnTo>
                <a:lnTo>
                  <a:pt x="243364" y="1019175"/>
                </a:lnTo>
                <a:lnTo>
                  <a:pt x="240191" y="1004570"/>
                </a:lnTo>
                <a:lnTo>
                  <a:pt x="236701" y="989330"/>
                </a:lnTo>
                <a:lnTo>
                  <a:pt x="233528" y="974408"/>
                </a:lnTo>
                <a:lnTo>
                  <a:pt x="230672" y="959168"/>
                </a:lnTo>
                <a:lnTo>
                  <a:pt x="228134" y="943928"/>
                </a:lnTo>
                <a:lnTo>
                  <a:pt x="225913" y="928370"/>
                </a:lnTo>
                <a:lnTo>
                  <a:pt x="223692" y="912813"/>
                </a:lnTo>
                <a:lnTo>
                  <a:pt x="221788" y="897573"/>
                </a:lnTo>
                <a:lnTo>
                  <a:pt x="220202" y="881698"/>
                </a:lnTo>
                <a:lnTo>
                  <a:pt x="218615" y="865823"/>
                </a:lnTo>
                <a:lnTo>
                  <a:pt x="217029" y="849948"/>
                </a:lnTo>
                <a:lnTo>
                  <a:pt x="216077" y="834073"/>
                </a:lnTo>
                <a:lnTo>
                  <a:pt x="215125" y="817880"/>
                </a:lnTo>
                <a:lnTo>
                  <a:pt x="214808" y="801688"/>
                </a:lnTo>
                <a:lnTo>
                  <a:pt x="59334" y="801688"/>
                </a:lnTo>
                <a:close/>
                <a:moveTo>
                  <a:pt x="1734820" y="720725"/>
                </a:moveTo>
                <a:lnTo>
                  <a:pt x="1735138" y="764540"/>
                </a:lnTo>
                <a:lnTo>
                  <a:pt x="1735138" y="861378"/>
                </a:lnTo>
                <a:lnTo>
                  <a:pt x="1735138" y="913765"/>
                </a:lnTo>
                <a:lnTo>
                  <a:pt x="1734503" y="960120"/>
                </a:lnTo>
                <a:lnTo>
                  <a:pt x="1734185" y="979488"/>
                </a:lnTo>
                <a:lnTo>
                  <a:pt x="1733549" y="994728"/>
                </a:lnTo>
                <a:lnTo>
                  <a:pt x="1732914" y="1005840"/>
                </a:lnTo>
                <a:lnTo>
                  <a:pt x="1732596" y="1009333"/>
                </a:lnTo>
                <a:lnTo>
                  <a:pt x="1732278" y="1011238"/>
                </a:lnTo>
                <a:lnTo>
                  <a:pt x="1731642" y="1011873"/>
                </a:lnTo>
                <a:lnTo>
                  <a:pt x="1730689" y="1012190"/>
                </a:lnTo>
                <a:lnTo>
                  <a:pt x="1727511" y="1013143"/>
                </a:lnTo>
                <a:lnTo>
                  <a:pt x="1722744" y="1014095"/>
                </a:lnTo>
                <a:lnTo>
                  <a:pt x="1716071" y="1014730"/>
                </a:lnTo>
                <a:lnTo>
                  <a:pt x="1708443" y="1015365"/>
                </a:lnTo>
                <a:lnTo>
                  <a:pt x="1698910" y="1015683"/>
                </a:lnTo>
                <a:lnTo>
                  <a:pt x="1676982" y="1016000"/>
                </a:lnTo>
                <a:lnTo>
                  <a:pt x="1650923" y="1016000"/>
                </a:lnTo>
                <a:lnTo>
                  <a:pt x="1622321" y="1015683"/>
                </a:lnTo>
                <a:lnTo>
                  <a:pt x="1591496" y="1014730"/>
                </a:lnTo>
                <a:lnTo>
                  <a:pt x="1559716" y="1013778"/>
                </a:lnTo>
                <a:lnTo>
                  <a:pt x="1497746" y="1011555"/>
                </a:lnTo>
                <a:lnTo>
                  <a:pt x="1443404" y="1009333"/>
                </a:lnTo>
                <a:lnTo>
                  <a:pt x="1390650" y="1006793"/>
                </a:lnTo>
                <a:lnTo>
                  <a:pt x="1438319" y="1005205"/>
                </a:lnTo>
                <a:lnTo>
                  <a:pt x="1487259" y="1003300"/>
                </a:lnTo>
                <a:lnTo>
                  <a:pt x="1543509" y="1000443"/>
                </a:lnTo>
                <a:lnTo>
                  <a:pt x="1572428" y="998538"/>
                </a:lnTo>
                <a:lnTo>
                  <a:pt x="1600394" y="996633"/>
                </a:lnTo>
                <a:lnTo>
                  <a:pt x="1626771" y="994410"/>
                </a:lnTo>
                <a:lnTo>
                  <a:pt x="1650605" y="992188"/>
                </a:lnTo>
                <a:lnTo>
                  <a:pt x="1671262" y="989648"/>
                </a:lnTo>
                <a:lnTo>
                  <a:pt x="1679842" y="988378"/>
                </a:lnTo>
                <a:lnTo>
                  <a:pt x="1687787" y="986790"/>
                </a:lnTo>
                <a:lnTo>
                  <a:pt x="1693825" y="985520"/>
                </a:lnTo>
                <a:lnTo>
                  <a:pt x="1698592" y="983933"/>
                </a:lnTo>
                <a:lnTo>
                  <a:pt x="1702088" y="982028"/>
                </a:lnTo>
                <a:lnTo>
                  <a:pt x="1703359" y="981075"/>
                </a:lnTo>
                <a:lnTo>
                  <a:pt x="1704312" y="980440"/>
                </a:lnTo>
                <a:lnTo>
                  <a:pt x="1705266" y="978218"/>
                </a:lnTo>
                <a:lnTo>
                  <a:pt x="1706219" y="974725"/>
                </a:lnTo>
                <a:lnTo>
                  <a:pt x="1707490" y="969963"/>
                </a:lnTo>
                <a:lnTo>
                  <a:pt x="1708443" y="963930"/>
                </a:lnTo>
                <a:lnTo>
                  <a:pt x="1710986" y="949960"/>
                </a:lnTo>
                <a:lnTo>
                  <a:pt x="1713528" y="932498"/>
                </a:lnTo>
                <a:lnTo>
                  <a:pt x="1716071" y="912178"/>
                </a:lnTo>
                <a:lnTo>
                  <a:pt x="1718613" y="890270"/>
                </a:lnTo>
                <a:lnTo>
                  <a:pt x="1723698" y="844233"/>
                </a:lnTo>
                <a:lnTo>
                  <a:pt x="1728147" y="798513"/>
                </a:lnTo>
                <a:lnTo>
                  <a:pt x="1731642" y="759143"/>
                </a:lnTo>
                <a:lnTo>
                  <a:pt x="1734820" y="720725"/>
                </a:lnTo>
                <a:close/>
                <a:moveTo>
                  <a:pt x="519410" y="561340"/>
                </a:moveTo>
                <a:lnTo>
                  <a:pt x="516871" y="583565"/>
                </a:lnTo>
                <a:lnTo>
                  <a:pt x="514650" y="605473"/>
                </a:lnTo>
                <a:lnTo>
                  <a:pt x="512746" y="627698"/>
                </a:lnTo>
                <a:lnTo>
                  <a:pt x="510843" y="650240"/>
                </a:lnTo>
                <a:lnTo>
                  <a:pt x="509573" y="673100"/>
                </a:lnTo>
                <a:lnTo>
                  <a:pt x="508622" y="695960"/>
                </a:lnTo>
                <a:lnTo>
                  <a:pt x="507670" y="719138"/>
                </a:lnTo>
                <a:lnTo>
                  <a:pt x="507352" y="742950"/>
                </a:lnTo>
                <a:lnTo>
                  <a:pt x="742467" y="742950"/>
                </a:lnTo>
                <a:lnTo>
                  <a:pt x="742467" y="578485"/>
                </a:lnTo>
                <a:lnTo>
                  <a:pt x="713276" y="577850"/>
                </a:lnTo>
                <a:lnTo>
                  <a:pt x="684720" y="576580"/>
                </a:lnTo>
                <a:lnTo>
                  <a:pt x="656163" y="575310"/>
                </a:lnTo>
                <a:lnTo>
                  <a:pt x="627924" y="573405"/>
                </a:lnTo>
                <a:lnTo>
                  <a:pt x="600319" y="570865"/>
                </a:lnTo>
                <a:lnTo>
                  <a:pt x="573032" y="568325"/>
                </a:lnTo>
                <a:lnTo>
                  <a:pt x="546062" y="564833"/>
                </a:lnTo>
                <a:lnTo>
                  <a:pt x="519410" y="561340"/>
                </a:lnTo>
                <a:close/>
                <a:moveTo>
                  <a:pt x="1074474" y="554038"/>
                </a:moveTo>
                <a:lnTo>
                  <a:pt x="1100533" y="554038"/>
                </a:lnTo>
                <a:lnTo>
                  <a:pt x="1129135" y="554356"/>
                </a:lnTo>
                <a:lnTo>
                  <a:pt x="1159961" y="555308"/>
                </a:lnTo>
                <a:lnTo>
                  <a:pt x="1191422" y="556261"/>
                </a:lnTo>
                <a:lnTo>
                  <a:pt x="1253392" y="558483"/>
                </a:lnTo>
                <a:lnTo>
                  <a:pt x="1307734" y="560706"/>
                </a:lnTo>
                <a:lnTo>
                  <a:pt x="1360488" y="563246"/>
                </a:lnTo>
                <a:lnTo>
                  <a:pt x="1313137" y="564833"/>
                </a:lnTo>
                <a:lnTo>
                  <a:pt x="1264197" y="567056"/>
                </a:lnTo>
                <a:lnTo>
                  <a:pt x="1207947" y="569913"/>
                </a:lnTo>
                <a:lnTo>
                  <a:pt x="1179028" y="571501"/>
                </a:lnTo>
                <a:lnTo>
                  <a:pt x="1150745" y="573406"/>
                </a:lnTo>
                <a:lnTo>
                  <a:pt x="1124685" y="575628"/>
                </a:lnTo>
                <a:lnTo>
                  <a:pt x="1100851" y="577851"/>
                </a:lnTo>
                <a:lnTo>
                  <a:pt x="1079877" y="580391"/>
                </a:lnTo>
                <a:lnTo>
                  <a:pt x="1071296" y="581661"/>
                </a:lnTo>
                <a:lnTo>
                  <a:pt x="1063669" y="583248"/>
                </a:lnTo>
                <a:lnTo>
                  <a:pt x="1057313" y="584836"/>
                </a:lnTo>
                <a:lnTo>
                  <a:pt x="1052546" y="586423"/>
                </a:lnTo>
                <a:lnTo>
                  <a:pt x="1049051" y="588011"/>
                </a:lnTo>
                <a:lnTo>
                  <a:pt x="1048097" y="588963"/>
                </a:lnTo>
                <a:lnTo>
                  <a:pt x="1046826" y="589598"/>
                </a:lnTo>
                <a:lnTo>
                  <a:pt x="1045873" y="591821"/>
                </a:lnTo>
                <a:lnTo>
                  <a:pt x="1044919" y="595313"/>
                </a:lnTo>
                <a:lnTo>
                  <a:pt x="1042695" y="606108"/>
                </a:lnTo>
                <a:lnTo>
                  <a:pt x="1040152" y="620396"/>
                </a:lnTo>
                <a:lnTo>
                  <a:pt x="1037610" y="637858"/>
                </a:lnTo>
                <a:lnTo>
                  <a:pt x="1035386" y="657861"/>
                </a:lnTo>
                <a:lnTo>
                  <a:pt x="1032843" y="679768"/>
                </a:lnTo>
                <a:lnTo>
                  <a:pt x="1027441" y="726123"/>
                </a:lnTo>
                <a:lnTo>
                  <a:pt x="1022992" y="771526"/>
                </a:lnTo>
                <a:lnTo>
                  <a:pt x="1019496" y="811213"/>
                </a:lnTo>
                <a:lnTo>
                  <a:pt x="1016318" y="849313"/>
                </a:lnTo>
                <a:lnTo>
                  <a:pt x="1016000" y="805498"/>
                </a:lnTo>
                <a:lnTo>
                  <a:pt x="1016000" y="708978"/>
                </a:lnTo>
                <a:lnTo>
                  <a:pt x="1016318" y="656591"/>
                </a:lnTo>
                <a:lnTo>
                  <a:pt x="1016636" y="609918"/>
                </a:lnTo>
                <a:lnTo>
                  <a:pt x="1017271" y="590551"/>
                </a:lnTo>
                <a:lnTo>
                  <a:pt x="1017589" y="575311"/>
                </a:lnTo>
                <a:lnTo>
                  <a:pt x="1018225" y="564198"/>
                </a:lnTo>
                <a:lnTo>
                  <a:pt x="1018860" y="560706"/>
                </a:lnTo>
                <a:lnTo>
                  <a:pt x="1019178" y="558801"/>
                </a:lnTo>
                <a:lnTo>
                  <a:pt x="1019496" y="558166"/>
                </a:lnTo>
                <a:lnTo>
                  <a:pt x="1020449" y="557848"/>
                </a:lnTo>
                <a:lnTo>
                  <a:pt x="1023627" y="556896"/>
                </a:lnTo>
                <a:lnTo>
                  <a:pt x="1028394" y="555943"/>
                </a:lnTo>
                <a:lnTo>
                  <a:pt x="1035068" y="555308"/>
                </a:lnTo>
                <a:lnTo>
                  <a:pt x="1043013" y="554673"/>
                </a:lnTo>
                <a:lnTo>
                  <a:pt x="1052546" y="554356"/>
                </a:lnTo>
                <a:lnTo>
                  <a:pt x="1074474" y="554038"/>
                </a:lnTo>
                <a:close/>
                <a:moveTo>
                  <a:pt x="995680" y="516891"/>
                </a:moveTo>
                <a:lnTo>
                  <a:pt x="992187" y="517208"/>
                </a:lnTo>
                <a:lnTo>
                  <a:pt x="989330" y="518161"/>
                </a:lnTo>
                <a:lnTo>
                  <a:pt x="986790" y="519748"/>
                </a:lnTo>
                <a:lnTo>
                  <a:pt x="984567" y="521971"/>
                </a:lnTo>
                <a:lnTo>
                  <a:pt x="982662" y="524511"/>
                </a:lnTo>
                <a:lnTo>
                  <a:pt x="981075" y="527368"/>
                </a:lnTo>
                <a:lnTo>
                  <a:pt x="980440" y="530543"/>
                </a:lnTo>
                <a:lnTo>
                  <a:pt x="980122" y="534353"/>
                </a:lnTo>
                <a:lnTo>
                  <a:pt x="980122" y="1036638"/>
                </a:lnTo>
                <a:lnTo>
                  <a:pt x="980440" y="1040131"/>
                </a:lnTo>
                <a:lnTo>
                  <a:pt x="981075" y="1043306"/>
                </a:lnTo>
                <a:lnTo>
                  <a:pt x="982662" y="1046163"/>
                </a:lnTo>
                <a:lnTo>
                  <a:pt x="984567" y="1048703"/>
                </a:lnTo>
                <a:lnTo>
                  <a:pt x="986790" y="1050926"/>
                </a:lnTo>
                <a:lnTo>
                  <a:pt x="989330" y="1052196"/>
                </a:lnTo>
                <a:lnTo>
                  <a:pt x="992187" y="1053783"/>
                </a:lnTo>
                <a:lnTo>
                  <a:pt x="995680" y="1054101"/>
                </a:lnTo>
                <a:lnTo>
                  <a:pt x="1752918" y="1054101"/>
                </a:lnTo>
                <a:lnTo>
                  <a:pt x="1756093" y="1053783"/>
                </a:lnTo>
                <a:lnTo>
                  <a:pt x="1759268" y="1052196"/>
                </a:lnTo>
                <a:lnTo>
                  <a:pt x="1761808" y="1050926"/>
                </a:lnTo>
                <a:lnTo>
                  <a:pt x="1764030" y="1048703"/>
                </a:lnTo>
                <a:lnTo>
                  <a:pt x="1765935" y="1046163"/>
                </a:lnTo>
                <a:lnTo>
                  <a:pt x="1767205" y="1043306"/>
                </a:lnTo>
                <a:lnTo>
                  <a:pt x="1768158" y="1040131"/>
                </a:lnTo>
                <a:lnTo>
                  <a:pt x="1768475" y="1036638"/>
                </a:lnTo>
                <a:lnTo>
                  <a:pt x="1768475" y="534353"/>
                </a:lnTo>
                <a:lnTo>
                  <a:pt x="1768158" y="530543"/>
                </a:lnTo>
                <a:lnTo>
                  <a:pt x="1767205" y="527368"/>
                </a:lnTo>
                <a:lnTo>
                  <a:pt x="1765935" y="524511"/>
                </a:lnTo>
                <a:lnTo>
                  <a:pt x="1764030" y="521971"/>
                </a:lnTo>
                <a:lnTo>
                  <a:pt x="1761808" y="519748"/>
                </a:lnTo>
                <a:lnTo>
                  <a:pt x="1759268" y="518161"/>
                </a:lnTo>
                <a:lnTo>
                  <a:pt x="1756093" y="517208"/>
                </a:lnTo>
                <a:lnTo>
                  <a:pt x="1752918" y="516891"/>
                </a:lnTo>
                <a:lnTo>
                  <a:pt x="995680" y="516891"/>
                </a:lnTo>
                <a:close/>
                <a:moveTo>
                  <a:pt x="306823" y="515303"/>
                </a:moveTo>
                <a:lnTo>
                  <a:pt x="303015" y="528320"/>
                </a:lnTo>
                <a:lnTo>
                  <a:pt x="299842" y="541973"/>
                </a:lnTo>
                <a:lnTo>
                  <a:pt x="296670" y="555625"/>
                </a:lnTo>
                <a:lnTo>
                  <a:pt x="293814" y="569595"/>
                </a:lnTo>
                <a:lnTo>
                  <a:pt x="290958" y="583565"/>
                </a:lnTo>
                <a:lnTo>
                  <a:pt x="288420" y="597218"/>
                </a:lnTo>
                <a:lnTo>
                  <a:pt x="285882" y="611505"/>
                </a:lnTo>
                <a:lnTo>
                  <a:pt x="283660" y="625793"/>
                </a:lnTo>
                <a:lnTo>
                  <a:pt x="281757" y="640080"/>
                </a:lnTo>
                <a:lnTo>
                  <a:pt x="280170" y="654368"/>
                </a:lnTo>
                <a:lnTo>
                  <a:pt x="278584" y="668655"/>
                </a:lnTo>
                <a:lnTo>
                  <a:pt x="276997" y="683260"/>
                </a:lnTo>
                <a:lnTo>
                  <a:pt x="276045" y="698183"/>
                </a:lnTo>
                <a:lnTo>
                  <a:pt x="275094" y="713105"/>
                </a:lnTo>
                <a:lnTo>
                  <a:pt x="274142" y="728028"/>
                </a:lnTo>
                <a:lnTo>
                  <a:pt x="273824" y="742950"/>
                </a:lnTo>
                <a:lnTo>
                  <a:pt x="448336" y="742950"/>
                </a:lnTo>
                <a:lnTo>
                  <a:pt x="448970" y="718185"/>
                </a:lnTo>
                <a:lnTo>
                  <a:pt x="449922" y="693738"/>
                </a:lnTo>
                <a:lnTo>
                  <a:pt x="450874" y="669290"/>
                </a:lnTo>
                <a:lnTo>
                  <a:pt x="452461" y="645478"/>
                </a:lnTo>
                <a:lnTo>
                  <a:pt x="454047" y="621983"/>
                </a:lnTo>
                <a:lnTo>
                  <a:pt x="456268" y="598170"/>
                </a:lnTo>
                <a:lnTo>
                  <a:pt x="458489" y="574993"/>
                </a:lnTo>
                <a:lnTo>
                  <a:pt x="461345" y="552450"/>
                </a:lnTo>
                <a:lnTo>
                  <a:pt x="432154" y="546418"/>
                </a:lnTo>
                <a:lnTo>
                  <a:pt x="403597" y="540703"/>
                </a:lnTo>
                <a:lnTo>
                  <a:pt x="376310" y="534353"/>
                </a:lnTo>
                <a:lnTo>
                  <a:pt x="349023" y="527368"/>
                </a:lnTo>
                <a:lnTo>
                  <a:pt x="327764" y="521335"/>
                </a:lnTo>
                <a:lnTo>
                  <a:pt x="306823" y="515303"/>
                </a:lnTo>
                <a:close/>
                <a:moveTo>
                  <a:pt x="956945" y="477838"/>
                </a:moveTo>
                <a:lnTo>
                  <a:pt x="958532" y="477838"/>
                </a:lnTo>
                <a:lnTo>
                  <a:pt x="1789748" y="477838"/>
                </a:lnTo>
                <a:lnTo>
                  <a:pt x="1791653" y="477838"/>
                </a:lnTo>
                <a:lnTo>
                  <a:pt x="1793240" y="478156"/>
                </a:lnTo>
                <a:lnTo>
                  <a:pt x="1796415" y="479743"/>
                </a:lnTo>
                <a:lnTo>
                  <a:pt x="1799273" y="481648"/>
                </a:lnTo>
                <a:lnTo>
                  <a:pt x="1801813" y="483871"/>
                </a:lnTo>
                <a:lnTo>
                  <a:pt x="1803718" y="486728"/>
                </a:lnTo>
                <a:lnTo>
                  <a:pt x="1805305" y="490221"/>
                </a:lnTo>
                <a:lnTo>
                  <a:pt x="1806258" y="493713"/>
                </a:lnTo>
                <a:lnTo>
                  <a:pt x="1806575" y="498158"/>
                </a:lnTo>
                <a:lnTo>
                  <a:pt x="1806575" y="1074103"/>
                </a:lnTo>
                <a:lnTo>
                  <a:pt x="1806258" y="1077913"/>
                </a:lnTo>
                <a:lnTo>
                  <a:pt x="1805305" y="1081406"/>
                </a:lnTo>
                <a:lnTo>
                  <a:pt x="1803718" y="1084898"/>
                </a:lnTo>
                <a:lnTo>
                  <a:pt x="1801813" y="1088073"/>
                </a:lnTo>
                <a:lnTo>
                  <a:pt x="1799273" y="1090613"/>
                </a:lnTo>
                <a:lnTo>
                  <a:pt x="1796415" y="1092201"/>
                </a:lnTo>
                <a:lnTo>
                  <a:pt x="1793240" y="1093471"/>
                </a:lnTo>
                <a:lnTo>
                  <a:pt x="1791653" y="1093788"/>
                </a:lnTo>
                <a:lnTo>
                  <a:pt x="1789748" y="1093788"/>
                </a:lnTo>
                <a:lnTo>
                  <a:pt x="958532" y="1093788"/>
                </a:lnTo>
                <a:lnTo>
                  <a:pt x="956945" y="1093788"/>
                </a:lnTo>
                <a:lnTo>
                  <a:pt x="955040" y="1093471"/>
                </a:lnTo>
                <a:lnTo>
                  <a:pt x="951865" y="1092201"/>
                </a:lnTo>
                <a:lnTo>
                  <a:pt x="949325" y="1090613"/>
                </a:lnTo>
                <a:lnTo>
                  <a:pt x="946785" y="1088073"/>
                </a:lnTo>
                <a:lnTo>
                  <a:pt x="944562" y="1084898"/>
                </a:lnTo>
                <a:lnTo>
                  <a:pt x="942657" y="1081406"/>
                </a:lnTo>
                <a:lnTo>
                  <a:pt x="941705" y="1077913"/>
                </a:lnTo>
                <a:lnTo>
                  <a:pt x="941387" y="1074103"/>
                </a:lnTo>
                <a:lnTo>
                  <a:pt x="941387" y="498158"/>
                </a:lnTo>
                <a:lnTo>
                  <a:pt x="941705" y="493713"/>
                </a:lnTo>
                <a:lnTo>
                  <a:pt x="942657" y="490221"/>
                </a:lnTo>
                <a:lnTo>
                  <a:pt x="944562" y="486728"/>
                </a:lnTo>
                <a:lnTo>
                  <a:pt x="946785" y="483871"/>
                </a:lnTo>
                <a:lnTo>
                  <a:pt x="949325" y="481648"/>
                </a:lnTo>
                <a:lnTo>
                  <a:pt x="951865" y="479743"/>
                </a:lnTo>
                <a:lnTo>
                  <a:pt x="955040" y="478156"/>
                </a:lnTo>
                <a:lnTo>
                  <a:pt x="956945" y="477838"/>
                </a:lnTo>
                <a:close/>
                <a:moveTo>
                  <a:pt x="138975" y="443230"/>
                </a:moveTo>
                <a:lnTo>
                  <a:pt x="130408" y="460375"/>
                </a:lnTo>
                <a:lnTo>
                  <a:pt x="122475" y="477838"/>
                </a:lnTo>
                <a:lnTo>
                  <a:pt x="114860" y="495300"/>
                </a:lnTo>
                <a:lnTo>
                  <a:pt x="107245" y="513080"/>
                </a:lnTo>
                <a:lnTo>
                  <a:pt x="100899" y="531178"/>
                </a:lnTo>
                <a:lnTo>
                  <a:pt x="94236" y="549593"/>
                </a:lnTo>
                <a:lnTo>
                  <a:pt x="88525" y="568008"/>
                </a:lnTo>
                <a:lnTo>
                  <a:pt x="83448" y="586740"/>
                </a:lnTo>
                <a:lnTo>
                  <a:pt x="78372" y="605473"/>
                </a:lnTo>
                <a:lnTo>
                  <a:pt x="74247" y="624523"/>
                </a:lnTo>
                <a:lnTo>
                  <a:pt x="70439" y="643890"/>
                </a:lnTo>
                <a:lnTo>
                  <a:pt x="67266" y="663258"/>
                </a:lnTo>
                <a:lnTo>
                  <a:pt x="64411" y="682943"/>
                </a:lnTo>
                <a:lnTo>
                  <a:pt x="62507" y="702628"/>
                </a:lnTo>
                <a:lnTo>
                  <a:pt x="60286" y="722948"/>
                </a:lnTo>
                <a:lnTo>
                  <a:pt x="59334" y="742950"/>
                </a:lnTo>
                <a:lnTo>
                  <a:pt x="214808" y="742950"/>
                </a:lnTo>
                <a:lnTo>
                  <a:pt x="215125" y="726758"/>
                </a:lnTo>
                <a:lnTo>
                  <a:pt x="216077" y="710565"/>
                </a:lnTo>
                <a:lnTo>
                  <a:pt x="217029" y="694373"/>
                </a:lnTo>
                <a:lnTo>
                  <a:pt x="218615" y="678498"/>
                </a:lnTo>
                <a:lnTo>
                  <a:pt x="220202" y="662623"/>
                </a:lnTo>
                <a:lnTo>
                  <a:pt x="221788" y="647065"/>
                </a:lnTo>
                <a:lnTo>
                  <a:pt x="223692" y="631190"/>
                </a:lnTo>
                <a:lnTo>
                  <a:pt x="225913" y="615950"/>
                </a:lnTo>
                <a:lnTo>
                  <a:pt x="228134" y="600710"/>
                </a:lnTo>
                <a:lnTo>
                  <a:pt x="230672" y="585470"/>
                </a:lnTo>
                <a:lnTo>
                  <a:pt x="233528" y="570230"/>
                </a:lnTo>
                <a:lnTo>
                  <a:pt x="236701" y="554990"/>
                </a:lnTo>
                <a:lnTo>
                  <a:pt x="239874" y="540068"/>
                </a:lnTo>
                <a:lnTo>
                  <a:pt x="243364" y="525145"/>
                </a:lnTo>
                <a:lnTo>
                  <a:pt x="247172" y="510540"/>
                </a:lnTo>
                <a:lnTo>
                  <a:pt x="250979" y="496253"/>
                </a:lnTo>
                <a:lnTo>
                  <a:pt x="235749" y="490220"/>
                </a:lnTo>
                <a:lnTo>
                  <a:pt x="220519" y="484188"/>
                </a:lnTo>
                <a:lnTo>
                  <a:pt x="205924" y="477520"/>
                </a:lnTo>
                <a:lnTo>
                  <a:pt x="191645" y="471170"/>
                </a:lnTo>
                <a:lnTo>
                  <a:pt x="177684" y="464820"/>
                </a:lnTo>
                <a:lnTo>
                  <a:pt x="164358" y="457518"/>
                </a:lnTo>
                <a:lnTo>
                  <a:pt x="151666" y="450850"/>
                </a:lnTo>
                <a:lnTo>
                  <a:pt x="138975" y="443230"/>
                </a:lnTo>
                <a:close/>
                <a:moveTo>
                  <a:pt x="577792" y="294005"/>
                </a:moveTo>
                <a:lnTo>
                  <a:pt x="570177" y="317500"/>
                </a:lnTo>
                <a:lnTo>
                  <a:pt x="562562" y="341630"/>
                </a:lnTo>
                <a:lnTo>
                  <a:pt x="555581" y="366713"/>
                </a:lnTo>
                <a:lnTo>
                  <a:pt x="549235" y="392748"/>
                </a:lnTo>
                <a:lnTo>
                  <a:pt x="542889" y="419100"/>
                </a:lnTo>
                <a:lnTo>
                  <a:pt x="537495" y="446405"/>
                </a:lnTo>
                <a:lnTo>
                  <a:pt x="532101" y="474345"/>
                </a:lnTo>
                <a:lnTo>
                  <a:pt x="527342" y="503238"/>
                </a:lnTo>
                <a:lnTo>
                  <a:pt x="553043" y="506413"/>
                </a:lnTo>
                <a:lnTo>
                  <a:pt x="578743" y="509588"/>
                </a:lnTo>
                <a:lnTo>
                  <a:pt x="605396" y="512128"/>
                </a:lnTo>
                <a:lnTo>
                  <a:pt x="631731" y="514668"/>
                </a:lnTo>
                <a:lnTo>
                  <a:pt x="659019" y="516573"/>
                </a:lnTo>
                <a:lnTo>
                  <a:pt x="686623" y="517843"/>
                </a:lnTo>
                <a:lnTo>
                  <a:pt x="714228" y="519113"/>
                </a:lnTo>
                <a:lnTo>
                  <a:pt x="742467" y="519748"/>
                </a:lnTo>
                <a:lnTo>
                  <a:pt x="742467" y="303848"/>
                </a:lnTo>
                <a:lnTo>
                  <a:pt x="721208" y="303213"/>
                </a:lnTo>
                <a:lnTo>
                  <a:pt x="699950" y="302578"/>
                </a:lnTo>
                <a:lnTo>
                  <a:pt x="679326" y="301625"/>
                </a:lnTo>
                <a:lnTo>
                  <a:pt x="658701" y="300673"/>
                </a:lnTo>
                <a:lnTo>
                  <a:pt x="638077" y="299403"/>
                </a:lnTo>
                <a:lnTo>
                  <a:pt x="618088" y="297815"/>
                </a:lnTo>
                <a:lnTo>
                  <a:pt x="597464" y="295910"/>
                </a:lnTo>
                <a:lnTo>
                  <a:pt x="577792" y="294005"/>
                </a:lnTo>
                <a:close/>
                <a:moveTo>
                  <a:pt x="418510" y="269240"/>
                </a:moveTo>
                <a:lnTo>
                  <a:pt x="411530" y="279718"/>
                </a:lnTo>
                <a:lnTo>
                  <a:pt x="404549" y="290513"/>
                </a:lnTo>
                <a:lnTo>
                  <a:pt x="397886" y="300990"/>
                </a:lnTo>
                <a:lnTo>
                  <a:pt x="391223" y="312103"/>
                </a:lnTo>
                <a:lnTo>
                  <a:pt x="384560" y="323533"/>
                </a:lnTo>
                <a:lnTo>
                  <a:pt x="378531" y="334645"/>
                </a:lnTo>
                <a:lnTo>
                  <a:pt x="371868" y="346393"/>
                </a:lnTo>
                <a:lnTo>
                  <a:pt x="366157" y="358458"/>
                </a:lnTo>
                <a:lnTo>
                  <a:pt x="360446" y="370205"/>
                </a:lnTo>
                <a:lnTo>
                  <a:pt x="354417" y="382270"/>
                </a:lnTo>
                <a:lnTo>
                  <a:pt x="349023" y="394653"/>
                </a:lnTo>
                <a:lnTo>
                  <a:pt x="343946" y="407035"/>
                </a:lnTo>
                <a:lnTo>
                  <a:pt x="338870" y="419735"/>
                </a:lnTo>
                <a:lnTo>
                  <a:pt x="333476" y="432753"/>
                </a:lnTo>
                <a:lnTo>
                  <a:pt x="328716" y="445770"/>
                </a:lnTo>
                <a:lnTo>
                  <a:pt x="324274" y="458788"/>
                </a:lnTo>
                <a:lnTo>
                  <a:pt x="341091" y="463868"/>
                </a:lnTo>
                <a:lnTo>
                  <a:pt x="358224" y="468948"/>
                </a:lnTo>
                <a:lnTo>
                  <a:pt x="375993" y="473393"/>
                </a:lnTo>
                <a:lnTo>
                  <a:pt x="393761" y="477838"/>
                </a:lnTo>
                <a:lnTo>
                  <a:pt x="412164" y="482283"/>
                </a:lnTo>
                <a:lnTo>
                  <a:pt x="430885" y="486410"/>
                </a:lnTo>
                <a:lnTo>
                  <a:pt x="449922" y="490220"/>
                </a:lnTo>
                <a:lnTo>
                  <a:pt x="469277" y="493713"/>
                </a:lnTo>
                <a:lnTo>
                  <a:pt x="472133" y="474663"/>
                </a:lnTo>
                <a:lnTo>
                  <a:pt x="475623" y="455930"/>
                </a:lnTo>
                <a:lnTo>
                  <a:pt x="479113" y="437515"/>
                </a:lnTo>
                <a:lnTo>
                  <a:pt x="482921" y="419418"/>
                </a:lnTo>
                <a:lnTo>
                  <a:pt x="486728" y="401320"/>
                </a:lnTo>
                <a:lnTo>
                  <a:pt x="490536" y="383540"/>
                </a:lnTo>
                <a:lnTo>
                  <a:pt x="495295" y="366395"/>
                </a:lnTo>
                <a:lnTo>
                  <a:pt x="499420" y="349250"/>
                </a:lnTo>
                <a:lnTo>
                  <a:pt x="503862" y="333058"/>
                </a:lnTo>
                <a:lnTo>
                  <a:pt x="508304" y="317183"/>
                </a:lnTo>
                <a:lnTo>
                  <a:pt x="513381" y="301943"/>
                </a:lnTo>
                <a:lnTo>
                  <a:pt x="518140" y="286703"/>
                </a:lnTo>
                <a:lnTo>
                  <a:pt x="492440" y="282893"/>
                </a:lnTo>
                <a:lnTo>
                  <a:pt x="467691" y="278765"/>
                </a:lnTo>
                <a:lnTo>
                  <a:pt x="442942" y="274320"/>
                </a:lnTo>
                <a:lnTo>
                  <a:pt x="418510" y="269240"/>
                </a:lnTo>
                <a:close/>
                <a:moveTo>
                  <a:pt x="299208" y="238125"/>
                </a:moveTo>
                <a:lnTo>
                  <a:pt x="283026" y="252730"/>
                </a:lnTo>
                <a:lnTo>
                  <a:pt x="275411" y="260033"/>
                </a:lnTo>
                <a:lnTo>
                  <a:pt x="267479" y="267653"/>
                </a:lnTo>
                <a:lnTo>
                  <a:pt x="253835" y="281940"/>
                </a:lnTo>
                <a:lnTo>
                  <a:pt x="240191" y="296863"/>
                </a:lnTo>
                <a:lnTo>
                  <a:pt x="227182" y="311785"/>
                </a:lnTo>
                <a:lnTo>
                  <a:pt x="214490" y="327343"/>
                </a:lnTo>
                <a:lnTo>
                  <a:pt x="202433" y="343218"/>
                </a:lnTo>
                <a:lnTo>
                  <a:pt x="190376" y="359093"/>
                </a:lnTo>
                <a:lnTo>
                  <a:pt x="178954" y="375603"/>
                </a:lnTo>
                <a:lnTo>
                  <a:pt x="168483" y="392430"/>
                </a:lnTo>
                <a:lnTo>
                  <a:pt x="178002" y="398145"/>
                </a:lnTo>
                <a:lnTo>
                  <a:pt x="188472" y="403860"/>
                </a:lnTo>
                <a:lnTo>
                  <a:pt x="198943" y="409575"/>
                </a:lnTo>
                <a:lnTo>
                  <a:pt x="210048" y="414973"/>
                </a:lnTo>
                <a:lnTo>
                  <a:pt x="221471" y="420053"/>
                </a:lnTo>
                <a:lnTo>
                  <a:pt x="232894" y="425450"/>
                </a:lnTo>
                <a:lnTo>
                  <a:pt x="245268" y="430848"/>
                </a:lnTo>
                <a:lnTo>
                  <a:pt x="257642" y="435610"/>
                </a:lnTo>
                <a:lnTo>
                  <a:pt x="268430" y="439738"/>
                </a:lnTo>
                <a:lnTo>
                  <a:pt x="277315" y="414655"/>
                </a:lnTo>
                <a:lnTo>
                  <a:pt x="287151" y="390208"/>
                </a:lnTo>
                <a:lnTo>
                  <a:pt x="297304" y="366078"/>
                </a:lnTo>
                <a:lnTo>
                  <a:pt x="302381" y="354330"/>
                </a:lnTo>
                <a:lnTo>
                  <a:pt x="308409" y="342900"/>
                </a:lnTo>
                <a:lnTo>
                  <a:pt x="313803" y="331153"/>
                </a:lnTo>
                <a:lnTo>
                  <a:pt x="319515" y="319723"/>
                </a:lnTo>
                <a:lnTo>
                  <a:pt x="325543" y="308610"/>
                </a:lnTo>
                <a:lnTo>
                  <a:pt x="331572" y="297498"/>
                </a:lnTo>
                <a:lnTo>
                  <a:pt x="337600" y="286703"/>
                </a:lnTo>
                <a:lnTo>
                  <a:pt x="344264" y="275908"/>
                </a:lnTo>
                <a:lnTo>
                  <a:pt x="350609" y="265430"/>
                </a:lnTo>
                <a:lnTo>
                  <a:pt x="357590" y="254953"/>
                </a:lnTo>
                <a:lnTo>
                  <a:pt x="349023" y="253048"/>
                </a:lnTo>
                <a:lnTo>
                  <a:pt x="323957" y="245745"/>
                </a:lnTo>
                <a:lnTo>
                  <a:pt x="299208" y="238125"/>
                </a:lnTo>
                <a:close/>
                <a:moveTo>
                  <a:pt x="1081336" y="129223"/>
                </a:moveTo>
                <a:lnTo>
                  <a:pt x="1090538" y="137795"/>
                </a:lnTo>
                <a:lnTo>
                  <a:pt x="1099422" y="146368"/>
                </a:lnTo>
                <a:lnTo>
                  <a:pt x="1107989" y="155575"/>
                </a:lnTo>
                <a:lnTo>
                  <a:pt x="1116873" y="164465"/>
                </a:lnTo>
                <a:lnTo>
                  <a:pt x="1125123" y="173990"/>
                </a:lnTo>
                <a:lnTo>
                  <a:pt x="1133690" y="183833"/>
                </a:lnTo>
                <a:lnTo>
                  <a:pt x="1141622" y="193358"/>
                </a:lnTo>
                <a:lnTo>
                  <a:pt x="1149555" y="203518"/>
                </a:lnTo>
                <a:lnTo>
                  <a:pt x="1164467" y="199708"/>
                </a:lnTo>
                <a:lnTo>
                  <a:pt x="1179380" y="195898"/>
                </a:lnTo>
                <a:lnTo>
                  <a:pt x="1188899" y="193358"/>
                </a:lnTo>
                <a:lnTo>
                  <a:pt x="1175890" y="184468"/>
                </a:lnTo>
                <a:lnTo>
                  <a:pt x="1162881" y="175578"/>
                </a:lnTo>
                <a:lnTo>
                  <a:pt x="1149872" y="167323"/>
                </a:lnTo>
                <a:lnTo>
                  <a:pt x="1136863" y="159068"/>
                </a:lnTo>
                <a:lnTo>
                  <a:pt x="1123219" y="151130"/>
                </a:lnTo>
                <a:lnTo>
                  <a:pt x="1109258" y="143510"/>
                </a:lnTo>
                <a:lnTo>
                  <a:pt x="1095297" y="136208"/>
                </a:lnTo>
                <a:lnTo>
                  <a:pt x="1081336" y="129223"/>
                </a:lnTo>
                <a:close/>
                <a:moveTo>
                  <a:pt x="462297" y="129223"/>
                </a:moveTo>
                <a:lnTo>
                  <a:pt x="448336" y="136208"/>
                </a:lnTo>
                <a:lnTo>
                  <a:pt x="434375" y="143510"/>
                </a:lnTo>
                <a:lnTo>
                  <a:pt x="420731" y="151130"/>
                </a:lnTo>
                <a:lnTo>
                  <a:pt x="407088" y="159068"/>
                </a:lnTo>
                <a:lnTo>
                  <a:pt x="394079" y="167323"/>
                </a:lnTo>
                <a:lnTo>
                  <a:pt x="380752" y="175578"/>
                </a:lnTo>
                <a:lnTo>
                  <a:pt x="367743" y="184468"/>
                </a:lnTo>
                <a:lnTo>
                  <a:pt x="355052" y="193358"/>
                </a:lnTo>
                <a:lnTo>
                  <a:pt x="374406" y="198438"/>
                </a:lnTo>
                <a:lnTo>
                  <a:pt x="394079" y="203518"/>
                </a:lnTo>
                <a:lnTo>
                  <a:pt x="402011" y="193358"/>
                </a:lnTo>
                <a:lnTo>
                  <a:pt x="410261" y="183833"/>
                </a:lnTo>
                <a:lnTo>
                  <a:pt x="418510" y="173990"/>
                </a:lnTo>
                <a:lnTo>
                  <a:pt x="427077" y="164465"/>
                </a:lnTo>
                <a:lnTo>
                  <a:pt x="435644" y="155575"/>
                </a:lnTo>
                <a:lnTo>
                  <a:pt x="444528" y="146368"/>
                </a:lnTo>
                <a:lnTo>
                  <a:pt x="453095" y="137795"/>
                </a:lnTo>
                <a:lnTo>
                  <a:pt x="462297" y="129223"/>
                </a:lnTo>
                <a:close/>
                <a:moveTo>
                  <a:pt x="931891" y="96838"/>
                </a:moveTo>
                <a:lnTo>
                  <a:pt x="942045" y="110490"/>
                </a:lnTo>
                <a:lnTo>
                  <a:pt x="951881" y="125413"/>
                </a:lnTo>
                <a:lnTo>
                  <a:pt x="961717" y="140970"/>
                </a:lnTo>
                <a:lnTo>
                  <a:pt x="970918" y="157480"/>
                </a:lnTo>
                <a:lnTo>
                  <a:pt x="979803" y="174625"/>
                </a:lnTo>
                <a:lnTo>
                  <a:pt x="988369" y="192405"/>
                </a:lnTo>
                <a:lnTo>
                  <a:pt x="996936" y="210820"/>
                </a:lnTo>
                <a:lnTo>
                  <a:pt x="1004869" y="230188"/>
                </a:lnTo>
                <a:lnTo>
                  <a:pt x="1025176" y="227330"/>
                </a:lnTo>
                <a:lnTo>
                  <a:pt x="1045165" y="224155"/>
                </a:lnTo>
                <a:lnTo>
                  <a:pt x="1065472" y="220980"/>
                </a:lnTo>
                <a:lnTo>
                  <a:pt x="1084827" y="217170"/>
                </a:lnTo>
                <a:lnTo>
                  <a:pt x="1076260" y="207645"/>
                </a:lnTo>
                <a:lnTo>
                  <a:pt x="1067376" y="198120"/>
                </a:lnTo>
                <a:lnTo>
                  <a:pt x="1058491" y="188913"/>
                </a:lnTo>
                <a:lnTo>
                  <a:pt x="1049607" y="180023"/>
                </a:lnTo>
                <a:lnTo>
                  <a:pt x="1040406" y="171450"/>
                </a:lnTo>
                <a:lnTo>
                  <a:pt x="1031204" y="163195"/>
                </a:lnTo>
                <a:lnTo>
                  <a:pt x="1021685" y="155258"/>
                </a:lnTo>
                <a:lnTo>
                  <a:pt x="1011849" y="147320"/>
                </a:lnTo>
                <a:lnTo>
                  <a:pt x="1002648" y="140018"/>
                </a:lnTo>
                <a:lnTo>
                  <a:pt x="992494" y="133033"/>
                </a:lnTo>
                <a:lnTo>
                  <a:pt x="982975" y="126048"/>
                </a:lnTo>
                <a:lnTo>
                  <a:pt x="972822" y="119380"/>
                </a:lnTo>
                <a:lnTo>
                  <a:pt x="962986" y="113348"/>
                </a:lnTo>
                <a:lnTo>
                  <a:pt x="952515" y="107315"/>
                </a:lnTo>
                <a:lnTo>
                  <a:pt x="942045" y="101918"/>
                </a:lnTo>
                <a:lnTo>
                  <a:pt x="931891" y="96838"/>
                </a:lnTo>
                <a:close/>
                <a:moveTo>
                  <a:pt x="611742" y="96838"/>
                </a:moveTo>
                <a:lnTo>
                  <a:pt x="601589" y="101918"/>
                </a:lnTo>
                <a:lnTo>
                  <a:pt x="591118" y="107315"/>
                </a:lnTo>
                <a:lnTo>
                  <a:pt x="580965" y="113348"/>
                </a:lnTo>
                <a:lnTo>
                  <a:pt x="570811" y="119698"/>
                </a:lnTo>
                <a:lnTo>
                  <a:pt x="560658" y="126048"/>
                </a:lnTo>
                <a:lnTo>
                  <a:pt x="551139" y="133033"/>
                </a:lnTo>
                <a:lnTo>
                  <a:pt x="540986" y="140018"/>
                </a:lnTo>
                <a:lnTo>
                  <a:pt x="531784" y="147320"/>
                </a:lnTo>
                <a:lnTo>
                  <a:pt x="521948" y="155258"/>
                </a:lnTo>
                <a:lnTo>
                  <a:pt x="512746" y="163195"/>
                </a:lnTo>
                <a:lnTo>
                  <a:pt x="503228" y="171450"/>
                </a:lnTo>
                <a:lnTo>
                  <a:pt x="494343" y="180023"/>
                </a:lnTo>
                <a:lnTo>
                  <a:pt x="485142" y="189230"/>
                </a:lnTo>
                <a:lnTo>
                  <a:pt x="476258" y="198120"/>
                </a:lnTo>
                <a:lnTo>
                  <a:pt x="467691" y="207645"/>
                </a:lnTo>
                <a:lnTo>
                  <a:pt x="458807" y="217170"/>
                </a:lnTo>
                <a:lnTo>
                  <a:pt x="478479" y="220980"/>
                </a:lnTo>
                <a:lnTo>
                  <a:pt x="498468" y="224155"/>
                </a:lnTo>
                <a:lnTo>
                  <a:pt x="518458" y="227330"/>
                </a:lnTo>
                <a:lnTo>
                  <a:pt x="538764" y="230188"/>
                </a:lnTo>
                <a:lnTo>
                  <a:pt x="547014" y="210820"/>
                </a:lnTo>
                <a:lnTo>
                  <a:pt x="555264" y="192405"/>
                </a:lnTo>
                <a:lnTo>
                  <a:pt x="564148" y="174625"/>
                </a:lnTo>
                <a:lnTo>
                  <a:pt x="573032" y="157480"/>
                </a:lnTo>
                <a:lnTo>
                  <a:pt x="582234" y="140970"/>
                </a:lnTo>
                <a:lnTo>
                  <a:pt x="591753" y="125413"/>
                </a:lnTo>
                <a:lnTo>
                  <a:pt x="601589" y="110490"/>
                </a:lnTo>
                <a:lnTo>
                  <a:pt x="611742" y="96838"/>
                </a:lnTo>
                <a:close/>
                <a:moveTo>
                  <a:pt x="801166" y="63818"/>
                </a:moveTo>
                <a:lnTo>
                  <a:pt x="801166" y="245110"/>
                </a:lnTo>
                <a:lnTo>
                  <a:pt x="837655" y="244158"/>
                </a:lnTo>
                <a:lnTo>
                  <a:pt x="873509" y="242570"/>
                </a:lnTo>
                <a:lnTo>
                  <a:pt x="909363" y="240348"/>
                </a:lnTo>
                <a:lnTo>
                  <a:pt x="944266" y="237173"/>
                </a:lnTo>
                <a:lnTo>
                  <a:pt x="935064" y="216853"/>
                </a:lnTo>
                <a:lnTo>
                  <a:pt x="925545" y="197803"/>
                </a:lnTo>
                <a:lnTo>
                  <a:pt x="916027" y="179705"/>
                </a:lnTo>
                <a:lnTo>
                  <a:pt x="906190" y="162878"/>
                </a:lnTo>
                <a:lnTo>
                  <a:pt x="901114" y="155258"/>
                </a:lnTo>
                <a:lnTo>
                  <a:pt x="896037" y="147320"/>
                </a:lnTo>
                <a:lnTo>
                  <a:pt x="890960" y="140018"/>
                </a:lnTo>
                <a:lnTo>
                  <a:pt x="885884" y="133033"/>
                </a:lnTo>
                <a:lnTo>
                  <a:pt x="880807" y="126048"/>
                </a:lnTo>
                <a:lnTo>
                  <a:pt x="875730" y="119698"/>
                </a:lnTo>
                <a:lnTo>
                  <a:pt x="870019" y="113665"/>
                </a:lnTo>
                <a:lnTo>
                  <a:pt x="864942" y="107633"/>
                </a:lnTo>
                <a:lnTo>
                  <a:pt x="856693" y="99695"/>
                </a:lnTo>
                <a:lnTo>
                  <a:pt x="848760" y="92075"/>
                </a:lnTo>
                <a:lnTo>
                  <a:pt x="840828" y="85725"/>
                </a:lnTo>
                <a:lnTo>
                  <a:pt x="832896" y="79693"/>
                </a:lnTo>
                <a:lnTo>
                  <a:pt x="824963" y="74613"/>
                </a:lnTo>
                <a:lnTo>
                  <a:pt x="817031" y="70168"/>
                </a:lnTo>
                <a:lnTo>
                  <a:pt x="809099" y="66675"/>
                </a:lnTo>
                <a:lnTo>
                  <a:pt x="801166" y="63818"/>
                </a:lnTo>
                <a:close/>
                <a:moveTo>
                  <a:pt x="742467" y="63818"/>
                </a:moveTo>
                <a:lnTo>
                  <a:pt x="734535" y="66675"/>
                </a:lnTo>
                <a:lnTo>
                  <a:pt x="726920" y="70168"/>
                </a:lnTo>
                <a:lnTo>
                  <a:pt x="718987" y="74613"/>
                </a:lnTo>
                <a:lnTo>
                  <a:pt x="711055" y="79693"/>
                </a:lnTo>
                <a:lnTo>
                  <a:pt x="703123" y="85725"/>
                </a:lnTo>
                <a:lnTo>
                  <a:pt x="694873" y="92075"/>
                </a:lnTo>
                <a:lnTo>
                  <a:pt x="686941" y="99695"/>
                </a:lnTo>
                <a:lnTo>
                  <a:pt x="678691" y="107633"/>
                </a:lnTo>
                <a:lnTo>
                  <a:pt x="673614" y="113665"/>
                </a:lnTo>
                <a:lnTo>
                  <a:pt x="668538" y="119698"/>
                </a:lnTo>
                <a:lnTo>
                  <a:pt x="662826" y="126048"/>
                </a:lnTo>
                <a:lnTo>
                  <a:pt x="657750" y="133033"/>
                </a:lnTo>
                <a:lnTo>
                  <a:pt x="652990" y="140018"/>
                </a:lnTo>
                <a:lnTo>
                  <a:pt x="647596" y="147320"/>
                </a:lnTo>
                <a:lnTo>
                  <a:pt x="642519" y="154940"/>
                </a:lnTo>
                <a:lnTo>
                  <a:pt x="637760" y="162878"/>
                </a:lnTo>
                <a:lnTo>
                  <a:pt x="632683" y="171450"/>
                </a:lnTo>
                <a:lnTo>
                  <a:pt x="627607" y="179705"/>
                </a:lnTo>
                <a:lnTo>
                  <a:pt x="618088" y="197803"/>
                </a:lnTo>
                <a:lnTo>
                  <a:pt x="608569" y="216853"/>
                </a:lnTo>
                <a:lnTo>
                  <a:pt x="599685" y="237173"/>
                </a:lnTo>
                <a:lnTo>
                  <a:pt x="634587" y="240030"/>
                </a:lnTo>
                <a:lnTo>
                  <a:pt x="670124" y="242570"/>
                </a:lnTo>
                <a:lnTo>
                  <a:pt x="705978" y="244158"/>
                </a:lnTo>
                <a:lnTo>
                  <a:pt x="742467" y="245110"/>
                </a:lnTo>
                <a:lnTo>
                  <a:pt x="742467" y="63818"/>
                </a:lnTo>
                <a:close/>
                <a:moveTo>
                  <a:pt x="754841" y="0"/>
                </a:moveTo>
                <a:lnTo>
                  <a:pt x="771975" y="0"/>
                </a:lnTo>
                <a:lnTo>
                  <a:pt x="789109" y="0"/>
                </a:lnTo>
                <a:lnTo>
                  <a:pt x="806243" y="635"/>
                </a:lnTo>
                <a:lnTo>
                  <a:pt x="823377" y="1588"/>
                </a:lnTo>
                <a:lnTo>
                  <a:pt x="840193" y="2858"/>
                </a:lnTo>
                <a:lnTo>
                  <a:pt x="856693" y="4445"/>
                </a:lnTo>
                <a:lnTo>
                  <a:pt x="873509" y="6350"/>
                </a:lnTo>
                <a:lnTo>
                  <a:pt x="890008" y="9208"/>
                </a:lnTo>
                <a:lnTo>
                  <a:pt x="906508" y="11748"/>
                </a:lnTo>
                <a:lnTo>
                  <a:pt x="923007" y="14923"/>
                </a:lnTo>
                <a:lnTo>
                  <a:pt x="939189" y="18098"/>
                </a:lnTo>
                <a:lnTo>
                  <a:pt x="955371" y="21908"/>
                </a:lnTo>
                <a:lnTo>
                  <a:pt x="971236" y="25718"/>
                </a:lnTo>
                <a:lnTo>
                  <a:pt x="987100" y="30480"/>
                </a:lnTo>
                <a:lnTo>
                  <a:pt x="1002965" y="35243"/>
                </a:lnTo>
                <a:lnTo>
                  <a:pt x="1018512" y="40005"/>
                </a:lnTo>
                <a:lnTo>
                  <a:pt x="1034060" y="45720"/>
                </a:lnTo>
                <a:lnTo>
                  <a:pt x="1049290" y="51435"/>
                </a:lnTo>
                <a:lnTo>
                  <a:pt x="1064520" y="57150"/>
                </a:lnTo>
                <a:lnTo>
                  <a:pt x="1079115" y="63818"/>
                </a:lnTo>
                <a:lnTo>
                  <a:pt x="1094028" y="70168"/>
                </a:lnTo>
                <a:lnTo>
                  <a:pt x="1108624" y="76835"/>
                </a:lnTo>
                <a:lnTo>
                  <a:pt x="1123219" y="84455"/>
                </a:lnTo>
                <a:lnTo>
                  <a:pt x="1137497" y="91758"/>
                </a:lnTo>
                <a:lnTo>
                  <a:pt x="1151458" y="99695"/>
                </a:lnTo>
                <a:lnTo>
                  <a:pt x="1165419" y="107633"/>
                </a:lnTo>
                <a:lnTo>
                  <a:pt x="1179063" y="116205"/>
                </a:lnTo>
                <a:lnTo>
                  <a:pt x="1192707" y="124778"/>
                </a:lnTo>
                <a:lnTo>
                  <a:pt x="1206033" y="133668"/>
                </a:lnTo>
                <a:lnTo>
                  <a:pt x="1219042" y="142558"/>
                </a:lnTo>
                <a:lnTo>
                  <a:pt x="1232051" y="152400"/>
                </a:lnTo>
                <a:lnTo>
                  <a:pt x="1244743" y="161925"/>
                </a:lnTo>
                <a:lnTo>
                  <a:pt x="1257434" y="171768"/>
                </a:lnTo>
                <a:lnTo>
                  <a:pt x="1270126" y="182245"/>
                </a:lnTo>
                <a:lnTo>
                  <a:pt x="1282818" y="193358"/>
                </a:lnTo>
                <a:lnTo>
                  <a:pt x="1295192" y="204470"/>
                </a:lnTo>
                <a:lnTo>
                  <a:pt x="1307567" y="215900"/>
                </a:lnTo>
                <a:lnTo>
                  <a:pt x="1323749" y="232093"/>
                </a:lnTo>
                <a:lnTo>
                  <a:pt x="1339296" y="248920"/>
                </a:lnTo>
                <a:lnTo>
                  <a:pt x="1354844" y="266065"/>
                </a:lnTo>
                <a:lnTo>
                  <a:pt x="1369756" y="283528"/>
                </a:lnTo>
                <a:lnTo>
                  <a:pt x="1384035" y="301625"/>
                </a:lnTo>
                <a:lnTo>
                  <a:pt x="1397995" y="320358"/>
                </a:lnTo>
                <a:lnTo>
                  <a:pt x="1411322" y="339090"/>
                </a:lnTo>
                <a:lnTo>
                  <a:pt x="1423696" y="358775"/>
                </a:lnTo>
                <a:lnTo>
                  <a:pt x="1431629" y="371158"/>
                </a:lnTo>
                <a:lnTo>
                  <a:pt x="1439244" y="383858"/>
                </a:lnTo>
                <a:lnTo>
                  <a:pt x="1446859" y="396875"/>
                </a:lnTo>
                <a:lnTo>
                  <a:pt x="1453839" y="410210"/>
                </a:lnTo>
                <a:lnTo>
                  <a:pt x="1463675" y="429260"/>
                </a:lnTo>
                <a:lnTo>
                  <a:pt x="1301855" y="429260"/>
                </a:lnTo>
                <a:lnTo>
                  <a:pt x="1321528" y="420370"/>
                </a:lnTo>
                <a:lnTo>
                  <a:pt x="1340565" y="411480"/>
                </a:lnTo>
                <a:lnTo>
                  <a:pt x="1358651" y="401955"/>
                </a:lnTo>
                <a:lnTo>
                  <a:pt x="1375785" y="392430"/>
                </a:lnTo>
                <a:lnTo>
                  <a:pt x="1364680" y="375603"/>
                </a:lnTo>
                <a:lnTo>
                  <a:pt x="1353257" y="359093"/>
                </a:lnTo>
                <a:lnTo>
                  <a:pt x="1341517" y="343218"/>
                </a:lnTo>
                <a:lnTo>
                  <a:pt x="1329143" y="327343"/>
                </a:lnTo>
                <a:lnTo>
                  <a:pt x="1316451" y="311785"/>
                </a:lnTo>
                <a:lnTo>
                  <a:pt x="1303442" y="296863"/>
                </a:lnTo>
                <a:lnTo>
                  <a:pt x="1290116" y="281940"/>
                </a:lnTo>
                <a:lnTo>
                  <a:pt x="1276155" y="267653"/>
                </a:lnTo>
                <a:lnTo>
                  <a:pt x="1268222" y="260033"/>
                </a:lnTo>
                <a:lnTo>
                  <a:pt x="1260607" y="252730"/>
                </a:lnTo>
                <a:lnTo>
                  <a:pt x="1244425" y="238125"/>
                </a:lnTo>
                <a:lnTo>
                  <a:pt x="1215869" y="246698"/>
                </a:lnTo>
                <a:lnTo>
                  <a:pt x="1200956" y="250825"/>
                </a:lnTo>
                <a:lnTo>
                  <a:pt x="1186361" y="254953"/>
                </a:lnTo>
                <a:lnTo>
                  <a:pt x="1198735" y="274955"/>
                </a:lnTo>
                <a:lnTo>
                  <a:pt x="1210792" y="295275"/>
                </a:lnTo>
                <a:lnTo>
                  <a:pt x="1222215" y="316230"/>
                </a:lnTo>
                <a:lnTo>
                  <a:pt x="1233003" y="337820"/>
                </a:lnTo>
                <a:lnTo>
                  <a:pt x="1243473" y="360045"/>
                </a:lnTo>
                <a:lnTo>
                  <a:pt x="1253310" y="382588"/>
                </a:lnTo>
                <a:lnTo>
                  <a:pt x="1262828" y="405448"/>
                </a:lnTo>
                <a:lnTo>
                  <a:pt x="1271395" y="429260"/>
                </a:lnTo>
                <a:lnTo>
                  <a:pt x="1208888" y="429260"/>
                </a:lnTo>
                <a:lnTo>
                  <a:pt x="1200004" y="407353"/>
                </a:lnTo>
                <a:lnTo>
                  <a:pt x="1190803" y="385763"/>
                </a:lnTo>
                <a:lnTo>
                  <a:pt x="1180967" y="365125"/>
                </a:lnTo>
                <a:lnTo>
                  <a:pt x="1170813" y="344805"/>
                </a:lnTo>
                <a:lnTo>
                  <a:pt x="1160025" y="325120"/>
                </a:lnTo>
                <a:lnTo>
                  <a:pt x="1148603" y="306070"/>
                </a:lnTo>
                <a:lnTo>
                  <a:pt x="1137180" y="287020"/>
                </a:lnTo>
                <a:lnTo>
                  <a:pt x="1125123" y="269240"/>
                </a:lnTo>
                <a:lnTo>
                  <a:pt x="1101009" y="274320"/>
                </a:lnTo>
                <a:lnTo>
                  <a:pt x="1076260" y="278765"/>
                </a:lnTo>
                <a:lnTo>
                  <a:pt x="1051194" y="282893"/>
                </a:lnTo>
                <a:lnTo>
                  <a:pt x="1025493" y="286703"/>
                </a:lnTo>
                <a:lnTo>
                  <a:pt x="1031204" y="303213"/>
                </a:lnTo>
                <a:lnTo>
                  <a:pt x="1036281" y="320040"/>
                </a:lnTo>
                <a:lnTo>
                  <a:pt x="1041040" y="337503"/>
                </a:lnTo>
                <a:lnTo>
                  <a:pt x="1045800" y="355283"/>
                </a:lnTo>
                <a:lnTo>
                  <a:pt x="1050559" y="373063"/>
                </a:lnTo>
                <a:lnTo>
                  <a:pt x="1054684" y="391478"/>
                </a:lnTo>
                <a:lnTo>
                  <a:pt x="1058809" y="410528"/>
                </a:lnTo>
                <a:lnTo>
                  <a:pt x="1062616" y="429260"/>
                </a:lnTo>
                <a:lnTo>
                  <a:pt x="1002965" y="429260"/>
                </a:lnTo>
                <a:lnTo>
                  <a:pt x="999475" y="412750"/>
                </a:lnTo>
                <a:lnTo>
                  <a:pt x="995667" y="396240"/>
                </a:lnTo>
                <a:lnTo>
                  <a:pt x="991542" y="380365"/>
                </a:lnTo>
                <a:lnTo>
                  <a:pt x="987418" y="364490"/>
                </a:lnTo>
                <a:lnTo>
                  <a:pt x="982658" y="346075"/>
                </a:lnTo>
                <a:lnTo>
                  <a:pt x="976947" y="328295"/>
                </a:lnTo>
                <a:lnTo>
                  <a:pt x="971553" y="311150"/>
                </a:lnTo>
                <a:lnTo>
                  <a:pt x="966159" y="294005"/>
                </a:lnTo>
                <a:lnTo>
                  <a:pt x="946169" y="295910"/>
                </a:lnTo>
                <a:lnTo>
                  <a:pt x="926180" y="297815"/>
                </a:lnTo>
                <a:lnTo>
                  <a:pt x="905556" y="299403"/>
                </a:lnTo>
                <a:lnTo>
                  <a:pt x="884932" y="300673"/>
                </a:lnTo>
                <a:lnTo>
                  <a:pt x="864308" y="301625"/>
                </a:lnTo>
                <a:lnTo>
                  <a:pt x="843684" y="302578"/>
                </a:lnTo>
                <a:lnTo>
                  <a:pt x="822742" y="303213"/>
                </a:lnTo>
                <a:lnTo>
                  <a:pt x="801166" y="303848"/>
                </a:lnTo>
                <a:lnTo>
                  <a:pt x="801166" y="519748"/>
                </a:lnTo>
                <a:lnTo>
                  <a:pt x="822108" y="519113"/>
                </a:lnTo>
                <a:lnTo>
                  <a:pt x="843366" y="518478"/>
                </a:lnTo>
                <a:lnTo>
                  <a:pt x="864308" y="517525"/>
                </a:lnTo>
                <a:lnTo>
                  <a:pt x="884614" y="516573"/>
                </a:lnTo>
                <a:lnTo>
                  <a:pt x="884614" y="575310"/>
                </a:lnTo>
                <a:lnTo>
                  <a:pt x="864308" y="576263"/>
                </a:lnTo>
                <a:lnTo>
                  <a:pt x="843366" y="577215"/>
                </a:lnTo>
                <a:lnTo>
                  <a:pt x="822108" y="577850"/>
                </a:lnTo>
                <a:lnTo>
                  <a:pt x="801166" y="578168"/>
                </a:lnTo>
                <a:lnTo>
                  <a:pt x="801166" y="742950"/>
                </a:lnTo>
                <a:lnTo>
                  <a:pt x="884614" y="742950"/>
                </a:lnTo>
                <a:lnTo>
                  <a:pt x="884614" y="801688"/>
                </a:lnTo>
                <a:lnTo>
                  <a:pt x="801166" y="801688"/>
                </a:lnTo>
                <a:lnTo>
                  <a:pt x="801166" y="965835"/>
                </a:lnTo>
                <a:lnTo>
                  <a:pt x="822108" y="966470"/>
                </a:lnTo>
                <a:lnTo>
                  <a:pt x="843366" y="967105"/>
                </a:lnTo>
                <a:lnTo>
                  <a:pt x="864308" y="968058"/>
                </a:lnTo>
                <a:lnTo>
                  <a:pt x="884614" y="969010"/>
                </a:lnTo>
                <a:lnTo>
                  <a:pt x="884614" y="1028065"/>
                </a:lnTo>
                <a:lnTo>
                  <a:pt x="864308" y="1026795"/>
                </a:lnTo>
                <a:lnTo>
                  <a:pt x="843366" y="1025843"/>
                </a:lnTo>
                <a:lnTo>
                  <a:pt x="822108" y="1025208"/>
                </a:lnTo>
                <a:lnTo>
                  <a:pt x="801166" y="1024890"/>
                </a:lnTo>
                <a:lnTo>
                  <a:pt x="801166" y="1240473"/>
                </a:lnTo>
                <a:lnTo>
                  <a:pt x="824963" y="1240790"/>
                </a:lnTo>
                <a:lnTo>
                  <a:pt x="848126" y="1241743"/>
                </a:lnTo>
                <a:lnTo>
                  <a:pt x="832896" y="1300163"/>
                </a:lnTo>
                <a:lnTo>
                  <a:pt x="801166" y="1299528"/>
                </a:lnTo>
                <a:lnTo>
                  <a:pt x="801166" y="1423353"/>
                </a:lnTo>
                <a:lnTo>
                  <a:pt x="771658" y="1538606"/>
                </a:lnTo>
                <a:lnTo>
                  <a:pt x="771023" y="1541781"/>
                </a:lnTo>
                <a:lnTo>
                  <a:pt x="771023" y="1544638"/>
                </a:lnTo>
                <a:lnTo>
                  <a:pt x="753890" y="1544321"/>
                </a:lnTo>
                <a:lnTo>
                  <a:pt x="736756" y="1543686"/>
                </a:lnTo>
                <a:lnTo>
                  <a:pt x="719622" y="1542733"/>
                </a:lnTo>
                <a:lnTo>
                  <a:pt x="702805" y="1541463"/>
                </a:lnTo>
                <a:lnTo>
                  <a:pt x="685989" y="1539558"/>
                </a:lnTo>
                <a:lnTo>
                  <a:pt x="669489" y="1537653"/>
                </a:lnTo>
                <a:lnTo>
                  <a:pt x="652673" y="1535431"/>
                </a:lnTo>
                <a:lnTo>
                  <a:pt x="636491" y="1532573"/>
                </a:lnTo>
                <a:lnTo>
                  <a:pt x="619992" y="1529716"/>
                </a:lnTo>
                <a:lnTo>
                  <a:pt x="603810" y="1526223"/>
                </a:lnTo>
                <a:lnTo>
                  <a:pt x="587628" y="1522096"/>
                </a:lnTo>
                <a:lnTo>
                  <a:pt x="571763" y="1518286"/>
                </a:lnTo>
                <a:lnTo>
                  <a:pt x="555898" y="1513841"/>
                </a:lnTo>
                <a:lnTo>
                  <a:pt x="540351" y="1509078"/>
                </a:lnTo>
                <a:lnTo>
                  <a:pt x="524486" y="1503998"/>
                </a:lnTo>
                <a:lnTo>
                  <a:pt x="509256" y="1498601"/>
                </a:lnTo>
                <a:lnTo>
                  <a:pt x="494343" y="1492886"/>
                </a:lnTo>
                <a:lnTo>
                  <a:pt x="479113" y="1486853"/>
                </a:lnTo>
                <a:lnTo>
                  <a:pt x="464200" y="1480503"/>
                </a:lnTo>
                <a:lnTo>
                  <a:pt x="449288" y="1474153"/>
                </a:lnTo>
                <a:lnTo>
                  <a:pt x="434692" y="1467168"/>
                </a:lnTo>
                <a:lnTo>
                  <a:pt x="420414" y="1459866"/>
                </a:lnTo>
                <a:lnTo>
                  <a:pt x="406136" y="1452246"/>
                </a:lnTo>
                <a:lnTo>
                  <a:pt x="392175" y="1444626"/>
                </a:lnTo>
                <a:lnTo>
                  <a:pt x="378214" y="1436688"/>
                </a:lnTo>
                <a:lnTo>
                  <a:pt x="364570" y="1428116"/>
                </a:lnTo>
                <a:lnTo>
                  <a:pt x="350927" y="1419861"/>
                </a:lnTo>
                <a:lnTo>
                  <a:pt x="337600" y="1410653"/>
                </a:lnTo>
                <a:lnTo>
                  <a:pt x="324591" y="1401763"/>
                </a:lnTo>
                <a:lnTo>
                  <a:pt x="311582" y="1392238"/>
                </a:lnTo>
                <a:lnTo>
                  <a:pt x="298891" y="1382396"/>
                </a:lnTo>
                <a:lnTo>
                  <a:pt x="286199" y="1372553"/>
                </a:lnTo>
                <a:lnTo>
                  <a:pt x="273507" y="1361758"/>
                </a:lnTo>
                <a:lnTo>
                  <a:pt x="260815" y="1351280"/>
                </a:lnTo>
                <a:lnTo>
                  <a:pt x="248441" y="1339850"/>
                </a:lnTo>
                <a:lnTo>
                  <a:pt x="236701" y="1328420"/>
                </a:lnTo>
                <a:lnTo>
                  <a:pt x="220202" y="1311910"/>
                </a:lnTo>
                <a:lnTo>
                  <a:pt x="204337" y="1295400"/>
                </a:lnTo>
                <a:lnTo>
                  <a:pt x="188790" y="1278255"/>
                </a:lnTo>
                <a:lnTo>
                  <a:pt x="173877" y="1260475"/>
                </a:lnTo>
                <a:lnTo>
                  <a:pt x="159599" y="1242378"/>
                </a:lnTo>
                <a:lnTo>
                  <a:pt x="145638" y="1223963"/>
                </a:lnTo>
                <a:lnTo>
                  <a:pt x="132629" y="1204913"/>
                </a:lnTo>
                <a:lnTo>
                  <a:pt x="119937" y="1185863"/>
                </a:lnTo>
                <a:lnTo>
                  <a:pt x="112005" y="1173163"/>
                </a:lnTo>
                <a:lnTo>
                  <a:pt x="104390" y="1160463"/>
                </a:lnTo>
                <a:lnTo>
                  <a:pt x="97409" y="1147445"/>
                </a:lnTo>
                <a:lnTo>
                  <a:pt x="90111" y="1134428"/>
                </a:lnTo>
                <a:lnTo>
                  <a:pt x="79641" y="1114108"/>
                </a:lnTo>
                <a:lnTo>
                  <a:pt x="69805" y="1093153"/>
                </a:lnTo>
                <a:lnTo>
                  <a:pt x="60286" y="1072198"/>
                </a:lnTo>
                <a:lnTo>
                  <a:pt x="51719" y="1050608"/>
                </a:lnTo>
                <a:lnTo>
                  <a:pt x="43469" y="1029018"/>
                </a:lnTo>
                <a:lnTo>
                  <a:pt x="36172" y="1006793"/>
                </a:lnTo>
                <a:lnTo>
                  <a:pt x="29826" y="984568"/>
                </a:lnTo>
                <a:lnTo>
                  <a:pt x="23480" y="961708"/>
                </a:lnTo>
                <a:lnTo>
                  <a:pt x="18086" y="939165"/>
                </a:lnTo>
                <a:lnTo>
                  <a:pt x="13326" y="915988"/>
                </a:lnTo>
                <a:lnTo>
                  <a:pt x="9202" y="892493"/>
                </a:lnTo>
                <a:lnTo>
                  <a:pt x="6029" y="868998"/>
                </a:lnTo>
                <a:lnTo>
                  <a:pt x="3490" y="845185"/>
                </a:lnTo>
                <a:lnTo>
                  <a:pt x="1587" y="820738"/>
                </a:lnTo>
                <a:lnTo>
                  <a:pt x="317" y="796608"/>
                </a:lnTo>
                <a:lnTo>
                  <a:pt x="0" y="772160"/>
                </a:lnTo>
                <a:lnTo>
                  <a:pt x="317" y="747713"/>
                </a:lnTo>
                <a:lnTo>
                  <a:pt x="1587" y="723583"/>
                </a:lnTo>
                <a:lnTo>
                  <a:pt x="3490" y="699453"/>
                </a:lnTo>
                <a:lnTo>
                  <a:pt x="6029" y="675640"/>
                </a:lnTo>
                <a:lnTo>
                  <a:pt x="9202" y="651828"/>
                </a:lnTo>
                <a:lnTo>
                  <a:pt x="13326" y="628650"/>
                </a:lnTo>
                <a:lnTo>
                  <a:pt x="18086" y="605473"/>
                </a:lnTo>
                <a:lnTo>
                  <a:pt x="23480" y="582295"/>
                </a:lnTo>
                <a:lnTo>
                  <a:pt x="29826" y="559753"/>
                </a:lnTo>
                <a:lnTo>
                  <a:pt x="36172" y="537528"/>
                </a:lnTo>
                <a:lnTo>
                  <a:pt x="43469" y="515620"/>
                </a:lnTo>
                <a:lnTo>
                  <a:pt x="51719" y="493713"/>
                </a:lnTo>
                <a:lnTo>
                  <a:pt x="60286" y="472440"/>
                </a:lnTo>
                <a:lnTo>
                  <a:pt x="69805" y="451168"/>
                </a:lnTo>
                <a:lnTo>
                  <a:pt x="79641" y="430530"/>
                </a:lnTo>
                <a:lnTo>
                  <a:pt x="90111" y="410210"/>
                </a:lnTo>
                <a:lnTo>
                  <a:pt x="97409" y="396875"/>
                </a:lnTo>
                <a:lnTo>
                  <a:pt x="104390" y="383858"/>
                </a:lnTo>
                <a:lnTo>
                  <a:pt x="112005" y="371158"/>
                </a:lnTo>
                <a:lnTo>
                  <a:pt x="119937" y="358775"/>
                </a:lnTo>
                <a:lnTo>
                  <a:pt x="132629" y="339090"/>
                </a:lnTo>
                <a:lnTo>
                  <a:pt x="145638" y="320040"/>
                </a:lnTo>
                <a:lnTo>
                  <a:pt x="159599" y="301625"/>
                </a:lnTo>
                <a:lnTo>
                  <a:pt x="173877" y="283528"/>
                </a:lnTo>
                <a:lnTo>
                  <a:pt x="188790" y="266065"/>
                </a:lnTo>
                <a:lnTo>
                  <a:pt x="204337" y="248920"/>
                </a:lnTo>
                <a:lnTo>
                  <a:pt x="220202" y="232093"/>
                </a:lnTo>
                <a:lnTo>
                  <a:pt x="236701" y="215900"/>
                </a:lnTo>
                <a:lnTo>
                  <a:pt x="248441" y="204470"/>
                </a:lnTo>
                <a:lnTo>
                  <a:pt x="260815" y="193358"/>
                </a:lnTo>
                <a:lnTo>
                  <a:pt x="273507" y="182245"/>
                </a:lnTo>
                <a:lnTo>
                  <a:pt x="286199" y="171768"/>
                </a:lnTo>
                <a:lnTo>
                  <a:pt x="298891" y="161925"/>
                </a:lnTo>
                <a:lnTo>
                  <a:pt x="311582" y="152400"/>
                </a:lnTo>
                <a:lnTo>
                  <a:pt x="324591" y="142558"/>
                </a:lnTo>
                <a:lnTo>
                  <a:pt x="337600" y="133668"/>
                </a:lnTo>
                <a:lnTo>
                  <a:pt x="350927" y="124460"/>
                </a:lnTo>
                <a:lnTo>
                  <a:pt x="364570" y="116205"/>
                </a:lnTo>
                <a:lnTo>
                  <a:pt x="378531" y="107633"/>
                </a:lnTo>
                <a:lnTo>
                  <a:pt x="392492" y="99695"/>
                </a:lnTo>
                <a:lnTo>
                  <a:pt x="406136" y="91758"/>
                </a:lnTo>
                <a:lnTo>
                  <a:pt x="420731" y="84455"/>
                </a:lnTo>
                <a:lnTo>
                  <a:pt x="435009" y="76835"/>
                </a:lnTo>
                <a:lnTo>
                  <a:pt x="449922" y="70168"/>
                </a:lnTo>
                <a:lnTo>
                  <a:pt x="464518" y="63818"/>
                </a:lnTo>
                <a:lnTo>
                  <a:pt x="479748" y="57150"/>
                </a:lnTo>
                <a:lnTo>
                  <a:pt x="494661" y="51118"/>
                </a:lnTo>
                <a:lnTo>
                  <a:pt x="509573" y="45720"/>
                </a:lnTo>
                <a:lnTo>
                  <a:pt x="525121" y="40005"/>
                </a:lnTo>
                <a:lnTo>
                  <a:pt x="540668" y="35243"/>
                </a:lnTo>
                <a:lnTo>
                  <a:pt x="556533" y="30480"/>
                </a:lnTo>
                <a:lnTo>
                  <a:pt x="572398" y="25718"/>
                </a:lnTo>
                <a:lnTo>
                  <a:pt x="588262" y="21908"/>
                </a:lnTo>
                <a:lnTo>
                  <a:pt x="604444" y="18098"/>
                </a:lnTo>
                <a:lnTo>
                  <a:pt x="620626" y="14605"/>
                </a:lnTo>
                <a:lnTo>
                  <a:pt x="637125" y="11748"/>
                </a:lnTo>
                <a:lnTo>
                  <a:pt x="653625" y="9208"/>
                </a:lnTo>
                <a:lnTo>
                  <a:pt x="670124" y="6350"/>
                </a:lnTo>
                <a:lnTo>
                  <a:pt x="686941" y="4445"/>
                </a:lnTo>
                <a:lnTo>
                  <a:pt x="703757" y="2858"/>
                </a:lnTo>
                <a:lnTo>
                  <a:pt x="720574" y="1588"/>
                </a:lnTo>
                <a:lnTo>
                  <a:pt x="737708" y="635"/>
                </a:lnTo>
                <a:lnTo>
                  <a:pt x="754841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="ctr">
            <a:normAutofit/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/>
            <a:endParaRPr lang="zh-CN" altLang="en-US">
              <a:solidFill>
                <a:srgbClr val="FFFFFF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65" name="KSO_Shape"/>
          <p:cNvSpPr/>
          <p:nvPr>
            <p:custDataLst>
              <p:tags r:id="rId9"/>
            </p:custDataLst>
          </p:nvPr>
        </p:nvSpPr>
        <p:spPr bwMode="auto">
          <a:xfrm>
            <a:off x="6934272" y="4517676"/>
            <a:ext cx="496332" cy="355704"/>
          </a:xfrm>
          <a:custGeom>
            <a:gdLst>
              <a:gd name="T0" fmla="*/ 1846857 w 5832"/>
              <a:gd name="T1" fmla="*/ 173247 h 4173"/>
              <a:gd name="T2" fmla="*/ 1897814 w 5832"/>
              <a:gd name="T3" fmla="*/ 235354 h 4173"/>
              <a:gd name="T4" fmla="*/ 1901080 w 5832"/>
              <a:gd name="T5" fmla="*/ 1273201 h 4173"/>
              <a:gd name="T6" fmla="*/ 1856330 w 5832"/>
              <a:gd name="T7" fmla="*/ 1339558 h 4173"/>
              <a:gd name="T8" fmla="*/ 120859 w 5832"/>
              <a:gd name="T9" fmla="*/ 1364074 h 4173"/>
              <a:gd name="T10" fmla="*/ 48344 w 5832"/>
              <a:gd name="T11" fmla="*/ 1339558 h 4173"/>
              <a:gd name="T12" fmla="*/ 3593 w 5832"/>
              <a:gd name="T13" fmla="*/ 1273201 h 4173"/>
              <a:gd name="T14" fmla="*/ 7186 w 5832"/>
              <a:gd name="T15" fmla="*/ 235354 h 4173"/>
              <a:gd name="T16" fmla="*/ 58143 w 5832"/>
              <a:gd name="T17" fmla="*/ 173247 h 4173"/>
              <a:gd name="T18" fmla="*/ 556278 w 5832"/>
              <a:gd name="T19" fmla="*/ 0 h 4173"/>
              <a:gd name="T20" fmla="*/ 1221656 w 5832"/>
              <a:gd name="T21" fmla="*/ 582502 h 4173"/>
              <a:gd name="T22" fmla="*/ 1118436 w 5832"/>
              <a:gd name="T23" fmla="*/ 667491 h 4173"/>
              <a:gd name="T24" fmla="*/ 1078912 w 5832"/>
              <a:gd name="T25" fmla="*/ 810665 h 4173"/>
              <a:gd name="T26" fmla="*/ 1139342 w 5832"/>
              <a:gd name="T27" fmla="*/ 955800 h 4173"/>
              <a:gd name="T28" fmla="*/ 1254321 w 5832"/>
              <a:gd name="T29" fmla="*/ 1025425 h 4173"/>
              <a:gd name="T30" fmla="*/ 1403925 w 5832"/>
              <a:gd name="T31" fmla="*/ 1014638 h 4173"/>
              <a:gd name="T32" fmla="*/ 1507145 w 5832"/>
              <a:gd name="T33" fmla="*/ 929322 h 4173"/>
              <a:gd name="T34" fmla="*/ 1546996 w 5832"/>
              <a:gd name="T35" fmla="*/ 786475 h 4173"/>
              <a:gd name="T36" fmla="*/ 1486240 w 5832"/>
              <a:gd name="T37" fmla="*/ 640687 h 4173"/>
              <a:gd name="T38" fmla="*/ 1371260 w 5832"/>
              <a:gd name="T39" fmla="*/ 571061 h 4173"/>
              <a:gd name="T40" fmla="*/ 601355 w 5832"/>
              <a:gd name="T41" fmla="*/ 411870 h 4173"/>
              <a:gd name="T42" fmla="*/ 1217737 w 5832"/>
              <a:gd name="T43" fmla="*/ 337668 h 4173"/>
              <a:gd name="T44" fmla="*/ 1069113 w 5832"/>
              <a:gd name="T45" fmla="*/ 395853 h 4173"/>
              <a:gd name="T46" fmla="*/ 957073 w 5832"/>
              <a:gd name="T47" fmla="*/ 490648 h 4173"/>
              <a:gd name="T48" fmla="*/ 875085 w 5832"/>
              <a:gd name="T49" fmla="*/ 625977 h 4173"/>
              <a:gd name="T50" fmla="*/ 842747 w 5832"/>
              <a:gd name="T51" fmla="*/ 786149 h 4173"/>
              <a:gd name="T52" fmla="*/ 863652 w 5832"/>
              <a:gd name="T53" fmla="*/ 938475 h 4173"/>
              <a:gd name="T54" fmla="*/ 936168 w 5832"/>
              <a:gd name="T55" fmla="*/ 1080341 h 4173"/>
              <a:gd name="T56" fmla="*/ 1040694 w 5832"/>
              <a:gd name="T57" fmla="*/ 1182328 h 4173"/>
              <a:gd name="T58" fmla="*/ 1184092 w 5832"/>
              <a:gd name="T59" fmla="*/ 1250973 h 4173"/>
              <a:gd name="T60" fmla="*/ 1336962 w 5832"/>
              <a:gd name="T61" fmla="*/ 1268625 h 4173"/>
              <a:gd name="T62" fmla="*/ 1495712 w 5832"/>
              <a:gd name="T63" fmla="*/ 1232014 h 4173"/>
              <a:gd name="T64" fmla="*/ 1628984 w 5832"/>
              <a:gd name="T65" fmla="*/ 1146698 h 4173"/>
              <a:gd name="T66" fmla="*/ 1720772 w 5832"/>
              <a:gd name="T67" fmla="*/ 1032944 h 4173"/>
              <a:gd name="T68" fmla="*/ 1775648 w 5832"/>
              <a:gd name="T69" fmla="*/ 881598 h 4173"/>
              <a:gd name="T70" fmla="*/ 1777608 w 5832"/>
              <a:gd name="T71" fmla="*/ 726656 h 4173"/>
              <a:gd name="T72" fmla="*/ 1726325 w 5832"/>
              <a:gd name="T73" fmla="*/ 574003 h 4173"/>
              <a:gd name="T74" fmla="*/ 1637477 w 5832"/>
              <a:gd name="T75" fmla="*/ 457960 h 4173"/>
              <a:gd name="T76" fmla="*/ 1506165 w 5832"/>
              <a:gd name="T77" fmla="*/ 369375 h 4173"/>
              <a:gd name="T78" fmla="*/ 1349048 w 5832"/>
              <a:gd name="T79" fmla="*/ 329169 h 4173"/>
              <a:gd name="T80" fmla="*/ 1436590 w 5832"/>
              <a:gd name="T81" fmla="*/ 505358 h 4173"/>
              <a:gd name="T82" fmla="*/ 1233089 w 5832"/>
              <a:gd name="T83" fmla="*/ 490321 h 4173"/>
              <a:gd name="T84" fmla="*/ 1067153 w 5832"/>
              <a:gd name="T85" fmla="*/ 595904 h 4173"/>
              <a:gd name="T86" fmla="*/ 994637 w 5832"/>
              <a:gd name="T87" fmla="*/ 798570 h 4173"/>
              <a:gd name="T88" fmla="*/ 1058007 w 5832"/>
              <a:gd name="T89" fmla="*/ 989142 h 4173"/>
              <a:gd name="T90" fmla="*/ 1218390 w 5832"/>
              <a:gd name="T91" fmla="*/ 1102569 h 4173"/>
              <a:gd name="T92" fmla="*/ 1422217 w 5832"/>
              <a:gd name="T93" fmla="*/ 1097666 h 4173"/>
              <a:gd name="T94" fmla="*/ 1576394 w 5832"/>
              <a:gd name="T95" fmla="*/ 976393 h 4173"/>
              <a:gd name="T96" fmla="*/ 1630291 w 5832"/>
              <a:gd name="T97" fmla="*/ 782226 h 4173"/>
              <a:gd name="T98" fmla="*/ 1548302 w 5832"/>
              <a:gd name="T99" fmla="*/ 584463 h 4173"/>
              <a:gd name="T100" fmla="*/ 1359828 w 5832"/>
              <a:gd name="T101" fmla="*/ 647224 h 4173"/>
              <a:gd name="T102" fmla="*/ 1258241 w 5832"/>
              <a:gd name="T103" fmla="*/ 649512 h 4173"/>
              <a:gd name="T104" fmla="*/ 1181479 w 5832"/>
              <a:gd name="T105" fmla="*/ 709985 h 4173"/>
              <a:gd name="T106" fmla="*/ 1154367 w 5832"/>
              <a:gd name="T107" fmla="*/ 806415 h 4173"/>
              <a:gd name="T108" fmla="*/ 1195525 w 5832"/>
              <a:gd name="T109" fmla="*/ 904806 h 4173"/>
              <a:gd name="T110" fmla="*/ 1280779 w 5832"/>
              <a:gd name="T111" fmla="*/ 953838 h 4173"/>
              <a:gd name="T112" fmla="*/ 1381386 w 5832"/>
              <a:gd name="T113" fmla="*/ 941417 h 4173"/>
              <a:gd name="T114" fmla="*/ 1451942 w 5832"/>
              <a:gd name="T115" fmla="*/ 874080 h 4173"/>
              <a:gd name="T116" fmla="*/ 1469581 w 5832"/>
              <a:gd name="T117" fmla="*/ 774381 h 4173"/>
              <a:gd name="T118" fmla="*/ 1424830 w 5832"/>
              <a:gd name="T119" fmla="*/ 686450 h 4173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5832" h="4173">
                <a:moveTo>
                  <a:pt x="370" y="477"/>
                </a:moveTo>
                <a:lnTo>
                  <a:pt x="5462" y="477"/>
                </a:lnTo>
                <a:lnTo>
                  <a:pt x="5481" y="477"/>
                </a:lnTo>
                <a:lnTo>
                  <a:pt x="5500" y="478"/>
                </a:lnTo>
                <a:lnTo>
                  <a:pt x="5518" y="480"/>
                </a:lnTo>
                <a:lnTo>
                  <a:pt x="5537" y="484"/>
                </a:lnTo>
                <a:lnTo>
                  <a:pt x="5554" y="488"/>
                </a:lnTo>
                <a:lnTo>
                  <a:pt x="5571" y="494"/>
                </a:lnTo>
                <a:lnTo>
                  <a:pt x="5589" y="499"/>
                </a:lnTo>
                <a:lnTo>
                  <a:pt x="5606" y="506"/>
                </a:lnTo>
                <a:lnTo>
                  <a:pt x="5622" y="513"/>
                </a:lnTo>
                <a:lnTo>
                  <a:pt x="5638" y="521"/>
                </a:lnTo>
                <a:lnTo>
                  <a:pt x="5654" y="530"/>
                </a:lnTo>
                <a:lnTo>
                  <a:pt x="5668" y="539"/>
                </a:lnTo>
                <a:lnTo>
                  <a:pt x="5683" y="550"/>
                </a:lnTo>
                <a:lnTo>
                  <a:pt x="5697" y="562"/>
                </a:lnTo>
                <a:lnTo>
                  <a:pt x="5710" y="573"/>
                </a:lnTo>
                <a:lnTo>
                  <a:pt x="5723" y="585"/>
                </a:lnTo>
                <a:lnTo>
                  <a:pt x="5735" y="598"/>
                </a:lnTo>
                <a:lnTo>
                  <a:pt x="5747" y="612"/>
                </a:lnTo>
                <a:lnTo>
                  <a:pt x="5758" y="625"/>
                </a:lnTo>
                <a:lnTo>
                  <a:pt x="5768" y="640"/>
                </a:lnTo>
                <a:lnTo>
                  <a:pt x="5778" y="655"/>
                </a:lnTo>
                <a:lnTo>
                  <a:pt x="5787" y="670"/>
                </a:lnTo>
                <a:lnTo>
                  <a:pt x="5795" y="686"/>
                </a:lnTo>
                <a:lnTo>
                  <a:pt x="5803" y="702"/>
                </a:lnTo>
                <a:lnTo>
                  <a:pt x="5810" y="720"/>
                </a:lnTo>
                <a:lnTo>
                  <a:pt x="5815" y="737"/>
                </a:lnTo>
                <a:lnTo>
                  <a:pt x="5820" y="754"/>
                </a:lnTo>
                <a:lnTo>
                  <a:pt x="5824" y="772"/>
                </a:lnTo>
                <a:lnTo>
                  <a:pt x="5828" y="790"/>
                </a:lnTo>
                <a:lnTo>
                  <a:pt x="5830" y="808"/>
                </a:lnTo>
                <a:lnTo>
                  <a:pt x="5831" y="827"/>
                </a:lnTo>
                <a:lnTo>
                  <a:pt x="5832" y="846"/>
                </a:lnTo>
                <a:lnTo>
                  <a:pt x="5832" y="3803"/>
                </a:lnTo>
                <a:lnTo>
                  <a:pt x="5831" y="3822"/>
                </a:lnTo>
                <a:lnTo>
                  <a:pt x="5830" y="3841"/>
                </a:lnTo>
                <a:lnTo>
                  <a:pt x="5828" y="3858"/>
                </a:lnTo>
                <a:lnTo>
                  <a:pt x="5824" y="3877"/>
                </a:lnTo>
                <a:lnTo>
                  <a:pt x="5820" y="3895"/>
                </a:lnTo>
                <a:lnTo>
                  <a:pt x="5815" y="3912"/>
                </a:lnTo>
                <a:lnTo>
                  <a:pt x="5810" y="3930"/>
                </a:lnTo>
                <a:lnTo>
                  <a:pt x="5803" y="3947"/>
                </a:lnTo>
                <a:lnTo>
                  <a:pt x="5795" y="3962"/>
                </a:lnTo>
                <a:lnTo>
                  <a:pt x="5787" y="3979"/>
                </a:lnTo>
                <a:lnTo>
                  <a:pt x="5778" y="3994"/>
                </a:lnTo>
                <a:lnTo>
                  <a:pt x="5768" y="4009"/>
                </a:lnTo>
                <a:lnTo>
                  <a:pt x="5758" y="4023"/>
                </a:lnTo>
                <a:lnTo>
                  <a:pt x="5747" y="4038"/>
                </a:lnTo>
                <a:lnTo>
                  <a:pt x="5735" y="4051"/>
                </a:lnTo>
                <a:lnTo>
                  <a:pt x="5723" y="4064"/>
                </a:lnTo>
                <a:lnTo>
                  <a:pt x="5710" y="4076"/>
                </a:lnTo>
                <a:lnTo>
                  <a:pt x="5697" y="4088"/>
                </a:lnTo>
                <a:lnTo>
                  <a:pt x="5683" y="4098"/>
                </a:lnTo>
                <a:lnTo>
                  <a:pt x="5668" y="4109"/>
                </a:lnTo>
                <a:lnTo>
                  <a:pt x="5654" y="4118"/>
                </a:lnTo>
                <a:lnTo>
                  <a:pt x="5638" y="4127"/>
                </a:lnTo>
                <a:lnTo>
                  <a:pt x="5622" y="4136"/>
                </a:lnTo>
                <a:lnTo>
                  <a:pt x="5606" y="4143"/>
                </a:lnTo>
                <a:lnTo>
                  <a:pt x="5589" y="4149"/>
                </a:lnTo>
                <a:lnTo>
                  <a:pt x="5571" y="4156"/>
                </a:lnTo>
                <a:lnTo>
                  <a:pt x="5554" y="4160"/>
                </a:lnTo>
                <a:lnTo>
                  <a:pt x="5537" y="4165"/>
                </a:lnTo>
                <a:lnTo>
                  <a:pt x="5518" y="4168"/>
                </a:lnTo>
                <a:lnTo>
                  <a:pt x="5500" y="4171"/>
                </a:lnTo>
                <a:lnTo>
                  <a:pt x="5481" y="4172"/>
                </a:lnTo>
                <a:lnTo>
                  <a:pt x="5462" y="4173"/>
                </a:lnTo>
                <a:lnTo>
                  <a:pt x="370" y="4173"/>
                </a:lnTo>
                <a:lnTo>
                  <a:pt x="351" y="4172"/>
                </a:lnTo>
                <a:lnTo>
                  <a:pt x="332" y="4171"/>
                </a:lnTo>
                <a:lnTo>
                  <a:pt x="313" y="4168"/>
                </a:lnTo>
                <a:lnTo>
                  <a:pt x="295" y="4165"/>
                </a:lnTo>
                <a:lnTo>
                  <a:pt x="277" y="4160"/>
                </a:lnTo>
                <a:lnTo>
                  <a:pt x="259" y="4156"/>
                </a:lnTo>
                <a:lnTo>
                  <a:pt x="243" y="4149"/>
                </a:lnTo>
                <a:lnTo>
                  <a:pt x="226" y="4143"/>
                </a:lnTo>
                <a:lnTo>
                  <a:pt x="209" y="4136"/>
                </a:lnTo>
                <a:lnTo>
                  <a:pt x="194" y="4127"/>
                </a:lnTo>
                <a:lnTo>
                  <a:pt x="178" y="4118"/>
                </a:lnTo>
                <a:lnTo>
                  <a:pt x="162" y="4109"/>
                </a:lnTo>
                <a:lnTo>
                  <a:pt x="148" y="4098"/>
                </a:lnTo>
                <a:lnTo>
                  <a:pt x="134" y="4088"/>
                </a:lnTo>
                <a:lnTo>
                  <a:pt x="121" y="4076"/>
                </a:lnTo>
                <a:lnTo>
                  <a:pt x="108" y="4064"/>
                </a:lnTo>
                <a:lnTo>
                  <a:pt x="95" y="4051"/>
                </a:lnTo>
                <a:lnTo>
                  <a:pt x="84" y="4038"/>
                </a:lnTo>
                <a:lnTo>
                  <a:pt x="73" y="4023"/>
                </a:lnTo>
                <a:lnTo>
                  <a:pt x="63" y="4009"/>
                </a:lnTo>
                <a:lnTo>
                  <a:pt x="53" y="3994"/>
                </a:lnTo>
                <a:lnTo>
                  <a:pt x="44" y="3979"/>
                </a:lnTo>
                <a:lnTo>
                  <a:pt x="36" y="3962"/>
                </a:lnTo>
                <a:lnTo>
                  <a:pt x="29" y="3947"/>
                </a:lnTo>
                <a:lnTo>
                  <a:pt x="22" y="3930"/>
                </a:lnTo>
                <a:lnTo>
                  <a:pt x="16" y="3912"/>
                </a:lnTo>
                <a:lnTo>
                  <a:pt x="11" y="3895"/>
                </a:lnTo>
                <a:lnTo>
                  <a:pt x="7" y="3877"/>
                </a:lnTo>
                <a:lnTo>
                  <a:pt x="4" y="3858"/>
                </a:lnTo>
                <a:lnTo>
                  <a:pt x="2" y="3841"/>
                </a:lnTo>
                <a:lnTo>
                  <a:pt x="0" y="3822"/>
                </a:lnTo>
                <a:lnTo>
                  <a:pt x="0" y="3803"/>
                </a:lnTo>
                <a:lnTo>
                  <a:pt x="0" y="846"/>
                </a:lnTo>
                <a:lnTo>
                  <a:pt x="0" y="827"/>
                </a:lnTo>
                <a:lnTo>
                  <a:pt x="2" y="808"/>
                </a:lnTo>
                <a:lnTo>
                  <a:pt x="4" y="790"/>
                </a:lnTo>
                <a:lnTo>
                  <a:pt x="7" y="772"/>
                </a:lnTo>
                <a:lnTo>
                  <a:pt x="11" y="754"/>
                </a:lnTo>
                <a:lnTo>
                  <a:pt x="16" y="737"/>
                </a:lnTo>
                <a:lnTo>
                  <a:pt x="22" y="720"/>
                </a:lnTo>
                <a:lnTo>
                  <a:pt x="29" y="702"/>
                </a:lnTo>
                <a:lnTo>
                  <a:pt x="36" y="686"/>
                </a:lnTo>
                <a:lnTo>
                  <a:pt x="44" y="670"/>
                </a:lnTo>
                <a:lnTo>
                  <a:pt x="53" y="655"/>
                </a:lnTo>
                <a:lnTo>
                  <a:pt x="63" y="640"/>
                </a:lnTo>
                <a:lnTo>
                  <a:pt x="73" y="625"/>
                </a:lnTo>
                <a:lnTo>
                  <a:pt x="84" y="612"/>
                </a:lnTo>
                <a:lnTo>
                  <a:pt x="95" y="598"/>
                </a:lnTo>
                <a:lnTo>
                  <a:pt x="108" y="585"/>
                </a:lnTo>
                <a:lnTo>
                  <a:pt x="121" y="573"/>
                </a:lnTo>
                <a:lnTo>
                  <a:pt x="134" y="562"/>
                </a:lnTo>
                <a:lnTo>
                  <a:pt x="148" y="550"/>
                </a:lnTo>
                <a:lnTo>
                  <a:pt x="162" y="539"/>
                </a:lnTo>
                <a:lnTo>
                  <a:pt x="178" y="530"/>
                </a:lnTo>
                <a:lnTo>
                  <a:pt x="194" y="521"/>
                </a:lnTo>
                <a:lnTo>
                  <a:pt x="209" y="513"/>
                </a:lnTo>
                <a:lnTo>
                  <a:pt x="226" y="506"/>
                </a:lnTo>
                <a:lnTo>
                  <a:pt x="243" y="499"/>
                </a:lnTo>
                <a:lnTo>
                  <a:pt x="259" y="494"/>
                </a:lnTo>
                <a:lnTo>
                  <a:pt x="277" y="488"/>
                </a:lnTo>
                <a:lnTo>
                  <a:pt x="295" y="484"/>
                </a:lnTo>
                <a:lnTo>
                  <a:pt x="313" y="480"/>
                </a:lnTo>
                <a:lnTo>
                  <a:pt x="332" y="478"/>
                </a:lnTo>
                <a:lnTo>
                  <a:pt x="351" y="477"/>
                </a:lnTo>
                <a:lnTo>
                  <a:pt x="370" y="477"/>
                </a:lnTo>
                <a:close/>
                <a:moveTo>
                  <a:pt x="542" y="0"/>
                </a:moveTo>
                <a:lnTo>
                  <a:pt x="1703" y="0"/>
                </a:lnTo>
                <a:lnTo>
                  <a:pt x="1703" y="350"/>
                </a:lnTo>
                <a:lnTo>
                  <a:pt x="542" y="350"/>
                </a:lnTo>
                <a:lnTo>
                  <a:pt x="542" y="0"/>
                </a:lnTo>
                <a:close/>
                <a:moveTo>
                  <a:pt x="4019" y="1725"/>
                </a:moveTo>
                <a:lnTo>
                  <a:pt x="4019" y="1725"/>
                </a:lnTo>
                <a:lnTo>
                  <a:pt x="3983" y="1726"/>
                </a:lnTo>
                <a:lnTo>
                  <a:pt x="3946" y="1729"/>
                </a:lnTo>
                <a:lnTo>
                  <a:pt x="3910" y="1734"/>
                </a:lnTo>
                <a:lnTo>
                  <a:pt x="3874" y="1740"/>
                </a:lnTo>
                <a:lnTo>
                  <a:pt x="3840" y="1747"/>
                </a:lnTo>
                <a:lnTo>
                  <a:pt x="3806" y="1758"/>
                </a:lnTo>
                <a:lnTo>
                  <a:pt x="3773" y="1769"/>
                </a:lnTo>
                <a:lnTo>
                  <a:pt x="3740" y="1782"/>
                </a:lnTo>
                <a:lnTo>
                  <a:pt x="3708" y="1797"/>
                </a:lnTo>
                <a:lnTo>
                  <a:pt x="3677" y="1812"/>
                </a:lnTo>
                <a:lnTo>
                  <a:pt x="3647" y="1829"/>
                </a:lnTo>
                <a:lnTo>
                  <a:pt x="3618" y="1848"/>
                </a:lnTo>
                <a:lnTo>
                  <a:pt x="3590" y="1868"/>
                </a:lnTo>
                <a:lnTo>
                  <a:pt x="3563" y="1889"/>
                </a:lnTo>
                <a:lnTo>
                  <a:pt x="3537" y="1911"/>
                </a:lnTo>
                <a:lnTo>
                  <a:pt x="3512" y="1936"/>
                </a:lnTo>
                <a:lnTo>
                  <a:pt x="3488" y="1960"/>
                </a:lnTo>
                <a:lnTo>
                  <a:pt x="3465" y="1987"/>
                </a:lnTo>
                <a:lnTo>
                  <a:pt x="3444" y="2014"/>
                </a:lnTo>
                <a:lnTo>
                  <a:pt x="3424" y="2042"/>
                </a:lnTo>
                <a:lnTo>
                  <a:pt x="3405" y="2071"/>
                </a:lnTo>
                <a:lnTo>
                  <a:pt x="3388" y="2101"/>
                </a:lnTo>
                <a:lnTo>
                  <a:pt x="3372" y="2132"/>
                </a:lnTo>
                <a:lnTo>
                  <a:pt x="3358" y="2164"/>
                </a:lnTo>
                <a:lnTo>
                  <a:pt x="3345" y="2197"/>
                </a:lnTo>
                <a:lnTo>
                  <a:pt x="3334" y="2230"/>
                </a:lnTo>
                <a:lnTo>
                  <a:pt x="3324" y="2264"/>
                </a:lnTo>
                <a:lnTo>
                  <a:pt x="3316" y="2298"/>
                </a:lnTo>
                <a:lnTo>
                  <a:pt x="3309" y="2334"/>
                </a:lnTo>
                <a:lnTo>
                  <a:pt x="3305" y="2369"/>
                </a:lnTo>
                <a:lnTo>
                  <a:pt x="3303" y="2406"/>
                </a:lnTo>
                <a:lnTo>
                  <a:pt x="3302" y="2443"/>
                </a:lnTo>
                <a:lnTo>
                  <a:pt x="3303" y="2480"/>
                </a:lnTo>
                <a:lnTo>
                  <a:pt x="3305" y="2517"/>
                </a:lnTo>
                <a:lnTo>
                  <a:pt x="3309" y="2552"/>
                </a:lnTo>
                <a:lnTo>
                  <a:pt x="3316" y="2587"/>
                </a:lnTo>
                <a:lnTo>
                  <a:pt x="3324" y="2622"/>
                </a:lnTo>
                <a:lnTo>
                  <a:pt x="3334" y="2656"/>
                </a:lnTo>
                <a:lnTo>
                  <a:pt x="3345" y="2689"/>
                </a:lnTo>
                <a:lnTo>
                  <a:pt x="3358" y="2722"/>
                </a:lnTo>
                <a:lnTo>
                  <a:pt x="3372" y="2754"/>
                </a:lnTo>
                <a:lnTo>
                  <a:pt x="3388" y="2784"/>
                </a:lnTo>
                <a:lnTo>
                  <a:pt x="3405" y="2814"/>
                </a:lnTo>
                <a:lnTo>
                  <a:pt x="3424" y="2843"/>
                </a:lnTo>
                <a:lnTo>
                  <a:pt x="3444" y="2872"/>
                </a:lnTo>
                <a:lnTo>
                  <a:pt x="3465" y="2899"/>
                </a:lnTo>
                <a:lnTo>
                  <a:pt x="3488" y="2924"/>
                </a:lnTo>
                <a:lnTo>
                  <a:pt x="3512" y="2950"/>
                </a:lnTo>
                <a:lnTo>
                  <a:pt x="3537" y="2973"/>
                </a:lnTo>
                <a:lnTo>
                  <a:pt x="3563" y="2997"/>
                </a:lnTo>
                <a:lnTo>
                  <a:pt x="3590" y="3018"/>
                </a:lnTo>
                <a:lnTo>
                  <a:pt x="3618" y="3038"/>
                </a:lnTo>
                <a:lnTo>
                  <a:pt x="3647" y="3056"/>
                </a:lnTo>
                <a:lnTo>
                  <a:pt x="3677" y="3074"/>
                </a:lnTo>
                <a:lnTo>
                  <a:pt x="3708" y="3089"/>
                </a:lnTo>
                <a:lnTo>
                  <a:pt x="3740" y="3104"/>
                </a:lnTo>
                <a:lnTo>
                  <a:pt x="3773" y="3117"/>
                </a:lnTo>
                <a:lnTo>
                  <a:pt x="3806" y="3128"/>
                </a:lnTo>
                <a:lnTo>
                  <a:pt x="3840" y="3137"/>
                </a:lnTo>
                <a:lnTo>
                  <a:pt x="3874" y="3145"/>
                </a:lnTo>
                <a:lnTo>
                  <a:pt x="3910" y="3152"/>
                </a:lnTo>
                <a:lnTo>
                  <a:pt x="3946" y="3156"/>
                </a:lnTo>
                <a:lnTo>
                  <a:pt x="3983" y="3160"/>
                </a:lnTo>
                <a:lnTo>
                  <a:pt x="4019" y="3161"/>
                </a:lnTo>
                <a:lnTo>
                  <a:pt x="4056" y="3160"/>
                </a:lnTo>
                <a:lnTo>
                  <a:pt x="4092" y="3156"/>
                </a:lnTo>
                <a:lnTo>
                  <a:pt x="4129" y="3152"/>
                </a:lnTo>
                <a:lnTo>
                  <a:pt x="4163" y="3145"/>
                </a:lnTo>
                <a:lnTo>
                  <a:pt x="4198" y="3137"/>
                </a:lnTo>
                <a:lnTo>
                  <a:pt x="4232" y="3128"/>
                </a:lnTo>
                <a:lnTo>
                  <a:pt x="4266" y="3117"/>
                </a:lnTo>
                <a:lnTo>
                  <a:pt x="4298" y="3104"/>
                </a:lnTo>
                <a:lnTo>
                  <a:pt x="4329" y="3089"/>
                </a:lnTo>
                <a:lnTo>
                  <a:pt x="4361" y="3074"/>
                </a:lnTo>
                <a:lnTo>
                  <a:pt x="4391" y="3056"/>
                </a:lnTo>
                <a:lnTo>
                  <a:pt x="4420" y="3038"/>
                </a:lnTo>
                <a:lnTo>
                  <a:pt x="4447" y="3018"/>
                </a:lnTo>
                <a:lnTo>
                  <a:pt x="4475" y="2997"/>
                </a:lnTo>
                <a:lnTo>
                  <a:pt x="4501" y="2973"/>
                </a:lnTo>
                <a:lnTo>
                  <a:pt x="4527" y="2950"/>
                </a:lnTo>
                <a:lnTo>
                  <a:pt x="4550" y="2924"/>
                </a:lnTo>
                <a:lnTo>
                  <a:pt x="4572" y="2899"/>
                </a:lnTo>
                <a:lnTo>
                  <a:pt x="4595" y="2872"/>
                </a:lnTo>
                <a:lnTo>
                  <a:pt x="4614" y="2843"/>
                </a:lnTo>
                <a:lnTo>
                  <a:pt x="4633" y="2814"/>
                </a:lnTo>
                <a:lnTo>
                  <a:pt x="4650" y="2784"/>
                </a:lnTo>
                <a:lnTo>
                  <a:pt x="4666" y="2754"/>
                </a:lnTo>
                <a:lnTo>
                  <a:pt x="4680" y="2722"/>
                </a:lnTo>
                <a:lnTo>
                  <a:pt x="4693" y="2689"/>
                </a:lnTo>
                <a:lnTo>
                  <a:pt x="4705" y="2656"/>
                </a:lnTo>
                <a:lnTo>
                  <a:pt x="4714" y="2622"/>
                </a:lnTo>
                <a:lnTo>
                  <a:pt x="4722" y="2587"/>
                </a:lnTo>
                <a:lnTo>
                  <a:pt x="4728" y="2552"/>
                </a:lnTo>
                <a:lnTo>
                  <a:pt x="4733" y="2517"/>
                </a:lnTo>
                <a:lnTo>
                  <a:pt x="4736" y="2480"/>
                </a:lnTo>
                <a:lnTo>
                  <a:pt x="4736" y="2443"/>
                </a:lnTo>
                <a:lnTo>
                  <a:pt x="4736" y="2406"/>
                </a:lnTo>
                <a:lnTo>
                  <a:pt x="4733" y="2369"/>
                </a:lnTo>
                <a:lnTo>
                  <a:pt x="4728" y="2334"/>
                </a:lnTo>
                <a:lnTo>
                  <a:pt x="4722" y="2298"/>
                </a:lnTo>
                <a:lnTo>
                  <a:pt x="4714" y="2264"/>
                </a:lnTo>
                <a:lnTo>
                  <a:pt x="4705" y="2230"/>
                </a:lnTo>
                <a:lnTo>
                  <a:pt x="4693" y="2197"/>
                </a:lnTo>
                <a:lnTo>
                  <a:pt x="4680" y="2164"/>
                </a:lnTo>
                <a:lnTo>
                  <a:pt x="4666" y="2132"/>
                </a:lnTo>
                <a:lnTo>
                  <a:pt x="4650" y="2101"/>
                </a:lnTo>
                <a:lnTo>
                  <a:pt x="4633" y="2071"/>
                </a:lnTo>
                <a:lnTo>
                  <a:pt x="4614" y="2042"/>
                </a:lnTo>
                <a:lnTo>
                  <a:pt x="4595" y="2014"/>
                </a:lnTo>
                <a:lnTo>
                  <a:pt x="4572" y="1987"/>
                </a:lnTo>
                <a:lnTo>
                  <a:pt x="4550" y="1960"/>
                </a:lnTo>
                <a:lnTo>
                  <a:pt x="4527" y="1936"/>
                </a:lnTo>
                <a:lnTo>
                  <a:pt x="4501" y="1911"/>
                </a:lnTo>
                <a:lnTo>
                  <a:pt x="4475" y="1889"/>
                </a:lnTo>
                <a:lnTo>
                  <a:pt x="4447" y="1868"/>
                </a:lnTo>
                <a:lnTo>
                  <a:pt x="4420" y="1848"/>
                </a:lnTo>
                <a:lnTo>
                  <a:pt x="4391" y="1829"/>
                </a:lnTo>
                <a:lnTo>
                  <a:pt x="4361" y="1812"/>
                </a:lnTo>
                <a:lnTo>
                  <a:pt x="4329" y="1797"/>
                </a:lnTo>
                <a:lnTo>
                  <a:pt x="4298" y="1782"/>
                </a:lnTo>
                <a:lnTo>
                  <a:pt x="4266" y="1769"/>
                </a:lnTo>
                <a:lnTo>
                  <a:pt x="4232" y="1758"/>
                </a:lnTo>
                <a:lnTo>
                  <a:pt x="4198" y="1747"/>
                </a:lnTo>
                <a:lnTo>
                  <a:pt x="4163" y="1740"/>
                </a:lnTo>
                <a:lnTo>
                  <a:pt x="4129" y="1734"/>
                </a:lnTo>
                <a:lnTo>
                  <a:pt x="4092" y="1729"/>
                </a:lnTo>
                <a:lnTo>
                  <a:pt x="4056" y="1726"/>
                </a:lnTo>
                <a:lnTo>
                  <a:pt x="4019" y="1725"/>
                </a:lnTo>
                <a:close/>
                <a:moveTo>
                  <a:pt x="1375" y="838"/>
                </a:moveTo>
                <a:lnTo>
                  <a:pt x="1375" y="3754"/>
                </a:lnTo>
                <a:lnTo>
                  <a:pt x="1591" y="3754"/>
                </a:lnTo>
                <a:lnTo>
                  <a:pt x="1591" y="838"/>
                </a:lnTo>
                <a:lnTo>
                  <a:pt x="1375" y="838"/>
                </a:lnTo>
                <a:close/>
                <a:moveTo>
                  <a:pt x="1841" y="690"/>
                </a:moveTo>
                <a:lnTo>
                  <a:pt x="1841" y="1260"/>
                </a:lnTo>
                <a:lnTo>
                  <a:pt x="2899" y="1260"/>
                </a:lnTo>
                <a:lnTo>
                  <a:pt x="2899" y="690"/>
                </a:lnTo>
                <a:lnTo>
                  <a:pt x="1841" y="690"/>
                </a:lnTo>
                <a:close/>
                <a:moveTo>
                  <a:pt x="4019" y="1003"/>
                </a:moveTo>
                <a:lnTo>
                  <a:pt x="4019" y="1003"/>
                </a:lnTo>
                <a:lnTo>
                  <a:pt x="3982" y="1004"/>
                </a:lnTo>
                <a:lnTo>
                  <a:pt x="3945" y="1005"/>
                </a:lnTo>
                <a:lnTo>
                  <a:pt x="3908" y="1007"/>
                </a:lnTo>
                <a:lnTo>
                  <a:pt x="3872" y="1011"/>
                </a:lnTo>
                <a:lnTo>
                  <a:pt x="3835" y="1015"/>
                </a:lnTo>
                <a:lnTo>
                  <a:pt x="3800" y="1020"/>
                </a:lnTo>
                <a:lnTo>
                  <a:pt x="3764" y="1026"/>
                </a:lnTo>
                <a:lnTo>
                  <a:pt x="3728" y="1033"/>
                </a:lnTo>
                <a:lnTo>
                  <a:pt x="3694" y="1040"/>
                </a:lnTo>
                <a:lnTo>
                  <a:pt x="3659" y="1049"/>
                </a:lnTo>
                <a:lnTo>
                  <a:pt x="3625" y="1058"/>
                </a:lnTo>
                <a:lnTo>
                  <a:pt x="3591" y="1068"/>
                </a:lnTo>
                <a:lnTo>
                  <a:pt x="3558" y="1079"/>
                </a:lnTo>
                <a:lnTo>
                  <a:pt x="3524" y="1091"/>
                </a:lnTo>
                <a:lnTo>
                  <a:pt x="3491" y="1103"/>
                </a:lnTo>
                <a:lnTo>
                  <a:pt x="3459" y="1117"/>
                </a:lnTo>
                <a:lnTo>
                  <a:pt x="3426" y="1130"/>
                </a:lnTo>
                <a:lnTo>
                  <a:pt x="3395" y="1146"/>
                </a:lnTo>
                <a:lnTo>
                  <a:pt x="3364" y="1161"/>
                </a:lnTo>
                <a:lnTo>
                  <a:pt x="3333" y="1177"/>
                </a:lnTo>
                <a:lnTo>
                  <a:pt x="3303" y="1194"/>
                </a:lnTo>
                <a:lnTo>
                  <a:pt x="3273" y="1211"/>
                </a:lnTo>
                <a:lnTo>
                  <a:pt x="3244" y="1230"/>
                </a:lnTo>
                <a:lnTo>
                  <a:pt x="3215" y="1249"/>
                </a:lnTo>
                <a:lnTo>
                  <a:pt x="3186" y="1269"/>
                </a:lnTo>
                <a:lnTo>
                  <a:pt x="3158" y="1289"/>
                </a:lnTo>
                <a:lnTo>
                  <a:pt x="3130" y="1311"/>
                </a:lnTo>
                <a:lnTo>
                  <a:pt x="3103" y="1332"/>
                </a:lnTo>
                <a:lnTo>
                  <a:pt x="3077" y="1354"/>
                </a:lnTo>
                <a:lnTo>
                  <a:pt x="3051" y="1377"/>
                </a:lnTo>
                <a:lnTo>
                  <a:pt x="3026" y="1401"/>
                </a:lnTo>
                <a:lnTo>
                  <a:pt x="3001" y="1425"/>
                </a:lnTo>
                <a:lnTo>
                  <a:pt x="2977" y="1450"/>
                </a:lnTo>
                <a:lnTo>
                  <a:pt x="2954" y="1474"/>
                </a:lnTo>
                <a:lnTo>
                  <a:pt x="2930" y="1501"/>
                </a:lnTo>
                <a:lnTo>
                  <a:pt x="2908" y="1527"/>
                </a:lnTo>
                <a:lnTo>
                  <a:pt x="2887" y="1554"/>
                </a:lnTo>
                <a:lnTo>
                  <a:pt x="2866" y="1581"/>
                </a:lnTo>
                <a:lnTo>
                  <a:pt x="2844" y="1609"/>
                </a:lnTo>
                <a:lnTo>
                  <a:pt x="2826" y="1638"/>
                </a:lnTo>
                <a:lnTo>
                  <a:pt x="2807" y="1667"/>
                </a:lnTo>
                <a:lnTo>
                  <a:pt x="2788" y="1696"/>
                </a:lnTo>
                <a:lnTo>
                  <a:pt x="2770" y="1726"/>
                </a:lnTo>
                <a:lnTo>
                  <a:pt x="2753" y="1756"/>
                </a:lnTo>
                <a:lnTo>
                  <a:pt x="2737" y="1788"/>
                </a:lnTo>
                <a:lnTo>
                  <a:pt x="2722" y="1819"/>
                </a:lnTo>
                <a:lnTo>
                  <a:pt x="2706" y="1850"/>
                </a:lnTo>
                <a:lnTo>
                  <a:pt x="2693" y="1882"/>
                </a:lnTo>
                <a:lnTo>
                  <a:pt x="2679" y="1915"/>
                </a:lnTo>
                <a:lnTo>
                  <a:pt x="2667" y="1948"/>
                </a:lnTo>
                <a:lnTo>
                  <a:pt x="2655" y="1982"/>
                </a:lnTo>
                <a:lnTo>
                  <a:pt x="2644" y="2015"/>
                </a:lnTo>
                <a:lnTo>
                  <a:pt x="2634" y="2048"/>
                </a:lnTo>
                <a:lnTo>
                  <a:pt x="2625" y="2083"/>
                </a:lnTo>
                <a:lnTo>
                  <a:pt x="2616" y="2118"/>
                </a:lnTo>
                <a:lnTo>
                  <a:pt x="2609" y="2153"/>
                </a:lnTo>
                <a:lnTo>
                  <a:pt x="2601" y="2188"/>
                </a:lnTo>
                <a:lnTo>
                  <a:pt x="2596" y="2223"/>
                </a:lnTo>
                <a:lnTo>
                  <a:pt x="2591" y="2259"/>
                </a:lnTo>
                <a:lnTo>
                  <a:pt x="2587" y="2296"/>
                </a:lnTo>
                <a:lnTo>
                  <a:pt x="2584" y="2332"/>
                </a:lnTo>
                <a:lnTo>
                  <a:pt x="2581" y="2368"/>
                </a:lnTo>
                <a:lnTo>
                  <a:pt x="2580" y="2405"/>
                </a:lnTo>
                <a:lnTo>
                  <a:pt x="2579" y="2443"/>
                </a:lnTo>
                <a:lnTo>
                  <a:pt x="2580" y="2480"/>
                </a:lnTo>
                <a:lnTo>
                  <a:pt x="2581" y="2517"/>
                </a:lnTo>
                <a:lnTo>
                  <a:pt x="2584" y="2553"/>
                </a:lnTo>
                <a:lnTo>
                  <a:pt x="2587" y="2590"/>
                </a:lnTo>
                <a:lnTo>
                  <a:pt x="2591" y="2626"/>
                </a:lnTo>
                <a:lnTo>
                  <a:pt x="2596" y="2661"/>
                </a:lnTo>
                <a:lnTo>
                  <a:pt x="2601" y="2697"/>
                </a:lnTo>
                <a:lnTo>
                  <a:pt x="2609" y="2733"/>
                </a:lnTo>
                <a:lnTo>
                  <a:pt x="2616" y="2767"/>
                </a:lnTo>
                <a:lnTo>
                  <a:pt x="2625" y="2803"/>
                </a:lnTo>
                <a:lnTo>
                  <a:pt x="2634" y="2836"/>
                </a:lnTo>
                <a:lnTo>
                  <a:pt x="2644" y="2871"/>
                </a:lnTo>
                <a:lnTo>
                  <a:pt x="2655" y="2904"/>
                </a:lnTo>
                <a:lnTo>
                  <a:pt x="2667" y="2938"/>
                </a:lnTo>
                <a:lnTo>
                  <a:pt x="2679" y="2970"/>
                </a:lnTo>
                <a:lnTo>
                  <a:pt x="2693" y="3004"/>
                </a:lnTo>
                <a:lnTo>
                  <a:pt x="2706" y="3035"/>
                </a:lnTo>
                <a:lnTo>
                  <a:pt x="2722" y="3067"/>
                </a:lnTo>
                <a:lnTo>
                  <a:pt x="2737" y="3098"/>
                </a:lnTo>
                <a:lnTo>
                  <a:pt x="2753" y="3128"/>
                </a:lnTo>
                <a:lnTo>
                  <a:pt x="2770" y="3160"/>
                </a:lnTo>
                <a:lnTo>
                  <a:pt x="2788" y="3189"/>
                </a:lnTo>
                <a:lnTo>
                  <a:pt x="2807" y="3219"/>
                </a:lnTo>
                <a:lnTo>
                  <a:pt x="2826" y="3248"/>
                </a:lnTo>
                <a:lnTo>
                  <a:pt x="2844" y="3276"/>
                </a:lnTo>
                <a:lnTo>
                  <a:pt x="2866" y="3305"/>
                </a:lnTo>
                <a:lnTo>
                  <a:pt x="2887" y="3331"/>
                </a:lnTo>
                <a:lnTo>
                  <a:pt x="2908" y="3358"/>
                </a:lnTo>
                <a:lnTo>
                  <a:pt x="2930" y="3385"/>
                </a:lnTo>
                <a:lnTo>
                  <a:pt x="2954" y="3410"/>
                </a:lnTo>
                <a:lnTo>
                  <a:pt x="2977" y="3436"/>
                </a:lnTo>
                <a:lnTo>
                  <a:pt x="3001" y="3461"/>
                </a:lnTo>
                <a:lnTo>
                  <a:pt x="3026" y="3485"/>
                </a:lnTo>
                <a:lnTo>
                  <a:pt x="3051" y="3508"/>
                </a:lnTo>
                <a:lnTo>
                  <a:pt x="3077" y="3531"/>
                </a:lnTo>
                <a:lnTo>
                  <a:pt x="3103" y="3553"/>
                </a:lnTo>
                <a:lnTo>
                  <a:pt x="3130" y="3575"/>
                </a:lnTo>
                <a:lnTo>
                  <a:pt x="3158" y="3597"/>
                </a:lnTo>
                <a:lnTo>
                  <a:pt x="3186" y="3617"/>
                </a:lnTo>
                <a:lnTo>
                  <a:pt x="3215" y="3637"/>
                </a:lnTo>
                <a:lnTo>
                  <a:pt x="3244" y="3656"/>
                </a:lnTo>
                <a:lnTo>
                  <a:pt x="3273" y="3673"/>
                </a:lnTo>
                <a:lnTo>
                  <a:pt x="3303" y="3691"/>
                </a:lnTo>
                <a:lnTo>
                  <a:pt x="3333" y="3708"/>
                </a:lnTo>
                <a:lnTo>
                  <a:pt x="3364" y="3725"/>
                </a:lnTo>
                <a:lnTo>
                  <a:pt x="3395" y="3740"/>
                </a:lnTo>
                <a:lnTo>
                  <a:pt x="3426" y="3755"/>
                </a:lnTo>
                <a:lnTo>
                  <a:pt x="3459" y="3769"/>
                </a:lnTo>
                <a:lnTo>
                  <a:pt x="3491" y="3783"/>
                </a:lnTo>
                <a:lnTo>
                  <a:pt x="3524" y="3795"/>
                </a:lnTo>
                <a:lnTo>
                  <a:pt x="3558" y="3806"/>
                </a:lnTo>
                <a:lnTo>
                  <a:pt x="3591" y="3817"/>
                </a:lnTo>
                <a:lnTo>
                  <a:pt x="3625" y="3827"/>
                </a:lnTo>
                <a:lnTo>
                  <a:pt x="3659" y="3837"/>
                </a:lnTo>
                <a:lnTo>
                  <a:pt x="3694" y="3845"/>
                </a:lnTo>
                <a:lnTo>
                  <a:pt x="3728" y="3853"/>
                </a:lnTo>
                <a:lnTo>
                  <a:pt x="3764" y="3860"/>
                </a:lnTo>
                <a:lnTo>
                  <a:pt x="3800" y="3865"/>
                </a:lnTo>
                <a:lnTo>
                  <a:pt x="3835" y="3871"/>
                </a:lnTo>
                <a:lnTo>
                  <a:pt x="3872" y="3875"/>
                </a:lnTo>
                <a:lnTo>
                  <a:pt x="3908" y="3879"/>
                </a:lnTo>
                <a:lnTo>
                  <a:pt x="3945" y="3881"/>
                </a:lnTo>
                <a:lnTo>
                  <a:pt x="3982" y="3882"/>
                </a:lnTo>
                <a:lnTo>
                  <a:pt x="4019" y="3882"/>
                </a:lnTo>
                <a:lnTo>
                  <a:pt x="4056" y="3882"/>
                </a:lnTo>
                <a:lnTo>
                  <a:pt x="4093" y="3881"/>
                </a:lnTo>
                <a:lnTo>
                  <a:pt x="4130" y="3879"/>
                </a:lnTo>
                <a:lnTo>
                  <a:pt x="4167" y="3875"/>
                </a:lnTo>
                <a:lnTo>
                  <a:pt x="4202" y="3871"/>
                </a:lnTo>
                <a:lnTo>
                  <a:pt x="4238" y="3865"/>
                </a:lnTo>
                <a:lnTo>
                  <a:pt x="4274" y="3860"/>
                </a:lnTo>
                <a:lnTo>
                  <a:pt x="4309" y="3853"/>
                </a:lnTo>
                <a:lnTo>
                  <a:pt x="4344" y="3845"/>
                </a:lnTo>
                <a:lnTo>
                  <a:pt x="4378" y="3837"/>
                </a:lnTo>
                <a:lnTo>
                  <a:pt x="4413" y="3827"/>
                </a:lnTo>
                <a:lnTo>
                  <a:pt x="4447" y="3817"/>
                </a:lnTo>
                <a:lnTo>
                  <a:pt x="4481" y="3806"/>
                </a:lnTo>
                <a:lnTo>
                  <a:pt x="4514" y="3795"/>
                </a:lnTo>
                <a:lnTo>
                  <a:pt x="4547" y="3783"/>
                </a:lnTo>
                <a:lnTo>
                  <a:pt x="4579" y="3769"/>
                </a:lnTo>
                <a:lnTo>
                  <a:pt x="4611" y="3755"/>
                </a:lnTo>
                <a:lnTo>
                  <a:pt x="4644" y="3740"/>
                </a:lnTo>
                <a:lnTo>
                  <a:pt x="4675" y="3725"/>
                </a:lnTo>
                <a:lnTo>
                  <a:pt x="4705" y="3708"/>
                </a:lnTo>
                <a:lnTo>
                  <a:pt x="4736" y="3691"/>
                </a:lnTo>
                <a:lnTo>
                  <a:pt x="4765" y="3673"/>
                </a:lnTo>
                <a:lnTo>
                  <a:pt x="4795" y="3656"/>
                </a:lnTo>
                <a:lnTo>
                  <a:pt x="4824" y="3637"/>
                </a:lnTo>
                <a:lnTo>
                  <a:pt x="4852" y="3617"/>
                </a:lnTo>
                <a:lnTo>
                  <a:pt x="4880" y="3597"/>
                </a:lnTo>
                <a:lnTo>
                  <a:pt x="4908" y="3575"/>
                </a:lnTo>
                <a:lnTo>
                  <a:pt x="4935" y="3553"/>
                </a:lnTo>
                <a:lnTo>
                  <a:pt x="4961" y="3531"/>
                </a:lnTo>
                <a:lnTo>
                  <a:pt x="4987" y="3508"/>
                </a:lnTo>
                <a:lnTo>
                  <a:pt x="5013" y="3485"/>
                </a:lnTo>
                <a:lnTo>
                  <a:pt x="5037" y="3461"/>
                </a:lnTo>
                <a:lnTo>
                  <a:pt x="5061" y="3436"/>
                </a:lnTo>
                <a:lnTo>
                  <a:pt x="5085" y="3410"/>
                </a:lnTo>
                <a:lnTo>
                  <a:pt x="5107" y="3385"/>
                </a:lnTo>
                <a:lnTo>
                  <a:pt x="5130" y="3358"/>
                </a:lnTo>
                <a:lnTo>
                  <a:pt x="5152" y="3331"/>
                </a:lnTo>
                <a:lnTo>
                  <a:pt x="5173" y="3305"/>
                </a:lnTo>
                <a:lnTo>
                  <a:pt x="5193" y="3276"/>
                </a:lnTo>
                <a:lnTo>
                  <a:pt x="5213" y="3248"/>
                </a:lnTo>
                <a:lnTo>
                  <a:pt x="5232" y="3219"/>
                </a:lnTo>
                <a:lnTo>
                  <a:pt x="5250" y="3189"/>
                </a:lnTo>
                <a:lnTo>
                  <a:pt x="5268" y="3160"/>
                </a:lnTo>
                <a:lnTo>
                  <a:pt x="5285" y="3128"/>
                </a:lnTo>
                <a:lnTo>
                  <a:pt x="5301" y="3098"/>
                </a:lnTo>
                <a:lnTo>
                  <a:pt x="5317" y="3067"/>
                </a:lnTo>
                <a:lnTo>
                  <a:pt x="5331" y="3035"/>
                </a:lnTo>
                <a:lnTo>
                  <a:pt x="5346" y="3004"/>
                </a:lnTo>
                <a:lnTo>
                  <a:pt x="5359" y="2970"/>
                </a:lnTo>
                <a:lnTo>
                  <a:pt x="5372" y="2938"/>
                </a:lnTo>
                <a:lnTo>
                  <a:pt x="5383" y="2904"/>
                </a:lnTo>
                <a:lnTo>
                  <a:pt x="5394" y="2871"/>
                </a:lnTo>
                <a:lnTo>
                  <a:pt x="5404" y="2836"/>
                </a:lnTo>
                <a:lnTo>
                  <a:pt x="5414" y="2803"/>
                </a:lnTo>
                <a:lnTo>
                  <a:pt x="5422" y="2767"/>
                </a:lnTo>
                <a:lnTo>
                  <a:pt x="5430" y="2733"/>
                </a:lnTo>
                <a:lnTo>
                  <a:pt x="5436" y="2697"/>
                </a:lnTo>
                <a:lnTo>
                  <a:pt x="5442" y="2661"/>
                </a:lnTo>
                <a:lnTo>
                  <a:pt x="5447" y="2626"/>
                </a:lnTo>
                <a:lnTo>
                  <a:pt x="5452" y="2590"/>
                </a:lnTo>
                <a:lnTo>
                  <a:pt x="5454" y="2553"/>
                </a:lnTo>
                <a:lnTo>
                  <a:pt x="5457" y="2517"/>
                </a:lnTo>
                <a:lnTo>
                  <a:pt x="5459" y="2480"/>
                </a:lnTo>
                <a:lnTo>
                  <a:pt x="5459" y="2443"/>
                </a:lnTo>
                <a:lnTo>
                  <a:pt x="5459" y="2405"/>
                </a:lnTo>
                <a:lnTo>
                  <a:pt x="5457" y="2368"/>
                </a:lnTo>
                <a:lnTo>
                  <a:pt x="5454" y="2332"/>
                </a:lnTo>
                <a:lnTo>
                  <a:pt x="5452" y="2296"/>
                </a:lnTo>
                <a:lnTo>
                  <a:pt x="5447" y="2259"/>
                </a:lnTo>
                <a:lnTo>
                  <a:pt x="5442" y="2223"/>
                </a:lnTo>
                <a:lnTo>
                  <a:pt x="5436" y="2188"/>
                </a:lnTo>
                <a:lnTo>
                  <a:pt x="5430" y="2153"/>
                </a:lnTo>
                <a:lnTo>
                  <a:pt x="5422" y="2118"/>
                </a:lnTo>
                <a:lnTo>
                  <a:pt x="5414" y="2083"/>
                </a:lnTo>
                <a:lnTo>
                  <a:pt x="5404" y="2048"/>
                </a:lnTo>
                <a:lnTo>
                  <a:pt x="5394" y="2015"/>
                </a:lnTo>
                <a:lnTo>
                  <a:pt x="5383" y="1982"/>
                </a:lnTo>
                <a:lnTo>
                  <a:pt x="5372" y="1948"/>
                </a:lnTo>
                <a:lnTo>
                  <a:pt x="5359" y="1915"/>
                </a:lnTo>
                <a:lnTo>
                  <a:pt x="5346" y="1882"/>
                </a:lnTo>
                <a:lnTo>
                  <a:pt x="5331" y="1850"/>
                </a:lnTo>
                <a:lnTo>
                  <a:pt x="5317" y="1819"/>
                </a:lnTo>
                <a:lnTo>
                  <a:pt x="5301" y="1788"/>
                </a:lnTo>
                <a:lnTo>
                  <a:pt x="5285" y="1756"/>
                </a:lnTo>
                <a:lnTo>
                  <a:pt x="5268" y="1726"/>
                </a:lnTo>
                <a:lnTo>
                  <a:pt x="5250" y="1696"/>
                </a:lnTo>
                <a:lnTo>
                  <a:pt x="5232" y="1667"/>
                </a:lnTo>
                <a:lnTo>
                  <a:pt x="5213" y="1638"/>
                </a:lnTo>
                <a:lnTo>
                  <a:pt x="5193" y="1609"/>
                </a:lnTo>
                <a:lnTo>
                  <a:pt x="5173" y="1581"/>
                </a:lnTo>
                <a:lnTo>
                  <a:pt x="5152" y="1554"/>
                </a:lnTo>
                <a:lnTo>
                  <a:pt x="5130" y="1527"/>
                </a:lnTo>
                <a:lnTo>
                  <a:pt x="5107" y="1501"/>
                </a:lnTo>
                <a:lnTo>
                  <a:pt x="5085" y="1474"/>
                </a:lnTo>
                <a:lnTo>
                  <a:pt x="5061" y="1450"/>
                </a:lnTo>
                <a:lnTo>
                  <a:pt x="5037" y="1425"/>
                </a:lnTo>
                <a:lnTo>
                  <a:pt x="5013" y="1401"/>
                </a:lnTo>
                <a:lnTo>
                  <a:pt x="4987" y="1377"/>
                </a:lnTo>
                <a:lnTo>
                  <a:pt x="4961" y="1354"/>
                </a:lnTo>
                <a:lnTo>
                  <a:pt x="4935" y="1332"/>
                </a:lnTo>
                <a:lnTo>
                  <a:pt x="4908" y="1311"/>
                </a:lnTo>
                <a:lnTo>
                  <a:pt x="4880" y="1289"/>
                </a:lnTo>
                <a:lnTo>
                  <a:pt x="4852" y="1269"/>
                </a:lnTo>
                <a:lnTo>
                  <a:pt x="4824" y="1249"/>
                </a:lnTo>
                <a:lnTo>
                  <a:pt x="4795" y="1230"/>
                </a:lnTo>
                <a:lnTo>
                  <a:pt x="4765" y="1211"/>
                </a:lnTo>
                <a:lnTo>
                  <a:pt x="4736" y="1194"/>
                </a:lnTo>
                <a:lnTo>
                  <a:pt x="4705" y="1177"/>
                </a:lnTo>
                <a:lnTo>
                  <a:pt x="4675" y="1161"/>
                </a:lnTo>
                <a:lnTo>
                  <a:pt x="4644" y="1146"/>
                </a:lnTo>
                <a:lnTo>
                  <a:pt x="4611" y="1130"/>
                </a:lnTo>
                <a:lnTo>
                  <a:pt x="4579" y="1117"/>
                </a:lnTo>
                <a:lnTo>
                  <a:pt x="4547" y="1103"/>
                </a:lnTo>
                <a:lnTo>
                  <a:pt x="4514" y="1091"/>
                </a:lnTo>
                <a:lnTo>
                  <a:pt x="4481" y="1079"/>
                </a:lnTo>
                <a:lnTo>
                  <a:pt x="4447" y="1068"/>
                </a:lnTo>
                <a:lnTo>
                  <a:pt x="4413" y="1058"/>
                </a:lnTo>
                <a:lnTo>
                  <a:pt x="4378" y="1049"/>
                </a:lnTo>
                <a:lnTo>
                  <a:pt x="4344" y="1040"/>
                </a:lnTo>
                <a:lnTo>
                  <a:pt x="4309" y="1033"/>
                </a:lnTo>
                <a:lnTo>
                  <a:pt x="4274" y="1026"/>
                </a:lnTo>
                <a:lnTo>
                  <a:pt x="4238" y="1020"/>
                </a:lnTo>
                <a:lnTo>
                  <a:pt x="4202" y="1015"/>
                </a:lnTo>
                <a:lnTo>
                  <a:pt x="4167" y="1011"/>
                </a:lnTo>
                <a:lnTo>
                  <a:pt x="4130" y="1007"/>
                </a:lnTo>
                <a:lnTo>
                  <a:pt x="4093" y="1005"/>
                </a:lnTo>
                <a:lnTo>
                  <a:pt x="4056" y="1004"/>
                </a:lnTo>
                <a:lnTo>
                  <a:pt x="4019" y="1003"/>
                </a:lnTo>
                <a:close/>
                <a:moveTo>
                  <a:pt x="4708" y="1754"/>
                </a:moveTo>
                <a:lnTo>
                  <a:pt x="4708" y="1754"/>
                </a:lnTo>
                <a:lnTo>
                  <a:pt x="4674" y="1722"/>
                </a:lnTo>
                <a:lnTo>
                  <a:pt x="4639" y="1692"/>
                </a:lnTo>
                <a:lnTo>
                  <a:pt x="4602" y="1663"/>
                </a:lnTo>
                <a:lnTo>
                  <a:pt x="4563" y="1635"/>
                </a:lnTo>
                <a:lnTo>
                  <a:pt x="4524" y="1610"/>
                </a:lnTo>
                <a:lnTo>
                  <a:pt x="4483" y="1587"/>
                </a:lnTo>
                <a:lnTo>
                  <a:pt x="4442" y="1565"/>
                </a:lnTo>
                <a:lnTo>
                  <a:pt x="4398" y="1546"/>
                </a:lnTo>
                <a:lnTo>
                  <a:pt x="4354" y="1528"/>
                </a:lnTo>
                <a:lnTo>
                  <a:pt x="4309" y="1512"/>
                </a:lnTo>
                <a:lnTo>
                  <a:pt x="4262" y="1500"/>
                </a:lnTo>
                <a:lnTo>
                  <a:pt x="4216" y="1489"/>
                </a:lnTo>
                <a:lnTo>
                  <a:pt x="4168" y="1480"/>
                </a:lnTo>
                <a:lnTo>
                  <a:pt x="4119" y="1474"/>
                </a:lnTo>
                <a:lnTo>
                  <a:pt x="4070" y="1470"/>
                </a:lnTo>
                <a:lnTo>
                  <a:pt x="4019" y="1469"/>
                </a:lnTo>
                <a:lnTo>
                  <a:pt x="3969" y="1470"/>
                </a:lnTo>
                <a:lnTo>
                  <a:pt x="3919" y="1474"/>
                </a:lnTo>
                <a:lnTo>
                  <a:pt x="3871" y="1480"/>
                </a:lnTo>
                <a:lnTo>
                  <a:pt x="3823" y="1489"/>
                </a:lnTo>
                <a:lnTo>
                  <a:pt x="3775" y="1500"/>
                </a:lnTo>
                <a:lnTo>
                  <a:pt x="3730" y="1512"/>
                </a:lnTo>
                <a:lnTo>
                  <a:pt x="3684" y="1528"/>
                </a:lnTo>
                <a:lnTo>
                  <a:pt x="3640" y="1546"/>
                </a:lnTo>
                <a:lnTo>
                  <a:pt x="3597" y="1565"/>
                </a:lnTo>
                <a:lnTo>
                  <a:pt x="3555" y="1587"/>
                </a:lnTo>
                <a:lnTo>
                  <a:pt x="3514" y="1610"/>
                </a:lnTo>
                <a:lnTo>
                  <a:pt x="3474" y="1635"/>
                </a:lnTo>
                <a:lnTo>
                  <a:pt x="3436" y="1663"/>
                </a:lnTo>
                <a:lnTo>
                  <a:pt x="3400" y="1692"/>
                </a:lnTo>
                <a:lnTo>
                  <a:pt x="3364" y="1722"/>
                </a:lnTo>
                <a:lnTo>
                  <a:pt x="3330" y="1754"/>
                </a:lnTo>
                <a:lnTo>
                  <a:pt x="3298" y="1788"/>
                </a:lnTo>
                <a:lnTo>
                  <a:pt x="3267" y="1823"/>
                </a:lnTo>
                <a:lnTo>
                  <a:pt x="3239" y="1860"/>
                </a:lnTo>
                <a:lnTo>
                  <a:pt x="3211" y="1898"/>
                </a:lnTo>
                <a:lnTo>
                  <a:pt x="3186" y="1938"/>
                </a:lnTo>
                <a:lnTo>
                  <a:pt x="3162" y="1978"/>
                </a:lnTo>
                <a:lnTo>
                  <a:pt x="3141" y="2021"/>
                </a:lnTo>
                <a:lnTo>
                  <a:pt x="3122" y="2064"/>
                </a:lnTo>
                <a:lnTo>
                  <a:pt x="3104" y="2107"/>
                </a:lnTo>
                <a:lnTo>
                  <a:pt x="3089" y="2153"/>
                </a:lnTo>
                <a:lnTo>
                  <a:pt x="3075" y="2199"/>
                </a:lnTo>
                <a:lnTo>
                  <a:pt x="3065" y="2247"/>
                </a:lnTo>
                <a:lnTo>
                  <a:pt x="3056" y="2295"/>
                </a:lnTo>
                <a:lnTo>
                  <a:pt x="3050" y="2344"/>
                </a:lnTo>
                <a:lnTo>
                  <a:pt x="3046" y="2393"/>
                </a:lnTo>
                <a:lnTo>
                  <a:pt x="3045" y="2443"/>
                </a:lnTo>
                <a:lnTo>
                  <a:pt x="3046" y="2493"/>
                </a:lnTo>
                <a:lnTo>
                  <a:pt x="3050" y="2542"/>
                </a:lnTo>
                <a:lnTo>
                  <a:pt x="3056" y="2591"/>
                </a:lnTo>
                <a:lnTo>
                  <a:pt x="3065" y="2639"/>
                </a:lnTo>
                <a:lnTo>
                  <a:pt x="3075" y="2686"/>
                </a:lnTo>
                <a:lnTo>
                  <a:pt x="3089" y="2733"/>
                </a:lnTo>
                <a:lnTo>
                  <a:pt x="3104" y="2777"/>
                </a:lnTo>
                <a:lnTo>
                  <a:pt x="3122" y="2822"/>
                </a:lnTo>
                <a:lnTo>
                  <a:pt x="3141" y="2865"/>
                </a:lnTo>
                <a:lnTo>
                  <a:pt x="3162" y="2907"/>
                </a:lnTo>
                <a:lnTo>
                  <a:pt x="3186" y="2948"/>
                </a:lnTo>
                <a:lnTo>
                  <a:pt x="3211" y="2987"/>
                </a:lnTo>
                <a:lnTo>
                  <a:pt x="3239" y="3026"/>
                </a:lnTo>
                <a:lnTo>
                  <a:pt x="3267" y="3063"/>
                </a:lnTo>
                <a:lnTo>
                  <a:pt x="3298" y="3097"/>
                </a:lnTo>
                <a:lnTo>
                  <a:pt x="3330" y="3132"/>
                </a:lnTo>
                <a:lnTo>
                  <a:pt x="3364" y="3164"/>
                </a:lnTo>
                <a:lnTo>
                  <a:pt x="3400" y="3194"/>
                </a:lnTo>
                <a:lnTo>
                  <a:pt x="3436" y="3223"/>
                </a:lnTo>
                <a:lnTo>
                  <a:pt x="3474" y="3250"/>
                </a:lnTo>
                <a:lnTo>
                  <a:pt x="3514" y="3276"/>
                </a:lnTo>
                <a:lnTo>
                  <a:pt x="3555" y="3299"/>
                </a:lnTo>
                <a:lnTo>
                  <a:pt x="3597" y="3320"/>
                </a:lnTo>
                <a:lnTo>
                  <a:pt x="3640" y="3340"/>
                </a:lnTo>
                <a:lnTo>
                  <a:pt x="3684" y="3358"/>
                </a:lnTo>
                <a:lnTo>
                  <a:pt x="3730" y="3373"/>
                </a:lnTo>
                <a:lnTo>
                  <a:pt x="3775" y="3386"/>
                </a:lnTo>
                <a:lnTo>
                  <a:pt x="3823" y="3397"/>
                </a:lnTo>
                <a:lnTo>
                  <a:pt x="3871" y="3405"/>
                </a:lnTo>
                <a:lnTo>
                  <a:pt x="3919" y="3412"/>
                </a:lnTo>
                <a:lnTo>
                  <a:pt x="3969" y="3415"/>
                </a:lnTo>
                <a:lnTo>
                  <a:pt x="4019" y="3417"/>
                </a:lnTo>
                <a:lnTo>
                  <a:pt x="4070" y="3415"/>
                </a:lnTo>
                <a:lnTo>
                  <a:pt x="4119" y="3412"/>
                </a:lnTo>
                <a:lnTo>
                  <a:pt x="4168" y="3405"/>
                </a:lnTo>
                <a:lnTo>
                  <a:pt x="4216" y="3397"/>
                </a:lnTo>
                <a:lnTo>
                  <a:pt x="4262" y="3386"/>
                </a:lnTo>
                <a:lnTo>
                  <a:pt x="4309" y="3373"/>
                </a:lnTo>
                <a:lnTo>
                  <a:pt x="4354" y="3358"/>
                </a:lnTo>
                <a:lnTo>
                  <a:pt x="4398" y="3340"/>
                </a:lnTo>
                <a:lnTo>
                  <a:pt x="4442" y="3320"/>
                </a:lnTo>
                <a:lnTo>
                  <a:pt x="4483" y="3299"/>
                </a:lnTo>
                <a:lnTo>
                  <a:pt x="4524" y="3276"/>
                </a:lnTo>
                <a:lnTo>
                  <a:pt x="4563" y="3250"/>
                </a:lnTo>
                <a:lnTo>
                  <a:pt x="4602" y="3223"/>
                </a:lnTo>
                <a:lnTo>
                  <a:pt x="4639" y="3194"/>
                </a:lnTo>
                <a:lnTo>
                  <a:pt x="4674" y="3164"/>
                </a:lnTo>
                <a:lnTo>
                  <a:pt x="4708" y="3132"/>
                </a:lnTo>
                <a:lnTo>
                  <a:pt x="4740" y="3097"/>
                </a:lnTo>
                <a:lnTo>
                  <a:pt x="4771" y="3063"/>
                </a:lnTo>
                <a:lnTo>
                  <a:pt x="4800" y="3026"/>
                </a:lnTo>
                <a:lnTo>
                  <a:pt x="4826" y="2987"/>
                </a:lnTo>
                <a:lnTo>
                  <a:pt x="4852" y="2948"/>
                </a:lnTo>
                <a:lnTo>
                  <a:pt x="4876" y="2907"/>
                </a:lnTo>
                <a:lnTo>
                  <a:pt x="4897" y="2865"/>
                </a:lnTo>
                <a:lnTo>
                  <a:pt x="4917" y="2822"/>
                </a:lnTo>
                <a:lnTo>
                  <a:pt x="4934" y="2777"/>
                </a:lnTo>
                <a:lnTo>
                  <a:pt x="4949" y="2733"/>
                </a:lnTo>
                <a:lnTo>
                  <a:pt x="4962" y="2686"/>
                </a:lnTo>
                <a:lnTo>
                  <a:pt x="4974" y="2639"/>
                </a:lnTo>
                <a:lnTo>
                  <a:pt x="4981" y="2591"/>
                </a:lnTo>
                <a:lnTo>
                  <a:pt x="4988" y="2542"/>
                </a:lnTo>
                <a:lnTo>
                  <a:pt x="4991" y="2493"/>
                </a:lnTo>
                <a:lnTo>
                  <a:pt x="4993" y="2443"/>
                </a:lnTo>
                <a:lnTo>
                  <a:pt x="4991" y="2393"/>
                </a:lnTo>
                <a:lnTo>
                  <a:pt x="4988" y="2344"/>
                </a:lnTo>
                <a:lnTo>
                  <a:pt x="4981" y="2295"/>
                </a:lnTo>
                <a:lnTo>
                  <a:pt x="4974" y="2247"/>
                </a:lnTo>
                <a:lnTo>
                  <a:pt x="4962" y="2199"/>
                </a:lnTo>
                <a:lnTo>
                  <a:pt x="4949" y="2153"/>
                </a:lnTo>
                <a:lnTo>
                  <a:pt x="4934" y="2107"/>
                </a:lnTo>
                <a:lnTo>
                  <a:pt x="4917" y="2064"/>
                </a:lnTo>
                <a:lnTo>
                  <a:pt x="4897" y="2021"/>
                </a:lnTo>
                <a:lnTo>
                  <a:pt x="4876" y="1978"/>
                </a:lnTo>
                <a:lnTo>
                  <a:pt x="4852" y="1938"/>
                </a:lnTo>
                <a:lnTo>
                  <a:pt x="4826" y="1898"/>
                </a:lnTo>
                <a:lnTo>
                  <a:pt x="4800" y="1860"/>
                </a:lnTo>
                <a:lnTo>
                  <a:pt x="4771" y="1823"/>
                </a:lnTo>
                <a:lnTo>
                  <a:pt x="4740" y="1788"/>
                </a:lnTo>
                <a:lnTo>
                  <a:pt x="4708" y="1754"/>
                </a:lnTo>
                <a:close/>
                <a:moveTo>
                  <a:pt x="4362" y="2100"/>
                </a:moveTo>
                <a:lnTo>
                  <a:pt x="4362" y="2100"/>
                </a:lnTo>
                <a:lnTo>
                  <a:pt x="4345" y="2084"/>
                </a:lnTo>
                <a:lnTo>
                  <a:pt x="4328" y="2068"/>
                </a:lnTo>
                <a:lnTo>
                  <a:pt x="4309" y="2054"/>
                </a:lnTo>
                <a:lnTo>
                  <a:pt x="4290" y="2041"/>
                </a:lnTo>
                <a:lnTo>
                  <a:pt x="4270" y="2028"/>
                </a:lnTo>
                <a:lnTo>
                  <a:pt x="4250" y="2016"/>
                </a:lnTo>
                <a:lnTo>
                  <a:pt x="4229" y="2006"/>
                </a:lnTo>
                <a:lnTo>
                  <a:pt x="4208" y="1996"/>
                </a:lnTo>
                <a:lnTo>
                  <a:pt x="4186" y="1987"/>
                </a:lnTo>
                <a:lnTo>
                  <a:pt x="4163" y="1980"/>
                </a:lnTo>
                <a:lnTo>
                  <a:pt x="4141" y="1974"/>
                </a:lnTo>
                <a:lnTo>
                  <a:pt x="4116" y="1968"/>
                </a:lnTo>
                <a:lnTo>
                  <a:pt x="4093" y="1964"/>
                </a:lnTo>
                <a:lnTo>
                  <a:pt x="4068" y="1960"/>
                </a:lnTo>
                <a:lnTo>
                  <a:pt x="4044" y="1959"/>
                </a:lnTo>
                <a:lnTo>
                  <a:pt x="4019" y="1958"/>
                </a:lnTo>
                <a:lnTo>
                  <a:pt x="3994" y="1959"/>
                </a:lnTo>
                <a:lnTo>
                  <a:pt x="3969" y="1960"/>
                </a:lnTo>
                <a:lnTo>
                  <a:pt x="3945" y="1964"/>
                </a:lnTo>
                <a:lnTo>
                  <a:pt x="3921" y="1968"/>
                </a:lnTo>
                <a:lnTo>
                  <a:pt x="3898" y="1974"/>
                </a:lnTo>
                <a:lnTo>
                  <a:pt x="3874" y="1980"/>
                </a:lnTo>
                <a:lnTo>
                  <a:pt x="3852" y="1987"/>
                </a:lnTo>
                <a:lnTo>
                  <a:pt x="3830" y="1996"/>
                </a:lnTo>
                <a:lnTo>
                  <a:pt x="3809" y="2006"/>
                </a:lnTo>
                <a:lnTo>
                  <a:pt x="3788" y="2016"/>
                </a:lnTo>
                <a:lnTo>
                  <a:pt x="3767" y="2028"/>
                </a:lnTo>
                <a:lnTo>
                  <a:pt x="3747" y="2041"/>
                </a:lnTo>
                <a:lnTo>
                  <a:pt x="3728" y="2054"/>
                </a:lnTo>
                <a:lnTo>
                  <a:pt x="3711" y="2068"/>
                </a:lnTo>
                <a:lnTo>
                  <a:pt x="3693" y="2084"/>
                </a:lnTo>
                <a:lnTo>
                  <a:pt x="3676" y="2100"/>
                </a:lnTo>
                <a:lnTo>
                  <a:pt x="3660" y="2116"/>
                </a:lnTo>
                <a:lnTo>
                  <a:pt x="3645" y="2134"/>
                </a:lnTo>
                <a:lnTo>
                  <a:pt x="3630" y="2152"/>
                </a:lnTo>
                <a:lnTo>
                  <a:pt x="3617" y="2172"/>
                </a:lnTo>
                <a:lnTo>
                  <a:pt x="3605" y="2191"/>
                </a:lnTo>
                <a:lnTo>
                  <a:pt x="3592" y="2211"/>
                </a:lnTo>
                <a:lnTo>
                  <a:pt x="3582" y="2232"/>
                </a:lnTo>
                <a:lnTo>
                  <a:pt x="3572" y="2253"/>
                </a:lnTo>
                <a:lnTo>
                  <a:pt x="3563" y="2276"/>
                </a:lnTo>
                <a:lnTo>
                  <a:pt x="3556" y="2298"/>
                </a:lnTo>
                <a:lnTo>
                  <a:pt x="3550" y="2321"/>
                </a:lnTo>
                <a:lnTo>
                  <a:pt x="3545" y="2345"/>
                </a:lnTo>
                <a:lnTo>
                  <a:pt x="3540" y="2369"/>
                </a:lnTo>
                <a:lnTo>
                  <a:pt x="3537" y="2393"/>
                </a:lnTo>
                <a:lnTo>
                  <a:pt x="3534" y="2417"/>
                </a:lnTo>
                <a:lnTo>
                  <a:pt x="3534" y="2443"/>
                </a:lnTo>
                <a:lnTo>
                  <a:pt x="3534" y="2467"/>
                </a:lnTo>
                <a:lnTo>
                  <a:pt x="3537" y="2492"/>
                </a:lnTo>
                <a:lnTo>
                  <a:pt x="3540" y="2517"/>
                </a:lnTo>
                <a:lnTo>
                  <a:pt x="3545" y="2541"/>
                </a:lnTo>
                <a:lnTo>
                  <a:pt x="3550" y="2564"/>
                </a:lnTo>
                <a:lnTo>
                  <a:pt x="3556" y="2587"/>
                </a:lnTo>
                <a:lnTo>
                  <a:pt x="3563" y="2610"/>
                </a:lnTo>
                <a:lnTo>
                  <a:pt x="3572" y="2631"/>
                </a:lnTo>
                <a:lnTo>
                  <a:pt x="3582" y="2654"/>
                </a:lnTo>
                <a:lnTo>
                  <a:pt x="3592" y="2674"/>
                </a:lnTo>
                <a:lnTo>
                  <a:pt x="3605" y="2695"/>
                </a:lnTo>
                <a:lnTo>
                  <a:pt x="3617" y="2714"/>
                </a:lnTo>
                <a:lnTo>
                  <a:pt x="3630" y="2733"/>
                </a:lnTo>
                <a:lnTo>
                  <a:pt x="3645" y="2752"/>
                </a:lnTo>
                <a:lnTo>
                  <a:pt x="3660" y="2768"/>
                </a:lnTo>
                <a:lnTo>
                  <a:pt x="3676" y="2786"/>
                </a:lnTo>
                <a:lnTo>
                  <a:pt x="3693" y="2802"/>
                </a:lnTo>
                <a:lnTo>
                  <a:pt x="3711" y="2817"/>
                </a:lnTo>
                <a:lnTo>
                  <a:pt x="3728" y="2831"/>
                </a:lnTo>
                <a:lnTo>
                  <a:pt x="3747" y="2845"/>
                </a:lnTo>
                <a:lnTo>
                  <a:pt x="3767" y="2858"/>
                </a:lnTo>
                <a:lnTo>
                  <a:pt x="3788" y="2869"/>
                </a:lnTo>
                <a:lnTo>
                  <a:pt x="3809" y="2880"/>
                </a:lnTo>
                <a:lnTo>
                  <a:pt x="3830" y="2890"/>
                </a:lnTo>
                <a:lnTo>
                  <a:pt x="3852" y="2898"/>
                </a:lnTo>
                <a:lnTo>
                  <a:pt x="3874" y="2906"/>
                </a:lnTo>
                <a:lnTo>
                  <a:pt x="3898" y="2912"/>
                </a:lnTo>
                <a:lnTo>
                  <a:pt x="3921" y="2918"/>
                </a:lnTo>
                <a:lnTo>
                  <a:pt x="3945" y="2922"/>
                </a:lnTo>
                <a:lnTo>
                  <a:pt x="3969" y="2924"/>
                </a:lnTo>
                <a:lnTo>
                  <a:pt x="3994" y="2927"/>
                </a:lnTo>
                <a:lnTo>
                  <a:pt x="4019" y="2928"/>
                </a:lnTo>
                <a:lnTo>
                  <a:pt x="4044" y="2927"/>
                </a:lnTo>
                <a:lnTo>
                  <a:pt x="4068" y="2924"/>
                </a:lnTo>
                <a:lnTo>
                  <a:pt x="4093" y="2922"/>
                </a:lnTo>
                <a:lnTo>
                  <a:pt x="4116" y="2918"/>
                </a:lnTo>
                <a:lnTo>
                  <a:pt x="4141" y="2912"/>
                </a:lnTo>
                <a:lnTo>
                  <a:pt x="4163" y="2906"/>
                </a:lnTo>
                <a:lnTo>
                  <a:pt x="4186" y="2898"/>
                </a:lnTo>
                <a:lnTo>
                  <a:pt x="4208" y="2890"/>
                </a:lnTo>
                <a:lnTo>
                  <a:pt x="4229" y="2880"/>
                </a:lnTo>
                <a:lnTo>
                  <a:pt x="4250" y="2869"/>
                </a:lnTo>
                <a:lnTo>
                  <a:pt x="4270" y="2858"/>
                </a:lnTo>
                <a:lnTo>
                  <a:pt x="4290" y="2845"/>
                </a:lnTo>
                <a:lnTo>
                  <a:pt x="4309" y="2831"/>
                </a:lnTo>
                <a:lnTo>
                  <a:pt x="4328" y="2817"/>
                </a:lnTo>
                <a:lnTo>
                  <a:pt x="4345" y="2802"/>
                </a:lnTo>
                <a:lnTo>
                  <a:pt x="4362" y="2786"/>
                </a:lnTo>
                <a:lnTo>
                  <a:pt x="4378" y="2768"/>
                </a:lnTo>
                <a:lnTo>
                  <a:pt x="4393" y="2752"/>
                </a:lnTo>
                <a:lnTo>
                  <a:pt x="4407" y="2733"/>
                </a:lnTo>
                <a:lnTo>
                  <a:pt x="4421" y="2714"/>
                </a:lnTo>
                <a:lnTo>
                  <a:pt x="4434" y="2695"/>
                </a:lnTo>
                <a:lnTo>
                  <a:pt x="4445" y="2674"/>
                </a:lnTo>
                <a:lnTo>
                  <a:pt x="4456" y="2654"/>
                </a:lnTo>
                <a:lnTo>
                  <a:pt x="4465" y="2631"/>
                </a:lnTo>
                <a:lnTo>
                  <a:pt x="4474" y="2610"/>
                </a:lnTo>
                <a:lnTo>
                  <a:pt x="4482" y="2587"/>
                </a:lnTo>
                <a:lnTo>
                  <a:pt x="4489" y="2564"/>
                </a:lnTo>
                <a:lnTo>
                  <a:pt x="4494" y="2541"/>
                </a:lnTo>
                <a:lnTo>
                  <a:pt x="4499" y="2517"/>
                </a:lnTo>
                <a:lnTo>
                  <a:pt x="4501" y="2492"/>
                </a:lnTo>
                <a:lnTo>
                  <a:pt x="4503" y="2467"/>
                </a:lnTo>
                <a:lnTo>
                  <a:pt x="4504" y="2443"/>
                </a:lnTo>
                <a:lnTo>
                  <a:pt x="4503" y="2417"/>
                </a:lnTo>
                <a:lnTo>
                  <a:pt x="4501" y="2393"/>
                </a:lnTo>
                <a:lnTo>
                  <a:pt x="4499" y="2369"/>
                </a:lnTo>
                <a:lnTo>
                  <a:pt x="4494" y="2345"/>
                </a:lnTo>
                <a:lnTo>
                  <a:pt x="4489" y="2321"/>
                </a:lnTo>
                <a:lnTo>
                  <a:pt x="4482" y="2298"/>
                </a:lnTo>
                <a:lnTo>
                  <a:pt x="4474" y="2276"/>
                </a:lnTo>
                <a:lnTo>
                  <a:pt x="4465" y="2253"/>
                </a:lnTo>
                <a:lnTo>
                  <a:pt x="4456" y="2232"/>
                </a:lnTo>
                <a:lnTo>
                  <a:pt x="4445" y="2211"/>
                </a:lnTo>
                <a:lnTo>
                  <a:pt x="4434" y="2191"/>
                </a:lnTo>
                <a:lnTo>
                  <a:pt x="4421" y="2172"/>
                </a:lnTo>
                <a:lnTo>
                  <a:pt x="4407" y="2152"/>
                </a:lnTo>
                <a:lnTo>
                  <a:pt x="4393" y="2134"/>
                </a:lnTo>
                <a:lnTo>
                  <a:pt x="4378" y="2116"/>
                </a:lnTo>
                <a:lnTo>
                  <a:pt x="4362" y="210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="ctr">
            <a:normAutofit fontScale="90000"/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/>
            <a:endParaRPr lang="zh-CN" altLang="en-US">
              <a:solidFill>
                <a:srgbClr val="FFFFFF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20" name="标题 1"/>
          <p:cNvSpPr txBox="1"/>
          <p:nvPr>
            <p:custDataLst>
              <p:tags r:id="rId10"/>
            </p:custDataLst>
          </p:nvPr>
        </p:nvSpPr>
        <p:spPr>
          <a:xfrm>
            <a:off x="2670865" y="1948457"/>
            <a:ext cx="3084303" cy="149738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200"/>
            </a:lvl1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fr-FR" altLang="zh-CN" sz="1800" spc="11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安全生产法的制定背景：为了保障劳动者的生命安全，保护国家财产，促进经济发展</a:t>
            </a:r>
          </a:p>
        </p:txBody>
      </p:sp>
      <p:sp>
        <p:nvSpPr>
          <p:cNvPr id="21" name="标题 1"/>
          <p:cNvSpPr txBox="1"/>
          <p:nvPr>
            <p:custDataLst>
              <p:tags r:id="rId11"/>
            </p:custDataLst>
          </p:nvPr>
        </p:nvSpPr>
        <p:spPr>
          <a:xfrm>
            <a:off x="2670865" y="4258786"/>
            <a:ext cx="3084303" cy="149738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200"/>
            </a:lvl1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en-US" altLang="zh-CN" sz="1800" spc="10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安全生产法的实施：要求生产经营单位建立健全安全生产责任制度，加强安全生产管理，提高安全生产水平</a:t>
            </a:r>
          </a:p>
        </p:txBody>
      </p:sp>
      <p:sp>
        <p:nvSpPr>
          <p:cNvPr id="22" name="标题 1"/>
          <p:cNvSpPr txBox="1"/>
          <p:nvPr>
            <p:custDataLst>
              <p:tags r:id="rId12"/>
            </p:custDataLst>
          </p:nvPr>
        </p:nvSpPr>
        <p:spPr>
          <a:xfrm>
            <a:off x="7625669" y="1948457"/>
            <a:ext cx="3084303" cy="149738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200"/>
            </a:lvl1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en-US" altLang="zh-CN" sz="1800" spc="11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安全生产法的主要内容：包括安全生产的基本原则、生产经营单位的安全生产责任、政府监管职责等</a:t>
            </a:r>
          </a:p>
        </p:txBody>
      </p:sp>
      <p:sp>
        <p:nvSpPr>
          <p:cNvPr id="23" name="标题 1"/>
          <p:cNvSpPr txBox="1"/>
          <p:nvPr>
            <p:custDataLst>
              <p:tags r:id="rId13"/>
            </p:custDataLst>
          </p:nvPr>
        </p:nvSpPr>
        <p:spPr>
          <a:xfrm>
            <a:off x="7625669" y="4258786"/>
            <a:ext cx="3084303" cy="149738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200"/>
            </a:lvl1pPr>
          </a:lstStyle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en-US" altLang="zh-CN" sz="1800" spc="11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安全生产法的法律责任：对违反安全生产法的生产经营单位、责任人进行处罚，追究刑事责任</a:t>
            </a:r>
          </a:p>
        </p:txBody>
      </p:sp>
    </p:spTree>
    <p:custDataLst>
      <p:tags r:id="rId14"/>
    </p:custDataLst>
  </p:cSld>
  <p:clrMapOvr>
    <a:masterClrMapping/>
  </p:clrMapOvr>
  <p:transition spd="med"/>
  <p:timing/>
</p:sld>
</file>

<file path=ppt/slides/slide1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6" name="文本框 6"/>
          <p:cNvSpPr txBox="1"/>
          <p:nvPr>
            <p:custDataLst>
              <p:tags r:id="rId2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劳动法</a:t>
            </a:r>
          </a:p>
        </p:txBody>
      </p:sp>
      <p:cxnSp>
        <p:nvCxnSpPr>
          <p:cNvPr id="3" name="直接连接符 2"/>
          <p:cNvCxnSpPr/>
          <p:nvPr>
            <p:custDataLst>
              <p:tags r:id="rId3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椭圆 6"/>
          <p:cNvSpPr/>
          <p:nvPr>
            <p:custDataLst>
              <p:tags r:id="rId4"/>
            </p:custDataLst>
          </p:nvPr>
        </p:nvSpPr>
        <p:spPr>
          <a:xfrm>
            <a:off x="8811042" y="1571449"/>
            <a:ext cx="2056012" cy="205601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46800" bIns="46800" rtlCol="0" anchor="ctr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240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STEP4</a:t>
            </a:r>
          </a:p>
        </p:txBody>
      </p:sp>
      <p:sp>
        <p:nvSpPr>
          <p:cNvPr id="11" name="箭头: 右 10"/>
          <p:cNvSpPr/>
          <p:nvPr>
            <p:custDataLst>
              <p:tags r:id="rId5"/>
            </p:custDataLst>
          </p:nvPr>
        </p:nvSpPr>
        <p:spPr>
          <a:xfrm>
            <a:off x="8223791" y="2280750"/>
            <a:ext cx="738276" cy="637407"/>
          </a:xfrm>
          <a:prstGeom prst="rightArrow">
            <a:avLst/>
          </a:prstGeom>
          <a:solidFill>
            <a:schemeClr val="lt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" name="椭圆 5"/>
          <p:cNvSpPr/>
          <p:nvPr>
            <p:custDataLst>
              <p:tags r:id="rId6"/>
            </p:custDataLst>
          </p:nvPr>
        </p:nvSpPr>
        <p:spPr>
          <a:xfrm>
            <a:off x="6306950" y="1571449"/>
            <a:ext cx="2056012" cy="205601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46800" bIns="46800" rtlCol="0" anchor="ctr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240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STEP3</a:t>
            </a:r>
          </a:p>
        </p:txBody>
      </p:sp>
      <p:sp>
        <p:nvSpPr>
          <p:cNvPr id="9" name="箭头: 右 8"/>
          <p:cNvSpPr/>
          <p:nvPr>
            <p:custDataLst>
              <p:tags r:id="rId7"/>
            </p:custDataLst>
          </p:nvPr>
        </p:nvSpPr>
        <p:spPr>
          <a:xfrm>
            <a:off x="5785765" y="2280751"/>
            <a:ext cx="738276" cy="637407"/>
          </a:xfrm>
          <a:prstGeom prst="rightArrow">
            <a:avLst/>
          </a:prstGeom>
          <a:solidFill>
            <a:schemeClr val="lt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" name="椭圆 4"/>
          <p:cNvSpPr/>
          <p:nvPr>
            <p:custDataLst>
              <p:tags r:id="rId8"/>
            </p:custDataLst>
          </p:nvPr>
        </p:nvSpPr>
        <p:spPr>
          <a:xfrm>
            <a:off x="3825658" y="1571449"/>
            <a:ext cx="2056012" cy="205601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46800" bIns="46800" rtlCol="0" anchor="ctr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240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STEP2</a:t>
            </a:r>
          </a:p>
        </p:txBody>
      </p:sp>
      <p:sp>
        <p:nvSpPr>
          <p:cNvPr id="2" name="箭头: 右 2"/>
          <p:cNvSpPr/>
          <p:nvPr>
            <p:custDataLst>
              <p:tags r:id="rId9"/>
            </p:custDataLst>
          </p:nvPr>
        </p:nvSpPr>
        <p:spPr>
          <a:xfrm>
            <a:off x="3261892" y="2280752"/>
            <a:ext cx="738276" cy="637407"/>
          </a:xfrm>
          <a:prstGeom prst="rightArrow">
            <a:avLst/>
          </a:prstGeom>
          <a:solidFill>
            <a:schemeClr val="lt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" name="椭圆 3"/>
          <p:cNvSpPr/>
          <p:nvPr>
            <p:custDataLst>
              <p:tags r:id="rId10"/>
            </p:custDataLst>
          </p:nvPr>
        </p:nvSpPr>
        <p:spPr>
          <a:xfrm>
            <a:off x="1330616" y="1571449"/>
            <a:ext cx="2056012" cy="205601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46800" bIns="46800" rtlCol="0" anchor="ctr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240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STEP1</a:t>
            </a:r>
          </a:p>
        </p:txBody>
      </p:sp>
      <p:sp>
        <p:nvSpPr>
          <p:cNvPr id="15" name="矩形 14"/>
          <p:cNvSpPr/>
          <p:nvPr>
            <p:custDataLst>
              <p:tags r:id="rId11"/>
            </p:custDataLst>
          </p:nvPr>
        </p:nvSpPr>
        <p:spPr>
          <a:xfrm>
            <a:off x="1306064" y="3927891"/>
            <a:ext cx="2105117" cy="2120448"/>
          </a:xfrm>
          <a:prstGeom prst="rect">
            <a:avLst/>
          </a:prstGeom>
        </p:spPr>
        <p:txBody>
          <a:bodyPr wrap="square" tIns="46800" bIns="46800">
            <a:normAutofit/>
          </a:bodyPr>
          <a:lstStyle/>
          <a:p>
            <a:pPr marL="0" lv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2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+mn-ea"/>
                <a:sym typeface="+mn-lt"/>
              </a:rPr>
              <a:t>劳动法概述：劳动法是调整劳动关系、保护劳动者合法权益的法律规范</a:t>
            </a:r>
          </a:p>
        </p:txBody>
      </p:sp>
      <p:sp>
        <p:nvSpPr>
          <p:cNvPr id="16" name="矩形 15"/>
          <p:cNvSpPr/>
          <p:nvPr>
            <p:custDataLst>
              <p:tags r:id="rId12"/>
            </p:custDataLst>
          </p:nvPr>
        </p:nvSpPr>
        <p:spPr>
          <a:xfrm>
            <a:off x="3801106" y="3927891"/>
            <a:ext cx="2105117" cy="2120448"/>
          </a:xfrm>
          <a:prstGeom prst="rect">
            <a:avLst/>
          </a:prstGeom>
        </p:spPr>
        <p:txBody>
          <a:bodyPr wrap="square" tIns="46800" bIns="46800">
            <a:normAutofit/>
          </a:bodyPr>
          <a:lstStyle/>
          <a:p>
            <a:pPr marL="0" lv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4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+mn-ea"/>
                <a:sym typeface="+mn-lt"/>
              </a:rPr>
              <a:t>劳动法主要内容：劳动合同、工作时间、工资福利、社会保险等</a:t>
            </a:r>
          </a:p>
        </p:txBody>
      </p:sp>
      <p:sp>
        <p:nvSpPr>
          <p:cNvPr id="17" name="矩形 16"/>
          <p:cNvSpPr/>
          <p:nvPr>
            <p:custDataLst>
              <p:tags r:id="rId13"/>
            </p:custDataLst>
          </p:nvPr>
        </p:nvSpPr>
        <p:spPr>
          <a:xfrm>
            <a:off x="6282398" y="3927891"/>
            <a:ext cx="2105117" cy="2120448"/>
          </a:xfrm>
          <a:prstGeom prst="rect">
            <a:avLst/>
          </a:prstGeom>
        </p:spPr>
        <p:txBody>
          <a:bodyPr wrap="square" tIns="46800" bIns="46800">
            <a:normAutofit/>
          </a:bodyPr>
          <a:lstStyle/>
          <a:p>
            <a:pPr marL="0" lv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0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+mn-ea"/>
                <a:sym typeface="+mn-lt"/>
              </a:rPr>
              <a:t>劳动法与安全生产的关系：劳动法是安全生产的法律保障，保障劳动者的生命财产安全</a:t>
            </a:r>
          </a:p>
        </p:txBody>
      </p:sp>
      <p:sp>
        <p:nvSpPr>
          <p:cNvPr id="18" name="矩形 17"/>
          <p:cNvSpPr/>
          <p:nvPr>
            <p:custDataLst>
              <p:tags r:id="rId14"/>
            </p:custDataLst>
          </p:nvPr>
        </p:nvSpPr>
        <p:spPr>
          <a:xfrm>
            <a:off x="8786490" y="3927891"/>
            <a:ext cx="2105117" cy="2120448"/>
          </a:xfrm>
          <a:prstGeom prst="rect">
            <a:avLst/>
          </a:prstGeom>
        </p:spPr>
        <p:txBody>
          <a:bodyPr wrap="square" tIns="46800" bIns="46800">
            <a:normAutofit/>
          </a:bodyPr>
          <a:lstStyle/>
          <a:p>
            <a:pPr marL="0" lv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pc="100">
                <a:solidFill>
                  <a:schemeClr val="lt1"/>
                </a:solidFill>
                <a:latin typeface="微软雅黑" panose="020b0503020204020204" charset="-122"/>
                <a:ea typeface="微软雅黑"/>
                <a:cs typeface="+mn-ea"/>
                <a:sym typeface="+mn-lt"/>
              </a:rPr>
              <a:t>劳动法对企业的要求：企业应遵守劳动法，保障劳动者的合法权益，确保安全生产</a:t>
            </a:r>
          </a:p>
        </p:txBody>
      </p:sp>
    </p:spTree>
    <p:custDataLst>
      <p:tags r:id="rId15"/>
    </p:custDataLst>
  </p:cSld>
  <p:clrMapOvr>
    <a:masterClrMapping/>
  </p:clrMapOvr>
  <p:transition spd="med"/>
  <p:timing/>
</p:sld>
</file>

<file path=ppt/slides/slide1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6" name="文本框 6"/>
          <p:cNvSpPr txBox="1"/>
          <p:nvPr>
            <p:custDataLst>
              <p:tags r:id="rId2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环境保护法</a:t>
            </a:r>
          </a:p>
        </p:txBody>
      </p:sp>
      <p:cxnSp>
        <p:nvCxnSpPr>
          <p:cNvPr id="3" name="直接连接符 2"/>
          <p:cNvCxnSpPr/>
          <p:nvPr>
            <p:custDataLst>
              <p:tags r:id="rId3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圆角矩形 27"/>
          <p:cNvSpPr/>
          <p:nvPr>
            <p:custDataLst>
              <p:tags r:id="rId4"/>
            </p:custDataLst>
          </p:nvPr>
        </p:nvSpPr>
        <p:spPr>
          <a:xfrm>
            <a:off x="3503516" y="1477966"/>
            <a:ext cx="2197706" cy="1974978"/>
          </a:xfrm>
          <a:prstGeom prst="roundRect">
            <a:avLst>
              <a:gd name="adj" fmla="val 7734"/>
            </a:avLst>
          </a:prstGeom>
          <a:solidFill>
            <a:schemeClr val="accent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altLang="zh-CN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9" name="圆角矩形 28"/>
          <p:cNvSpPr/>
          <p:nvPr>
            <p:custDataLst>
              <p:tags r:id="rId5"/>
            </p:custDataLst>
          </p:nvPr>
        </p:nvSpPr>
        <p:spPr>
          <a:xfrm>
            <a:off x="6250491" y="1477966"/>
            <a:ext cx="2197706" cy="1974978"/>
          </a:xfrm>
          <a:prstGeom prst="roundRect">
            <a:avLst>
              <a:gd name="adj" fmla="val 7734"/>
            </a:avLst>
          </a:prstGeom>
          <a:solidFill>
            <a:schemeClr val="accent2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l">
              <a:buClrTx/>
              <a:buSzTx/>
              <a:buFontTx/>
            </a:pPr>
            <a:endParaRPr lang="en-US" altLang="zh-CN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32" name="圆角矩形 31"/>
          <p:cNvSpPr/>
          <p:nvPr>
            <p:custDataLst>
              <p:tags r:id="rId6"/>
            </p:custDataLst>
          </p:nvPr>
        </p:nvSpPr>
        <p:spPr>
          <a:xfrm>
            <a:off x="3503516" y="3972013"/>
            <a:ext cx="2197706" cy="1974978"/>
          </a:xfrm>
          <a:prstGeom prst="roundRect">
            <a:avLst>
              <a:gd name="adj" fmla="val 7734"/>
            </a:avLst>
          </a:prstGeom>
          <a:solidFill>
            <a:schemeClr val="accent2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endParaRPr lang="en-US" altLang="zh-CN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33" name="圆角矩形 32"/>
          <p:cNvSpPr/>
          <p:nvPr>
            <p:custDataLst>
              <p:tags r:id="rId7"/>
            </p:custDataLst>
          </p:nvPr>
        </p:nvSpPr>
        <p:spPr>
          <a:xfrm>
            <a:off x="6250491" y="3972013"/>
            <a:ext cx="2197706" cy="1974978"/>
          </a:xfrm>
          <a:prstGeom prst="roundRect">
            <a:avLst>
              <a:gd name="adj" fmla="val 7734"/>
            </a:avLst>
          </a:prstGeom>
          <a:solidFill>
            <a:schemeClr val="accent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altLang="zh-CN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35" name="圆角矩形 34"/>
          <p:cNvSpPr/>
          <p:nvPr>
            <p:custDataLst>
              <p:tags r:id="rId8"/>
            </p:custDataLst>
          </p:nvPr>
        </p:nvSpPr>
        <p:spPr>
          <a:xfrm>
            <a:off x="3611105" y="1555354"/>
            <a:ext cx="2197706" cy="1974978"/>
          </a:xfrm>
          <a:prstGeom prst="roundRect">
            <a:avLst>
              <a:gd name="adj" fmla="val 7734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altLang="zh-CN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6" name="圆角矩形 35"/>
          <p:cNvSpPr/>
          <p:nvPr>
            <p:custDataLst>
              <p:tags r:id="rId9"/>
            </p:custDataLst>
          </p:nvPr>
        </p:nvSpPr>
        <p:spPr>
          <a:xfrm>
            <a:off x="3750782" y="1673010"/>
            <a:ext cx="2197706" cy="1974978"/>
          </a:xfrm>
          <a:prstGeom prst="roundRect">
            <a:avLst>
              <a:gd name="adj" fmla="val 773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5" name="文本框 44"/>
          <p:cNvSpPr txBox="1"/>
          <p:nvPr>
            <p:custDataLst>
              <p:tags r:id="rId10"/>
            </p:custDataLst>
          </p:nvPr>
        </p:nvSpPr>
        <p:spPr>
          <a:xfrm>
            <a:off x="3833204" y="1801991"/>
            <a:ext cx="2034121" cy="1728342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algn="l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10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/>
              </a:rPr>
              <a:t>环境保护法的目的：保护环境，保障人体健康，促进经济社会可持续发展</a:t>
            </a:r>
          </a:p>
        </p:txBody>
      </p:sp>
      <p:sp>
        <p:nvSpPr>
          <p:cNvPr id="37" name="圆角矩形 36"/>
          <p:cNvSpPr/>
          <p:nvPr>
            <p:custDataLst>
              <p:tags r:id="rId11"/>
            </p:custDataLst>
          </p:nvPr>
        </p:nvSpPr>
        <p:spPr>
          <a:xfrm>
            <a:off x="6358080" y="1555354"/>
            <a:ext cx="2197706" cy="1974978"/>
          </a:xfrm>
          <a:prstGeom prst="roundRect">
            <a:avLst>
              <a:gd name="adj" fmla="val 7734"/>
            </a:avLst>
          </a:prstGeom>
          <a:solidFill>
            <a:schemeClr val="accent2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l">
              <a:buClrTx/>
              <a:buSzTx/>
              <a:buFontTx/>
            </a:pPr>
            <a:endParaRPr lang="en-US" altLang="zh-CN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38" name="圆角矩形 37"/>
          <p:cNvSpPr/>
          <p:nvPr>
            <p:custDataLst>
              <p:tags r:id="rId12"/>
            </p:custDataLst>
          </p:nvPr>
        </p:nvSpPr>
        <p:spPr>
          <a:xfrm>
            <a:off x="6497757" y="1673010"/>
            <a:ext cx="2197706" cy="1974978"/>
          </a:xfrm>
          <a:prstGeom prst="roundRect">
            <a:avLst>
              <a:gd name="adj" fmla="val 7734"/>
            </a:avLst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l">
              <a:buClrTx/>
              <a:buSzTx/>
              <a:buFontTx/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39" name="文本框 38"/>
          <p:cNvSpPr txBox="1"/>
          <p:nvPr>
            <p:custDataLst>
              <p:tags r:id="rId13"/>
            </p:custDataLst>
          </p:nvPr>
        </p:nvSpPr>
        <p:spPr>
          <a:xfrm>
            <a:off x="6580179" y="1801991"/>
            <a:ext cx="2034121" cy="1728342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algn="l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9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环境保护法的主要内容：包括大气、水、土壤、噪声、固体废物等方面的污染防治</a:t>
            </a:r>
          </a:p>
        </p:txBody>
      </p:sp>
      <p:sp>
        <p:nvSpPr>
          <p:cNvPr id="40" name="圆角矩形 39"/>
          <p:cNvSpPr/>
          <p:nvPr>
            <p:custDataLst>
              <p:tags r:id="rId14"/>
            </p:custDataLst>
          </p:nvPr>
        </p:nvSpPr>
        <p:spPr>
          <a:xfrm>
            <a:off x="3611105" y="4049401"/>
            <a:ext cx="2197706" cy="1974978"/>
          </a:xfrm>
          <a:prstGeom prst="roundRect">
            <a:avLst>
              <a:gd name="adj" fmla="val 7734"/>
            </a:avLst>
          </a:prstGeom>
          <a:solidFill>
            <a:schemeClr val="accent2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endParaRPr lang="en-US" altLang="zh-CN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42" name="圆角矩形 41"/>
          <p:cNvSpPr/>
          <p:nvPr>
            <p:custDataLst>
              <p:tags r:id="rId15"/>
            </p:custDataLst>
          </p:nvPr>
        </p:nvSpPr>
        <p:spPr>
          <a:xfrm>
            <a:off x="3750782" y="4167057"/>
            <a:ext cx="2197706" cy="1974978"/>
          </a:xfrm>
          <a:prstGeom prst="roundRect">
            <a:avLst>
              <a:gd name="adj" fmla="val 7734"/>
            </a:avLst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43" name="文本框 42"/>
          <p:cNvSpPr txBox="1"/>
          <p:nvPr>
            <p:custDataLst>
              <p:tags r:id="rId16"/>
            </p:custDataLst>
          </p:nvPr>
        </p:nvSpPr>
        <p:spPr>
          <a:xfrm>
            <a:off x="3833204" y="4296038"/>
            <a:ext cx="2034121" cy="1728342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algn="l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10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</a:rPr>
              <a:t>环境保护法的法律责任：对违反环境保护法的单位和个人进行处罚</a:t>
            </a:r>
          </a:p>
        </p:txBody>
      </p:sp>
      <p:sp>
        <p:nvSpPr>
          <p:cNvPr id="44" name="圆角矩形 43"/>
          <p:cNvSpPr/>
          <p:nvPr>
            <p:custDataLst>
              <p:tags r:id="rId17"/>
            </p:custDataLst>
          </p:nvPr>
        </p:nvSpPr>
        <p:spPr>
          <a:xfrm>
            <a:off x="6358080" y="4049401"/>
            <a:ext cx="2197706" cy="1974978"/>
          </a:xfrm>
          <a:prstGeom prst="roundRect">
            <a:avLst>
              <a:gd name="adj" fmla="val 7734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altLang="zh-CN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47" name="圆角矩形 46"/>
          <p:cNvSpPr/>
          <p:nvPr>
            <p:custDataLst>
              <p:tags r:id="rId18"/>
            </p:custDataLst>
          </p:nvPr>
        </p:nvSpPr>
        <p:spPr>
          <a:xfrm>
            <a:off x="6497757" y="4167057"/>
            <a:ext cx="2197706" cy="1974978"/>
          </a:xfrm>
          <a:prstGeom prst="roundRect">
            <a:avLst>
              <a:gd name="adj" fmla="val 773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48" name="文本框 47"/>
          <p:cNvSpPr txBox="1"/>
          <p:nvPr>
            <p:custDataLst>
              <p:tags r:id="rId19"/>
            </p:custDataLst>
          </p:nvPr>
        </p:nvSpPr>
        <p:spPr>
          <a:xfrm>
            <a:off x="6580179" y="4296038"/>
            <a:ext cx="2034121" cy="1728342"/>
          </a:xfrm>
          <a:prstGeom prst="rect">
            <a:avLst/>
          </a:prstGeom>
          <a:noFill/>
        </p:spPr>
        <p:txBody>
          <a:bodyPr wrap="square" rtlCol="0" anchor="ctr" anchorCtr="0">
            <a:normAutofit lnSpcReduction="10000"/>
          </a:bodyPr>
          <a:lstStyle/>
          <a:p>
            <a:pPr marL="0" algn="l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700" spc="9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/>
              </a:rPr>
              <a:t>环境保护法的实施：各级政府、企业和个人应积极遵守环境保护法，共同保护环境</a:t>
            </a:r>
          </a:p>
        </p:txBody>
      </p:sp>
    </p:spTree>
    <p:custDataLst>
      <p:tags r:id="rId20"/>
    </p:custDataLst>
  </p:cSld>
  <p:clrMapOvr>
    <a:masterClrMapping/>
  </p:clrMapOvr>
  <p:transition spd="med"/>
  <p:timing/>
</p:sld>
</file>

<file path=ppt/slides/slide1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文本占位符 4"/>
          <p:cNvSpPr/>
          <p:nvPr>
            <p:ph type="body" idx="4"/>
            <p:custDataLst>
              <p:tags r:id="rId2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zh-CN" altLang="en-US">
                <a:solidFill>
                  <a:schemeClr val="accent1"/>
                </a:solidFill>
              </a:rPr>
              <a:t>4</a:t>
            </a:r>
          </a:p>
        </p:txBody>
      </p:sp>
      <p:sp>
        <p:nvSpPr>
          <p:cNvPr id="8" name="标题 7"/>
          <p:cNvSpPr/>
          <p:nvPr>
            <p:ph type="title" idx="3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>
                <a:gradFill>
                  <a:gsLst>
                    <a:gs pos="0">
                      <a:schemeClr val="bg1"/>
                    </a:gs>
                    <a:gs pos="90000">
                      <a:schemeClr val="accent1"/>
                    </a:gs>
                  </a:gsLst>
                  <a:lin ang="16200000" scaled="0"/>
                </a:gradFill>
              </a:rPr>
              <a:t>安全生产的措施</a:t>
            </a:r>
          </a:p>
        </p:txBody>
      </p:sp>
    </p:spTree>
    <p:custDataLst>
      <p:tags r:id="rId4"/>
    </p:custDataLst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6" name="文本框 6"/>
          <p:cNvSpPr txBox="1"/>
          <p:nvPr>
            <p:custDataLst>
              <p:tags r:id="rId2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建立健全安全生产责任制</a:t>
            </a:r>
          </a:p>
        </p:txBody>
      </p:sp>
      <p:cxnSp>
        <p:nvCxnSpPr>
          <p:cNvPr id="3" name="直接连接符 2"/>
          <p:cNvCxnSpPr/>
          <p:nvPr>
            <p:custDataLst>
              <p:tags r:id="rId3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矩形 8"/>
          <p:cNvSpPr/>
          <p:nvPr>
            <p:custDataLst>
              <p:tags r:id="rId4"/>
            </p:custDataLst>
          </p:nvPr>
        </p:nvSpPr>
        <p:spPr>
          <a:xfrm>
            <a:off x="1306195" y="1488540"/>
            <a:ext cx="9585960" cy="866892"/>
          </a:xfrm>
          <a:prstGeom prst="rect">
            <a:avLst/>
          </a:prstGeom>
          <a:solidFill>
            <a:schemeClr val="lt1"/>
          </a:solidFill>
          <a:ln>
            <a:solidFill>
              <a:schemeClr val="lt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4" name="文本框 13"/>
          <p:cNvSpPr txBox="1"/>
          <p:nvPr>
            <p:custDataLst>
              <p:tags r:id="rId5"/>
            </p:custDataLst>
          </p:nvPr>
        </p:nvSpPr>
        <p:spPr>
          <a:xfrm>
            <a:off x="1427808" y="1592099"/>
            <a:ext cx="1180875" cy="659773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algn="ctr"/>
            <a:r>
              <a:rPr lang="en-US" altLang="zh-CN" sz="3200" b="1" spc="300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01</a:t>
            </a:r>
          </a:p>
        </p:txBody>
      </p:sp>
      <p:cxnSp>
        <p:nvCxnSpPr>
          <p:cNvPr id="16" name="直接连接符 15"/>
          <p:cNvCxnSpPr/>
          <p:nvPr>
            <p:custDataLst>
              <p:tags r:id="rId6"/>
            </p:custDataLst>
          </p:nvPr>
        </p:nvCxnSpPr>
        <p:spPr>
          <a:xfrm flipH="1">
            <a:off x="2648803" y="1641141"/>
            <a:ext cx="0" cy="561689"/>
          </a:xfrm>
          <a:prstGeom prst="line">
            <a:avLst/>
          </a:prstGeom>
          <a:ln w="6350">
            <a:solidFill>
              <a:schemeClr val="lt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文本框 16"/>
          <p:cNvSpPr txBox="1"/>
          <p:nvPr>
            <p:custDataLst>
              <p:tags r:id="rId7"/>
            </p:custDataLst>
          </p:nvPr>
        </p:nvSpPr>
        <p:spPr>
          <a:xfrm>
            <a:off x="2918365" y="1692801"/>
            <a:ext cx="7497938" cy="458369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lvl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16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明确安全生产责任主体：公司、部门、员工等</a:t>
            </a:r>
          </a:p>
        </p:txBody>
      </p:sp>
      <p:sp>
        <p:nvSpPr>
          <p:cNvPr id="20" name="矩形 19"/>
          <p:cNvSpPr/>
          <p:nvPr>
            <p:custDataLst>
              <p:tags r:id="rId8"/>
            </p:custDataLst>
          </p:nvPr>
        </p:nvSpPr>
        <p:spPr>
          <a:xfrm>
            <a:off x="1306195" y="2747217"/>
            <a:ext cx="9585960" cy="866892"/>
          </a:xfrm>
          <a:prstGeom prst="rect">
            <a:avLst/>
          </a:prstGeom>
          <a:solidFill>
            <a:schemeClr val="lt1"/>
          </a:solidFill>
          <a:ln>
            <a:solidFill>
              <a:schemeClr val="lt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2" name="文本框 21"/>
          <p:cNvSpPr txBox="1"/>
          <p:nvPr>
            <p:custDataLst>
              <p:tags r:id="rId9"/>
            </p:custDataLst>
          </p:nvPr>
        </p:nvSpPr>
        <p:spPr>
          <a:xfrm>
            <a:off x="1427808" y="2850776"/>
            <a:ext cx="1180875" cy="659773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algn="ctr"/>
            <a:r>
              <a:rPr lang="en-US" altLang="zh-CN" sz="3200" b="1" spc="300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02</a:t>
            </a:r>
          </a:p>
        </p:txBody>
      </p:sp>
      <p:cxnSp>
        <p:nvCxnSpPr>
          <p:cNvPr id="23" name="直接连接符 22"/>
          <p:cNvCxnSpPr/>
          <p:nvPr>
            <p:custDataLst>
              <p:tags r:id="rId10"/>
            </p:custDataLst>
          </p:nvPr>
        </p:nvCxnSpPr>
        <p:spPr>
          <a:xfrm flipH="1">
            <a:off x="2648803" y="2899818"/>
            <a:ext cx="0" cy="561689"/>
          </a:xfrm>
          <a:prstGeom prst="line">
            <a:avLst/>
          </a:prstGeom>
          <a:ln w="6350">
            <a:solidFill>
              <a:schemeClr val="lt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文本框 23"/>
          <p:cNvSpPr txBox="1"/>
          <p:nvPr>
            <p:custDataLst>
              <p:tags r:id="rId11"/>
            </p:custDataLst>
          </p:nvPr>
        </p:nvSpPr>
        <p:spPr>
          <a:xfrm>
            <a:off x="2918367" y="2951478"/>
            <a:ext cx="7497944" cy="458369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lvl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13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制定安全生产管理制度：安全生产规程、安全操作规程等</a:t>
            </a:r>
          </a:p>
        </p:txBody>
      </p:sp>
      <p:sp>
        <p:nvSpPr>
          <p:cNvPr id="26" name="矩形 25"/>
          <p:cNvSpPr/>
          <p:nvPr>
            <p:custDataLst>
              <p:tags r:id="rId12"/>
            </p:custDataLst>
          </p:nvPr>
        </p:nvSpPr>
        <p:spPr>
          <a:xfrm>
            <a:off x="1306195" y="4005894"/>
            <a:ext cx="9585960" cy="866892"/>
          </a:xfrm>
          <a:prstGeom prst="rect">
            <a:avLst/>
          </a:prstGeom>
          <a:solidFill>
            <a:schemeClr val="lt1"/>
          </a:solidFill>
          <a:ln>
            <a:solidFill>
              <a:schemeClr val="lt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8" name="文本框 27"/>
          <p:cNvSpPr txBox="1"/>
          <p:nvPr>
            <p:custDataLst>
              <p:tags r:id="rId13"/>
            </p:custDataLst>
          </p:nvPr>
        </p:nvSpPr>
        <p:spPr>
          <a:xfrm>
            <a:off x="1427808" y="4109453"/>
            <a:ext cx="1180875" cy="659773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algn="ctr"/>
            <a:r>
              <a:rPr lang="en-US" altLang="zh-CN" sz="3200" b="1" spc="300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03</a:t>
            </a:r>
          </a:p>
        </p:txBody>
      </p:sp>
      <p:cxnSp>
        <p:nvCxnSpPr>
          <p:cNvPr id="29" name="直接连接符 28"/>
          <p:cNvCxnSpPr/>
          <p:nvPr>
            <p:custDataLst>
              <p:tags r:id="rId14"/>
            </p:custDataLst>
          </p:nvPr>
        </p:nvCxnSpPr>
        <p:spPr>
          <a:xfrm flipH="1">
            <a:off x="2648803" y="4158495"/>
            <a:ext cx="0" cy="561689"/>
          </a:xfrm>
          <a:prstGeom prst="line">
            <a:avLst/>
          </a:prstGeom>
          <a:ln w="6350">
            <a:solidFill>
              <a:schemeClr val="lt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文本框 29"/>
          <p:cNvSpPr txBox="1"/>
          <p:nvPr>
            <p:custDataLst>
              <p:tags r:id="rId15"/>
            </p:custDataLst>
          </p:nvPr>
        </p:nvSpPr>
        <p:spPr>
          <a:xfrm>
            <a:off x="2918367" y="4210155"/>
            <a:ext cx="7497944" cy="458369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lvl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13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建立安全生产培训机制：定期组织员工进行安全生产培训</a:t>
            </a:r>
          </a:p>
        </p:txBody>
      </p:sp>
      <p:sp>
        <p:nvSpPr>
          <p:cNvPr id="32" name="矩形 31"/>
          <p:cNvSpPr/>
          <p:nvPr>
            <p:custDataLst>
              <p:tags r:id="rId16"/>
            </p:custDataLst>
          </p:nvPr>
        </p:nvSpPr>
        <p:spPr>
          <a:xfrm>
            <a:off x="1306195" y="5264570"/>
            <a:ext cx="9585960" cy="866892"/>
          </a:xfrm>
          <a:prstGeom prst="rect">
            <a:avLst/>
          </a:prstGeom>
          <a:solidFill>
            <a:schemeClr val="lt1"/>
          </a:solidFill>
          <a:ln>
            <a:solidFill>
              <a:schemeClr val="lt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4" name="文本框 33"/>
          <p:cNvSpPr txBox="1"/>
          <p:nvPr>
            <p:custDataLst>
              <p:tags r:id="rId17"/>
            </p:custDataLst>
          </p:nvPr>
        </p:nvSpPr>
        <p:spPr>
          <a:xfrm>
            <a:off x="1427808" y="5368128"/>
            <a:ext cx="1180875" cy="659773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algn="ctr"/>
            <a:r>
              <a:rPr lang="en-US" altLang="zh-CN" sz="3200" b="1" spc="300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rPr>
              <a:t>04</a:t>
            </a:r>
          </a:p>
        </p:txBody>
      </p:sp>
      <p:cxnSp>
        <p:nvCxnSpPr>
          <p:cNvPr id="35" name="直接连接符 34"/>
          <p:cNvCxnSpPr/>
          <p:nvPr>
            <p:custDataLst>
              <p:tags r:id="rId18"/>
            </p:custDataLst>
          </p:nvPr>
        </p:nvCxnSpPr>
        <p:spPr>
          <a:xfrm flipH="1">
            <a:off x="2648803" y="5417171"/>
            <a:ext cx="0" cy="561689"/>
          </a:xfrm>
          <a:prstGeom prst="line">
            <a:avLst/>
          </a:prstGeom>
          <a:ln w="6350">
            <a:solidFill>
              <a:schemeClr val="lt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文本框 35"/>
          <p:cNvSpPr txBox="1"/>
          <p:nvPr>
            <p:custDataLst>
              <p:tags r:id="rId19"/>
            </p:custDataLst>
          </p:nvPr>
        </p:nvSpPr>
        <p:spPr>
          <a:xfrm>
            <a:off x="2918367" y="5468830"/>
            <a:ext cx="7497944" cy="458369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lvl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600" spc="8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/>
                <a:sym typeface="+mn-ea"/>
              </a:rPr>
              <a:t>加强安全生产监督检查：定期进行安全生产检查，确保安全生产措施的落实</a:t>
            </a:r>
          </a:p>
        </p:txBody>
      </p:sp>
      <p:sp>
        <p:nvSpPr>
          <p:cNvPr id="31" name="矩形 30"/>
          <p:cNvSpPr/>
          <p:nvPr>
            <p:custDataLst>
              <p:tags r:id="rId20"/>
            </p:custDataLst>
          </p:nvPr>
        </p:nvSpPr>
        <p:spPr>
          <a:xfrm>
            <a:off x="1314792" y="1495669"/>
            <a:ext cx="40837" cy="85256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7" name="矩形 36"/>
          <p:cNvSpPr/>
          <p:nvPr>
            <p:custDataLst>
              <p:tags r:id="rId21"/>
            </p:custDataLst>
          </p:nvPr>
        </p:nvSpPr>
        <p:spPr>
          <a:xfrm>
            <a:off x="1314792" y="5272022"/>
            <a:ext cx="40837" cy="85256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9" name="矩形 38"/>
          <p:cNvSpPr/>
          <p:nvPr>
            <p:custDataLst>
              <p:tags r:id="rId22"/>
            </p:custDataLst>
          </p:nvPr>
        </p:nvSpPr>
        <p:spPr>
          <a:xfrm>
            <a:off x="1314792" y="2754453"/>
            <a:ext cx="40837" cy="85256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0" name="矩形 39"/>
          <p:cNvSpPr/>
          <p:nvPr>
            <p:custDataLst>
              <p:tags r:id="rId23"/>
            </p:custDataLst>
          </p:nvPr>
        </p:nvSpPr>
        <p:spPr>
          <a:xfrm>
            <a:off x="1314792" y="4013238"/>
            <a:ext cx="40837" cy="85256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</a:endParaRPr>
          </a:p>
        </p:txBody>
      </p:sp>
    </p:spTree>
    <p:custDataLst>
      <p:tags r:id="rId24"/>
    </p:custDataLst>
  </p:cSld>
  <p:clrMapOvr>
    <a:masterClrMapping/>
  </p:clrMapOvr>
  <p:transition spd="med"/>
  <p:timing/>
</p:sld>
</file>

<file path=ppt/slides/slide1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6" name="文本框 6"/>
          <p:cNvSpPr txBox="1"/>
          <p:nvPr>
            <p:custDataLst>
              <p:tags r:id="rId2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加强安全教育培训</a:t>
            </a:r>
          </a:p>
        </p:txBody>
      </p:sp>
      <p:cxnSp>
        <p:nvCxnSpPr>
          <p:cNvPr id="3" name="直接连接符 2"/>
          <p:cNvCxnSpPr/>
          <p:nvPr>
            <p:custDataLst>
              <p:tags r:id="rId3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矩形 1"/>
          <p:cNvSpPr/>
          <p:nvPr>
            <p:custDataLst>
              <p:tags r:id="rId4"/>
            </p:custDataLst>
          </p:nvPr>
        </p:nvSpPr>
        <p:spPr>
          <a:xfrm>
            <a:off x="1306195" y="1870696"/>
            <a:ext cx="670970" cy="65396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" name="矩形 4"/>
          <p:cNvSpPr/>
          <p:nvPr>
            <p:custDataLst>
              <p:tags r:id="rId5"/>
            </p:custDataLst>
          </p:nvPr>
        </p:nvSpPr>
        <p:spPr>
          <a:xfrm>
            <a:off x="1977165" y="1870696"/>
            <a:ext cx="8914990" cy="653961"/>
          </a:xfrm>
          <a:prstGeom prst="rect">
            <a:avLst/>
          </a:prstGeom>
          <a:solidFill>
            <a:schemeClr val="lt1">
              <a:lumMod val="9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7" name="文本框 16"/>
          <p:cNvSpPr txBox="1"/>
          <p:nvPr>
            <p:custDataLst>
              <p:tags r:id="rId6"/>
            </p:custDataLst>
          </p:nvPr>
        </p:nvSpPr>
        <p:spPr>
          <a:xfrm>
            <a:off x="2247548" y="1963365"/>
            <a:ext cx="8377158" cy="469210"/>
          </a:xfrm>
          <a:prstGeom prst="rect">
            <a:avLst/>
          </a:prstGeom>
        </p:spPr>
        <p:txBody>
          <a:bodyPr wrap="square" lIns="90000" tIns="46800" rIns="90000" bIns="46800" anchor="ctr" anchorCtr="0">
            <a:normAutofit/>
          </a:bodyPr>
          <a:lstStyle>
            <a:defPPr>
              <a:defRPr lang="zh-CN"/>
            </a:defPPr>
            <a:lvl1pPr>
              <a:defRPr sz="1400">
                <a:solidFill>
                  <a:prstClr val="white"/>
                </a:solidFill>
              </a:defRPr>
            </a:lvl1pPr>
          </a:lstStyle>
          <a:p>
            <a:pPr marL="0" fontAlgn="auto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6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培训目的：提高员工安全意识，预防安全事故</a:t>
            </a:r>
          </a:p>
        </p:txBody>
      </p:sp>
      <p:sp>
        <p:nvSpPr>
          <p:cNvPr id="8" name="矩形 7"/>
          <p:cNvSpPr/>
          <p:nvPr>
            <p:custDataLst>
              <p:tags r:id="rId7"/>
            </p:custDataLst>
          </p:nvPr>
        </p:nvSpPr>
        <p:spPr>
          <a:xfrm>
            <a:off x="1306195" y="2676565"/>
            <a:ext cx="670970" cy="65396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1977165" y="2677151"/>
            <a:ext cx="8914990" cy="653961"/>
          </a:xfrm>
          <a:prstGeom prst="rect">
            <a:avLst/>
          </a:prstGeom>
          <a:solidFill>
            <a:schemeClr val="lt1">
              <a:lumMod val="9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8" name="文本框 17"/>
          <p:cNvSpPr txBox="1"/>
          <p:nvPr>
            <p:custDataLst>
              <p:tags r:id="rId9"/>
            </p:custDataLst>
          </p:nvPr>
        </p:nvSpPr>
        <p:spPr>
          <a:xfrm>
            <a:off x="2247548" y="2769820"/>
            <a:ext cx="8377158" cy="469210"/>
          </a:xfrm>
          <a:prstGeom prst="rect">
            <a:avLst/>
          </a:prstGeom>
        </p:spPr>
        <p:txBody>
          <a:bodyPr wrap="square" lIns="90000" tIns="46800" rIns="90000" bIns="46800" anchor="ctr" anchorCtr="0">
            <a:normAutofit/>
          </a:bodyPr>
          <a:lstStyle>
            <a:defPPr>
              <a:defRPr lang="zh-CN"/>
            </a:defPPr>
            <a:lvl1pPr>
              <a:defRPr sz="1400">
                <a:solidFill>
                  <a:prstClr val="white"/>
                </a:solidFill>
              </a:defRPr>
            </a:lvl1pPr>
          </a:lstStyle>
          <a:p>
            <a:pPr marL="0" fontAlgn="auto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3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培训内容：安全生产法律法规、安全操作规程、应急处理方法等</a:t>
            </a:r>
          </a:p>
        </p:txBody>
      </p:sp>
      <p:sp>
        <p:nvSpPr>
          <p:cNvPr id="12" name="矩形 11"/>
          <p:cNvSpPr/>
          <p:nvPr>
            <p:custDataLst>
              <p:tags r:id="rId10"/>
            </p:custDataLst>
          </p:nvPr>
        </p:nvSpPr>
        <p:spPr>
          <a:xfrm>
            <a:off x="1306195" y="3483019"/>
            <a:ext cx="670970" cy="65396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3" name="矩形 12"/>
          <p:cNvSpPr/>
          <p:nvPr>
            <p:custDataLst>
              <p:tags r:id="rId11"/>
            </p:custDataLst>
          </p:nvPr>
        </p:nvSpPr>
        <p:spPr>
          <a:xfrm>
            <a:off x="1977165" y="3483019"/>
            <a:ext cx="8914990" cy="653961"/>
          </a:xfrm>
          <a:prstGeom prst="rect">
            <a:avLst/>
          </a:prstGeom>
          <a:solidFill>
            <a:schemeClr val="lt1">
              <a:lumMod val="9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9" name="文本框 18"/>
          <p:cNvSpPr txBox="1"/>
          <p:nvPr>
            <p:custDataLst>
              <p:tags r:id="rId12"/>
            </p:custDataLst>
          </p:nvPr>
        </p:nvSpPr>
        <p:spPr>
          <a:xfrm>
            <a:off x="2247548" y="3575688"/>
            <a:ext cx="8377158" cy="469210"/>
          </a:xfrm>
          <a:prstGeom prst="rect">
            <a:avLst/>
          </a:prstGeom>
        </p:spPr>
        <p:txBody>
          <a:bodyPr wrap="square" lIns="90000" tIns="46800" rIns="90000" bIns="46800" anchor="ctr" anchorCtr="0">
            <a:normAutofit/>
          </a:bodyPr>
          <a:lstStyle>
            <a:defPPr>
              <a:defRPr lang="zh-CN"/>
            </a:defPPr>
            <a:lvl1pPr>
              <a:defRPr sz="1400">
                <a:solidFill>
                  <a:prstClr val="white"/>
                </a:solidFill>
              </a:defRPr>
            </a:lvl1pPr>
          </a:lstStyle>
          <a:p>
            <a:pPr marL="0" fontAlgn="auto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6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培训方式：理论授课、实际操作、案例分析等</a:t>
            </a:r>
          </a:p>
        </p:txBody>
      </p:sp>
      <p:sp>
        <p:nvSpPr>
          <p:cNvPr id="20" name="矩形 19"/>
          <p:cNvSpPr/>
          <p:nvPr>
            <p:custDataLst>
              <p:tags r:id="rId13"/>
            </p:custDataLst>
          </p:nvPr>
        </p:nvSpPr>
        <p:spPr>
          <a:xfrm>
            <a:off x="1306195" y="4289474"/>
            <a:ext cx="670970" cy="65396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1" name="矩形 20"/>
          <p:cNvSpPr/>
          <p:nvPr>
            <p:custDataLst>
              <p:tags r:id="rId14"/>
            </p:custDataLst>
          </p:nvPr>
        </p:nvSpPr>
        <p:spPr>
          <a:xfrm>
            <a:off x="1977165" y="4289474"/>
            <a:ext cx="8914990" cy="653961"/>
          </a:xfrm>
          <a:prstGeom prst="rect">
            <a:avLst/>
          </a:prstGeom>
          <a:solidFill>
            <a:schemeClr val="lt1">
              <a:lumMod val="9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3" name="文本框 22"/>
          <p:cNvSpPr txBox="1"/>
          <p:nvPr>
            <p:custDataLst>
              <p:tags r:id="rId15"/>
            </p:custDataLst>
          </p:nvPr>
        </p:nvSpPr>
        <p:spPr>
          <a:xfrm>
            <a:off x="2247548" y="4382143"/>
            <a:ext cx="8377158" cy="469210"/>
          </a:xfrm>
          <a:prstGeom prst="rect">
            <a:avLst/>
          </a:prstGeom>
        </p:spPr>
        <p:txBody>
          <a:bodyPr wrap="square" lIns="90000" tIns="46800" rIns="90000" bIns="46800" anchor="ctr" anchorCtr="0">
            <a:normAutofit/>
          </a:bodyPr>
          <a:lstStyle>
            <a:defPPr>
              <a:defRPr lang="zh-CN"/>
            </a:defPPr>
            <a:lvl1pPr>
              <a:defRPr sz="1400">
                <a:solidFill>
                  <a:prstClr val="white"/>
                </a:solidFill>
              </a:defRPr>
            </a:lvl1pPr>
          </a:lstStyle>
          <a:p>
            <a:pPr marL="0" fontAlgn="auto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6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培训频率：定期组织，确保员工掌握安全知识</a:t>
            </a:r>
          </a:p>
        </p:txBody>
      </p:sp>
      <p:sp>
        <p:nvSpPr>
          <p:cNvPr id="25" name="矩形 24"/>
          <p:cNvSpPr/>
          <p:nvPr>
            <p:custDataLst>
              <p:tags r:id="rId16"/>
            </p:custDataLst>
          </p:nvPr>
        </p:nvSpPr>
        <p:spPr>
          <a:xfrm>
            <a:off x="1306195" y="5095342"/>
            <a:ext cx="670970" cy="65396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6" name="矩形 25"/>
          <p:cNvSpPr/>
          <p:nvPr>
            <p:custDataLst>
              <p:tags r:id="rId17"/>
            </p:custDataLst>
          </p:nvPr>
        </p:nvSpPr>
        <p:spPr>
          <a:xfrm>
            <a:off x="1977165" y="5095929"/>
            <a:ext cx="8914990" cy="653961"/>
          </a:xfrm>
          <a:prstGeom prst="rect">
            <a:avLst/>
          </a:prstGeom>
          <a:solidFill>
            <a:schemeClr val="lt1">
              <a:lumMod val="9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28" name="文本框 27"/>
          <p:cNvSpPr txBox="1"/>
          <p:nvPr>
            <p:custDataLst>
              <p:tags r:id="rId18"/>
            </p:custDataLst>
          </p:nvPr>
        </p:nvSpPr>
        <p:spPr>
          <a:xfrm>
            <a:off x="2247548" y="5188598"/>
            <a:ext cx="8377158" cy="469210"/>
          </a:xfrm>
          <a:prstGeom prst="rect">
            <a:avLst/>
          </a:prstGeom>
        </p:spPr>
        <p:txBody>
          <a:bodyPr wrap="square" lIns="90000" tIns="46800" rIns="90000" bIns="46800" anchor="ctr" anchorCtr="0">
            <a:normAutofit/>
          </a:bodyPr>
          <a:lstStyle>
            <a:defPPr>
              <a:defRPr lang="zh-CN"/>
            </a:defPPr>
            <a:lvl1pPr>
              <a:defRPr sz="1400">
                <a:solidFill>
                  <a:prstClr val="white"/>
                </a:solidFill>
              </a:defRPr>
            </a:lvl1pPr>
          </a:lstStyle>
          <a:p>
            <a:pPr marL="0" fontAlgn="auto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10">
                <a:solidFill>
                  <a:schemeClr val="lt1"/>
                </a:solidFill>
                <a:uFillTx/>
                <a:latin typeface="微软雅黑" panose="020b0503020204020204" charset="-122"/>
                <a:ea typeface="微软雅黑"/>
                <a:sym typeface="+mn-ea"/>
              </a:rPr>
              <a:t>培训效果评估：通过考试、实际操作等方式评估培训效果，确保培训质量</a:t>
            </a:r>
          </a:p>
        </p:txBody>
      </p:sp>
      <p:sp>
        <p:nvSpPr>
          <p:cNvPr id="15" name="文本框 14"/>
          <p:cNvSpPr txBox="1"/>
          <p:nvPr>
            <p:custDataLst>
              <p:tags r:id="rId19"/>
            </p:custDataLst>
          </p:nvPr>
        </p:nvSpPr>
        <p:spPr>
          <a:xfrm>
            <a:off x="1441093" y="3540498"/>
            <a:ext cx="400588" cy="539005"/>
          </a:xfrm>
          <a:prstGeom prst="rect">
            <a:avLst/>
          </a:prstGeom>
          <a:noFill/>
        </p:spPr>
        <p:txBody>
          <a:bodyPr wrap="none" rtlCol="0">
            <a:normAutofit fontScale="90000" lnSpcReduction="10000"/>
          </a:bodyPr>
          <a:lstStyle/>
          <a:p>
            <a:r>
              <a:rPr lang="en-US" altLang="zh-CN" sz="32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3</a:t>
            </a:r>
          </a:p>
        </p:txBody>
      </p:sp>
      <p:sp>
        <p:nvSpPr>
          <p:cNvPr id="24" name="文本框 23"/>
          <p:cNvSpPr txBox="1"/>
          <p:nvPr>
            <p:custDataLst>
              <p:tags r:id="rId20"/>
            </p:custDataLst>
          </p:nvPr>
        </p:nvSpPr>
        <p:spPr>
          <a:xfrm>
            <a:off x="1441093" y="2735216"/>
            <a:ext cx="400588" cy="539005"/>
          </a:xfrm>
          <a:prstGeom prst="rect">
            <a:avLst/>
          </a:prstGeom>
          <a:noFill/>
        </p:spPr>
        <p:txBody>
          <a:bodyPr wrap="none" rtlCol="0">
            <a:normAutofit fontScale="90000" lnSpcReduction="10000"/>
          </a:bodyPr>
          <a:lstStyle/>
          <a:p>
            <a:r>
              <a:rPr lang="en-US" altLang="zh-CN" sz="32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2</a:t>
            </a:r>
          </a:p>
        </p:txBody>
      </p:sp>
      <p:sp>
        <p:nvSpPr>
          <p:cNvPr id="29" name="文本框 28"/>
          <p:cNvSpPr txBox="1"/>
          <p:nvPr>
            <p:custDataLst>
              <p:tags r:id="rId21"/>
            </p:custDataLst>
          </p:nvPr>
        </p:nvSpPr>
        <p:spPr>
          <a:xfrm>
            <a:off x="1441093" y="1928761"/>
            <a:ext cx="400588" cy="539005"/>
          </a:xfrm>
          <a:prstGeom prst="rect">
            <a:avLst/>
          </a:prstGeom>
          <a:noFill/>
        </p:spPr>
        <p:txBody>
          <a:bodyPr wrap="none" rtlCol="0">
            <a:normAutofit fontScale="90000" lnSpcReduction="10000"/>
          </a:bodyPr>
          <a:lstStyle/>
          <a:p>
            <a:r>
              <a:rPr lang="en-US" altLang="zh-CN" sz="3200" b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</a:rPr>
              <a:t>1</a:t>
            </a:r>
          </a:p>
        </p:txBody>
      </p:sp>
      <p:sp>
        <p:nvSpPr>
          <p:cNvPr id="30" name="文本框 29"/>
          <p:cNvSpPr txBox="1"/>
          <p:nvPr>
            <p:custDataLst>
              <p:tags r:id="rId22"/>
            </p:custDataLst>
          </p:nvPr>
        </p:nvSpPr>
        <p:spPr>
          <a:xfrm>
            <a:off x="1441093" y="4346952"/>
            <a:ext cx="400588" cy="539005"/>
          </a:xfrm>
          <a:prstGeom prst="rect">
            <a:avLst/>
          </a:prstGeom>
          <a:noFill/>
        </p:spPr>
        <p:txBody>
          <a:bodyPr wrap="none" rtlCol="0">
            <a:normAutofit fontScale="90000" lnSpcReduction="10000"/>
          </a:bodyPr>
          <a:lstStyle/>
          <a:p>
            <a:r>
              <a:rPr lang="en-US" altLang="zh-CN" sz="3200" b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</a:rPr>
              <a:t>4</a:t>
            </a:r>
          </a:p>
        </p:txBody>
      </p:sp>
      <p:sp>
        <p:nvSpPr>
          <p:cNvPr id="47" name="文本框 46"/>
          <p:cNvSpPr txBox="1"/>
          <p:nvPr>
            <p:custDataLst>
              <p:tags r:id="rId23"/>
            </p:custDataLst>
          </p:nvPr>
        </p:nvSpPr>
        <p:spPr>
          <a:xfrm>
            <a:off x="1441679" y="5152820"/>
            <a:ext cx="400588" cy="539005"/>
          </a:xfrm>
          <a:prstGeom prst="rect">
            <a:avLst/>
          </a:prstGeom>
          <a:noFill/>
        </p:spPr>
        <p:txBody>
          <a:bodyPr wrap="none" rtlCol="0">
            <a:normAutofit fontScale="90000" lnSpcReduction="10000"/>
          </a:bodyPr>
          <a:lstStyle/>
          <a:p>
            <a:r>
              <a:rPr lang="en-US" altLang="zh-CN" sz="3200" b="1">
                <a:solidFill>
                  <a:schemeClr val="lt1"/>
                </a:solidFill>
                <a:latin typeface="微软雅黑" panose="020b0503020204020204" charset="-122"/>
                <a:ea typeface="微软雅黑"/>
              </a:rPr>
              <a:t>5</a:t>
            </a:r>
          </a:p>
        </p:txBody>
      </p:sp>
    </p:spTree>
    <p:custDataLst>
      <p:tags r:id="rId24"/>
    </p:custDataLst>
  </p:cSld>
  <p:clrMapOvr>
    <a:masterClrMapping/>
  </p:clrMapOvr>
  <p:transition spd="med"/>
  <p:timing/>
</p:sld>
</file>

<file path=ppt/slides/slide1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6" name="文本框 6"/>
          <p:cNvSpPr txBox="1"/>
          <p:nvPr>
            <p:custDataLst>
              <p:tags r:id="rId2"/>
            </p:custDataLst>
          </p:nvPr>
        </p:nvSpPr>
        <p:spPr>
          <a:xfrm>
            <a:off x="762006" y="152402"/>
            <a:ext cx="10972888" cy="762006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mar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4900" spc="330" err="1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微软雅黑" panose="020b0503020204020204" charset="-122"/>
              </a:rPr>
              <a:t>落实安全检查和隐患排查</a:t>
            </a:r>
          </a:p>
        </p:txBody>
      </p:sp>
      <p:cxnSp>
        <p:nvCxnSpPr>
          <p:cNvPr id="3" name="直接连接符 2"/>
          <p:cNvCxnSpPr/>
          <p:nvPr>
            <p:custDataLst>
              <p:tags r:id="rId3"/>
            </p:custDataLst>
          </p:nvPr>
        </p:nvCxnSpPr>
        <p:spPr>
          <a:xfrm flipH="1">
            <a:off x="533404" y="304800"/>
            <a:ext cx="0" cy="457204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任意多边形 54"/>
          <p:cNvSpPr/>
          <p:nvPr>
            <p:custDataLst>
              <p:tags r:id="rId4"/>
            </p:custDataLst>
          </p:nvPr>
        </p:nvSpPr>
        <p:spPr>
          <a:xfrm>
            <a:off x="1412118" y="1488521"/>
            <a:ext cx="3806105" cy="3349542"/>
          </a:xfrm>
          <a:custGeom>
            <a:gdLst>
              <a:gd name="connsiteX0" fmla="*/ 0 w 4400550"/>
              <a:gd name="connsiteY0" fmla="*/ 0 h 3872680"/>
              <a:gd name="connsiteX1" fmla="*/ 4400550 w 4400550"/>
              <a:gd name="connsiteY1" fmla="*/ 0 h 3872680"/>
              <a:gd name="connsiteX2" fmla="*/ 4400550 w 4400550"/>
              <a:gd name="connsiteY2" fmla="*/ 1176652 h 3872680"/>
              <a:gd name="connsiteX3" fmla="*/ 2879107 w 4400550"/>
              <a:gd name="connsiteY3" fmla="*/ 1176652 h 3872680"/>
              <a:gd name="connsiteX4" fmla="*/ 2879107 w 4400550"/>
              <a:gd name="connsiteY4" fmla="*/ 2524666 h 3872680"/>
              <a:gd name="connsiteX5" fmla="*/ 1357664 w 4400550"/>
              <a:gd name="connsiteY5" fmla="*/ 2524666 h 3872680"/>
              <a:gd name="connsiteX6" fmla="*/ 1357664 w 4400550"/>
              <a:gd name="connsiteY6" fmla="*/ 3872680 h 3872680"/>
              <a:gd name="connsiteX7" fmla="*/ 0 w 4400550"/>
              <a:gd name="connsiteY7" fmla="*/ 3872680 h 387268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400550" h="3872680">
                <a:moveTo>
                  <a:pt x="0" y="0"/>
                </a:moveTo>
                <a:lnTo>
                  <a:pt x="4400550" y="0"/>
                </a:lnTo>
                <a:lnTo>
                  <a:pt x="4400550" y="1176652"/>
                </a:lnTo>
                <a:lnTo>
                  <a:pt x="2879107" y="1176652"/>
                </a:lnTo>
                <a:lnTo>
                  <a:pt x="2879107" y="2524666"/>
                </a:lnTo>
                <a:lnTo>
                  <a:pt x="1357664" y="2524666"/>
                </a:lnTo>
                <a:lnTo>
                  <a:pt x="1357664" y="3872680"/>
                </a:lnTo>
                <a:lnTo>
                  <a:pt x="0" y="3872680"/>
                </a:lnTo>
                <a:close/>
              </a:path>
            </a:pathLst>
          </a:custGeom>
          <a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2" name="TextBox 27"/>
          <p:cNvSpPr/>
          <p:nvPr>
            <p:custDataLst>
              <p:tags r:id="rId6"/>
            </p:custDataLst>
          </p:nvPr>
        </p:nvSpPr>
        <p:spPr>
          <a:xfrm>
            <a:off x="1412118" y="4975724"/>
            <a:ext cx="2631841" cy="1153364"/>
          </a:xfrm>
          <a:prstGeom prst="rect">
            <a:avLst/>
          </a:prstGeom>
          <a:solidFill>
            <a:schemeClr val="accent2"/>
          </a:solidFill>
        </p:spPr>
        <p:txBody>
          <a:bodyPr wrap="square" rtlCol="0" anchor="ctr" anchorCtr="0">
            <a:normAutofit/>
          </a:bodyPr>
          <a:lstStyle/>
          <a:p>
            <a:pPr algn="ctr">
              <a:lnSpc>
                <a:spcPct val="120000"/>
              </a:lnSpc>
            </a:pPr>
            <a:endParaRPr lang="zh-CN" altLang="en-US" sz="3200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4" name="TextBox 32"/>
          <p:cNvSpPr/>
          <p:nvPr>
            <p:custDataLst>
              <p:tags r:id="rId7"/>
            </p:custDataLst>
          </p:nvPr>
        </p:nvSpPr>
        <p:spPr>
          <a:xfrm>
            <a:off x="2728038" y="3809805"/>
            <a:ext cx="2631841" cy="1165919"/>
          </a:xfrm>
          <a:prstGeom prst="rect">
            <a:avLst/>
          </a:prstGeom>
          <a:solidFill>
            <a:schemeClr val="accent3"/>
          </a:solidFill>
        </p:spPr>
        <p:txBody>
          <a:bodyPr wrap="square" rtlCol="0" anchor="ctr" anchorCtr="0">
            <a:normAutofit/>
          </a:bodyPr>
          <a:lstStyle/>
          <a:p>
            <a:pPr algn="ctr">
              <a:lnSpc>
                <a:spcPct val="120000"/>
              </a:lnSpc>
            </a:pPr>
            <a:endParaRPr lang="zh-CN" altLang="en-US" sz="3200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5" name="TextBox 33"/>
          <p:cNvSpPr/>
          <p:nvPr>
            <p:custDataLst>
              <p:tags r:id="rId8"/>
            </p:custDataLst>
          </p:nvPr>
        </p:nvSpPr>
        <p:spPr>
          <a:xfrm>
            <a:off x="4043958" y="2643886"/>
            <a:ext cx="2631841" cy="1165919"/>
          </a:xfrm>
          <a:prstGeom prst="rect">
            <a:avLst/>
          </a:prstGeom>
          <a:solidFill>
            <a:schemeClr val="accent2"/>
          </a:solidFill>
        </p:spPr>
        <p:txBody>
          <a:bodyPr wrap="square" rtlCol="0" anchor="ctr" anchorCtr="0">
            <a:normAutofit/>
          </a:bodyPr>
          <a:lstStyle/>
          <a:p>
            <a:pPr algn="ctr">
              <a:lnSpc>
                <a:spcPct val="120000"/>
              </a:lnSpc>
            </a:pPr>
            <a:endParaRPr lang="zh-CN" altLang="en-US" sz="3200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6" name="TextBox 34"/>
          <p:cNvSpPr/>
          <p:nvPr>
            <p:custDataLst>
              <p:tags r:id="rId9"/>
            </p:custDataLst>
          </p:nvPr>
        </p:nvSpPr>
        <p:spPr>
          <a:xfrm>
            <a:off x="5359878" y="1478224"/>
            <a:ext cx="2631841" cy="1165919"/>
          </a:xfrm>
          <a:prstGeom prst="rect">
            <a:avLst/>
          </a:prstGeom>
          <a:solidFill>
            <a:schemeClr val="accent3"/>
          </a:solidFill>
        </p:spPr>
        <p:txBody>
          <a:bodyPr wrap="square" rtlCol="0" anchor="ctr" anchorCtr="0">
            <a:normAutofit/>
          </a:bodyPr>
          <a:lstStyle/>
          <a:p>
            <a:pPr algn="ctr">
              <a:lnSpc>
                <a:spcPct val="120000"/>
              </a:lnSpc>
            </a:pPr>
            <a:endParaRPr lang="zh-CN" altLang="en-US" sz="3200">
              <a:solidFill>
                <a:schemeClr val="dk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7" name="矩形 6"/>
          <p:cNvSpPr/>
          <p:nvPr>
            <p:custDataLst>
              <p:tags r:id="rId10"/>
            </p:custDataLst>
          </p:nvPr>
        </p:nvSpPr>
        <p:spPr>
          <a:xfrm>
            <a:off x="4043958" y="4975724"/>
            <a:ext cx="276554" cy="1153364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56" name="矩形 55"/>
          <p:cNvSpPr/>
          <p:nvPr>
            <p:custDataLst>
              <p:tags r:id="rId11"/>
            </p:custDataLst>
          </p:nvPr>
        </p:nvSpPr>
        <p:spPr>
          <a:xfrm>
            <a:off x="5359878" y="3809746"/>
            <a:ext cx="276554" cy="1165721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57" name="矩形 56"/>
          <p:cNvSpPr/>
          <p:nvPr>
            <p:custDataLst>
              <p:tags r:id="rId12"/>
            </p:custDataLst>
          </p:nvPr>
        </p:nvSpPr>
        <p:spPr>
          <a:xfrm>
            <a:off x="6676110" y="2643455"/>
            <a:ext cx="276554" cy="1166409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/>
              <a:sym typeface="Arial" panose="020b0604020202020204" pitchFamily="34" charset="0"/>
            </a:endParaRPr>
          </a:p>
        </p:txBody>
      </p:sp>
      <p:sp>
        <p:nvSpPr>
          <p:cNvPr id="58" name="文本框 57"/>
          <p:cNvSpPr txBox="1"/>
          <p:nvPr>
            <p:custDataLst>
              <p:tags r:id="rId13"/>
            </p:custDataLst>
          </p:nvPr>
        </p:nvSpPr>
        <p:spPr>
          <a:xfrm>
            <a:off x="4501295" y="4975096"/>
            <a:ext cx="2794379" cy="1166547"/>
          </a:xfrm>
          <a:prstGeom prst="rect">
            <a:avLst/>
          </a:prstGeom>
          <a:noFill/>
        </p:spPr>
        <p:txBody>
          <a:bodyPr wrap="square" lIns="90000" tIns="46800" rIns="90000" bIns="46800" rtlCol="0" anchor="ctr" anchorCtr="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1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定期进行安全检查，确保生产设备、设施、环境等符合安全标准</a:t>
            </a:r>
          </a:p>
        </p:txBody>
      </p:sp>
      <p:sp>
        <p:nvSpPr>
          <p:cNvPr id="60" name="文本框 59"/>
          <p:cNvSpPr txBox="1"/>
          <p:nvPr>
            <p:custDataLst>
              <p:tags r:id="rId14"/>
            </p:custDataLst>
          </p:nvPr>
        </p:nvSpPr>
        <p:spPr>
          <a:xfrm>
            <a:off x="5745827" y="3819586"/>
            <a:ext cx="2794379" cy="1133119"/>
          </a:xfrm>
          <a:prstGeom prst="rect">
            <a:avLst/>
          </a:prstGeom>
          <a:noFill/>
        </p:spPr>
        <p:txBody>
          <a:bodyPr wrap="square" lIns="90000" tIns="46800" rIns="90000" bIns="46800" rtlCol="0" anchor="ctr" anchorCtr="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1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建立隐患排查制度，及时发现并消除安全隐患</a:t>
            </a:r>
          </a:p>
        </p:txBody>
      </p:sp>
      <p:sp>
        <p:nvSpPr>
          <p:cNvPr id="62" name="文本框 61"/>
          <p:cNvSpPr txBox="1"/>
          <p:nvPr>
            <p:custDataLst>
              <p:tags r:id="rId15"/>
            </p:custDataLst>
          </p:nvPr>
        </p:nvSpPr>
        <p:spPr>
          <a:xfrm>
            <a:off x="6990360" y="2665845"/>
            <a:ext cx="2794379" cy="1131351"/>
          </a:xfrm>
          <a:prstGeom prst="rect">
            <a:avLst/>
          </a:prstGeom>
          <a:noFill/>
        </p:spPr>
        <p:txBody>
          <a:bodyPr wrap="square" lIns="90000" tIns="46800" rIns="90000" bIns="46800" rtlCol="0" anchor="ctr" anchorCtr="0">
            <a:normAutofit lnSpcReduction="10000"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1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对检查中发现的问题进行分类、记录，并制定整改措施</a:t>
            </a:r>
          </a:p>
        </p:txBody>
      </p:sp>
      <p:sp>
        <p:nvSpPr>
          <p:cNvPr id="64" name="文本框 63"/>
          <p:cNvSpPr txBox="1"/>
          <p:nvPr>
            <p:custDataLst>
              <p:tags r:id="rId16"/>
            </p:custDataLst>
          </p:nvPr>
        </p:nvSpPr>
        <p:spPr>
          <a:xfrm>
            <a:off x="7991718" y="1481568"/>
            <a:ext cx="2794379" cy="1161887"/>
          </a:xfrm>
          <a:prstGeom prst="rect">
            <a:avLst/>
          </a:prstGeom>
          <a:noFill/>
        </p:spPr>
        <p:txBody>
          <a:bodyPr wrap="square" lIns="90000" tIns="46800" rIns="90000" bIns="46800" rtlCol="0" anchor="ctr" anchorCtr="0">
            <a:normAutofit/>
          </a:bodyPr>
          <a:lstStyle/>
          <a:p>
            <a:pPr marL="0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altLang="en-US" sz="1900" spc="11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加强员工安全教育，提高安全意识，确保安全生产</a:t>
            </a:r>
          </a:p>
        </p:txBody>
      </p:sp>
      <p:sp>
        <p:nvSpPr>
          <p:cNvPr id="29" name="文本框 28"/>
          <p:cNvSpPr txBox="1"/>
          <p:nvPr>
            <p:custDataLst>
              <p:tags r:id="rId17"/>
            </p:custDataLst>
          </p:nvPr>
        </p:nvSpPr>
        <p:spPr>
          <a:xfrm>
            <a:off x="2146937" y="4996319"/>
            <a:ext cx="1162201" cy="1112174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480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01</a:t>
            </a:r>
          </a:p>
        </p:txBody>
      </p:sp>
      <p:sp>
        <p:nvSpPr>
          <p:cNvPr id="30" name="文本框 29"/>
          <p:cNvSpPr txBox="1"/>
          <p:nvPr>
            <p:custDataLst>
              <p:tags r:id="rId18"/>
            </p:custDataLst>
          </p:nvPr>
        </p:nvSpPr>
        <p:spPr>
          <a:xfrm>
            <a:off x="4778777" y="2668876"/>
            <a:ext cx="1162201" cy="1112174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480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03</a:t>
            </a:r>
          </a:p>
        </p:txBody>
      </p:sp>
      <p:sp>
        <p:nvSpPr>
          <p:cNvPr id="31" name="文本框 30"/>
          <p:cNvSpPr txBox="1"/>
          <p:nvPr>
            <p:custDataLst>
              <p:tags r:id="rId19"/>
            </p:custDataLst>
          </p:nvPr>
        </p:nvSpPr>
        <p:spPr>
          <a:xfrm>
            <a:off x="3462857" y="3832598"/>
            <a:ext cx="1162201" cy="1112174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480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02</a:t>
            </a:r>
          </a:p>
        </p:txBody>
      </p:sp>
      <p:sp>
        <p:nvSpPr>
          <p:cNvPr id="32" name="文本框 31"/>
          <p:cNvSpPr txBox="1"/>
          <p:nvPr>
            <p:custDataLst>
              <p:tags r:id="rId20"/>
            </p:custDataLst>
          </p:nvPr>
        </p:nvSpPr>
        <p:spPr>
          <a:xfrm>
            <a:off x="6094697" y="1505155"/>
            <a:ext cx="1162201" cy="1112174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4800">
                <a:solidFill>
                  <a:schemeClr val="lt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rPr>
              <a:t>04</a:t>
            </a:r>
          </a:p>
        </p:txBody>
      </p:sp>
    </p:spTree>
    <p:custDataLst>
      <p:tags r:id="rId21"/>
    </p:custDataLst>
  </p:cSld>
  <p:clrMapOvr>
    <a:masterClrMapping/>
  </p:clrMapOvr>
  <p:transition spd="med"/>
  <p:timing/>
</p:sld>
</file>

<file path=ppt/slides/slide1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8" name="标题 17"/>
          <p:cNvSpPr/>
          <p:nvPr>
            <p:ph type="title" idx="2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THANKS</a:t>
            </a:r>
          </a:p>
        </p:txBody>
      </p:sp>
      <p:sp>
        <p:nvSpPr>
          <p:cNvPr id="19" name="文本占位符 18"/>
          <p:cNvSpPr/>
          <p:nvPr>
            <p:ph type="body" idx="1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汇报人：稻壳儿</a:t>
            </a:r>
          </a:p>
        </p:txBody>
      </p:sp>
    </p:spTree>
    <p:custDataLst>
      <p:tags r:id="rId5"/>
    </p:custDataLst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5081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5081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1"/>
  <p:tag name="KSO_WM_TEMPLATE_INDEX" val="20205081"/>
  <p:tag name="KSO_WM_TEMPLATE_MASTER_TYPE" val="0"/>
  <p:tag name="KSO_WM_TEMPLATE_SUBCATEGORY" val="19"/>
  <p:tag name="KSO_WM_TEMPLATE_THUMBS_INDEX" val="1、4、7、12、13、14、15、16、17、18、20、24、25、28、33、36、40、43、44"/>
  <p:tag name="KSO_WM_UNIT_SHOW_EDIT_AREA_INDICATION" val="1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LAYERLEVEL" val="1"/>
  <p:tag name="KSO_WM_UNIT_TYPE" val="i"/>
</p:tagLst>
</file>

<file path=ppt/tags/tag6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标题"/>
  <p:tag name="KSO_WM_UNIT_TYPE" val="a"/>
  <p:tag name="KSO_WM_UNIT_VALUE" val="10"/>
</p:tagLst>
</file>

<file path=ppt/tags/tag6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副标题"/>
  <p:tag name="KSO_WM_UNIT_TYPE" val="b"/>
  <p:tag name="KSO_WM_UNIT_VALUE" val="17"/>
</p:tagLst>
</file>

<file path=ppt/tags/tag6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汇报人：稻壳儿"/>
  <p:tag name="KSO_WM_UNIT_SUBTYPE" val="b"/>
  <p:tag name="KSO_WM_UNIT_TYPE" val="f"/>
  <p:tag name="KSO_WM_UNIT_VALUE" val="60"/>
</p:tagLst>
</file>

<file path=ppt/tags/tag6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LAYERLEVEL" val="1"/>
  <p:tag name="KSO_WM_UNIT_TYPE" val="i"/>
</p:tagLst>
</file>

<file path=ppt/tags/tag6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LAYERLEVEL" val="1"/>
  <p:tag name="KSO_WM_UNIT_TYPE" val="i"/>
</p:tagLst>
</file>

<file path=ppt/tags/tag6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LAYERLEVEL" val="1"/>
  <p:tag name="KSO_WM_UNIT_TYPE" val="i"/>
</p:tagLst>
</file>

<file path=ppt/tags/tag7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5"/>
  <p:tag name="KSO_WM_UNIT_INDEX" val="5"/>
  <p:tag name="KSO_WM_UNIT_LAYERLEVEL" val="1"/>
  <p:tag name="KSO_WM_UNIT_TYPE" val="i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6"/>
  <p:tag name="KSO_WM_UNIT_INDEX" val="6"/>
  <p:tag name="KSO_WM_UNIT_LAYERLEVEL" val="1"/>
  <p:tag name="KSO_WM_UNIT_TYPE" val="i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7"/>
  <p:tag name="KSO_WM_UNIT_INDEX" val="7"/>
  <p:tag name="KSO_WM_UNIT_LAYERLEVEL" val="1"/>
  <p:tag name="KSO_WM_UNIT_TYPE" val="i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8"/>
  <p:tag name="KSO_WM_UNIT_INDEX" val="8"/>
  <p:tag name="KSO_WM_UNIT_LAYERLEVEL" val="1"/>
  <p:tag name="KSO_WM_UNIT_TYPE" val="i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9"/>
  <p:tag name="KSO_WM_UNIT_INDEX" val="9"/>
  <p:tag name="KSO_WM_UNIT_LAYERLEVEL" val="1"/>
  <p:tag name="KSO_WM_UNIT_TYPE" val="i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0"/>
  <p:tag name="KSO_WM_UNIT_INDEX" val="10"/>
  <p:tag name="KSO_WM_UNIT_LAYERLEVEL" val="1"/>
  <p:tag name="KSO_WM_UNIT_TYPE" val="i"/>
</p:tagLst>
</file>

<file path=ppt/tags/tag7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1"/>
  <p:tag name="KSO_WM_UNIT_INDEX" val="11"/>
  <p:tag name="KSO_WM_UNIT_LAYERLEVEL" val="1"/>
  <p:tag name="KSO_WM_UNIT_TYPE" val="i"/>
</p:tagLst>
</file>

<file path=ppt/tags/tag7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2"/>
  <p:tag name="KSO_WM_UNIT_INDEX" val="12"/>
  <p:tag name="KSO_WM_UNIT_LAYERLEVEL" val="1"/>
  <p:tag name="KSO_WM_UNIT_TYPE" val="i"/>
</p:tagLst>
</file>

<file path=ppt/tags/tag7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i*13"/>
  <p:tag name="KSO_WM_UNIT_INDEX" val="13"/>
  <p:tag name="KSO_WM_UNIT_LAYERLEVEL" val="1"/>
  <p:tag name="KSO_WM_UNIT_TYPE" val="i"/>
</p:tagLst>
</file>

<file path=ppt/tags/tag7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8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8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8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8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8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8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8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87.xml><?xml version="1.0" encoding="utf-8"?>
<p:tagLst xmlns:p="http://schemas.openxmlformats.org/presentationml/2006/main">
  <p:tag name="KSO_WM_BEAUTIFY_FLAG" val="#wm#"/>
  <p:tag name="KSO_WM_TAG_VERSION" val="1.0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_3*e*1"/>
  <p:tag name="KSO_WM_UNIT_INDEX" val="1"/>
  <p:tag name="KSO_WM_UNIT_LAYERLEVEL" val="1"/>
  <p:tag name="KSO_WM_UNIT_NOCLEAR" val="0"/>
  <p:tag name="KSO_WM_UNIT_PRESET_TEXT" val="01"/>
  <p:tag name="KSO_WM_UNIT_TYPE" val="e"/>
  <p:tag name="KSO_WM_UNIT_VALUE" val="6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YPE" val="a"/>
  <p:tag name="KSO_WM_UNIT_VALUE" val="10"/>
</p:tagLst>
</file>

<file path=ppt/tags/tag8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TYPE" val="i"/>
</p:tagLst>
</file>

<file path=ppt/tags/tag9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LAYERLEVEL" val="1"/>
  <p:tag name="KSO_WM_UNIT_TYPE" val="i"/>
</p:tagLst>
</file>

<file path=ppt/tags/tag9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9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9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9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9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f*2"/>
  <p:tag name="KSO_WM_UNIT_INDEX" val="2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9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9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10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小标题"/>
  <p:tag name="KSO_WM_UNIT_TYPE" val="a"/>
  <p:tag name="KSO_WM_UNIT_VALUE" val="10"/>
</p:tagLst>
</file>

<file path=ppt/tags/tag10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10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a*2"/>
  <p:tag name="KSO_WM_UNIT_INDEX" val="2"/>
  <p:tag name="KSO_WM_UNIT_ISCONTENTSTITLE" val="0"/>
  <p:tag name="KSO_WM_UNIT_ISNUMDGMTITLE" val="0"/>
  <p:tag name="KSO_WM_UNIT_LAYERLEVEL" val="1"/>
  <p:tag name="KSO_WM_UNIT_NOCLEAR" val="0"/>
  <p:tag name="KSO_WM_UNIT_PRESET_TEXT" val="添加小标题"/>
  <p:tag name="KSO_WM_UNIT_TYPE" val="a"/>
  <p:tag name="KSO_WM_UNIT_VALUE" val="10"/>
</p:tagLst>
</file>

<file path=ppt/tags/tag10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5*a*3"/>
  <p:tag name="KSO_WM_UNIT_INDEX" val="3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10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0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0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0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"/>
  <p:tag name="KSO_WM_UNIT_INDEX" val="1"/>
  <p:tag name="KSO_WM_UNIT_LAYERLEVEL" val="1"/>
  <p:tag name="KSO_WM_UNIT_TYPE" val="i"/>
</p:tagLst>
</file>

<file path=ppt/tags/tag10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YPE" val="a"/>
  <p:tag name="KSO_WM_UNIT_VALUE" val="10"/>
</p:tagLst>
</file>

<file path=ppt/tags/tag1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i*1"/>
  <p:tag name="KSO_WM_UNIT_INDEX" val="1"/>
  <p:tag name="KSO_WM_UNIT_LAYERLEVEL" val="1"/>
  <p:tag name="KSO_WM_UNIT_TYPE" val="i"/>
</p:tagLst>
</file>

<file path=ppt/tags/tag1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i*1"/>
  <p:tag name="KSO_WM_UNIT_INDEX" val="1"/>
  <p:tag name="KSO_WM_UNIT_LAYERLEVEL" val="1"/>
  <p:tag name="KSO_WM_UNIT_TYPE" val="i"/>
</p:tagLst>
</file>

<file path=ppt/tags/tag1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f*1"/>
  <p:tag name="KSO_WM_UNIT_INDEX" val="1"/>
  <p:tag name="KSO_WM_UNIT_LAYERLEVEL" val="1"/>
  <p:tag name="KSO_WM_UNIT_NOCLEAR" val="0"/>
  <p:tag name="KSO_WM_UNIT_PRESET_TEXT" val="单击此处编辑母版文本样式&#13;第二级&#13;第三级&#13;第四级&#13;第五级"/>
  <p:tag name="KSO_WM_UNIT_SUBTYPE" val="a"/>
  <p:tag name="KSO_WM_UNIT_TYPE" val="f"/>
  <p:tag name="KSO_WM_UNIT_VALUE" val="60"/>
</p:tagLst>
</file>

<file path=ppt/tags/tag1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LAYERLEVEL" val="1"/>
  <p:tag name="KSO_WM_UNIT_TYPE" val="i"/>
</p:tagLst>
</file>

<file path=ppt/tags/tag1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LAYERLEVEL" val="1"/>
  <p:tag name="KSO_WM_UNIT_TYPE" val="i"/>
</p:tagLst>
</file>

<file path=ppt/tags/tag1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LAYERLEVEL" val="1"/>
  <p:tag name="KSO_WM_UNIT_TYPE" val="i"/>
</p:tagLst>
</file>

<file path=ppt/tags/tag1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LAYERLEVEL" val="1"/>
  <p:tag name="KSO_WM_UNIT_TYPE" val="i"/>
</p:tagLst>
</file>

<file path=ppt/tags/tag1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5"/>
  <p:tag name="KSO_WM_UNIT_INDEX" val="5"/>
  <p:tag name="KSO_WM_UNIT_LAYERLEVEL" val="1"/>
  <p:tag name="KSO_WM_UNIT_TYPE" val="i"/>
</p:tagLst>
</file>

<file path=ppt/tags/tag1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6"/>
  <p:tag name="KSO_WM_UNIT_INDEX" val="6"/>
  <p:tag name="KSO_WM_UNIT_LAYERLEVEL" val="1"/>
  <p:tag name="KSO_WM_UNIT_TYPE" val="i"/>
</p:tagLst>
</file>

<file path=ppt/tags/tag1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7"/>
  <p:tag name="KSO_WM_UNIT_INDEX" val="7"/>
  <p:tag name="KSO_WM_UNIT_LAYERLEVEL" val="1"/>
  <p:tag name="KSO_WM_UNIT_TYPE" val="i"/>
</p:tagLst>
</file>

<file path=ppt/tags/tag1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8"/>
  <p:tag name="KSO_WM_UNIT_INDEX" val="8"/>
  <p:tag name="KSO_WM_UNIT_LAYERLEVEL" val="1"/>
  <p:tag name="KSO_WM_UNIT_TYPE" val="i"/>
</p:tagLst>
</file>

<file path=ppt/tags/tag1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9"/>
  <p:tag name="KSO_WM_UNIT_INDEX" val="9"/>
  <p:tag name="KSO_WM_UNIT_LAYERLEVEL" val="1"/>
  <p:tag name="KSO_WM_UNIT_TYPE" val="i"/>
</p:tagLst>
</file>

<file path=ppt/tags/tag1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0"/>
  <p:tag name="KSO_WM_UNIT_INDEX" val="10"/>
  <p:tag name="KSO_WM_UNIT_LAYERLEVEL" val="1"/>
  <p:tag name="KSO_WM_UNIT_TYPE" val="i"/>
</p:tagLst>
</file>

<file path=ppt/tags/tag1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1"/>
  <p:tag name="KSO_WM_UNIT_INDEX" val="11"/>
  <p:tag name="KSO_WM_UNIT_LAYERLEVEL" val="1"/>
  <p:tag name="KSO_WM_UNIT_TYPE" val="i"/>
</p:tagLst>
</file>

<file path=ppt/tags/tag1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2"/>
  <p:tag name="KSO_WM_UNIT_INDEX" val="12"/>
  <p:tag name="KSO_WM_UNIT_LAYERLEVEL" val="1"/>
  <p:tag name="KSO_WM_UNIT_TYPE" val="i"/>
</p:tagLst>
</file>

<file path=ppt/tags/tag1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13"/>
  <p:tag name="KSO_WM_UNIT_INDEX" val="13"/>
  <p:tag name="KSO_WM_UNIT_LAYERLEVEL" val="1"/>
  <p:tag name="KSO_WM_UNIT_TYPE" val="i"/>
</p:tagLst>
</file>

<file path=ppt/tags/tag1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THANKS"/>
  <p:tag name="KSO_WM_UNIT_TYPE" val="a"/>
  <p:tag name="KSO_WM_UNIT_VALUE" val="10"/>
</p:tagLst>
</file>

<file path=ppt/tags/tag1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LAYERLEVEL" val="1"/>
  <p:tag name="KSO_WM_UNIT_NOCLEAR" val="0"/>
  <p:tag name="KSO_WM_UNIT_PRESET_TEXT" val="汇报人：稻壳儿"/>
  <p:tag name="KSO_WM_UNIT_SUBTYPE" val="b"/>
  <p:tag name="KSO_WM_UNIT_TYPE" val="f"/>
  <p:tag name="KSO_WM_UNIT_VALUE" val="60"/>
</p:tagLst>
</file>

<file path=ppt/tags/tag1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51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1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152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53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54.xml><?xml version="1.0" encoding="utf-8"?>
<p:tagLst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55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3*i*1"/>
  <p:tag name="KSO_WM_UNIT_INDEX" val="1"/>
  <p:tag name="KSO_WM_UNIT_LAYERLEVEL" val="1"/>
  <p:tag name="KSO_WM_UNIT_SUBTYPE" val="h"/>
  <p:tag name="KSO_WM_UNIT_TYPE" val="i"/>
</p:tagLst>
</file>

<file path=ppt/tags/tag156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57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58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59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60.xml><?xml version="1.0" encoding="utf-8"?>
<p:tagLst xmlns:p="http://schemas.openxmlformats.org/presentationml/2006/main">
  <p:tag name="KSO_WM_BEAUTIFY_FLAG" val="#wm#"/>
  <p:tag name="KSO_WM_SLIDE_BACKGROUND_TYPE" val="frame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61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4*i*1"/>
  <p:tag name="KSO_WM_UNIT_INDEX" val="1"/>
  <p:tag name="KSO_WM_UNIT_LAYERLEVEL" val="1"/>
  <p:tag name="KSO_WM_UNIT_SUBTYPE" val="h"/>
  <p:tag name="KSO_WM_UNIT_TYPE" val="i"/>
</p:tagLst>
</file>

<file path=ppt/tags/tag162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63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64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65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66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67.xml><?xml version="1.0" encoding="utf-8"?>
<p:tagLst xmlns:p="http://schemas.openxmlformats.org/presentationml/2006/main">
  <p:tag name="KSO_WM_BEAUTIFY_FLAG" val="#wm#"/>
  <p:tag name="KSO_WM_SLIDE_BACKGROUND_TYPE" val="leftRigh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68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5*i*1"/>
  <p:tag name="KSO_WM_UNIT_INDEX" val="1"/>
  <p:tag name="KSO_WM_UNIT_LAYERLEVEL" val="1"/>
  <p:tag name="KSO_WM_UNIT_SUBTYPE" val="h"/>
  <p:tag name="KSO_WM_UNIT_TYPE" val="i"/>
</p:tagLst>
</file>

<file path=ppt/tags/tag169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70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71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72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73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74.xml><?xml version="1.0" encoding="utf-8"?>
<p:tagLst xmlns:p="http://schemas.openxmlformats.org/presentationml/2006/main">
  <p:tag name="KSO_WM_BEAUTIFY_FLAG" val="#wm#"/>
  <p:tag name="KSO_WM_SLIDE_BACKGROUND_TYPE" val="topBottom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75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6*i*1"/>
  <p:tag name="KSO_WM_UNIT_INDEX" val="1"/>
  <p:tag name="KSO_WM_UNIT_LAYERLEVEL" val="1"/>
  <p:tag name="KSO_WM_UNIT_SUBTYPE" val="h"/>
  <p:tag name="KSO_WM_UNIT_TYPE" val="i"/>
</p:tagLst>
</file>

<file path=ppt/tags/tag176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77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78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79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80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81.xml><?xml version="1.0" encoding="utf-8"?>
<p:tagLst xmlns:p="http://schemas.openxmlformats.org/presentationml/2006/main">
  <p:tag name="KSO_WM_BEAUTIFY_FLAG" val="#wm#"/>
  <p:tag name="KSO_WM_SLIDE_BACKGROUND_TYPE" val="bottomTop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82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7*i*1"/>
  <p:tag name="KSO_WM_UNIT_INDEX" val="1"/>
  <p:tag name="KSO_WM_UNIT_LAYERLEVEL" val="1"/>
  <p:tag name="KSO_WM_UNIT_SUBTYPE" val="h"/>
  <p:tag name="KSO_WM_UNIT_TYPE" val="i"/>
</p:tagLst>
</file>

<file path=ppt/tags/tag183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84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85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86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87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88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89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90.xml><?xml version="1.0" encoding="utf-8"?>
<p:tagLst xmlns:p="http://schemas.openxmlformats.org/presentationml/2006/main">
  <p:tag name="KSO_WM_BEAUTIFY_FLAG" val="#wm#"/>
  <p:tag name="KSO_WM_SLIDE_BACKGROUND_TYPE" val="navigation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91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BK_DARK_LIGHT" val="1"/>
  <p:tag name="KSO_WM_UNIT_COMPATIBLE" val="0"/>
  <p:tag name="KSO_WM_UNIT_DIAGRAM_ISNUMVISUAL" val="0"/>
  <p:tag name="KSO_WM_UNIT_DIAGRAM_ISREFERUNIT" val="0"/>
  <p:tag name="KSO_WM_UNIT_HIGHLIGHT" val="0"/>
  <p:tag name="KSO_WM_UNIT_ID" val="_18*i*1"/>
  <p:tag name="KSO_WM_UNIT_INDEX" val="1"/>
  <p:tag name="KSO_WM_UNIT_LAYERLEVEL" val="1"/>
  <p:tag name="KSO_WM_UNIT_SUBTYPE" val="h"/>
  <p:tag name="KSO_WM_UNIT_TYPE" val="i"/>
</p:tagLst>
</file>

<file path=ppt/tags/tag192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93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94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95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96.xml><?xml version="1.0" encoding="utf-8"?>
<p:tagLst xmlns:p="http://schemas.openxmlformats.org/presentationml/2006/main">
  <p:tag name="KSO_WM_BEAUTIFY_FLAG" val="#wm#"/>
  <p:tag name="KSO_WM_SLIDE_BACKGROUND_TYPE" val="belt"/>
  <p:tag name="KSO_WM_SLIDE_BK_DARK_LIGHT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9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28"/>
  <p:tag name="KSO_WM_UNIT_COMPATIBLE" val="0"/>
  <p:tag name="KSO_WM_UNIT_CONTENT_GROUP_TYPE" val="titlestyle"/>
  <p:tag name="KSO_WM_UNIT_DIAGRAM_ISNUMVISUAL" val="0"/>
  <p:tag name="KSO_WM_UNIT_DIAGRAM_ISREFERUNIT" val="0"/>
  <p:tag name="KSO_WM_UNIT_HIGHLIGHT" val="0"/>
  <p:tag name="KSO_WM_UNIT_ID" val="_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YPE" val="a"/>
  <p:tag name="KSO_WM_UNIT_VALUE" val="10"/>
</p:tagLst>
</file>

<file path=ppt/tags/tag19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9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20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201.xml><?xml version="1.0" encoding="utf-8"?>
<p:tagLst xmlns:p="http://schemas.openxmlformats.org/presentationml/2006/main">
  <p:tag name="KSO_WM_BEAUTIFY_FLAG" val="#wm#"/>
  <p:tag name="KSO_WM_SPECIAL_SOURCE" val="bdnull"/>
  <p:tag name="KSO_WM_TAG_VERSION" val="1.0"/>
  <p:tag name="KSO_WM_TEMPLATE_CATEGORY" val="custom"/>
  <p:tag name="KSO_WM_TEMPLATE_COLOR_TYPE" val="0"/>
  <p:tag name="KSO_WM_TEMPLATE_INDEX" val="20230828"/>
  <p:tag name="KSO_WM_TEMPLATE_MASTER_TYPE" val="1"/>
  <p:tag name="KSO_WM_TEMPLATE_SUBCATEGORY" val="29"/>
  <p:tag name="KSO_WM_TEMPLATE_THUMBS_INDEX" val="1、11"/>
</p:tagLst>
</file>

<file path=ppt/tags/tag20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28"/>
  <p:tag name="KSO_WM_UNIT_COMPATIBLE" val="0"/>
  <p:tag name="KSO_WM_UNIT_DIAGRAM_ISNUMVISUAL" val="0"/>
  <p:tag name="KSO_WM_UNIT_DIAGRAM_ISREFERUNIT" val="0"/>
  <p:tag name="KSO_WM_UNIT_HIGHLIGHT" val="0"/>
  <p:tag name="KSO_WM_UNIT_ID" val="custom20230828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标题"/>
  <p:tag name="KSO_WM_UNIT_TEXT_FILL_FORE_SCHEMECOLOR_INDEX_1" val="5"/>
  <p:tag name="KSO_WM_UNIT_TEXT_FILL_FORE_SCHEMECOLOR_INDEX_1_BRIGHTNESS" val="0"/>
  <p:tag name="KSO_WM_UNIT_TEXT_FILL_FORE_SCHEMECOLOR_INDEX_1_POS" val="0"/>
  <p:tag name="KSO_WM_UNIT_TEXT_FILL_FORE_SCHEMECOLOR_INDEX_1_TRANS" val="0"/>
  <p:tag name="KSO_WM_UNIT_TEXT_FILL_FORE_SCHEMECOLOR_INDEX_2" val="6"/>
  <p:tag name="KSO_WM_UNIT_TEXT_FILL_FORE_SCHEMECOLOR_INDEX_2_BRIGHTNESS" val="0"/>
  <p:tag name="KSO_WM_UNIT_TEXT_FILL_FORE_SCHEMECOLOR_INDEX_2_POS" val="1"/>
  <p:tag name="KSO_WM_UNIT_TEXT_FILL_FORE_SCHEMECOLOR_INDEX_2_TRANS" val="0"/>
  <p:tag name="KSO_WM_UNIT_TEXT_FILL_GRADIENT_ANGLE" val="315"/>
  <p:tag name="KSO_WM_UNIT_TEXT_FILL_GRADIENT_DIRECTION" val="5"/>
  <p:tag name="KSO_WM_UNIT_TEXT_FILL_GRADIENT_TYPE" val="0"/>
  <p:tag name="KSO_WM_UNIT_TEXT_FILL_TYPE" val="3"/>
  <p:tag name="KSO_WM_UNIT_TYPE" val="a"/>
  <p:tag name="KSO_WM_UNIT_VALUE" val="10"/>
</p:tagLst>
</file>

<file path=ppt/tags/tag20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28"/>
  <p:tag name="KSO_WM_UNIT_COMPATIBLE" val="0"/>
  <p:tag name="KSO_WM_UNIT_DIAGRAM_ISNUMVISUAL" val="0"/>
  <p:tag name="KSO_WM_UNIT_DIAGRAM_ISREFERUNIT" val="0"/>
  <p:tag name="KSO_WM_UNIT_FILL_FORE_SCHEMECOLOR_INDEX_1" val="8"/>
  <p:tag name="KSO_WM_UNIT_FILL_FORE_SCHEMECOLOR_INDEX_1_BRIGHTNESS" val="0"/>
  <p:tag name="KSO_WM_UNIT_FILL_FORE_SCHEMECOLOR_INDEX_1_POS" val="0.12"/>
  <p:tag name="KSO_WM_UNIT_FILL_FORE_SCHEMECOLOR_INDEX_1_TRANS" val="0"/>
  <p:tag name="KSO_WM_UNIT_FILL_FORE_SCHEMECOLOR_INDEX_2" val="14"/>
  <p:tag name="KSO_WM_UNIT_FILL_FORE_SCHEMECOLOR_INDEX_2_BRIGHTNESS" val="0"/>
  <p:tag name="KSO_WM_UNIT_FILL_FORE_SCHEMECOLOR_INDEX_2_POS" val="1"/>
  <p:tag name="KSO_WM_UNIT_FILL_FORE_SCHEMECOLOR_INDEX_2_TRANS" val="1"/>
  <p:tag name="KSO_WM_UNIT_FILL_GRADIENT_ANGLE" val="180"/>
  <p:tag name="KSO_WM_UNIT_FILL_GRADIENT_DIRECTION" val="4"/>
  <p:tag name="KSO_WM_UNIT_FILL_GRADIENT_TYPE" val="0"/>
  <p:tag name="KSO_WM_UNIT_FILL_TYPE" val="3"/>
  <p:tag name="KSO_WM_UNIT_HIGHLIGHT" val="0"/>
  <p:tag name="KSO_WM_UNIT_ID" val="custom20230828_1*f*1"/>
  <p:tag name="KSO_WM_UNIT_INDEX" val="1"/>
  <p:tag name="KSO_WM_UNIT_LAYERLEVEL" val="1"/>
  <p:tag name="KSO_WM_UNIT_NOCLEAR" val="0"/>
  <p:tag name="KSO_WM_UNIT_PRESET_TEXT" val="汇报人：稻壳儿"/>
  <p:tag name="KSO_WM_UNIT_SUBTYPE" val="b"/>
  <p:tag name="KSO_WM_UNIT_TEXT_FILL_FORE_SCHEMECOLOR_INDEX" val="14"/>
  <p:tag name="KSO_WM_UNIT_TEXT_FILL_FORE_SCHEMECOLOR_INDEX_BRIGHTNESS" val="0"/>
  <p:tag name="KSO_WM_UNIT_TEXT_FILL_TYPE" val="1"/>
  <p:tag name="KSO_WM_UNIT_TYPE" val="f"/>
  <p:tag name="KSO_WM_UNIT_VALUE" val="60"/>
</p:tagLst>
</file>

<file path=ppt/tags/tag204.xml><?xml version="1.0" encoding="utf-8"?>
<p:tagLst xmlns:p="http://schemas.openxmlformats.org/presentationml/2006/main">
  <p:tag name="KSO_WM_BEAUTIFY_FLAG" val="#wm#"/>
  <p:tag name="KSO_WM_SLIDE_CONTENT_AREA" val="{&quot;left&quot;:&quot;43.51669&quot;,&quot;top&quot;:&quot;87.15&quot;,&quot;width&quot;:&quot;559.85&quot;,&quot;height&quot;:&quot;365.7&quot;}"/>
  <p:tag name="KSO_WM_SLIDE_ID" val="custom20230828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SPECIAL_SOURCE" val="bdnull"/>
  <p:tag name="KSO_WM_TAG_VERSION" val="1.0"/>
  <p:tag name="KSO_WM_TEMPLATE_CATEGORY" val="custom"/>
  <p:tag name="KSO_WM_TEMPLATE_COLOR_TYPE" val="0"/>
  <p:tag name="KSO_WM_TEMPLATE_INDEX" val="20230828"/>
  <p:tag name="KSO_WM_TEMPLATE_MASTER_TYPE" val="1"/>
  <p:tag name="KSO_WM_TEMPLATE_SUBCATEGORY" val="0"/>
  <p:tag name="KSO_WM_TEMPLATE_THUMBS_INDEX" val="1、11"/>
</p:tagLst>
</file>

<file path=ppt/tags/tag20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28"/>
  <p:tag name="KSO_WM_UNIT_COMPATIBLE" val="0"/>
  <p:tag name="KSO_WM_UNIT_DIAGRAM_ISNUMVISUAL" val="0"/>
  <p:tag name="KSO_WM_UNIT_DIAGRAM_ISREFERUNIT" val="0"/>
  <p:tag name="KSO_WM_UNIT_HIGHLIGHT" val="0"/>
  <p:tag name="KSO_WM_UNIT_ID" val="custom20230828_4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目录"/>
  <p:tag name="KSO_WM_UNIT_TEXT_FILL_FORE_SCHEMECOLOR_INDEX_1" val="5"/>
  <p:tag name="KSO_WM_UNIT_TEXT_FILL_FORE_SCHEMECOLOR_INDEX_1_BRIGHTNESS" val="0"/>
  <p:tag name="KSO_WM_UNIT_TEXT_FILL_FORE_SCHEMECOLOR_INDEX_1_POS" val="0"/>
  <p:tag name="KSO_WM_UNIT_TEXT_FILL_FORE_SCHEMECOLOR_INDEX_1_TRANS" val="0"/>
  <p:tag name="KSO_WM_UNIT_TEXT_FILL_FORE_SCHEMECOLOR_INDEX_2" val="6"/>
  <p:tag name="KSO_WM_UNIT_TEXT_FILL_FORE_SCHEMECOLOR_INDEX_2_BRIGHTNESS" val="0"/>
  <p:tag name="KSO_WM_UNIT_TEXT_FILL_FORE_SCHEMECOLOR_INDEX_2_POS" val="1"/>
  <p:tag name="KSO_WM_UNIT_TEXT_FILL_FORE_SCHEMECOLOR_INDEX_2_TRANS" val="0"/>
  <p:tag name="KSO_WM_UNIT_TEXT_FILL_GRADIENT_ANGLE" val="0"/>
  <p:tag name="KSO_WM_UNIT_TEXT_FILL_GRADIENT_DIRECTION" val="3"/>
  <p:tag name="KSO_WM_UNIT_TEXT_FILL_GRADIENT_TYPE" val="0"/>
  <p:tag name="KSO_WM_UNIT_TEXT_FILL_TYPE" val="3"/>
  <p:tag name="KSO_WM_UNIT_TYPE" val="a"/>
  <p:tag name="KSO_WM_UNIT_USESOURCEFORMAT_APPLY" val="1"/>
  <p:tag name="KSO_WM_UNIT_VALUE" val="10"/>
</p:tagLst>
</file>

<file path=ppt/tags/tag20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28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0"/>
  <p:tag name="KSO_WM_UNIT_FILL_FORE_SCHEMECOLOR_INDEX_2_POS" val="1"/>
  <p:tag name="KSO_WM_UNIT_FILL_FORE_SCHEMECOLOR_INDEX_2_TRANS" val="0"/>
  <p:tag name="KSO_WM_UNIT_FILL_GRADIENT_ANGLE" val="225"/>
  <p:tag name="KSO_WM_UNIT_FILL_GRADIENT_DIRECTION" val="7"/>
  <p:tag name="KSO_WM_UNIT_FILL_GRADIENT_TYPE" val="0"/>
  <p:tag name="KSO_WM_UNIT_FILL_TYPE" val="3"/>
  <p:tag name="KSO_WM_UNIT_HIGHLIGHT" val="0"/>
  <p:tag name="KSO_WM_UNIT_ID" val="custom20230828_4*l_h_i*1_1_1"/>
  <p:tag name="KSO_WM_UNIT_INDEX" val="1_1_1"/>
  <p:tag name="KSO_WM_UNIT_LAYERLEVEL" val="1_1_1"/>
  <p:tag name="KSO_WM_UNIT_SUBTYPE" val="d"/>
  <p:tag name="KSO_WM_UNIT_TEXT_FILL_FORE_SCHEMECOLOR_INDEX" val="7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0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28"/>
  <p:tag name="KSO_WM_UNIT_COMPATIBLE" val="0"/>
  <p:tag name="KSO_WM_UNIT_DIAGRAM_ISNUMVISUAL" val="0"/>
  <p:tag name="KSO_WM_UNIT_DIAGRAM_ISREFERUNIT" val="0"/>
  <p:tag name="KSO_WM_UNIT_HIGHLIGHT" val="0"/>
  <p:tag name="KSO_WM_UNIT_ID" val="custom20230828_4*l_h_f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SUBTYPE" val="a"/>
  <p:tag name="KSO_WM_UNIT_TEXT_FILL_FORE_SCHEMECOLOR_INDEX_1" val="16"/>
  <p:tag name="KSO_WM_UNIT_TEXT_FILL_FORE_SCHEMECOLOR_INDEX_1_BRIGHTNESS" val="0"/>
  <p:tag name="KSO_WM_UNIT_TEXT_FILL_FORE_SCHEMECOLOR_INDEX_1_POS" val="0"/>
  <p:tag name="KSO_WM_UNIT_TEXT_FILL_FORE_SCHEMECOLOR_INDEX_1_TRANS" val="0"/>
  <p:tag name="KSO_WM_UNIT_TEXT_FILL_FORE_SCHEMECOLOR_INDEX_2" val="5"/>
  <p:tag name="KSO_WM_UNIT_TEXT_FILL_FORE_SCHEMECOLOR_INDEX_2_BRIGHTNESS" val="0"/>
  <p:tag name="KSO_WM_UNIT_TEXT_FILL_FORE_SCHEMECOLOR_INDEX_2_POS" val="0.9"/>
  <p:tag name="KSO_WM_UNIT_TEXT_FILL_FORE_SCHEMECOLOR_INDEX_2_TRANS" val="0"/>
  <p:tag name="KSO_WM_UNIT_TEXT_FILL_GRADIENT_ANGLE" val="270"/>
  <p:tag name="KSO_WM_UNIT_TEXT_FILL_GRADIENT_DIRECTION" val="6"/>
  <p:tag name="KSO_WM_UNIT_TEXT_FILL_GRADIENT_TYPE" val="0"/>
  <p:tag name="KSO_WM_UNIT_TEXT_FILL_TYPE" val="3"/>
  <p:tag name="KSO_WM_UNIT_TYPE" val="l_h_f"/>
  <p:tag name="KSO_WM_UNIT_USESOURCEFORMAT_APPLY" val="1"/>
</p:tagLst>
</file>

<file path=ppt/tags/tag20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28"/>
  <p:tag name="KSO_WM_UNIT_COMPATIBLE" val="0"/>
  <p:tag name="KSO_WM_UNIT_DIAGRAM_ISNUMVISUAL" val="0"/>
  <p:tag name="KSO_WM_UNIT_DIAGRAM_ISREFERUNIT" val="0"/>
  <p:tag name="KSO_WM_UNIT_HIGHLIGHT" val="0"/>
  <p:tag name="KSO_WM_UNIT_ID" val="custom20230828_4*l_h_i*1_1_2"/>
  <p:tag name="KSO_WM_UNIT_INDEX" val="1_1_2"/>
  <p:tag name="KSO_WM_UNIT_LAYERLEVEL" val="1_1_1"/>
  <p:tag name="KSO_WM_UNIT_LINE_FILL_TYPE" val="5"/>
  <p:tag name="KSO_WM_UNIT_LINE_FORE_SCHEMECOLOR_INDEX_1" val="5"/>
  <p:tag name="KSO_WM_UNIT_LINE_FORE_SCHEMECOLOR_INDEX_1_BRIGHTNESS" val="0"/>
  <p:tag name="KSO_WM_UNIT_LINE_FORE_SCHEMECOLOR_INDEX_1_POS" val="0"/>
  <p:tag name="KSO_WM_UNIT_LINE_FORE_SCHEMECOLOR_INDEX_1_TRANS" val="0"/>
  <p:tag name="KSO_WM_UNIT_LINE_FORE_SCHEMECOLOR_INDEX_2" val="6"/>
  <p:tag name="KSO_WM_UNIT_LINE_FORE_SCHEMECOLOR_INDEX_2_BRIGHTNESS" val="0"/>
  <p:tag name="KSO_WM_UNIT_LINE_FORE_SCHEMECOLOR_INDEX_2_POS" val="1"/>
  <p:tag name="KSO_WM_UNIT_LINE_FORE_SCHEMECOLOR_INDEX_2_TRANS" val="1"/>
  <p:tag name="KSO_WM_UNIT_LINE_GRADIENT_ANGLE" val="0"/>
  <p:tag name="KSO_WM_UNIT_LINE_GRADIENT_DIRECTION" val="3"/>
  <p:tag name="KSO_WM_UNIT_LINE_GRADIENT_TYPE" val="0"/>
  <p:tag name="KSO_WM_UNIT_TYPE" val="l_h_i"/>
  <p:tag name="KSO_WM_UNIT_USESOURCEFORMAT_APPLY" val="1"/>
</p:tagLst>
</file>

<file path=ppt/tags/tag20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28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0"/>
  <p:tag name="KSO_WM_UNIT_FILL_FORE_SCHEMECOLOR_INDEX_2_POS" val="1"/>
  <p:tag name="KSO_WM_UNIT_FILL_FORE_SCHEMECOLOR_INDEX_2_TRANS" val="0"/>
  <p:tag name="KSO_WM_UNIT_FILL_GRADIENT_ANGLE" val="225"/>
  <p:tag name="KSO_WM_UNIT_FILL_GRADIENT_DIRECTION" val="7"/>
  <p:tag name="KSO_WM_UNIT_FILL_GRADIENT_TYPE" val="0"/>
  <p:tag name="KSO_WM_UNIT_FILL_TYPE" val="3"/>
  <p:tag name="KSO_WM_UNIT_HIGHLIGHT" val="0"/>
  <p:tag name="KSO_WM_UNIT_ID" val="custom20230828_4*l_h_i*1_2_1"/>
  <p:tag name="KSO_WM_UNIT_INDEX" val="1_2_1"/>
  <p:tag name="KSO_WM_UNIT_LAYERLEVEL" val="1_1_1"/>
  <p:tag name="KSO_WM_UNIT_SUBTYPE" val="d"/>
  <p:tag name="KSO_WM_UNIT_TEXT_FILL_FORE_SCHEMECOLOR_INDEX" val="7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1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28"/>
  <p:tag name="KSO_WM_UNIT_COMPATIBLE" val="0"/>
  <p:tag name="KSO_WM_UNIT_DIAGRAM_ISNUMVISUAL" val="0"/>
  <p:tag name="KSO_WM_UNIT_DIAGRAM_ISREFERUNIT" val="0"/>
  <p:tag name="KSO_WM_UNIT_HIGHLIGHT" val="0"/>
  <p:tag name="KSO_WM_UNIT_ID" val="custom20230828_4*l_h_f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SUBTYPE" val="a"/>
  <p:tag name="KSO_WM_UNIT_TEXT_FILL_FORE_SCHEMECOLOR_INDEX_1" val="16"/>
  <p:tag name="KSO_WM_UNIT_TEXT_FILL_FORE_SCHEMECOLOR_INDEX_1_BRIGHTNESS" val="0"/>
  <p:tag name="KSO_WM_UNIT_TEXT_FILL_FORE_SCHEMECOLOR_INDEX_1_POS" val="0"/>
  <p:tag name="KSO_WM_UNIT_TEXT_FILL_FORE_SCHEMECOLOR_INDEX_1_TRANS" val="0"/>
  <p:tag name="KSO_WM_UNIT_TEXT_FILL_FORE_SCHEMECOLOR_INDEX_2" val="5"/>
  <p:tag name="KSO_WM_UNIT_TEXT_FILL_FORE_SCHEMECOLOR_INDEX_2_BRIGHTNESS" val="0"/>
  <p:tag name="KSO_WM_UNIT_TEXT_FILL_FORE_SCHEMECOLOR_INDEX_2_POS" val="0.9"/>
  <p:tag name="KSO_WM_UNIT_TEXT_FILL_FORE_SCHEMECOLOR_INDEX_2_TRANS" val="0"/>
  <p:tag name="KSO_WM_UNIT_TEXT_FILL_GRADIENT_ANGLE" val="270"/>
  <p:tag name="KSO_WM_UNIT_TEXT_FILL_GRADIENT_DIRECTION" val="6"/>
  <p:tag name="KSO_WM_UNIT_TEXT_FILL_GRADIENT_TYPE" val="0"/>
  <p:tag name="KSO_WM_UNIT_TEXT_FILL_TYPE" val="3"/>
  <p:tag name="KSO_WM_UNIT_TYPE" val="l_h_f"/>
  <p:tag name="KSO_WM_UNIT_USESOURCEFORMAT_APPLY" val="1"/>
</p:tagLst>
</file>

<file path=ppt/tags/tag21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28"/>
  <p:tag name="KSO_WM_UNIT_COMPATIBLE" val="0"/>
  <p:tag name="KSO_WM_UNIT_DIAGRAM_ISNUMVISUAL" val="0"/>
  <p:tag name="KSO_WM_UNIT_DIAGRAM_ISREFERUNIT" val="0"/>
  <p:tag name="KSO_WM_UNIT_HIGHLIGHT" val="0"/>
  <p:tag name="KSO_WM_UNIT_ID" val="custom20230828_4*l_h_i*1_2_2"/>
  <p:tag name="KSO_WM_UNIT_INDEX" val="1_2_2"/>
  <p:tag name="KSO_WM_UNIT_LAYERLEVEL" val="1_1_1"/>
  <p:tag name="KSO_WM_UNIT_LINE_FILL_TYPE" val="5"/>
  <p:tag name="KSO_WM_UNIT_LINE_FORE_SCHEMECOLOR_INDEX_1" val="5"/>
  <p:tag name="KSO_WM_UNIT_LINE_FORE_SCHEMECOLOR_INDEX_1_BRIGHTNESS" val="0"/>
  <p:tag name="KSO_WM_UNIT_LINE_FORE_SCHEMECOLOR_INDEX_1_POS" val="0"/>
  <p:tag name="KSO_WM_UNIT_LINE_FORE_SCHEMECOLOR_INDEX_1_TRANS" val="0"/>
  <p:tag name="KSO_WM_UNIT_LINE_FORE_SCHEMECOLOR_INDEX_2" val="6"/>
  <p:tag name="KSO_WM_UNIT_LINE_FORE_SCHEMECOLOR_INDEX_2_BRIGHTNESS" val="0"/>
  <p:tag name="KSO_WM_UNIT_LINE_FORE_SCHEMECOLOR_INDEX_2_POS" val="1"/>
  <p:tag name="KSO_WM_UNIT_LINE_FORE_SCHEMECOLOR_INDEX_2_TRANS" val="1"/>
  <p:tag name="KSO_WM_UNIT_LINE_GRADIENT_ANGLE" val="0"/>
  <p:tag name="KSO_WM_UNIT_LINE_GRADIENT_DIRECTION" val="3"/>
  <p:tag name="KSO_WM_UNIT_LINE_GRADIENT_TYPE" val="0"/>
  <p:tag name="KSO_WM_UNIT_TYPE" val="l_h_i"/>
  <p:tag name="KSO_WM_UNIT_USESOURCEFORMAT_APPLY" val="1"/>
</p:tagLst>
</file>

<file path=ppt/tags/tag21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28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0"/>
  <p:tag name="KSO_WM_UNIT_FILL_FORE_SCHEMECOLOR_INDEX_2_POS" val="1"/>
  <p:tag name="KSO_WM_UNIT_FILL_FORE_SCHEMECOLOR_INDEX_2_TRANS" val="0"/>
  <p:tag name="KSO_WM_UNIT_FILL_GRADIENT_ANGLE" val="225"/>
  <p:tag name="KSO_WM_UNIT_FILL_GRADIENT_DIRECTION" val="7"/>
  <p:tag name="KSO_WM_UNIT_FILL_GRADIENT_TYPE" val="0"/>
  <p:tag name="KSO_WM_UNIT_FILL_TYPE" val="3"/>
  <p:tag name="KSO_WM_UNIT_HIGHLIGHT" val="0"/>
  <p:tag name="KSO_WM_UNIT_ID" val="custom20230828_4*l_h_i*1_3_1"/>
  <p:tag name="KSO_WM_UNIT_INDEX" val="1_3_1"/>
  <p:tag name="KSO_WM_UNIT_LAYERLEVEL" val="1_1_1"/>
  <p:tag name="KSO_WM_UNIT_SUBTYPE" val="d"/>
  <p:tag name="KSO_WM_UNIT_TEXT_FILL_FORE_SCHEMECOLOR_INDEX" val="7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1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28"/>
  <p:tag name="KSO_WM_UNIT_COMPATIBLE" val="0"/>
  <p:tag name="KSO_WM_UNIT_DIAGRAM_ISNUMVISUAL" val="0"/>
  <p:tag name="KSO_WM_UNIT_DIAGRAM_ISREFERUNIT" val="0"/>
  <p:tag name="KSO_WM_UNIT_HIGHLIGHT" val="0"/>
  <p:tag name="KSO_WM_UNIT_ID" val="custom20230828_4*l_h_f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SUBTYPE" val="a"/>
  <p:tag name="KSO_WM_UNIT_TEXT_FILL_FORE_SCHEMECOLOR_INDEX_1" val="16"/>
  <p:tag name="KSO_WM_UNIT_TEXT_FILL_FORE_SCHEMECOLOR_INDEX_1_BRIGHTNESS" val="0"/>
  <p:tag name="KSO_WM_UNIT_TEXT_FILL_FORE_SCHEMECOLOR_INDEX_1_POS" val="0"/>
  <p:tag name="KSO_WM_UNIT_TEXT_FILL_FORE_SCHEMECOLOR_INDEX_1_TRANS" val="0"/>
  <p:tag name="KSO_WM_UNIT_TEXT_FILL_FORE_SCHEMECOLOR_INDEX_2" val="5"/>
  <p:tag name="KSO_WM_UNIT_TEXT_FILL_FORE_SCHEMECOLOR_INDEX_2_BRIGHTNESS" val="0"/>
  <p:tag name="KSO_WM_UNIT_TEXT_FILL_FORE_SCHEMECOLOR_INDEX_2_POS" val="0.9"/>
  <p:tag name="KSO_WM_UNIT_TEXT_FILL_FORE_SCHEMECOLOR_INDEX_2_TRANS" val="0"/>
  <p:tag name="KSO_WM_UNIT_TEXT_FILL_GRADIENT_ANGLE" val="270"/>
  <p:tag name="KSO_WM_UNIT_TEXT_FILL_GRADIENT_DIRECTION" val="6"/>
  <p:tag name="KSO_WM_UNIT_TEXT_FILL_GRADIENT_TYPE" val="0"/>
  <p:tag name="KSO_WM_UNIT_TEXT_FILL_TYPE" val="3"/>
  <p:tag name="KSO_WM_UNIT_TYPE" val="l_h_f"/>
  <p:tag name="KSO_WM_UNIT_USESOURCEFORMAT_APPLY" val="1"/>
</p:tagLst>
</file>

<file path=ppt/tags/tag21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28"/>
  <p:tag name="KSO_WM_UNIT_COMPATIBLE" val="0"/>
  <p:tag name="KSO_WM_UNIT_DIAGRAM_ISNUMVISUAL" val="0"/>
  <p:tag name="KSO_WM_UNIT_DIAGRAM_ISREFERUNIT" val="0"/>
  <p:tag name="KSO_WM_UNIT_HIGHLIGHT" val="0"/>
  <p:tag name="KSO_WM_UNIT_ID" val="custom20230828_4*l_h_i*1_3_2"/>
  <p:tag name="KSO_WM_UNIT_INDEX" val="1_3_2"/>
  <p:tag name="KSO_WM_UNIT_LAYERLEVEL" val="1_1_1"/>
  <p:tag name="KSO_WM_UNIT_LINE_FILL_TYPE" val="5"/>
  <p:tag name="KSO_WM_UNIT_LINE_FORE_SCHEMECOLOR_INDEX_1" val="5"/>
  <p:tag name="KSO_WM_UNIT_LINE_FORE_SCHEMECOLOR_INDEX_1_BRIGHTNESS" val="0"/>
  <p:tag name="KSO_WM_UNIT_LINE_FORE_SCHEMECOLOR_INDEX_1_POS" val="0"/>
  <p:tag name="KSO_WM_UNIT_LINE_FORE_SCHEMECOLOR_INDEX_1_TRANS" val="0"/>
  <p:tag name="KSO_WM_UNIT_LINE_FORE_SCHEMECOLOR_INDEX_2" val="6"/>
  <p:tag name="KSO_WM_UNIT_LINE_FORE_SCHEMECOLOR_INDEX_2_BRIGHTNESS" val="0"/>
  <p:tag name="KSO_WM_UNIT_LINE_FORE_SCHEMECOLOR_INDEX_2_POS" val="1"/>
  <p:tag name="KSO_WM_UNIT_LINE_FORE_SCHEMECOLOR_INDEX_2_TRANS" val="1"/>
  <p:tag name="KSO_WM_UNIT_LINE_GRADIENT_ANGLE" val="0"/>
  <p:tag name="KSO_WM_UNIT_LINE_GRADIENT_DIRECTION" val="3"/>
  <p:tag name="KSO_WM_UNIT_LINE_GRADIENT_TYPE" val="0"/>
  <p:tag name="KSO_WM_UNIT_TYPE" val="l_h_i"/>
  <p:tag name="KSO_WM_UNIT_USESOURCEFORMAT_APPLY" val="1"/>
</p:tagLst>
</file>

<file path=ppt/tags/tag21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28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0"/>
  <p:tag name="KSO_WM_UNIT_FILL_FORE_SCHEMECOLOR_INDEX_2_POS" val="1"/>
  <p:tag name="KSO_WM_UNIT_FILL_FORE_SCHEMECOLOR_INDEX_2_TRANS" val="0"/>
  <p:tag name="KSO_WM_UNIT_FILL_GRADIENT_ANGLE" val="225"/>
  <p:tag name="KSO_WM_UNIT_FILL_GRADIENT_DIRECTION" val="7"/>
  <p:tag name="KSO_WM_UNIT_FILL_GRADIENT_TYPE" val="0"/>
  <p:tag name="KSO_WM_UNIT_FILL_TYPE" val="3"/>
  <p:tag name="KSO_WM_UNIT_HIGHLIGHT" val="0"/>
  <p:tag name="KSO_WM_UNIT_ID" val="custom20230828_4*l_h_i*1_4_1"/>
  <p:tag name="KSO_WM_UNIT_INDEX" val="1_4_1"/>
  <p:tag name="KSO_WM_UNIT_LAYERLEVEL" val="1_1_1"/>
  <p:tag name="KSO_WM_UNIT_SUBTYPE" val="d"/>
  <p:tag name="KSO_WM_UNIT_TEXT_FILL_FORE_SCHEMECOLOR_INDEX" val="7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1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28"/>
  <p:tag name="KSO_WM_UNIT_COMPATIBLE" val="0"/>
  <p:tag name="KSO_WM_UNIT_DIAGRAM_ISNUMVISUAL" val="0"/>
  <p:tag name="KSO_WM_UNIT_DIAGRAM_ISREFERUNIT" val="0"/>
  <p:tag name="KSO_WM_UNIT_HIGHLIGHT" val="0"/>
  <p:tag name="KSO_WM_UNIT_ID" val="custom20230828_4*l_h_f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" val="添加目录标题"/>
  <p:tag name="KSO_WM_UNIT_SUBTYPE" val="a"/>
  <p:tag name="KSO_WM_UNIT_TEXT_FILL_FORE_SCHEMECOLOR_INDEX_1" val="16"/>
  <p:tag name="KSO_WM_UNIT_TEXT_FILL_FORE_SCHEMECOLOR_INDEX_1_BRIGHTNESS" val="0"/>
  <p:tag name="KSO_WM_UNIT_TEXT_FILL_FORE_SCHEMECOLOR_INDEX_1_POS" val="0"/>
  <p:tag name="KSO_WM_UNIT_TEXT_FILL_FORE_SCHEMECOLOR_INDEX_1_TRANS" val="0"/>
  <p:tag name="KSO_WM_UNIT_TEXT_FILL_FORE_SCHEMECOLOR_INDEX_2" val="5"/>
  <p:tag name="KSO_WM_UNIT_TEXT_FILL_FORE_SCHEMECOLOR_INDEX_2_BRIGHTNESS" val="0"/>
  <p:tag name="KSO_WM_UNIT_TEXT_FILL_FORE_SCHEMECOLOR_INDEX_2_POS" val="0.9"/>
  <p:tag name="KSO_WM_UNIT_TEXT_FILL_FORE_SCHEMECOLOR_INDEX_2_TRANS" val="0"/>
  <p:tag name="KSO_WM_UNIT_TEXT_FILL_GRADIENT_ANGLE" val="270"/>
  <p:tag name="KSO_WM_UNIT_TEXT_FILL_GRADIENT_DIRECTION" val="6"/>
  <p:tag name="KSO_WM_UNIT_TEXT_FILL_GRADIENT_TYPE" val="0"/>
  <p:tag name="KSO_WM_UNIT_TEXT_FILL_TYPE" val="3"/>
  <p:tag name="KSO_WM_UNIT_TYPE" val="l_h_f"/>
  <p:tag name="KSO_WM_UNIT_USESOURCEFORMAT_APPLY" val="1"/>
  <p:tag name="KSO_WM_UNIT_VALUE" val="14"/>
</p:tagLst>
</file>

<file path=ppt/tags/tag21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custom"/>
  <p:tag name="KSO_WM_TEMPLATE_INDEX" val="20230828"/>
  <p:tag name="KSO_WM_UNIT_COMPATIBLE" val="0"/>
  <p:tag name="KSO_WM_UNIT_DIAGRAM_ISNUMVISUAL" val="0"/>
  <p:tag name="KSO_WM_UNIT_DIAGRAM_ISREFERUNIT" val="0"/>
  <p:tag name="KSO_WM_UNIT_HIGHLIGHT" val="0"/>
  <p:tag name="KSO_WM_UNIT_ID" val="custom20230828_4*l_h_i*1_4_2"/>
  <p:tag name="KSO_WM_UNIT_INDEX" val="1_4_2"/>
  <p:tag name="KSO_WM_UNIT_LAYERLEVEL" val="1_1_1"/>
  <p:tag name="KSO_WM_UNIT_LINE_FILL_TYPE" val="5"/>
  <p:tag name="KSO_WM_UNIT_LINE_FORE_SCHEMECOLOR_INDEX_1" val="5"/>
  <p:tag name="KSO_WM_UNIT_LINE_FORE_SCHEMECOLOR_INDEX_1_BRIGHTNESS" val="0"/>
  <p:tag name="KSO_WM_UNIT_LINE_FORE_SCHEMECOLOR_INDEX_1_POS" val="0"/>
  <p:tag name="KSO_WM_UNIT_LINE_FORE_SCHEMECOLOR_INDEX_1_TRANS" val="0"/>
  <p:tag name="KSO_WM_UNIT_LINE_FORE_SCHEMECOLOR_INDEX_2" val="6"/>
  <p:tag name="KSO_WM_UNIT_LINE_FORE_SCHEMECOLOR_INDEX_2_BRIGHTNESS" val="0"/>
  <p:tag name="KSO_WM_UNIT_LINE_FORE_SCHEMECOLOR_INDEX_2_POS" val="1"/>
  <p:tag name="KSO_WM_UNIT_LINE_FORE_SCHEMECOLOR_INDEX_2_TRANS" val="1"/>
  <p:tag name="KSO_WM_UNIT_LINE_GRADIENT_ANGLE" val="0"/>
  <p:tag name="KSO_WM_UNIT_LINE_GRADIENT_DIRECTION" val="3"/>
  <p:tag name="KSO_WM_UNIT_LINE_GRADIENT_TYPE" val="0"/>
  <p:tag name="KSO_WM_UNIT_TYPE" val="l_h_i"/>
  <p:tag name="KSO_WM_UNIT_USESOURCEFORMAT_APPLY" val="1"/>
</p:tagLst>
</file>

<file path=ppt/tags/tag218.xml><?xml version="1.0" encoding="utf-8"?>
<p:tagLst xmlns:p="http://schemas.openxmlformats.org/presentationml/2006/main">
  <p:tag name="KSO_WM_BEAUTIFY_FLAG" val="#wm#"/>
  <p:tag name="KSO_WM_DIAGRAM_GROUP_CODE" val="l1-1"/>
  <p:tag name="KSO_WM_SLIDE_DIAGTYPE" val="l"/>
  <p:tag name="KSO_WM_SLIDE_ID" val="custom20230828_4"/>
  <p:tag name="KSO_WM_SLIDE_INDEX" val="4"/>
  <p:tag name="KSO_WM_SLIDE_ITEM_CNT" val="4"/>
  <p:tag name="KSO_WM_SLIDE_LAYOUT" val="a_l"/>
  <p:tag name="KSO_WM_SLIDE_LAYOUT_CNT" val="1_1"/>
  <p:tag name="KSO_WM_SLIDE_SUBTYPE" val="diag"/>
  <p:tag name="KSO_WM_SLIDE_TYPE" val="contents"/>
  <p:tag name="KSO_WM_SPECIAL_SOURCE" val="bdnull"/>
  <p:tag name="KSO_WM_TAG_VERSION" val="1.0"/>
  <p:tag name="KSO_WM_TEMPLATE_CATEGORY" val="custom"/>
  <p:tag name="KSO_WM_TEMPLATE_COLOR_TYPE" val="0"/>
  <p:tag name="KSO_WM_TEMPLATE_INDEX" val="20230828"/>
  <p:tag name="KSO_WM_TEMPLATE_MASTER_TYPE" val="1"/>
  <p:tag name="KSO_WM_TEMPLATE_SUBCATEGORY" val="0"/>
</p:tagLst>
</file>

<file path=ppt/tags/tag21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28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28_9*e*1"/>
  <p:tag name="KSO_WM_UNIT_INDEX" val="1"/>
  <p:tag name="KSO_WM_UNIT_LAYERLEVEL" val="1"/>
  <p:tag name="KSO_WM_UNIT_NOCLEAR" val="0"/>
  <p:tag name="KSO_WM_UNIT_PRESET_TEXT" val="01"/>
  <p:tag name="KSO_WM_UNIT_TEXT_FILL_FORE_SCHEMECOLOR_INDEX" val="5"/>
  <p:tag name="KSO_WM_UNIT_TEXT_FILL_FORE_SCHEMECOLOR_INDEX_BRIGHTNESS" val="0"/>
  <p:tag name="KSO_WM_UNIT_TEXT_FILL_TYPE" val="1"/>
  <p:tag name="KSO_WM_UNIT_TYPE" val="e"/>
  <p:tag name="KSO_WM_UNIT_VALUE" val="6"/>
</p:tagLst>
</file>

<file path=ppt/tags/tag22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28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28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EXT_FILL_FORE_SCHEMECOLOR_INDEX_1" val="14"/>
  <p:tag name="KSO_WM_UNIT_TEXT_FILL_FORE_SCHEMECOLOR_INDEX_1_BRIGHTNESS" val="0"/>
  <p:tag name="KSO_WM_UNIT_TEXT_FILL_FORE_SCHEMECOLOR_INDEX_1_POS" val="0"/>
  <p:tag name="KSO_WM_UNIT_TEXT_FILL_FORE_SCHEMECOLOR_INDEX_1_TRANS" val="0"/>
  <p:tag name="KSO_WM_UNIT_TEXT_FILL_FORE_SCHEMECOLOR_INDEX_2" val="5"/>
  <p:tag name="KSO_WM_UNIT_TEXT_FILL_FORE_SCHEMECOLOR_INDEX_2_BRIGHTNESS" val="0"/>
  <p:tag name="KSO_WM_UNIT_TEXT_FILL_FORE_SCHEMECOLOR_INDEX_2_POS" val="0.9"/>
  <p:tag name="KSO_WM_UNIT_TEXT_FILL_FORE_SCHEMECOLOR_INDEX_2_TRANS" val="0"/>
  <p:tag name="KSO_WM_UNIT_TEXT_FILL_GRADIENT_ANGLE" val="270"/>
  <p:tag name="KSO_WM_UNIT_TEXT_FILL_GRADIENT_DIRECTION" val="6"/>
  <p:tag name="KSO_WM_UNIT_TEXT_FILL_GRADIENT_TYPE" val="0"/>
  <p:tag name="KSO_WM_UNIT_TEXT_FILL_TYPE" val="3"/>
  <p:tag name="KSO_WM_UNIT_TYPE" val="a"/>
  <p:tag name="KSO_WM_UNIT_VALUE" val="10"/>
</p:tagLst>
</file>

<file path=ppt/tags/tag221.xml><?xml version="1.0" encoding="utf-8"?>
<p:tagLst xmlns:p="http://schemas.openxmlformats.org/presentationml/2006/main">
  <p:tag name="KSO_WM_BEAUTIFY_FLAG" val="#wm#"/>
  <p:tag name="KSO_WM_SLIDE_CONTENT_AREA" val="{&quot;left&quot;:&quot;43.5&quot;,&quot;top&quot;:&quot;87.15&quot;,&quot;width&quot;:&quot;681.6&quot;,&quot;height&quot;:&quot;365.7&quot;}"/>
  <p:tag name="KSO_WM_SLIDE_ID" val="custom20230828_9"/>
  <p:tag name="KSO_WM_SLIDE_INDEX" val="9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828"/>
  <p:tag name="KSO_WM_TEMPLATE_MASTER_TYPE" val="1"/>
  <p:tag name="KSO_WM_TEMPLATE_SUBCATEGORY" val="0"/>
</p:tagLst>
</file>

<file path=ppt/tags/tag222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223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22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61_3*l_h_i*1_1_1"/>
  <p:tag name="KSO_WM_UNIT_INDEX" val="1_1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2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28761_3*l_h_i*1_2_1"/>
  <p:tag name="KSO_WM_UNIT_INDEX" val="1_2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2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28761_3*l_h_i*1_3_1"/>
  <p:tag name="KSO_WM_UNIT_INDEX" val="1_3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2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61_3*l_h_i*1_4_1"/>
  <p:tag name="KSO_WM_UNIT_INDEX" val="1_4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2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61_3*l_h_i*1_1_2"/>
  <p:tag name="KSO_WM_UNIT_INDEX" val="1_1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2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5"/>
  <p:tag name="KSO_WM_UNIT_FILL_FORE_SCHEMECOLOR_INDEX_2_BRIGHTNESS" val="-0.25"/>
  <p:tag name="KSO_WM_UNIT_FILL_FORE_SCHEMECOLOR_INDEX_2_POS" val="1"/>
  <p:tag name="KSO_WM_UNIT_FILL_FORE_SCHEMECOLOR_INDEX_2_TRANS" val="0"/>
  <p:tag name="KSO_WM_UNIT_FILL_GRADIENT_ANGLE" val="130"/>
  <p:tag name="KSO_WM_UNIT_FILL_GRADIENT_DIRECTION" val="-2"/>
  <p:tag name="KSO_WM_UNIT_FILL_GRADIENT_TYPE" val="0"/>
  <p:tag name="KSO_WM_UNIT_FILL_TYPE" val="3"/>
  <p:tag name="KSO_WM_UNIT_HIGHLIGHT" val="0"/>
  <p:tag name="KSO_WM_UNIT_ID" val="diagram20228761_3*l_h_i*1_1_3"/>
  <p:tag name="KSO_WM_UNIT_INDEX" val="1_1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3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HIGHLIGHT" val="0"/>
  <p:tag name="KSO_WM_UNIT_ID" val="diagram20228761_3*l_h_f*1_1_1"/>
  <p:tag name="KSO_WM_UNIT_INDEX" val="1_1_1"/>
  <p:tag name="KSO_WM_UNIT_LAYERLEVEL" val="1_1_1"/>
  <p:tag name="KSO_WM_UNIT_NOCLEAR" val="0"/>
  <p:tag name="KSO_WM_UNIT_PRESET_TEXT" val="点击此处输入你的正文，文字是您思想的提炼。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1"/>
</p:tagLst>
</file>

<file path=ppt/tags/tag23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28761_3*l_h_i*1_2_2"/>
  <p:tag name="KSO_WM_UNIT_INDEX" val="1_2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3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-0.25"/>
  <p:tag name="KSO_WM_UNIT_FILL_FORE_SCHEMECOLOR_INDEX_2_POS" val="1"/>
  <p:tag name="KSO_WM_UNIT_FILL_FORE_SCHEMECOLOR_INDEX_2_TRANS" val="0"/>
  <p:tag name="KSO_WM_UNIT_FILL_GRADIENT_ANGLE" val="130"/>
  <p:tag name="KSO_WM_UNIT_FILL_GRADIENT_DIRECTION" val="-2"/>
  <p:tag name="KSO_WM_UNIT_FILL_GRADIENT_TYPE" val="0"/>
  <p:tag name="KSO_WM_UNIT_FILL_TYPE" val="3"/>
  <p:tag name="KSO_WM_UNIT_HIGHLIGHT" val="0"/>
  <p:tag name="KSO_WM_UNIT_ID" val="diagram20228761_3*l_h_i*1_2_3"/>
  <p:tag name="KSO_WM_UNIT_INDEX" val="1_2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3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HIGHLIGHT" val="0"/>
  <p:tag name="KSO_WM_UNIT_ID" val="diagram20228761_3*l_h_f*1_2_1"/>
  <p:tag name="KSO_WM_UNIT_INDEX" val="1_2_1"/>
  <p:tag name="KSO_WM_UNIT_LAYERLEVEL" val="1_1_1"/>
  <p:tag name="KSO_WM_UNIT_NOCLEAR" val="0"/>
  <p:tag name="KSO_WM_UNIT_PRESET_TEXT" val="点击此处输入你的正文，文字是您思想的提炼。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1"/>
</p:tagLst>
</file>

<file path=ppt/tags/tag23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28761_3*l_h_i*1_3_2"/>
  <p:tag name="KSO_WM_UNIT_INDEX" val="1_3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3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-0.25"/>
  <p:tag name="KSO_WM_UNIT_FILL_FORE_SCHEMECOLOR_INDEX_2_POS" val="1"/>
  <p:tag name="KSO_WM_UNIT_FILL_FORE_SCHEMECOLOR_INDEX_2_TRANS" val="0"/>
  <p:tag name="KSO_WM_UNIT_FILL_GRADIENT_ANGLE" val="130"/>
  <p:tag name="KSO_WM_UNIT_FILL_GRADIENT_DIRECTION" val="-2"/>
  <p:tag name="KSO_WM_UNIT_FILL_GRADIENT_TYPE" val="0"/>
  <p:tag name="KSO_WM_UNIT_FILL_TYPE" val="3"/>
  <p:tag name="KSO_WM_UNIT_HIGHLIGHT" val="0"/>
  <p:tag name="KSO_WM_UNIT_ID" val="diagram20228761_3*l_h_i*1_3_3"/>
  <p:tag name="KSO_WM_UNIT_INDEX" val="1_3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3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HIGHLIGHT" val="0"/>
  <p:tag name="KSO_WM_UNIT_ID" val="diagram20228761_3*l_h_f*1_3_1"/>
  <p:tag name="KSO_WM_UNIT_INDEX" val="1_3_1"/>
  <p:tag name="KSO_WM_UNIT_LAYERLEVEL" val="1_1_1"/>
  <p:tag name="KSO_WM_UNIT_NOCLEAR" val="0"/>
  <p:tag name="KSO_WM_UNIT_PRESET_TEXT" val="点击此处输入你的正文，文字是您思想的提炼。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1"/>
</p:tagLst>
</file>

<file path=ppt/tags/tag23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61_3*l_h_i*1_4_2"/>
  <p:tag name="KSO_WM_UNIT_INDEX" val="1_4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3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5"/>
  <p:tag name="KSO_WM_UNIT_FILL_FORE_SCHEMECOLOR_INDEX_2_BRIGHTNESS" val="-0.25"/>
  <p:tag name="KSO_WM_UNIT_FILL_FORE_SCHEMECOLOR_INDEX_2_POS" val="1"/>
  <p:tag name="KSO_WM_UNIT_FILL_FORE_SCHEMECOLOR_INDEX_2_TRANS" val="0"/>
  <p:tag name="KSO_WM_UNIT_FILL_GRADIENT_ANGLE" val="130"/>
  <p:tag name="KSO_WM_UNIT_FILL_GRADIENT_DIRECTION" val="-2"/>
  <p:tag name="KSO_WM_UNIT_FILL_GRADIENT_TYPE" val="0"/>
  <p:tag name="KSO_WM_UNIT_FILL_TYPE" val="3"/>
  <p:tag name="KSO_WM_UNIT_HIGHLIGHT" val="0"/>
  <p:tag name="KSO_WM_UNIT_ID" val="diagram20228761_3*l_h_i*1_4_3"/>
  <p:tag name="KSO_WM_UNIT_INDEX" val="1_4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3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HIGHLIGHT" val="0"/>
  <p:tag name="KSO_WM_UNIT_ID" val="diagram20228761_3*l_h_f*1_4_1"/>
  <p:tag name="KSO_WM_UNIT_INDEX" val="1_4_1"/>
  <p:tag name="KSO_WM_UNIT_LAYERLEVEL" val="1_1_1"/>
  <p:tag name="KSO_WM_UNIT_NOCLEAR" val="0"/>
  <p:tag name="KSO_WM_UNIT_PRESET_TEXT" val="点击此处输入你的正文，文字是您思想的提炼。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1"/>
</p:tagLst>
</file>

<file path=ppt/tags/tag240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5T02:47:44&quot;,&quot;maxSize&quot;:{&quot;size1&quot;:22.2},&quot;minSize&quot;:{&quot;size1&quot;:13.5},&quot;normalSize&quot;:{&quot;size1&quot;:13.5},&quot;subLayout&quot;:[{&quot;id&quot;:&quot;2023-09-05T02:47:44&quot;,&quot;margin&quot;:{&quot;bottom&quot;:0.025999998673796654,&quot;left&quot;:2.117000102996826,&quot;right&quot;:1.2699999809265137,&quot;top&quot;:0.4230000376701355},&quot;type&quot;:0},{&quot;id&quot;:&quot;2023-09-05T02:47:44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241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242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24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61_3*l_h_i*1_1_1"/>
  <p:tag name="KSO_WM_UNIT_INDEX" val="1_1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4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28761_3*l_h_i*1_2_1"/>
  <p:tag name="KSO_WM_UNIT_INDEX" val="1_2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4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28761_3*l_h_i*1_3_1"/>
  <p:tag name="KSO_WM_UNIT_INDEX" val="1_3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4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61_3*l_h_i*1_4_1"/>
  <p:tag name="KSO_WM_UNIT_INDEX" val="1_4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4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61_3*l_h_i*1_1_2"/>
  <p:tag name="KSO_WM_UNIT_INDEX" val="1_1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4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5"/>
  <p:tag name="KSO_WM_UNIT_FILL_FORE_SCHEMECOLOR_INDEX_2_BRIGHTNESS" val="-0.25"/>
  <p:tag name="KSO_WM_UNIT_FILL_FORE_SCHEMECOLOR_INDEX_2_POS" val="1"/>
  <p:tag name="KSO_WM_UNIT_FILL_FORE_SCHEMECOLOR_INDEX_2_TRANS" val="0"/>
  <p:tag name="KSO_WM_UNIT_FILL_GRADIENT_ANGLE" val="130"/>
  <p:tag name="KSO_WM_UNIT_FILL_GRADIENT_DIRECTION" val="-2"/>
  <p:tag name="KSO_WM_UNIT_FILL_GRADIENT_TYPE" val="0"/>
  <p:tag name="KSO_WM_UNIT_FILL_TYPE" val="3"/>
  <p:tag name="KSO_WM_UNIT_HIGHLIGHT" val="0"/>
  <p:tag name="KSO_WM_UNIT_ID" val="diagram20228761_3*l_h_i*1_1_3"/>
  <p:tag name="KSO_WM_UNIT_INDEX" val="1_1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4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HIGHLIGHT" val="0"/>
  <p:tag name="KSO_WM_UNIT_ID" val="diagram20228761_3*l_h_f*1_1_1"/>
  <p:tag name="KSO_WM_UNIT_INDEX" val="1_1_1"/>
  <p:tag name="KSO_WM_UNIT_LAYERLEVEL" val="1_1_1"/>
  <p:tag name="KSO_WM_UNIT_NOCLEAR" val="0"/>
  <p:tag name="KSO_WM_UNIT_PRESET_TEXT" val="点击此处输入你的正文，文字是您思想的提炼。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1"/>
</p:tagLst>
</file>

<file path=ppt/tags/tag25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28761_3*l_h_i*1_2_2"/>
  <p:tag name="KSO_WM_UNIT_INDEX" val="1_2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5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-0.25"/>
  <p:tag name="KSO_WM_UNIT_FILL_FORE_SCHEMECOLOR_INDEX_2_POS" val="1"/>
  <p:tag name="KSO_WM_UNIT_FILL_FORE_SCHEMECOLOR_INDEX_2_TRANS" val="0"/>
  <p:tag name="KSO_WM_UNIT_FILL_GRADIENT_ANGLE" val="130"/>
  <p:tag name="KSO_WM_UNIT_FILL_GRADIENT_DIRECTION" val="-2"/>
  <p:tag name="KSO_WM_UNIT_FILL_GRADIENT_TYPE" val="0"/>
  <p:tag name="KSO_WM_UNIT_FILL_TYPE" val="3"/>
  <p:tag name="KSO_WM_UNIT_HIGHLIGHT" val="0"/>
  <p:tag name="KSO_WM_UNIT_ID" val="diagram20228761_3*l_h_i*1_2_3"/>
  <p:tag name="KSO_WM_UNIT_INDEX" val="1_2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5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HIGHLIGHT" val="0"/>
  <p:tag name="KSO_WM_UNIT_ID" val="diagram20228761_3*l_h_f*1_2_1"/>
  <p:tag name="KSO_WM_UNIT_INDEX" val="1_2_1"/>
  <p:tag name="KSO_WM_UNIT_LAYERLEVEL" val="1_1_1"/>
  <p:tag name="KSO_WM_UNIT_NOCLEAR" val="0"/>
  <p:tag name="KSO_WM_UNIT_PRESET_TEXT" val="点击此处输入你的正文，文字是您思想的提炼。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1"/>
</p:tagLst>
</file>

<file path=ppt/tags/tag25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28761_3*l_h_i*1_3_2"/>
  <p:tag name="KSO_WM_UNIT_INDEX" val="1_3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5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-0.25"/>
  <p:tag name="KSO_WM_UNIT_FILL_FORE_SCHEMECOLOR_INDEX_2_POS" val="1"/>
  <p:tag name="KSO_WM_UNIT_FILL_FORE_SCHEMECOLOR_INDEX_2_TRANS" val="0"/>
  <p:tag name="KSO_WM_UNIT_FILL_GRADIENT_ANGLE" val="130"/>
  <p:tag name="KSO_WM_UNIT_FILL_GRADIENT_DIRECTION" val="-2"/>
  <p:tag name="KSO_WM_UNIT_FILL_GRADIENT_TYPE" val="0"/>
  <p:tag name="KSO_WM_UNIT_FILL_TYPE" val="3"/>
  <p:tag name="KSO_WM_UNIT_HIGHLIGHT" val="0"/>
  <p:tag name="KSO_WM_UNIT_ID" val="diagram20228761_3*l_h_i*1_3_3"/>
  <p:tag name="KSO_WM_UNIT_INDEX" val="1_3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5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HIGHLIGHT" val="0"/>
  <p:tag name="KSO_WM_UNIT_ID" val="diagram20228761_3*l_h_f*1_3_1"/>
  <p:tag name="KSO_WM_UNIT_INDEX" val="1_3_1"/>
  <p:tag name="KSO_WM_UNIT_LAYERLEVEL" val="1_1_1"/>
  <p:tag name="KSO_WM_UNIT_NOCLEAR" val="0"/>
  <p:tag name="KSO_WM_UNIT_PRESET_TEXT" val="点击此处输入你的正文，文字是您思想的提炼。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1"/>
</p:tagLst>
</file>

<file path=ppt/tags/tag25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61_3*l_h_i*1_4_2"/>
  <p:tag name="KSO_WM_UNIT_INDEX" val="1_4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5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5"/>
  <p:tag name="KSO_WM_UNIT_FILL_FORE_SCHEMECOLOR_INDEX_2_BRIGHTNESS" val="-0.25"/>
  <p:tag name="KSO_WM_UNIT_FILL_FORE_SCHEMECOLOR_INDEX_2_POS" val="1"/>
  <p:tag name="KSO_WM_UNIT_FILL_FORE_SCHEMECOLOR_INDEX_2_TRANS" val="0"/>
  <p:tag name="KSO_WM_UNIT_FILL_GRADIENT_ANGLE" val="130"/>
  <p:tag name="KSO_WM_UNIT_FILL_GRADIENT_DIRECTION" val="-2"/>
  <p:tag name="KSO_WM_UNIT_FILL_GRADIENT_TYPE" val="0"/>
  <p:tag name="KSO_WM_UNIT_FILL_TYPE" val="3"/>
  <p:tag name="KSO_WM_UNIT_HIGHLIGHT" val="0"/>
  <p:tag name="KSO_WM_UNIT_ID" val="diagram20228761_3*l_h_i*1_4_3"/>
  <p:tag name="KSO_WM_UNIT_INDEX" val="1_4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5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HIGHLIGHT" val="0"/>
  <p:tag name="KSO_WM_UNIT_ID" val="diagram20228761_3*l_h_f*1_4_1"/>
  <p:tag name="KSO_WM_UNIT_INDEX" val="1_4_1"/>
  <p:tag name="KSO_WM_UNIT_LAYERLEVEL" val="1_1_1"/>
  <p:tag name="KSO_WM_UNIT_NOCLEAR" val="0"/>
  <p:tag name="KSO_WM_UNIT_PRESET_TEXT" val="点击此处输入你的正文，文字是您思想的提炼。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1"/>
</p:tagLst>
</file>

<file path=ppt/tags/tag259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5T02:47:51&quot;,&quot;maxSize&quot;:{&quot;size1&quot;:22.2},&quot;minSize&quot;:{&quot;size1&quot;:13.5},&quot;normalSize&quot;:{&quot;size1&quot;:13.5},&quot;subLayout&quot;:[{&quot;id&quot;:&quot;2023-09-05T02:47:51&quot;,&quot;margin&quot;:{&quot;bottom&quot;:0.025999998673796654,&quot;left&quot;:2.117000102996826,&quot;right&quot;:1.2699999809265137,&quot;top&quot;:0.4230000376701355},&quot;type&quot;:0},{&quot;id&quot;:&quot;2023-09-05T02:47:51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260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261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26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899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-0.25"/>
  <p:tag name="KSO_WM_UNIT_FILL_TYPE" val="1"/>
  <p:tag name="KSO_WM_UNIT_HIGHLIGHT" val="0"/>
  <p:tag name="KSO_WM_UNIT_ID" val="diagram20213899_1*l_i*1_1"/>
  <p:tag name="KSO_WM_UNIT_INDEX" val="1_1"/>
  <p:tag name="KSO_WM_UNIT_LAYERLEVEL" val="1_1"/>
  <p:tag name="KSO_WM_UNIT_TEXT_FILL_FORE_SCHEMECOLOR_INDEX" val="13"/>
  <p:tag name="KSO_WM_UNIT_TEXT_FILL_FORE_SCHEMECOLOR_INDEX_BRIGHTNESS" val="0"/>
  <p:tag name="KSO_WM_UNIT_TEXT_FILL_TYPE" val="1"/>
  <p:tag name="KSO_WM_UNIT_TYPE" val="l_i"/>
  <p:tag name="KSO_WM_UNIT_USESOURCEFORMAT_APPLY" val="1"/>
</p:tagLst>
</file>

<file path=ppt/tags/tag26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899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-0.25"/>
  <p:tag name="KSO_WM_UNIT_FILL_TYPE" val="1"/>
  <p:tag name="KSO_WM_UNIT_HIGHLIGHT" val="0"/>
  <p:tag name="KSO_WM_UNIT_ID" val="diagram20213899_1*l_i*1_2"/>
  <p:tag name="KSO_WM_UNIT_INDEX" val="1_2"/>
  <p:tag name="KSO_WM_UNIT_LAYERLEVEL" val="1_1"/>
  <p:tag name="KSO_WM_UNIT_TEXT_FILL_FORE_SCHEMECOLOR_INDEX" val="13"/>
  <p:tag name="KSO_WM_UNIT_TEXT_FILL_FORE_SCHEMECOLOR_INDEX_BRIGHTNESS" val="0"/>
  <p:tag name="KSO_WM_UNIT_TEXT_FILL_TYPE" val="1"/>
  <p:tag name="KSO_WM_UNIT_TYPE" val="l_i"/>
  <p:tag name="KSO_WM_UNIT_USESOURCEFORMAT_APPLY" val="1"/>
</p:tagLst>
</file>

<file path=ppt/tags/tag26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899"/>
  <p:tag name="KSO_WM_UNIT_COMPATIBLE" val="0"/>
  <p:tag name="KSO_WM_UNIT_DIAGRAM_ISNUMVISUAL" val="0"/>
  <p:tag name="KSO_WM_UNIT_DIAGRAM_ISREFERUNIT" val="0"/>
  <p:tag name="KSO_WM_UNIT_HIGHLIGHT" val="0"/>
  <p:tag name="KSO_WM_UNIT_ID" val="diagram20213899_1*l_i*1_3"/>
  <p:tag name="KSO_WM_UNIT_INDEX" val="1_3"/>
  <p:tag name="KSO_WM_UNIT_LAYERLEVEL" val="1_1"/>
  <p:tag name="KSO_WM_UNIT_TEXT_FILL_FORE_SCHEMECOLOR_INDEX" val="13"/>
  <p:tag name="KSO_WM_UNIT_TEXT_FILL_FORE_SCHEMECOLOR_INDEX_BRIGHTNESS" val="0"/>
  <p:tag name="KSO_WM_UNIT_TEXT_FILL_TYPE" val="1"/>
  <p:tag name="KSO_WM_UNIT_TYPE" val="l_i"/>
  <p:tag name="KSO_WM_UNIT_USESOURCEFORMAT_APPLY" val="1"/>
</p:tagLst>
</file>

<file path=ppt/tags/tag26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899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3899_1*l_i*1_4"/>
  <p:tag name="KSO_WM_UNIT_INDEX" val="1_4"/>
  <p:tag name="KSO_WM_UNIT_LAYERLEVEL" val="1_1"/>
  <p:tag name="KSO_WM_UNIT_TEXT_FILL_FORE_SCHEMECOLOR_INDEX" val="13"/>
  <p:tag name="KSO_WM_UNIT_TEXT_FILL_FORE_SCHEMECOLOR_INDEX_BRIGHTNESS" val="0"/>
  <p:tag name="KSO_WM_UNIT_TEXT_FILL_TYPE" val="1"/>
  <p:tag name="KSO_WM_UNIT_TYPE" val="l_i"/>
  <p:tag name="KSO_WM_UNIT_USESOURCEFORMAT_APPLY" val="1"/>
</p:tagLst>
</file>

<file path=ppt/tags/tag26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899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3899_1*l_i*1_5"/>
  <p:tag name="KSO_WM_UNIT_INDEX" val="1_5"/>
  <p:tag name="KSO_WM_UNIT_LAYERLEVEL" val="1_1"/>
  <p:tag name="KSO_WM_UNIT_TEXT_FILL_FORE_SCHEMECOLOR_INDEX" val="13"/>
  <p:tag name="KSO_WM_UNIT_TEXT_FILL_FORE_SCHEMECOLOR_INDEX_BRIGHTNESS" val="0"/>
  <p:tag name="KSO_WM_UNIT_TEXT_FILL_TYPE" val="1"/>
  <p:tag name="KSO_WM_UNIT_TYPE" val="l_i"/>
  <p:tag name="KSO_WM_UNIT_USESOURCEFORMAT_APPLY" val="1"/>
</p:tagLst>
</file>

<file path=ppt/tags/tag26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899"/>
  <p:tag name="KSO_WM_UNIT_COMPATIBLE" val="0"/>
  <p:tag name="KSO_WM_UNIT_DIAGRAM_ISNUMVISUAL" val="0"/>
  <p:tag name="KSO_WM_UNIT_DIAGRAM_ISREFERUNIT" val="0"/>
  <p:tag name="KSO_WM_UNIT_FILL_FORE_SCHEMECOLOR_INDEX" val="9"/>
  <p:tag name="KSO_WM_UNIT_FILL_FORE_SCHEMECOLOR_INDEX_BRIGHTNESS" val="0"/>
  <p:tag name="KSO_WM_UNIT_FILL_TYPE" val="1"/>
  <p:tag name="KSO_WM_UNIT_HIGHLIGHT" val="0"/>
  <p:tag name="KSO_WM_UNIT_ID" val="diagram20213899_1*l_h_i*1_4_1"/>
  <p:tag name="KSO_WM_UNIT_INDEX" val="1_4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6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899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13899_1*l_h_i*1_3_1"/>
  <p:tag name="KSO_WM_UNIT_INDEX" val="1_3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6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899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13899_1*l_h_i*1_2_1"/>
  <p:tag name="KSO_WM_UNIT_INDEX" val="1_2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7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899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13899_1*l_h_i*1_1_1"/>
  <p:tag name="KSO_WM_UNIT_INDEX" val="1_1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27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899"/>
  <p:tag name="KSO_WM_UNIT_COMPATIBLE" val="0"/>
  <p:tag name="KSO_WM_UNIT_DIAGRAM_ISNUMVISUAL" val="0"/>
  <p:tag name="KSO_WM_UNIT_DIAGRAM_ISREFERUNIT" val="0"/>
  <p:tag name="KSO_WM_UNIT_HIGHLIGHT" val="0"/>
  <p:tag name="KSO_WM_UNIT_ID" val="diagram20213899_1*l_h_f*1_1_1"/>
  <p:tag name="KSO_WM_UNIT_INDEX" val="1_1_1"/>
  <p:tag name="KSO_WM_UNIT_LAYERLEVEL" val="1_1_1"/>
  <p:tag name="KSO_WM_UNIT_NOCLEAR" val="0"/>
  <p:tag name="KSO_WM_UNIT_PRESET_TEXT" val="单击此处输入你的正文，文字是您思想的提炼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1"/>
  <p:tag name="KSO_WM_UNIT_VALUE" val="44"/>
</p:tagLst>
</file>

<file path=ppt/tags/tag27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899"/>
  <p:tag name="KSO_WM_UNIT_COMPATIBLE" val="0"/>
  <p:tag name="KSO_WM_UNIT_DIAGRAM_ISNUMVISUAL" val="0"/>
  <p:tag name="KSO_WM_UNIT_DIAGRAM_ISREFERUNIT" val="0"/>
  <p:tag name="KSO_WM_UNIT_HIGHLIGHT" val="0"/>
  <p:tag name="KSO_WM_UNIT_ID" val="diagram20213899_1*l_h_f*1_2_1"/>
  <p:tag name="KSO_WM_UNIT_INDEX" val="1_2_1"/>
  <p:tag name="KSO_WM_UNIT_LAYERLEVEL" val="1_1_1"/>
  <p:tag name="KSO_WM_UNIT_NOCLEAR" val="0"/>
  <p:tag name="KSO_WM_UNIT_PRESET_TEXT" val="单击此处输入你的正文，文字是您思想的提炼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1"/>
  <p:tag name="KSO_WM_UNIT_VALUE" val="44"/>
</p:tagLst>
</file>

<file path=ppt/tags/tag27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899"/>
  <p:tag name="KSO_WM_UNIT_COMPATIBLE" val="0"/>
  <p:tag name="KSO_WM_UNIT_DIAGRAM_ISNUMVISUAL" val="0"/>
  <p:tag name="KSO_WM_UNIT_DIAGRAM_ISREFERUNIT" val="0"/>
  <p:tag name="KSO_WM_UNIT_HIGHLIGHT" val="0"/>
  <p:tag name="KSO_WM_UNIT_ID" val="diagram20213899_1*l_h_f*1_3_1"/>
  <p:tag name="KSO_WM_UNIT_INDEX" val="1_3_1"/>
  <p:tag name="KSO_WM_UNIT_LAYERLEVEL" val="1_1_1"/>
  <p:tag name="KSO_WM_UNIT_NOCLEAR" val="0"/>
  <p:tag name="KSO_WM_UNIT_PRESET_TEXT" val="单击此处输入你的正文，文字是您思想的提炼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1"/>
  <p:tag name="KSO_WM_UNIT_VALUE" val="44"/>
</p:tagLst>
</file>

<file path=ppt/tags/tag27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899"/>
  <p:tag name="KSO_WM_UNIT_COMPATIBLE" val="0"/>
  <p:tag name="KSO_WM_UNIT_DIAGRAM_ISNUMVISUAL" val="0"/>
  <p:tag name="KSO_WM_UNIT_DIAGRAM_ISREFERUNIT" val="0"/>
  <p:tag name="KSO_WM_UNIT_HIGHLIGHT" val="0"/>
  <p:tag name="KSO_WM_UNIT_ID" val="diagram20213899_1*l_h_f*1_4_1"/>
  <p:tag name="KSO_WM_UNIT_INDEX" val="1_4_1"/>
  <p:tag name="KSO_WM_UNIT_LAYERLEVEL" val="1_1_1"/>
  <p:tag name="KSO_WM_UNIT_NOCLEAR" val="0"/>
  <p:tag name="KSO_WM_UNIT_PRESET_TEXT" val="单击此处输入你的正文，文字是您思想的提炼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1"/>
  <p:tag name="KSO_WM_UNIT_VALUE" val="44"/>
</p:tagLst>
</file>

<file path=ppt/tags/tag27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899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13899_1*l_h_x*1_1_1"/>
  <p:tag name="KSO_WM_UNIT_INDEX" val="1_1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l_h_x"/>
  <p:tag name="KSO_WM_UNIT_USESOURCEFORMAT_APPLY" val="1"/>
  <p:tag name="KSO_WM_UNIT_VALUE" val="114*114"/>
</p:tagLst>
</file>

<file path=ppt/tags/tag27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899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13899_1*l_h_x*1_2_1"/>
  <p:tag name="KSO_WM_UNIT_INDEX" val="1_2_1"/>
  <p:tag name="KSO_WM_UNIT_LAYERLEVEL" val="1_1_1"/>
  <p:tag name="KSO_WM_UNIT_TYPE" val="l_h_x"/>
  <p:tag name="KSO_WM_UNIT_USESOURCEFORMAT_APPLY" val="1"/>
  <p:tag name="KSO_WM_UNIT_VALUE" val="101*103"/>
</p:tagLst>
</file>

<file path=ppt/tags/tag27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899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13899_1*l_h_x*1_3_1"/>
  <p:tag name="KSO_WM_UNIT_INDEX" val="1_3_1"/>
  <p:tag name="KSO_WM_UNIT_LAYERLEVEL" val="1_1_1"/>
  <p:tag name="KSO_WM_UNIT_TYPE" val="l_h_x"/>
  <p:tag name="KSO_WM_UNIT_USESOURCEFORMAT_APPLY" val="1"/>
  <p:tag name="KSO_WM_UNIT_VALUE" val="99*90"/>
</p:tagLst>
</file>

<file path=ppt/tags/tag27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899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13899_1*l_h_x*1_4_1"/>
  <p:tag name="KSO_WM_UNIT_INDEX" val="1_4_1"/>
  <p:tag name="KSO_WM_UNIT_LAYERLEVEL" val="1_1_1"/>
  <p:tag name="KSO_WM_UNIT_TYPE" val="l_h_x"/>
  <p:tag name="KSO_WM_UNIT_USESOURCEFORMAT_APPLY" val="1"/>
  <p:tag name="KSO_WM_UNIT_VALUE" val="116*112"/>
</p:tagLst>
</file>

<file path=ppt/tags/tag279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5T02:47:57&quot;,&quot;maxSize&quot;:{&quot;size1&quot;:22.2},&quot;minSize&quot;:{&quot;size1&quot;:13.5},&quot;normalSize&quot;:{&quot;size1&quot;:13.5},&quot;subLayout&quot;:[{&quot;id&quot;:&quot;2023-09-05T02:47:57&quot;,&quot;margin&quot;:{&quot;bottom&quot;:0.025999998673796654,&quot;left&quot;:2.117000102996826,&quot;right&quot;:1.2699999809265137,&quot;top&quot;:0.4230000376701355},&quot;type&quot;:0},{&quot;id&quot;:&quot;2023-09-05T02:47:57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28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28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28_9*e*1"/>
  <p:tag name="KSO_WM_UNIT_INDEX" val="1"/>
  <p:tag name="KSO_WM_UNIT_LAYERLEVEL" val="1"/>
  <p:tag name="KSO_WM_UNIT_NOCLEAR" val="0"/>
  <p:tag name="KSO_WM_UNIT_PRESET_TEXT" val="01"/>
  <p:tag name="KSO_WM_UNIT_TEXT_FILL_FORE_SCHEMECOLOR_INDEX" val="5"/>
  <p:tag name="KSO_WM_UNIT_TEXT_FILL_FORE_SCHEMECOLOR_INDEX_BRIGHTNESS" val="0"/>
  <p:tag name="KSO_WM_UNIT_TEXT_FILL_TYPE" val="1"/>
  <p:tag name="KSO_WM_UNIT_TYPE" val="e"/>
  <p:tag name="KSO_WM_UNIT_VALUE" val="6"/>
</p:tagLst>
</file>

<file path=ppt/tags/tag28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28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28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EXT_FILL_FORE_SCHEMECOLOR_INDEX_1" val="14"/>
  <p:tag name="KSO_WM_UNIT_TEXT_FILL_FORE_SCHEMECOLOR_INDEX_1_BRIGHTNESS" val="0"/>
  <p:tag name="KSO_WM_UNIT_TEXT_FILL_FORE_SCHEMECOLOR_INDEX_1_POS" val="0"/>
  <p:tag name="KSO_WM_UNIT_TEXT_FILL_FORE_SCHEMECOLOR_INDEX_1_TRANS" val="0"/>
  <p:tag name="KSO_WM_UNIT_TEXT_FILL_FORE_SCHEMECOLOR_INDEX_2" val="5"/>
  <p:tag name="KSO_WM_UNIT_TEXT_FILL_FORE_SCHEMECOLOR_INDEX_2_BRIGHTNESS" val="0"/>
  <p:tag name="KSO_WM_UNIT_TEXT_FILL_FORE_SCHEMECOLOR_INDEX_2_POS" val="0.9"/>
  <p:tag name="KSO_WM_UNIT_TEXT_FILL_FORE_SCHEMECOLOR_INDEX_2_TRANS" val="0"/>
  <p:tag name="KSO_WM_UNIT_TEXT_FILL_GRADIENT_ANGLE" val="270"/>
  <p:tag name="KSO_WM_UNIT_TEXT_FILL_GRADIENT_DIRECTION" val="6"/>
  <p:tag name="KSO_WM_UNIT_TEXT_FILL_GRADIENT_TYPE" val="0"/>
  <p:tag name="KSO_WM_UNIT_TEXT_FILL_TYPE" val="3"/>
  <p:tag name="KSO_WM_UNIT_TYPE" val="a"/>
  <p:tag name="KSO_WM_UNIT_VALUE" val="10"/>
</p:tagLst>
</file>

<file path=ppt/tags/tag282.xml><?xml version="1.0" encoding="utf-8"?>
<p:tagLst xmlns:p="http://schemas.openxmlformats.org/presentationml/2006/main">
  <p:tag name="KSO_WM_BEAUTIFY_FLAG" val="#wm#"/>
  <p:tag name="KSO_WM_SLIDE_CONTENT_AREA" val="{&quot;left&quot;:&quot;43.5&quot;,&quot;top&quot;:&quot;87.15&quot;,&quot;width&quot;:&quot;681.6&quot;,&quot;height&quot;:&quot;365.7&quot;}"/>
  <p:tag name="KSO_WM_SLIDE_ID" val="custom20230828_9"/>
  <p:tag name="KSO_WM_SLIDE_INDEX" val="9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828"/>
  <p:tag name="KSO_WM_TEMPLATE_MASTER_TYPE" val="1"/>
  <p:tag name="KSO_WM_TEMPLATE_SUBCATEGORY" val="0"/>
</p:tagLst>
</file>

<file path=ppt/tags/tag283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284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285.xml><?xml version="1.0" encoding="utf-8"?>
<p:tagLst xmlns:p="http://schemas.openxmlformats.org/presentationml/2006/main">
  <p:tag name="KSO_WM_ASSEMBLE_CHIP_INDEX" val="e63185571cce4f128c165345f0408b42"/>
  <p:tag name="KSO_WM_BEAUTIFY_FLAG" val="#wm#"/>
  <p:tag name="KSO_WM_CHIP_GROUPID" val="60b9e034d573a1aeab43bcb3"/>
  <p:tag name="KSO_WM_CHIP_XID" val="60b9e034d573a1aeab43bcb4"/>
  <p:tag name="KSO_WM_DIAGRAM_GROUP_CODE" val="l1-1"/>
  <p:tag name="KSO_WM_TAG_VERSION" val="1.0"/>
  <p:tag name="KSO_WM_TEMPLATE_CATEGORY" val="diagram"/>
  <p:tag name="KSO_WM_TEMPLATE_INDEX" val="2021919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94_3*l_h_i*1_1_2"/>
  <p:tag name="KSO_WM_UNIT_INDEX" val="1_1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60"/>
</p:tagLst>
</file>

<file path=ppt/tags/tag286.xml><?xml version="1.0" encoding="utf-8"?>
<p:tagLst xmlns:p="http://schemas.openxmlformats.org/presentationml/2006/main">
  <p:tag name="KSO_WM_ASSEMBLE_CHIP_INDEX" val="e63185571cce4f128c165345f0408b42"/>
  <p:tag name="KSO_WM_BEAUTIFY_FLAG" val="#wm#"/>
  <p:tag name="KSO_WM_CHIP_GROUPID" val="60b9e034d573a1aeab43bcb3"/>
  <p:tag name="KSO_WM_CHIP_XID" val="60b9e034d573a1aeab43bcb4"/>
  <p:tag name="KSO_WM_DIAGRAM_GROUP_CODE" val="l1-1"/>
  <p:tag name="KSO_WM_TAG_VERSION" val="1.0"/>
  <p:tag name="KSO_WM_TEMPLATE_CATEGORY" val="diagram"/>
  <p:tag name="KSO_WM_TEMPLATE_INDEX" val="2021919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94_3*l_h_i*1_1_3"/>
  <p:tag name="KSO_WM_UNIT_INDEX" val="1_1_3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4"/>
</p:tagLst>
</file>

<file path=ppt/tags/tag287.xml><?xml version="1.0" encoding="utf-8"?>
<p:tagLst xmlns:p="http://schemas.openxmlformats.org/presentationml/2006/main">
  <p:tag name="KSO_WM_ASSEMBLE_CHIP_INDEX" val="e63185571cce4f128c165345f0408b42"/>
  <p:tag name="KSO_WM_BEAUTIFY_FLAG" val="#wm#"/>
  <p:tag name="KSO_WM_CHIP_GROUPID" val="60b9e034d573a1aeab43bcb3"/>
  <p:tag name="KSO_WM_CHIP_XID" val="60b9e034d573a1aeab43bcb4"/>
  <p:tag name="KSO_WM_DIAGRAM_GROUP_CODE" val="l1-1"/>
  <p:tag name="KSO_WM_TAG_VERSION" val="1.0"/>
  <p:tag name="KSO_WM_TEMPLATE_CATEGORY" val="diagram"/>
  <p:tag name="KSO_WM_TEMPLATE_INDEX" val="20219194"/>
  <p:tag name="KSO_WM_UNIT_COMPATIBLE" val="0"/>
  <p:tag name="KSO_WM_UNIT_DIAGRAM_ISNUMVISUAL" val="0"/>
  <p:tag name="KSO_WM_UNIT_DIAGRAM_ISREFERUNIT" val="0"/>
  <p:tag name="KSO_WM_UNIT_HIGHLIGHT" val="0"/>
  <p:tag name="KSO_WM_UNIT_ID" val="diagram20219194_3*l_h_i*1_1_1"/>
  <p:tag name="KSO_WM_UNIT_INDEX" val="1_1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1"/>
</p:tagLst>
</file>

<file path=ppt/tags/tag288.xml><?xml version="1.0" encoding="utf-8"?>
<p:tagLst xmlns:p="http://schemas.openxmlformats.org/presentationml/2006/main">
  <p:tag name="KSO_WM_ASSEMBLE_CHIP_INDEX" val="e63185571cce4f128c165345f0408b42"/>
  <p:tag name="KSO_WM_BEAUTIFY_FLAG" val="#wm#"/>
  <p:tag name="KSO_WM_CHIP_GROUPID" val="60b9e034d573a1aeab43bcb3"/>
  <p:tag name="KSO_WM_CHIP_XID" val="60b9e034d573a1aeab43bcb4"/>
  <p:tag name="KSO_WM_DIAGRAM_GROUP_CODE" val="l1-1"/>
  <p:tag name="KSO_WM_TAG_VERSION" val="1.0"/>
  <p:tag name="KSO_WM_TEMPLATE_CATEGORY" val="diagram"/>
  <p:tag name="KSO_WM_TEMPLATE_INDEX" val="20219194"/>
  <p:tag name="KSO_WM_UNIT_COMPATIBLE" val="0"/>
  <p:tag name="KSO_WM_UNIT_DIAGRAM_ISNUMVISUAL" val="0"/>
  <p:tag name="KSO_WM_UNIT_DIAGRAM_ISREFERUNIT" val="0"/>
  <p:tag name="KSO_WM_UNIT_HIGHLIGHT" val="0"/>
  <p:tag name="KSO_WM_UNIT_ID" val="diagram20219194_3*l_h_f*1_1_1"/>
  <p:tag name="KSO_WM_UNIT_INDEX" val="1_1_1"/>
  <p:tag name="KSO_WM_UNIT_LAYERLEVEL" val="1_1_1"/>
  <p:tag name="KSO_WM_UNIT_NOCLEAR" val="0"/>
  <p:tag name="KSO_WM_UNIT_PRESET_TEXT" val="输入你的正文文字是你思想的提炼为了最终良好的效果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1"/>
  <p:tag name="KSO_WM_UNIT_VALUE" val="33"/>
</p:tagLst>
</file>

<file path=ppt/tags/tag289.xml><?xml version="1.0" encoding="utf-8"?>
<p:tagLst xmlns:p="http://schemas.openxmlformats.org/presentationml/2006/main">
  <p:tag name="KSO_WM_ASSEMBLE_CHIP_INDEX" val="e63185571cce4f128c165345f0408b42"/>
  <p:tag name="KSO_WM_BEAUTIFY_FLAG" val="#wm#"/>
  <p:tag name="KSO_WM_CHIP_GROUPID" val="60b9e034d573a1aeab43bcb3"/>
  <p:tag name="KSO_WM_CHIP_XID" val="60b9e034d573a1aeab43bcb4"/>
  <p:tag name="KSO_WM_DIAGRAM_GROUP_CODE" val="l1-1"/>
  <p:tag name="KSO_WM_TAG_VERSION" val="1.0"/>
  <p:tag name="KSO_WM_TEMPLATE_CATEGORY" val="diagram"/>
  <p:tag name="KSO_WM_TEMPLATE_INDEX" val="2021919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94_3*l_h_i*1_2_2"/>
  <p:tag name="KSO_WM_UNIT_INDEX" val="1_2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60"/>
</p:tagLst>
</file>

<file path=ppt/tags/tag290.xml><?xml version="1.0" encoding="utf-8"?>
<p:tagLst xmlns:p="http://schemas.openxmlformats.org/presentationml/2006/main">
  <p:tag name="KSO_WM_ASSEMBLE_CHIP_INDEX" val="e63185571cce4f128c165345f0408b42"/>
  <p:tag name="KSO_WM_BEAUTIFY_FLAG" val="#wm#"/>
  <p:tag name="KSO_WM_CHIP_GROUPID" val="60b9e034d573a1aeab43bcb3"/>
  <p:tag name="KSO_WM_CHIP_XID" val="60b9e034d573a1aeab43bcb4"/>
  <p:tag name="KSO_WM_DIAGRAM_GROUP_CODE" val="l1-1"/>
  <p:tag name="KSO_WM_TAG_VERSION" val="1.0"/>
  <p:tag name="KSO_WM_TEMPLATE_CATEGORY" val="diagram"/>
  <p:tag name="KSO_WM_TEMPLATE_INDEX" val="2021919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94_3*l_h_i*1_2_3"/>
  <p:tag name="KSO_WM_UNIT_INDEX" val="1_2_3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4"/>
</p:tagLst>
</file>

<file path=ppt/tags/tag291.xml><?xml version="1.0" encoding="utf-8"?>
<p:tagLst xmlns:p="http://schemas.openxmlformats.org/presentationml/2006/main">
  <p:tag name="KSO_WM_ASSEMBLE_CHIP_INDEX" val="e63185571cce4f128c165345f0408b42"/>
  <p:tag name="KSO_WM_BEAUTIFY_FLAG" val="#wm#"/>
  <p:tag name="KSO_WM_CHIP_GROUPID" val="60b9e034d573a1aeab43bcb3"/>
  <p:tag name="KSO_WM_CHIP_XID" val="60b9e034d573a1aeab43bcb4"/>
  <p:tag name="KSO_WM_DIAGRAM_GROUP_CODE" val="l1-1"/>
  <p:tag name="KSO_WM_TAG_VERSION" val="1.0"/>
  <p:tag name="KSO_WM_TEMPLATE_CATEGORY" val="diagram"/>
  <p:tag name="KSO_WM_TEMPLATE_INDEX" val="20219194"/>
  <p:tag name="KSO_WM_UNIT_COMPATIBLE" val="0"/>
  <p:tag name="KSO_WM_UNIT_DIAGRAM_ISNUMVISUAL" val="0"/>
  <p:tag name="KSO_WM_UNIT_DIAGRAM_ISREFERUNIT" val="0"/>
  <p:tag name="KSO_WM_UNIT_HIGHLIGHT" val="0"/>
  <p:tag name="KSO_WM_UNIT_ID" val="diagram20219194_3*l_h_i*1_2_1"/>
  <p:tag name="KSO_WM_UNIT_INDEX" val="1_2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1"/>
</p:tagLst>
</file>

<file path=ppt/tags/tag292.xml><?xml version="1.0" encoding="utf-8"?>
<p:tagLst xmlns:p="http://schemas.openxmlformats.org/presentationml/2006/main">
  <p:tag name="KSO_WM_ASSEMBLE_CHIP_INDEX" val="e63185571cce4f128c165345f0408b42"/>
  <p:tag name="KSO_WM_BEAUTIFY_FLAG" val="#wm#"/>
  <p:tag name="KSO_WM_CHIP_GROUPID" val="60b9e034d573a1aeab43bcb3"/>
  <p:tag name="KSO_WM_CHIP_XID" val="60b9e034d573a1aeab43bcb4"/>
  <p:tag name="KSO_WM_DIAGRAM_GROUP_CODE" val="l1-1"/>
  <p:tag name="KSO_WM_TAG_VERSION" val="1.0"/>
  <p:tag name="KSO_WM_TEMPLATE_CATEGORY" val="diagram"/>
  <p:tag name="KSO_WM_TEMPLATE_INDEX" val="20219194"/>
  <p:tag name="KSO_WM_UNIT_COMPATIBLE" val="0"/>
  <p:tag name="KSO_WM_UNIT_DIAGRAM_ISNUMVISUAL" val="0"/>
  <p:tag name="KSO_WM_UNIT_DIAGRAM_ISREFERUNIT" val="0"/>
  <p:tag name="KSO_WM_UNIT_HIGHLIGHT" val="0"/>
  <p:tag name="KSO_WM_UNIT_ID" val="diagram20219194_3*l_h_f*1_2_1"/>
  <p:tag name="KSO_WM_UNIT_INDEX" val="1_2_1"/>
  <p:tag name="KSO_WM_UNIT_LAYERLEVEL" val="1_1_1"/>
  <p:tag name="KSO_WM_UNIT_NOCLEAR" val="0"/>
  <p:tag name="KSO_WM_UNIT_PRESET_TEXT" val="输入你的正文文字是你思想的提炼为了最终良好的效果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1"/>
  <p:tag name="KSO_WM_UNIT_VALUE" val="33"/>
</p:tagLst>
</file>

<file path=ppt/tags/tag293.xml><?xml version="1.0" encoding="utf-8"?>
<p:tagLst xmlns:p="http://schemas.openxmlformats.org/presentationml/2006/main">
  <p:tag name="KSO_WM_ASSEMBLE_CHIP_INDEX" val="e63185571cce4f128c165345f0408b42"/>
  <p:tag name="KSO_WM_BEAUTIFY_FLAG" val="#wm#"/>
  <p:tag name="KSO_WM_CHIP_GROUPID" val="60b9e034d573a1aeab43bcb3"/>
  <p:tag name="KSO_WM_CHIP_XID" val="60b9e034d573a1aeab43bcb4"/>
  <p:tag name="KSO_WM_DIAGRAM_GROUP_CODE" val="l1-1"/>
  <p:tag name="KSO_WM_TAG_VERSION" val="1.0"/>
  <p:tag name="KSO_WM_TEMPLATE_CATEGORY" val="diagram"/>
  <p:tag name="KSO_WM_TEMPLATE_INDEX" val="2021919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94_3*l_h_i*1_3_2"/>
  <p:tag name="KSO_WM_UNIT_INDEX" val="1_3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60"/>
</p:tagLst>
</file>

<file path=ppt/tags/tag294.xml><?xml version="1.0" encoding="utf-8"?>
<p:tagLst xmlns:p="http://schemas.openxmlformats.org/presentationml/2006/main">
  <p:tag name="KSO_WM_ASSEMBLE_CHIP_INDEX" val="e63185571cce4f128c165345f0408b42"/>
  <p:tag name="KSO_WM_BEAUTIFY_FLAG" val="#wm#"/>
  <p:tag name="KSO_WM_CHIP_GROUPID" val="60b9e034d573a1aeab43bcb3"/>
  <p:tag name="KSO_WM_CHIP_XID" val="60b9e034d573a1aeab43bcb4"/>
  <p:tag name="KSO_WM_DIAGRAM_GROUP_CODE" val="l1-1"/>
  <p:tag name="KSO_WM_TAG_VERSION" val="1.0"/>
  <p:tag name="KSO_WM_TEMPLATE_CATEGORY" val="diagram"/>
  <p:tag name="KSO_WM_TEMPLATE_INDEX" val="2021919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94_3*l_h_i*1_3_3"/>
  <p:tag name="KSO_WM_UNIT_INDEX" val="1_3_3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4"/>
</p:tagLst>
</file>

<file path=ppt/tags/tag295.xml><?xml version="1.0" encoding="utf-8"?>
<p:tagLst xmlns:p="http://schemas.openxmlformats.org/presentationml/2006/main">
  <p:tag name="KSO_WM_ASSEMBLE_CHIP_INDEX" val="e63185571cce4f128c165345f0408b42"/>
  <p:tag name="KSO_WM_BEAUTIFY_FLAG" val="#wm#"/>
  <p:tag name="KSO_WM_CHIP_GROUPID" val="60b9e034d573a1aeab43bcb3"/>
  <p:tag name="KSO_WM_CHIP_XID" val="60b9e034d573a1aeab43bcb4"/>
  <p:tag name="KSO_WM_DIAGRAM_GROUP_CODE" val="l1-1"/>
  <p:tag name="KSO_WM_TAG_VERSION" val="1.0"/>
  <p:tag name="KSO_WM_TEMPLATE_CATEGORY" val="diagram"/>
  <p:tag name="KSO_WM_TEMPLATE_INDEX" val="20219194"/>
  <p:tag name="KSO_WM_UNIT_COMPATIBLE" val="0"/>
  <p:tag name="KSO_WM_UNIT_DIAGRAM_ISNUMVISUAL" val="0"/>
  <p:tag name="KSO_WM_UNIT_DIAGRAM_ISREFERUNIT" val="0"/>
  <p:tag name="KSO_WM_UNIT_HIGHLIGHT" val="0"/>
  <p:tag name="KSO_WM_UNIT_ID" val="diagram20219194_3*l_h_i*1_3_1"/>
  <p:tag name="KSO_WM_UNIT_INDEX" val="1_3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1"/>
</p:tagLst>
</file>

<file path=ppt/tags/tag296.xml><?xml version="1.0" encoding="utf-8"?>
<p:tagLst xmlns:p="http://schemas.openxmlformats.org/presentationml/2006/main">
  <p:tag name="KSO_WM_ASSEMBLE_CHIP_INDEX" val="e63185571cce4f128c165345f0408b42"/>
  <p:tag name="KSO_WM_BEAUTIFY_FLAG" val="#wm#"/>
  <p:tag name="KSO_WM_CHIP_GROUPID" val="60b9e034d573a1aeab43bcb3"/>
  <p:tag name="KSO_WM_CHIP_XID" val="60b9e034d573a1aeab43bcb4"/>
  <p:tag name="KSO_WM_DIAGRAM_GROUP_CODE" val="l1-1"/>
  <p:tag name="KSO_WM_TAG_VERSION" val="1.0"/>
  <p:tag name="KSO_WM_TEMPLATE_CATEGORY" val="diagram"/>
  <p:tag name="KSO_WM_TEMPLATE_INDEX" val="20219194"/>
  <p:tag name="KSO_WM_UNIT_COMPATIBLE" val="0"/>
  <p:tag name="KSO_WM_UNIT_DIAGRAM_ISNUMVISUAL" val="0"/>
  <p:tag name="KSO_WM_UNIT_DIAGRAM_ISREFERUNIT" val="0"/>
  <p:tag name="KSO_WM_UNIT_HIGHLIGHT" val="0"/>
  <p:tag name="KSO_WM_UNIT_ID" val="diagram20219194_3*l_h_f*1_3_1"/>
  <p:tag name="KSO_WM_UNIT_INDEX" val="1_3_1"/>
  <p:tag name="KSO_WM_UNIT_LAYERLEVEL" val="1_1_1"/>
  <p:tag name="KSO_WM_UNIT_NOCLEAR" val="0"/>
  <p:tag name="KSO_WM_UNIT_PRESET_TEXT" val="输入你的正文文字是你思想的提炼为了最终良好的效果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1"/>
  <p:tag name="KSO_WM_UNIT_VALUE" val="33"/>
</p:tagLst>
</file>

<file path=ppt/tags/tag297.xml><?xml version="1.0" encoding="utf-8"?>
<p:tagLst xmlns:p="http://schemas.openxmlformats.org/presentationml/2006/main">
  <p:tag name="KSO_WM_ASSEMBLE_CHIP_INDEX" val="e63185571cce4f128c165345f0408b42"/>
  <p:tag name="KSO_WM_BEAUTIFY_FLAG" val="#wm#"/>
  <p:tag name="KSO_WM_CHIP_GROUPID" val="60b9e034d573a1aeab43bcb3"/>
  <p:tag name="KSO_WM_CHIP_XID" val="60b9e034d573a1aeab43bcb4"/>
  <p:tag name="KSO_WM_DIAGRAM_GROUP_CODE" val="l1-1"/>
  <p:tag name="KSO_WM_TAG_VERSION" val="1.0"/>
  <p:tag name="KSO_WM_TEMPLATE_CATEGORY" val="diagram"/>
  <p:tag name="KSO_WM_TEMPLATE_INDEX" val="2021919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94_3*l_h_i*1_4_2"/>
  <p:tag name="KSO_WM_UNIT_INDEX" val="1_4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60"/>
</p:tagLst>
</file>

<file path=ppt/tags/tag298.xml><?xml version="1.0" encoding="utf-8"?>
<p:tagLst xmlns:p="http://schemas.openxmlformats.org/presentationml/2006/main">
  <p:tag name="KSO_WM_ASSEMBLE_CHIP_INDEX" val="e63185571cce4f128c165345f0408b42"/>
  <p:tag name="KSO_WM_BEAUTIFY_FLAG" val="#wm#"/>
  <p:tag name="KSO_WM_CHIP_GROUPID" val="60b9e034d573a1aeab43bcb3"/>
  <p:tag name="KSO_WM_CHIP_XID" val="60b9e034d573a1aeab43bcb4"/>
  <p:tag name="KSO_WM_DIAGRAM_GROUP_CODE" val="l1-1"/>
  <p:tag name="KSO_WM_TAG_VERSION" val="1.0"/>
  <p:tag name="KSO_WM_TEMPLATE_CATEGORY" val="diagram"/>
  <p:tag name="KSO_WM_TEMPLATE_INDEX" val="2021919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9194_3*l_h_i*1_4_3"/>
  <p:tag name="KSO_WM_UNIT_INDEX" val="1_4_3"/>
  <p:tag name="KSO_WM_UNIT_LAYERLEVEL" val="1_1_1"/>
  <p:tag name="KSO_WM_UNIT_LINE_FILL_TYPE" val="2"/>
  <p:tag name="KSO_WM_UNIT_LINE_FORE_SCHEMECOLOR_INDEX" val="14"/>
  <p:tag name="KSO_WM_UNIT_LINE_FORE_SCHEMECOLOR_INDEX_BRIGHTNESS" val="0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4"/>
</p:tagLst>
</file>

<file path=ppt/tags/tag299.xml><?xml version="1.0" encoding="utf-8"?>
<p:tagLst xmlns:p="http://schemas.openxmlformats.org/presentationml/2006/main">
  <p:tag name="KSO_WM_ASSEMBLE_CHIP_INDEX" val="e63185571cce4f128c165345f0408b42"/>
  <p:tag name="KSO_WM_BEAUTIFY_FLAG" val="#wm#"/>
  <p:tag name="KSO_WM_CHIP_GROUPID" val="60b9e034d573a1aeab43bcb3"/>
  <p:tag name="KSO_WM_CHIP_XID" val="60b9e034d573a1aeab43bcb4"/>
  <p:tag name="KSO_WM_DIAGRAM_GROUP_CODE" val="l1-1"/>
  <p:tag name="KSO_WM_TAG_VERSION" val="1.0"/>
  <p:tag name="KSO_WM_TEMPLATE_CATEGORY" val="diagram"/>
  <p:tag name="KSO_WM_TEMPLATE_INDEX" val="20219194"/>
  <p:tag name="KSO_WM_UNIT_COMPATIBLE" val="0"/>
  <p:tag name="KSO_WM_UNIT_DIAGRAM_ISNUMVISUAL" val="0"/>
  <p:tag name="KSO_WM_UNIT_DIAGRAM_ISREFERUNIT" val="0"/>
  <p:tag name="KSO_WM_UNIT_HIGHLIGHT" val="0"/>
  <p:tag name="KSO_WM_UNIT_ID" val="diagram20219194_3*l_h_i*1_4_1"/>
  <p:tag name="KSO_WM_UNIT_INDEX" val="1_4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  <p:tag name="KSO_WM_UNIT_VALUE" val="1"/>
</p:tagLst>
</file>

<file path=ppt/tags/tag300.xml><?xml version="1.0" encoding="utf-8"?>
<p:tagLst xmlns:p="http://schemas.openxmlformats.org/presentationml/2006/main">
  <p:tag name="KSO_WM_ASSEMBLE_CHIP_INDEX" val="e63185571cce4f128c165345f0408b42"/>
  <p:tag name="KSO_WM_BEAUTIFY_FLAG" val="#wm#"/>
  <p:tag name="KSO_WM_CHIP_GROUPID" val="60b9e034d573a1aeab43bcb3"/>
  <p:tag name="KSO_WM_CHIP_XID" val="60b9e034d573a1aeab43bcb4"/>
  <p:tag name="KSO_WM_DIAGRAM_GROUP_CODE" val="l1-1"/>
  <p:tag name="KSO_WM_TAG_VERSION" val="1.0"/>
  <p:tag name="KSO_WM_TEMPLATE_CATEGORY" val="diagram"/>
  <p:tag name="KSO_WM_TEMPLATE_INDEX" val="20219194"/>
  <p:tag name="KSO_WM_UNIT_COMPATIBLE" val="0"/>
  <p:tag name="KSO_WM_UNIT_DIAGRAM_ISNUMVISUAL" val="0"/>
  <p:tag name="KSO_WM_UNIT_DIAGRAM_ISREFERUNIT" val="0"/>
  <p:tag name="KSO_WM_UNIT_HIGHLIGHT" val="0"/>
  <p:tag name="KSO_WM_UNIT_ID" val="diagram20219194_3*l_h_f*1_4_1"/>
  <p:tag name="KSO_WM_UNIT_INDEX" val="1_4_1"/>
  <p:tag name="KSO_WM_UNIT_LAYERLEVEL" val="1_1_1"/>
  <p:tag name="KSO_WM_UNIT_NOCLEAR" val="0"/>
  <p:tag name="KSO_WM_UNIT_PRESET_TEXT" val="输入你的正文文字是你思想的提炼为了最终良好的效果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1"/>
  <p:tag name="KSO_WM_UNIT_VALUE" val="33"/>
</p:tagLst>
</file>

<file path=ppt/tags/tag301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5T02:48:02&quot;,&quot;maxSize&quot;:{&quot;size1&quot;:22.2},&quot;minSize&quot;:{&quot;size1&quot;:13.5},&quot;normalSize&quot;:{&quot;size1&quot;:13.5},&quot;subLayout&quot;:[{&quot;id&quot;:&quot;2023-09-05T02:48:02&quot;,&quot;margin&quot;:{&quot;bottom&quot;:0.025999998673796654,&quot;left&quot;:2.117000102996826,&quot;right&quot;:1.2699999809265137,&quot;top&quot;:0.4230000376701355},&quot;type&quot;:0},{&quot;id&quot;:&quot;2023-09-05T02:48:02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302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303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304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206372"/>
  <p:tag name="KSO_WM_UNIT_COMPATIBLE" val="0"/>
  <p:tag name="KSO_WM_UNIT_DIAGRAM_ISNUMVISUAL" val="0"/>
  <p:tag name="KSO_WM_UNIT_DIAGRAM_ISREFERUNIT" val="0"/>
  <p:tag name="KSO_WM_UNIT_HIGHLIGHT" val="0"/>
  <p:tag name="KSO_WM_UNIT_ID" val="diagram20206372_3*q_i*1_1"/>
  <p:tag name="KSO_WM_UNIT_INDEX" val="1_1"/>
  <p:tag name="KSO_WM_UNIT_LAYERLEVEL" val="1_1"/>
  <p:tag name="KSO_WM_UNIT_LINE_FILL_TYPE" val="2"/>
  <p:tag name="KSO_WM_UNIT_LINE_FORE_SCHEMECOLOR_INDEX" val="14"/>
  <p:tag name="KSO_WM_UNIT_LINE_FORE_SCHEMECOLOR_INDEX_BRIGHTNESS" val="-0.05"/>
  <p:tag name="KSO_WM_UNIT_TEXT_FILL_FORE_SCHEMECOLOR_INDEX" val="2"/>
  <p:tag name="KSO_WM_UNIT_TEXT_FILL_FORE_SCHEMECOLOR_INDEX_BRIGHTNESS" val="0"/>
  <p:tag name="KSO_WM_UNIT_TEXT_FILL_TYPE" val="1"/>
  <p:tag name="KSO_WM_UNIT_TYPE" val="q_i"/>
  <p:tag name="KSO_WM_UNIT_USESOURCEFORMAT_APPLY" val="1"/>
</p:tagLst>
</file>

<file path=ppt/tags/tag305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206372"/>
  <p:tag name="KSO_WM_UNIT_COMPATIBLE" val="0"/>
  <p:tag name="KSO_WM_UNIT_DIAGRAM_ISNUMVISUAL" val="0"/>
  <p:tag name="KSO_WM_UNIT_DIAGRAM_ISREFERUNIT" val="0"/>
  <p:tag name="KSO_WM_UNIT_HIGHLIGHT" val="0"/>
  <p:tag name="KSO_WM_UNIT_ID" val="diagram20206372_3*q_i*1_18"/>
  <p:tag name="KSO_WM_UNIT_INDEX" val="1_18"/>
  <p:tag name="KSO_WM_UNIT_LAYERLEVEL" val="1_1"/>
  <p:tag name="KSO_WM_UNIT_TEXT_FILL_FORE_SCHEMECOLOR_INDEX" val="1"/>
  <p:tag name="KSO_WM_UNIT_TEXT_FILL_TYPE" val="1"/>
  <p:tag name="KSO_WM_UNIT_TYPE" val="q_i"/>
  <p:tag name="KSO_WM_UNIT_USESOURCEFORMAT_APPLY" val="1"/>
</p:tagLst>
</file>

<file path=ppt/tags/tag306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206372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6"/>
  <p:tag name="KSO_WM_UNIT_FILL_TYPE" val="1"/>
  <p:tag name="KSO_WM_UNIT_HIGHLIGHT" val="0"/>
  <p:tag name="KSO_WM_UNIT_ID" val="diagram20206372_3*q_i*1_19"/>
  <p:tag name="KSO_WM_UNIT_INDEX" val="1_19"/>
  <p:tag name="KSO_WM_UNIT_LAYERLEVEL" val="1_1"/>
  <p:tag name="KSO_WM_UNIT_TEXT_FILL_FORE_SCHEMECOLOR_INDEX" val="13"/>
  <p:tag name="KSO_WM_UNIT_TEXT_FILL_FORE_SCHEMECOLOR_INDEX_BRIGHTNESS" val="0"/>
  <p:tag name="KSO_WM_UNIT_TEXT_FILL_TYPE" val="1"/>
  <p:tag name="KSO_WM_UNIT_TYPE" val="q_i"/>
  <p:tag name="KSO_WM_UNIT_USESOURCEFORMAT_APPLY" val="1"/>
</p:tagLst>
</file>

<file path=ppt/tags/tag307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206372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6372_3*q_i*1_2"/>
  <p:tag name="KSO_WM_UNIT_INDEX" val="1_2"/>
  <p:tag name="KSO_WM_UNIT_LAYERLEVEL" val="1_1"/>
  <p:tag name="KSO_WM_UNIT_TEXT_FILL_FORE_SCHEMECOLOR_INDEX" val="13"/>
  <p:tag name="KSO_WM_UNIT_TEXT_FILL_FORE_SCHEMECOLOR_INDEX_BRIGHTNESS" val="0"/>
  <p:tag name="KSO_WM_UNIT_TEXT_FILL_TYPE" val="1"/>
  <p:tag name="KSO_WM_UNIT_TYPE" val="q_i"/>
  <p:tag name="KSO_WM_UNIT_USESOURCEFORMAT_APPLY" val="1"/>
</p:tagLst>
</file>

<file path=ppt/tags/tag308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206372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6372_3*q_i*1_5"/>
  <p:tag name="KSO_WM_UNIT_INDEX" val="1_5"/>
  <p:tag name="KSO_WM_UNIT_LAYERLEVEL" val="1_1"/>
  <p:tag name="KSO_WM_UNIT_TEXT_FILL_FORE_SCHEMECOLOR_INDEX" val="13"/>
  <p:tag name="KSO_WM_UNIT_TEXT_FILL_FORE_SCHEMECOLOR_INDEX_BRIGHTNESS" val="0"/>
  <p:tag name="KSO_WM_UNIT_TEXT_FILL_TYPE" val="1"/>
  <p:tag name="KSO_WM_UNIT_TYPE" val="q_i"/>
  <p:tag name="KSO_WM_UNIT_USESOURCEFORMAT_APPLY" val="1"/>
</p:tagLst>
</file>

<file path=ppt/tags/tag309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206372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6372_3*q_i*1_6"/>
  <p:tag name="KSO_WM_UNIT_INDEX" val="1_6"/>
  <p:tag name="KSO_WM_UNIT_LAYERLEVEL" val="1_1"/>
  <p:tag name="KSO_WM_UNIT_TEXT_FILL_FORE_SCHEMECOLOR_INDEX" val="13"/>
  <p:tag name="KSO_WM_UNIT_TEXT_FILL_FORE_SCHEMECOLOR_INDEX_BRIGHTNESS" val="0"/>
  <p:tag name="KSO_WM_UNIT_TEXT_FILL_TYPE" val="1"/>
  <p:tag name="KSO_WM_UNIT_TYPE" val="q_i"/>
  <p:tag name="KSO_WM_UNIT_USESOURCEFORMAT_APPLY" val="1"/>
</p:tagLst>
</file>

<file path=ppt/tags/tag310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206372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6372_3*q_i*1_7"/>
  <p:tag name="KSO_WM_UNIT_INDEX" val="1_7"/>
  <p:tag name="KSO_WM_UNIT_LAYERLEVEL" val="1_1"/>
  <p:tag name="KSO_WM_UNIT_TEXT_FILL_FORE_SCHEMECOLOR_INDEX" val="13"/>
  <p:tag name="KSO_WM_UNIT_TEXT_FILL_FORE_SCHEMECOLOR_INDEX_BRIGHTNESS" val="0"/>
  <p:tag name="KSO_WM_UNIT_TEXT_FILL_TYPE" val="1"/>
  <p:tag name="KSO_WM_UNIT_TYPE" val="q_i"/>
  <p:tag name="KSO_WM_UNIT_USESOURCEFORMAT_APPLY" val="1"/>
</p:tagLst>
</file>

<file path=ppt/tags/tag311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206372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6372_3*q_i*1_8"/>
  <p:tag name="KSO_WM_UNIT_INDEX" val="1_8"/>
  <p:tag name="KSO_WM_UNIT_LAYERLEVEL" val="1_1"/>
  <p:tag name="KSO_WM_UNIT_TEXT_FILL_FORE_SCHEMECOLOR_INDEX" val="13"/>
  <p:tag name="KSO_WM_UNIT_TEXT_FILL_FORE_SCHEMECOLOR_INDEX_BRIGHTNESS" val="0"/>
  <p:tag name="KSO_WM_UNIT_TEXT_FILL_TYPE" val="1"/>
  <p:tag name="KSO_WM_UNIT_TYPE" val="q_i"/>
  <p:tag name="KSO_WM_UNIT_USESOURCEFORMAT_APPLY" val="1"/>
</p:tagLst>
</file>

<file path=ppt/tags/tag312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206372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6372_3*q_i*1_9"/>
  <p:tag name="KSO_WM_UNIT_INDEX" val="1_9"/>
  <p:tag name="KSO_WM_UNIT_LAYERLEVEL" val="1_1"/>
  <p:tag name="KSO_WM_UNIT_TEXT_FILL_FORE_SCHEMECOLOR_INDEX" val="13"/>
  <p:tag name="KSO_WM_UNIT_TEXT_FILL_FORE_SCHEMECOLOR_INDEX_BRIGHTNESS" val="0"/>
  <p:tag name="KSO_WM_UNIT_TEXT_FILL_TYPE" val="1"/>
  <p:tag name="KSO_WM_UNIT_TYPE" val="q_i"/>
  <p:tag name="KSO_WM_UNIT_USESOURCEFORMAT_APPLY" val="1"/>
</p:tagLst>
</file>

<file path=ppt/tags/tag313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206372"/>
  <p:tag name="KSO_WM_UNIT_COMPATIBLE" val="0"/>
  <p:tag name="KSO_WM_UNIT_DIAGRAM_ISNUMVISUAL" val="0"/>
  <p:tag name="KSO_WM_UNIT_DIAGRAM_ISREFERUNIT" val="0"/>
  <p:tag name="KSO_WM_UNIT_FILL_FORE_SCHEMECOLOR_INDEX" val="10"/>
  <p:tag name="KSO_WM_UNIT_FILL_FORE_SCHEMECOLOR_INDEX_BRIGHTNESS" val="0.4"/>
  <p:tag name="KSO_WM_UNIT_FILL_TYPE" val="1"/>
  <p:tag name="KSO_WM_UNIT_HIGHLIGHT" val="0"/>
  <p:tag name="KSO_WM_UNIT_ID" val="diagram20206372_3*q_i*1_3"/>
  <p:tag name="KSO_WM_UNIT_INDEX" val="1_3"/>
  <p:tag name="KSO_WM_UNIT_LAYERLEVEL" val="1_1"/>
  <p:tag name="KSO_WM_UNIT_TEXT_FILL_FORE_SCHEMECOLOR_INDEX" val="13"/>
  <p:tag name="KSO_WM_UNIT_TEXT_FILL_FORE_SCHEMECOLOR_INDEX_BRIGHTNESS" val="0"/>
  <p:tag name="KSO_WM_UNIT_TEXT_FILL_TYPE" val="1"/>
  <p:tag name="KSO_WM_UNIT_TYPE" val="q_i"/>
  <p:tag name="KSO_WM_UNIT_USESOURCEFORMAT_APPLY" val="1"/>
</p:tagLst>
</file>

<file path=ppt/tags/tag314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206372"/>
  <p:tag name="KSO_WM_UNIT_COMPATIBLE" val="0"/>
  <p:tag name="KSO_WM_UNIT_DIAGRAM_ISNUMVISUAL" val="0"/>
  <p:tag name="KSO_WM_UNIT_DIAGRAM_ISREFERUNIT" val="0"/>
  <p:tag name="KSO_WM_UNIT_FILL_FORE_SCHEMECOLOR_INDEX" val="10"/>
  <p:tag name="KSO_WM_UNIT_FILL_FORE_SCHEMECOLOR_INDEX_BRIGHTNESS" val="0.4"/>
  <p:tag name="KSO_WM_UNIT_FILL_TYPE" val="1"/>
  <p:tag name="KSO_WM_UNIT_HIGHLIGHT" val="0"/>
  <p:tag name="KSO_WM_UNIT_ID" val="diagram20206372_3*q_i*1_4"/>
  <p:tag name="KSO_WM_UNIT_INDEX" val="1_4"/>
  <p:tag name="KSO_WM_UNIT_LAYERLEVEL" val="1_1"/>
  <p:tag name="KSO_WM_UNIT_TEXT_FILL_FORE_SCHEMECOLOR_INDEX" val="13"/>
  <p:tag name="KSO_WM_UNIT_TEXT_FILL_FORE_SCHEMECOLOR_INDEX_BRIGHTNESS" val="0"/>
  <p:tag name="KSO_WM_UNIT_TEXT_FILL_TYPE" val="1"/>
  <p:tag name="KSO_WM_UNIT_TYPE" val="q_i"/>
  <p:tag name="KSO_WM_UNIT_USESOURCEFORMAT_APPLY" val="1"/>
</p:tagLst>
</file>

<file path=ppt/tags/tag315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206372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6"/>
  <p:tag name="KSO_WM_UNIT_FILL_TYPE" val="1"/>
  <p:tag name="KSO_WM_UNIT_HIGHLIGHT" val="0"/>
  <p:tag name="KSO_WM_UNIT_ID" val="diagram20206372_3*q_i*1_10"/>
  <p:tag name="KSO_WM_UNIT_INDEX" val="1_10"/>
  <p:tag name="KSO_WM_UNIT_LAYERLEVEL" val="1_1"/>
  <p:tag name="KSO_WM_UNIT_TEXT_FILL_FORE_SCHEMECOLOR_INDEX" val="13"/>
  <p:tag name="KSO_WM_UNIT_TEXT_FILL_FORE_SCHEMECOLOR_INDEX_BRIGHTNESS" val="0"/>
  <p:tag name="KSO_WM_UNIT_TEXT_FILL_TYPE" val="1"/>
  <p:tag name="KSO_WM_UNIT_TYPE" val="q_i"/>
  <p:tag name="KSO_WM_UNIT_USESOURCEFORMAT_APPLY" val="1"/>
</p:tagLst>
</file>

<file path=ppt/tags/tag316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206372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6372_3*q_i*1_13"/>
  <p:tag name="KSO_WM_UNIT_INDEX" val="1_13"/>
  <p:tag name="KSO_WM_UNIT_LAYERLEVEL" val="1_1"/>
  <p:tag name="KSO_WM_UNIT_TEXT_FILL_FORE_SCHEMECOLOR_INDEX" val="13"/>
  <p:tag name="KSO_WM_UNIT_TEXT_FILL_FORE_SCHEMECOLOR_INDEX_BRIGHTNESS" val="0"/>
  <p:tag name="KSO_WM_UNIT_TEXT_FILL_TYPE" val="1"/>
  <p:tag name="KSO_WM_UNIT_TYPE" val="q_i"/>
  <p:tag name="KSO_WM_UNIT_USESOURCEFORMAT_APPLY" val="1"/>
</p:tagLst>
</file>

<file path=ppt/tags/tag317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206372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6372_3*q_i*1_14"/>
  <p:tag name="KSO_WM_UNIT_INDEX" val="1_14"/>
  <p:tag name="KSO_WM_UNIT_LAYERLEVEL" val="1_1"/>
  <p:tag name="KSO_WM_UNIT_TEXT_FILL_FORE_SCHEMECOLOR_INDEX" val="13"/>
  <p:tag name="KSO_WM_UNIT_TEXT_FILL_FORE_SCHEMECOLOR_INDEX_BRIGHTNESS" val="0"/>
  <p:tag name="KSO_WM_UNIT_TEXT_FILL_TYPE" val="1"/>
  <p:tag name="KSO_WM_UNIT_TYPE" val="q_i"/>
  <p:tag name="KSO_WM_UNIT_USESOURCEFORMAT_APPLY" val="1"/>
</p:tagLst>
</file>

<file path=ppt/tags/tag318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206372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6372_3*q_i*1_15"/>
  <p:tag name="KSO_WM_UNIT_INDEX" val="1_15"/>
  <p:tag name="KSO_WM_UNIT_LAYERLEVEL" val="1_1"/>
  <p:tag name="KSO_WM_UNIT_TEXT_FILL_FORE_SCHEMECOLOR_INDEX" val="13"/>
  <p:tag name="KSO_WM_UNIT_TEXT_FILL_FORE_SCHEMECOLOR_INDEX_BRIGHTNESS" val="0"/>
  <p:tag name="KSO_WM_UNIT_TEXT_FILL_TYPE" val="1"/>
  <p:tag name="KSO_WM_UNIT_TYPE" val="q_i"/>
  <p:tag name="KSO_WM_UNIT_USESOURCEFORMAT_APPLY" val="1"/>
</p:tagLst>
</file>

<file path=ppt/tags/tag319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206372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6372_3*q_i*1_16"/>
  <p:tag name="KSO_WM_UNIT_INDEX" val="1_16"/>
  <p:tag name="KSO_WM_UNIT_LAYERLEVEL" val="1_1"/>
  <p:tag name="KSO_WM_UNIT_TEXT_FILL_FORE_SCHEMECOLOR_INDEX" val="13"/>
  <p:tag name="KSO_WM_UNIT_TEXT_FILL_FORE_SCHEMECOLOR_INDEX_BRIGHTNESS" val="0"/>
  <p:tag name="KSO_WM_UNIT_TEXT_FILL_TYPE" val="1"/>
  <p:tag name="KSO_WM_UNIT_TYPE" val="q_i"/>
  <p:tag name="KSO_WM_UNIT_USESOURCEFORMAT_APPLY" val="1"/>
</p:tagLst>
</file>

<file path=ppt/tags/tag320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206372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15"/>
  <p:tag name="KSO_WM_UNIT_FILL_TYPE" val="1"/>
  <p:tag name="KSO_WM_UNIT_HIGHLIGHT" val="0"/>
  <p:tag name="KSO_WM_UNIT_ID" val="diagram20206372_3*q_i*1_17"/>
  <p:tag name="KSO_WM_UNIT_INDEX" val="1_17"/>
  <p:tag name="KSO_WM_UNIT_LAYERLEVEL" val="1_1"/>
  <p:tag name="KSO_WM_UNIT_TEXT_FILL_FORE_SCHEMECOLOR_INDEX" val="13"/>
  <p:tag name="KSO_WM_UNIT_TEXT_FILL_FORE_SCHEMECOLOR_INDEX_BRIGHTNESS" val="0"/>
  <p:tag name="KSO_WM_UNIT_TEXT_FILL_TYPE" val="1"/>
  <p:tag name="KSO_WM_UNIT_TYPE" val="q_i"/>
  <p:tag name="KSO_WM_UNIT_USESOURCEFORMAT_APPLY" val="1"/>
</p:tagLst>
</file>

<file path=ppt/tags/tag321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206372"/>
  <p:tag name="KSO_WM_UNIT_COMPATIBLE" val="0"/>
  <p:tag name="KSO_WM_UNIT_DIAGRAM_ISNUMVISUAL" val="0"/>
  <p:tag name="KSO_WM_UNIT_DIAGRAM_ISREFERUNIT" val="0"/>
  <p:tag name="KSO_WM_UNIT_FILL_FORE_SCHEMECOLOR_INDEX" val="13"/>
  <p:tag name="KSO_WM_UNIT_FILL_FORE_SCHEMECOLOR_INDEX_BRIGHTNESS" val="0.5"/>
  <p:tag name="KSO_WM_UNIT_FILL_TYPE" val="1"/>
  <p:tag name="KSO_WM_UNIT_HIGHLIGHT" val="0"/>
  <p:tag name="KSO_WM_UNIT_ID" val="diagram20206372_3*q_i*1_11"/>
  <p:tag name="KSO_WM_UNIT_INDEX" val="1_11"/>
  <p:tag name="KSO_WM_UNIT_LAYERLEVEL" val="1_1"/>
  <p:tag name="KSO_WM_UNIT_TEXT_FILL_FORE_SCHEMECOLOR_INDEX" val="13"/>
  <p:tag name="KSO_WM_UNIT_TEXT_FILL_FORE_SCHEMECOLOR_INDEX_BRIGHTNESS" val="0"/>
  <p:tag name="KSO_WM_UNIT_TEXT_FILL_TYPE" val="1"/>
  <p:tag name="KSO_WM_UNIT_TYPE" val="q_i"/>
  <p:tag name="KSO_WM_UNIT_USESOURCEFORMAT_APPLY" val="1"/>
</p:tagLst>
</file>

<file path=ppt/tags/tag322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206372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6372_3*q_i*1_12"/>
  <p:tag name="KSO_WM_UNIT_INDEX" val="1_12"/>
  <p:tag name="KSO_WM_UNIT_LAYERLEVEL" val="1_1"/>
  <p:tag name="KSO_WM_UNIT_TEXT_FILL_FORE_SCHEMECOLOR_INDEX" val="13"/>
  <p:tag name="KSO_WM_UNIT_TEXT_FILL_FORE_SCHEMECOLOR_INDEX_BRIGHTNESS" val="0"/>
  <p:tag name="KSO_WM_UNIT_TEXT_FILL_TYPE" val="1"/>
  <p:tag name="KSO_WM_UNIT_TYPE" val="q_i"/>
  <p:tag name="KSO_WM_UNIT_USESOURCEFORMAT_APPLY" val="1"/>
</p:tagLst>
</file>

<file path=ppt/tags/tag323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206372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6372_3*q_i*1_20"/>
  <p:tag name="KSO_WM_UNIT_INDEX" val="1_20"/>
  <p:tag name="KSO_WM_UNIT_LAYERLEVEL" val="1_1"/>
  <p:tag name="KSO_WM_UNIT_TEXT_FILL_FORE_SCHEMECOLOR_INDEX" val="13"/>
  <p:tag name="KSO_WM_UNIT_TEXT_FILL_FORE_SCHEMECOLOR_INDEX_BRIGHTNESS" val="0"/>
  <p:tag name="KSO_WM_UNIT_TEXT_FILL_TYPE" val="1"/>
  <p:tag name="KSO_WM_UNIT_TYPE" val="q_i"/>
  <p:tag name="KSO_WM_UNIT_USESOURCEFORMAT_APPLY" val="1"/>
</p:tagLst>
</file>

<file path=ppt/tags/tag324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206372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6372_3*q_i*1_21"/>
  <p:tag name="KSO_WM_UNIT_INDEX" val="1_21"/>
  <p:tag name="KSO_WM_UNIT_LAYERLEVEL" val="1_1"/>
  <p:tag name="KSO_WM_UNIT_TEXT_FILL_FORE_SCHEMECOLOR_INDEX" val="13"/>
  <p:tag name="KSO_WM_UNIT_TEXT_FILL_FORE_SCHEMECOLOR_INDEX_BRIGHTNESS" val="0"/>
  <p:tag name="KSO_WM_UNIT_TEXT_FILL_TYPE" val="1"/>
  <p:tag name="KSO_WM_UNIT_TYPE" val="q_i"/>
  <p:tag name="KSO_WM_UNIT_USESOURCEFORMAT_APPLY" val="1"/>
</p:tagLst>
</file>

<file path=ppt/tags/tag325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206372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6372_3*q_i*1_22"/>
  <p:tag name="KSO_WM_UNIT_INDEX" val="1_22"/>
  <p:tag name="KSO_WM_UNIT_LAYERLEVEL" val="1_1"/>
  <p:tag name="KSO_WM_UNIT_TEXT_FILL_FORE_SCHEMECOLOR_INDEX" val="13"/>
  <p:tag name="KSO_WM_UNIT_TEXT_FILL_FORE_SCHEMECOLOR_INDEX_BRIGHTNESS" val="0"/>
  <p:tag name="KSO_WM_UNIT_TEXT_FILL_TYPE" val="1"/>
  <p:tag name="KSO_WM_UNIT_TYPE" val="q_i"/>
  <p:tag name="KSO_WM_UNIT_USESOURCEFORMAT_APPLY" val="1"/>
</p:tagLst>
</file>

<file path=ppt/tags/tag326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206372"/>
  <p:tag name="KSO_WM_UNIT_COMPATIBLE" val="0"/>
  <p:tag name="KSO_WM_UNIT_DIAGRAM_ISNUMVISUAL" val="0"/>
  <p:tag name="KSO_WM_UNIT_DIAGRAM_ISREFERUNIT" val="0"/>
  <p:tag name="KSO_WM_UNIT_FILL_FORE_SCHEMECOLOR_INDEX" val="10"/>
  <p:tag name="KSO_WM_UNIT_FILL_FORE_SCHEMECOLOR_INDEX_BRIGHTNESS" val="0"/>
  <p:tag name="KSO_WM_UNIT_FILL_TYPE" val="1"/>
  <p:tag name="KSO_WM_UNIT_HIGHLIGHT" val="0"/>
  <p:tag name="KSO_WM_UNIT_ID" val="diagram20206372_3*q_i*1_23"/>
  <p:tag name="KSO_WM_UNIT_INDEX" val="1_23"/>
  <p:tag name="KSO_WM_UNIT_LAYERLEVEL" val="1_1"/>
  <p:tag name="KSO_WM_UNIT_TEXT_FILL_FORE_SCHEMECOLOR_INDEX" val="13"/>
  <p:tag name="KSO_WM_UNIT_TEXT_FILL_FORE_SCHEMECOLOR_INDEX_BRIGHTNESS" val="0"/>
  <p:tag name="KSO_WM_UNIT_TEXT_FILL_TYPE" val="1"/>
  <p:tag name="KSO_WM_UNIT_TYPE" val="q_i"/>
  <p:tag name="KSO_WM_UNIT_USESOURCEFORMAT_APPLY" val="1"/>
</p:tagLst>
</file>

<file path=ppt/tags/tag327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206372"/>
  <p:tag name="KSO_WM_UNIT_COMPATIBLE" val="0"/>
  <p:tag name="KSO_WM_UNIT_DIAGRAM_ISNUMVISUAL" val="0"/>
  <p:tag name="KSO_WM_UNIT_DIAGRAM_ISREFERUNIT" val="0"/>
  <p:tag name="KSO_WM_UNIT_FILL_FORE_SCHEMECOLOR_INDEX" val="10"/>
  <p:tag name="KSO_WM_UNIT_FILL_FORE_SCHEMECOLOR_INDEX_BRIGHTNESS" val="0"/>
  <p:tag name="KSO_WM_UNIT_FILL_TYPE" val="1"/>
  <p:tag name="KSO_WM_UNIT_HIGHLIGHT" val="0"/>
  <p:tag name="KSO_WM_UNIT_ID" val="diagram20206372_3*q_i*1_24"/>
  <p:tag name="KSO_WM_UNIT_INDEX" val="1_24"/>
  <p:tag name="KSO_WM_UNIT_LAYERLEVEL" val="1_1"/>
  <p:tag name="KSO_WM_UNIT_TEXT_FILL_FORE_SCHEMECOLOR_INDEX" val="13"/>
  <p:tag name="KSO_WM_UNIT_TEXT_FILL_FORE_SCHEMECOLOR_INDEX_BRIGHTNESS" val="0"/>
  <p:tag name="KSO_WM_UNIT_TEXT_FILL_TYPE" val="1"/>
  <p:tag name="KSO_WM_UNIT_TYPE" val="q_i"/>
  <p:tag name="KSO_WM_UNIT_USESOURCEFORMAT_APPLY" val="1"/>
</p:tagLst>
</file>

<file path=ppt/tags/tag328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206372"/>
  <p:tag name="KSO_WM_UNIT_COMPATIBLE" val="0"/>
  <p:tag name="KSO_WM_UNIT_DIAGRAM_ISNUMVISUAL" val="0"/>
  <p:tag name="KSO_WM_UNIT_DIAGRAM_ISREFERUNIT" val="0"/>
  <p:tag name="KSO_WM_UNIT_HIGHLIGHT" val="0"/>
  <p:tag name="KSO_WM_UNIT_ID" val="diagram20206372_3*q_h_f*1_1_1"/>
  <p:tag name="KSO_WM_UNIT_INDEX" val="1_1_1"/>
  <p:tag name="KSO_WM_UNIT_LAYERLEVEL" val="1_1_1"/>
  <p:tag name="KSO_WM_UNIT_NOCLEAR" val="0"/>
  <p:tag name="KSO_WM_UNIT_PRESET_TEXT" val="单击此处输入你需要的正文，文字是您思想的提炼，为了最终演示发布的良好效果，请尽量言简意赅的阐述观点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q_h_f"/>
  <p:tag name="KSO_WM_UNIT_USESOURCEFORMAT_APPLY" val="1"/>
</p:tagLst>
</file>

<file path=ppt/tags/tag329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206372"/>
  <p:tag name="KSO_WM_UNIT_COMPATIBLE" val="0"/>
  <p:tag name="KSO_WM_UNIT_DIAGRAM_ISNUMVISUAL" val="0"/>
  <p:tag name="KSO_WM_UNIT_DIAGRAM_ISREFERUNIT" val="0"/>
  <p:tag name="KSO_WM_UNIT_HIGHLIGHT" val="0"/>
  <p:tag name="KSO_WM_UNIT_ID" val="diagram20206372_3*q_h_f*1_2_1"/>
  <p:tag name="KSO_WM_UNIT_INDEX" val="1_2_1"/>
  <p:tag name="KSO_WM_UNIT_LAYERLEVEL" val="1_1_1"/>
  <p:tag name="KSO_WM_UNIT_NOCLEAR" val="0"/>
  <p:tag name="KSO_WM_UNIT_PRESET_TEXT" val="单击此处输入你需要的正文，文字是您思想的提炼，为了最终演示发布的良好效果，请尽量言简意赅的阐述观点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q_h_f"/>
  <p:tag name="KSO_WM_UNIT_USESOURCEFORMAT_APPLY" val="1"/>
</p:tagLst>
</file>

<file path=ppt/tags/tag330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206372"/>
  <p:tag name="KSO_WM_UNIT_COMPATIBLE" val="0"/>
  <p:tag name="KSO_WM_UNIT_DIAGRAM_ISNUMVISUAL" val="0"/>
  <p:tag name="KSO_WM_UNIT_DIAGRAM_ISREFERUNIT" val="0"/>
  <p:tag name="KSO_WM_UNIT_HIGHLIGHT" val="0"/>
  <p:tag name="KSO_WM_UNIT_ID" val="diagram20206372_3*q_h_f*1_4_1"/>
  <p:tag name="KSO_WM_UNIT_INDEX" val="1_4_1"/>
  <p:tag name="KSO_WM_UNIT_LAYERLEVEL" val="1_1_1"/>
  <p:tag name="KSO_WM_UNIT_NOCLEAR" val="0"/>
  <p:tag name="KSO_WM_UNIT_PRESET_TEXT" val="单击此处输入你需要的正文，文字是您思想的提炼，为了最终演示发布的良好效果，请尽量言简意赅的阐述观点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q_h_f"/>
  <p:tag name="KSO_WM_UNIT_USESOURCEFORMAT_APPLY" val="1"/>
</p:tagLst>
</file>

<file path=ppt/tags/tag331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206372"/>
  <p:tag name="KSO_WM_UNIT_COMPATIBLE" val="0"/>
  <p:tag name="KSO_WM_UNIT_DIAGRAM_ISNUMVISUAL" val="0"/>
  <p:tag name="KSO_WM_UNIT_DIAGRAM_ISREFERUNIT" val="0"/>
  <p:tag name="KSO_WM_UNIT_HIGHLIGHT" val="0"/>
  <p:tag name="KSO_WM_UNIT_ID" val="diagram20206372_3*q_h_f*1_3_1"/>
  <p:tag name="KSO_WM_UNIT_INDEX" val="1_3_1"/>
  <p:tag name="KSO_WM_UNIT_LAYERLEVEL" val="1_1_1"/>
  <p:tag name="KSO_WM_UNIT_NOCLEAR" val="0"/>
  <p:tag name="KSO_WM_UNIT_PRESET_TEXT" val="单击此处输入你需要的正文，文字是您思想的提炼，为了最终演示发布的良好效果，请尽量言简意赅的阐述观点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q_h_f"/>
  <p:tag name="KSO_WM_UNIT_USESOURCEFORMAT_APPLY" val="1"/>
</p:tagLst>
</file>

<file path=ppt/tags/tag332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206372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06372_3*q_h_i*1_3_1"/>
  <p:tag name="KSO_WM_UNIT_INDEX" val="1_3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q_h_i"/>
  <p:tag name="KSO_WM_UNIT_USESOURCEFORMAT_APPLY" val="1"/>
</p:tagLst>
</file>

<file path=ppt/tags/tag333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206372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06372_3*q_h_i*1_2_1"/>
  <p:tag name="KSO_WM_UNIT_INDEX" val="1_2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q_h_i"/>
  <p:tag name="KSO_WM_UNIT_USESOURCEFORMAT_APPLY" val="1"/>
</p:tagLst>
</file>

<file path=ppt/tags/tag334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206372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06372_3*q_h_i*1_4_1"/>
  <p:tag name="KSO_WM_UNIT_INDEX" val="1_4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q_h_i"/>
  <p:tag name="KSO_WM_UNIT_USESOURCEFORMAT_APPLY" val="1"/>
</p:tagLst>
</file>

<file path=ppt/tags/tag335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206372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06372_3*q_h_i*1_1_1"/>
  <p:tag name="KSO_WM_UNIT_INDEX" val="1_1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q_h_i"/>
  <p:tag name="KSO_WM_UNIT_USESOURCEFORMAT_APPLY" val="1"/>
</p:tagLst>
</file>

<file path=ppt/tags/tag336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206372"/>
  <p:tag name="KSO_WM_UNIT_COMPATIBLE" val="0"/>
  <p:tag name="KSO_WM_UNIT_DIAGRAM_ISNUMVISUAL" val="0"/>
  <p:tag name="KSO_WM_UNIT_DIAGRAM_ISREFERUNIT" val="0"/>
  <p:tag name="KSO_WM_UNIT_HIGHLIGHT" val="0"/>
  <p:tag name="KSO_WM_UNIT_ID" val="diagram20206372_3*q_h_i*1_3_2"/>
  <p:tag name="KSO_WM_UNIT_INDEX" val="1_3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q_h_i"/>
  <p:tag name="KSO_WM_UNIT_USESOURCEFORMAT_APPLY" val="1"/>
</p:tagLst>
</file>

<file path=ppt/tags/tag337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206372"/>
  <p:tag name="KSO_WM_UNIT_COMPATIBLE" val="0"/>
  <p:tag name="KSO_WM_UNIT_DIAGRAM_ISNUMVISUAL" val="0"/>
  <p:tag name="KSO_WM_UNIT_DIAGRAM_ISREFERUNIT" val="0"/>
  <p:tag name="KSO_WM_UNIT_HIGHLIGHT" val="0"/>
  <p:tag name="KSO_WM_UNIT_ID" val="diagram20206372_3*q_h_i*1_1_2"/>
  <p:tag name="KSO_WM_UNIT_INDEX" val="1_1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q_h_i"/>
  <p:tag name="KSO_WM_UNIT_USESOURCEFORMAT_APPLY" val="1"/>
</p:tagLst>
</file>

<file path=ppt/tags/tag338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206372"/>
  <p:tag name="KSO_WM_UNIT_COMPATIBLE" val="0"/>
  <p:tag name="KSO_WM_UNIT_DIAGRAM_ISNUMVISUAL" val="0"/>
  <p:tag name="KSO_WM_UNIT_DIAGRAM_ISREFERUNIT" val="0"/>
  <p:tag name="KSO_WM_UNIT_HIGHLIGHT" val="0"/>
  <p:tag name="KSO_WM_UNIT_ID" val="diagram20206372_3*q_h_i*1_2_2"/>
  <p:tag name="KSO_WM_UNIT_INDEX" val="1_2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q_h_i"/>
  <p:tag name="KSO_WM_UNIT_USESOURCEFORMAT_APPLY" val="1"/>
</p:tagLst>
</file>

<file path=ppt/tags/tag339.xml><?xml version="1.0" encoding="utf-8"?>
<p:tagLst xmlns:p="http://schemas.openxmlformats.org/presentationml/2006/main">
  <p:tag name="KSO_WM_BEAUTIFY_FLAG" val="#wm#"/>
  <p:tag name="KSO_WM_DIAGRAM_GROUP_CODE" val="q1-1"/>
  <p:tag name="KSO_WM_TAG_VERSION" val="1.0"/>
  <p:tag name="KSO_WM_TEMPLATE_CATEGORY" val="diagram"/>
  <p:tag name="KSO_WM_TEMPLATE_INDEX" val="20206372"/>
  <p:tag name="KSO_WM_UNIT_COMPATIBLE" val="0"/>
  <p:tag name="KSO_WM_UNIT_DIAGRAM_ISNUMVISUAL" val="0"/>
  <p:tag name="KSO_WM_UNIT_DIAGRAM_ISREFERUNIT" val="0"/>
  <p:tag name="KSO_WM_UNIT_HIGHLIGHT" val="0"/>
  <p:tag name="KSO_WM_UNIT_ID" val="diagram20206372_3*q_h_i*1_4_2"/>
  <p:tag name="KSO_WM_UNIT_INDEX" val="1_4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q_h_i"/>
  <p:tag name="KSO_WM_UNIT_USESOURCEFORMAT_APPLY" val="1"/>
</p:tagLst>
</file>

<file path=ppt/tags/tag340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5T02:48:07&quot;,&quot;maxSize&quot;:{&quot;size1&quot;:22.2},&quot;minSize&quot;:{&quot;size1&quot;:13.5},&quot;normalSize&quot;:{&quot;size1&quot;:13.5},&quot;subLayout&quot;:[{&quot;id&quot;:&quot;2023-09-05T02:48:07&quot;,&quot;margin&quot;:{&quot;bottom&quot;:0.025999998673796654,&quot;left&quot;:2.117000102996826,&quot;right&quot;:1.2699999809265137,&quot;top&quot;:0.4230000376701355},&quot;type&quot;:0},{&quot;id&quot;:&quot;2023-09-05T02:48:07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341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342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34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804_3*l_h_i*1_1_1"/>
  <p:tag name="KSO_WM_UNIT_INDEX" val="1_1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4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4"/>
  <p:tag name="KSO_WM_UNIT_COMPATIBLE" val="0"/>
  <p:tag name="KSO_WM_UNIT_DIAGRAM_ISNUMVISUAL" val="0"/>
  <p:tag name="KSO_WM_UNIT_DIAGRAM_ISREFERUNIT" val="0"/>
  <p:tag name="KSO_WM_UNIT_HIGHLIGHT" val="0"/>
  <p:tag name="KSO_WM_UNIT_ID" val="diagram20228804_3*l_h_f*1_1_1"/>
  <p:tag name="KSO_WM_UNIT_INDEX" val="1_1_1"/>
  <p:tag name="KSO_WM_UNIT_LAYERLEVEL" val="1_1_1"/>
  <p:tag name="KSO_WM_UNIT_NOCLEAR" val="0"/>
  <p:tag name="KSO_WM_UNIT_PRESET_TEXT" val="单击此处输入正文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1"/>
  <p:tag name="KSO_WM_UNIT_VALUE" val="9"/>
</p:tagLst>
</file>

<file path=ppt/tags/tag34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4"/>
  <p:tag name="KSO_WM_UNIT_COMPATIBLE" val="0"/>
  <p:tag name="KSO_WM_UNIT_DIAGRAM_ISNUMVISUAL" val="0"/>
  <p:tag name="KSO_WM_UNIT_DIAGRAM_ISREFERUNIT" val="0"/>
  <p:tag name="KSO_WM_UNIT_HIGHLIGHT" val="0"/>
  <p:tag name="KSO_WM_UNIT_ID" val="diagram20228804_3*l_h_i*1_1_2"/>
  <p:tag name="KSO_WM_UNIT_INDEX" val="1_1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4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4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28804_3*l_h_i*1_4_2"/>
  <p:tag name="KSO_WM_UNIT_INDEX" val="1_4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4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4"/>
  <p:tag name="KSO_WM_UNIT_COMPATIBLE" val="0"/>
  <p:tag name="KSO_WM_UNIT_DIAGRAM_ISNUMVISUAL" val="0"/>
  <p:tag name="KSO_WM_UNIT_DIAGRAM_ISREFERUNIT" val="0"/>
  <p:tag name="KSO_WM_UNIT_HIGHLIGHT" val="0"/>
  <p:tag name="KSO_WM_UNIT_ID" val="diagram20228804_3*l_h_f*1_4_1"/>
  <p:tag name="KSO_WM_UNIT_INDEX" val="1_4_1"/>
  <p:tag name="KSO_WM_UNIT_LAYERLEVEL" val="1_1_1"/>
  <p:tag name="KSO_WM_UNIT_NOCLEAR" val="0"/>
  <p:tag name="KSO_WM_UNIT_PRESET_TEXT" val="单击此处输入正文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1"/>
</p:tagLst>
</file>

<file path=ppt/tags/tag34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4"/>
  <p:tag name="KSO_WM_UNIT_COMPATIBLE" val="0"/>
  <p:tag name="KSO_WM_UNIT_DIAGRAM_ISNUMVISUAL" val="0"/>
  <p:tag name="KSO_WM_UNIT_DIAGRAM_ISREFERUNIT" val="0"/>
  <p:tag name="KSO_WM_UNIT_HIGHLIGHT" val="0"/>
  <p:tag name="KSO_WM_UNIT_ID" val="diagram20228804_3*l_h_i*1_4_1"/>
  <p:tag name="KSO_WM_UNIT_INDEX" val="1_4_1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4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4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28804_3*l_h_i*1_2_1"/>
  <p:tag name="KSO_WM_UNIT_INDEX" val="1_2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5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4"/>
  <p:tag name="KSO_WM_UNIT_COMPATIBLE" val="0"/>
  <p:tag name="KSO_WM_UNIT_DIAGRAM_ISNUMVISUAL" val="0"/>
  <p:tag name="KSO_WM_UNIT_DIAGRAM_ISREFERUNIT" val="0"/>
  <p:tag name="KSO_WM_UNIT_HIGHLIGHT" val="0"/>
  <p:tag name="KSO_WM_UNIT_ID" val="diagram20228804_3*l_h_f*1_2_1"/>
  <p:tag name="KSO_WM_UNIT_INDEX" val="1_2_1"/>
  <p:tag name="KSO_WM_UNIT_LAYERLEVEL" val="1_1_1"/>
  <p:tag name="KSO_WM_UNIT_NOCLEAR" val="0"/>
  <p:tag name="KSO_WM_UNIT_PRESET_TEXT" val="单击此处输入正文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1"/>
</p:tagLst>
</file>

<file path=ppt/tags/tag35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4"/>
  <p:tag name="KSO_WM_UNIT_COMPATIBLE" val="0"/>
  <p:tag name="KSO_WM_UNIT_DIAGRAM_ISNUMVISUAL" val="0"/>
  <p:tag name="KSO_WM_UNIT_DIAGRAM_ISREFERUNIT" val="0"/>
  <p:tag name="KSO_WM_UNIT_HIGHLIGHT" val="0"/>
  <p:tag name="KSO_WM_UNIT_ID" val="diagram20228804_3*l_h_i*1_2_2"/>
  <p:tag name="KSO_WM_UNIT_INDEX" val="1_2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5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4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804_3*l_h_i*1_5_1"/>
  <p:tag name="KSO_WM_UNIT_INDEX" val="1_5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5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4"/>
  <p:tag name="KSO_WM_UNIT_COMPATIBLE" val="0"/>
  <p:tag name="KSO_WM_UNIT_DIAGRAM_ISNUMVISUAL" val="0"/>
  <p:tag name="KSO_WM_UNIT_DIAGRAM_ISREFERUNIT" val="0"/>
  <p:tag name="KSO_WM_UNIT_HIGHLIGHT" val="0"/>
  <p:tag name="KSO_WM_UNIT_ID" val="diagram20228804_3*l_h_f*1_5_1"/>
  <p:tag name="KSO_WM_UNIT_INDEX" val="1_5_1"/>
  <p:tag name="KSO_WM_UNIT_LAYERLEVEL" val="1_1_1"/>
  <p:tag name="KSO_WM_UNIT_NOCLEAR" val="0"/>
  <p:tag name="KSO_WM_UNIT_PRESET_TEXT" val="单击此处输入正文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1"/>
</p:tagLst>
</file>

<file path=ppt/tags/tag35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804"/>
  <p:tag name="KSO_WM_UNIT_COMPATIBLE" val="0"/>
  <p:tag name="KSO_WM_UNIT_DIAGRAM_ISNUMVISUAL" val="0"/>
  <p:tag name="KSO_WM_UNIT_DIAGRAM_ISREFERUNIT" val="0"/>
  <p:tag name="KSO_WM_UNIT_HIGHLIGHT" val="0"/>
  <p:tag name="KSO_WM_UNIT_ID" val="diagram20228804_3*l_h_i*1_5_2"/>
  <p:tag name="KSO_WM_UNIT_INDEX" val="1_5_2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55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5T02:48:14&quot;,&quot;maxSize&quot;:{&quot;size1&quot;:22.2},&quot;minSize&quot;:{&quot;size1&quot;:13.5},&quot;normalSize&quot;:{&quot;size1&quot;:13.5},&quot;subLayout&quot;:[{&quot;id&quot;:&quot;2023-09-05T02:48:14&quot;,&quot;margin&quot;:{&quot;bottom&quot;:0.025999998673796654,&quot;left&quot;:2.117000102996826,&quot;right&quot;:1.2699999809265137,&quot;top&quot;:0.4230000376701355},&quot;type&quot;:0},{&quot;id&quot;:&quot;2023-09-05T02:48:14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35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28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28_9*e*1"/>
  <p:tag name="KSO_WM_UNIT_INDEX" val="1"/>
  <p:tag name="KSO_WM_UNIT_LAYERLEVEL" val="1"/>
  <p:tag name="KSO_WM_UNIT_NOCLEAR" val="0"/>
  <p:tag name="KSO_WM_UNIT_PRESET_TEXT" val="01"/>
  <p:tag name="KSO_WM_UNIT_TEXT_FILL_FORE_SCHEMECOLOR_INDEX" val="5"/>
  <p:tag name="KSO_WM_UNIT_TEXT_FILL_FORE_SCHEMECOLOR_INDEX_BRIGHTNESS" val="0"/>
  <p:tag name="KSO_WM_UNIT_TEXT_FILL_TYPE" val="1"/>
  <p:tag name="KSO_WM_UNIT_TYPE" val="e"/>
  <p:tag name="KSO_WM_UNIT_VALUE" val="6"/>
</p:tagLst>
</file>

<file path=ppt/tags/tag35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28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28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EXT_FILL_FORE_SCHEMECOLOR_INDEX_1" val="14"/>
  <p:tag name="KSO_WM_UNIT_TEXT_FILL_FORE_SCHEMECOLOR_INDEX_1_BRIGHTNESS" val="0"/>
  <p:tag name="KSO_WM_UNIT_TEXT_FILL_FORE_SCHEMECOLOR_INDEX_1_POS" val="0"/>
  <p:tag name="KSO_WM_UNIT_TEXT_FILL_FORE_SCHEMECOLOR_INDEX_1_TRANS" val="0"/>
  <p:tag name="KSO_WM_UNIT_TEXT_FILL_FORE_SCHEMECOLOR_INDEX_2" val="5"/>
  <p:tag name="KSO_WM_UNIT_TEXT_FILL_FORE_SCHEMECOLOR_INDEX_2_BRIGHTNESS" val="0"/>
  <p:tag name="KSO_WM_UNIT_TEXT_FILL_FORE_SCHEMECOLOR_INDEX_2_POS" val="0.9"/>
  <p:tag name="KSO_WM_UNIT_TEXT_FILL_FORE_SCHEMECOLOR_INDEX_2_TRANS" val="0"/>
  <p:tag name="KSO_WM_UNIT_TEXT_FILL_GRADIENT_ANGLE" val="270"/>
  <p:tag name="KSO_WM_UNIT_TEXT_FILL_GRADIENT_DIRECTION" val="6"/>
  <p:tag name="KSO_WM_UNIT_TEXT_FILL_GRADIENT_TYPE" val="0"/>
  <p:tag name="KSO_WM_UNIT_TEXT_FILL_TYPE" val="3"/>
  <p:tag name="KSO_WM_UNIT_TYPE" val="a"/>
  <p:tag name="KSO_WM_UNIT_VALUE" val="10"/>
</p:tagLst>
</file>

<file path=ppt/tags/tag358.xml><?xml version="1.0" encoding="utf-8"?>
<p:tagLst xmlns:p="http://schemas.openxmlformats.org/presentationml/2006/main">
  <p:tag name="KSO_WM_BEAUTIFY_FLAG" val="#wm#"/>
  <p:tag name="KSO_WM_SLIDE_CONTENT_AREA" val="{&quot;left&quot;:&quot;43.5&quot;,&quot;top&quot;:&quot;87.15&quot;,&quot;width&quot;:&quot;681.6&quot;,&quot;height&quot;:&quot;365.7&quot;}"/>
  <p:tag name="KSO_WM_SLIDE_ID" val="custom20230828_9"/>
  <p:tag name="KSO_WM_SLIDE_INDEX" val="9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828"/>
  <p:tag name="KSO_WM_TEMPLATE_MASTER_TYPE" val="1"/>
  <p:tag name="KSO_WM_TEMPLATE_SUBCATEGORY" val="0"/>
</p:tagLst>
</file>

<file path=ppt/tags/tag359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360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36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77"/>
  <p:tag name="KSO_WM_UNIT_COMPATIBLE" val="0"/>
  <p:tag name="KSO_WM_UNIT_DIAGRAM_ISNUMVISUAL" val="0"/>
  <p:tag name="KSO_WM_UNIT_DIAGRAM_ISREFERUNIT" val="0"/>
  <p:tag name="KSO_WM_UNIT_HIGHLIGHT" val="0"/>
  <p:tag name="KSO_WM_UNIT_ID" val="diagram20210777_3*l_i*1_1"/>
  <p:tag name="KSO_WM_UNIT_INDEX" val="1_1"/>
  <p:tag name="KSO_WM_UNIT_LAYERLEVEL" val="1_1"/>
  <p:tag name="KSO_WM_UNIT_LINE_FILL_TYPE" val="2"/>
  <p:tag name="KSO_WM_UNIT_LINE_FORE_SCHEMECOLOR_INDEX" val="14"/>
  <p:tag name="KSO_WM_UNIT_LINE_FORE_SCHEMECOLOR_INDEX_BRIGHTNESS" val="-0.25"/>
  <p:tag name="KSO_WM_UNIT_TYPE" val="l_i"/>
  <p:tag name="KSO_WM_UNIT_USESOURCEFORMAT_APPLY" val="1"/>
</p:tagLst>
</file>

<file path=ppt/tags/tag36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77"/>
  <p:tag name="KSO_WM_UNIT_COMPATIBLE" val="0"/>
  <p:tag name="KSO_WM_UNIT_DIAGRAM_ISNUMVISUAL" val="0"/>
  <p:tag name="KSO_WM_UNIT_DIAGRAM_ISREFERUNIT" val="0"/>
  <p:tag name="KSO_WM_UNIT_HIGHLIGHT" val="0"/>
  <p:tag name="KSO_WM_UNIT_ID" val="diagram20210777_3*l_i*1_2"/>
  <p:tag name="KSO_WM_UNIT_INDEX" val="1_2"/>
  <p:tag name="KSO_WM_UNIT_LAYERLEVEL" val="1_1"/>
  <p:tag name="KSO_WM_UNIT_LINE_FILL_TYPE" val="2"/>
  <p:tag name="KSO_WM_UNIT_LINE_FORE_SCHEMECOLOR_INDEX" val="14"/>
  <p:tag name="KSO_WM_UNIT_LINE_FORE_SCHEMECOLOR_INDEX_BRIGHTNESS" val="-0.25"/>
  <p:tag name="KSO_WM_UNIT_TYPE" val="l_i"/>
  <p:tag name="KSO_WM_UNIT_USESOURCEFORMAT_APPLY" val="1"/>
</p:tagLst>
</file>

<file path=ppt/tags/tag36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7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0777_3*l_h_i*1_1_1"/>
  <p:tag name="KSO_WM_UNIT_INDEX" val="1_1_1"/>
  <p:tag name="KSO_WM_UNIT_LAYERLEVEL" val="1_1_1"/>
  <p:tag name="KSO_WM_UNIT_TYPE" val="l_h_i"/>
  <p:tag name="KSO_WM_UNIT_USESOURCEFORMAT_APPLY" val="1"/>
</p:tagLst>
</file>

<file path=ppt/tags/tag36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77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10777_3*l_h_i*1_2_1"/>
  <p:tag name="KSO_WM_UNIT_INDEX" val="1_2_1"/>
  <p:tag name="KSO_WM_UNIT_LAYERLEVEL" val="1_1_1"/>
  <p:tag name="KSO_WM_UNIT_TYPE" val="l_h_i"/>
  <p:tag name="KSO_WM_UNIT_USESOURCEFORMAT_APPLY" val="1"/>
</p:tagLst>
</file>

<file path=ppt/tags/tag36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77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10777_3*l_h_i*1_3_1"/>
  <p:tag name="KSO_WM_UNIT_INDEX" val="1_3_1"/>
  <p:tag name="KSO_WM_UNIT_LAYERLEVEL" val="1_1_1"/>
  <p:tag name="KSO_WM_UNIT_TYPE" val="l_h_i"/>
  <p:tag name="KSO_WM_UNIT_USESOURCEFORMAT_APPLY" val="1"/>
</p:tagLst>
</file>

<file path=ppt/tags/tag36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77"/>
  <p:tag name="KSO_WM_UNIT_COMPATIBLE" val="0"/>
  <p:tag name="KSO_WM_UNIT_DIAGRAM_ISNUMVISUAL" val="0"/>
  <p:tag name="KSO_WM_UNIT_DIAGRAM_ISREFERUNIT" val="0"/>
  <p:tag name="KSO_WM_UNIT_FILL_FORE_SCHEMECOLOR_INDEX" val="8"/>
  <p:tag name="KSO_WM_UNIT_FILL_FORE_SCHEMECOLOR_INDEX_BRIGHTNESS" val="0"/>
  <p:tag name="KSO_WM_UNIT_FILL_TYPE" val="1"/>
  <p:tag name="KSO_WM_UNIT_HIGHLIGHT" val="0"/>
  <p:tag name="KSO_WM_UNIT_ID" val="diagram20210777_3*l_h_i*1_4_1"/>
  <p:tag name="KSO_WM_UNIT_INDEX" val="1_4_1"/>
  <p:tag name="KSO_WM_UNIT_LAYERLEVEL" val="1_1_1"/>
  <p:tag name="KSO_WM_UNIT_TYPE" val="l_h_i"/>
  <p:tag name="KSO_WM_UNIT_USESOURCEFORMAT_APPLY" val="1"/>
</p:tagLst>
</file>

<file path=ppt/tags/tag36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77"/>
  <p:tag name="KSO_WM_UNIT_COMPATIBLE" val="0"/>
  <p:tag name="KSO_WM_UNIT_DIAGRAM_ISNUMVISUAL" val="0"/>
  <p:tag name="KSO_WM_UNIT_DIAGRAM_ISREFERUNIT" val="0"/>
  <p:tag name="KSO_WM_UNIT_HIGHLIGHT" val="0"/>
  <p:tag name="KSO_WM_UNIT_ID" val="diagram20210777_3*l_h_f*1_1_1"/>
  <p:tag name="KSO_WM_UNIT_INDEX" val="1_1_1"/>
  <p:tag name="KSO_WM_UNIT_LAYERLEVEL" val="1_1_1"/>
  <p:tag name="KSO_WM_UNIT_NOCLEAR" val="0"/>
  <p:tag name="KSO_WM_UNIT_PRESET_TEXT_INDEX" val="0"/>
  <p:tag name="KSO_WM_UNIT_PRESET_TEXT_LEN" val="8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1"/>
  <p:tag name="KSO_WM_UNIT_VALUE" val="52"/>
</p:tagLst>
</file>

<file path=ppt/tags/tag36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77"/>
  <p:tag name="KSO_WM_UNIT_COMPATIBLE" val="0"/>
  <p:tag name="KSO_WM_UNIT_DIAGRAM_ISNUMVISUAL" val="0"/>
  <p:tag name="KSO_WM_UNIT_DIAGRAM_ISREFERUNIT" val="0"/>
  <p:tag name="KSO_WM_UNIT_HIGHLIGHT" val="0"/>
  <p:tag name="KSO_WM_UNIT_ID" val="diagram20210777_3*l_h_f*1_3_1"/>
  <p:tag name="KSO_WM_UNIT_INDEX" val="1_3_1"/>
  <p:tag name="KSO_WM_UNIT_LAYERLEVEL" val="1_1_1"/>
  <p:tag name="KSO_WM_UNIT_NOCLEAR" val="0"/>
  <p:tag name="KSO_WM_UNIT_PRESET_TEXT_INDEX" val="0"/>
  <p:tag name="KSO_WM_UNIT_PRESET_TEXT_LEN" val="8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1"/>
  <p:tag name="KSO_WM_UNIT_VALUE" val="52"/>
</p:tagLst>
</file>

<file path=ppt/tags/tag36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77"/>
  <p:tag name="KSO_WM_UNIT_COMPATIBLE" val="0"/>
  <p:tag name="KSO_WM_UNIT_DIAGRAM_ISNUMVISUAL" val="0"/>
  <p:tag name="KSO_WM_UNIT_DIAGRAM_ISREFERUNIT" val="0"/>
  <p:tag name="KSO_WM_UNIT_HIGHLIGHT" val="0"/>
  <p:tag name="KSO_WM_UNIT_ID" val="diagram20210777_3*l_h_f*1_2_1"/>
  <p:tag name="KSO_WM_UNIT_INDEX" val="1_2_1"/>
  <p:tag name="KSO_WM_UNIT_LAYERLEVEL" val="1_1_1"/>
  <p:tag name="KSO_WM_UNIT_NOCLEAR" val="0"/>
  <p:tag name="KSO_WM_UNIT_PRESET_TEXT_INDEX" val="0"/>
  <p:tag name="KSO_WM_UNIT_PRESET_TEXT_LEN" val="8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1"/>
  <p:tag name="KSO_WM_UNIT_VALUE" val="52"/>
</p:tagLst>
</file>

<file path=ppt/tags/tag37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0777"/>
  <p:tag name="KSO_WM_UNIT_COMPATIBLE" val="0"/>
  <p:tag name="KSO_WM_UNIT_DIAGRAM_ISNUMVISUAL" val="0"/>
  <p:tag name="KSO_WM_UNIT_DIAGRAM_ISREFERUNIT" val="0"/>
  <p:tag name="KSO_WM_UNIT_HIGHLIGHT" val="0"/>
  <p:tag name="KSO_WM_UNIT_ID" val="diagram20210777_3*l_h_f*1_4_1"/>
  <p:tag name="KSO_WM_UNIT_INDEX" val="1_4_1"/>
  <p:tag name="KSO_WM_UNIT_LAYERLEVEL" val="1_1_1"/>
  <p:tag name="KSO_WM_UNIT_NOCLEAR" val="0"/>
  <p:tag name="KSO_WM_UNIT_PRESET_TEXT_INDEX" val="0"/>
  <p:tag name="KSO_WM_UNIT_PRESET_TEXT_LEN" val="8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l_h_f"/>
  <p:tag name="KSO_WM_UNIT_USESOURCEFORMAT_APPLY" val="1"/>
  <p:tag name="KSO_WM_UNIT_VALUE" val="52"/>
</p:tagLst>
</file>

<file path=ppt/tags/tag371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5T02:48:20&quot;,&quot;maxSize&quot;:{&quot;size1&quot;:22.2},&quot;minSize&quot;:{&quot;size1&quot;:13.5},&quot;normalSize&quot;:{&quot;size1&quot;:13.5},&quot;subLayout&quot;:[{&quot;id&quot;:&quot;2023-09-05T02:48:20&quot;,&quot;margin&quot;:{&quot;bottom&quot;:0.025999998673796654,&quot;left&quot;:2.117000102996826,&quot;right&quot;:1.2699999809265137,&quot;top&quot;:0.4230000376701355},&quot;type&quot;:0},{&quot;id&quot;:&quot;2023-09-05T02:48:20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372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373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37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5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0750_3*m_h_i*1_4_1"/>
  <p:tag name="KSO_WM_UNIT_INDEX" val="1_4_1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37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5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35"/>
  <p:tag name="KSO_WM_UNIT_FILL_TYPE" val="1"/>
  <p:tag name="KSO_WM_UNIT_HIGHLIGHT" val="0"/>
  <p:tag name="KSO_WM_UNIT_ID" val="diagram20210750_3*m_h_z*1_4_1"/>
  <p:tag name="KSO_WM_UNIT_INDEX" val="1_4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z"/>
  <p:tag name="KSO_WM_UNIT_USESOURCEFORMAT_APPLY" val="1"/>
</p:tagLst>
</file>

<file path=ppt/tags/tag37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5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0750_3*m_h_i*1_3_1"/>
  <p:tag name="KSO_WM_UNIT_INDEX" val="1_3_1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37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5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35"/>
  <p:tag name="KSO_WM_UNIT_FILL_TYPE" val="1"/>
  <p:tag name="KSO_WM_UNIT_HIGHLIGHT" val="0"/>
  <p:tag name="KSO_WM_UNIT_ID" val="diagram20210750_3*m_h_z*1_3_1"/>
  <p:tag name="KSO_WM_UNIT_INDEX" val="1_3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z"/>
  <p:tag name="KSO_WM_UNIT_USESOURCEFORMAT_APPLY" val="1"/>
</p:tagLst>
</file>

<file path=ppt/tags/tag37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5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0750_3*m_h_i*1_2_1"/>
  <p:tag name="KSO_WM_UNIT_INDEX" val="1_2_1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37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5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35"/>
  <p:tag name="KSO_WM_UNIT_FILL_TYPE" val="1"/>
  <p:tag name="KSO_WM_UNIT_HIGHLIGHT" val="0"/>
  <p:tag name="KSO_WM_UNIT_ID" val="diagram20210750_3*m_h_z*1_2_1"/>
  <p:tag name="KSO_WM_UNIT_INDEX" val="1_2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z"/>
  <p:tag name="KSO_WM_UNIT_USESOURCEFORMAT_APPLY" val="1"/>
</p:tagLst>
</file>

<file path=ppt/tags/tag38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5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0750_3*m_h_i*1_1_1"/>
  <p:tag name="KSO_WM_UNIT_INDEX" val="1_1_1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38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50"/>
  <p:tag name="KSO_WM_UNIT_COMPATIBLE" val="0"/>
  <p:tag name="KSO_WM_UNIT_DIAGRAM_ISNUMVISUAL" val="0"/>
  <p:tag name="KSO_WM_UNIT_DIAGRAM_ISREFERUNIT" val="0"/>
  <p:tag name="KSO_WM_UNIT_HIGHLIGHT" val="0"/>
  <p:tag name="KSO_WM_UNIT_ID" val="diagram20210750_3*m_h_f*1_1_1"/>
  <p:tag name="KSO_WM_UNIT_INDEX" val="1_1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m_h_f"/>
  <p:tag name="KSO_WM_UNIT_USESOURCEFORMAT_APPLY" val="1"/>
  <p:tag name="KSO_WM_UNIT_VALUE" val="70"/>
</p:tagLst>
</file>

<file path=ppt/tags/tag38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50"/>
  <p:tag name="KSO_WM_UNIT_COMPATIBLE" val="0"/>
  <p:tag name="KSO_WM_UNIT_DIAGRAM_ISNUMVISUAL" val="0"/>
  <p:tag name="KSO_WM_UNIT_DIAGRAM_ISREFERUNIT" val="0"/>
  <p:tag name="KSO_WM_UNIT_HIGHLIGHT" val="0"/>
  <p:tag name="KSO_WM_UNIT_ID" val="diagram20210750_3*m_h_f*1_2_1"/>
  <p:tag name="KSO_WM_UNIT_INDEX" val="1_2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m_h_f"/>
  <p:tag name="KSO_WM_UNIT_USESOURCEFORMAT_APPLY" val="1"/>
  <p:tag name="KSO_WM_UNIT_VALUE" val="70"/>
</p:tagLst>
</file>

<file path=ppt/tags/tag38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50"/>
  <p:tag name="KSO_WM_UNIT_COMPATIBLE" val="0"/>
  <p:tag name="KSO_WM_UNIT_DIAGRAM_ISNUMVISUAL" val="0"/>
  <p:tag name="KSO_WM_UNIT_DIAGRAM_ISREFERUNIT" val="0"/>
  <p:tag name="KSO_WM_UNIT_HIGHLIGHT" val="0"/>
  <p:tag name="KSO_WM_UNIT_ID" val="diagram20210750_3*m_h_f*1_3_1"/>
  <p:tag name="KSO_WM_UNIT_INDEX" val="1_3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m_h_f"/>
  <p:tag name="KSO_WM_UNIT_USESOURCEFORMAT_APPLY" val="1"/>
  <p:tag name="KSO_WM_UNIT_VALUE" val="70"/>
</p:tagLst>
</file>

<file path=ppt/tags/tag38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750"/>
  <p:tag name="KSO_WM_UNIT_COMPATIBLE" val="0"/>
  <p:tag name="KSO_WM_UNIT_DIAGRAM_ISNUMVISUAL" val="0"/>
  <p:tag name="KSO_WM_UNIT_DIAGRAM_ISREFERUNIT" val="0"/>
  <p:tag name="KSO_WM_UNIT_HIGHLIGHT" val="0"/>
  <p:tag name="KSO_WM_UNIT_ID" val="diagram20210750_3*m_h_f*1_4_1"/>
  <p:tag name="KSO_WM_UNIT_INDEX" val="1_4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m_h_f"/>
  <p:tag name="KSO_WM_UNIT_USESOURCEFORMAT_APPLY" val="1"/>
  <p:tag name="KSO_WM_UNIT_VALUE" val="70"/>
</p:tagLst>
</file>

<file path=ppt/tags/tag385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5T02:48:26&quot;,&quot;maxSize&quot;:{&quot;size1&quot;:22.2},&quot;minSize&quot;:{&quot;size1&quot;:13.5},&quot;normalSize&quot;:{&quot;size1&quot;:13.5},&quot;subLayout&quot;:[{&quot;id&quot;:&quot;2023-09-05T02:48:26&quot;,&quot;margin&quot;:{&quot;bottom&quot;:0.025999998673796654,&quot;left&quot;:2.117000102996826,&quot;right&quot;:1.2699999809265137,&quot;top&quot;:0.4230000376701355},&quot;type&quot;:0},{&quot;id&quot;:&quot;2023-09-05T02:48:26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386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387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38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61_3*l_h_i*1_1_1"/>
  <p:tag name="KSO_WM_UNIT_INDEX" val="1_1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8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28761_3*l_h_i*1_2_1"/>
  <p:tag name="KSO_WM_UNIT_INDEX" val="1_2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9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28761_3*l_h_i*1_3_1"/>
  <p:tag name="KSO_WM_UNIT_INDEX" val="1_3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9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61_3*l_h_i*1_4_1"/>
  <p:tag name="KSO_WM_UNIT_INDEX" val="1_4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9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61_3*l_h_i*1_1_2"/>
  <p:tag name="KSO_WM_UNIT_INDEX" val="1_1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9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5"/>
  <p:tag name="KSO_WM_UNIT_FILL_FORE_SCHEMECOLOR_INDEX_2_BRIGHTNESS" val="-0.25"/>
  <p:tag name="KSO_WM_UNIT_FILL_FORE_SCHEMECOLOR_INDEX_2_POS" val="1"/>
  <p:tag name="KSO_WM_UNIT_FILL_FORE_SCHEMECOLOR_INDEX_2_TRANS" val="0"/>
  <p:tag name="KSO_WM_UNIT_FILL_GRADIENT_ANGLE" val="130"/>
  <p:tag name="KSO_WM_UNIT_FILL_GRADIENT_DIRECTION" val="-2"/>
  <p:tag name="KSO_WM_UNIT_FILL_GRADIENT_TYPE" val="0"/>
  <p:tag name="KSO_WM_UNIT_FILL_TYPE" val="3"/>
  <p:tag name="KSO_WM_UNIT_HIGHLIGHT" val="0"/>
  <p:tag name="KSO_WM_UNIT_ID" val="diagram20228761_3*l_h_i*1_1_3"/>
  <p:tag name="KSO_WM_UNIT_INDEX" val="1_1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9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HIGHLIGHT" val="0"/>
  <p:tag name="KSO_WM_UNIT_ID" val="diagram20228761_3*l_h_f*1_1_1"/>
  <p:tag name="KSO_WM_UNIT_INDEX" val="1_1_1"/>
  <p:tag name="KSO_WM_UNIT_LAYERLEVEL" val="1_1_1"/>
  <p:tag name="KSO_WM_UNIT_NOCLEAR" val="0"/>
  <p:tag name="KSO_WM_UNIT_PRESET_TEXT" val="点击此处输入你的正文，文字是您思想的提炼。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1"/>
</p:tagLst>
</file>

<file path=ppt/tags/tag39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28761_3*l_h_i*1_2_2"/>
  <p:tag name="KSO_WM_UNIT_INDEX" val="1_2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9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-0.25"/>
  <p:tag name="KSO_WM_UNIT_FILL_FORE_SCHEMECOLOR_INDEX_2_POS" val="1"/>
  <p:tag name="KSO_WM_UNIT_FILL_FORE_SCHEMECOLOR_INDEX_2_TRANS" val="0"/>
  <p:tag name="KSO_WM_UNIT_FILL_GRADIENT_ANGLE" val="130"/>
  <p:tag name="KSO_WM_UNIT_FILL_GRADIENT_DIRECTION" val="-2"/>
  <p:tag name="KSO_WM_UNIT_FILL_GRADIENT_TYPE" val="0"/>
  <p:tag name="KSO_WM_UNIT_FILL_TYPE" val="3"/>
  <p:tag name="KSO_WM_UNIT_HIGHLIGHT" val="0"/>
  <p:tag name="KSO_WM_UNIT_ID" val="diagram20228761_3*l_h_i*1_2_3"/>
  <p:tag name="KSO_WM_UNIT_INDEX" val="1_2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9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HIGHLIGHT" val="0"/>
  <p:tag name="KSO_WM_UNIT_ID" val="diagram20228761_3*l_h_f*1_2_1"/>
  <p:tag name="KSO_WM_UNIT_INDEX" val="1_2_1"/>
  <p:tag name="KSO_WM_UNIT_LAYERLEVEL" val="1_1_1"/>
  <p:tag name="KSO_WM_UNIT_NOCLEAR" val="0"/>
  <p:tag name="KSO_WM_UNIT_PRESET_TEXT" val="点击此处输入你的正文，文字是您思想的提炼。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1"/>
</p:tagLst>
</file>

<file path=ppt/tags/tag39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28761_3*l_h_i*1_3_2"/>
  <p:tag name="KSO_WM_UNIT_INDEX" val="1_3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39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_1" val="6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6"/>
  <p:tag name="KSO_WM_UNIT_FILL_FORE_SCHEMECOLOR_INDEX_2_BRIGHTNESS" val="-0.25"/>
  <p:tag name="KSO_WM_UNIT_FILL_FORE_SCHEMECOLOR_INDEX_2_POS" val="1"/>
  <p:tag name="KSO_WM_UNIT_FILL_FORE_SCHEMECOLOR_INDEX_2_TRANS" val="0"/>
  <p:tag name="KSO_WM_UNIT_FILL_GRADIENT_ANGLE" val="130"/>
  <p:tag name="KSO_WM_UNIT_FILL_GRADIENT_DIRECTION" val="-2"/>
  <p:tag name="KSO_WM_UNIT_FILL_GRADIENT_TYPE" val="0"/>
  <p:tag name="KSO_WM_UNIT_FILL_TYPE" val="3"/>
  <p:tag name="KSO_WM_UNIT_HIGHLIGHT" val="0"/>
  <p:tag name="KSO_WM_UNIT_ID" val="diagram20228761_3*l_h_i*1_3_3"/>
  <p:tag name="KSO_WM_UNIT_INDEX" val="1_3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0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HIGHLIGHT" val="0"/>
  <p:tag name="KSO_WM_UNIT_ID" val="diagram20228761_3*l_h_f*1_3_1"/>
  <p:tag name="KSO_WM_UNIT_INDEX" val="1_3_1"/>
  <p:tag name="KSO_WM_UNIT_LAYERLEVEL" val="1_1_1"/>
  <p:tag name="KSO_WM_UNIT_NOCLEAR" val="0"/>
  <p:tag name="KSO_WM_UNIT_PRESET_TEXT" val="点击此处输入你的正文，文字是您思想的提炼。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1"/>
</p:tagLst>
</file>

<file path=ppt/tags/tag40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28761_3*l_h_i*1_4_2"/>
  <p:tag name="KSO_WM_UNIT_INDEX" val="1_4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0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FILL_FORE_SCHEMECOLOR_INDEX_1" val="5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5"/>
  <p:tag name="KSO_WM_UNIT_FILL_FORE_SCHEMECOLOR_INDEX_2_BRIGHTNESS" val="-0.25"/>
  <p:tag name="KSO_WM_UNIT_FILL_FORE_SCHEMECOLOR_INDEX_2_POS" val="1"/>
  <p:tag name="KSO_WM_UNIT_FILL_FORE_SCHEMECOLOR_INDEX_2_TRANS" val="0"/>
  <p:tag name="KSO_WM_UNIT_FILL_GRADIENT_ANGLE" val="130"/>
  <p:tag name="KSO_WM_UNIT_FILL_GRADIENT_DIRECTION" val="-2"/>
  <p:tag name="KSO_WM_UNIT_FILL_GRADIENT_TYPE" val="0"/>
  <p:tag name="KSO_WM_UNIT_FILL_TYPE" val="3"/>
  <p:tag name="KSO_WM_UNIT_HIGHLIGHT" val="0"/>
  <p:tag name="KSO_WM_UNIT_ID" val="diagram20228761_3*l_h_i*1_4_3"/>
  <p:tag name="KSO_WM_UNIT_INDEX" val="1_4_3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0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28761"/>
  <p:tag name="KSO_WM_UNIT_COMPATIBLE" val="0"/>
  <p:tag name="KSO_WM_UNIT_DIAGRAM_ISNUMVISUAL" val="0"/>
  <p:tag name="KSO_WM_UNIT_DIAGRAM_ISREFERUNIT" val="0"/>
  <p:tag name="KSO_WM_UNIT_HIGHLIGHT" val="0"/>
  <p:tag name="KSO_WM_UNIT_ID" val="diagram20228761_3*l_h_f*1_4_1"/>
  <p:tag name="KSO_WM_UNIT_INDEX" val="1_4_1"/>
  <p:tag name="KSO_WM_UNIT_LAYERLEVEL" val="1_1_1"/>
  <p:tag name="KSO_WM_UNIT_NOCLEAR" val="0"/>
  <p:tag name="KSO_WM_UNIT_PRESET_TEXT" val="点击此处输入你的正文，文字是您思想的提炼。"/>
  <p:tag name="KSO_WM_UNIT_SUBTYPE" val="a"/>
  <p:tag name="KSO_WM_UNIT_TEXT_FILL_FORE_SCHEMECOLOR_INDEX" val="14"/>
  <p:tag name="KSO_WM_UNIT_TEXT_FILL_FORE_SCHEMECOLOR_INDEX_BRIGHTNESS" val="0"/>
  <p:tag name="KSO_WM_UNIT_TEXT_FILL_TYPE" val="1"/>
  <p:tag name="KSO_WM_UNIT_TYPE" val="l_h_f"/>
  <p:tag name="KSO_WM_UNIT_USESOURCEFORMAT_APPLY" val="1"/>
</p:tagLst>
</file>

<file path=ppt/tags/tag404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5T02:48:32&quot;,&quot;maxSize&quot;:{&quot;size1&quot;:22.2},&quot;minSize&quot;:{&quot;size1&quot;:13.5},&quot;normalSize&quot;:{&quot;size1&quot;:13.5},&quot;subLayout&quot;:[{&quot;id&quot;:&quot;2023-09-05T02:48:32&quot;,&quot;margin&quot;:{&quot;bottom&quot;:0.025999998673796654,&quot;left&quot;:2.117000102996826,&quot;right&quot;:1.2699999809265137,&quot;top&quot;:0.4230000376701355},&quot;type&quot;:0},{&quot;id&quot;:&quot;2023-09-05T02:48:32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40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28"/>
  <p:tag name="KSO_WM_UNIT_COMPATIBLE" val="1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28_9*e*1"/>
  <p:tag name="KSO_WM_UNIT_INDEX" val="1"/>
  <p:tag name="KSO_WM_UNIT_LAYERLEVEL" val="1"/>
  <p:tag name="KSO_WM_UNIT_NOCLEAR" val="0"/>
  <p:tag name="KSO_WM_UNIT_PRESET_TEXT" val="01"/>
  <p:tag name="KSO_WM_UNIT_TEXT_FILL_FORE_SCHEMECOLOR_INDEX" val="5"/>
  <p:tag name="KSO_WM_UNIT_TEXT_FILL_FORE_SCHEMECOLOR_INDEX_BRIGHTNESS" val="0"/>
  <p:tag name="KSO_WM_UNIT_TEXT_FILL_TYPE" val="1"/>
  <p:tag name="KSO_WM_UNIT_TYPE" val="e"/>
  <p:tag name="KSO_WM_UNIT_VALUE" val="6"/>
</p:tagLst>
</file>

<file path=ppt/tags/tag40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28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28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章节标题"/>
  <p:tag name="KSO_WM_UNIT_TEXT_FILL_FORE_SCHEMECOLOR_INDEX_1" val="14"/>
  <p:tag name="KSO_WM_UNIT_TEXT_FILL_FORE_SCHEMECOLOR_INDEX_1_BRIGHTNESS" val="0"/>
  <p:tag name="KSO_WM_UNIT_TEXT_FILL_FORE_SCHEMECOLOR_INDEX_1_POS" val="0"/>
  <p:tag name="KSO_WM_UNIT_TEXT_FILL_FORE_SCHEMECOLOR_INDEX_1_TRANS" val="0"/>
  <p:tag name="KSO_WM_UNIT_TEXT_FILL_FORE_SCHEMECOLOR_INDEX_2" val="5"/>
  <p:tag name="KSO_WM_UNIT_TEXT_FILL_FORE_SCHEMECOLOR_INDEX_2_BRIGHTNESS" val="0"/>
  <p:tag name="KSO_WM_UNIT_TEXT_FILL_FORE_SCHEMECOLOR_INDEX_2_POS" val="0.9"/>
  <p:tag name="KSO_WM_UNIT_TEXT_FILL_FORE_SCHEMECOLOR_INDEX_2_TRANS" val="0"/>
  <p:tag name="KSO_WM_UNIT_TEXT_FILL_GRADIENT_ANGLE" val="270"/>
  <p:tag name="KSO_WM_UNIT_TEXT_FILL_GRADIENT_DIRECTION" val="6"/>
  <p:tag name="KSO_WM_UNIT_TEXT_FILL_GRADIENT_TYPE" val="0"/>
  <p:tag name="KSO_WM_UNIT_TEXT_FILL_TYPE" val="3"/>
  <p:tag name="KSO_WM_UNIT_TYPE" val="a"/>
  <p:tag name="KSO_WM_UNIT_VALUE" val="10"/>
</p:tagLst>
</file>

<file path=ppt/tags/tag407.xml><?xml version="1.0" encoding="utf-8"?>
<p:tagLst xmlns:p="http://schemas.openxmlformats.org/presentationml/2006/main">
  <p:tag name="KSO_WM_BEAUTIFY_FLAG" val="#wm#"/>
  <p:tag name="KSO_WM_SLIDE_CONTENT_AREA" val="{&quot;left&quot;:&quot;43.5&quot;,&quot;top&quot;:&quot;87.15&quot;,&quot;width&quot;:&quot;681.6&quot;,&quot;height&quot;:&quot;365.7&quot;}"/>
  <p:tag name="KSO_WM_SLIDE_ID" val="custom20230828_9"/>
  <p:tag name="KSO_WM_SLIDE_INDEX" val="9"/>
  <p:tag name="KSO_WM_SLIDE_ITEM_CNT" val="0"/>
  <p:tag name="KSO_WM_SLIDE_LAYOUT" val="a_e"/>
  <p:tag name="KSO_WM_SLIDE_LAYOUT_CNT" val="1_1"/>
  <p:tag name="KSO_WM_SLIDE_SUBTYPE" val="pureTxt"/>
  <p:tag name="KSO_WM_SLIDE_TYPE" val="sectionTitle"/>
  <p:tag name="KSO_WM_SPECIAL_SOURCE" val="bdnull"/>
  <p:tag name="KSO_WM_TAG_VERSION" val="1.0"/>
  <p:tag name="KSO_WM_TEMPLATE_CATEGORY" val="custom"/>
  <p:tag name="KSO_WM_TEMPLATE_COLOR_TYPE" val="0"/>
  <p:tag name="KSO_WM_TEMPLATE_INDEX" val="20230828"/>
  <p:tag name="KSO_WM_TEMPLATE_MASTER_TYPE" val="1"/>
  <p:tag name="KSO_WM_TEMPLATE_SUBCATEGORY" val="0"/>
</p:tagLst>
</file>

<file path=ppt/tags/tag408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409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41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97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13970_3*l_h_i*1_1_3"/>
  <p:tag name="KSO_WM_UNIT_INDEX" val="1_1_3"/>
  <p:tag name="KSO_WM_UNIT_LAYERLEVEL" val="1_1_1"/>
  <p:tag name="KSO_WM_UNIT_LINE_FILL_TYPE" val="2"/>
  <p:tag name="KSO_WM_UNIT_LINE_FORE_SCHEMECOLOR_INDEX" val="14"/>
  <p:tag name="KSO_WM_UNIT_LINE_FORE_SCHEMECOLOR_INDEX_BRIGHTNESS" val="-0.1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1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970"/>
  <p:tag name="KSO_WM_UNIT_COMPATIBLE" val="0"/>
  <p:tag name="KSO_WM_UNIT_DIAGRAM_ISNUMVISUAL" val="0"/>
  <p:tag name="KSO_WM_UNIT_DIAGRAM_ISREFERUNIT" val="0"/>
  <p:tag name="KSO_WM_UNIT_HIGHLIGHT" val="0"/>
  <p:tag name="KSO_WM_UNIT_ID" val="diagram20213970_3*l_h_i*1_1_2"/>
  <p:tag name="KSO_WM_UNIT_INDEX" val="1_1_2"/>
  <p:tag name="KSO_WM_UNIT_LAYERLEVEL" val="1_1_1"/>
  <p:tag name="KSO_WM_UNIT_SUBTYPE" val="d"/>
  <p:tag name="KSO_WM_UNIT_TEXT_FILL_FORE_SCHEMECOLOR_INDEX" val="5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1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970"/>
  <p:tag name="KSO_WM_UNIT_COMPATIBLE" val="0"/>
  <p:tag name="KSO_WM_UNIT_DIAGRAM_ISNUMVISUAL" val="0"/>
  <p:tag name="KSO_WM_UNIT_DIAGRAM_ISREFERUNIT" val="0"/>
  <p:tag name="KSO_WM_UNIT_HIGHLIGHT" val="0"/>
  <p:tag name="KSO_WM_UNIT_ID" val="diagram20213970_3*l_h_i*1_1_1"/>
  <p:tag name="KSO_WM_UNIT_INDEX" val="1_1_1"/>
  <p:tag name="KSO_WM_UNIT_LAYERLEVEL" val="1_1_1"/>
  <p:tag name="KSO_WM_UNIT_LINE_FILL_TYPE" val="2"/>
  <p:tag name="KSO_WM_UNIT_LINE_FORE_SCHEMECOLOR_INDEX" val="14"/>
  <p:tag name="KSO_WM_UNIT_LINE_FORE_SCHEMECOLOR_INDEX_BRIGHTNESS" val="-0.25"/>
  <p:tag name="KSO_WM_UNIT_TYPE" val="l_h_i"/>
  <p:tag name="KSO_WM_UNIT_USESOURCEFORMAT_APPLY" val="1"/>
</p:tagLst>
</file>

<file path=ppt/tags/tag41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970"/>
  <p:tag name="KSO_WM_UNIT_COMPATIBLE" val="0"/>
  <p:tag name="KSO_WM_UNIT_DIAGRAM_ISNUMVISUAL" val="0"/>
  <p:tag name="KSO_WM_UNIT_DIAGRAM_ISREFERUNIT" val="0"/>
  <p:tag name="KSO_WM_UNIT_HIGHLIGHT" val="0"/>
  <p:tag name="KSO_WM_UNIT_ID" val="diagram20213970_3*l_h_f*1_1_1"/>
  <p:tag name="KSO_WM_UNIT_INDEX" val="1_1_1"/>
  <p:tag name="KSO_WM_UNIT_LAYERLEVEL" val="1_1_1"/>
  <p:tag name="KSO_WM_UNIT_NOCLEAR" val="0"/>
  <p:tag name="KSO_WM_UNIT_PRESET_TEXT_INDEX" val="4"/>
  <p:tag name="KSO_WM_UNIT_PRESET_TEXT_LEN" val="12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1"/>
  <p:tag name="KSO_WM_UNIT_VALUE" val="28"/>
</p:tagLst>
</file>

<file path=ppt/tags/tag41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97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13970_3*l_h_i*1_2_3"/>
  <p:tag name="KSO_WM_UNIT_INDEX" val="1_2_3"/>
  <p:tag name="KSO_WM_UNIT_LAYERLEVEL" val="1_1_1"/>
  <p:tag name="KSO_WM_UNIT_LINE_FILL_TYPE" val="2"/>
  <p:tag name="KSO_WM_UNIT_LINE_FORE_SCHEMECOLOR_INDEX" val="14"/>
  <p:tag name="KSO_WM_UNIT_LINE_FORE_SCHEMECOLOR_INDEX_BRIGHTNESS" val="-0.1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1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970"/>
  <p:tag name="KSO_WM_UNIT_COMPATIBLE" val="0"/>
  <p:tag name="KSO_WM_UNIT_DIAGRAM_ISNUMVISUAL" val="0"/>
  <p:tag name="KSO_WM_UNIT_DIAGRAM_ISREFERUNIT" val="0"/>
  <p:tag name="KSO_WM_UNIT_HIGHLIGHT" val="0"/>
  <p:tag name="KSO_WM_UNIT_ID" val="diagram20213970_3*l_h_i*1_2_2"/>
  <p:tag name="KSO_WM_UNIT_INDEX" val="1_2_2"/>
  <p:tag name="KSO_WM_UNIT_LAYERLEVEL" val="1_1_1"/>
  <p:tag name="KSO_WM_UNIT_SUBTYPE" val="d"/>
  <p:tag name="KSO_WM_UNIT_TEXT_FILL_FORE_SCHEMECOLOR_INDEX" val="5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1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970"/>
  <p:tag name="KSO_WM_UNIT_COMPATIBLE" val="0"/>
  <p:tag name="KSO_WM_UNIT_DIAGRAM_ISNUMVISUAL" val="0"/>
  <p:tag name="KSO_WM_UNIT_DIAGRAM_ISREFERUNIT" val="0"/>
  <p:tag name="KSO_WM_UNIT_HIGHLIGHT" val="0"/>
  <p:tag name="KSO_WM_UNIT_ID" val="diagram20213970_3*l_h_i*1_2_1"/>
  <p:tag name="KSO_WM_UNIT_INDEX" val="1_2_1"/>
  <p:tag name="KSO_WM_UNIT_LAYERLEVEL" val="1_1_1"/>
  <p:tag name="KSO_WM_UNIT_LINE_FILL_TYPE" val="2"/>
  <p:tag name="KSO_WM_UNIT_LINE_FORE_SCHEMECOLOR_INDEX" val="14"/>
  <p:tag name="KSO_WM_UNIT_LINE_FORE_SCHEMECOLOR_INDEX_BRIGHTNESS" val="-0.25"/>
  <p:tag name="KSO_WM_UNIT_TYPE" val="l_h_i"/>
  <p:tag name="KSO_WM_UNIT_USESOURCEFORMAT_APPLY" val="1"/>
</p:tagLst>
</file>

<file path=ppt/tags/tag41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970"/>
  <p:tag name="KSO_WM_UNIT_COMPATIBLE" val="0"/>
  <p:tag name="KSO_WM_UNIT_DIAGRAM_ISNUMVISUAL" val="0"/>
  <p:tag name="KSO_WM_UNIT_DIAGRAM_ISREFERUNIT" val="0"/>
  <p:tag name="KSO_WM_UNIT_HIGHLIGHT" val="0"/>
  <p:tag name="KSO_WM_UNIT_ID" val="diagram20213970_3*l_h_f*1_2_1"/>
  <p:tag name="KSO_WM_UNIT_INDEX" val="1_2_1"/>
  <p:tag name="KSO_WM_UNIT_LAYERLEVEL" val="1_1_1"/>
  <p:tag name="KSO_WM_UNIT_NOCLEAR" val="0"/>
  <p:tag name="KSO_WM_UNIT_PRESET_TEXT_INDEX" val="4"/>
  <p:tag name="KSO_WM_UNIT_PRESET_TEXT_LEN" val="12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1"/>
  <p:tag name="KSO_WM_UNIT_VALUE" val="28"/>
</p:tagLst>
</file>

<file path=ppt/tags/tag41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97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13970_3*l_h_i*1_3_3"/>
  <p:tag name="KSO_WM_UNIT_INDEX" val="1_3_3"/>
  <p:tag name="KSO_WM_UNIT_LAYERLEVEL" val="1_1_1"/>
  <p:tag name="KSO_WM_UNIT_LINE_FILL_TYPE" val="2"/>
  <p:tag name="KSO_WM_UNIT_LINE_FORE_SCHEMECOLOR_INDEX" val="14"/>
  <p:tag name="KSO_WM_UNIT_LINE_FORE_SCHEMECOLOR_INDEX_BRIGHTNESS" val="-0.1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1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970"/>
  <p:tag name="KSO_WM_UNIT_COMPATIBLE" val="0"/>
  <p:tag name="KSO_WM_UNIT_DIAGRAM_ISNUMVISUAL" val="0"/>
  <p:tag name="KSO_WM_UNIT_DIAGRAM_ISREFERUNIT" val="0"/>
  <p:tag name="KSO_WM_UNIT_HIGHLIGHT" val="0"/>
  <p:tag name="KSO_WM_UNIT_ID" val="diagram20213970_3*l_h_i*1_3_2"/>
  <p:tag name="KSO_WM_UNIT_INDEX" val="1_3_2"/>
  <p:tag name="KSO_WM_UNIT_LAYERLEVEL" val="1_1_1"/>
  <p:tag name="KSO_WM_UNIT_SUBTYPE" val="d"/>
  <p:tag name="KSO_WM_UNIT_TEXT_FILL_FORE_SCHEMECOLOR_INDEX" val="5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2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970"/>
  <p:tag name="KSO_WM_UNIT_COMPATIBLE" val="0"/>
  <p:tag name="KSO_WM_UNIT_DIAGRAM_ISNUMVISUAL" val="0"/>
  <p:tag name="KSO_WM_UNIT_DIAGRAM_ISREFERUNIT" val="0"/>
  <p:tag name="KSO_WM_UNIT_HIGHLIGHT" val="0"/>
  <p:tag name="KSO_WM_UNIT_ID" val="diagram20213970_3*l_h_i*1_3_1"/>
  <p:tag name="KSO_WM_UNIT_INDEX" val="1_3_1"/>
  <p:tag name="KSO_WM_UNIT_LAYERLEVEL" val="1_1_1"/>
  <p:tag name="KSO_WM_UNIT_LINE_FILL_TYPE" val="2"/>
  <p:tag name="KSO_WM_UNIT_LINE_FORE_SCHEMECOLOR_INDEX" val="14"/>
  <p:tag name="KSO_WM_UNIT_LINE_FORE_SCHEMECOLOR_INDEX_BRIGHTNESS" val="-0.25"/>
  <p:tag name="KSO_WM_UNIT_TYPE" val="l_h_i"/>
  <p:tag name="KSO_WM_UNIT_USESOURCEFORMAT_APPLY" val="1"/>
</p:tagLst>
</file>

<file path=ppt/tags/tag42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970"/>
  <p:tag name="KSO_WM_UNIT_COMPATIBLE" val="0"/>
  <p:tag name="KSO_WM_UNIT_DIAGRAM_ISNUMVISUAL" val="0"/>
  <p:tag name="KSO_WM_UNIT_DIAGRAM_ISREFERUNIT" val="0"/>
  <p:tag name="KSO_WM_UNIT_HIGHLIGHT" val="0"/>
  <p:tag name="KSO_WM_UNIT_ID" val="diagram20213970_3*l_h_f*1_3_1"/>
  <p:tag name="KSO_WM_UNIT_INDEX" val="1_3_1"/>
  <p:tag name="KSO_WM_UNIT_LAYERLEVEL" val="1_1_1"/>
  <p:tag name="KSO_WM_UNIT_NOCLEAR" val="0"/>
  <p:tag name="KSO_WM_UNIT_PRESET_TEXT_INDEX" val="4"/>
  <p:tag name="KSO_WM_UNIT_PRESET_TEXT_LEN" val="12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1"/>
  <p:tag name="KSO_WM_UNIT_VALUE" val="28"/>
</p:tagLst>
</file>

<file path=ppt/tags/tag42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970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13970_3*l_h_i*1_4_4"/>
  <p:tag name="KSO_WM_UNIT_INDEX" val="1_4_4"/>
  <p:tag name="KSO_WM_UNIT_LAYERLEVEL" val="1_1_1"/>
  <p:tag name="KSO_WM_UNIT_LINE_FILL_TYPE" val="2"/>
  <p:tag name="KSO_WM_UNIT_LINE_FORE_SCHEMECOLOR_INDEX" val="14"/>
  <p:tag name="KSO_WM_UNIT_LINE_FORE_SCHEMECOLOR_INDEX_BRIGHTNESS" val="-0.15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2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970"/>
  <p:tag name="KSO_WM_UNIT_COMPATIBLE" val="0"/>
  <p:tag name="KSO_WM_UNIT_DIAGRAM_ISNUMVISUAL" val="0"/>
  <p:tag name="KSO_WM_UNIT_DIAGRAM_ISREFERUNIT" val="0"/>
  <p:tag name="KSO_WM_UNIT_HIGHLIGHT" val="0"/>
  <p:tag name="KSO_WM_UNIT_ID" val="diagram20213970_3*l_h_i*1_4_2"/>
  <p:tag name="KSO_WM_UNIT_INDEX" val="1_4_2"/>
  <p:tag name="KSO_WM_UNIT_LAYERLEVEL" val="1_1_1"/>
  <p:tag name="KSO_WM_UNIT_SUBTYPE" val="d"/>
  <p:tag name="KSO_WM_UNIT_TEXT_FILL_FORE_SCHEMECOLOR_INDEX" val="5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2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970"/>
  <p:tag name="KSO_WM_UNIT_COMPATIBLE" val="0"/>
  <p:tag name="KSO_WM_UNIT_DIAGRAM_ISNUMVISUAL" val="0"/>
  <p:tag name="KSO_WM_UNIT_DIAGRAM_ISREFERUNIT" val="0"/>
  <p:tag name="KSO_WM_UNIT_HIGHLIGHT" val="0"/>
  <p:tag name="KSO_WM_UNIT_ID" val="diagram20213970_3*l_h_i*1_4_3"/>
  <p:tag name="KSO_WM_UNIT_INDEX" val="1_4_3"/>
  <p:tag name="KSO_WM_UNIT_LAYERLEVEL" val="1_1_1"/>
  <p:tag name="KSO_WM_UNIT_LINE_FILL_TYPE" val="2"/>
  <p:tag name="KSO_WM_UNIT_LINE_FORE_SCHEMECOLOR_INDEX" val="14"/>
  <p:tag name="KSO_WM_UNIT_LINE_FORE_SCHEMECOLOR_INDEX_BRIGHTNESS" val="-0.25"/>
  <p:tag name="KSO_WM_UNIT_TYPE" val="l_h_i"/>
  <p:tag name="KSO_WM_UNIT_USESOURCEFORMAT_APPLY" val="1"/>
</p:tagLst>
</file>

<file path=ppt/tags/tag42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970"/>
  <p:tag name="KSO_WM_UNIT_COMPATIBLE" val="0"/>
  <p:tag name="KSO_WM_UNIT_DIAGRAM_ISNUMVISUAL" val="0"/>
  <p:tag name="KSO_WM_UNIT_DIAGRAM_ISREFERUNIT" val="0"/>
  <p:tag name="KSO_WM_UNIT_HIGHLIGHT" val="0"/>
  <p:tag name="KSO_WM_UNIT_ID" val="diagram20213970_3*l_h_f*1_4_1"/>
  <p:tag name="KSO_WM_UNIT_INDEX" val="1_4_1"/>
  <p:tag name="KSO_WM_UNIT_LAYERLEVEL" val="1_1_1"/>
  <p:tag name="KSO_WM_UNIT_NOCLEAR" val="0"/>
  <p:tag name="KSO_WM_UNIT_PRESET_TEXT_INDEX" val="4"/>
  <p:tag name="KSO_WM_UNIT_PRESET_TEXT_LEN" val="12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YPE" val="l_h_f"/>
  <p:tag name="KSO_WM_UNIT_USESOURCEFORMAT_APPLY" val="1"/>
  <p:tag name="KSO_WM_UNIT_VALUE" val="28"/>
</p:tagLst>
</file>

<file path=ppt/tags/tag42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97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3970_3*l_h_i*1_1_4"/>
  <p:tag name="KSO_WM_UNIT_INDEX" val="1_1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2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97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3970_3*l_h_i*1_4_1"/>
  <p:tag name="KSO_WM_UNIT_INDEX" val="1_4_1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2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97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3970_3*l_h_i*1_2_4"/>
  <p:tag name="KSO_WM_UNIT_INDEX" val="1_2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2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213970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13970_3*l_h_i*1_3_4"/>
  <p:tag name="KSO_WM_UNIT_INDEX" val="1_3_4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30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5T02:48:38&quot;,&quot;maxSize&quot;:{&quot;size1&quot;:22.2},&quot;minSize&quot;:{&quot;size1&quot;:13.5},&quot;normalSize&quot;:{&quot;size1&quot;:13.5},&quot;subLayout&quot;:[{&quot;id&quot;:&quot;2023-09-05T02:48:38&quot;,&quot;margin&quot;:{&quot;bottom&quot;:0.025999998673796654,&quot;left&quot;:2.117000102996826,&quot;right&quot;:1.2699999809265137,&quot;top&quot;:0.4230000376701355},&quot;type&quot;:0},{&quot;id&quot;:&quot;2023-09-05T02:48:38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431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432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43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170849_4*l_h_i*1_1_1"/>
  <p:tag name="KSO_WM_UNIT_INDEX" val="1_1_1"/>
  <p:tag name="KSO_WM_UNIT_LAYERLEVEL" val="1_1_1"/>
  <p:tag name="KSO_WM_UNIT_TEXT_FILL_FORE_SCHEMECOLOR_INDEX" val="13"/>
  <p:tag name="KSO_WM_UNIT_TEXT_FILL_FORE_SCHEMECOLOR_INDEX_BRIGHTNESS" val="0.15"/>
  <p:tag name="KSO_WM_UNIT_TEXT_FILL_TYPE" val="1"/>
  <p:tag name="KSO_WM_UNIT_TYPE" val="l_h_i"/>
  <p:tag name="KSO_WM_UNIT_USESOURCEFORMAT_APPLY" val="1"/>
</p:tagLst>
</file>

<file path=ppt/tags/tag43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170849_4*l_h_i*1_1_2"/>
  <p:tag name="KSO_WM_UNIT_INDEX" val="1_1_2"/>
  <p:tag name="KSO_WM_UNIT_LAYERLEVEL" val="1_1_1"/>
  <p:tag name="KSO_WM_UNIT_TEXT_FILL_FORE_SCHEMECOLOR_INDEX" val="13"/>
  <p:tag name="KSO_WM_UNIT_TEXT_FILL_FORE_SCHEMECOLOR_INDEX_BRIGHTNESS" val="0.15"/>
  <p:tag name="KSO_WM_UNIT_TEXT_FILL_TYPE" val="1"/>
  <p:tag name="KSO_WM_UNIT_TYPE" val="l_h_i"/>
  <p:tag name="KSO_WM_UNIT_USESOURCEFORMAT_APPLY" val="1"/>
</p:tagLst>
</file>

<file path=ppt/tags/tag43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HIGHLIGHT" val="0"/>
  <p:tag name="KSO_WM_UNIT_ID" val="diagram20170849_4*l_h_f*1_1_1"/>
  <p:tag name="KSO_WM_UNIT_INDEX" val="1_1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1"/>
  <p:tag name="KSO_WM_UNIT_VALUE" val="38"/>
</p:tagLst>
</file>

<file path=ppt/tags/tag43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170849_4*l_h_i*1_2_1"/>
  <p:tag name="KSO_WM_UNIT_INDEX" val="1_2_1"/>
  <p:tag name="KSO_WM_UNIT_LAYERLEVEL" val="1_1_1"/>
  <p:tag name="KSO_WM_UNIT_TEXT_FILL_FORE_SCHEMECOLOR_INDEX" val="13"/>
  <p:tag name="KSO_WM_UNIT_TEXT_FILL_FORE_SCHEMECOLOR_INDEX_BRIGHTNESS" val="0.15"/>
  <p:tag name="KSO_WM_UNIT_TEXT_FILL_TYPE" val="1"/>
  <p:tag name="KSO_WM_UNIT_TYPE" val="l_h_i"/>
  <p:tag name="KSO_WM_UNIT_USESOURCEFORMAT_APPLY" val="1"/>
</p:tagLst>
</file>

<file path=ppt/tags/tag43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170849_4*l_h_i*1_2_2"/>
  <p:tag name="KSO_WM_UNIT_INDEX" val="1_2_2"/>
  <p:tag name="KSO_WM_UNIT_LAYERLEVEL" val="1_1_1"/>
  <p:tag name="KSO_WM_UNIT_TEXT_FILL_FORE_SCHEMECOLOR_INDEX" val="13"/>
  <p:tag name="KSO_WM_UNIT_TEXT_FILL_FORE_SCHEMECOLOR_INDEX_BRIGHTNESS" val="0.15"/>
  <p:tag name="KSO_WM_UNIT_TEXT_FILL_TYPE" val="1"/>
  <p:tag name="KSO_WM_UNIT_TYPE" val="l_h_i"/>
  <p:tag name="KSO_WM_UNIT_USESOURCEFORMAT_APPLY" val="1"/>
</p:tagLst>
</file>

<file path=ppt/tags/tag43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HIGHLIGHT" val="0"/>
  <p:tag name="KSO_WM_UNIT_ID" val="diagram20170849_4*l_h_f*1_2_1"/>
  <p:tag name="KSO_WM_UNIT_INDEX" val="1_2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1"/>
  <p:tag name="KSO_WM_UNIT_VALUE" val="38"/>
</p:tagLst>
</file>

<file path=ppt/tags/tag43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170849_4*l_h_i*1_3_1"/>
  <p:tag name="KSO_WM_UNIT_INDEX" val="1_3_1"/>
  <p:tag name="KSO_WM_UNIT_LAYERLEVEL" val="1_1_1"/>
  <p:tag name="KSO_WM_UNIT_TEXT_FILL_FORE_SCHEMECOLOR_INDEX" val="13"/>
  <p:tag name="KSO_WM_UNIT_TEXT_FILL_FORE_SCHEMECOLOR_INDEX_BRIGHTNESS" val="0.15"/>
  <p:tag name="KSO_WM_UNIT_TEXT_FILL_TYPE" val="1"/>
  <p:tag name="KSO_WM_UNIT_TYPE" val="l_h_i"/>
  <p:tag name="KSO_WM_UNIT_USESOURCEFORMAT_APPLY" val="1"/>
</p:tagLst>
</file>

<file path=ppt/tags/tag44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170849_4*l_h_i*1_3_2"/>
  <p:tag name="KSO_WM_UNIT_INDEX" val="1_3_2"/>
  <p:tag name="KSO_WM_UNIT_LAYERLEVEL" val="1_1_1"/>
  <p:tag name="KSO_WM_UNIT_TEXT_FILL_FORE_SCHEMECOLOR_INDEX" val="13"/>
  <p:tag name="KSO_WM_UNIT_TEXT_FILL_FORE_SCHEMECOLOR_INDEX_BRIGHTNESS" val="0.15"/>
  <p:tag name="KSO_WM_UNIT_TEXT_FILL_TYPE" val="1"/>
  <p:tag name="KSO_WM_UNIT_TYPE" val="l_h_i"/>
  <p:tag name="KSO_WM_UNIT_USESOURCEFORMAT_APPLY" val="1"/>
</p:tagLst>
</file>

<file path=ppt/tags/tag44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HIGHLIGHT" val="0"/>
  <p:tag name="KSO_WM_UNIT_ID" val="diagram20170849_4*l_h_f*1_3_1"/>
  <p:tag name="KSO_WM_UNIT_INDEX" val="1_3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1"/>
  <p:tag name="KSO_WM_UNIT_VALUE" val="38"/>
</p:tagLst>
</file>

<file path=ppt/tags/tag44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170849_4*l_h_i*1_4_1"/>
  <p:tag name="KSO_WM_UNIT_INDEX" val="1_4_1"/>
  <p:tag name="KSO_WM_UNIT_LAYERLEVEL" val="1_1_1"/>
  <p:tag name="KSO_WM_UNIT_TEXT_FILL_FORE_SCHEMECOLOR_INDEX" val="13"/>
  <p:tag name="KSO_WM_UNIT_TEXT_FILL_FORE_SCHEMECOLOR_INDEX_BRIGHTNESS" val="0.15"/>
  <p:tag name="KSO_WM_UNIT_TEXT_FILL_TYPE" val="1"/>
  <p:tag name="KSO_WM_UNIT_TYPE" val="l_h_i"/>
  <p:tag name="KSO_WM_UNIT_USESOURCEFORMAT_APPLY" val="1"/>
</p:tagLst>
</file>

<file path=ppt/tags/tag443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170849_4*l_h_i*1_4_2"/>
  <p:tag name="KSO_WM_UNIT_INDEX" val="1_4_2"/>
  <p:tag name="KSO_WM_UNIT_LAYERLEVEL" val="1_1_1"/>
  <p:tag name="KSO_WM_UNIT_TEXT_FILL_FORE_SCHEMECOLOR_INDEX" val="13"/>
  <p:tag name="KSO_WM_UNIT_TEXT_FILL_FORE_SCHEMECOLOR_INDEX_BRIGHTNESS" val="0.15"/>
  <p:tag name="KSO_WM_UNIT_TEXT_FILL_TYPE" val="1"/>
  <p:tag name="KSO_WM_UNIT_TYPE" val="l_h_i"/>
  <p:tag name="KSO_WM_UNIT_USESOURCEFORMAT_APPLY" val="1"/>
</p:tagLst>
</file>

<file path=ppt/tags/tag444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HIGHLIGHT" val="0"/>
  <p:tag name="KSO_WM_UNIT_ID" val="diagram20170849_4*l_h_f*1_4_1"/>
  <p:tag name="KSO_WM_UNIT_INDEX" val="1_4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1"/>
  <p:tag name="KSO_WM_UNIT_VALUE" val="38"/>
</p:tagLst>
</file>

<file path=ppt/tags/tag445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170849_4*l_h_i*1_5_1"/>
  <p:tag name="KSO_WM_UNIT_INDEX" val="1_5_1"/>
  <p:tag name="KSO_WM_UNIT_LAYERLEVEL" val="1_1_1"/>
  <p:tag name="KSO_WM_UNIT_TEXT_FILL_FORE_SCHEMECOLOR_INDEX" val="13"/>
  <p:tag name="KSO_WM_UNIT_TEXT_FILL_FORE_SCHEMECOLOR_INDEX_BRIGHTNESS" val="0.15"/>
  <p:tag name="KSO_WM_UNIT_TEXT_FILL_TYPE" val="1"/>
  <p:tag name="KSO_WM_UNIT_TYPE" val="l_h_i"/>
  <p:tag name="KSO_WM_UNIT_USESOURCEFORMAT_APPLY" val="1"/>
</p:tagLst>
</file>

<file path=ppt/tags/tag446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-0.05"/>
  <p:tag name="KSO_WM_UNIT_FILL_TYPE" val="1"/>
  <p:tag name="KSO_WM_UNIT_HIGHLIGHT" val="0"/>
  <p:tag name="KSO_WM_UNIT_ID" val="diagram20170849_4*l_h_i*1_5_2"/>
  <p:tag name="KSO_WM_UNIT_INDEX" val="1_5_2"/>
  <p:tag name="KSO_WM_UNIT_LAYERLEVEL" val="1_1_1"/>
  <p:tag name="KSO_WM_UNIT_TEXT_FILL_FORE_SCHEMECOLOR_INDEX" val="13"/>
  <p:tag name="KSO_WM_UNIT_TEXT_FILL_FORE_SCHEMECOLOR_INDEX_BRIGHTNESS" val="0.15"/>
  <p:tag name="KSO_WM_UNIT_TEXT_FILL_TYPE" val="1"/>
  <p:tag name="KSO_WM_UNIT_TYPE" val="l_h_i"/>
  <p:tag name="KSO_WM_UNIT_USESOURCEFORMAT_APPLY" val="1"/>
</p:tagLst>
</file>

<file path=ppt/tags/tag447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HIGHLIGHT" val="0"/>
  <p:tag name="KSO_WM_UNIT_ID" val="diagram20170849_4*l_h_f*1_5_1"/>
  <p:tag name="KSO_WM_UNIT_INDEX" val="1_5_1"/>
  <p:tag name="KSO_WM_UNIT_LAYERLEVEL" val="1_1_1"/>
  <p:tag name="KSO_WM_UNIT_NOCLEAR" val="0"/>
  <p:tag name="KSO_WM_UNIT_PRESET_TEXT" val="点击此处添加正文，文字是您思想的提炼，为了演示发布的良好效果，请言简意赅的阐述您的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l_h_f"/>
  <p:tag name="KSO_WM_UNIT_USESOURCEFORMAT_APPLY" val="1"/>
  <p:tag name="KSO_WM_UNIT_VALUE" val="38"/>
</p:tagLst>
</file>

<file path=ppt/tags/tag448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HIGHLIGHT" val="0"/>
  <p:tag name="KSO_WM_UNIT_ID" val="diagram20170849_4*l_h_i*1_3_3"/>
  <p:tag name="KSO_WM_UNIT_INDEX" val="1_3_3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49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HIGHLIGHT" val="0"/>
  <p:tag name="KSO_WM_UNIT_ID" val="diagram20170849_4*l_h_i*1_2_3"/>
  <p:tag name="KSO_WM_UNIT_INDEX" val="1_2_3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50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HIGHLIGHT" val="0"/>
  <p:tag name="KSO_WM_UNIT_ID" val="diagram20170849_4*l_h_i*1_1_3"/>
  <p:tag name="KSO_WM_UNIT_INDEX" val="1_1_3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51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HIGHLIGHT" val="0"/>
  <p:tag name="KSO_WM_UNIT_ID" val="diagram20170849_4*l_h_i*1_4_3"/>
  <p:tag name="KSO_WM_UNIT_INDEX" val="1_4_3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52.xml><?xml version="1.0" encoding="utf-8"?>
<p:tagLst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20170849"/>
  <p:tag name="KSO_WM_UNIT_COMPATIBLE" val="0"/>
  <p:tag name="KSO_WM_UNIT_DIAGRAM_ISNUMVISUAL" val="0"/>
  <p:tag name="KSO_WM_UNIT_DIAGRAM_ISREFERUNIT" val="0"/>
  <p:tag name="KSO_WM_UNIT_HIGHLIGHT" val="0"/>
  <p:tag name="KSO_WM_UNIT_ID" val="diagram20170849_4*l_h_i*1_5_3"/>
  <p:tag name="KSO_WM_UNIT_INDEX" val="1_5_3"/>
  <p:tag name="KSO_WM_UNIT_LAYERLEVEL" val="1_1_1"/>
  <p:tag name="KSO_WM_UNIT_SUBTYPE" val="d"/>
  <p:tag name="KSO_WM_UNIT_TEXT_FILL_FORE_SCHEMECOLOR_INDEX" val="14"/>
  <p:tag name="KSO_WM_UNIT_TEXT_FILL_FORE_SCHEMECOLOR_INDEX_BRIGHTNESS" val="0"/>
  <p:tag name="KSO_WM_UNIT_TEXT_FILL_TYPE" val="1"/>
  <p:tag name="KSO_WM_UNIT_TYPE" val="l_h_i"/>
  <p:tag name="KSO_WM_UNIT_USESOURCEFORMAT_APPLY" val="1"/>
</p:tagLst>
</file>

<file path=ppt/tags/tag453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5T02:48:44&quot;,&quot;maxSize&quot;:{&quot;size1&quot;:22.2},&quot;minSize&quot;:{&quot;size1&quot;:13.5},&quot;normalSize&quot;:{&quot;size1&quot;:13.5},&quot;subLayout&quot;:[{&quot;id&quot;:&quot;2023-09-05T02:48:44&quot;,&quot;margin&quot;:{&quot;bottom&quot;:0.025999998673796654,&quot;left&quot;:2.117000102996826,&quot;right&quot;:1.2699999809265137,&quot;top&quot;:0.4230000376701355},&quot;type&quot;:0},{&quot;id&quot;:&quot;2023-09-05T02:48:44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454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e98b3a31ebe84ee79486e9f4651df90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上下导航版"/>
  <p:tag name="KSO_WM_UNIT_SM_LIMIT_TYPE" val="2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7"/>
</p:tagLst>
</file>

<file path=ppt/tags/tag455.xml><?xml version="1.0" encoding="utf-8"?>
<p:tagLst xmlns:p="http://schemas.openxmlformats.org/presentationml/2006/main">
  <p:tag name="KSO_WM_BEAUTIFY_FLAG" val="#wm#"/>
  <p:tag name="KSO_WM_TAG_VERSION" val="1.0"/>
  <p:tag name="KSO_WM_TEMPLATE_CATEGORY" val="diagram"/>
  <p:tag name="KSO_WM_TEMPLATE_INDEX" val="20220059"/>
  <p:tag name="KSO_WM_UNIT_BLOCK" val="0"/>
  <p:tag name="KSO_WM_UNIT_COMPATIBLE" val="0"/>
  <p:tag name="KSO_WM_UNIT_DEC_AREA_ID" val="676342c3ba794cb88f6857f432bf3175"/>
  <p:tag name="KSO_WM_UNIT_DECORATE_INFO" val="{&quot;ReferentInfo&quot;:{&quot;Id&quot;:&quot;e98b3a31ebe84ee79486e9f4651df90b&quot;,&quot;X&quot;:{&quot;Pos&quot;:0},&quot;Y&quot;:{&quot;Pos&quot;:1}},&quot;DecorateInfoX&quot;:{&quot;Pos&quot;:2,&quot;IsAbs&quot;:true},&quot;DecorateInfoY&quot;:{&quot;Pos&quot;:1,&quot;IsAbs&quot;:true},&quot;DecorateInfoW&quot;:{&quot;IsAbs&quot;:tru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2005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4"/>
  <p:tag name="KSO_WM_UNIT_TYPE" val="i"/>
</p:tagLst>
</file>

<file path=ppt/tags/tag45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873"/>
  <p:tag name="KSO_WM_UNIT_COMPATIBLE" val="0"/>
  <p:tag name="KSO_WM_UNIT_DIAGRAM_ISNUMVISUAL" val="0"/>
  <p:tag name="KSO_WM_UNIT_DIAGRAM_ISREFERUNIT" val="0"/>
  <p:tag name="KSO_WM_UNIT_HIGHLIGHT" val="0"/>
  <p:tag name="KSO_WM_UNIT_ID" val="diagram20210873_2*m_i*1_1"/>
  <p:tag name="KSO_WM_UNIT_INDEX" val="1_1"/>
  <p:tag name="KSO_WM_UNIT_LAYERLEVEL" val="1_1"/>
  <p:tag name="KSO_WM_UNIT_TEXT_FILL_FORE_SCHEMECOLOR_INDEX" val="2"/>
  <p:tag name="KSO_WM_UNIT_TEXT_FILL_FORE_SCHEMECOLOR_INDEX_BRIGHTNESS" val="0"/>
  <p:tag name="KSO_WM_UNIT_TEXT_FILL_TYPE" val="1"/>
  <p:tag name="KSO_WM_UNIT_TYPE" val="m_i"/>
  <p:tag name="KSO_WM_UNIT_USESOURCEFORMAT_APPLY" val="1"/>
</p:tagLst>
</file>

<file path=ppt/tags/tag45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873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10873_2*m_h_i*1_1_1"/>
  <p:tag name="KSO_WM_UNIT_INDEX" val="1_1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45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873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10873_2*m_h_i*1_2_1"/>
  <p:tag name="KSO_WM_UNIT_INDEX" val="1_2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45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873"/>
  <p:tag name="KSO_WM_UNIT_COMPATIBLE" val="0"/>
  <p:tag name="KSO_WM_UNIT_DIAGRAM_ISNUMVISUAL" val="0"/>
  <p:tag name="KSO_WM_UNIT_DIAGRAM_ISREFERUNIT" val="0"/>
  <p:tag name="KSO_WM_UNIT_FILL_FORE_SCHEMECOLOR_INDEX" val="6"/>
  <p:tag name="KSO_WM_UNIT_FILL_FORE_SCHEMECOLOR_INDEX_BRIGHTNESS" val="0"/>
  <p:tag name="KSO_WM_UNIT_FILL_TYPE" val="1"/>
  <p:tag name="KSO_WM_UNIT_HIGHLIGHT" val="0"/>
  <p:tag name="KSO_WM_UNIT_ID" val="diagram20210873_2*m_h_i*1_3_1"/>
  <p:tag name="KSO_WM_UNIT_INDEX" val="1_3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46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873"/>
  <p:tag name="KSO_WM_UNIT_COMPATIBLE" val="0"/>
  <p:tag name="KSO_WM_UNIT_DIAGRAM_ISNUMVISUAL" val="0"/>
  <p:tag name="KSO_WM_UNIT_DIAGRAM_ISREFERUNIT" val="0"/>
  <p:tag name="KSO_WM_UNIT_FILL_FORE_SCHEMECOLOR_INDEX" val="7"/>
  <p:tag name="KSO_WM_UNIT_FILL_FORE_SCHEMECOLOR_INDEX_BRIGHTNESS" val="0"/>
  <p:tag name="KSO_WM_UNIT_FILL_TYPE" val="1"/>
  <p:tag name="KSO_WM_UNIT_HIGHLIGHT" val="0"/>
  <p:tag name="KSO_WM_UNIT_ID" val="diagram20210873_2*m_h_i*1_4_1"/>
  <p:tag name="KSO_WM_UNIT_INDEX" val="1_4_1"/>
  <p:tag name="KSO_WM_UNIT_LAYERLEVEL" val="1_1_1"/>
  <p:tag name="KSO_WM_UNIT_TEXT_FILL_FORE_SCHEMECOLOR_INDEX" val="13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46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873"/>
  <p:tag name="KSO_WM_UNIT_COMPATIBLE" val="0"/>
  <p:tag name="KSO_WM_UNIT_DIAGRAM_ISNUMVISUAL" val="0"/>
  <p:tag name="KSO_WM_UNIT_DIAGRAM_ISREFERUNIT" val="0"/>
  <p:tag name="KSO_WM_UNIT_FILL_FORE_SCHEMECOLOR_INDEX" val="10"/>
  <p:tag name="KSO_WM_UNIT_FILL_FORE_SCHEMECOLOR_INDEX_BRIGHTNESS" val="0"/>
  <p:tag name="KSO_WM_UNIT_FILL_TYPE" val="1"/>
  <p:tag name="KSO_WM_UNIT_HIGHLIGHT" val="0"/>
  <p:tag name="KSO_WM_UNIT_ID" val="diagram20210873_2*m_h_i*1_1_2"/>
  <p:tag name="KSO_WM_UNIT_INDEX" val="1_1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462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873"/>
  <p:tag name="KSO_WM_UNIT_COMPATIBLE" val="0"/>
  <p:tag name="KSO_WM_UNIT_DIAGRAM_ISNUMVISUAL" val="0"/>
  <p:tag name="KSO_WM_UNIT_DIAGRAM_ISREFERUNIT" val="0"/>
  <p:tag name="KSO_WM_UNIT_FILL_FORE_SCHEMECOLOR_INDEX" val="10"/>
  <p:tag name="KSO_WM_UNIT_FILL_FORE_SCHEMECOLOR_INDEX_BRIGHTNESS" val="0"/>
  <p:tag name="KSO_WM_UNIT_FILL_TYPE" val="1"/>
  <p:tag name="KSO_WM_UNIT_HIGHLIGHT" val="0"/>
  <p:tag name="KSO_WM_UNIT_ID" val="diagram20210873_2*m_h_i*1_2_2"/>
  <p:tag name="KSO_WM_UNIT_INDEX" val="1_2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463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873"/>
  <p:tag name="KSO_WM_UNIT_COMPATIBLE" val="0"/>
  <p:tag name="KSO_WM_UNIT_DIAGRAM_ISNUMVISUAL" val="0"/>
  <p:tag name="KSO_WM_UNIT_DIAGRAM_ISREFERUNIT" val="0"/>
  <p:tag name="KSO_WM_UNIT_FILL_FORE_SCHEMECOLOR_INDEX" val="10"/>
  <p:tag name="KSO_WM_UNIT_FILL_FORE_SCHEMECOLOR_INDEX_BRIGHTNESS" val="0"/>
  <p:tag name="KSO_WM_UNIT_FILL_TYPE" val="1"/>
  <p:tag name="KSO_WM_UNIT_HIGHLIGHT" val="0"/>
  <p:tag name="KSO_WM_UNIT_ID" val="diagram20210873_2*m_h_i*1_3_2"/>
  <p:tag name="KSO_WM_UNIT_INDEX" val="1_3_2"/>
  <p:tag name="KSO_WM_UNIT_LAYERLEVEL" val="1_1_1"/>
  <p:tag name="KSO_WM_UNIT_TEXT_FILL_FORE_SCHEMECOLOR_INDEX" val="2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464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873"/>
  <p:tag name="KSO_WM_UNIT_COMPATIBLE" val="0"/>
  <p:tag name="KSO_WM_UNIT_DIAGRAM_ISNUMVISUAL" val="0"/>
  <p:tag name="KSO_WM_UNIT_DIAGRAM_ISREFERUNIT" val="0"/>
  <p:tag name="KSO_WM_UNIT_HIGHLIGHT" val="0"/>
  <p:tag name="KSO_WM_UNIT_ID" val="diagram20210873_2*m_h_f*1_1_1"/>
  <p:tag name="KSO_WM_UNIT_INDEX" val="1_1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4"/>
  <p:tag name="KSO_WM_UNIT_TEXT_FILL_FORE_SCHEMECOLOR_INDEX_BRIGHTNESS" val="-0.5"/>
  <p:tag name="KSO_WM_UNIT_TEXT_FILL_TYPE" val="1"/>
  <p:tag name="KSO_WM_UNIT_TYPE" val="m_h_f"/>
  <p:tag name="KSO_WM_UNIT_USESOURCEFORMAT_APPLY" val="1"/>
  <p:tag name="KSO_WM_UNIT_VALUE" val="52"/>
</p:tagLst>
</file>

<file path=ppt/tags/tag465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873"/>
  <p:tag name="KSO_WM_UNIT_COMPATIBLE" val="0"/>
  <p:tag name="KSO_WM_UNIT_DIAGRAM_ISNUMVISUAL" val="0"/>
  <p:tag name="KSO_WM_UNIT_DIAGRAM_ISREFERUNIT" val="0"/>
  <p:tag name="KSO_WM_UNIT_HIGHLIGHT" val="0"/>
  <p:tag name="KSO_WM_UNIT_ID" val="diagram20210873_2*m_h_f*1_2_1"/>
  <p:tag name="KSO_WM_UNIT_INDEX" val="1_2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4"/>
  <p:tag name="KSO_WM_UNIT_TEXT_FILL_FORE_SCHEMECOLOR_INDEX_BRIGHTNESS" val="-0.5"/>
  <p:tag name="KSO_WM_UNIT_TEXT_FILL_TYPE" val="1"/>
  <p:tag name="KSO_WM_UNIT_TYPE" val="m_h_f"/>
  <p:tag name="KSO_WM_UNIT_USESOURCEFORMAT_APPLY" val="1"/>
  <p:tag name="KSO_WM_UNIT_VALUE" val="52"/>
</p:tagLst>
</file>

<file path=ppt/tags/tag466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873"/>
  <p:tag name="KSO_WM_UNIT_COMPATIBLE" val="0"/>
  <p:tag name="KSO_WM_UNIT_DIAGRAM_ISNUMVISUAL" val="0"/>
  <p:tag name="KSO_WM_UNIT_DIAGRAM_ISREFERUNIT" val="0"/>
  <p:tag name="KSO_WM_UNIT_HIGHLIGHT" val="0"/>
  <p:tag name="KSO_WM_UNIT_ID" val="diagram20210873_2*m_h_f*1_3_1"/>
  <p:tag name="KSO_WM_UNIT_INDEX" val="1_3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4"/>
  <p:tag name="KSO_WM_UNIT_TEXT_FILL_FORE_SCHEMECOLOR_INDEX_BRIGHTNESS" val="-0.5"/>
  <p:tag name="KSO_WM_UNIT_TEXT_FILL_TYPE" val="1"/>
  <p:tag name="KSO_WM_UNIT_TYPE" val="m_h_f"/>
  <p:tag name="KSO_WM_UNIT_USESOURCEFORMAT_APPLY" val="1"/>
  <p:tag name="KSO_WM_UNIT_VALUE" val="52"/>
</p:tagLst>
</file>

<file path=ppt/tags/tag467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873"/>
  <p:tag name="KSO_WM_UNIT_COMPATIBLE" val="0"/>
  <p:tag name="KSO_WM_UNIT_DIAGRAM_ISNUMVISUAL" val="0"/>
  <p:tag name="KSO_WM_UNIT_DIAGRAM_ISREFERUNIT" val="0"/>
  <p:tag name="KSO_WM_UNIT_HIGHLIGHT" val="0"/>
  <p:tag name="KSO_WM_UNIT_ID" val="diagram20210873_2*m_h_f*1_4_1"/>
  <p:tag name="KSO_WM_UNIT_INDEX" val="1_4_1"/>
  <p:tag name="KSO_WM_UNIT_LAYERLEVEL" val="1_1_1"/>
  <p:tag name="KSO_WM_UNIT_NOCLEAR" val="0"/>
  <p:tag name="KSO_WM_UNIT_PRESET_TEXT" val="单击此处添加文本具体内容，简明扼要的阐述您的观点。"/>
  <p:tag name="KSO_WM_UNIT_SUBTYPE" val="a"/>
  <p:tag name="KSO_WM_UNIT_TEXT_FILL_FORE_SCHEMECOLOR_INDEX" val="14"/>
  <p:tag name="KSO_WM_UNIT_TEXT_FILL_FORE_SCHEMECOLOR_INDEX_BRIGHTNESS" val="-0.5"/>
  <p:tag name="KSO_WM_UNIT_TEXT_FILL_TYPE" val="1"/>
  <p:tag name="KSO_WM_UNIT_TYPE" val="m_h_f"/>
  <p:tag name="KSO_WM_UNIT_USESOURCEFORMAT_APPLY" val="1"/>
  <p:tag name="KSO_WM_UNIT_VALUE" val="52"/>
</p:tagLst>
</file>

<file path=ppt/tags/tag468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873"/>
  <p:tag name="KSO_WM_UNIT_COMPATIBLE" val="0"/>
  <p:tag name="KSO_WM_UNIT_DIAGRAM_ISNUMVISUAL" val="0"/>
  <p:tag name="KSO_WM_UNIT_DIAGRAM_ISREFERUNIT" val="0"/>
  <p:tag name="KSO_WM_UNIT_HIGHLIGHT" val="0"/>
  <p:tag name="KSO_WM_UNIT_ID" val="diagram20210873_2*m_h_i*1_1_3"/>
  <p:tag name="KSO_WM_UNIT_INDEX" val="1_1_3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469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873"/>
  <p:tag name="KSO_WM_UNIT_COMPATIBLE" val="0"/>
  <p:tag name="KSO_WM_UNIT_DIAGRAM_ISNUMVISUAL" val="0"/>
  <p:tag name="KSO_WM_UNIT_DIAGRAM_ISREFERUNIT" val="0"/>
  <p:tag name="KSO_WM_UNIT_HIGHLIGHT" val="0"/>
  <p:tag name="KSO_WM_UNIT_ID" val="diagram20210873_2*m_h_i*1_3_3"/>
  <p:tag name="KSO_WM_UNIT_INDEX" val="1_3_3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470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873"/>
  <p:tag name="KSO_WM_UNIT_COMPATIBLE" val="0"/>
  <p:tag name="KSO_WM_UNIT_DIAGRAM_ISNUMVISUAL" val="0"/>
  <p:tag name="KSO_WM_UNIT_DIAGRAM_ISREFERUNIT" val="0"/>
  <p:tag name="KSO_WM_UNIT_HIGHLIGHT" val="0"/>
  <p:tag name="KSO_WM_UNIT_ID" val="diagram20210873_2*m_h_i*1_2_3"/>
  <p:tag name="KSO_WM_UNIT_INDEX" val="1_2_3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471.xml><?xml version="1.0" encoding="utf-8"?>
<p:tagLst xmlns:p="http://schemas.openxmlformats.org/presentationml/2006/main">
  <p:tag name="KSO_WM_BEAUTIFY_FLAG" val="#wm#"/>
  <p:tag name="KSO_WM_DIAGRAM_GROUP_CODE" val="m1-1"/>
  <p:tag name="KSO_WM_TAG_VERSION" val="1.0"/>
  <p:tag name="KSO_WM_TEMPLATE_CATEGORY" val="diagram"/>
  <p:tag name="KSO_WM_TEMPLATE_INDEX" val="20210873"/>
  <p:tag name="KSO_WM_UNIT_COMPATIBLE" val="0"/>
  <p:tag name="KSO_WM_UNIT_DIAGRAM_ISNUMVISUAL" val="0"/>
  <p:tag name="KSO_WM_UNIT_DIAGRAM_ISREFERUNIT" val="0"/>
  <p:tag name="KSO_WM_UNIT_HIGHLIGHT" val="0"/>
  <p:tag name="KSO_WM_UNIT_ID" val="diagram20210873_2*m_h_i*1_4_2"/>
  <p:tag name="KSO_WM_UNIT_INDEX" val="1_4_2"/>
  <p:tag name="KSO_WM_UNIT_LAYERLEVEL" val="1_1_1"/>
  <p:tag name="KSO_WM_UNIT_TEXT_FILL_FORE_SCHEMECOLOR_INDEX" val="14"/>
  <p:tag name="KSO_WM_UNIT_TEXT_FILL_FORE_SCHEMECOLOR_INDEX_BRIGHTNESS" val="0"/>
  <p:tag name="KSO_WM_UNIT_TEXT_FILL_TYPE" val="1"/>
  <p:tag name="KSO_WM_UNIT_TYPE" val="m_h_i"/>
  <p:tag name="KSO_WM_UNIT_USESOURCEFORMAT_APPLY" val="1"/>
</p:tagLst>
</file>

<file path=ppt/tags/tag472.xml><?xml version="1.0" encoding="utf-8"?>
<p:tagLst xmlns:p="http://schemas.openxmlformats.org/presentationml/2006/main">
  <p:tag name="KSO_WM_BEAUTIFY_FLAG" val="#wm#"/>
  <p:tag name="KSO_WM_SLIDE_BACKGROUND" val="[&quot;general&quot;]"/>
  <p:tag name="KSO_WM_SLIDE_BACKGROUND_TYPE" val="general"/>
  <p:tag name="KSO_WM_SLIDE_ID" val="diagram20220059_1"/>
  <p:tag name="KSO_WM_SLIDE_INDEX" val="1"/>
  <p:tag name="KSO_WM_SLIDE_ITEM_CNT" val="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9-05T02:48:49&quot;,&quot;maxSize&quot;:{&quot;size1&quot;:22.2},&quot;minSize&quot;:{&quot;size1&quot;:13.5},&quot;normalSize&quot;:{&quot;size1&quot;:13.5},&quot;subLayout&quot;:[{&quot;id&quot;:&quot;2023-09-05T02:48:49&quot;,&quot;margin&quot;:{&quot;bottom&quot;:0.025999998673796654,&quot;left&quot;:2.117000102996826,&quot;right&quot;:1.2699999809265137,&quot;top&quot;:0.4230000376701355},&quot;type&quot;:0},{&quot;id&quot;:&quot;2023-09-05T02:48:49&quot;,&quot;margin&quot;:{&quot;bottom&quot;:0.847000002861023,&quot;left&quot;:1.2790000438690186,&quot;right&quot;:1.2609999179840088,&quot;top&quot;:0.3970000147819519},&quot;type&quot;:0}],&quot;type&quot;:0}"/>
  <p:tag name="KSO_WM_SLIDE_LAYOUTTYPE" val="topbottom"/>
  <p:tag name="KSO_WM_SLIDE_POSITION" val="36*12"/>
  <p:tag name="KSO_WM_SLIDE_RATIO" val="1.777778"/>
  <p:tag name="KSO_WM_SLIDE_SIZE" val="888*504"/>
  <p:tag name="KSO_WM_SLIDE_SUBTYPE" val="picTxt"/>
  <p:tag name="KSO_WM_SLIDE_TYPE" val="text"/>
  <p:tag name="KSO_WM_TAG_VERSION" val="1.0"/>
  <p:tag name="KSO_WM_TEMPLATE_CATEGORY" val="diagram"/>
  <p:tag name="KSO_WM_TEMPLATE_COLOR_TYPE" val="0"/>
  <p:tag name="KSO_WM_TEMPLATE_INDEX" val="20220059"/>
  <p:tag name="KSO_WM_TEMPLATE_MASTER_TYPE" val="0"/>
  <p:tag name="KSO_WM_TEMPLATE_SUBCATEGORY" val="25"/>
</p:tagLst>
</file>

<file path=ppt/tags/tag47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28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28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THANKS"/>
  <p:tag name="KSO_WM_UNIT_TYPE" val="a"/>
  <p:tag name="KSO_WM_UNIT_VALUE" val="10"/>
</p:tagLst>
</file>

<file path=ppt/tags/tag47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30828"/>
  <p:tag name="KSO_WM_UNIT_COMPATIBLE" val="0"/>
  <p:tag name="KSO_WM_UNIT_CONTENT_GROUP_TYPE" val="contentchip"/>
  <p:tag name="KSO_WM_UNIT_DIAGRAM_ISNUMVISUAL" val="0"/>
  <p:tag name="KSO_WM_UNIT_DIAGRAM_ISREFERUNIT" val="0"/>
  <p:tag name="KSO_WM_UNIT_HIGHLIGHT" val="0"/>
  <p:tag name="KSO_WM_UNIT_ID" val="custom20230828_11*f*1"/>
  <p:tag name="KSO_WM_UNIT_INDEX" val="1"/>
  <p:tag name="KSO_WM_UNIT_LAYERLEVEL" val="1"/>
  <p:tag name="KSO_WM_UNIT_NOCLEAR" val="0"/>
  <p:tag name="KSO_WM_UNIT_PRESET_TEXT" val="汇报人：稻壳儿"/>
  <p:tag name="KSO_WM_UNIT_SUBTYPE" val="b"/>
  <p:tag name="KSO_WM_UNIT_TYPE" val="f"/>
  <p:tag name="KSO_WM_UNIT_VALUE" val="60"/>
</p:tagLst>
</file>

<file path=ppt/tags/tag475.xml><?xml version="1.0" encoding="utf-8"?>
<p:tagLst xmlns:p="http://schemas.openxmlformats.org/presentationml/2006/main">
  <p:tag name="KSO_WM_BEAUTIFY_FLAG" val="#wm#"/>
  <p:tag name="KSO_WM_SLIDE_CONTENT_AREA" val="{&quot;left&quot;:&quot;43.51669&quot;,&quot;top&quot;:&quot;87.15&quot;,&quot;width&quot;:&quot;559.85&quot;,&quot;height&quot;:&quot;365.7&quot;}"/>
  <p:tag name="KSO_WM_SLIDE_ID" val="custom20230828_11"/>
  <p:tag name="KSO_WM_SLIDE_INDEX" val="11"/>
  <p:tag name="KSO_WM_SLIDE_ITEM_CNT" val="0"/>
  <p:tag name="KSO_WM_SLIDE_LAYOUT" val="a_f"/>
  <p:tag name="KSO_WM_SLIDE_LAYOUT_CNT" val="1_1"/>
  <p:tag name="KSO_WM_SLIDE_SUBTYPE" val="pureTxt"/>
  <p:tag name="KSO_WM_SLIDE_TYPE" val="endPage"/>
  <p:tag name="KSO_WM_SPECIAL_SOURCE" val="bdnull"/>
  <p:tag name="KSO_WM_TAG_VERSION" val="1.0"/>
  <p:tag name="KSO_WM_TEMPLATE_CATEGORY" val="custom"/>
  <p:tag name="KSO_WM_TEMPLATE_COLOR_TYPE" val="0"/>
  <p:tag name="KSO_WM_TEMPLATE_INDEX" val="20230828"/>
  <p:tag name="KSO_WM_TEMPLATE_MASTER_TYPE" val="1"/>
  <p:tag name="KSO_WM_TEMPLATE_SUBCATEGORY" val="0"/>
</p:tagLst>
</file>

<file path=ppt/tags/tag476.xml><?xml version="1.0" encoding="utf-8"?>
<p:tagLst xmlns:p="http://schemas.openxmlformats.org/presentationml/2006/main">
  <p:tag name="AS_NET" val="4.0.30319.42000"/>
  <p:tag name="AS_OS" val="Microsoft Windows NT 6.2.9200.0"/>
  <p:tag name="AS_RELEASE_DATE" val="2016.09.30"/>
  <p:tag name="AS_TITLE" val="Aspose.Slides for .NET 2.0"/>
  <p:tag name="AS_VERSION" val="16.9.0.0"/>
  <p:tag name="COMMONDATA" val="eyJoZGlkIjoiMzc2ZGZkMjRjMjU5OTEwMDk2NDE1ZGVmODZjYmYwZjEifQ=="/>
</p:tagLst>
</file>

<file path=ppt/theme/theme1.xml><?xml version="1.0" encoding="utf-8"?>
<a:theme xmlns:r="http://schemas.openxmlformats.org/officeDocument/2006/relationships"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自定义 65">
      <a:dk1>
        <a:srgbClr val="000000"/>
      </a:dk1>
      <a:lt1>
        <a:srgbClr val="FFFFFF"/>
      </a:lt1>
      <a:dk2>
        <a:srgbClr val="230B09"/>
      </a:dk2>
      <a:lt2>
        <a:srgbClr val="FFFFFF"/>
      </a:lt2>
      <a:accent1>
        <a:srgbClr val="FACA60"/>
      </a:accent1>
      <a:accent2>
        <a:srgbClr val="FD6E38"/>
      </a:accent2>
      <a:accent3>
        <a:srgbClr val="A85501"/>
      </a:accent3>
      <a:accent4>
        <a:srgbClr val="FFA523"/>
      </a:accent4>
      <a:accent5>
        <a:srgbClr val="CB7D23"/>
      </a:accent5>
      <a:accent6>
        <a:srgbClr val="DC9233"/>
      </a:accent6>
      <a:hlink>
        <a:srgbClr val="0563C1"/>
      </a:hlink>
      <a:folHlink>
        <a:srgbClr val="954D72"/>
      </a:folHlink>
    </a:clrScheme>
    <a:fontScheme name="自定义 59">
      <a:majorFont>
        <a:latin typeface="微软雅黑" panose="020b0503020204020204" charset="-122"/>
        <a:ea typeface="微软雅黑"/>
        <a:cs typeface="Arial"/>
      </a:majorFont>
      <a:minorFont>
        <a:latin typeface="微软雅黑" panose="020b0503020204020204" charset="-122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宽屏</PresentationFormat>
  <Paragraphs>111</Paragraphs>
  <Slides>19</Slides>
  <Notes>3</Notes>
  <HiddenSlides>0</HiddenSlides>
  <MMClips>0</MMClips>
  <ScaleCrop>0</ScaleCrop>
  <HeadingPairs>
    <vt:vector baseType="variant" size="4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baseType="lpstr" size="20">
      <vt:lpstr>WPS</vt:lpstr>
      <vt:lpstr>公司级安全生产培训课件</vt:lpstr>
      <vt:lpstr>目录</vt:lpstr>
      <vt:lpstr>安全生产的重要性</vt:lpstr>
      <vt:lpstr>Slide 4</vt:lpstr>
      <vt:lpstr>Slide 5</vt:lpstr>
      <vt:lpstr>Slide 6</vt:lpstr>
      <vt:lpstr>安全生产的基本原则</vt:lpstr>
      <vt:lpstr>Slide 8</vt:lpstr>
      <vt:lpstr>Slide 9</vt:lpstr>
      <vt:lpstr>Slide 10</vt:lpstr>
      <vt:lpstr>安全生产的法律法规</vt:lpstr>
      <vt:lpstr>Slide 12</vt:lpstr>
      <vt:lpstr>Slide 13</vt:lpstr>
      <vt:lpstr>Slide 14</vt:lpstr>
      <vt:lpstr>安全生产的措施</vt:lpstr>
      <vt:lpstr>Slide 16</vt:lpstr>
      <vt:lpstr>Slide 17</vt:lpstr>
      <vt:lpstr>Slide 18</vt:lpstr>
      <vt:lpstr>THANKS</vt:lpstr>
    </vt:vector>
  </TitlesOfParts>
  <LinksUpToDate>0</LinksUpToDate>
  <SharedDoc>0</SharedDoc>
  <HyperlinksChanged>0</HyperlinksChanged>
  <Application>Aspose.Slides for .NET</Application>
  <AppVersion>16.0900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title>空白演示</dc:title>
  <cp:lastModifiedBy>一抹斜阳</cp:lastModifiedBy>
  <cp:revision>155</cp:revision>
  <dcterms:created xsi:type="dcterms:W3CDTF">2019-06-19T02:08:00Z</dcterms:created>
  <dcterms:modified xsi:type="dcterms:W3CDTF">2023-09-06T00:32:23Z</dcterms:modified>
</cp:coreProperties>
</file>

<file path=docProps/custom.xml><?xml version="1.0" encoding="utf-8"?>
<Properties xmlns:vt="http://schemas.openxmlformats.org/officeDocument/2006/docPropsVTypes" xmlns="http://schemas.openxmlformats.org/officeDocument/2006/custom-properties">
  <property fmtid="{D5CDD505-2E9C-101B-9397-08002B2CF9AE}" pid="2" name="ICV">
    <vt:lpwstr>EDAE891B18964C9BAE39D3AA3AEF2AD8_11</vt:lpwstr>
  </property>
  <property fmtid="{D5CDD505-2E9C-101B-9397-08002B2CF9AE}" pid="3" name="KSOProductBuildVer">
    <vt:lpwstr>2052-12.1.0.15120</vt:lpwstr>
  </property>
</Properties>
</file>