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8466" r:id="rId1"/>
    <p:sldMasterId id="2147508503" r:id="rId2"/>
  </p:sldMasterIdLst>
  <p:notesMasterIdLst>
    <p:notesMasterId r:id="rId3"/>
  </p:notesMasterIdLst>
  <p:sldIdLst>
    <p:sldId id="11349" r:id="rId4"/>
    <p:sldId id="11354" r:id="rId5"/>
    <p:sldId id="11359" r:id="rId6"/>
    <p:sldId id="11363" r:id="rId7"/>
    <p:sldId id="11366" r:id="rId8"/>
    <p:sldId id="11369" r:id="rId9"/>
    <p:sldId id="11372" r:id="rId10"/>
    <p:sldId id="11376" r:id="rId11"/>
    <p:sldId id="11380" r:id="rId12"/>
    <p:sldId id="11383" r:id="rId13"/>
    <p:sldId id="11386" r:id="rId14"/>
    <p:sldId id="11389" r:id="rId15"/>
    <p:sldId id="11393" r:id="rId16"/>
    <p:sldId id="11397" r:id="rId17"/>
    <p:sldId id="11400" r:id="rId18"/>
    <p:sldId id="11403" r:id="rId19"/>
    <p:sldId id="11406" r:id="rId20"/>
    <p:sldId id="11410" r:id="rId21"/>
    <p:sldId id="11414" r:id="rId22"/>
    <p:sldId id="11417" r:id="rId23"/>
    <p:sldId id="11420" r:id="rId24"/>
    <p:sldId id="11423" r:id="rId25"/>
    <p:sldId id="11427" r:id="rId26"/>
    <p:sldId id="11431" r:id="rId27"/>
    <p:sldId id="11434" r:id="rId28"/>
    <p:sldId id="11437" r:id="rId29"/>
    <p:sldId id="11440" r:id="rId30"/>
    <p:sldId id="11444"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6" name="幻灯片图像占位符 1"/>
          <p:cNvSpPr>
            <a:spLocks noChangeAspect="1" noRot="1" noGrp="1"/>
          </p:cNvSpPr>
          <p:nvPr>
            <p:ph type="sldImg"/>
          </p:nvPr>
        </p:nvSpPr>
        <p:spPr/>
      </p:sp>
      <p:sp>
        <p:nvSpPr>
          <p:cNvPr id="1048658" name="备注占位符 2"/>
          <p:cNvSpPr>
            <a:spLocks noGrp="1"/>
          </p:cNvSpPr>
          <p:nvPr>
            <p:ph type="body" idx="1"/>
          </p:nvPr>
        </p:nvSpPr>
        <p:spPr/>
        <p:txBody>
          <a:bodyPr/>
          <a:p>
            <a:endParaRPr altLang="en-US" dirty="0" lang="zh-CN"/>
          </a:p>
        </p:txBody>
      </p:sp>
      <p:sp>
        <p:nvSpPr>
          <p:cNvPr id="104866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4" name="幻灯片图像占位符 1"/>
          <p:cNvSpPr>
            <a:spLocks noChangeAspect="1" noRot="1" noGrp="1"/>
          </p:cNvSpPr>
          <p:nvPr>
            <p:ph type="sldImg"/>
          </p:nvPr>
        </p:nvSpPr>
        <p:spPr/>
      </p:sp>
      <p:sp>
        <p:nvSpPr>
          <p:cNvPr id="1048616" name="备注占位符 2"/>
          <p:cNvSpPr>
            <a:spLocks noGrp="1"/>
          </p:cNvSpPr>
          <p:nvPr>
            <p:ph type="body" idx="1"/>
          </p:nvPr>
        </p:nvSpPr>
        <p:spPr/>
        <p:txBody>
          <a:bodyPr/>
          <a:p>
            <a:endParaRPr altLang="en-US" dirty="0" lang="zh-CN"/>
          </a:p>
        </p:txBody>
      </p:sp>
      <p:sp>
        <p:nvSpPr>
          <p:cNvPr id="1048618"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image" Target="../media/image2.jpeg"/><Relationship Id="rId3" Type="http://schemas.openxmlformats.org/officeDocument/2006/relationships/tags" Target="../tags/tag10.xml"/><Relationship Id="rId4" Type="http://schemas.openxmlformats.org/officeDocument/2006/relationships/tags" Target="../tags/tag11.xml"/><Relationship Id="rId5" Type="http://schemas.openxmlformats.org/officeDocument/2006/relationships/tags" Target="../tags/tag12.xml"/><Relationship Id="rId6" Type="http://schemas.openxmlformats.org/officeDocument/2006/relationships/tags" Target="../tags/tag13.xml"/><Relationship Id="rId7" Type="http://schemas.openxmlformats.org/officeDocument/2006/relationships/tags" Target="../tags/tag14.xml"/><Relationship Id="rId8" Type="http://schemas.openxmlformats.org/officeDocument/2006/relationships/tags" Target="../tags/tag15.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3.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1.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image" Target="../media/image2.jpeg"/><Relationship Id="rId3" Type="http://schemas.openxmlformats.org/officeDocument/2006/relationships/tags" Target="../tags/tag30.xml"/><Relationship Id="rId4" Type="http://schemas.openxmlformats.org/officeDocument/2006/relationships/tags" Target="../tags/tag31.xml"/><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tags" Target="../tags/tag34.xml"/><Relationship Id="rId8" Type="http://schemas.openxmlformats.org/officeDocument/2006/relationships/tags" Target="../tags/tag35.xml"/><Relationship Id="rId9" Type="http://schemas.openxmlformats.org/officeDocument/2006/relationships/tags" Target="../tags/tag36.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image" Target="../media/image2.jpeg"/><Relationship Id="rId3" Type="http://schemas.openxmlformats.org/officeDocument/2006/relationships/tags" Target="../tags/tag38.xml"/><Relationship Id="rId4" Type="http://schemas.openxmlformats.org/officeDocument/2006/relationships/tags" Target="../tags/tag39.xml"/><Relationship Id="rId5" Type="http://schemas.openxmlformats.org/officeDocument/2006/relationships/tags" Target="../tags/tag40.xml"/><Relationship Id="rId6" Type="http://schemas.openxmlformats.org/officeDocument/2006/relationships/tags" Target="../tags/tag41.xml"/><Relationship Id="rId7" Type="http://schemas.openxmlformats.org/officeDocument/2006/relationships/tags" Target="../tags/tag42.xml"/><Relationship Id="rId8" Type="http://schemas.openxmlformats.org/officeDocument/2006/relationships/tags" Target="../tags/tag43.xml"/><Relationship Id="rId9" Type="http://schemas.openxmlformats.org/officeDocument/2006/relationships/tags" Target="../tags/tag44.xml"/><Relationship Id="rId10" Type="http://schemas.openxmlformats.org/officeDocument/2006/relationships/tags" Target="../tags/tag45.xml"/><Relationship Id="rId11" Type="http://schemas.openxmlformats.org/officeDocument/2006/relationships/tags" Target="../tags/tag46.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image" Target="../media/image2.jpeg"/><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image" Target="../media/image2.jpeg"/><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tags" Target="../tags/tag61.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2.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3.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51" descr="背景图案  描述已自动生成"/>
          <p:cNvPicPr>
            <a:picLocks noChangeAspect="1"/>
          </p:cNvPicPr>
          <p:nvPr>
            <p:custDataLst>
              <p:tags r:id="rId1"/>
            </p:custDataLst>
          </p:nvPr>
        </p:nvPicPr>
        <p:blipFill rotWithShape="1">
          <a:blip xmlns:r="http://schemas.openxmlformats.org/officeDocument/2006/relationships" r:embed="rId2"/>
          <a:srcRect l="10077" t="7437" r="25004"/>
          <a:stretch>
            <a:fillRect/>
          </a:stretch>
        </p:blipFill>
        <p:spPr>
          <a:xfrm>
            <a:off x="-5" y="0"/>
            <a:ext cx="12192011" cy="6858000"/>
          </a:xfrm>
          <a:prstGeom prst="rect"/>
        </p:spPr>
      </p:pic>
      <p:sp>
        <p:nvSpPr>
          <p:cNvPr id="1048666" name="标题"/>
          <p:cNvSpPr txBox="1">
            <a:spLocks noGrp="1"/>
          </p:cNvSpPr>
          <p:nvPr>
            <p:ph type="title" idx="4" hasCustomPrompt="1"/>
            <p:custDataLst>
              <p:tags r:id="rId3"/>
            </p:custDataLst>
          </p:nvPr>
        </p:nvSpPr>
        <p:spPr>
          <a:xfrm>
            <a:off x="1163955" y="2496185"/>
            <a:ext cx="7683500" cy="1132205"/>
          </a:xfrm>
          <a:prstGeom prst="rect"/>
          <a:noFill/>
        </p:spPr>
        <p:txBody>
          <a:bodyPr anchor="t"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668" name="副标题"/>
          <p:cNvSpPr txBox="1">
            <a:spLocks noGrp="1"/>
          </p:cNvSpPr>
          <p:nvPr>
            <p:ph type="body" idx="3" hasCustomPrompt="1"/>
            <p:custDataLst>
              <p:tags r:id="rId4"/>
            </p:custDataLst>
          </p:nvPr>
        </p:nvSpPr>
        <p:spPr>
          <a:xfrm>
            <a:off x="1163955" y="1983740"/>
            <a:ext cx="7683500" cy="512445"/>
          </a:xfrm>
          <a:prstGeom prst="rect"/>
          <a:noFill/>
        </p:spPr>
        <p:txBody>
          <a:bodyPr anchor="b" anchorCtr="0" bIns="0" lIns="0" rIns="0" rtlCol="0" tIns="0" wrap="square">
            <a:normAutofit/>
          </a:bodyPr>
          <a:lstStyle>
            <a:lvl1pPr algn="l" defTabSz="914400" eaLnBrk="1" fontAlgn="auto" hangingPunct="1" latinLnBrk="0" marL="0" marR="0" rtl="0">
              <a:lnSpc>
                <a:spcPct val="120000"/>
              </a:lnSpc>
              <a:buClrTx/>
              <a:buSzTx/>
              <a:buFontTx/>
              <a:buNone/>
              <a:defRPr altLang="en-US" baseline="0" b="1" cap="none" dirty="0" sz="2800" i="0" kern="1200" kumimoji="0" lang="zh-CN" noProof="1" normalizeH="0" spc="30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defRPr>
            </a:lvl1pPr>
          </a:lstStyle>
          <a:p>
            <a:pPr algn="l" lvl="0">
              <a:lnSpc>
                <a:spcPct val="120000"/>
              </a:lnSpc>
              <a:buClrTx/>
              <a:buSzTx/>
              <a:buFontTx/>
            </a:pPr>
            <a:r>
              <a:rPr dirty="0">
                <a:sym typeface="+mn-ea"/>
              </a:rPr>
              <a:t>单击此处编辑母版副标题样式</a:t>
            </a:r>
            <a:endParaRPr dirty="0">
              <a:sym typeface="+mn-ea"/>
            </a:endParaRPr>
          </a:p>
        </p:txBody>
      </p:sp>
      <p:sp>
        <p:nvSpPr>
          <p:cNvPr id="1048670" name="署名"/>
          <p:cNvSpPr txBox="1">
            <a:spLocks noGrp="1"/>
          </p:cNvSpPr>
          <p:nvPr>
            <p:ph type="body" idx="2"/>
            <p:custDataLst>
              <p:tags r:id="rId5"/>
            </p:custDataLst>
          </p:nvPr>
        </p:nvSpPr>
        <p:spPr>
          <a:xfrm>
            <a:off x="1163955" y="4164965"/>
            <a:ext cx="768350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单击此处编辑母版文本样式</a:t>
            </a:r>
            <a:endParaRPr dirty="0">
              <a:sym typeface="+mn-ea"/>
            </a:endParaRPr>
          </a:p>
        </p:txBody>
      </p:sp>
      <p:cxnSp>
        <p:nvCxnSpPr>
          <p:cNvPr id="3145731" name="直接连接符 6"/>
          <p:cNvCxnSpPr>
            <a:cxnSpLocks/>
          </p:cNvCxnSpPr>
          <p:nvPr>
            <p:custDataLst>
              <p:tags r:id="rId6"/>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72"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4"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76"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8" name="正文"/>
          <p:cNvSpPr txBox="1">
            <a:spLocks noGrp="1"/>
          </p:cNvSpPr>
          <p:nvPr>
            <p:ph idx="3"/>
            <p:custDataLst>
              <p:tags r:id="rId3"/>
            </p:custDataLst>
          </p:nvPr>
        </p:nvSpPr>
        <p:spPr>
          <a:xfrm>
            <a:off x="608330" y="1452880"/>
            <a:ext cx="10968990" cy="477647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3" name="直接连接符 6"/>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82"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4"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86"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18368" t="11353" r="20742" b="1827"/>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688" name="矩形 7"/>
          <p:cNvSpPr/>
          <p:nvPr>
            <p:custDataLst>
              <p:tags r:id="rId3"/>
            </p:custDataLst>
          </p:nvPr>
        </p:nvSpPr>
        <p:spPr>
          <a:xfrm>
            <a:off x="1562735" y="935990"/>
            <a:ext cx="10629265" cy="4907915"/>
          </a:xfrm>
          <a:prstGeom prst="rect"/>
          <a:gradFill>
            <a:gsLst>
              <a:gs pos="0">
                <a:schemeClr val="accent1">
                  <a:lumMod val="25000"/>
                  <a:alpha val="0"/>
                </a:schemeClr>
              </a:gs>
              <a:gs pos="50000">
                <a:schemeClr val="accent1">
                  <a:lumMod val="25000"/>
                </a:schemeClr>
              </a:gs>
              <a:gs pos="100000">
                <a:schemeClr val="accent2">
                  <a:lumMod val="25000"/>
                  <a:alpha val="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lt1"/>
              </a:solidFill>
              <a:cs typeface="MiSans" panose="00000500000000000000" charset="-122"/>
              <a:sym typeface="+mn-ea"/>
            </a:endParaRPr>
          </a:p>
        </p:txBody>
      </p:sp>
      <p:sp>
        <p:nvSpPr>
          <p:cNvPr id="1048690" name="副标题"/>
          <p:cNvSpPr txBox="1">
            <a:spLocks noGrp="1"/>
          </p:cNvSpPr>
          <p:nvPr>
            <p:ph type="body" idx="2" hasCustomPrompt="1"/>
            <p:custDataLst>
              <p:tags r:id="rId4"/>
            </p:custDataLst>
          </p:nvPr>
        </p:nvSpPr>
        <p:spPr>
          <a:xfrm>
            <a:off x="689610" y="4238625"/>
            <a:ext cx="4030345" cy="878840"/>
          </a:xfrm>
          <a:prstGeom prst="rect"/>
          <a:noFill/>
        </p:spPr>
        <p:txBody>
          <a:bodyPr anchor="ctr" bIns="0" lIns="0" rIns="0" rtlCol="0" tIns="0" wrap="square">
            <a:normAutofit/>
          </a:bodyPr>
          <a:lstStyle>
            <a:lvl1pPr algn="l" defTabSz="914400" eaLnBrk="1" fontAlgn="auto" hangingPunct="1" latinLnBrk="0" marL="0" marR="0" rtl="0">
              <a:lnSpc>
                <a:spcPct val="130000"/>
              </a:lnSpc>
              <a:buClrTx/>
              <a:buSzTx/>
              <a:buFontTx/>
              <a:buNone/>
              <a:defRPr altLang="zh-CN" baseline="0" b="0" cap="none" dirty="0" sz="4400" i="0" kern="1200" kumimoji="0" lang="en-US" noProof="1" normalizeH="0" spc="0" strike="noStrike" u="none">
                <a:ln>
                  <a:gradFill>
                    <a:gsLst>
                      <a:gs pos="0">
                        <a:schemeClr val="accent1"/>
                      </a:gs>
                      <a:gs pos="80000">
                        <a:schemeClr val="accent1">
                          <a:alpha val="0"/>
                        </a:schemeClr>
                      </a:gs>
                    </a:gsLst>
                    <a:lin ang="5400000" scaled="0"/>
                  </a:gradFill>
                </a:ln>
                <a:noFill/>
                <a:effectLst>
                  <a:outerShdw algn="ctr" dir="5400000" rotWithShape="0">
                    <a:schemeClr val="tx1">
                      <a:alpha val="100000"/>
                    </a:schemeClr>
                  </a:outerShdw>
                </a:effectLst>
                <a:latin typeface="MiSans Heavy" panose="00000A00000000000000" charset="-122"/>
                <a:ea typeface="+mn-ea"/>
                <a:cs typeface="MiSans" panose="00000500000000000000" charset="-122"/>
                <a:sym typeface="+mn-ea"/>
              </a:defRPr>
            </a:lvl1pPr>
          </a:lstStyle>
          <a:p>
            <a:pPr lvl="0">
              <a:lnSpc>
                <a:spcPct val="130000"/>
              </a:lnSpc>
            </a:pPr>
            <a:r>
              <a:rPr dirty="0" err="1">
                <a:sym typeface="+mn-ea"/>
              </a:rPr>
              <a:t>单击编辑副标题</a:t>
            </a:r>
            <a:endParaRPr dirty="0">
              <a:sym typeface="+mn-ea"/>
            </a:endParaRPr>
          </a:p>
        </p:txBody>
      </p:sp>
      <p:sp>
        <p:nvSpPr>
          <p:cNvPr id="1048692" name="标题"/>
          <p:cNvSpPr txBox="1">
            <a:spLocks noGrp="1"/>
          </p:cNvSpPr>
          <p:nvPr>
            <p:ph type="title" idx="1" hasCustomPrompt="1"/>
            <p:custDataLst>
              <p:tags r:id="rId5"/>
            </p:custDataLst>
          </p:nvPr>
        </p:nvSpPr>
        <p:spPr>
          <a:xfrm>
            <a:off x="681355" y="5132705"/>
            <a:ext cx="4038600" cy="87884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60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l" lvl="0">
              <a:buClrTx/>
              <a:buSzTx/>
              <a:buFontTx/>
            </a:pPr>
            <a:r>
              <a:rPr dirty="0">
                <a:sym typeface="+mn-ea"/>
              </a:rPr>
              <a:t>编辑标题</a:t>
            </a:r>
            <a:endParaRPr dirty="0">
              <a:sym typeface="+mn-ea"/>
            </a:endParaRPr>
          </a:p>
        </p:txBody>
      </p:sp>
      <p:sp>
        <p:nvSpPr>
          <p:cNvPr id="104869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背景图案  描述已自动生成"/>
          <p:cNvPicPr>
            <a:picLocks noChangeAspect="1"/>
          </p:cNvPicPr>
          <p:nvPr>
            <p:custDataLst>
              <p:tags r:id="rId1"/>
            </p:custDataLst>
          </p:nvPr>
        </p:nvPicPr>
        <p:blipFill rotWithShape="1">
          <a:blip xmlns:r="http://schemas.openxmlformats.org/officeDocument/2006/relationships" r:embed="rId2"/>
          <a:srcRect l="20363" t="53897" r="47073" b="-328"/>
          <a:stretch>
            <a:fillRect/>
          </a:stretch>
        </p:blipFill>
        <p:spPr>
          <a:xfrm>
            <a:off x="0" y="0"/>
            <a:ext cx="12192000" cy="691769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00" name="标题"/>
          <p:cNvSpPr txBox="1">
            <a:spLocks noGrp="1"/>
          </p:cNvSpPr>
          <p:nvPr>
            <p:ph type="title" idx="2" hasCustomPrompt="1"/>
            <p:custDataLst>
              <p:tags r:id="rId3"/>
            </p:custDataLst>
          </p:nvPr>
        </p:nvSpPr>
        <p:spPr>
          <a:xfrm>
            <a:off x="1336040" y="1631315"/>
            <a:ext cx="5967095" cy="3479165"/>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4800" i="0" kern="1200" kumimoji="0" lang="zh-CN" noProof="1" normalizeH="0" spc="0" strike="noStrike" u="none">
                <a:ln>
                  <a:noFill/>
                </a:ln>
                <a:gradFill>
                  <a:gsLst>
                    <a:gs pos="0">
                      <a:schemeClr val="accent1"/>
                    </a:gs>
                    <a:gs pos="100000">
                      <a:schemeClr val="accent2"/>
                    </a:gs>
                  </a:gsLst>
                  <a:lin ang="0" scaled="0"/>
                </a:gradFill>
                <a:effectLst/>
                <a:latin typeface="+mj-ea"/>
                <a:ea typeface="+mj-ea"/>
                <a:cs typeface="MiSans" panose="00000500000000000000" charset="-122"/>
              </a:defRPr>
            </a:lvl1pPr>
          </a:lstStyle>
          <a:p>
            <a:pPr lvl="0">
              <a:lnSpc>
                <a:spcPct val="100000"/>
              </a:lnSpc>
            </a:pPr>
            <a:r>
              <a:rPr dirty="0">
                <a:sym typeface="+mn-ea"/>
              </a:rPr>
              <a:t>单击此处编辑标题</a:t>
            </a:r>
            <a:endParaRPr dirty="0">
              <a:sym typeface="+mn-ea"/>
            </a:endParaRPr>
          </a:p>
        </p:txBody>
      </p:sp>
      <p:sp>
        <p:nvSpPr>
          <p:cNvPr id="1048702" name="节编号"/>
          <p:cNvSpPr txBox="1">
            <a:spLocks noGrp="1"/>
          </p:cNvSpPr>
          <p:nvPr>
            <p:ph type="body" idx="1" hasCustomPrompt="1"/>
            <p:custDataLst>
              <p:tags r:id="rId4"/>
            </p:custDataLst>
          </p:nvPr>
        </p:nvSpPr>
        <p:spPr>
          <a:xfrm>
            <a:off x="6690995" y="1631315"/>
            <a:ext cx="3646805" cy="3479165"/>
          </a:xfrm>
          <a:prstGeom prst="rect"/>
          <a:noFill/>
          <a:ln>
            <a:noFill/>
          </a:ln>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11500" i="0" kern="1200" kumimoji="0" lang="en-US" noProof="1" normalizeH="0" spc="0" strike="noStrike" u="none">
                <a:ln w="22225">
                  <a:solidFill>
                    <a:schemeClr val="tx1">
                      <a:alpha val="70000"/>
                    </a:schemeClr>
                  </a:solidFill>
                </a:ln>
                <a:noFill/>
                <a:effectLst>
                  <a:innerShdw dir="16200000" dist="12700">
                    <a:schemeClr val="tx1">
                      <a:alpha val="70000"/>
                    </a:schemeClr>
                  </a:innerShdw>
                </a:effectLst>
                <a:latin typeface="+mj-ea"/>
                <a:ea typeface="+mj-ea"/>
                <a:cs typeface="MiSans" panose="00000500000000000000" charset="-122"/>
                <a:sym typeface="+mn-ea"/>
              </a:defRPr>
            </a:lvl1pPr>
          </a:lstStyle>
          <a:p>
            <a:pPr algn="ctr" lvl="0">
              <a:lnSpc>
                <a:spcPct val="100000"/>
              </a:lnSpc>
            </a:pPr>
            <a:r>
              <a:rPr dirty="0" err="1">
                <a:sym typeface="+mn-ea"/>
              </a:rPr>
              <a:t>编号</a:t>
            </a:r>
            <a:endParaRPr dirty="0">
              <a:sym typeface="+mn-ea"/>
            </a:endParaRPr>
          </a:p>
        </p:txBody>
      </p:sp>
      <p:sp>
        <p:nvSpPr>
          <p:cNvPr id="1048704"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6"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8"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正文"/>
          <p:cNvSpPr txBox="1">
            <a:spLocks noGrp="1"/>
          </p:cNvSpPr>
          <p:nvPr>
            <p:ph idx="4"/>
            <p:custDataLst>
              <p:tags r:id="rId3"/>
            </p:custDataLst>
          </p:nvPr>
        </p:nvSpPr>
        <p:spPr>
          <a:xfrm>
            <a:off x="6411595"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3"/>
            <p:custDataLst>
              <p:tags r:id="rId4"/>
            </p:custDataLst>
          </p:nvPr>
        </p:nvSpPr>
        <p:spPr>
          <a:xfrm>
            <a:off x="608330"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2"/>
            <p:custDataLst>
              <p:tags r:id="rId5"/>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5" name="直接连接符 7"/>
          <p:cNvCxnSpPr>
            <a:cxnSpLocks/>
          </p:cNvCxnSpPr>
          <p:nvPr>
            <p:custDataLst>
              <p:tags r:id="rId6"/>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16" name="日期占位符 4"/>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2" name="正文"/>
          <p:cNvSpPr txBox="1">
            <a:spLocks noGrp="1"/>
          </p:cNvSpPr>
          <p:nvPr>
            <p:ph idx="6"/>
            <p:custDataLst>
              <p:tags r:id="rId3"/>
            </p:custDataLst>
          </p:nvPr>
        </p:nvSpPr>
        <p:spPr>
          <a:xfrm>
            <a:off x="6235065"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5"/>
            <p:custDataLst>
              <p:tags r:id="rId4"/>
            </p:custDataLst>
          </p:nvPr>
        </p:nvSpPr>
        <p:spPr>
          <a:xfrm>
            <a:off x="6235200" y="151683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cxnSp>
        <p:nvCxnSpPr>
          <p:cNvPr id="3145737" name="直接连接符 12"/>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26" name="标题"/>
          <p:cNvSpPr txBox="1">
            <a:spLocks noGrp="1"/>
          </p:cNvSpPr>
          <p:nvPr>
            <p:ph type="title" idx="3"/>
            <p:custDataLst>
              <p:tags r:id="rId6"/>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28" name="正文"/>
          <p:cNvSpPr txBox="1">
            <a:spLocks noGrp="1"/>
          </p:cNvSpPr>
          <p:nvPr>
            <p:ph idx="2"/>
            <p:custDataLst>
              <p:tags r:id="rId7"/>
            </p:custDataLst>
          </p:nvPr>
        </p:nvSpPr>
        <p:spPr>
          <a:xfrm>
            <a:off x="608330"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标题"/>
          <p:cNvSpPr txBox="1">
            <a:spLocks noGrp="1"/>
          </p:cNvSpPr>
          <p:nvPr>
            <p:ph type="title" idx="1"/>
            <p:custDataLst>
              <p:tags r:id="rId8"/>
            </p:custDataLst>
          </p:nvPr>
        </p:nvSpPr>
        <p:spPr>
          <a:xfrm>
            <a:off x="608400" y="151683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32" name="日期占位符 6"/>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4" name="页脚占位符 7"/>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6" name="灯片编号占位符 8"/>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39" name="直接连接符 6"/>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38" name="标题"/>
          <p:cNvSpPr txBox="1">
            <a:spLocks noGrp="1"/>
          </p:cNvSpPr>
          <p:nvPr>
            <p:ph type="title" idx="1"/>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2"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44"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6"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748" name="页脚占位符 2"/>
          <p:cNvSpPr>
            <a:spLocks noGrp="1"/>
          </p:cNvSpPr>
          <p:nvPr>
            <p:ph type="ftr" sz="quarter" idx="11"/>
            <p:custDataLst>
              <p:tags r:id="rId4"/>
            </p:custDataLst>
          </p:nvPr>
        </p:nvSpPr>
        <p:spPr/>
        <p:txBody>
          <a:bodyPr/>
          <a:p>
            <a:endParaRPr altLang="en-US" lang="zh-CN"/>
          </a:p>
        </p:txBody>
      </p:sp>
      <p:sp>
        <p:nvSpPr>
          <p:cNvPr id="1048750"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正文"/>
          <p:cNvSpPr txBox="1">
            <a:spLocks noGrp="1"/>
          </p:cNvSpPr>
          <p:nvPr>
            <p:ph idx="1"/>
            <p:custDataLst>
              <p:tags r:id="rId3"/>
            </p:custDataLst>
          </p:nvPr>
        </p:nvSpPr>
        <p:spPr>
          <a:xfrm>
            <a:off x="608400" y="774000"/>
            <a:ext cx="10969200" cy="54828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9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9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9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9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41" name="直接连接符 7"/>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6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5"/>
            </p:custDataLst>
          </p:nvPr>
        </p:nvSpPr>
        <p:spPr>
          <a:xfrm>
            <a:off x="608400" y="1294765"/>
            <a:ext cx="10969200" cy="461645"/>
          </a:xfrm>
          <a:prstGeom prst="rect"/>
          <a:noFill/>
        </p:spPr>
        <p:txBody>
          <a:bodyPr anchor="ctr" bIns="0" lIns="0" rIns="0" rtlCol="0" tIns="0" wrap="square">
            <a:normAutofit/>
          </a:bodyPr>
          <a:lstStyle>
            <a:lvl1pPr algn="ctr" defTabSz="914400" eaLnBrk="1" fontAlgn="auto" hangingPunct="1" latinLnBrk="0" lvl="0" marL="0" marR="0" rtl="0">
              <a:lnSpc>
                <a:spcPct val="10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latin typeface="+mj-ea"/>
                <a:ea typeface="+mj-ea"/>
                <a:cs typeface="MiSans" panose="00000500000000000000" charset="-122"/>
                <a:sym typeface="+mn-ea"/>
              </a:defRPr>
            </a:lvl1pPr>
          </a:lstStyle>
          <a:p>
            <a:pPr algn="ctr" lvl="0">
              <a:buClrTx/>
              <a:buSzTx/>
              <a:buFontTx/>
            </a:pPr>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20213" t="8062" r="23686" b="11948"/>
          <a:stretch>
            <a:fillRect/>
          </a:stretch>
        </p:blipFill>
        <p:spPr>
          <a:xfrm flipH="1">
            <a:off x="0" y="635"/>
            <a:ext cx="12192000" cy="6857365"/>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70" name="标题"/>
          <p:cNvSpPr txBox="1">
            <a:spLocks noGrp="1"/>
          </p:cNvSpPr>
          <p:nvPr>
            <p:ph type="title" idx="3" hasCustomPrompt="1"/>
            <p:custDataLst>
              <p:tags r:id="rId3"/>
            </p:custDataLst>
          </p:nvPr>
        </p:nvSpPr>
        <p:spPr>
          <a:xfrm>
            <a:off x="1163955" y="1778000"/>
            <a:ext cx="7683500" cy="1850390"/>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772" name="署名"/>
          <p:cNvSpPr txBox="1">
            <a:spLocks noGrp="1"/>
          </p:cNvSpPr>
          <p:nvPr>
            <p:ph type="body" idx="2" hasCustomPrompt="1"/>
            <p:custDataLst>
              <p:tags r:id="rId4"/>
            </p:custDataLst>
          </p:nvPr>
        </p:nvSpPr>
        <p:spPr>
          <a:xfrm>
            <a:off x="1182370" y="4164965"/>
            <a:ext cx="177038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a:sym typeface="+mn-ea"/>
              </a:rPr>
              <a:t>单击此处编辑文本</a:t>
            </a:r>
            <a:endParaRPr>
              <a:sym typeface="+mn-ea"/>
            </a:endParaRPr>
          </a:p>
        </p:txBody>
      </p:sp>
      <p:cxnSp>
        <p:nvCxnSpPr>
          <p:cNvPr id="3145743" name="直接连接符 6"/>
          <p:cNvCxnSpPr>
            <a:cxnSpLocks/>
          </p:cNvCxnSpPr>
          <p:nvPr>
            <p:custDataLst>
              <p:tags r:id="rId5"/>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4"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78"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6.xml"/><Relationship Id="rId13" Type="http://schemas.openxmlformats.org/officeDocument/2006/relationships/image" Target="../media/image2.jpeg"/><Relationship Id="rId14" Type="http://schemas.openxmlformats.org/officeDocument/2006/relationships/tags" Target="../tags/tag77.xml"/><Relationship Id="rId15" Type="http://schemas.openxmlformats.org/officeDocument/2006/relationships/tags" Target="../tags/tag78.xml"/><Relationship Id="rId16" Type="http://schemas.openxmlformats.org/officeDocument/2006/relationships/tags" Target="../tags/tag79.xml"/><Relationship Id="rId17" Type="http://schemas.openxmlformats.org/officeDocument/2006/relationships/tags" Target="../tags/tag80.xml"/><Relationship Id="rId18" Type="http://schemas.openxmlformats.org/officeDocument/2006/relationships/tags" Target="../tags/tag81.xml"/><Relationship Id="rId19" Type="http://schemas.openxmlformats.org/officeDocument/2006/relationships/tags" Target="../tags/tag82.xml"/><Relationship Id="rId20" Type="http://schemas.openxmlformats.org/officeDocument/2006/relationships/tags" Target="../tags/tag83.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8467" r:id="rId1"/>
    <p:sldLayoutId id="2147508468" r:id="rId2"/>
    <p:sldLayoutId id="2147508469" r:id="rId3"/>
    <p:sldLayoutId id="2147508470" r:id="rId4"/>
    <p:sldLayoutId id="2147508471" r:id="rId5"/>
    <p:sldLayoutId id="2147508472" r:id="rId6"/>
    <p:sldLayoutId id="2147508473" r:id="rId7"/>
    <p:sldLayoutId id="2147508474" r:id="rId8"/>
    <p:sldLayoutId id="2147508475" r:id="rId9"/>
    <p:sldLayoutId id="2147508476" r:id="rId10"/>
    <p:sldLayoutId id="2147508477"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descr="图片1_upscayl_4x_realesrgan-x4plus"/>
          <p:cNvPicPr>
            <a:picLocks noChangeAspect="1"/>
          </p:cNvPicPr>
          <p:nvPr userDrawn="1">
            <p:custDataLst>
              <p:tags r:id="rId12"/>
            </p:custDataLst>
          </p:nvPr>
        </p:nvPicPr>
        <p:blipFill>
          <a:blip xmlns:r="http://schemas.openxmlformats.org/officeDocument/2006/relationships" r:embed="rId13"/>
          <a:stretch>
            <a:fillRect/>
          </a:stretch>
        </p:blipFill>
        <p:spPr>
          <a:xfrm>
            <a:off x="0" y="-6221"/>
            <a:ext cx="12192000" cy="6858000"/>
          </a:xfrm>
          <a:prstGeom prst="rect"/>
        </p:spPr>
      </p:pic>
      <p:cxnSp>
        <p:nvCxnSpPr>
          <p:cNvPr id="3145729" name="直接连接符 8"/>
          <p:cNvCxnSpPr>
            <a:cxnSpLocks/>
          </p:cNvCxnSpPr>
          <p:nvPr>
            <p:custDataLst>
              <p:tags r:id="rId14"/>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54" name="日期占位符 10"/>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6" name="页脚占位符 11"/>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658" name="灯片编号占位符 12"/>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0" name="文本占位符 1"/>
          <p:cNvSpPr>
            <a:spLocks noGrp="1"/>
          </p:cNvSpPr>
          <p:nvPr>
            <p:ph type="body" idx="21"/>
            <p:custDataLst>
              <p:tags r:id="rId18"/>
            </p:custDataLst>
          </p:nvPr>
        </p:nvSpPr>
        <p:spPr>
          <a:xfrm>
            <a:off x="608399" y="1400961"/>
            <a:ext cx="10969199" cy="4776002"/>
          </a:xfrm>
          <a:prstGeom prst="rect"/>
        </p:spPr>
        <p:txBody>
          <a:bodyPr bIns="45720" lIns="91440" rIns="91440" rtlCol="0" tIns="45720" vert="horz">
            <a:normAutofit/>
          </a:bodyPr>
          <a:lstStyle>
            <a:lvl2pPr algn="l" eaLnBrk="1" fontAlgn="auto" hangingPunct="1" indent="-228600" latinLnBrk="0" lvl="1"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2pPr>
            <a:lvl3pPr algn="l" eaLnBrk="1" fontAlgn="auto" hangingPunct="1" indent="-228600" latinLnBrk="0" lvl="2"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3pPr>
            <a:lvl4pPr algn="l" eaLnBrk="1" fontAlgn="auto" hangingPunct="1" indent="-228600" latinLnBrk="0" lvl="3"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4pPr>
            <a:lvl5pPr algn="l" eaLnBrk="1" fontAlgn="auto" hangingPunct="1" indent="-228600" latinLnBrk="0" lvl="4"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5pPr>
          </a:lstStyle>
          <a:p>
            <a: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pPr>
            <a:r>
              <a:rPr altLang="en-US" dirty="0" lang="zh-CN">
                <a:sym typeface="+mn-ea"/>
              </a:rPr>
              <a:t>单击此处编辑母版文本样式</a:t>
            </a:r>
            <a:endParaRPr altLang="en-US" dirty="0" lang="zh-CN">
              <a:sym typeface="+mn-ea"/>
            </a:endParaRPr>
          </a:p>
          <a:p>
            <a:pPr lvl="1">
              <a:spcBef>
                <a:spcPts val="1200"/>
              </a:spcBef>
              <a:spcAft>
                <a:spcPts val="0"/>
              </a:spcAft>
            </a:pPr>
            <a:r>
              <a:rPr altLang="en-US" dirty="0" lang="zh-CN">
                <a:sym typeface="+mn-ea"/>
              </a:rPr>
              <a:t>第二级</a:t>
            </a:r>
            <a:endParaRPr altLang="en-US" dirty="0" lang="zh-CN">
              <a:sym typeface="+mn-ea"/>
            </a:endParaRPr>
          </a:p>
          <a:p>
            <a:pPr lvl="2">
              <a:spcBef>
                <a:spcPts val="1200"/>
              </a:spcBef>
              <a:spcAft>
                <a:spcPts val="0"/>
              </a:spcAft>
            </a:pPr>
            <a:r>
              <a:rPr altLang="en-US" dirty="0" lang="zh-CN">
                <a:sym typeface="+mn-ea"/>
              </a:rPr>
              <a:t>第三级</a:t>
            </a:r>
            <a:endParaRPr altLang="en-US" dirty="0" lang="zh-CN">
              <a:sym typeface="+mn-ea"/>
            </a:endParaRPr>
          </a:p>
          <a:p>
            <a:pPr lvl="3">
              <a:spcBef>
                <a:spcPts val="1200"/>
              </a:spcBef>
              <a:spcAft>
                <a:spcPts val="0"/>
              </a:spcAft>
            </a:pPr>
            <a:r>
              <a:rPr altLang="en-US" dirty="0" lang="zh-CN">
                <a:sym typeface="+mn-ea"/>
              </a:rPr>
              <a:t>第四级</a:t>
            </a:r>
            <a:endParaRPr altLang="en-US" dirty="0" lang="zh-CN">
              <a:sym typeface="+mn-ea"/>
            </a:endParaRPr>
          </a:p>
          <a:p>
            <a:pPr lvl="4">
              <a:spcBef>
                <a:spcPts val="1200"/>
              </a:spcBef>
              <a:spcAft>
                <a:spcPts val="0"/>
              </a:spcAft>
            </a:pPr>
            <a:r>
              <a:rPr altLang="en-US" dirty="0" lang="zh-CN">
                <a:sym typeface="+mn-ea"/>
              </a:rPr>
              <a:t>第五级</a:t>
            </a:r>
            <a:endParaRPr altLang="en-US" dirty="0" lang="zh-CN">
              <a:sym typeface="+mn-ea"/>
            </a:endParaRPr>
          </a:p>
        </p:txBody>
      </p:sp>
      <p:sp>
        <p:nvSpPr>
          <p:cNvPr id="1048662" name="标题占位符 2"/>
          <p:cNvSpPr>
            <a:spLocks noGrp="1"/>
          </p:cNvSpPr>
          <p:nvPr>
            <p:ph type="title"/>
            <p:custDataLst>
              <p:tags r:id="rId19"/>
            </p:custDataLst>
          </p:nvPr>
        </p:nvSpPr>
        <p:spPr>
          <a:xfrm>
            <a:off x="608399" y="365126"/>
            <a:ext cx="10969199" cy="884004"/>
          </a:xfrm>
          <a:prstGeom prst="rect"/>
          <a:noFill/>
        </p:spPr>
        <p:txBody>
          <a:bodyPr anchor="ctr" bIns="45720" lIns="91440" rIns="91440" rtlCol="0" tIns="45720" vert="horz" wrap="square">
            <a:normAutofit/>
          </a:bodyPr>
          <a:p>
            <a:pPr algn="ctr" fontAlgn="auto" lvl="0" marL="0" marR="0">
              <a:lnSpc>
                <a:spcPct val="100000"/>
              </a:lnSpc>
              <a:buClrTx/>
              <a:buSzTx/>
              <a:buFontTx/>
            </a:pPr>
            <a:r>
              <a:rPr altLang="en-US" dirty="0" lang="zh-CN"/>
              <a:t>单击此处编辑母版标题样式</a:t>
            </a:r>
            <a:endParaRPr altLang="en-US" dirty="0" lang="zh-CN"/>
          </a:p>
        </p:txBody>
      </p:sp>
      <p:sp>
        <p:nvSpPr>
          <p:cNvPr id="1048664" name="KSO_TEMPLATE" hidden="1"/>
          <p:cNvSpPr/>
          <p:nvPr userDrawn="1">
            <p:custDataLst>
              <p:tags r:id="rId20"/>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508504" r:id="rId1"/>
    <p:sldLayoutId id="2147508505" r:id="rId2"/>
    <p:sldLayoutId id="2147508506" r:id="rId3"/>
    <p:sldLayoutId id="2147508507" r:id="rId4"/>
    <p:sldLayoutId id="2147508508" r:id="rId5"/>
    <p:sldLayoutId id="2147508509" r:id="rId6"/>
    <p:sldLayoutId id="2147508510" r:id="rId7"/>
    <p:sldLayoutId id="2147508511" r:id="rId8"/>
    <p:sldLayoutId id="2147508512" r:id="rId9"/>
    <p:sldLayoutId id="2147508513" r:id="rId10"/>
    <p:sldLayoutId id="2147508514" r:id="rId11"/>
  </p:sldLayoutIdLst>
  <p:txStyles>
    <p:titleStyle>
      <a:lvl1pPr algn="l" defTabSz="914400" eaLnBrk="1" hangingPunct="1" latinLnBrk="0" rtl="0">
        <a:lnSpc>
          <a:spcPct val="90000"/>
        </a:lnSpc>
        <a:spcBef>
          <a:spcPct val="0"/>
        </a:spcBef>
        <a:buNone/>
        <a:defRPr altLang="en-US" baseline="0" b="1" cap="none" dirty="0" sz="3200" i="0" kern="1200" kumimoji="0" lang="zh-CN" normalizeH="0" spc="0" strike="noStrike" u="none" smtClean="0">
          <a:solidFill>
            <a:schemeClr val="tx1"/>
          </a:solidFill>
          <a:effectLst>
            <a:innerShdw dir="16200000" dist="12700">
              <a:schemeClr val="bg1">
                <a:alpha val="70000"/>
              </a:schemeClr>
            </a:innerShdw>
          </a:effectLst>
          <a:latin typeface="+mj-ea"/>
          <a:ea typeface="+mj-ea"/>
          <a:cs typeface="MiSans"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Proof="1" normalizeH="0" spc="150" strike="noStrike" u="none" smtClean="0">
          <a:ln>
            <a:noFill/>
            <a:prstDash val="sysDot"/>
          </a:ln>
          <a:solidFill>
            <a:schemeClr val="tx1"/>
          </a:solidFill>
          <a:latin typeface="+mn-ea"/>
          <a:ea typeface="+mn-ea"/>
          <a:cs typeface="MiSans" panose="00000500000000000000" charset="-122"/>
          <a:sym typeface="+mn-ea"/>
        </a:defRPr>
      </a:lvl1pPr>
      <a:lvl2pPr algn="l" defTabSz="914400" eaLnBrk="1" fontAlgn="auto" hangingPunct="1" indent="-228600" latinLnBrk="0" marL="6858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2pPr>
      <a:lvl3pPr algn="l" defTabSz="914400" eaLnBrk="1" fontAlgn="auto" hangingPunct="1" indent="-228600" latinLnBrk="0" marL="11430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3pPr>
      <a:lvl4pPr algn="l" defTabSz="914400" eaLnBrk="1" fontAlgn="auto" hangingPunct="1" indent="-228600" latinLnBrk="0" marL="16002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4pPr>
      <a:lvl5pPr algn="l" defTabSz="914400" eaLnBrk="1" fontAlgn="auto" hangingPunct="1" indent="-228600" latinLnBrk="0" marL="20574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a:solidFill>
            <a:schemeClr val="tx1">
              <a:lumMod val="85000"/>
            </a:schemeClr>
          </a:solidFill>
          <a:latin typeface="+mn-ea"/>
          <a:ea typeface="+mn-ea"/>
          <a:cs typeface="MiSans"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8.xml"/><Relationship Id="rId2" Type="http://schemas.openxmlformats.org/officeDocument/2006/relationships/tags" Target="../tags/tag89.xml"/><Relationship Id="rId3" Type="http://schemas.openxmlformats.org/officeDocument/2006/relationships/tags" Target="../tags/tag90.xml"/><Relationship Id="rId4" Type="http://schemas.openxmlformats.org/officeDocument/2006/relationships/tags" Target="../tags/tag91.xml"/><Relationship Id="rId5" Type="http://schemas.openxmlformats.org/officeDocument/2006/relationships/tags" Target="../tags/tag92.xml"/><Relationship Id="rId6" Type="http://schemas.openxmlformats.org/officeDocument/2006/relationships/tags" Target="../tags/tag93.xml"/><Relationship Id="rId7" Type="http://schemas.openxmlformats.org/officeDocument/2006/relationships/tags" Target="../tags/tag94.xml"/><Relationship Id="rId8" Type="http://schemas.openxmlformats.org/officeDocument/2006/relationships/tags" Target="../tags/tag95.xml"/><Relationship Id="rId9" Type="http://schemas.openxmlformats.org/officeDocument/2006/relationships/tags" Target="../tags/tag96.xml"/><Relationship Id="rId10" Type="http://schemas.openxmlformats.org/officeDocument/2006/relationships/tags" Target="../tags/tag97.xml"/><Relationship Id="rId11" Type="http://schemas.openxmlformats.org/officeDocument/2006/relationships/tags" Target="../tags/tag98.xml"/><Relationship Id="rId12" Type="http://schemas.openxmlformats.org/officeDocument/2006/relationships/tags" Target="../tags/tag99.xml"/><Relationship Id="rId13" Type="http://schemas.openxmlformats.org/officeDocument/2006/relationships/tags" Target="../tags/tag100.xml"/><Relationship Id="rId14" Type="http://schemas.openxmlformats.org/officeDocument/2006/relationships/tags" Target="../tags/tag101.xml"/><Relationship Id="rId15" Type="http://schemas.openxmlformats.org/officeDocument/2006/relationships/tags" Target="../tags/tag102.xml"/><Relationship Id="rId16" Type="http://schemas.openxmlformats.org/officeDocument/2006/relationships/tags" Target="../tags/tag103.xml"/><Relationship Id="rId17" Type="http://schemas.openxmlformats.org/officeDocument/2006/relationships/tags" Target="../tags/tag104.xml"/><Relationship Id="rId18" Type="http://schemas.openxmlformats.org/officeDocument/2006/relationships/slideLayout" Target="../slideLayouts/slideLayout14.xml"/><Relationship Id="rId1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08.xml"/><Relationship Id="rId2" Type="http://schemas.openxmlformats.org/officeDocument/2006/relationships/tags" Target="../tags/tag109.xml"/><Relationship Id="rId3" Type="http://schemas.openxmlformats.org/officeDocument/2006/relationships/tags" Target="../tags/tag110.xml"/><Relationship Id="rId4" Type="http://schemas.openxmlformats.org/officeDocument/2006/relationships/tags" Target="../tags/tag111.xml"/><Relationship Id="rId5"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12.xml"/><Relationship Id="rId2" Type="http://schemas.openxmlformats.org/officeDocument/2006/relationships/tags" Target="../tags/tag113.xml"/><Relationship Id="rId3" Type="http://schemas.openxmlformats.org/officeDocument/2006/relationships/tags" Target="../tags/tag114.xml"/><Relationship Id="rId4" Type="http://schemas.openxmlformats.org/officeDocument/2006/relationships/tags" Target="../tags/tag115.xml"/><Relationship Id="rId5" Type="http://schemas.openxmlformats.org/officeDocument/2006/relationships/tags" Target="../tags/tag116.xml"/><Relationship Id="rId6" Type="http://schemas.openxmlformats.org/officeDocument/2006/relationships/tags" Target="../tags/tag117.xml"/><Relationship Id="rId7" Type="http://schemas.openxmlformats.org/officeDocument/2006/relationships/tags" Target="../tags/tag118.xml"/><Relationship Id="rId8" Type="http://schemas.openxmlformats.org/officeDocument/2006/relationships/tags" Target="../tags/tag119.xml"/><Relationship Id="rId9" Type="http://schemas.openxmlformats.org/officeDocument/2006/relationships/tags" Target="../tags/tag120.xml"/><Relationship Id="rId10" Type="http://schemas.openxmlformats.org/officeDocument/2006/relationships/tags" Target="../tags/tag121.xml"/><Relationship Id="rId11" Type="http://schemas.openxmlformats.org/officeDocument/2006/relationships/tags" Target="../tags/tag122.xml"/><Relationship Id="rId12" Type="http://schemas.openxmlformats.org/officeDocument/2006/relationships/tags" Target="../tags/tag123.xml"/><Relationship Id="rId13" Type="http://schemas.openxmlformats.org/officeDocument/2006/relationships/tags" Target="../tags/tag124.xml"/><Relationship Id="rId14" Type="http://schemas.openxmlformats.org/officeDocument/2006/relationships/tags" Target="../tags/tag125.xml"/><Relationship Id="rId15" Type="http://schemas.openxmlformats.org/officeDocument/2006/relationships/tags" Target="../tags/tag126.xml"/><Relationship Id="rId16" Type="http://schemas.openxmlformats.org/officeDocument/2006/relationships/tags" Target="../tags/tag127.xml"/><Relationship Id="rId17" Type="http://schemas.openxmlformats.org/officeDocument/2006/relationships/tags" Target="../tags/tag128.xml"/><Relationship Id="rId18" Type="http://schemas.openxmlformats.org/officeDocument/2006/relationships/tags" Target="../tags/tag129.xml"/><Relationship Id="rId19" Type="http://schemas.openxmlformats.org/officeDocument/2006/relationships/tags" Target="../tags/tag130.xml"/><Relationship Id="rId20" Type="http://schemas.openxmlformats.org/officeDocument/2006/relationships/tags" Target="../tags/tag131.xml"/><Relationship Id="rId21" Type="http://schemas.openxmlformats.org/officeDocument/2006/relationships/tags" Target="../tags/tag132.xml"/><Relationship Id="rId22" Type="http://schemas.openxmlformats.org/officeDocument/2006/relationships/tags" Target="../tags/tag133.xml"/><Relationship Id="rId23" Type="http://schemas.openxmlformats.org/officeDocument/2006/relationships/tags" Target="../tags/tag134.xml"/><Relationship Id="rId24" Type="http://schemas.openxmlformats.org/officeDocument/2006/relationships/tags" Target="../tags/tag135.xml"/><Relationship Id="rId25" Type="http://schemas.openxmlformats.org/officeDocument/2006/relationships/tags" Target="../tags/tag136.xml"/><Relationship Id="rId26" Type="http://schemas.openxmlformats.org/officeDocument/2006/relationships/tags" Target="../tags/tag137.xml"/><Relationship Id="rId27" Type="http://schemas.openxmlformats.org/officeDocument/2006/relationships/tags" Target="../tags/tag138.xml"/><Relationship Id="rId28" Type="http://schemas.openxmlformats.org/officeDocument/2006/relationships/tags" Target="../tags/tag139.xml"/><Relationship Id="rId29" Type="http://schemas.openxmlformats.org/officeDocument/2006/relationships/tags" Target="../tags/tag140.xml"/><Relationship Id="rId30"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1.xml"/><Relationship Id="rId2" Type="http://schemas.openxmlformats.org/officeDocument/2006/relationships/tags" Target="../tags/tag142.xml"/><Relationship Id="rId3" Type="http://schemas.openxmlformats.org/officeDocument/2006/relationships/tags" Target="../tags/tag143.xml"/><Relationship Id="rId4" Type="http://schemas.openxmlformats.org/officeDocument/2006/relationships/tags" Target="../tags/tag144.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tags" Target="../tags/tag148.xml"/><Relationship Id="rId5"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tags" Target="../tags/tag155.xml"/><Relationship Id="rId5" Type="http://schemas.openxmlformats.org/officeDocument/2006/relationships/tags" Target="../tags/tag156.xml"/><Relationship Id="rId6" Type="http://schemas.openxmlformats.org/officeDocument/2006/relationships/tags" Target="../tags/tag157.xml"/><Relationship Id="rId7" Type="http://schemas.openxmlformats.org/officeDocument/2006/relationships/tags" Target="../tags/tag158.xml"/><Relationship Id="rId8" Type="http://schemas.openxmlformats.org/officeDocument/2006/relationships/tags" Target="../tags/tag159.xml"/><Relationship Id="rId9" Type="http://schemas.openxmlformats.org/officeDocument/2006/relationships/tags" Target="../tags/tag160.xml"/><Relationship Id="rId10" Type="http://schemas.openxmlformats.org/officeDocument/2006/relationships/tags" Target="../tags/tag161.xml"/><Relationship Id="rId11" Type="http://schemas.openxmlformats.org/officeDocument/2006/relationships/tags" Target="../tags/tag162.xml"/><Relationship Id="rId12" Type="http://schemas.openxmlformats.org/officeDocument/2006/relationships/tags" Target="../tags/tag163.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tags" Target="../tags/tag168.xml"/><Relationship Id="rId6" Type="http://schemas.openxmlformats.org/officeDocument/2006/relationships/tags" Target="../tags/tag169.xml"/><Relationship Id="rId7" Type="http://schemas.openxmlformats.org/officeDocument/2006/relationships/tags" Target="../tags/tag170.xml"/><Relationship Id="rId8" Type="http://schemas.openxmlformats.org/officeDocument/2006/relationships/tags" Target="../tags/tag171.xml"/><Relationship Id="rId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tags" Target="../tags/tag176.xml"/><Relationship Id="rId6" Type="http://schemas.openxmlformats.org/officeDocument/2006/relationships/tags" Target="../tags/tag177.xml"/><Relationship Id="rId7" Type="http://schemas.openxmlformats.org/officeDocument/2006/relationships/tags" Target="../tags/tag178.xml"/><Relationship Id="rId8" Type="http://schemas.openxmlformats.org/officeDocument/2006/relationships/tags" Target="../tags/tag179.xml"/><Relationship Id="rId9" Type="http://schemas.openxmlformats.org/officeDocument/2006/relationships/tags" Target="../tags/tag180.xml"/><Relationship Id="rId10" Type="http://schemas.openxmlformats.org/officeDocument/2006/relationships/tags" Target="../tags/tag181.xml"/><Relationship Id="rId11" Type="http://schemas.openxmlformats.org/officeDocument/2006/relationships/tags" Target="../tags/tag182.xml"/><Relationship Id="rId12" Type="http://schemas.openxmlformats.org/officeDocument/2006/relationships/tags" Target="../tags/tag183.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tags" Target="../tags/tag187.xml"/><Relationship Id="rId5" Type="http://schemas.openxmlformats.org/officeDocument/2006/relationships/tags" Target="../tags/tag188.xml"/><Relationship Id="rId6" Type="http://schemas.openxmlformats.org/officeDocument/2006/relationships/tags" Target="../tags/tag189.xml"/><Relationship Id="rId7" Type="http://schemas.openxmlformats.org/officeDocument/2006/relationships/tags" Target="../tags/tag190.xml"/><Relationship Id="rId8" Type="http://schemas.openxmlformats.org/officeDocument/2006/relationships/tags" Target="../tags/tag191.xml"/><Relationship Id="rId9" Type="http://schemas.openxmlformats.org/officeDocument/2006/relationships/tags" Target="../tags/tag192.xml"/><Relationship Id="rId10" Type="http://schemas.openxmlformats.org/officeDocument/2006/relationships/tags" Target="../tags/tag193.xml"/><Relationship Id="rId11" Type="http://schemas.openxmlformats.org/officeDocument/2006/relationships/tags" Target="../tags/tag194.xml"/><Relationship Id="rId12" Type="http://schemas.openxmlformats.org/officeDocument/2006/relationships/tags" Target="../tags/tag195.xml"/><Relationship Id="rId13" Type="http://schemas.openxmlformats.org/officeDocument/2006/relationships/tags" Target="../tags/tag196.xml"/><Relationship Id="rId14" Type="http://schemas.openxmlformats.org/officeDocument/2006/relationships/tags" Target="../tags/tag197.xml"/><Relationship Id="rId1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1" Type="http://schemas.openxmlformats.org/officeDocument/2006/relationships/tags" Target="../tags/tag201.xml"/><Relationship Id="rId2" Type="http://schemas.openxmlformats.org/officeDocument/2006/relationships/tags" Target="../tags/tag202.xml"/><Relationship Id="rId3" Type="http://schemas.openxmlformats.org/officeDocument/2006/relationships/tags" Target="../tags/tag203.xml"/><Relationship Id="rId4" Type="http://schemas.openxmlformats.org/officeDocument/2006/relationships/tags" Target="../tags/tag204.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tags" Target="../tags/tag223.xml"/><Relationship Id="rId10" Type="http://schemas.openxmlformats.org/officeDocument/2006/relationships/tags" Target="../tags/tag224.xml"/><Relationship Id="rId11" Type="http://schemas.openxmlformats.org/officeDocument/2006/relationships/tags" Target="../tags/tag225.xml"/><Relationship Id="rId12" Type="http://schemas.openxmlformats.org/officeDocument/2006/relationships/tags" Target="../tags/tag226.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9.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tags" Target="../tags/tag233.xml"/><Relationship Id="rId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tags" Target="../tags/tag237.xml"/><Relationship Id="rId5" Type="http://schemas.openxmlformats.org/officeDocument/2006/relationships/tags" Target="../tags/tag238.xml"/><Relationship Id="rId6" Type="http://schemas.openxmlformats.org/officeDocument/2006/relationships/tags" Target="../tags/tag239.xml"/><Relationship Id="rId7" Type="http://schemas.openxmlformats.org/officeDocument/2006/relationships/tags" Target="../tags/tag240.xml"/><Relationship Id="rId8" Type="http://schemas.openxmlformats.org/officeDocument/2006/relationships/tags" Target="../tags/tag241.xml"/><Relationship Id="rId9" Type="http://schemas.openxmlformats.org/officeDocument/2006/relationships/tags" Target="../tags/tag242.xml"/><Relationship Id="rId10" Type="http://schemas.openxmlformats.org/officeDocument/2006/relationships/tags" Target="../tags/tag243.xml"/><Relationship Id="rId11" Type="http://schemas.openxmlformats.org/officeDocument/2006/relationships/tags" Target="../tags/tag244.xml"/><Relationship Id="rId12" Type="http://schemas.openxmlformats.org/officeDocument/2006/relationships/tags" Target="../tags/tag245.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tags" Target="../tags/tag249.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50.xml"/><Relationship Id="rId2" Type="http://schemas.openxmlformats.org/officeDocument/2006/relationships/tags" Target="../tags/tag251.xml"/><Relationship Id="rId3" Type="http://schemas.openxmlformats.org/officeDocument/2006/relationships/tags" Target="../tags/tag252.xml"/><Relationship Id="rId4" Type="http://schemas.openxmlformats.org/officeDocument/2006/relationships/tags" Target="../tags/tag253.xml"/><Relationship Id="rId5" Type="http://schemas.openxmlformats.org/officeDocument/2006/relationships/tags" Target="../tags/tag254.xml"/><Relationship Id="rId6" Type="http://schemas.openxmlformats.org/officeDocument/2006/relationships/tags" Target="../tags/tag255.xml"/><Relationship Id="rId7" Type="http://schemas.openxmlformats.org/officeDocument/2006/relationships/tags" Target="../tags/tag256.xml"/><Relationship Id="rId8" Type="http://schemas.openxmlformats.org/officeDocument/2006/relationships/tags" Target="../tags/tag257.xml"/><Relationship Id="rId9"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24.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tags" Target="../tags/tag264.xml"/><Relationship Id="rId5" Type="http://schemas.openxmlformats.org/officeDocument/2006/relationships/tags" Target="../tags/tag265.xml"/><Relationship Id="rId6" Type="http://schemas.openxmlformats.org/officeDocument/2006/relationships/tags" Target="../tags/tag266.xml"/><Relationship Id="rId7" Type="http://schemas.openxmlformats.org/officeDocument/2006/relationships/tags" Target="../tags/tag267.xml"/><Relationship Id="rId8" Type="http://schemas.openxmlformats.org/officeDocument/2006/relationships/tags" Target="../tags/tag268.xml"/><Relationship Id="rId9" Type="http://schemas.openxmlformats.org/officeDocument/2006/relationships/tags" Target="../tags/tag269.xml"/><Relationship Id="rId10" Type="http://schemas.openxmlformats.org/officeDocument/2006/relationships/tags" Target="../tags/tag270.xml"/><Relationship Id="rId11" Type="http://schemas.openxmlformats.org/officeDocument/2006/relationships/tags" Target="../tags/tag271.xml"/><Relationship Id="rId12" Type="http://schemas.openxmlformats.org/officeDocument/2006/relationships/tags" Target="../tags/tag272.xml"/><Relationship Id="rId13" Type="http://schemas.openxmlformats.org/officeDocument/2006/relationships/tags" Target="../tags/tag273.xml"/><Relationship Id="rId14" Type="http://schemas.openxmlformats.org/officeDocument/2006/relationships/tags" Target="../tags/tag274.xml"/><Relationship Id="rId15" Type="http://schemas.openxmlformats.org/officeDocument/2006/relationships/tags" Target="../tags/tag275.xml"/><Relationship Id="rId16" Type="http://schemas.openxmlformats.org/officeDocument/2006/relationships/tags" Target="../tags/tag276.xml"/><Relationship Id="rId17"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tags" Target="../tags/tag284.xml"/><Relationship Id="rId5" Type="http://schemas.openxmlformats.org/officeDocument/2006/relationships/tags" Target="../tags/tag285.xml"/><Relationship Id="rId6" Type="http://schemas.openxmlformats.org/officeDocument/2006/relationships/tags" Target="../tags/tag286.xml"/><Relationship Id="rId7" Type="http://schemas.openxmlformats.org/officeDocument/2006/relationships/tags" Target="../tags/tag287.xml"/><Relationship Id="rId8" Type="http://schemas.openxmlformats.org/officeDocument/2006/relationships/tags" Target="../tags/tag288.xml"/><Relationship Id="rId9" Type="http://schemas.openxmlformats.org/officeDocument/2006/relationships/tags" Target="../tags/tag289.xml"/><Relationship Id="rId10" Type="http://schemas.openxmlformats.org/officeDocument/2006/relationships/tags" Target="../tags/tag290.xml"/><Relationship Id="rId11" Type="http://schemas.openxmlformats.org/officeDocument/2006/relationships/tags" Target="../tags/tag291.xml"/><Relationship Id="rId12" Type="http://schemas.openxmlformats.org/officeDocument/2006/relationships/tags" Target="../tags/tag292.xml"/><Relationship Id="rId13" Type="http://schemas.openxmlformats.org/officeDocument/2006/relationships/tags" Target="../tags/tag293.xml"/><Relationship Id="rId14" Type="http://schemas.openxmlformats.org/officeDocument/2006/relationships/tags" Target="../tags/tag294.xml"/><Relationship Id="rId15" Type="http://schemas.openxmlformats.org/officeDocument/2006/relationships/tags" Target="../tags/tag295.xml"/><Relationship Id="rId16" Type="http://schemas.openxmlformats.org/officeDocument/2006/relationships/tags" Target="../tags/tag296.xml"/><Relationship Id="rId17"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tags" Target="../tags/tag300.xml"/><Relationship Id="rId5" Type="http://schemas.openxmlformats.org/officeDocument/2006/relationships/tags" Target="../tags/tag301.xml"/><Relationship Id="rId6" Type="http://schemas.openxmlformats.org/officeDocument/2006/relationships/tags" Target="../tags/tag302.xml"/><Relationship Id="rId7" Type="http://schemas.openxmlformats.org/officeDocument/2006/relationships/tags" Target="../tags/tag303.xml"/><Relationship Id="rId8" Type="http://schemas.openxmlformats.org/officeDocument/2006/relationships/tags" Target="../tags/tag304.xml"/><Relationship Id="rId9"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05.xml"/><Relationship Id="rId2" Type="http://schemas.openxmlformats.org/officeDocument/2006/relationships/tags" Target="../tags/tag306.xml"/><Relationship Id="rId3" Type="http://schemas.openxmlformats.org/officeDocument/2006/relationships/tags" Target="../tags/tag307.xml"/><Relationship Id="rId4" Type="http://schemas.openxmlformats.org/officeDocument/2006/relationships/slideLayout" Target="../slideLayouts/slideLayout22.xml"/><Relationship Id="rId5"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3"/>
          <p:cNvSpPr>
            <a:spLocks noGrp="1"/>
          </p:cNvSpPr>
          <p:nvPr>
            <p:ph type="title" idx="4"/>
            <p:custDataLst>
              <p:tags r:id="rId1"/>
            </p:custDataLst>
          </p:nvPr>
        </p:nvSpPr>
        <p:spPr>
          <a:xfrm>
            <a:off x="1163955" y="2496185"/>
            <a:ext cx="7683500" cy="1132205"/>
          </a:xfrm>
        </p:spPr>
        <p:txBody>
          <a:bodyPr>
            <a:normAutofit fontScale="90000"/>
          </a:bodyPr>
          <a:p>
            <a:r>
              <a:rPr altLang="en-US" dirty="0" lang="zh-CN"/>
              <a:t>2024初中教育中的课程资源共建共享与课堂创新</a:t>
            </a:r>
            <a:endParaRPr altLang="en-US" dirty="0" lang="zh-CN"/>
          </a:p>
        </p:txBody>
      </p:sp>
      <p:sp>
        <p:nvSpPr>
          <p:cNvPr id="1048650" name="文本占位符 4"/>
          <p:cNvSpPr>
            <a:spLocks noGrp="1"/>
          </p:cNvSpPr>
          <p:nvPr>
            <p:ph type="body" idx="3"/>
            <p:custDataLst>
              <p:tags r:id="rId2"/>
            </p:custDataLst>
          </p:nvPr>
        </p:nvSpPr>
        <p:spPr>
          <a:xfrm>
            <a:off x="1163955" y="1983740"/>
            <a:ext cx="7683500" cy="512445"/>
          </a:xfrm>
        </p:spPr>
        <p:txBody>
          <a:bodyPr>
            <a:normAutofit fontScale="92857" lnSpcReduction="20000"/>
          </a:bodyPr>
          <a:p>
            <a:r>
              <a:rPr altLang="en-US" lang="zh-CN"/>
              <a:t>添加文档副标题</a:t>
            </a:r>
            <a:endParaRPr altLang="en-US" lang="zh-CN"/>
          </a:p>
        </p:txBody>
      </p:sp>
      <p:sp>
        <p:nvSpPr>
          <p:cNvPr id="1048652" name="文本占位符 5"/>
          <p:cNvSpPr>
            <a:spLocks noGrp="1"/>
          </p:cNvSpPr>
          <p:nvPr>
            <p:ph type="body" idx="2"/>
            <p:custDataLst>
              <p:tags r:id="rId3"/>
            </p:custDataLst>
          </p:nvPr>
        </p:nvSpPr>
        <p:spPr>
          <a:xfrm>
            <a:off x="1163955" y="4164965"/>
            <a:ext cx="7683500" cy="427355"/>
          </a:xfrm>
        </p:spPr>
        <p:txBody>
          <a:bodyPr/>
          <a:p>
            <a:r>
              <a:rPr altLang="en-US" lang="zh-CN"/>
              <a:t>汇报人：xxx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2" name="文本占位符 6"/>
          <p:cNvSpPr>
            <a:spLocks noGrp="1"/>
          </p:cNvSpPr>
          <p:nvPr>
            <p:ph type="body" idx="2"/>
            <p:custDataLst>
              <p:tags r:id="rId1"/>
            </p:custDataLst>
          </p:nvPr>
        </p:nvSpPr>
        <p:spPr>
          <a:xfrm>
            <a:off x="689610" y="4238625"/>
            <a:ext cx="4030345" cy="878840"/>
          </a:xfrm>
        </p:spPr>
        <p:txBody>
          <a:bodyPr>
            <a:normAutofit fontScale="88636" lnSpcReduction="20000"/>
          </a:bodyPr>
          <a:p>
            <a:r>
              <a:rPr altLang="en-US" lang="zh-CN"/>
              <a:t>CONTENTS</a:t>
            </a:r>
            <a:endParaRPr altLang="en-US" lang="zh-CN"/>
          </a:p>
        </p:txBody>
      </p:sp>
      <p:sp>
        <p:nvSpPr>
          <p:cNvPr id="1048794" name="标题 8"/>
          <p:cNvSpPr>
            <a:spLocks noGrp="1"/>
          </p:cNvSpPr>
          <p:nvPr>
            <p:ph type="title" idx="1"/>
            <p:custDataLst>
              <p:tags r:id="rId2"/>
            </p:custDataLst>
          </p:nvPr>
        </p:nvSpPr>
        <p:spPr>
          <a:xfrm>
            <a:off x="681355" y="5132705"/>
            <a:ext cx="4038600" cy="878840"/>
          </a:xfrm>
        </p:spPr>
        <p:txBody>
          <a:bodyPr>
            <a:normAutofit fontScale="90000"/>
          </a:bodyPr>
          <a:p>
            <a:r>
              <a:rPr altLang="en-US" lang="zh-CN"/>
              <a:t>目录</a:t>
            </a:r>
            <a:endParaRPr altLang="en-US" lang="zh-CN"/>
          </a:p>
        </p:txBody>
      </p:sp>
      <p:cxnSp>
        <p:nvCxnSpPr>
          <p:cNvPr id="3145747" name="直接连接符 36"/>
          <p:cNvCxnSpPr>
            <a:cxnSpLocks/>
          </p:cNvCxnSpPr>
          <p:nvPr>
            <p:custDataLst>
              <p:tags r:id="rId3"/>
            </p:custDataLst>
          </p:nvPr>
        </p:nvCxnSpPr>
        <p:spPr>
          <a:xfrm>
            <a:off x="2730801" y="1961504"/>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49" name="直接连接符 37"/>
          <p:cNvCxnSpPr>
            <a:cxnSpLocks/>
          </p:cNvCxnSpPr>
          <p:nvPr>
            <p:custDataLst>
              <p:tags r:id="rId4"/>
            </p:custDataLst>
          </p:nvPr>
        </p:nvCxnSpPr>
        <p:spPr>
          <a:xfrm>
            <a:off x="3678167" y="2851021"/>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1" name="直接连接符 38"/>
          <p:cNvCxnSpPr>
            <a:cxnSpLocks/>
          </p:cNvCxnSpPr>
          <p:nvPr>
            <p:custDataLst>
              <p:tags r:id="rId5"/>
            </p:custDataLst>
          </p:nvPr>
        </p:nvCxnSpPr>
        <p:spPr>
          <a:xfrm>
            <a:off x="4653473" y="3712598"/>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96" name="序号"/>
          <p:cNvSpPr txBox="1"/>
          <p:nvPr>
            <p:custDataLst>
              <p:tags r:id="rId6"/>
            </p:custDataLst>
          </p:nvPr>
        </p:nvSpPr>
        <p:spPr>
          <a:xfrm>
            <a:off x="3089275" y="110680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01.</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798" name="标题"/>
          <p:cNvSpPr txBox="1"/>
          <p:nvPr>
            <p:custDataLst>
              <p:tags r:id="rId7"/>
            </p:custDataLst>
          </p:nvPr>
        </p:nvSpPr>
        <p:spPr>
          <a:xfrm>
            <a:off x="3813175" y="1163955"/>
            <a:ext cx="7145020"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课程资源共建共享</a:t>
            </a:r>
            <a:endParaRPr altLang="en-US" dirty="0" sz="2400" lang="zh-CN">
              <a:effectLst/>
              <a:latin typeface="+mj-ea"/>
              <a:ea typeface="+mj-ea"/>
              <a:cs typeface="MiSans" panose="00000500000000000000" charset="-122"/>
            </a:endParaRPr>
          </a:p>
        </p:txBody>
      </p:sp>
      <p:sp>
        <p:nvSpPr>
          <p:cNvPr id="1048800" name="序号"/>
          <p:cNvSpPr txBox="1"/>
          <p:nvPr>
            <p:custDataLst>
              <p:tags r:id="rId8"/>
            </p:custDataLst>
          </p:nvPr>
        </p:nvSpPr>
        <p:spPr>
          <a:xfrm>
            <a:off x="3609340" y="199961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02.</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2" name="标题"/>
          <p:cNvSpPr txBox="1"/>
          <p:nvPr>
            <p:custDataLst>
              <p:tags r:id="rId9"/>
            </p:custDataLst>
          </p:nvPr>
        </p:nvSpPr>
        <p:spPr>
          <a:xfrm>
            <a:off x="4414520" y="2056765"/>
            <a:ext cx="6588125"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课堂创新实践</a:t>
            </a:r>
            <a:endParaRPr altLang="en-US" dirty="0" sz="2400" lang="zh-CN">
              <a:effectLst/>
              <a:latin typeface="+mj-ea"/>
              <a:ea typeface="+mj-ea"/>
              <a:cs typeface="MiSans" panose="00000500000000000000" charset="-122"/>
            </a:endParaRPr>
          </a:p>
        </p:txBody>
      </p:sp>
      <p:sp>
        <p:nvSpPr>
          <p:cNvPr id="1048804" name="序号"/>
          <p:cNvSpPr txBox="1"/>
          <p:nvPr>
            <p:custDataLst>
              <p:tags r:id="rId10"/>
            </p:custDataLst>
          </p:nvPr>
        </p:nvSpPr>
        <p:spPr>
          <a:xfrm>
            <a:off x="4196715" y="287210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03.</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6" name="标题"/>
          <p:cNvSpPr txBox="1"/>
          <p:nvPr>
            <p:custDataLst>
              <p:tags r:id="rId11"/>
            </p:custDataLst>
          </p:nvPr>
        </p:nvSpPr>
        <p:spPr>
          <a:xfrm>
            <a:off x="4991735" y="2934335"/>
            <a:ext cx="5967095"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技术与教育融合</a:t>
            </a:r>
            <a:endParaRPr altLang="en-US" dirty="0" sz="2400" lang="zh-CN">
              <a:effectLst/>
              <a:latin typeface="+mj-ea"/>
              <a:ea typeface="+mj-ea"/>
              <a:cs typeface="MiSans" panose="00000500000000000000" charset="-122"/>
            </a:endParaRPr>
          </a:p>
        </p:txBody>
      </p:sp>
      <p:sp>
        <p:nvSpPr>
          <p:cNvPr id="1048808" name="序号"/>
          <p:cNvSpPr txBox="1"/>
          <p:nvPr>
            <p:custDataLst>
              <p:tags r:id="rId12"/>
            </p:custDataLst>
          </p:nvPr>
        </p:nvSpPr>
        <p:spPr>
          <a:xfrm>
            <a:off x="4768215" y="375475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04.</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0" name="标题"/>
          <p:cNvSpPr txBox="1"/>
          <p:nvPr>
            <p:custDataLst>
              <p:tags r:id="rId13"/>
            </p:custDataLst>
          </p:nvPr>
        </p:nvSpPr>
        <p:spPr>
          <a:xfrm>
            <a:off x="5586095" y="3811905"/>
            <a:ext cx="5372735"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教师角色与专业发展</a:t>
            </a:r>
            <a:endParaRPr altLang="en-US" dirty="0" sz="2400" lang="zh-CN">
              <a:effectLst/>
              <a:latin typeface="+mj-ea"/>
              <a:ea typeface="+mj-ea"/>
              <a:cs typeface="MiSans" panose="00000500000000000000" charset="-122"/>
            </a:endParaRPr>
          </a:p>
        </p:txBody>
      </p:sp>
      <p:cxnSp>
        <p:nvCxnSpPr>
          <p:cNvPr id="3145753" name="直接连接符 1"/>
          <p:cNvCxnSpPr>
            <a:cxnSpLocks/>
          </p:cNvCxnSpPr>
          <p:nvPr>
            <p:custDataLst>
              <p:tags r:id="rId14"/>
            </p:custDataLst>
          </p:nvPr>
        </p:nvCxnSpPr>
        <p:spPr>
          <a:xfrm>
            <a:off x="5394518" y="4645413"/>
            <a:ext cx="5563892"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812" name="序号"/>
          <p:cNvSpPr txBox="1"/>
          <p:nvPr>
            <p:custDataLst>
              <p:tags r:id="rId15"/>
            </p:custDataLst>
          </p:nvPr>
        </p:nvSpPr>
        <p:spPr>
          <a:xfrm>
            <a:off x="5577205" y="4620895"/>
            <a:ext cx="625475" cy="829310"/>
          </a:xfrm>
          <a:prstGeom prst="rect"/>
          <a:noFill/>
        </p:spPr>
        <p:txBody>
          <a:bodyPr anchor="b" anchorCtr="0" bIns="0" lIns="0" rIns="0" rtlCol="0" tIns="0" wrap="square">
            <a:normAutofit/>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05.</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4" name="标题"/>
          <p:cNvSpPr txBox="1"/>
          <p:nvPr>
            <p:custDataLst>
              <p:tags r:id="rId16"/>
            </p:custDataLst>
          </p:nvPr>
        </p:nvSpPr>
        <p:spPr>
          <a:xfrm>
            <a:off x="6395085" y="4678045"/>
            <a:ext cx="4563110" cy="756920"/>
          </a:xfrm>
          <a:prstGeom prst="rect"/>
          <a:noFill/>
        </p:spPr>
        <p:txBody>
          <a:bodyPr anchor="b" anchorCtr="0" bIns="0" lIns="0" rIns="0" rtlCol="0" tIns="0" wrap="square">
            <a:normAutofit/>
          </a:bodyPr>
          <a:p>
            <a:r>
              <a:rPr altLang="en-US" dirty="0" sz="2400" lang="zh-CN">
                <a:effectLst/>
                <a:latin typeface="+mj-ea"/>
                <a:ea typeface="+mj-ea"/>
                <a:cs typeface="MiSans" panose="00000500000000000000" charset="-122"/>
              </a:rPr>
              <a:t>学生全面发展与评价</a:t>
            </a:r>
            <a:endParaRPr altLang="en-US" dirty="0" sz="2400" lang="zh-CN">
              <a:effectLst/>
              <a:latin typeface="+mj-ea"/>
              <a:ea typeface="+mj-ea"/>
              <a:cs typeface="MiSans" panose="00000500000000000000" charset="-122"/>
            </a:endParaRPr>
          </a:p>
        </p:txBody>
      </p:sp>
    </p:spTree>
    <p:custDataLst>
      <p:tags r:id="rId1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52" name="标题 1"/>
          <p:cNvSpPr>
            <a:spLocks noGrp="1"/>
          </p:cNvSpPr>
          <p:nvPr>
            <p:ph type="title" idx="2"/>
            <p:custDataLst>
              <p:tags r:id="rId1"/>
            </p:custDataLst>
          </p:nvPr>
        </p:nvSpPr>
        <p:spPr>
          <a:xfrm>
            <a:off x="1336040" y="1631315"/>
            <a:ext cx="5967095" cy="3479165"/>
          </a:xfrm>
        </p:spPr>
        <p:txBody>
          <a:bodyPr/>
          <a:p>
            <a:r>
              <a:rPr altLang="en-US" lang="zh-CN"/>
              <a:t>课程资源共建共享</a:t>
            </a:r>
            <a:endParaRPr altLang="en-US" lang="zh-CN"/>
          </a:p>
        </p:txBody>
      </p:sp>
      <p:sp>
        <p:nvSpPr>
          <p:cNvPr id="1048854" name="文本占位符 3"/>
          <p:cNvSpPr>
            <a:spLocks noGrp="1"/>
          </p:cNvSpPr>
          <p:nvPr>
            <p:ph type="body" idx="1"/>
            <p:custDataLst>
              <p:tags r:id="rId2"/>
            </p:custDataLst>
          </p:nvPr>
        </p:nvSpPr>
        <p:spPr>
          <a:xfrm>
            <a:off x="6690995" y="1631315"/>
            <a:ext cx="3646805" cy="3479165"/>
          </a:xfrm>
        </p:spPr>
        <p:txBody>
          <a:bodyPr/>
          <a:p>
            <a:r>
              <a:rPr altLang="en-US" dirty="0" lang="zh-CN"/>
              <a:t>01</a:t>
            </a:r>
            <a:endParaRPr altLang="en-US" dirty="0"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88" name="标题 2"/>
          <p:cNvSpPr>
            <a:spLocks noGrp="1"/>
          </p:cNvSpPr>
          <p:nvPr>
            <p:ph type="title" idx="2"/>
          </p:nvPr>
        </p:nvSpPr>
        <p:spPr/>
        <p:txBody>
          <a:bodyPr>
            <a:normAutofit fontScale="90000"/>
          </a:bodyPr>
          <a:p>
            <a:r>
              <a:rPr altLang="en-US" lang="zh-CN"/>
              <a:t>资源整合与优化</a:t>
            </a:r>
            <a:endParaRPr altLang="en-US" lang="zh-CN"/>
          </a:p>
        </p:txBody>
      </p:sp>
      <p:sp>
        <p:nvSpPr>
          <p:cNvPr id="1048890" name="矩形 31"/>
          <p:cNvSpPr/>
          <p:nvPr>
            <p:custDataLst>
              <p:tags r:id="rId1"/>
            </p:custDataLst>
          </p:nvPr>
        </p:nvSpPr>
        <p:spPr>
          <a:xfrm>
            <a:off x="2664804" y="1452880"/>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课程资源的筛选与分类：根据学科特点和教学需求，对各类资源进行筛选和分类，确保资源的有效性和适用性。</a:t>
            </a:r>
            <a:endParaRPr altLang="en-US" dirty="0" sz="1200" lang="zh-CN" spc="150">
              <a:solidFill>
                <a:schemeClr val="tx1">
                  <a:lumMod val="65000"/>
                  <a:lumOff val="35000"/>
                </a:schemeClr>
              </a:solidFill>
              <a:latin typeface="+mn-ea"/>
              <a:sym typeface="+mn-ea"/>
            </a:endParaRPr>
          </a:p>
        </p:txBody>
      </p:sp>
      <p:sp>
        <p:nvSpPr>
          <p:cNvPr id="1048892" name="矩形 4"/>
          <p:cNvSpPr/>
          <p:nvPr>
            <p:custDataLst>
              <p:tags r:id="rId2"/>
            </p:custDataLst>
          </p:nvPr>
        </p:nvSpPr>
        <p:spPr>
          <a:xfrm>
            <a:off x="2664804" y="2692567"/>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资源整合的方式：通过共享、交换、购买等方式，将各类资源整合在一起，形成丰富的课程资源库。</a:t>
            </a:r>
            <a:endParaRPr altLang="en-US" dirty="0" sz="1200" lang="zh-CN" spc="150">
              <a:solidFill>
                <a:schemeClr val="tx1">
                  <a:lumMod val="65000"/>
                  <a:lumOff val="35000"/>
                </a:schemeClr>
              </a:solidFill>
              <a:latin typeface="+mn-ea"/>
              <a:sym typeface="+mn-ea"/>
            </a:endParaRPr>
          </a:p>
        </p:txBody>
      </p:sp>
      <p:sp>
        <p:nvSpPr>
          <p:cNvPr id="1048894" name="矩形 5"/>
          <p:cNvSpPr/>
          <p:nvPr>
            <p:custDataLst>
              <p:tags r:id="rId3"/>
            </p:custDataLst>
          </p:nvPr>
        </p:nvSpPr>
        <p:spPr>
          <a:xfrm>
            <a:off x="2664804" y="3932254"/>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资源的优化利用：根据实际教学情况，对资源进行优化利用，提高资源的使用效率。</a:t>
            </a:r>
            <a:endParaRPr altLang="en-US" dirty="0" sz="1200" lang="zh-CN" spc="150">
              <a:solidFill>
                <a:schemeClr val="tx1">
                  <a:lumMod val="65000"/>
                  <a:lumOff val="35000"/>
                </a:schemeClr>
              </a:solidFill>
              <a:latin typeface="+mn-ea"/>
              <a:sym typeface="+mn-ea"/>
            </a:endParaRPr>
          </a:p>
        </p:txBody>
      </p:sp>
      <p:sp>
        <p:nvSpPr>
          <p:cNvPr id="1048896" name="矩形 7"/>
          <p:cNvSpPr/>
          <p:nvPr>
            <p:custDataLst>
              <p:tags r:id="rId4"/>
            </p:custDataLst>
          </p:nvPr>
        </p:nvSpPr>
        <p:spPr>
          <a:xfrm>
            <a:off x="2664804" y="5171941"/>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资源更新与维护：定期更新和维护课程资源，确保资源的时效性和质量。</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30" name="标题 2"/>
          <p:cNvSpPr>
            <a:spLocks noGrp="1"/>
          </p:cNvSpPr>
          <p:nvPr>
            <p:ph type="title" idx="2"/>
          </p:nvPr>
        </p:nvSpPr>
        <p:spPr/>
        <p:txBody>
          <a:bodyPr>
            <a:normAutofit fontScale="90000"/>
          </a:bodyPr>
          <a:p>
            <a:r>
              <a:rPr altLang="en-US" lang="zh-CN"/>
              <a:t>跨学科资源整合</a:t>
            </a:r>
            <a:endParaRPr altLang="en-US" lang="zh-CN"/>
          </a:p>
        </p:txBody>
      </p:sp>
      <p:sp>
        <p:nvSpPr>
          <p:cNvPr id="1048932" name="椭圆 262"/>
          <p:cNvSpPr/>
          <p:nvPr>
            <p:custDataLst>
              <p:tags r:id="rId1"/>
            </p:custDataLst>
          </p:nvPr>
        </p:nvSpPr>
        <p:spPr>
          <a:xfrm>
            <a:off x="2414057" y="4093381"/>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34" name="椭圆 263"/>
          <p:cNvSpPr/>
          <p:nvPr>
            <p:custDataLst>
              <p:tags r:id="rId2"/>
            </p:custDataLst>
          </p:nvPr>
        </p:nvSpPr>
        <p:spPr>
          <a:xfrm>
            <a:off x="3266271" y="4173766"/>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36" name="椭圆 264"/>
          <p:cNvSpPr/>
          <p:nvPr>
            <p:custDataLst>
              <p:tags r:id="rId3"/>
            </p:custDataLst>
          </p:nvPr>
        </p:nvSpPr>
        <p:spPr>
          <a:xfrm>
            <a:off x="4064242" y="4410347"/>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38" name="椭圆 265"/>
          <p:cNvSpPr/>
          <p:nvPr>
            <p:custDataLst>
              <p:tags r:id="rId4"/>
            </p:custDataLst>
          </p:nvPr>
        </p:nvSpPr>
        <p:spPr>
          <a:xfrm>
            <a:off x="4738693" y="4610330"/>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40" name="椭圆 266"/>
          <p:cNvSpPr/>
          <p:nvPr>
            <p:custDataLst>
              <p:tags r:id="rId5"/>
            </p:custDataLst>
          </p:nvPr>
        </p:nvSpPr>
        <p:spPr>
          <a:xfrm>
            <a:off x="5430137" y="4814887"/>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5" name="直接连接符 267"/>
          <p:cNvCxnSpPr>
            <a:cxnSpLocks/>
          </p:cNvCxnSpPr>
          <p:nvPr>
            <p:custDataLst>
              <p:tags r:id="rId6"/>
            </p:custDataLst>
          </p:nvPr>
        </p:nvCxnSpPr>
        <p:spPr>
          <a:xfrm>
            <a:off x="2869573" y="4740384"/>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42" name="椭圆 268"/>
          <p:cNvSpPr/>
          <p:nvPr>
            <p:custDataLst>
              <p:tags r:id="rId7"/>
            </p:custDataLst>
          </p:nvPr>
        </p:nvSpPr>
        <p:spPr>
          <a:xfrm flipV="1">
            <a:off x="2778078" y="4554126"/>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44" name="椭圆 269"/>
          <p:cNvSpPr/>
          <p:nvPr>
            <p:custDataLst>
              <p:tags r:id="rId8"/>
            </p:custDataLst>
          </p:nvPr>
        </p:nvSpPr>
        <p:spPr>
          <a:xfrm flipV="1">
            <a:off x="2819904" y="4596606"/>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46" name="椭圆 270"/>
          <p:cNvSpPr/>
          <p:nvPr>
            <p:custDataLst>
              <p:tags r:id="rId9"/>
            </p:custDataLst>
          </p:nvPr>
        </p:nvSpPr>
        <p:spPr>
          <a:xfrm flipV="1">
            <a:off x="7786797" y="3739817"/>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7" name="直接连接符 271"/>
          <p:cNvCxnSpPr>
            <a:cxnSpLocks/>
          </p:cNvCxnSpPr>
          <p:nvPr>
            <p:custDataLst>
              <p:tags r:id="rId10"/>
            </p:custDataLst>
          </p:nvPr>
        </p:nvCxnSpPr>
        <p:spPr>
          <a:xfrm>
            <a:off x="7839734" y="3854839"/>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48" name="椭圆 272"/>
          <p:cNvSpPr/>
          <p:nvPr>
            <p:custDataLst>
              <p:tags r:id="rId11"/>
            </p:custDataLst>
          </p:nvPr>
        </p:nvSpPr>
        <p:spPr>
          <a:xfrm flipV="1">
            <a:off x="4009998" y="3614337"/>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9" name="直接连接符 273"/>
          <p:cNvCxnSpPr>
            <a:cxnSpLocks/>
          </p:cNvCxnSpPr>
          <p:nvPr>
            <p:custDataLst>
              <p:tags r:id="rId12"/>
            </p:custDataLst>
          </p:nvPr>
        </p:nvCxnSpPr>
        <p:spPr>
          <a:xfrm>
            <a:off x="4202792" y="4033909"/>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71" name="直接连接符 274"/>
          <p:cNvCxnSpPr>
            <a:cxnSpLocks/>
          </p:cNvCxnSpPr>
          <p:nvPr>
            <p:custDataLst>
              <p:tags r:id="rId13"/>
            </p:custDataLst>
          </p:nvPr>
        </p:nvCxnSpPr>
        <p:spPr>
          <a:xfrm>
            <a:off x="7130644" y="3721518"/>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50" name="椭圆 275"/>
          <p:cNvSpPr/>
          <p:nvPr>
            <p:custDataLst>
              <p:tags r:id="rId14"/>
            </p:custDataLst>
          </p:nvPr>
        </p:nvSpPr>
        <p:spPr>
          <a:xfrm flipV="1">
            <a:off x="7039149" y="3535259"/>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52" name="椭圆 276"/>
          <p:cNvSpPr/>
          <p:nvPr>
            <p:custDataLst>
              <p:tags r:id="rId15"/>
            </p:custDataLst>
          </p:nvPr>
        </p:nvSpPr>
        <p:spPr>
          <a:xfrm flipV="1">
            <a:off x="7080975" y="3577739"/>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54" name="椭圆 277"/>
          <p:cNvSpPr/>
          <p:nvPr>
            <p:custDataLst>
              <p:tags r:id="rId16"/>
            </p:custDataLst>
          </p:nvPr>
        </p:nvSpPr>
        <p:spPr>
          <a:xfrm flipV="1">
            <a:off x="3758386" y="4395969"/>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3" name="直接连接符 278"/>
          <p:cNvCxnSpPr>
            <a:cxnSpLocks/>
          </p:cNvCxnSpPr>
          <p:nvPr>
            <p:custDataLst>
              <p:tags r:id="rId17"/>
            </p:custDataLst>
          </p:nvPr>
        </p:nvCxnSpPr>
        <p:spPr>
          <a:xfrm>
            <a:off x="3811322" y="4510992"/>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56" name="椭圆 279"/>
          <p:cNvSpPr/>
          <p:nvPr>
            <p:custDataLst>
              <p:tags r:id="rId18"/>
            </p:custDataLst>
          </p:nvPr>
        </p:nvSpPr>
        <p:spPr>
          <a:xfrm flipV="1">
            <a:off x="8529217" y="4631897"/>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5" name="直接连接符 280"/>
          <p:cNvCxnSpPr>
            <a:cxnSpLocks/>
          </p:cNvCxnSpPr>
          <p:nvPr>
            <p:custDataLst>
              <p:tags r:id="rId19"/>
            </p:custDataLst>
          </p:nvPr>
        </p:nvCxnSpPr>
        <p:spPr>
          <a:xfrm>
            <a:off x="8659924" y="4924682"/>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58" name="椭圆 281"/>
          <p:cNvSpPr/>
          <p:nvPr>
            <p:custDataLst>
              <p:tags r:id="rId20"/>
            </p:custDataLst>
          </p:nvPr>
        </p:nvSpPr>
        <p:spPr>
          <a:xfrm flipV="1">
            <a:off x="4949133" y="4943635"/>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7" name="直接连接符 282"/>
          <p:cNvCxnSpPr>
            <a:cxnSpLocks/>
          </p:cNvCxnSpPr>
          <p:nvPr>
            <p:custDataLst>
              <p:tags r:id="rId21"/>
            </p:custDataLst>
          </p:nvPr>
        </p:nvCxnSpPr>
        <p:spPr>
          <a:xfrm>
            <a:off x="5109903" y="5322687"/>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60" name="图形 15"/>
          <p:cNvSpPr/>
          <p:nvPr>
            <p:custDataLst>
              <p:tags r:id="rId22"/>
            </p:custDataLst>
          </p:nvPr>
        </p:nvSpPr>
        <p:spPr>
          <a:xfrm>
            <a:off x="5016447" y="5013563"/>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62" name="图形 19"/>
          <p:cNvSpPr/>
          <p:nvPr>
            <p:custDataLst>
              <p:tags r:id="rId23"/>
            </p:custDataLst>
          </p:nvPr>
        </p:nvSpPr>
        <p:spPr>
          <a:xfrm>
            <a:off x="8597185" y="4705746"/>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64" name="图形 27"/>
          <p:cNvSpPr/>
          <p:nvPr>
            <p:custDataLst>
              <p:tags r:id="rId24"/>
            </p:custDataLst>
          </p:nvPr>
        </p:nvSpPr>
        <p:spPr>
          <a:xfrm>
            <a:off x="4113257" y="3738510"/>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66" name="任意多边形: 形状 286"/>
          <p:cNvSpPr/>
          <p:nvPr>
            <p:custDataLst>
              <p:tags r:id="rId25"/>
            </p:custDataLst>
          </p:nvPr>
        </p:nvSpPr>
        <p:spPr>
          <a:xfrm>
            <a:off x="5420988" y="3687534"/>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68" name="正文"/>
          <p:cNvSpPr txBox="1"/>
          <p:nvPr>
            <p:custDataLst>
              <p:tags r:id="rId26"/>
            </p:custDataLst>
          </p:nvPr>
        </p:nvSpPr>
        <p:spPr>
          <a:xfrm>
            <a:off x="608330" y="3760076"/>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整合不同学科的优质资源，实现跨学科的教学内容共享</a:t>
            </a:r>
            <a:endParaRPr altLang="en-US" dirty="0" sz="1200" lang="zh-CN" spc="150">
              <a:solidFill>
                <a:schemeClr val="tx1">
                  <a:lumMod val="65000"/>
                  <a:lumOff val="35000"/>
                </a:schemeClr>
              </a:solidFill>
              <a:latin typeface="+mn-ea"/>
              <a:sym typeface="+mn-ea"/>
            </a:endParaRPr>
          </a:p>
        </p:txBody>
      </p:sp>
      <p:sp>
        <p:nvSpPr>
          <p:cNvPr id="1048970" name="正文"/>
          <p:cNvSpPr txBox="1"/>
          <p:nvPr>
            <p:custDataLst>
              <p:tags r:id="rId27"/>
            </p:custDataLst>
          </p:nvPr>
        </p:nvSpPr>
        <p:spPr>
          <a:xfrm>
            <a:off x="9419336" y="3760076"/>
            <a:ext cx="2158056" cy="808861"/>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促进教师之间的合作与交流，提升教师的专业素养和教学水平</a:t>
            </a:r>
            <a:endParaRPr altLang="en-US" dirty="0" sz="1200" lang="zh-CN" spc="150">
              <a:solidFill>
                <a:schemeClr val="tx1">
                  <a:lumMod val="65000"/>
                  <a:lumOff val="35000"/>
                </a:schemeClr>
              </a:solidFill>
              <a:latin typeface="+mn-ea"/>
              <a:sym typeface="+mn-ea"/>
            </a:endParaRPr>
          </a:p>
        </p:txBody>
      </p:sp>
      <p:sp>
        <p:nvSpPr>
          <p:cNvPr id="1048972" name="正文"/>
          <p:cNvSpPr txBox="1"/>
          <p:nvPr>
            <p:custDataLst>
              <p:tags r:id="rId28"/>
            </p:custDataLst>
          </p:nvPr>
        </p:nvSpPr>
        <p:spPr>
          <a:xfrm>
            <a:off x="7063330" y="1636730"/>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实现教学资源的高效利用，提高教学质量和效果</a:t>
            </a:r>
            <a:endParaRPr altLang="en-US" dirty="0" sz="1200" lang="zh-CN" spc="150">
              <a:solidFill>
                <a:schemeClr val="tx1">
                  <a:lumMod val="65000"/>
                  <a:lumOff val="35000"/>
                </a:schemeClr>
              </a:solidFill>
              <a:latin typeface="+mn-ea"/>
              <a:sym typeface="+mn-ea"/>
            </a:endParaRPr>
          </a:p>
        </p:txBody>
      </p:sp>
      <p:sp>
        <p:nvSpPr>
          <p:cNvPr id="1048974" name="正文"/>
          <p:cNvSpPr txBox="1"/>
          <p:nvPr>
            <p:custDataLst>
              <p:tags r:id="rId29"/>
            </p:custDataLst>
          </p:nvPr>
        </p:nvSpPr>
        <p:spPr>
          <a:xfrm>
            <a:off x="2964336" y="1636730"/>
            <a:ext cx="2158056" cy="808861"/>
          </a:xfrm>
          <a:prstGeom prst="rect"/>
          <a:noFill/>
        </p:spPr>
        <p:txBody>
          <a:bodyPr anchor="t" anchorCtr="0" bIns="0" lIns="0" rIns="0" rtlCol="0" tIns="0" wrap="square">
            <a:normAutofit fontScale="91667"/>
          </a:bodyPr>
          <a:p>
            <a:pPr algn="l" fontAlgn="auto" indent="0">
              <a:lnSpc>
                <a:spcPct val="130000"/>
              </a:lnSpc>
            </a:pPr>
            <a:r>
              <a:rPr altLang="en-US" dirty="0" sz="1200" lang="zh-CN" spc="150">
                <a:solidFill>
                  <a:schemeClr val="tx1">
                    <a:lumMod val="65000"/>
                    <a:lumOff val="35000"/>
                  </a:schemeClr>
                </a:solidFill>
                <a:latin typeface="+mn-ea"/>
                <a:sym typeface="+mn-ea"/>
              </a:rPr>
              <a:t>促进学科之间的交叉融合，培养学生的综合素质和创新能力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08" name="标题 2"/>
          <p:cNvSpPr>
            <a:spLocks noGrp="1"/>
          </p:cNvSpPr>
          <p:nvPr>
            <p:ph type="title" idx="2"/>
          </p:nvPr>
        </p:nvSpPr>
        <p:spPr/>
        <p:txBody>
          <a:bodyPr>
            <a:normAutofit fontScale="90000"/>
          </a:bodyPr>
          <a:p>
            <a:r>
              <a:rPr altLang="en-US" lang="zh-CN"/>
              <a:t>资源共享平台建设</a:t>
            </a:r>
            <a:endParaRPr altLang="en-US" lang="zh-CN"/>
          </a:p>
        </p:txBody>
      </p:sp>
      <p:sp>
        <p:nvSpPr>
          <p:cNvPr id="1049010" name="矩形 31"/>
          <p:cNvSpPr/>
          <p:nvPr>
            <p:custDataLst>
              <p:tags r:id="rId1"/>
            </p:custDataLst>
          </p:nvPr>
        </p:nvSpPr>
        <p:spPr>
          <a:xfrm>
            <a:off x="2664804" y="1452880"/>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建设目标：实现优质课程资源的共建共享，提升教育质量</a:t>
            </a:r>
            <a:endParaRPr altLang="en-US" dirty="0" sz="1200" lang="zh-CN" spc="150">
              <a:solidFill>
                <a:schemeClr val="tx1">
                  <a:lumMod val="65000"/>
                  <a:lumOff val="35000"/>
                </a:schemeClr>
              </a:solidFill>
              <a:latin typeface="+mn-ea"/>
              <a:sym typeface="+mn-ea"/>
            </a:endParaRPr>
          </a:p>
        </p:txBody>
      </p:sp>
      <p:sp>
        <p:nvSpPr>
          <p:cNvPr id="1049012" name="矩形 4"/>
          <p:cNvSpPr/>
          <p:nvPr>
            <p:custDataLst>
              <p:tags r:id="rId2"/>
            </p:custDataLst>
          </p:nvPr>
        </p:nvSpPr>
        <p:spPr>
          <a:xfrm>
            <a:off x="2664804" y="2692567"/>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平台功能：支持课程资源的上传、下载、分享和评价</a:t>
            </a:r>
            <a:endParaRPr altLang="en-US" dirty="0" sz="1200" lang="zh-CN" spc="150">
              <a:solidFill>
                <a:schemeClr val="tx1">
                  <a:lumMod val="65000"/>
                  <a:lumOff val="35000"/>
                </a:schemeClr>
              </a:solidFill>
              <a:latin typeface="+mn-ea"/>
              <a:sym typeface="+mn-ea"/>
            </a:endParaRPr>
          </a:p>
        </p:txBody>
      </p:sp>
      <p:sp>
        <p:nvSpPr>
          <p:cNvPr id="1049014" name="矩形 5"/>
          <p:cNvSpPr/>
          <p:nvPr>
            <p:custDataLst>
              <p:tags r:id="rId3"/>
            </p:custDataLst>
          </p:nvPr>
        </p:nvSpPr>
        <p:spPr>
          <a:xfrm>
            <a:off x="2664804" y="3932254"/>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技术支持：利用云计算、大数据等先进技术，保障平台的稳定性和安全性</a:t>
            </a:r>
            <a:endParaRPr altLang="en-US" dirty="0" sz="1200" lang="zh-CN" spc="150">
              <a:solidFill>
                <a:schemeClr val="tx1">
                  <a:lumMod val="65000"/>
                  <a:lumOff val="35000"/>
                </a:schemeClr>
              </a:solidFill>
              <a:latin typeface="+mn-ea"/>
              <a:sym typeface="+mn-ea"/>
            </a:endParaRPr>
          </a:p>
        </p:txBody>
      </p:sp>
      <p:sp>
        <p:nvSpPr>
          <p:cNvPr id="1049016" name="矩形 7"/>
          <p:cNvSpPr/>
          <p:nvPr>
            <p:custDataLst>
              <p:tags r:id="rId4"/>
            </p:custDataLst>
          </p:nvPr>
        </p:nvSpPr>
        <p:spPr>
          <a:xfrm>
            <a:off x="2664804" y="5171941"/>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推广应用：鼓励学校、教师和学生积极参与，共同推动教育资源的优化配置和共享</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50" name="标题 2"/>
          <p:cNvSpPr>
            <a:spLocks noGrp="1"/>
          </p:cNvSpPr>
          <p:nvPr>
            <p:ph type="title" idx="2"/>
          </p:nvPr>
        </p:nvSpPr>
        <p:spPr/>
        <p:txBody>
          <a:bodyPr>
            <a:normAutofit fontScale="90000"/>
          </a:bodyPr>
          <a:p>
            <a:r>
              <a:rPr altLang="en-US" lang="zh-CN"/>
              <a:t>资源共建共享的挑战与对策</a:t>
            </a:r>
            <a:endParaRPr altLang="en-US" lang="zh-CN"/>
          </a:p>
        </p:txBody>
      </p:sp>
      <p:sp>
        <p:nvSpPr>
          <p:cNvPr id="1049052" name="矩形 31"/>
          <p:cNvSpPr/>
          <p:nvPr>
            <p:custDataLst>
              <p:tags r:id="rId1"/>
            </p:custDataLst>
          </p:nvPr>
        </p:nvSpPr>
        <p:spPr>
          <a:xfrm>
            <a:off x="2664804" y="1452880"/>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挑战：资源分布不均，地区间差异大</a:t>
            </a:r>
            <a:endParaRPr altLang="en-US" dirty="0" sz="1200" lang="zh-CN" spc="150">
              <a:solidFill>
                <a:schemeClr val="tx1">
                  <a:lumMod val="65000"/>
                  <a:lumOff val="35000"/>
                </a:schemeClr>
              </a:solidFill>
              <a:latin typeface="+mn-ea"/>
              <a:sym typeface="+mn-ea"/>
            </a:endParaRPr>
          </a:p>
        </p:txBody>
      </p:sp>
      <p:sp>
        <p:nvSpPr>
          <p:cNvPr id="1049054" name="矩形 4"/>
          <p:cNvSpPr/>
          <p:nvPr>
            <p:custDataLst>
              <p:tags r:id="rId2"/>
            </p:custDataLst>
          </p:nvPr>
        </p:nvSpPr>
        <p:spPr>
          <a:xfrm>
            <a:off x="2664804" y="2692567"/>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对策：加强政策引导，优化资源配置</a:t>
            </a:r>
            <a:endParaRPr altLang="en-US" dirty="0" sz="1200" lang="zh-CN" spc="150">
              <a:solidFill>
                <a:schemeClr val="tx1">
                  <a:lumMod val="65000"/>
                  <a:lumOff val="35000"/>
                </a:schemeClr>
              </a:solidFill>
              <a:latin typeface="+mn-ea"/>
              <a:sym typeface="+mn-ea"/>
            </a:endParaRPr>
          </a:p>
        </p:txBody>
      </p:sp>
      <p:sp>
        <p:nvSpPr>
          <p:cNvPr id="1049056" name="矩形 5"/>
          <p:cNvSpPr/>
          <p:nvPr>
            <p:custDataLst>
              <p:tags r:id="rId3"/>
            </p:custDataLst>
          </p:nvPr>
        </p:nvSpPr>
        <p:spPr>
          <a:xfrm>
            <a:off x="2664804" y="3932254"/>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挑战：技术手段落后，资源更新慢</a:t>
            </a:r>
            <a:endParaRPr altLang="en-US" dirty="0" sz="1200" lang="zh-CN" spc="150">
              <a:solidFill>
                <a:schemeClr val="tx1">
                  <a:lumMod val="65000"/>
                  <a:lumOff val="35000"/>
                </a:schemeClr>
              </a:solidFill>
              <a:latin typeface="+mn-ea"/>
              <a:sym typeface="+mn-ea"/>
            </a:endParaRPr>
          </a:p>
        </p:txBody>
      </p:sp>
      <p:sp>
        <p:nvSpPr>
          <p:cNvPr id="1049058" name="矩形 7"/>
          <p:cNvSpPr/>
          <p:nvPr>
            <p:custDataLst>
              <p:tags r:id="rId4"/>
            </p:custDataLst>
          </p:nvPr>
        </p:nvSpPr>
        <p:spPr>
          <a:xfrm>
            <a:off x="2664804" y="5171941"/>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对策：引入先进技术，提高资源更新频率</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92" name="标题 1"/>
          <p:cNvSpPr>
            <a:spLocks noGrp="1"/>
          </p:cNvSpPr>
          <p:nvPr>
            <p:ph type="title" idx="2"/>
            <p:custDataLst>
              <p:tags r:id="rId1"/>
            </p:custDataLst>
          </p:nvPr>
        </p:nvSpPr>
        <p:spPr>
          <a:xfrm>
            <a:off x="1336040" y="1631315"/>
            <a:ext cx="5967095" cy="3479165"/>
          </a:xfrm>
        </p:spPr>
        <p:txBody>
          <a:bodyPr/>
          <a:p>
            <a:r>
              <a:rPr altLang="en-US" lang="zh-CN"/>
              <a:t>课堂创新实践</a:t>
            </a:r>
            <a:endParaRPr altLang="en-US" lang="zh-CN"/>
          </a:p>
        </p:txBody>
      </p:sp>
      <p:sp>
        <p:nvSpPr>
          <p:cNvPr id="1049094" name="文本占位符 3"/>
          <p:cNvSpPr>
            <a:spLocks noGrp="1"/>
          </p:cNvSpPr>
          <p:nvPr>
            <p:ph type="body" idx="1"/>
            <p:custDataLst>
              <p:tags r:id="rId2"/>
            </p:custDataLst>
          </p:nvPr>
        </p:nvSpPr>
        <p:spPr>
          <a:xfrm>
            <a:off x="6690995" y="1631315"/>
            <a:ext cx="3646805" cy="3479165"/>
          </a:xfrm>
        </p:spPr>
        <p:txBody>
          <a:bodyPr/>
          <a:p>
            <a:r>
              <a:rPr altLang="en-US" dirty="0" lang="zh-CN"/>
              <a:t>02</a:t>
            </a:r>
            <a:endParaRPr altLang="en-US" dirty="0" 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28" name="标题 2"/>
          <p:cNvSpPr>
            <a:spLocks noGrp="1"/>
          </p:cNvSpPr>
          <p:nvPr>
            <p:ph type="title" idx="2"/>
          </p:nvPr>
        </p:nvSpPr>
        <p:spPr/>
        <p:txBody>
          <a:bodyPr>
            <a:normAutofit fontScale="90000"/>
          </a:bodyPr>
          <a:p>
            <a:r>
              <a:rPr altLang="en-US" lang="zh-CN"/>
              <a:t>翻转课堂的应用</a:t>
            </a:r>
            <a:endParaRPr altLang="en-US" lang="zh-CN"/>
          </a:p>
        </p:txBody>
      </p:sp>
      <p:sp>
        <p:nvSpPr>
          <p:cNvPr id="1049130" name="圆角矩形 26"/>
          <p:cNvSpPr/>
          <p:nvPr>
            <p:custDataLst>
              <p:tags r:id="rId1"/>
            </p:custDataLst>
          </p:nvPr>
        </p:nvSpPr>
        <p:spPr>
          <a:xfrm>
            <a:off x="608330"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32" name="圆角矩形 28"/>
          <p:cNvSpPr/>
          <p:nvPr>
            <p:custDataLst>
              <p:tags r:id="rId2"/>
            </p:custDataLst>
          </p:nvPr>
        </p:nvSpPr>
        <p:spPr>
          <a:xfrm>
            <a:off x="610871"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134" name="文本框 31"/>
          <p:cNvSpPr txBox="1"/>
          <p:nvPr>
            <p:custDataLst>
              <p:tags r:id="rId3"/>
            </p:custDataLst>
          </p:nvPr>
        </p:nvSpPr>
        <p:spPr>
          <a:xfrm>
            <a:off x="763306" y="2261504"/>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翻转课堂定义：学生在课前通过在线学习，掌握知识点，课堂上进行讨论和深化理解的教学模式。</a:t>
            </a:r>
            <a:endParaRPr altLang="en-US" dirty="0" sz="2000" lang="zh-CN" spc="200">
              <a:solidFill>
                <a:schemeClr val="tx1">
                  <a:lumMod val="85000"/>
                  <a:lumOff val="15000"/>
                </a:schemeClr>
              </a:solidFill>
              <a:latin typeface="+mn-ea"/>
              <a:sym typeface="+mn-ea"/>
            </a:endParaRPr>
          </a:p>
        </p:txBody>
      </p:sp>
      <p:sp>
        <p:nvSpPr>
          <p:cNvPr id="1049136" name="圆角矩形 29"/>
          <p:cNvSpPr/>
          <p:nvPr>
            <p:custDataLst>
              <p:tags r:id="rId4"/>
            </p:custDataLst>
          </p:nvPr>
        </p:nvSpPr>
        <p:spPr>
          <a:xfrm>
            <a:off x="3400437"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38" name="圆角矩形 32"/>
          <p:cNvSpPr/>
          <p:nvPr>
            <p:custDataLst>
              <p:tags r:id="rId5"/>
            </p:custDataLst>
          </p:nvPr>
        </p:nvSpPr>
        <p:spPr>
          <a:xfrm>
            <a:off x="3402977"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40" name="文本框 34"/>
          <p:cNvSpPr txBox="1"/>
          <p:nvPr>
            <p:custDataLst>
              <p:tags r:id="rId6"/>
            </p:custDataLst>
          </p:nvPr>
        </p:nvSpPr>
        <p:spPr>
          <a:xfrm>
            <a:off x="3557953" y="2261504"/>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翻转课堂的优势：提高学生学习主动性，增强课堂互动性，提升教学效果。</a:t>
            </a:r>
            <a:endParaRPr altLang="en-US" dirty="0" sz="2000" lang="zh-CN" spc="200">
              <a:solidFill>
                <a:schemeClr val="tx1">
                  <a:lumMod val="85000"/>
                  <a:lumOff val="15000"/>
                </a:schemeClr>
              </a:solidFill>
              <a:latin typeface="+mn-ea"/>
              <a:sym typeface="+mn-ea"/>
            </a:endParaRPr>
          </a:p>
        </p:txBody>
      </p:sp>
      <p:sp>
        <p:nvSpPr>
          <p:cNvPr id="1049142" name="圆角矩形 3"/>
          <p:cNvSpPr/>
          <p:nvPr>
            <p:custDataLst>
              <p:tags r:id="rId7"/>
            </p:custDataLst>
          </p:nvPr>
        </p:nvSpPr>
        <p:spPr>
          <a:xfrm>
            <a:off x="6192543"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44" name="圆角矩形 4"/>
          <p:cNvSpPr/>
          <p:nvPr>
            <p:custDataLst>
              <p:tags r:id="rId8"/>
            </p:custDataLst>
          </p:nvPr>
        </p:nvSpPr>
        <p:spPr>
          <a:xfrm>
            <a:off x="6195084"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46" name="文本框 5"/>
          <p:cNvSpPr txBox="1"/>
          <p:nvPr>
            <p:custDataLst>
              <p:tags r:id="rId9"/>
            </p:custDataLst>
          </p:nvPr>
        </p:nvSpPr>
        <p:spPr>
          <a:xfrm>
            <a:off x="6349425" y="2261504"/>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翻转课堂的应用场景：初中数学、英语、物理等学科，尤其适用于知识点较为抽象的科目。</a:t>
            </a:r>
            <a:endParaRPr altLang="en-US" dirty="0" sz="2000" lang="zh-CN" spc="200">
              <a:solidFill>
                <a:schemeClr val="tx1">
                  <a:lumMod val="85000"/>
                  <a:lumOff val="15000"/>
                </a:schemeClr>
              </a:solidFill>
              <a:latin typeface="+mn-ea"/>
              <a:sym typeface="+mn-ea"/>
            </a:endParaRPr>
          </a:p>
        </p:txBody>
      </p:sp>
      <p:sp>
        <p:nvSpPr>
          <p:cNvPr id="1049148" name="圆角矩形 8"/>
          <p:cNvSpPr/>
          <p:nvPr>
            <p:custDataLst>
              <p:tags r:id="rId10"/>
            </p:custDataLst>
          </p:nvPr>
        </p:nvSpPr>
        <p:spPr>
          <a:xfrm>
            <a:off x="8984650"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50" name="圆角矩形 9"/>
          <p:cNvSpPr/>
          <p:nvPr>
            <p:custDataLst>
              <p:tags r:id="rId11"/>
            </p:custDataLst>
          </p:nvPr>
        </p:nvSpPr>
        <p:spPr>
          <a:xfrm>
            <a:off x="8987190"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52" name="文本框 10"/>
          <p:cNvSpPr txBox="1"/>
          <p:nvPr>
            <p:custDataLst>
              <p:tags r:id="rId12"/>
            </p:custDataLst>
          </p:nvPr>
        </p:nvSpPr>
        <p:spPr>
          <a:xfrm>
            <a:off x="9141531" y="2261504"/>
            <a:ext cx="2280059" cy="3406454"/>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翻转课堂实施要点：教师需要制作高质量的微课视频，设计有针对性的练习，组织有效的课堂讨论。</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86" name="标题 2"/>
          <p:cNvSpPr>
            <a:spLocks noGrp="1"/>
          </p:cNvSpPr>
          <p:nvPr>
            <p:ph type="title" idx="2"/>
          </p:nvPr>
        </p:nvSpPr>
        <p:spPr/>
        <p:txBody>
          <a:bodyPr>
            <a:normAutofit fontScale="90000"/>
          </a:bodyPr>
          <a:p>
            <a:r>
              <a:rPr altLang="en-US" lang="zh-CN"/>
              <a:t>混合式教学的探索</a:t>
            </a:r>
            <a:endParaRPr altLang="en-US" lang="zh-CN"/>
          </a:p>
        </p:txBody>
      </p:sp>
      <p:sp>
        <p:nvSpPr>
          <p:cNvPr id="1049188" name="正文"/>
          <p:cNvSpPr txBox="1"/>
          <p:nvPr>
            <p:custDataLst>
              <p:tags r:id="rId1"/>
            </p:custDataLst>
          </p:nvPr>
        </p:nvSpPr>
        <p:spPr>
          <a:xfrm>
            <a:off x="3179679" y="5583111"/>
            <a:ext cx="5823125" cy="646539"/>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优势：混合式教学可以更好地满足学生的学习需求，提高教学质量和效果，同时也为教师提供了更多的教学资源和手段。</a:t>
            </a:r>
            <a:endParaRPr altLang="en-US" dirty="0" sz="1400" lang="zh-CN" spc="150">
              <a:solidFill>
                <a:schemeClr val="tx1">
                  <a:lumMod val="65000"/>
                  <a:lumOff val="35000"/>
                </a:schemeClr>
              </a:solidFill>
              <a:latin typeface="+mn-ea"/>
              <a:sym typeface="+mn-ea"/>
            </a:endParaRPr>
          </a:p>
        </p:txBody>
      </p:sp>
      <p:sp>
        <p:nvSpPr>
          <p:cNvPr id="1049190" name="标题"/>
          <p:cNvSpPr txBox="1"/>
          <p:nvPr>
            <p:custDataLst>
              <p:tags r:id="rId2"/>
            </p:custDataLst>
          </p:nvPr>
        </p:nvSpPr>
        <p:spPr>
          <a:xfrm>
            <a:off x="3179679" y="5116804"/>
            <a:ext cx="5823125" cy="431026"/>
          </a:xfrm>
          <a:prstGeom prst="rect"/>
          <a:noFill/>
        </p:spPr>
        <p:txBody>
          <a:bodyPr anchor="b" bIns="0" lIns="0" rIns="0" rtlCol="0" tIns="0" wrap="square">
            <a:normAutofit fontScale="95455"/>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192" name="正文"/>
          <p:cNvSpPr txBox="1"/>
          <p:nvPr>
            <p:custDataLst>
              <p:tags r:id="rId3"/>
            </p:custDataLst>
          </p:nvPr>
        </p:nvSpPr>
        <p:spPr>
          <a:xfrm>
            <a:off x="3183480" y="4362858"/>
            <a:ext cx="5823125" cy="646539"/>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实施方式：通过在线预习、复习、讨论等方式，将传统课堂延伸到课外，同时结合面对面教学，实现线上线下相结合的教学方式。</a:t>
            </a:r>
            <a:endParaRPr altLang="en-US" dirty="0" sz="1400" lang="zh-CN" spc="150">
              <a:solidFill>
                <a:schemeClr val="tx1">
                  <a:lumMod val="65000"/>
                  <a:lumOff val="35000"/>
                </a:schemeClr>
              </a:solidFill>
              <a:latin typeface="+mn-ea"/>
              <a:sym typeface="+mn-ea"/>
            </a:endParaRPr>
          </a:p>
        </p:txBody>
      </p:sp>
      <p:sp>
        <p:nvSpPr>
          <p:cNvPr id="1049194" name="标题"/>
          <p:cNvSpPr txBox="1"/>
          <p:nvPr>
            <p:custDataLst>
              <p:tags r:id="rId4"/>
            </p:custDataLst>
          </p:nvPr>
        </p:nvSpPr>
        <p:spPr>
          <a:xfrm>
            <a:off x="3183480" y="3895919"/>
            <a:ext cx="5823125" cy="431026"/>
          </a:xfrm>
          <a:prstGeom prst="rect"/>
          <a:noFill/>
        </p:spPr>
        <p:txBody>
          <a:bodyPr anchor="b" bIns="0" lIns="0" rIns="0" rtlCol="0" tIns="0" wrap="square">
            <a:normAutofit fontScale="95455"/>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196" name="正文"/>
          <p:cNvSpPr txBox="1"/>
          <p:nvPr>
            <p:custDataLst>
              <p:tags r:id="rId5"/>
            </p:custDataLst>
          </p:nvPr>
        </p:nvSpPr>
        <p:spPr>
          <a:xfrm>
            <a:off x="3179679" y="1919820"/>
            <a:ext cx="5823125" cy="646539"/>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定义：混合式教学是一种将在线教学和传统面对面教学相结合的新型教学方式。</a:t>
            </a:r>
            <a:endParaRPr altLang="en-US" dirty="0" sz="1400" lang="zh-CN" spc="150">
              <a:solidFill>
                <a:schemeClr val="tx1">
                  <a:lumMod val="65000"/>
                  <a:lumOff val="35000"/>
                </a:schemeClr>
              </a:solidFill>
              <a:latin typeface="+mn-ea"/>
              <a:sym typeface="+mn-ea"/>
            </a:endParaRPr>
          </a:p>
        </p:txBody>
      </p:sp>
      <p:sp>
        <p:nvSpPr>
          <p:cNvPr id="1049198" name="标题"/>
          <p:cNvSpPr txBox="1"/>
          <p:nvPr>
            <p:custDataLst>
              <p:tags r:id="rId6"/>
            </p:custDataLst>
          </p:nvPr>
        </p:nvSpPr>
        <p:spPr>
          <a:xfrm>
            <a:off x="3179679" y="1452880"/>
            <a:ext cx="5823125" cy="431026"/>
          </a:xfrm>
          <a:prstGeom prst="rect"/>
          <a:noFill/>
        </p:spPr>
        <p:txBody>
          <a:bodyPr anchor="b" bIns="0" lIns="0" rIns="0" rtlCol="0" tIns="0" wrap="square">
            <a:normAutofit fontScale="95455"/>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200" name="正文"/>
          <p:cNvSpPr txBox="1"/>
          <p:nvPr>
            <p:custDataLst>
              <p:tags r:id="rId7"/>
            </p:custDataLst>
          </p:nvPr>
        </p:nvSpPr>
        <p:spPr>
          <a:xfrm>
            <a:off x="3183480" y="3141339"/>
            <a:ext cx="5823125" cy="646539"/>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目的：通过混合式教学，可以充分发挥在线教学和面对面教学的优势，提高学生的学习效果和兴趣。</a:t>
            </a:r>
            <a:endParaRPr altLang="en-US" dirty="0" sz="1400" lang="zh-CN" spc="150">
              <a:solidFill>
                <a:schemeClr val="tx1">
                  <a:lumMod val="65000"/>
                  <a:lumOff val="35000"/>
                </a:schemeClr>
              </a:solidFill>
              <a:latin typeface="+mn-ea"/>
              <a:sym typeface="+mn-ea"/>
            </a:endParaRPr>
          </a:p>
        </p:txBody>
      </p:sp>
      <p:sp>
        <p:nvSpPr>
          <p:cNvPr id="1049202" name="标题"/>
          <p:cNvSpPr txBox="1"/>
          <p:nvPr>
            <p:custDataLst>
              <p:tags r:id="rId8"/>
            </p:custDataLst>
          </p:nvPr>
        </p:nvSpPr>
        <p:spPr>
          <a:xfrm>
            <a:off x="3183480" y="2673766"/>
            <a:ext cx="5823125" cy="431026"/>
          </a:xfrm>
          <a:prstGeom prst="rect"/>
          <a:noFill/>
        </p:spPr>
        <p:txBody>
          <a:bodyPr anchor="b" bIns="0" lIns="0" rIns="0" rtlCol="0" tIns="0" wrap="square">
            <a:normAutofit fontScale="95455"/>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36" name="标题 2"/>
          <p:cNvSpPr>
            <a:spLocks noGrp="1"/>
          </p:cNvSpPr>
          <p:nvPr>
            <p:ph type="title" idx="2"/>
          </p:nvPr>
        </p:nvSpPr>
        <p:spPr/>
        <p:txBody>
          <a:bodyPr>
            <a:normAutofit fontScale="90000"/>
          </a:bodyPr>
          <a:p>
            <a:r>
              <a:rPr altLang="en-US" lang="zh-CN"/>
              <a:t>个性化教学的实施</a:t>
            </a:r>
            <a:endParaRPr altLang="en-US" lang="zh-CN"/>
          </a:p>
        </p:txBody>
      </p:sp>
      <p:sp>
        <p:nvSpPr>
          <p:cNvPr id="1049238" name="任意多边形 20"/>
          <p:cNvSpPr/>
          <p:nvPr>
            <p:custDataLst>
              <p:tags r:id="rId1"/>
            </p:custDataLst>
          </p:nvPr>
        </p:nvSpPr>
        <p:spPr>
          <a:xfrm rot="2700000">
            <a:off x="1706536"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40" name="文本框 24"/>
          <p:cNvSpPr txBox="1"/>
          <p:nvPr>
            <p:custDataLst>
              <p:tags r:id="rId2"/>
            </p:custDataLst>
          </p:nvPr>
        </p:nvSpPr>
        <p:spPr bwMode="auto">
          <a:xfrm>
            <a:off x="135082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个性化教学理念：关注学生的个性差异，因材施教，培养学生的自主学习和创新能力。</a:t>
            </a:r>
            <a:endParaRPr altLang="en-US" dirty="0" lang="zh-CN" spc="150">
              <a:solidFill>
                <a:schemeClr val="tx1">
                  <a:lumMod val="75000"/>
                  <a:lumOff val="25000"/>
                </a:schemeClr>
              </a:solidFill>
              <a:latin typeface="+mn-ea"/>
              <a:sym typeface="+mn-ea"/>
            </a:endParaRPr>
          </a:p>
        </p:txBody>
      </p:sp>
      <p:sp>
        <p:nvSpPr>
          <p:cNvPr id="1049242" name="矩形 42"/>
          <p:cNvSpPr/>
          <p:nvPr>
            <p:custDataLst>
              <p:tags r:id="rId3"/>
            </p:custDataLst>
          </p:nvPr>
        </p:nvSpPr>
        <p:spPr>
          <a:xfrm>
            <a:off x="1482832" y="2811361"/>
            <a:ext cx="1729282" cy="12246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44" name="任意多边形 18"/>
          <p:cNvSpPr/>
          <p:nvPr>
            <p:custDataLst>
              <p:tags r:id="rId4"/>
            </p:custDataLst>
          </p:nvPr>
        </p:nvSpPr>
        <p:spPr>
          <a:xfrm rot="5400000">
            <a:off x="420369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46" name="文本框 27"/>
          <p:cNvSpPr txBox="1"/>
          <p:nvPr>
            <p:custDataLst>
              <p:tags r:id="rId5"/>
            </p:custDataLst>
          </p:nvPr>
        </p:nvSpPr>
        <p:spPr bwMode="auto">
          <a:xfrm>
            <a:off x="3847331" y="3188537"/>
            <a:ext cx="1993646" cy="3040715"/>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实施方式：采用多样化的教学方法和手段，如翻转课堂、合作学习、项目式学习等，激发学生的学习兴趣和潜能。</a:t>
            </a:r>
            <a:endParaRPr altLang="en-US" dirty="0" lang="zh-CN" spc="150">
              <a:solidFill>
                <a:schemeClr val="tx1">
                  <a:lumMod val="75000"/>
                  <a:lumOff val="25000"/>
                </a:schemeClr>
              </a:solidFill>
              <a:latin typeface="+mn-ea"/>
              <a:sym typeface="+mn-ea"/>
            </a:endParaRPr>
          </a:p>
        </p:txBody>
      </p:sp>
      <p:sp>
        <p:nvSpPr>
          <p:cNvPr id="1049248" name="矩形 43"/>
          <p:cNvSpPr/>
          <p:nvPr>
            <p:custDataLst>
              <p:tags r:id="rId6"/>
            </p:custDataLst>
          </p:nvPr>
        </p:nvSpPr>
        <p:spPr>
          <a:xfrm>
            <a:off x="3979993" y="2811361"/>
            <a:ext cx="1729282" cy="12246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50" name="任意多边形 21"/>
          <p:cNvSpPr/>
          <p:nvPr>
            <p:custDataLst>
              <p:tags r:id="rId7"/>
            </p:custDataLst>
          </p:nvPr>
        </p:nvSpPr>
        <p:spPr>
          <a:xfrm rot="18900000" flipH="1">
            <a:off x="670020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52" name="文本框 30"/>
          <p:cNvSpPr txBox="1"/>
          <p:nvPr>
            <p:custDataLst>
              <p:tags r:id="rId8"/>
            </p:custDataLst>
          </p:nvPr>
        </p:nvSpPr>
        <p:spPr bwMode="auto">
          <a:xfrm>
            <a:off x="6344492" y="3188537"/>
            <a:ext cx="1993646" cy="3040715"/>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数字化工具的应用：利用信息技术手段，如智能教学平台、在线课程等，为学生提供个性化的学习资源和支持。</a:t>
            </a:r>
            <a:endParaRPr altLang="en-US" dirty="0" lang="zh-CN" spc="150">
              <a:solidFill>
                <a:schemeClr val="tx1">
                  <a:lumMod val="75000"/>
                  <a:lumOff val="25000"/>
                </a:schemeClr>
              </a:solidFill>
              <a:latin typeface="+mn-ea"/>
              <a:sym typeface="+mn-ea"/>
            </a:endParaRPr>
          </a:p>
        </p:txBody>
      </p:sp>
      <p:sp>
        <p:nvSpPr>
          <p:cNvPr id="1049254" name="矩形 44"/>
          <p:cNvSpPr/>
          <p:nvPr>
            <p:custDataLst>
              <p:tags r:id="rId9"/>
            </p:custDataLst>
          </p:nvPr>
        </p:nvSpPr>
        <p:spPr>
          <a:xfrm>
            <a:off x="6475853" y="2811361"/>
            <a:ext cx="1729282" cy="12246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56" name="任意多边形 22"/>
          <p:cNvSpPr/>
          <p:nvPr>
            <p:custDataLst>
              <p:tags r:id="rId10"/>
            </p:custDataLst>
          </p:nvPr>
        </p:nvSpPr>
        <p:spPr>
          <a:xfrm rot="2700000" flipH="1" flipV="1">
            <a:off x="9196718"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58" name="文本框 33"/>
          <p:cNvSpPr txBox="1"/>
          <p:nvPr>
            <p:custDataLst>
              <p:tags r:id="rId11"/>
            </p:custDataLst>
          </p:nvPr>
        </p:nvSpPr>
        <p:spPr bwMode="auto">
          <a:xfrm>
            <a:off x="8841002" y="3188537"/>
            <a:ext cx="1993646" cy="3040715"/>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教师角色的转变：教师不再是单纯的知识传授者，而是成为学生学习过程中的引导者、合作者和促进者，关注学生的全面发展。</a:t>
            </a:r>
            <a:endParaRPr altLang="en-US" dirty="0" sz="2000" lang="zh-CN" spc="150">
              <a:solidFill>
                <a:schemeClr val="tx1">
                  <a:lumMod val="75000"/>
                  <a:lumOff val="25000"/>
                </a:schemeClr>
              </a:solidFill>
              <a:latin typeface="+mn-ea"/>
              <a:sym typeface="+mn-ea"/>
            </a:endParaRPr>
          </a:p>
        </p:txBody>
      </p:sp>
      <p:sp>
        <p:nvSpPr>
          <p:cNvPr id="1049260" name="矩形 45"/>
          <p:cNvSpPr/>
          <p:nvPr>
            <p:custDataLst>
              <p:tags r:id="rId12"/>
            </p:custDataLst>
          </p:nvPr>
        </p:nvSpPr>
        <p:spPr>
          <a:xfrm>
            <a:off x="8973014" y="2811361"/>
            <a:ext cx="1729282" cy="12246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94" name="标题 2"/>
          <p:cNvSpPr>
            <a:spLocks noGrp="1"/>
          </p:cNvSpPr>
          <p:nvPr>
            <p:ph type="title" idx="2"/>
          </p:nvPr>
        </p:nvSpPr>
        <p:spPr/>
        <p:txBody>
          <a:bodyPr>
            <a:normAutofit fontScale="90000"/>
          </a:bodyPr>
          <a:p>
            <a:r>
              <a:rPr altLang="en-US" lang="zh-CN"/>
              <a:t>课堂创新实践的反思与展望</a:t>
            </a:r>
            <a:endParaRPr altLang="en-US" lang="zh-CN"/>
          </a:p>
        </p:txBody>
      </p:sp>
      <p:sp>
        <p:nvSpPr>
          <p:cNvPr id="1049296" name="弧形 58"/>
          <p:cNvSpPr/>
          <p:nvPr>
            <p:custDataLst>
              <p:tags r:id="rId1"/>
            </p:custDataLst>
          </p:nvPr>
        </p:nvSpPr>
        <p:spPr>
          <a:xfrm>
            <a:off x="8107509" y="2106209"/>
            <a:ext cx="3470614" cy="3470614"/>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298" name="弧形 57"/>
          <p:cNvSpPr/>
          <p:nvPr>
            <p:custDataLst>
              <p:tags r:id="rId2"/>
            </p:custDataLst>
          </p:nvPr>
        </p:nvSpPr>
        <p:spPr>
          <a:xfrm>
            <a:off x="608330" y="2106209"/>
            <a:ext cx="3470614" cy="3470614"/>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300" name="椭圆 22"/>
          <p:cNvSpPr/>
          <p:nvPr>
            <p:custDataLst>
              <p:tags r:id="rId3"/>
            </p:custDataLst>
          </p:nvPr>
        </p:nvSpPr>
        <p:spPr>
          <a:xfrm>
            <a:off x="8448679" y="2381770"/>
            <a:ext cx="2918691" cy="291869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02" name="椭圆 23"/>
          <p:cNvSpPr/>
          <p:nvPr>
            <p:custDataLst>
              <p:tags r:id="rId4"/>
            </p:custDataLst>
          </p:nvPr>
        </p:nvSpPr>
        <p:spPr>
          <a:xfrm>
            <a:off x="8834838" y="2439881"/>
            <a:ext cx="394016" cy="39401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04" name="正文"/>
          <p:cNvSpPr txBox="1"/>
          <p:nvPr>
            <p:custDataLst>
              <p:tags r:id="rId5"/>
            </p:custDataLst>
          </p:nvPr>
        </p:nvSpPr>
        <p:spPr>
          <a:xfrm>
            <a:off x="8901385" y="3224385"/>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课堂创新实践的未来展望和挑战</a:t>
            </a:r>
            <a:endParaRPr altLang="en-US" dirty="0" sz="1200" lang="zh-CN" spc="150">
              <a:solidFill>
                <a:srgbClr val="FFFFFF"/>
              </a:solidFill>
              <a:latin typeface="+mn-ea"/>
              <a:sym typeface="+mn-ea"/>
            </a:endParaRPr>
          </a:p>
        </p:txBody>
      </p:sp>
      <p:sp>
        <p:nvSpPr>
          <p:cNvPr id="1049306" name="椭圆 24"/>
          <p:cNvSpPr/>
          <p:nvPr>
            <p:custDataLst>
              <p:tags r:id="rId6"/>
            </p:custDataLst>
          </p:nvPr>
        </p:nvSpPr>
        <p:spPr>
          <a:xfrm>
            <a:off x="6016437" y="2381770"/>
            <a:ext cx="2918691" cy="291869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08" name="椭圆 25"/>
          <p:cNvSpPr/>
          <p:nvPr>
            <p:custDataLst>
              <p:tags r:id="rId7"/>
            </p:custDataLst>
          </p:nvPr>
        </p:nvSpPr>
        <p:spPr>
          <a:xfrm>
            <a:off x="6401659" y="2439881"/>
            <a:ext cx="394016" cy="39401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0" name="正文"/>
          <p:cNvSpPr txBox="1"/>
          <p:nvPr>
            <p:custDataLst>
              <p:tags r:id="rId8"/>
            </p:custDataLst>
          </p:nvPr>
        </p:nvSpPr>
        <p:spPr>
          <a:xfrm>
            <a:off x="6469143" y="3224385"/>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课堂创新实践的反思和改进</a:t>
            </a:r>
            <a:endParaRPr altLang="en-US" dirty="0" sz="1200" lang="zh-CN" spc="150">
              <a:solidFill>
                <a:schemeClr val="tx1">
                  <a:lumMod val="65000"/>
                  <a:lumOff val="35000"/>
                </a:schemeClr>
              </a:solidFill>
              <a:latin typeface="+mn-ea"/>
              <a:sym typeface="+mn-ea"/>
            </a:endParaRPr>
          </a:p>
        </p:txBody>
      </p:sp>
      <p:sp>
        <p:nvSpPr>
          <p:cNvPr id="1049312" name="椭圆 7"/>
          <p:cNvSpPr/>
          <p:nvPr>
            <p:custDataLst>
              <p:tags r:id="rId9"/>
            </p:custDataLst>
          </p:nvPr>
        </p:nvSpPr>
        <p:spPr>
          <a:xfrm>
            <a:off x="3584195" y="2381770"/>
            <a:ext cx="2918691" cy="291869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4" name="椭圆 9"/>
          <p:cNvSpPr/>
          <p:nvPr>
            <p:custDataLst>
              <p:tags r:id="rId10"/>
            </p:custDataLst>
          </p:nvPr>
        </p:nvSpPr>
        <p:spPr>
          <a:xfrm>
            <a:off x="3969417" y="2439881"/>
            <a:ext cx="394016" cy="39401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6" name="正文"/>
          <p:cNvSpPr txBox="1"/>
          <p:nvPr>
            <p:custDataLst>
              <p:tags r:id="rId11"/>
            </p:custDataLst>
          </p:nvPr>
        </p:nvSpPr>
        <p:spPr>
          <a:xfrm>
            <a:off x="4036901" y="3224385"/>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课堂创新实践的案例和效果</a:t>
            </a:r>
            <a:endParaRPr altLang="en-US" dirty="0" sz="1200" lang="zh-CN" spc="150">
              <a:solidFill>
                <a:srgbClr val="FFFFFF"/>
              </a:solidFill>
              <a:latin typeface="+mn-ea"/>
              <a:sym typeface="+mn-ea"/>
            </a:endParaRPr>
          </a:p>
        </p:txBody>
      </p:sp>
      <p:sp>
        <p:nvSpPr>
          <p:cNvPr id="1049318" name="椭圆 5"/>
          <p:cNvSpPr/>
          <p:nvPr>
            <p:custDataLst>
              <p:tags r:id="rId12"/>
            </p:custDataLst>
          </p:nvPr>
        </p:nvSpPr>
        <p:spPr>
          <a:xfrm>
            <a:off x="875455" y="2381770"/>
            <a:ext cx="2918691" cy="291869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0" name="椭圆 4"/>
          <p:cNvSpPr/>
          <p:nvPr>
            <p:custDataLst>
              <p:tags r:id="rId13"/>
            </p:custDataLst>
          </p:nvPr>
        </p:nvSpPr>
        <p:spPr>
          <a:xfrm>
            <a:off x="1260677" y="2439881"/>
            <a:ext cx="394016" cy="39401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2" name="正文"/>
          <p:cNvSpPr txBox="1"/>
          <p:nvPr>
            <p:custDataLst>
              <p:tags r:id="rId14"/>
            </p:custDataLst>
          </p:nvPr>
        </p:nvSpPr>
        <p:spPr>
          <a:xfrm>
            <a:off x="1328161" y="3224385"/>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课堂创新实践的背景和意义</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56" name="标题 1"/>
          <p:cNvSpPr>
            <a:spLocks noGrp="1"/>
          </p:cNvSpPr>
          <p:nvPr>
            <p:ph type="title" idx="2"/>
            <p:custDataLst>
              <p:tags r:id="rId1"/>
            </p:custDataLst>
          </p:nvPr>
        </p:nvSpPr>
        <p:spPr>
          <a:xfrm>
            <a:off x="1336040" y="1631315"/>
            <a:ext cx="5967095" cy="3479165"/>
          </a:xfrm>
        </p:spPr>
        <p:txBody>
          <a:bodyPr/>
          <a:p>
            <a:r>
              <a:rPr altLang="en-US" lang="zh-CN"/>
              <a:t>技术与教育融合</a:t>
            </a:r>
            <a:endParaRPr altLang="en-US" lang="zh-CN"/>
          </a:p>
        </p:txBody>
      </p:sp>
      <p:sp>
        <p:nvSpPr>
          <p:cNvPr id="1049358" name="文本占位符 3"/>
          <p:cNvSpPr>
            <a:spLocks noGrp="1"/>
          </p:cNvSpPr>
          <p:nvPr>
            <p:ph type="body" idx="1"/>
            <p:custDataLst>
              <p:tags r:id="rId2"/>
            </p:custDataLst>
          </p:nvPr>
        </p:nvSpPr>
        <p:spPr>
          <a:xfrm>
            <a:off x="6690995" y="1631315"/>
            <a:ext cx="3646805" cy="3479165"/>
          </a:xfrm>
        </p:spPr>
        <p:txBody>
          <a:bodyPr/>
          <a:p>
            <a:r>
              <a:rPr altLang="en-US" dirty="0" lang="zh-CN"/>
              <a:t>03</a:t>
            </a:r>
            <a:endParaRPr altLang="en-US" dirty="0" 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92" name="标题 2"/>
          <p:cNvSpPr>
            <a:spLocks noGrp="1"/>
          </p:cNvSpPr>
          <p:nvPr>
            <p:ph type="title" idx="2"/>
          </p:nvPr>
        </p:nvSpPr>
        <p:spPr/>
        <p:txBody>
          <a:bodyPr>
            <a:normAutofit fontScale="90000"/>
          </a:bodyPr>
          <a:p>
            <a:r>
              <a:rPr altLang="en-US" lang="zh-CN"/>
              <a:t>智能教育技术的发展</a:t>
            </a:r>
            <a:endParaRPr altLang="en-US" lang="zh-CN"/>
          </a:p>
        </p:txBody>
      </p:sp>
      <p:sp>
        <p:nvSpPr>
          <p:cNvPr id="1049394" name="矩形 31"/>
          <p:cNvSpPr/>
          <p:nvPr>
            <p:custDataLst>
              <p:tags r:id="rId1"/>
            </p:custDataLst>
          </p:nvPr>
        </p:nvSpPr>
        <p:spPr>
          <a:xfrm>
            <a:off x="2664804" y="1452880"/>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人工智能在教育中的应用</a:t>
            </a:r>
            <a:endParaRPr altLang="en-US" dirty="0" sz="1200" lang="zh-CN" spc="150">
              <a:solidFill>
                <a:schemeClr val="tx1">
                  <a:lumMod val="65000"/>
                  <a:lumOff val="35000"/>
                </a:schemeClr>
              </a:solidFill>
              <a:latin typeface="+mn-ea"/>
              <a:sym typeface="+mn-ea"/>
            </a:endParaRPr>
          </a:p>
        </p:txBody>
      </p:sp>
      <p:sp>
        <p:nvSpPr>
          <p:cNvPr id="1049396" name="矩形 4"/>
          <p:cNvSpPr/>
          <p:nvPr>
            <p:custDataLst>
              <p:tags r:id="rId2"/>
            </p:custDataLst>
          </p:nvPr>
        </p:nvSpPr>
        <p:spPr>
          <a:xfrm>
            <a:off x="2664804" y="2692567"/>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虚拟现实技术在教育中的实践</a:t>
            </a:r>
            <a:endParaRPr altLang="en-US" dirty="0" sz="1200" lang="zh-CN" spc="150">
              <a:solidFill>
                <a:schemeClr val="tx1">
                  <a:lumMod val="65000"/>
                  <a:lumOff val="35000"/>
                </a:schemeClr>
              </a:solidFill>
              <a:latin typeface="+mn-ea"/>
              <a:sym typeface="+mn-ea"/>
            </a:endParaRPr>
          </a:p>
        </p:txBody>
      </p:sp>
      <p:sp>
        <p:nvSpPr>
          <p:cNvPr id="1049398" name="矩形 5"/>
          <p:cNvSpPr/>
          <p:nvPr>
            <p:custDataLst>
              <p:tags r:id="rId3"/>
            </p:custDataLst>
          </p:nvPr>
        </p:nvSpPr>
        <p:spPr>
          <a:xfrm>
            <a:off x="2664804" y="3932254"/>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智能教育平台的兴起与发展</a:t>
            </a:r>
            <a:endParaRPr altLang="en-US" dirty="0" sz="1200" lang="zh-CN" spc="150">
              <a:solidFill>
                <a:schemeClr val="tx1">
                  <a:lumMod val="65000"/>
                  <a:lumOff val="35000"/>
                </a:schemeClr>
              </a:solidFill>
              <a:latin typeface="+mn-ea"/>
              <a:sym typeface="+mn-ea"/>
            </a:endParaRPr>
          </a:p>
        </p:txBody>
      </p:sp>
      <p:sp>
        <p:nvSpPr>
          <p:cNvPr id="1049400" name="矩形 7"/>
          <p:cNvSpPr/>
          <p:nvPr>
            <p:custDataLst>
              <p:tags r:id="rId4"/>
            </p:custDataLst>
          </p:nvPr>
        </p:nvSpPr>
        <p:spPr>
          <a:xfrm>
            <a:off x="2664804" y="5171941"/>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未来教育技术的发展趋势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34" name="标题 2"/>
          <p:cNvSpPr>
            <a:spLocks noGrp="1"/>
          </p:cNvSpPr>
          <p:nvPr>
            <p:ph type="title" idx="2"/>
          </p:nvPr>
        </p:nvSpPr>
        <p:spPr/>
        <p:txBody>
          <a:bodyPr>
            <a:normAutofit fontScale="90000"/>
          </a:bodyPr>
          <a:p>
            <a:r>
              <a:rPr altLang="en-US" lang="zh-CN"/>
              <a:t>在线教育平台的优势与局限</a:t>
            </a:r>
            <a:endParaRPr altLang="en-US" lang="zh-CN"/>
          </a:p>
        </p:txBody>
      </p:sp>
      <p:sp>
        <p:nvSpPr>
          <p:cNvPr id="1049436" name="圆角矩形 21"/>
          <p:cNvSpPr/>
          <p:nvPr>
            <p:custDataLst>
              <p:tags r:id="rId1"/>
            </p:custDataLst>
          </p:nvPr>
        </p:nvSpPr>
        <p:spPr>
          <a:xfrm rot="16200000">
            <a:off x="5609718" y="-2431590"/>
            <a:ext cx="966378" cy="1096739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38" name="圆角矩形 22"/>
          <p:cNvSpPr/>
          <p:nvPr>
            <p:custDataLst>
              <p:tags r:id="rId2"/>
            </p:custDataLst>
          </p:nvPr>
        </p:nvSpPr>
        <p:spPr>
          <a:xfrm rot="16200000">
            <a:off x="198538" y="2978950"/>
            <a:ext cx="964787" cy="14475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40" name="圆角矩形 5"/>
          <p:cNvSpPr/>
          <p:nvPr>
            <p:custDataLst>
              <p:tags r:id="rId3"/>
            </p:custDataLst>
          </p:nvPr>
        </p:nvSpPr>
        <p:spPr>
          <a:xfrm rot="16200000">
            <a:off x="5610359" y="-853889"/>
            <a:ext cx="966378" cy="1096819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42" name="圆角矩形 6"/>
          <p:cNvSpPr/>
          <p:nvPr>
            <p:custDataLst>
              <p:tags r:id="rId4"/>
            </p:custDataLst>
          </p:nvPr>
        </p:nvSpPr>
        <p:spPr>
          <a:xfrm rot="16200000">
            <a:off x="199178" y="4557932"/>
            <a:ext cx="964787" cy="14475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44" name="文本框 3"/>
          <p:cNvSpPr txBox="1"/>
          <p:nvPr>
            <p:custDataLst>
              <p:tags r:id="rId5"/>
            </p:custDataLst>
          </p:nvPr>
        </p:nvSpPr>
        <p:spPr>
          <a:xfrm>
            <a:off x="1069346" y="2568518"/>
            <a:ext cx="10506874" cy="966378"/>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优势：便捷性、个性化学习、资源共享</a:t>
            </a:r>
            <a:endParaRPr altLang="en-US" dirty="0" sz="2400" lang="zh-CN">
              <a:latin typeface="+mn-ea"/>
              <a:ea typeface="+mn-ea"/>
            </a:endParaRPr>
          </a:p>
        </p:txBody>
      </p:sp>
      <p:sp>
        <p:nvSpPr>
          <p:cNvPr id="1049446" name="文本框 4"/>
          <p:cNvSpPr txBox="1"/>
          <p:nvPr>
            <p:custDataLst>
              <p:tags r:id="rId6"/>
            </p:custDataLst>
          </p:nvPr>
        </p:nvSpPr>
        <p:spPr>
          <a:xfrm>
            <a:off x="1069346" y="4148139"/>
            <a:ext cx="10506874" cy="965582"/>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局限：技术门槛、学习效果难以保证、缺乏面对面交流</a:t>
            </a:r>
            <a:endParaRPr altLang="en-US" dirty="0" sz="2400" lang="zh-CN">
              <a:latin typeface="+mn-ea"/>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80" name="标题 2"/>
          <p:cNvSpPr>
            <a:spLocks noGrp="1"/>
          </p:cNvSpPr>
          <p:nvPr>
            <p:ph type="title" idx="2"/>
          </p:nvPr>
        </p:nvSpPr>
        <p:spPr/>
        <p:txBody>
          <a:bodyPr>
            <a:normAutofit fontScale="90000"/>
          </a:bodyPr>
          <a:p>
            <a:r>
              <a:rPr altLang="en-US" lang="zh-CN"/>
              <a:t>技术与教育融合的案例分析</a:t>
            </a:r>
            <a:endParaRPr altLang="en-US" lang="zh-CN"/>
          </a:p>
        </p:txBody>
      </p:sp>
      <p:sp>
        <p:nvSpPr>
          <p:cNvPr id="1049482" name="正文"/>
          <p:cNvSpPr txBox="1"/>
          <p:nvPr>
            <p:custDataLst>
              <p:tags r:id="rId1"/>
            </p:custDataLst>
          </p:nvPr>
        </p:nvSpPr>
        <p:spPr>
          <a:xfrm>
            <a:off x="2408334" y="1452880"/>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人工智能在教育中的应用：个性化推荐学习资源，提高学习效率</a:t>
            </a:r>
            <a:endParaRPr altLang="en-US" dirty="0" sz="1200" lang="zh-CN" spc="150">
              <a:solidFill>
                <a:schemeClr val="tx1">
                  <a:lumMod val="65000"/>
                  <a:lumOff val="35000"/>
                </a:schemeClr>
              </a:solidFill>
              <a:latin typeface="+mn-ea"/>
              <a:sym typeface="+mn-ea"/>
            </a:endParaRPr>
          </a:p>
        </p:txBody>
      </p:sp>
      <p:sp>
        <p:nvSpPr>
          <p:cNvPr id="1049484" name="正文"/>
          <p:cNvSpPr txBox="1"/>
          <p:nvPr>
            <p:custDataLst>
              <p:tags r:id="rId2"/>
            </p:custDataLst>
          </p:nvPr>
        </p:nvSpPr>
        <p:spPr>
          <a:xfrm>
            <a:off x="2408334" y="2720311"/>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虚拟现实技术在课堂中的实践：模拟真实场景，增强学生沉浸式体验和学习兴趣</a:t>
            </a:r>
            <a:endParaRPr altLang="en-US" dirty="0" sz="1200" lang="zh-CN" spc="150">
              <a:solidFill>
                <a:schemeClr val="tx1">
                  <a:lumMod val="65000"/>
                  <a:lumOff val="35000"/>
                </a:schemeClr>
              </a:solidFill>
              <a:latin typeface="+mn-ea"/>
              <a:sym typeface="+mn-ea"/>
            </a:endParaRPr>
          </a:p>
        </p:txBody>
      </p:sp>
      <p:sp>
        <p:nvSpPr>
          <p:cNvPr id="1049486" name="正文"/>
          <p:cNvSpPr txBox="1"/>
          <p:nvPr>
            <p:custDataLst>
              <p:tags r:id="rId3"/>
            </p:custDataLst>
          </p:nvPr>
        </p:nvSpPr>
        <p:spPr>
          <a:xfrm>
            <a:off x="2408334" y="3987743"/>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在线教育平台的优势：打破地域限制，实现优质资源共享，提高教学质量</a:t>
            </a:r>
            <a:endParaRPr altLang="en-US" dirty="0" sz="1200" lang="zh-CN" spc="150">
              <a:solidFill>
                <a:schemeClr val="tx1">
                  <a:lumMod val="65000"/>
                  <a:lumOff val="35000"/>
                </a:schemeClr>
              </a:solidFill>
              <a:latin typeface="+mn-ea"/>
              <a:sym typeface="+mn-ea"/>
            </a:endParaRPr>
          </a:p>
        </p:txBody>
      </p:sp>
      <p:sp>
        <p:nvSpPr>
          <p:cNvPr id="1049488" name="正文"/>
          <p:cNvSpPr txBox="1"/>
          <p:nvPr>
            <p:custDataLst>
              <p:tags r:id="rId4"/>
            </p:custDataLst>
          </p:nvPr>
        </p:nvSpPr>
        <p:spPr>
          <a:xfrm>
            <a:off x="2408334" y="5255174"/>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移动学习的发展趋势：随时随地学习，满足个性化学习需求，提高学习效果</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22" name="标题 2"/>
          <p:cNvSpPr>
            <a:spLocks noGrp="1"/>
          </p:cNvSpPr>
          <p:nvPr>
            <p:ph type="title" idx="2"/>
          </p:nvPr>
        </p:nvSpPr>
        <p:spPr/>
        <p:txBody>
          <a:bodyPr>
            <a:normAutofit fontScale="90000"/>
          </a:bodyPr>
          <a:p>
            <a:r>
              <a:rPr altLang="en-US" lang="zh-CN"/>
              <a:t>技术在课程资源共建共享中的作用</a:t>
            </a:r>
            <a:endParaRPr altLang="en-US" lang="zh-CN"/>
          </a:p>
        </p:txBody>
      </p:sp>
      <p:sp>
        <p:nvSpPr>
          <p:cNvPr id="1049524" name="任意多边形 20"/>
          <p:cNvSpPr/>
          <p:nvPr>
            <p:custDataLst>
              <p:tags r:id="rId1"/>
            </p:custDataLst>
          </p:nvPr>
        </p:nvSpPr>
        <p:spPr>
          <a:xfrm rot="2700000">
            <a:off x="1706536"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26" name="文本框 24"/>
          <p:cNvSpPr txBox="1"/>
          <p:nvPr>
            <p:custDataLst>
              <p:tags r:id="rId2"/>
            </p:custDataLst>
          </p:nvPr>
        </p:nvSpPr>
        <p:spPr bwMode="auto">
          <a:xfrm>
            <a:off x="135082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提升资源质量：技术能够提供更丰富、更优质的课程资源，提高教学质量。</a:t>
            </a:r>
            <a:endParaRPr altLang="en-US" dirty="0" sz="2000" lang="zh-CN" spc="150">
              <a:solidFill>
                <a:schemeClr val="tx1">
                  <a:lumMod val="75000"/>
                  <a:lumOff val="25000"/>
                </a:schemeClr>
              </a:solidFill>
              <a:latin typeface="+mn-ea"/>
              <a:sym typeface="+mn-ea"/>
            </a:endParaRPr>
          </a:p>
        </p:txBody>
      </p:sp>
      <p:sp>
        <p:nvSpPr>
          <p:cNvPr id="1049528" name="矩形 42"/>
          <p:cNvSpPr/>
          <p:nvPr>
            <p:custDataLst>
              <p:tags r:id="rId3"/>
            </p:custDataLst>
          </p:nvPr>
        </p:nvSpPr>
        <p:spPr>
          <a:xfrm>
            <a:off x="1482832" y="2811361"/>
            <a:ext cx="1729282" cy="12246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30" name="任意多边形 18"/>
          <p:cNvSpPr/>
          <p:nvPr>
            <p:custDataLst>
              <p:tags r:id="rId4"/>
            </p:custDataLst>
          </p:nvPr>
        </p:nvSpPr>
        <p:spPr>
          <a:xfrm rot="5400000">
            <a:off x="420369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32" name="文本框 27"/>
          <p:cNvSpPr txBox="1"/>
          <p:nvPr>
            <p:custDataLst>
              <p:tags r:id="rId5"/>
            </p:custDataLst>
          </p:nvPr>
        </p:nvSpPr>
        <p:spPr bwMode="auto">
          <a:xfrm>
            <a:off x="384733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促进资源共享：技术打破了地域和时间的限制，让课程资源得以更广泛地传播和共享。</a:t>
            </a:r>
            <a:endParaRPr altLang="en-US" dirty="0" sz="2000" lang="zh-CN" spc="150">
              <a:solidFill>
                <a:schemeClr val="tx1">
                  <a:lumMod val="75000"/>
                  <a:lumOff val="25000"/>
                </a:schemeClr>
              </a:solidFill>
              <a:latin typeface="+mn-ea"/>
              <a:sym typeface="+mn-ea"/>
            </a:endParaRPr>
          </a:p>
        </p:txBody>
      </p:sp>
      <p:sp>
        <p:nvSpPr>
          <p:cNvPr id="1049534" name="矩形 43"/>
          <p:cNvSpPr/>
          <p:nvPr>
            <p:custDataLst>
              <p:tags r:id="rId6"/>
            </p:custDataLst>
          </p:nvPr>
        </p:nvSpPr>
        <p:spPr>
          <a:xfrm>
            <a:off x="3979993" y="2811361"/>
            <a:ext cx="1729282" cy="12246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36" name="任意多边形 21"/>
          <p:cNvSpPr/>
          <p:nvPr>
            <p:custDataLst>
              <p:tags r:id="rId7"/>
            </p:custDataLst>
          </p:nvPr>
        </p:nvSpPr>
        <p:spPr>
          <a:xfrm rot="18900000" flipH="1">
            <a:off x="670020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38" name="文本框 30"/>
          <p:cNvSpPr txBox="1"/>
          <p:nvPr>
            <p:custDataLst>
              <p:tags r:id="rId8"/>
            </p:custDataLst>
          </p:nvPr>
        </p:nvSpPr>
        <p:spPr bwMode="auto">
          <a:xfrm>
            <a:off x="6344492" y="3188537"/>
            <a:ext cx="1993646" cy="3040715"/>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创新教学方式：技术能够支持多种新型教学方式，如在线教学、翻转课堂等，提升学生学习效果。</a:t>
            </a:r>
            <a:endParaRPr altLang="en-US" dirty="0" sz="2000" lang="zh-CN" spc="150">
              <a:solidFill>
                <a:schemeClr val="tx1">
                  <a:lumMod val="75000"/>
                  <a:lumOff val="25000"/>
                </a:schemeClr>
              </a:solidFill>
              <a:latin typeface="+mn-ea"/>
              <a:sym typeface="+mn-ea"/>
            </a:endParaRPr>
          </a:p>
        </p:txBody>
      </p:sp>
      <p:sp>
        <p:nvSpPr>
          <p:cNvPr id="1049540" name="矩形 44"/>
          <p:cNvSpPr/>
          <p:nvPr>
            <p:custDataLst>
              <p:tags r:id="rId9"/>
            </p:custDataLst>
          </p:nvPr>
        </p:nvSpPr>
        <p:spPr>
          <a:xfrm>
            <a:off x="6475853" y="2811361"/>
            <a:ext cx="1729282" cy="12246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42" name="任意多边形 22"/>
          <p:cNvSpPr/>
          <p:nvPr>
            <p:custDataLst>
              <p:tags r:id="rId10"/>
            </p:custDataLst>
          </p:nvPr>
        </p:nvSpPr>
        <p:spPr>
          <a:xfrm rot="2700000" flipH="1" flipV="1">
            <a:off x="9196718"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44" name="文本框 33"/>
          <p:cNvSpPr txBox="1"/>
          <p:nvPr>
            <p:custDataLst>
              <p:tags r:id="rId11"/>
            </p:custDataLst>
          </p:nvPr>
        </p:nvSpPr>
        <p:spPr bwMode="auto">
          <a:xfrm>
            <a:off x="8841002"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提升教师能力：技术为教师提供了更多学习、交流和发展的机会，促进教师专业成长。</a:t>
            </a:r>
            <a:endParaRPr altLang="en-US" dirty="0" sz="2000" lang="zh-CN" spc="150">
              <a:solidFill>
                <a:schemeClr val="tx1">
                  <a:lumMod val="75000"/>
                  <a:lumOff val="25000"/>
                </a:schemeClr>
              </a:solidFill>
              <a:latin typeface="+mn-ea"/>
              <a:sym typeface="+mn-ea"/>
            </a:endParaRPr>
          </a:p>
        </p:txBody>
      </p:sp>
      <p:sp>
        <p:nvSpPr>
          <p:cNvPr id="1049546" name="矩形 45"/>
          <p:cNvSpPr/>
          <p:nvPr>
            <p:custDataLst>
              <p:tags r:id="rId12"/>
            </p:custDataLst>
          </p:nvPr>
        </p:nvSpPr>
        <p:spPr>
          <a:xfrm>
            <a:off x="8973014" y="2811361"/>
            <a:ext cx="1729282" cy="12246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80" name="标题 1"/>
          <p:cNvSpPr>
            <a:spLocks noGrp="1"/>
          </p:cNvSpPr>
          <p:nvPr>
            <p:ph type="title" idx="2"/>
            <p:custDataLst>
              <p:tags r:id="rId1"/>
            </p:custDataLst>
          </p:nvPr>
        </p:nvSpPr>
        <p:spPr>
          <a:xfrm>
            <a:off x="1336040" y="1631315"/>
            <a:ext cx="5967095" cy="3479165"/>
          </a:xfrm>
        </p:spPr>
        <p:txBody>
          <a:bodyPr/>
          <a:p>
            <a:r>
              <a:rPr altLang="en-US" lang="zh-CN"/>
              <a:t>教师角色与专业发展</a:t>
            </a:r>
            <a:endParaRPr altLang="en-US" lang="zh-CN"/>
          </a:p>
        </p:txBody>
      </p:sp>
      <p:sp>
        <p:nvSpPr>
          <p:cNvPr id="1049582" name="文本占位符 3"/>
          <p:cNvSpPr>
            <a:spLocks noGrp="1"/>
          </p:cNvSpPr>
          <p:nvPr>
            <p:ph type="body" idx="1"/>
            <p:custDataLst>
              <p:tags r:id="rId2"/>
            </p:custDataLst>
          </p:nvPr>
        </p:nvSpPr>
        <p:spPr>
          <a:xfrm>
            <a:off x="6690995" y="1631315"/>
            <a:ext cx="3646805" cy="3479165"/>
          </a:xfrm>
        </p:spPr>
        <p:txBody>
          <a:bodyPr/>
          <a:p>
            <a:r>
              <a:rPr altLang="en-US" dirty="0" lang="zh-CN"/>
              <a:t>04</a:t>
            </a:r>
            <a:endParaRPr altLang="en-US" dirty="0" lang="zh-CN"/>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16" name="标题 2"/>
          <p:cNvSpPr>
            <a:spLocks noGrp="1"/>
          </p:cNvSpPr>
          <p:nvPr>
            <p:ph type="title" idx="2"/>
          </p:nvPr>
        </p:nvSpPr>
        <p:spPr/>
        <p:txBody>
          <a:bodyPr>
            <a:normAutofit fontScale="90000"/>
          </a:bodyPr>
          <a:p>
            <a:r>
              <a:rPr altLang="en-US" lang="zh-CN"/>
              <a:t>教师角色转变与定位</a:t>
            </a:r>
            <a:endParaRPr altLang="en-US" lang="zh-CN"/>
          </a:p>
        </p:txBody>
      </p:sp>
      <p:sp>
        <p:nvSpPr>
          <p:cNvPr id="1049618" name="矩形 31"/>
          <p:cNvSpPr/>
          <p:nvPr>
            <p:custDataLst>
              <p:tags r:id="rId1"/>
            </p:custDataLst>
          </p:nvPr>
        </p:nvSpPr>
        <p:spPr>
          <a:xfrm>
            <a:off x="2664804" y="1452880"/>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从传统知识传授者转变为学生学习和发展的促进者</a:t>
            </a:r>
            <a:endParaRPr altLang="en-US" dirty="0" sz="1200" lang="zh-CN" spc="150">
              <a:solidFill>
                <a:schemeClr val="tx1">
                  <a:lumMod val="65000"/>
                  <a:lumOff val="35000"/>
                </a:schemeClr>
              </a:solidFill>
              <a:latin typeface="+mn-ea"/>
              <a:sym typeface="+mn-ea"/>
            </a:endParaRPr>
          </a:p>
        </p:txBody>
      </p:sp>
      <p:sp>
        <p:nvSpPr>
          <p:cNvPr id="1049620" name="矩形 4"/>
          <p:cNvSpPr/>
          <p:nvPr>
            <p:custDataLst>
              <p:tags r:id="rId2"/>
            </p:custDataLst>
          </p:nvPr>
        </p:nvSpPr>
        <p:spPr>
          <a:xfrm>
            <a:off x="2664804" y="2692567"/>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从课程的执行者转变为课程的建设者和开发者</a:t>
            </a:r>
            <a:endParaRPr altLang="en-US" dirty="0" sz="1200" lang="zh-CN" spc="150">
              <a:solidFill>
                <a:schemeClr val="tx1">
                  <a:lumMod val="65000"/>
                  <a:lumOff val="35000"/>
                </a:schemeClr>
              </a:solidFill>
              <a:latin typeface="+mn-ea"/>
              <a:sym typeface="+mn-ea"/>
            </a:endParaRPr>
          </a:p>
        </p:txBody>
      </p:sp>
      <p:sp>
        <p:nvSpPr>
          <p:cNvPr id="1049622" name="矩形 5"/>
          <p:cNvSpPr/>
          <p:nvPr>
            <p:custDataLst>
              <p:tags r:id="rId3"/>
            </p:custDataLst>
          </p:nvPr>
        </p:nvSpPr>
        <p:spPr>
          <a:xfrm>
            <a:off x="2664804" y="3932254"/>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从教师个体转变为与同事、家长和社区共同合作的伙伴</a:t>
            </a:r>
            <a:endParaRPr altLang="en-US" dirty="0" sz="1200" lang="zh-CN" spc="150">
              <a:solidFill>
                <a:schemeClr val="tx1">
                  <a:lumMod val="65000"/>
                  <a:lumOff val="35000"/>
                </a:schemeClr>
              </a:solidFill>
              <a:latin typeface="+mn-ea"/>
              <a:sym typeface="+mn-ea"/>
            </a:endParaRPr>
          </a:p>
        </p:txBody>
      </p:sp>
      <p:sp>
        <p:nvSpPr>
          <p:cNvPr id="1049624" name="矩形 7"/>
          <p:cNvSpPr/>
          <p:nvPr>
            <p:custDataLst>
              <p:tags r:id="rId4"/>
            </p:custDataLst>
          </p:nvPr>
        </p:nvSpPr>
        <p:spPr>
          <a:xfrm>
            <a:off x="2664804" y="5171941"/>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从单一教学技能者转变为教育教学的研究者和反思者</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58" name="标题 2"/>
          <p:cNvSpPr>
            <a:spLocks noGrp="1"/>
          </p:cNvSpPr>
          <p:nvPr>
            <p:ph type="title" idx="2"/>
          </p:nvPr>
        </p:nvSpPr>
        <p:spPr/>
        <p:txBody>
          <a:bodyPr>
            <a:normAutofit fontScale="90000"/>
          </a:bodyPr>
          <a:p>
            <a:r>
              <a:rPr altLang="en-US" lang="zh-CN"/>
              <a:t>教师专业发展的需求与挑战</a:t>
            </a:r>
            <a:endParaRPr altLang="en-US" lang="zh-CN"/>
          </a:p>
        </p:txBody>
      </p:sp>
      <p:sp>
        <p:nvSpPr>
          <p:cNvPr id="1049660" name="圆角矩形 3"/>
          <p:cNvSpPr/>
          <p:nvPr>
            <p:custDataLst>
              <p:tags r:id="rId1"/>
            </p:custDataLst>
          </p:nvPr>
        </p:nvSpPr>
        <p:spPr>
          <a:xfrm rot="16200000">
            <a:off x="5608955" y="-3539652"/>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62" name="圆角矩形 4"/>
          <p:cNvSpPr/>
          <p:nvPr>
            <p:custDataLst>
              <p:tags r:id="rId2"/>
            </p:custDataLst>
          </p:nvPr>
        </p:nvSpPr>
        <p:spPr>
          <a:xfrm rot="16200000">
            <a:off x="198411" y="1870892"/>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64" name="圆角矩形 5"/>
          <p:cNvSpPr/>
          <p:nvPr>
            <p:custDataLst>
              <p:tags r:id="rId3"/>
            </p:custDataLst>
          </p:nvPr>
        </p:nvSpPr>
        <p:spPr>
          <a:xfrm rot="16200000">
            <a:off x="5610230" y="-2266546"/>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66" name="圆角矩形 6"/>
          <p:cNvSpPr/>
          <p:nvPr>
            <p:custDataLst>
              <p:tags r:id="rId4"/>
            </p:custDataLst>
          </p:nvPr>
        </p:nvSpPr>
        <p:spPr>
          <a:xfrm rot="16200000">
            <a:off x="199686" y="314463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68" name="圆角矩形 9"/>
          <p:cNvSpPr/>
          <p:nvPr>
            <p:custDataLst>
              <p:tags r:id="rId5"/>
            </p:custDataLst>
          </p:nvPr>
        </p:nvSpPr>
        <p:spPr>
          <a:xfrm rot="16200000">
            <a:off x="5608955" y="-1017664"/>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70" name="圆角矩形 10"/>
          <p:cNvSpPr/>
          <p:nvPr>
            <p:custDataLst>
              <p:tags r:id="rId6"/>
            </p:custDataLst>
          </p:nvPr>
        </p:nvSpPr>
        <p:spPr>
          <a:xfrm rot="16200000">
            <a:off x="198411" y="4392880"/>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72" name="圆角矩形 11"/>
          <p:cNvSpPr/>
          <p:nvPr>
            <p:custDataLst>
              <p:tags r:id="rId7"/>
            </p:custDataLst>
          </p:nvPr>
        </p:nvSpPr>
        <p:spPr>
          <a:xfrm rot="16200000">
            <a:off x="5610230" y="254805"/>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74" name="圆角矩形 12"/>
          <p:cNvSpPr/>
          <p:nvPr>
            <p:custDataLst>
              <p:tags r:id="rId8"/>
            </p:custDataLst>
          </p:nvPr>
        </p:nvSpPr>
        <p:spPr>
          <a:xfrm rot="16200000">
            <a:off x="199686" y="566598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76" name="文本框 7"/>
          <p:cNvSpPr txBox="1"/>
          <p:nvPr>
            <p:custDataLst>
              <p:tags r:id="rId9"/>
            </p:custDataLst>
          </p:nvPr>
        </p:nvSpPr>
        <p:spPr>
          <a:xfrm>
            <a:off x="1069249" y="3982323"/>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提升自身专业素养，满足教育改革需求</a:t>
            </a:r>
            <a:endParaRPr altLang="en-US" dirty="0" sz="2400" lang="zh-CN">
              <a:latin typeface="+mn-ea"/>
              <a:ea typeface="+mn-ea"/>
            </a:endParaRPr>
          </a:p>
        </p:txBody>
      </p:sp>
      <p:sp>
        <p:nvSpPr>
          <p:cNvPr id="1049678" name="文本框 8"/>
          <p:cNvSpPr txBox="1"/>
          <p:nvPr>
            <p:custDataLst>
              <p:tags r:id="rId10"/>
            </p:custDataLst>
          </p:nvPr>
        </p:nvSpPr>
        <p:spPr>
          <a:xfrm>
            <a:off x="1069249" y="5256068"/>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应对教育信息化带来的挑战，适应未来教育发展趋势</a:t>
            </a:r>
            <a:endParaRPr altLang="en-US" dirty="0" sz="2400" lang="zh-CN">
              <a:latin typeface="+mn-ea"/>
              <a:ea typeface="+mn-ea"/>
            </a:endParaRPr>
          </a:p>
        </p:txBody>
      </p:sp>
      <p:sp>
        <p:nvSpPr>
          <p:cNvPr id="1049680" name="文本框 13"/>
          <p:cNvSpPr txBox="1"/>
          <p:nvPr>
            <p:custDataLst>
              <p:tags r:id="rId11"/>
            </p:custDataLst>
          </p:nvPr>
        </p:nvSpPr>
        <p:spPr>
          <a:xfrm>
            <a:off x="1069249" y="1460335"/>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掌握现代教育技术，提高教学效率</a:t>
            </a:r>
            <a:endParaRPr altLang="en-US" dirty="0" sz="2400" lang="zh-CN">
              <a:latin typeface="+mn-ea"/>
              <a:ea typeface="+mn-ea"/>
            </a:endParaRPr>
          </a:p>
        </p:txBody>
      </p:sp>
      <p:sp>
        <p:nvSpPr>
          <p:cNvPr id="1049682" name="文本框 14"/>
          <p:cNvSpPr txBox="1"/>
          <p:nvPr>
            <p:custDataLst>
              <p:tags r:id="rId12"/>
            </p:custDataLst>
          </p:nvPr>
        </p:nvSpPr>
        <p:spPr>
          <a:xfrm>
            <a:off x="1069249" y="2735355"/>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不断更新教育观念，关注学生全面发展</a:t>
            </a:r>
            <a:endParaRPr altLang="en-US" dirty="0" sz="2400" lang="zh-CN">
              <a:latin typeface="+mn-ea"/>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16" name="标题 2"/>
          <p:cNvSpPr>
            <a:spLocks noGrp="1"/>
          </p:cNvSpPr>
          <p:nvPr>
            <p:ph type="title" idx="2"/>
          </p:nvPr>
        </p:nvSpPr>
        <p:spPr/>
        <p:txBody>
          <a:bodyPr>
            <a:normAutofit fontScale="90000"/>
          </a:bodyPr>
          <a:p>
            <a:r>
              <a:rPr altLang="en-US" lang="zh-CN"/>
              <a:t>教师培训与进修机制</a:t>
            </a:r>
            <a:endParaRPr altLang="en-US" lang="zh-CN"/>
          </a:p>
        </p:txBody>
      </p:sp>
      <p:sp>
        <p:nvSpPr>
          <p:cNvPr id="1049718" name="矩形 31"/>
          <p:cNvSpPr/>
          <p:nvPr>
            <p:custDataLst>
              <p:tags r:id="rId1"/>
            </p:custDataLst>
          </p:nvPr>
        </p:nvSpPr>
        <p:spPr>
          <a:xfrm>
            <a:off x="2664804" y="1452880"/>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培训目标：提高教师的教育教学能力和专业素养</a:t>
            </a:r>
            <a:endParaRPr altLang="en-US" dirty="0" sz="1200" lang="zh-CN" spc="150">
              <a:solidFill>
                <a:schemeClr val="tx1">
                  <a:lumMod val="65000"/>
                  <a:lumOff val="35000"/>
                </a:schemeClr>
              </a:solidFill>
              <a:latin typeface="+mn-ea"/>
              <a:sym typeface="+mn-ea"/>
            </a:endParaRPr>
          </a:p>
        </p:txBody>
      </p:sp>
      <p:sp>
        <p:nvSpPr>
          <p:cNvPr id="1049720" name="矩形 4"/>
          <p:cNvSpPr/>
          <p:nvPr>
            <p:custDataLst>
              <p:tags r:id="rId2"/>
            </p:custDataLst>
          </p:nvPr>
        </p:nvSpPr>
        <p:spPr>
          <a:xfrm>
            <a:off x="2664804" y="2692567"/>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培训内容：课程资源共建共享、课堂创新等方面的知识和技能</a:t>
            </a:r>
            <a:endParaRPr altLang="en-US" dirty="0" sz="1200" lang="zh-CN" spc="150">
              <a:solidFill>
                <a:schemeClr val="tx1">
                  <a:lumMod val="65000"/>
                  <a:lumOff val="35000"/>
                </a:schemeClr>
              </a:solidFill>
              <a:latin typeface="+mn-ea"/>
              <a:sym typeface="+mn-ea"/>
            </a:endParaRPr>
          </a:p>
        </p:txBody>
      </p:sp>
      <p:sp>
        <p:nvSpPr>
          <p:cNvPr id="1049722" name="矩形 5"/>
          <p:cNvSpPr/>
          <p:nvPr>
            <p:custDataLst>
              <p:tags r:id="rId3"/>
            </p:custDataLst>
          </p:nvPr>
        </p:nvSpPr>
        <p:spPr>
          <a:xfrm>
            <a:off x="2664804" y="3932254"/>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培训方式：线上和线下相结合，包括讲座、研讨、观摩等形式</a:t>
            </a:r>
            <a:endParaRPr altLang="en-US" dirty="0" sz="1200" lang="zh-CN" spc="150">
              <a:solidFill>
                <a:schemeClr val="tx1">
                  <a:lumMod val="65000"/>
                  <a:lumOff val="35000"/>
                </a:schemeClr>
              </a:solidFill>
              <a:latin typeface="+mn-ea"/>
              <a:sym typeface="+mn-ea"/>
            </a:endParaRPr>
          </a:p>
        </p:txBody>
      </p:sp>
      <p:sp>
        <p:nvSpPr>
          <p:cNvPr id="1049724" name="矩形 7"/>
          <p:cNvSpPr/>
          <p:nvPr>
            <p:custDataLst>
              <p:tags r:id="rId4"/>
            </p:custDataLst>
          </p:nvPr>
        </p:nvSpPr>
        <p:spPr>
          <a:xfrm>
            <a:off x="2664804" y="5171941"/>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进修机制：鼓励教师参加国内外学术交流和进修，提高专业水平</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58" name="标题 2"/>
          <p:cNvSpPr>
            <a:spLocks noGrp="1"/>
          </p:cNvSpPr>
          <p:nvPr>
            <p:ph type="title" idx="2"/>
          </p:nvPr>
        </p:nvSpPr>
        <p:spPr/>
        <p:txBody>
          <a:bodyPr>
            <a:normAutofit fontScale="90000"/>
          </a:bodyPr>
          <a:p>
            <a:r>
              <a:rPr altLang="en-US" lang="zh-CN"/>
              <a:t>教师激励机制与评价标准</a:t>
            </a:r>
            <a:endParaRPr altLang="en-US" lang="zh-CN"/>
          </a:p>
        </p:txBody>
      </p:sp>
      <p:sp>
        <p:nvSpPr>
          <p:cNvPr id="1049760" name="正文"/>
          <p:cNvSpPr txBox="1"/>
          <p:nvPr>
            <p:custDataLst>
              <p:tags r:id="rId1"/>
            </p:custDataLst>
          </p:nvPr>
        </p:nvSpPr>
        <p:spPr>
          <a:xfrm>
            <a:off x="3179679" y="5583111"/>
            <a:ext cx="5823125" cy="646539"/>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反馈机制：及时向教师反馈评价结果，帮助教师了解自己的不足和优势，促进教师不断改进教学方法和提升教学质量。</a:t>
            </a:r>
            <a:endParaRPr altLang="en-US" dirty="0" sz="1400" lang="zh-CN" spc="150">
              <a:solidFill>
                <a:schemeClr val="tx1">
                  <a:lumMod val="65000"/>
                  <a:lumOff val="35000"/>
                </a:schemeClr>
              </a:solidFill>
              <a:latin typeface="+mn-ea"/>
              <a:sym typeface="+mn-ea"/>
            </a:endParaRPr>
          </a:p>
        </p:txBody>
      </p:sp>
      <p:sp>
        <p:nvSpPr>
          <p:cNvPr id="1049762" name="标题"/>
          <p:cNvSpPr txBox="1"/>
          <p:nvPr>
            <p:custDataLst>
              <p:tags r:id="rId2"/>
            </p:custDataLst>
          </p:nvPr>
        </p:nvSpPr>
        <p:spPr>
          <a:xfrm>
            <a:off x="3179679" y="5116804"/>
            <a:ext cx="5823125" cy="431026"/>
          </a:xfrm>
          <a:prstGeom prst="rect"/>
          <a:noFill/>
        </p:spPr>
        <p:txBody>
          <a:bodyPr anchor="b" bIns="0" lIns="0" rIns="0" rtlCol="0" tIns="0" wrap="square">
            <a:normAutofit fontScale="95455"/>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764" name="正文"/>
          <p:cNvSpPr txBox="1"/>
          <p:nvPr>
            <p:custDataLst>
              <p:tags r:id="rId3"/>
            </p:custDataLst>
          </p:nvPr>
        </p:nvSpPr>
        <p:spPr>
          <a:xfrm>
            <a:off x="3183480" y="4362858"/>
            <a:ext cx="5823125" cy="646539"/>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评价方式：采用多种评价方式，包括学生评价、同行评价、专家评价等，确保评价的客观性和准确性。</a:t>
            </a:r>
            <a:endParaRPr altLang="en-US" dirty="0" sz="1400" lang="zh-CN" spc="150">
              <a:solidFill>
                <a:schemeClr val="tx1">
                  <a:lumMod val="65000"/>
                  <a:lumOff val="35000"/>
                </a:schemeClr>
              </a:solidFill>
              <a:latin typeface="+mn-ea"/>
              <a:sym typeface="+mn-ea"/>
            </a:endParaRPr>
          </a:p>
        </p:txBody>
      </p:sp>
      <p:sp>
        <p:nvSpPr>
          <p:cNvPr id="1049766" name="标题"/>
          <p:cNvSpPr txBox="1"/>
          <p:nvPr>
            <p:custDataLst>
              <p:tags r:id="rId4"/>
            </p:custDataLst>
          </p:nvPr>
        </p:nvSpPr>
        <p:spPr>
          <a:xfrm>
            <a:off x="3183480" y="3895919"/>
            <a:ext cx="5823125" cy="431026"/>
          </a:xfrm>
          <a:prstGeom prst="rect"/>
          <a:noFill/>
        </p:spPr>
        <p:txBody>
          <a:bodyPr anchor="b" bIns="0" lIns="0" rIns="0" rtlCol="0" tIns="0" wrap="square">
            <a:normAutofit fontScale="95455"/>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768" name="正文"/>
          <p:cNvSpPr txBox="1"/>
          <p:nvPr>
            <p:custDataLst>
              <p:tags r:id="rId5"/>
            </p:custDataLst>
          </p:nvPr>
        </p:nvSpPr>
        <p:spPr>
          <a:xfrm>
            <a:off x="3179679" y="1919820"/>
            <a:ext cx="5823125" cy="646539"/>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激励机制：提供晋升机会、奖金激励、荣誉证书等，激发教师的工作热情和创造力。</a:t>
            </a:r>
            <a:endParaRPr altLang="en-US" dirty="0" sz="1400" lang="zh-CN" spc="150">
              <a:solidFill>
                <a:schemeClr val="tx1">
                  <a:lumMod val="65000"/>
                  <a:lumOff val="35000"/>
                </a:schemeClr>
              </a:solidFill>
              <a:latin typeface="+mn-ea"/>
              <a:sym typeface="+mn-ea"/>
            </a:endParaRPr>
          </a:p>
        </p:txBody>
      </p:sp>
      <p:sp>
        <p:nvSpPr>
          <p:cNvPr id="1049770" name="标题"/>
          <p:cNvSpPr txBox="1"/>
          <p:nvPr>
            <p:custDataLst>
              <p:tags r:id="rId6"/>
            </p:custDataLst>
          </p:nvPr>
        </p:nvSpPr>
        <p:spPr>
          <a:xfrm>
            <a:off x="3179679" y="1452880"/>
            <a:ext cx="5823125" cy="431026"/>
          </a:xfrm>
          <a:prstGeom prst="rect"/>
          <a:noFill/>
        </p:spPr>
        <p:txBody>
          <a:bodyPr anchor="b" bIns="0" lIns="0" rIns="0" rtlCol="0" tIns="0" wrap="square">
            <a:normAutofit fontScale="95455"/>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772" name="正文"/>
          <p:cNvSpPr txBox="1"/>
          <p:nvPr>
            <p:custDataLst>
              <p:tags r:id="rId7"/>
            </p:custDataLst>
          </p:nvPr>
        </p:nvSpPr>
        <p:spPr>
          <a:xfrm>
            <a:off x="3183480" y="3141339"/>
            <a:ext cx="5823125" cy="646539"/>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评价标准：制定科学、合理的评价标准，包括教学质量、学生满意度、教学成果等方面，促进教师的专业成长和教学水平的提高。</a:t>
            </a:r>
            <a:endParaRPr altLang="en-US" dirty="0" sz="1400" lang="zh-CN" spc="150">
              <a:solidFill>
                <a:schemeClr val="tx1">
                  <a:lumMod val="65000"/>
                  <a:lumOff val="35000"/>
                </a:schemeClr>
              </a:solidFill>
              <a:latin typeface="+mn-ea"/>
              <a:sym typeface="+mn-ea"/>
            </a:endParaRPr>
          </a:p>
        </p:txBody>
      </p:sp>
      <p:sp>
        <p:nvSpPr>
          <p:cNvPr id="1049774" name="标题"/>
          <p:cNvSpPr txBox="1"/>
          <p:nvPr>
            <p:custDataLst>
              <p:tags r:id="rId8"/>
            </p:custDataLst>
          </p:nvPr>
        </p:nvSpPr>
        <p:spPr>
          <a:xfrm>
            <a:off x="3183480" y="2673766"/>
            <a:ext cx="5823125" cy="431026"/>
          </a:xfrm>
          <a:prstGeom prst="rect"/>
          <a:noFill/>
        </p:spPr>
        <p:txBody>
          <a:bodyPr anchor="b" bIns="0" lIns="0" rIns="0" rtlCol="0" tIns="0" wrap="square">
            <a:normAutofit fontScale="95455"/>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08" name="标题 1"/>
          <p:cNvSpPr>
            <a:spLocks noGrp="1"/>
          </p:cNvSpPr>
          <p:nvPr>
            <p:ph type="title" idx="2"/>
            <p:custDataLst>
              <p:tags r:id="rId1"/>
            </p:custDataLst>
          </p:nvPr>
        </p:nvSpPr>
        <p:spPr>
          <a:xfrm>
            <a:off x="1336040" y="1631315"/>
            <a:ext cx="5967095" cy="3479165"/>
          </a:xfrm>
        </p:spPr>
        <p:txBody>
          <a:bodyPr/>
          <a:p>
            <a:r>
              <a:rPr altLang="en-US" lang="zh-CN"/>
              <a:t>学生全面发展与评价</a:t>
            </a:r>
            <a:endParaRPr altLang="en-US" lang="zh-CN"/>
          </a:p>
        </p:txBody>
      </p:sp>
      <p:sp>
        <p:nvSpPr>
          <p:cNvPr id="1049810" name="文本占位符 3"/>
          <p:cNvSpPr>
            <a:spLocks noGrp="1"/>
          </p:cNvSpPr>
          <p:nvPr>
            <p:ph type="body" idx="1"/>
            <p:custDataLst>
              <p:tags r:id="rId2"/>
            </p:custDataLst>
          </p:nvPr>
        </p:nvSpPr>
        <p:spPr>
          <a:xfrm>
            <a:off x="6690995" y="1631315"/>
            <a:ext cx="3646805" cy="3479165"/>
          </a:xfrm>
        </p:spPr>
        <p:txBody>
          <a:bodyPr/>
          <a:p>
            <a:r>
              <a:rPr altLang="en-US" dirty="0" lang="zh-CN"/>
              <a:t>05</a:t>
            </a:r>
            <a:endParaRPr altLang="en-US" dirty="0" lang="zh-CN"/>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44" name="标题 2"/>
          <p:cNvSpPr>
            <a:spLocks noGrp="1"/>
          </p:cNvSpPr>
          <p:nvPr>
            <p:ph type="title" idx="2"/>
          </p:nvPr>
        </p:nvSpPr>
        <p:spPr/>
        <p:txBody>
          <a:bodyPr>
            <a:normAutofit fontScale="90000"/>
          </a:bodyPr>
          <a:p>
            <a:r>
              <a:rPr altLang="en-US" lang="zh-CN"/>
              <a:t>学生综合素质的培养</a:t>
            </a:r>
            <a:endParaRPr altLang="en-US" lang="zh-CN"/>
          </a:p>
        </p:txBody>
      </p:sp>
      <p:sp>
        <p:nvSpPr>
          <p:cNvPr id="1049846"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8"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0"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2" name="文本框 27"/>
          <p:cNvSpPr txBox="1"/>
          <p:nvPr>
            <p:custDataLst>
              <p:tags r:id="rId4"/>
            </p:custDataLst>
          </p:nvPr>
        </p:nvSpPr>
        <p:spPr>
          <a:xfrm>
            <a:off x="2080279" y="4177112"/>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培养学生的创新精神和实践能力</a:t>
            </a:r>
            <a:endParaRPr altLang="zh-CN" dirty="0" lang="en-US">
              <a:solidFill>
                <a:schemeClr val="dk1">
                  <a:lumMod val="80000"/>
                  <a:lumOff val="20000"/>
                </a:schemeClr>
              </a:solidFill>
              <a:latin typeface="+mn-ea"/>
              <a:sym typeface="+mn-ea"/>
            </a:endParaRPr>
          </a:p>
        </p:txBody>
      </p:sp>
      <p:sp>
        <p:nvSpPr>
          <p:cNvPr id="1049854"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6"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8"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0" name="文本框 56"/>
          <p:cNvSpPr txBox="1"/>
          <p:nvPr>
            <p:custDataLst>
              <p:tags r:id="rId8"/>
            </p:custDataLst>
          </p:nvPr>
        </p:nvSpPr>
        <p:spPr>
          <a:xfrm>
            <a:off x="2080279" y="1597896"/>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重视学生的全面发展，注重培养其综合素质</a:t>
            </a:r>
            <a:endParaRPr altLang="en-US" dirty="0" lang="zh-CN">
              <a:solidFill>
                <a:schemeClr val="dk1">
                  <a:lumMod val="80000"/>
                  <a:lumOff val="20000"/>
                </a:schemeClr>
              </a:solidFill>
              <a:latin typeface="+mn-ea"/>
              <a:sym typeface="+mn-ea"/>
            </a:endParaRPr>
          </a:p>
        </p:txBody>
      </p:sp>
      <p:sp>
        <p:nvSpPr>
          <p:cNvPr id="1049862"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4"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6"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8" name="文本框 8"/>
          <p:cNvSpPr txBox="1"/>
          <p:nvPr>
            <p:custDataLst>
              <p:tags r:id="rId12"/>
            </p:custDataLst>
          </p:nvPr>
        </p:nvSpPr>
        <p:spPr>
          <a:xfrm>
            <a:off x="2080279" y="2891389"/>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建立多元化的评价体系，关注学生的个性发展</a:t>
            </a:r>
            <a:endParaRPr altLang="en-US" dirty="0" lang="zh-CN">
              <a:solidFill>
                <a:schemeClr val="dk1">
                  <a:lumMod val="80000"/>
                  <a:lumOff val="20000"/>
                </a:schemeClr>
              </a:solidFill>
              <a:latin typeface="+mn-ea"/>
              <a:sym typeface="+mn-ea"/>
            </a:endParaRPr>
          </a:p>
        </p:txBody>
      </p:sp>
      <p:sp>
        <p:nvSpPr>
          <p:cNvPr id="1049870"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2"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4"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6" name="文本框 12"/>
          <p:cNvSpPr txBox="1"/>
          <p:nvPr>
            <p:custDataLst>
              <p:tags r:id="rId16"/>
            </p:custDataLst>
          </p:nvPr>
        </p:nvSpPr>
        <p:spPr>
          <a:xfrm>
            <a:off x="2080279" y="5462836"/>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强化学生的社会责任感和公民意识</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10" name="标题 2"/>
          <p:cNvSpPr>
            <a:spLocks noGrp="1"/>
          </p:cNvSpPr>
          <p:nvPr>
            <p:ph type="title" idx="2"/>
          </p:nvPr>
        </p:nvSpPr>
        <p:spPr/>
        <p:txBody>
          <a:bodyPr>
            <a:normAutofit fontScale="90000"/>
          </a:bodyPr>
          <a:p>
            <a:r>
              <a:rPr altLang="en-US" lang="zh-CN"/>
              <a:t>学生评价体系的改革与创新</a:t>
            </a:r>
            <a:endParaRPr altLang="en-US" lang="zh-CN"/>
          </a:p>
        </p:txBody>
      </p:sp>
      <p:sp>
        <p:nvSpPr>
          <p:cNvPr id="1049912" name="矩形 31"/>
          <p:cNvSpPr/>
          <p:nvPr>
            <p:custDataLst>
              <p:tags r:id="rId1"/>
            </p:custDataLst>
          </p:nvPr>
        </p:nvSpPr>
        <p:spPr>
          <a:xfrm>
            <a:off x="2664804" y="1452880"/>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多元化评价方式：除了传统的考试成绩，还应包括作品展示、项目报告、团队合作等多种评价方式</a:t>
            </a:r>
            <a:endParaRPr altLang="en-US" dirty="0" sz="1200" lang="zh-CN" spc="150">
              <a:solidFill>
                <a:schemeClr val="tx1">
                  <a:lumMod val="65000"/>
                  <a:lumOff val="35000"/>
                </a:schemeClr>
              </a:solidFill>
              <a:latin typeface="+mn-ea"/>
              <a:sym typeface="+mn-ea"/>
            </a:endParaRPr>
          </a:p>
        </p:txBody>
      </p:sp>
      <p:sp>
        <p:nvSpPr>
          <p:cNvPr id="1049914" name="矩形 4"/>
          <p:cNvSpPr/>
          <p:nvPr>
            <p:custDataLst>
              <p:tags r:id="rId2"/>
            </p:custDataLst>
          </p:nvPr>
        </p:nvSpPr>
        <p:spPr>
          <a:xfrm>
            <a:off x="2664804" y="2692567"/>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过程性评价：关注学生的学习过程，及时反馈，帮助学生发现问题并改进</a:t>
            </a:r>
            <a:endParaRPr altLang="en-US" dirty="0" sz="1200" lang="zh-CN" spc="150">
              <a:solidFill>
                <a:schemeClr val="tx1">
                  <a:lumMod val="65000"/>
                  <a:lumOff val="35000"/>
                </a:schemeClr>
              </a:solidFill>
              <a:latin typeface="+mn-ea"/>
              <a:sym typeface="+mn-ea"/>
            </a:endParaRPr>
          </a:p>
        </p:txBody>
      </p:sp>
      <p:sp>
        <p:nvSpPr>
          <p:cNvPr id="1049916" name="矩形 5"/>
          <p:cNvSpPr/>
          <p:nvPr>
            <p:custDataLst>
              <p:tags r:id="rId3"/>
            </p:custDataLst>
          </p:nvPr>
        </p:nvSpPr>
        <p:spPr>
          <a:xfrm>
            <a:off x="2664804" y="3932254"/>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以能力为导向：评价学生的实际能力，如解决问题的能力、批判性思维等</a:t>
            </a:r>
            <a:endParaRPr altLang="en-US" dirty="0" sz="1200" lang="zh-CN" spc="150">
              <a:solidFill>
                <a:schemeClr val="tx1">
                  <a:lumMod val="65000"/>
                  <a:lumOff val="35000"/>
                </a:schemeClr>
              </a:solidFill>
              <a:latin typeface="+mn-ea"/>
              <a:sym typeface="+mn-ea"/>
            </a:endParaRPr>
          </a:p>
        </p:txBody>
      </p:sp>
      <p:sp>
        <p:nvSpPr>
          <p:cNvPr id="1049918" name="矩形 7"/>
          <p:cNvSpPr/>
          <p:nvPr>
            <p:custDataLst>
              <p:tags r:id="rId4"/>
            </p:custDataLst>
          </p:nvPr>
        </p:nvSpPr>
        <p:spPr>
          <a:xfrm>
            <a:off x="2664804" y="5171941"/>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评价与教学相融合：评价不仅是衡量学生的学习成果，还应作为教学改进的依据</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52" name="标题 2"/>
          <p:cNvSpPr>
            <a:spLocks noGrp="1"/>
          </p:cNvSpPr>
          <p:nvPr>
            <p:ph type="title" idx="2"/>
          </p:nvPr>
        </p:nvSpPr>
        <p:spPr/>
        <p:txBody>
          <a:bodyPr>
            <a:normAutofit fontScale="90000"/>
          </a:bodyPr>
          <a:p>
            <a:r>
              <a:rPr altLang="en-US" lang="zh-CN"/>
              <a:t>学生个性化发展的支持策略</a:t>
            </a:r>
            <a:endParaRPr altLang="en-US" lang="zh-CN"/>
          </a:p>
        </p:txBody>
      </p:sp>
      <p:sp>
        <p:nvSpPr>
          <p:cNvPr id="1049954"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6"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8"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0" name="文本框 27"/>
          <p:cNvSpPr txBox="1"/>
          <p:nvPr>
            <p:custDataLst>
              <p:tags r:id="rId4"/>
            </p:custDataLst>
          </p:nvPr>
        </p:nvSpPr>
        <p:spPr>
          <a:xfrm>
            <a:off x="2080279" y="4177112"/>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创设良好的学习环境，促进学生的自主学习和合作探究</a:t>
            </a:r>
            <a:endParaRPr altLang="zh-CN" dirty="0" lang="en-US">
              <a:solidFill>
                <a:schemeClr val="dk1">
                  <a:lumMod val="80000"/>
                  <a:lumOff val="20000"/>
                </a:schemeClr>
              </a:solidFill>
              <a:latin typeface="+mn-ea"/>
              <a:sym typeface="+mn-ea"/>
            </a:endParaRPr>
          </a:p>
        </p:txBody>
      </p:sp>
      <p:sp>
        <p:nvSpPr>
          <p:cNvPr id="1049962"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4"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6"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8" name="文本框 56"/>
          <p:cNvSpPr txBox="1"/>
          <p:nvPr>
            <p:custDataLst>
              <p:tags r:id="rId8"/>
            </p:custDataLst>
          </p:nvPr>
        </p:nvSpPr>
        <p:spPr>
          <a:xfrm>
            <a:off x="2080279" y="1597896"/>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提供多样化的课程资源，满足学生的兴趣和需求</a:t>
            </a:r>
            <a:endParaRPr altLang="en-US" dirty="0" lang="zh-CN">
              <a:solidFill>
                <a:schemeClr val="dk1">
                  <a:lumMod val="80000"/>
                  <a:lumOff val="20000"/>
                </a:schemeClr>
              </a:solidFill>
              <a:latin typeface="+mn-ea"/>
              <a:sym typeface="+mn-ea"/>
            </a:endParaRPr>
          </a:p>
        </p:txBody>
      </p:sp>
      <p:sp>
        <p:nvSpPr>
          <p:cNvPr id="1049970"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2"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4"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6" name="文本框 8"/>
          <p:cNvSpPr txBox="1"/>
          <p:nvPr>
            <p:custDataLst>
              <p:tags r:id="rId12"/>
            </p:custDataLst>
          </p:nvPr>
        </p:nvSpPr>
        <p:spPr>
          <a:xfrm>
            <a:off x="2080279" y="2891389"/>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实施个性化评价，关注学生的特点和优势</a:t>
            </a:r>
            <a:endParaRPr altLang="en-US" dirty="0" lang="zh-CN">
              <a:solidFill>
                <a:schemeClr val="dk1">
                  <a:lumMod val="80000"/>
                  <a:lumOff val="20000"/>
                </a:schemeClr>
              </a:solidFill>
              <a:latin typeface="+mn-ea"/>
              <a:sym typeface="+mn-ea"/>
            </a:endParaRPr>
          </a:p>
        </p:txBody>
      </p:sp>
      <p:sp>
        <p:nvSpPr>
          <p:cNvPr id="1049978"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0"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2"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4" name="文本框 12"/>
          <p:cNvSpPr txBox="1"/>
          <p:nvPr>
            <p:custDataLst>
              <p:tags r:id="rId16"/>
            </p:custDataLst>
          </p:nvPr>
        </p:nvSpPr>
        <p:spPr>
          <a:xfrm>
            <a:off x="2080279" y="5462836"/>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加强教师培训，提高教师的专业素养和教学能力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18" name="标题 2"/>
          <p:cNvSpPr>
            <a:spLocks noGrp="1"/>
          </p:cNvSpPr>
          <p:nvPr>
            <p:ph type="title" idx="2"/>
          </p:nvPr>
        </p:nvSpPr>
        <p:spPr/>
        <p:txBody>
          <a:bodyPr>
            <a:normAutofit fontScale="90000"/>
          </a:bodyPr>
          <a:p>
            <a:r>
              <a:rPr altLang="en-US" lang="zh-CN"/>
              <a:t>学生心理健康与教育环境的关系</a:t>
            </a:r>
            <a:endParaRPr altLang="en-US" lang="zh-CN"/>
          </a:p>
        </p:txBody>
      </p:sp>
      <p:sp>
        <p:nvSpPr>
          <p:cNvPr id="1050020" name="五边形 30"/>
          <p:cNvSpPr/>
          <p:nvPr>
            <p:custDataLst>
              <p:tags r:id="rId1"/>
            </p:custDataLst>
          </p:nvPr>
        </p:nvSpPr>
        <p:spPr>
          <a:xfrm>
            <a:off x="608330" y="3264333"/>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22" name="燕尾形 36"/>
          <p:cNvSpPr/>
          <p:nvPr>
            <p:custDataLst>
              <p:tags r:id="rId2"/>
            </p:custDataLst>
          </p:nvPr>
        </p:nvSpPr>
        <p:spPr>
          <a:xfrm>
            <a:off x="3220372" y="3264333"/>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24" name="燕尾形 37"/>
          <p:cNvSpPr/>
          <p:nvPr>
            <p:custDataLst>
              <p:tags r:id="rId3"/>
            </p:custDataLst>
          </p:nvPr>
        </p:nvSpPr>
        <p:spPr>
          <a:xfrm>
            <a:off x="8444456" y="3264333"/>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26" name="燕尾形 38"/>
          <p:cNvSpPr/>
          <p:nvPr>
            <p:custDataLst>
              <p:tags r:id="rId4"/>
            </p:custDataLst>
          </p:nvPr>
        </p:nvSpPr>
        <p:spPr>
          <a:xfrm>
            <a:off x="5832414" y="3264333"/>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28" name="文本框 3"/>
          <p:cNvSpPr txBox="1"/>
          <p:nvPr>
            <p:custDataLst>
              <p:tags r:id="rId5"/>
            </p:custDataLst>
          </p:nvPr>
        </p:nvSpPr>
        <p:spPr>
          <a:xfrm>
            <a:off x="3159565"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教育环境对学生心理健康的促进</a:t>
            </a:r>
            <a:endParaRPr altLang="en-US" sz="1400" lang="zh-CN" spc="150">
              <a:solidFill>
                <a:schemeClr val="tx1"/>
              </a:solidFill>
              <a:effectLst/>
              <a:latin typeface="+mn-ea"/>
              <a:sym typeface="+mn-ea"/>
            </a:endParaRPr>
          </a:p>
        </p:txBody>
      </p:sp>
      <p:sp>
        <p:nvSpPr>
          <p:cNvPr id="1050030" name="文本框 6"/>
          <p:cNvSpPr txBox="1"/>
          <p:nvPr>
            <p:custDataLst>
              <p:tags r:id="rId6"/>
            </p:custDataLst>
          </p:nvPr>
        </p:nvSpPr>
        <p:spPr>
          <a:xfrm>
            <a:off x="608330"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学生心理健康对教育环境的影响</a:t>
            </a:r>
            <a:endParaRPr altLang="en-US" dirty="0" sz="1400" lang="zh-CN" spc="150">
              <a:solidFill>
                <a:schemeClr val="tx1"/>
              </a:solidFill>
              <a:effectLst/>
              <a:latin typeface="+mn-ea"/>
              <a:sym typeface="+mn-ea"/>
            </a:endParaRPr>
          </a:p>
        </p:txBody>
      </p:sp>
      <p:sp>
        <p:nvSpPr>
          <p:cNvPr id="1050032" name="文本框 7"/>
          <p:cNvSpPr txBox="1"/>
          <p:nvPr>
            <p:custDataLst>
              <p:tags r:id="rId7"/>
            </p:custDataLst>
          </p:nvPr>
        </p:nvSpPr>
        <p:spPr>
          <a:xfrm>
            <a:off x="5830652"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共建共享课程资源对学生心理健康的积极作用</a:t>
            </a:r>
            <a:endParaRPr altLang="en-US" sz="1400" lang="zh-CN" spc="150">
              <a:solidFill>
                <a:schemeClr val="tx1"/>
              </a:solidFill>
              <a:effectLst/>
              <a:latin typeface="+mn-ea"/>
              <a:sym typeface="+mn-ea"/>
            </a:endParaRPr>
          </a:p>
        </p:txBody>
      </p:sp>
      <p:sp>
        <p:nvSpPr>
          <p:cNvPr id="1050034" name="文本框 8"/>
          <p:cNvSpPr txBox="1"/>
          <p:nvPr>
            <p:custDataLst>
              <p:tags r:id="rId8"/>
            </p:custDataLst>
          </p:nvPr>
        </p:nvSpPr>
        <p:spPr>
          <a:xfrm>
            <a:off x="8441812"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课堂创新对学生心理健康的推动作用</a:t>
            </a:r>
            <a:endParaRPr altLang="en-US" sz="1400" lang="zh-CN" spc="150">
              <a:solidFill>
                <a:schemeClr val="tx1"/>
              </a:solidFill>
              <a:effectLst/>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68" name="标题 1"/>
          <p:cNvSpPr>
            <a:spLocks noGrp="1"/>
          </p:cNvSpPr>
          <p:nvPr>
            <p:ph type="title" idx="3"/>
            <p:custDataLst>
              <p:tags r:id="rId1"/>
            </p:custDataLst>
          </p:nvPr>
        </p:nvSpPr>
        <p:spPr>
          <a:xfrm>
            <a:off x="1163955" y="1778000"/>
            <a:ext cx="7683500" cy="1850390"/>
          </a:xfrm>
        </p:spPr>
        <p:txBody>
          <a:bodyPr/>
          <a:p>
            <a:r>
              <a:rPr altLang="en-US" lang="zh-CN"/>
              <a:t>感谢您的观看</a:t>
            </a:r>
            <a:endParaRPr altLang="en-US" lang="zh-CN"/>
          </a:p>
        </p:txBody>
      </p:sp>
      <p:sp>
        <p:nvSpPr>
          <p:cNvPr id="1050070" name="文本占位符 2"/>
          <p:cNvSpPr>
            <a:spLocks noGrp="1"/>
          </p:cNvSpPr>
          <p:nvPr>
            <p:ph type="body" idx="2"/>
            <p:custDataLst>
              <p:tags r:id="rId2"/>
            </p:custDataLst>
          </p:nvPr>
        </p:nvSpPr>
        <p:spPr>
          <a:xfrm>
            <a:off x="1182370" y="4164965"/>
            <a:ext cx="1770380" cy="427355"/>
          </a:xfrm>
        </p:spPr>
        <p:txBody>
          <a:bodyPr/>
          <a:p>
            <a:r>
              <a:rPr altLang="en-US" lang="zh-CN"/>
              <a:t>汇报人：xxx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Lst>
</file>

<file path=ppt/tags/tag2.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添加文档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CONTENT_GROUP_TYPE" val="contentchip"/>
</p:tagLst>
</file>

<file path=ppt/tags/tag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5.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3.0"/>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3.0"/>
  <p:tag name="KSO_WM_UNIT_TYPE" val="i"/>
  <p:tag name="KSO_WM_UNIT_INDEX" val="1"/>
</p:tagLst>
</file>

<file path=ppt/tags/tag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11.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 name="KSO_WM_UNIT_CONTENT_GROUP_TYPE" val="titlestyle"/>
</p:tagLst>
</file>

<file path=ppt/tags/tag12.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2*i*2"/>
  <p:tag name="KSO_WM_UNIT_LAYERLEVEL" val="1"/>
  <p:tag name="KSO_WM_TAG_VERSION" val="3.0"/>
  <p:tag name="KSO_WM_UNIT_CONTENT_GROUP_TYPE" val="titlestyle"/>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3.0"/>
</p:tagLst>
</file>

<file path=ppt/tags/tag17.xml><?xml version="1.0" encoding="utf-8"?>
<p:tagLst xmlns:p="http://schemas.openxmlformats.org/presentationml/2006/main">
  <p:tag name="KSO_WM_BEAUTIFY_FLAG" val="#wm#"/>
  <p:tag name="KSO_WM_UNIT_FILL_FORE_SCHEMECOLOR_INDEX_1_BRIGHTNESS" val="0"/>
  <p:tag name="KSO_WM_UNIT_FILL_FORE_SCHEMECOLOR_INDEX_1" val="7"/>
  <p:tag name="KSO_WM_UNIT_FILL_FORE_SCHEMECOLOR_INDEX_1_POS" val="0"/>
  <p:tag name="KSO_WM_UNIT_FILL_FORE_SCHEMECOLOR_INDEX_1_TRANS" val="1"/>
  <p:tag name="KSO_WM_UNIT_FILL_FORE_SCHEMECOLOR_INDEX_2_BRIGHTNESS" val="0"/>
  <p:tag name="KSO_WM_UNIT_FILL_FORE_SCHEMECOLOR_INDEX_2" val="7"/>
  <p:tag name="KSO_WM_UNIT_FILL_FORE_SCHEMECOLOR_INDEX_2_POS" val="0.5"/>
  <p:tag name="KSO_WM_UNIT_FILL_FORE_SCHEMECOLOR_INDEX_2_TRANS" val="0"/>
  <p:tag name="KSO_WM_UNIT_FILL_FORE_SCHEMECOLOR_INDEX_3_BRIGHTNESS" val="0"/>
  <p:tag name="KSO_WM_UNIT_FILL_FORE_SCHEMECOLOR_INDEX_3" val="7"/>
  <p:tag name="KSO_WM_UNIT_FILL_FORE_SCHEMECOLOR_INDEX_3_POS" val="1"/>
  <p:tag name="KSO_WM_UNIT_FILL_FORE_SCHEMECOLOR_INDEX_3_TRANS" val="1"/>
  <p:tag name="KSO_WM_UNIT_FILL_GRADIENT_TYPE" val="0"/>
  <p:tag name="KSO_WM_UNIT_FILL_GRADIENT_ANGLE" val="180"/>
  <p:tag name="KSO_WM_UNIT_FILL_GRADIENT_DIRECTION" val="4"/>
  <p:tag name="KSO_WM_UNIT_FILL_TYPE" val="3"/>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18.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Lst>
</file>

<file path=ppt/tags/tag2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 name="KSO_WM_UNIT_CONTENT_GROUP_TYPE" val="contentchip"/>
</p:tagLst>
</file>

<file path=ppt/tags/tag25.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3.0"/>
  <p:tag name="KSO_WM_UNIT_TYPE" val="i"/>
  <p:tag name="KSO_WM_UNIT_INDEX" val="1"/>
</p:tagLst>
</file>

<file path=ppt/tags/tag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 name="KSO_WM_UNIT_CONTENT_GROUP_TYPE" val="titlestyle"/>
</p:tagLst>
</file>

<file path=ppt/tags/tag3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5*i*2"/>
  <p:tag name="KSO_WM_UNIT_LAYERLEVEL" val="1"/>
  <p:tag name="KSO_WM_TAG_VERSION" val="3.0"/>
  <p:tag name="KSO_WM_UNIT_CONTENT_GROUP_TYPE" val="titlestyle"/>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
  <p:tag name="KSO_WM_UNIT_LAYERLEVEL" val="1"/>
  <p:tag name="KSO_WM_TAG_VERSION" val="3.0"/>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0.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1"/>
  <p:tag name="KSO_WM_UNIT_ID" val="_6*i*1"/>
  <p:tag name="KSO_WM_UNIT_LAYERLEVEL" val="1"/>
  <p:tag name="KSO_WM_TAG_VERSION" val="3.0"/>
</p:tagLst>
</file>

<file path=ppt/tags/tag4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 name="KSO_WM_UNIT_CONTENT_GROUP_TYPE" val="titlestyle"/>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3.0"/>
  <p:tag name="KSO_WM_UNIT_TYPE" val="i"/>
  <p:tag name="KSO_WM_UNIT_INDEX" val="1"/>
</p:tagLst>
</file>

<file path=ppt/tags/tag48.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7*i*2"/>
  <p:tag name="KSO_WM_UNIT_LAYERLEVEL" val="1"/>
  <p:tag name="KSO_WM_TAG_VERSION" val="3.0"/>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3.0"/>
  <p:tag name="KSO_WM_UNIT_TYPE" val="i"/>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3.0"/>
  <p:tag name="KSO_WM_UNIT_TYPE" val="i"/>
  <p:tag name="KSO_WM_UNIT_INDEX" val="1"/>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3.0"/>
  <p:tag name="KSO_WM_UNIT_TYPE" val="i"/>
  <p:tag name="KSO_WM_UNIT_INDEX" val="1"/>
</p:tagLst>
</file>

<file path=ppt/tags/tag6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10*i*2"/>
  <p:tag name="KSO_WM_UNIT_LAYERLEVEL" val="1"/>
  <p:tag name="KSO_WM_TAG_VERSION" val="3.0"/>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 name="KSO_WM_UNIT_CONTENT_GROUP_TYPE" val="titlestyle"/>
</p:tagLst>
</file>

<file path=ppt/tags/tag65.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CONTENT_GROUP_TYPE" val="titlestyle"/>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Lst>
</file>

<file path=ppt/tags/tag70.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 name="KSO_WM_UNIT_CONTENT_GROUP_TYPE" val="contentchip"/>
</p:tagLst>
</file>

<file path=ppt/tags/tag71.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7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1*i*2"/>
  <p:tag name="KSO_WM_UNIT_LAYERLEVEL" val="1"/>
  <p:tag name="KSO_WM_TAG_VERSION" val="3.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77.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0*i*2"/>
  <p:tag name="KSO_WM_UNIT_LAYERLEVEL" val="1"/>
  <p:tag name="KSO_WM_TAG_VERSION" val="3.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第二级 第三级 第四级 第五级"/>
  <p:tag name="KSO_WM_UNIT_NOCLEAR" val="0"/>
  <p:tag name="KSO_WM_UNIT_TYPE" val="f"/>
  <p:tag name="KSO_WM_UNIT_INDEX" val="1"/>
  <p:tag name="KSO_WM_TEMPLATE_CATEGORY" val="custom"/>
  <p:tag name="KSO_WM_TEMPLATE_INDEX" val="2023023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31"/>
</p:tagLst>
</file>

<file path=ppt/tags/tag83.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0231"/>
  <p:tag name="KSO_WM_SPECIAL_SOURCE" val="bdnull"/>
  <p:tag name="KSO_WM_TEMPLATE_THUMBS_INDEX" val="1、9"/>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1*a*1"/>
  <p:tag name="KSO_WM_TEMPLATE_CATEGORY" val="custom"/>
  <p:tag name="KSO_WM_TEMPLATE_INDEX" val="20230231"/>
  <p:tag name="KSO_WM_UNIT_LAYERLEVEL" val="1"/>
  <p:tag name="KSO_WM_TAG_VERSION" val="3.0"/>
  <p:tag name="KSO_WM_BEAUTIFY_FLAG" val="#wm#"/>
  <p:tag name="KSO_WM_UNIT_PRESET_TEXT" val="单击添加文档标题"/>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1*b*1"/>
  <p:tag name="KSO_WM_TEMPLATE_CATEGORY" val="custom"/>
  <p:tag name="KSO_WM_TEMPLATE_INDEX" val="2023023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PRESET_TEXT" val="添加文档副标题"/>
</p:tagLst>
</file>

<file path=ppt/tags/tag8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1*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87.xml><?xml version="1.0" encoding="utf-8"?>
<p:tagLst xmlns:p="http://schemas.openxmlformats.org/presentationml/2006/main">
  <p:tag name="KSO_WM_SLIDE_ID" val="custom20230231_1"/>
  <p:tag name="KSO_WM_TEMPLATE_SUBCATEGORY" val="29"/>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0231"/>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7.6&quot;,&quot;top&quot;:&quot;90.3&quot;,&quot;width&quot;:&quot;684.4&quot;,&quot;height&quot;:&quot;359.65&quot;}"/>
</p:tagLst>
</file>

<file path=ppt/tags/tag8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5*b*1"/>
  <p:tag name="KSO_WM_TEMPLATE_CATEGORY" val="custom"/>
  <p:tag name="KSO_WM_TEMPLATE_INDEX" val="2023023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 name="KSO_WM_DIAGRAM_GROUP_CODE" val="l1-1"/>
  <p:tag name="KSO_WM_UNIT_PRESET_TEXT" val="CONTENTS"/>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5*a*1"/>
  <p:tag name="KSO_WM_TEMPLATE_CATEGORY" val="custom"/>
  <p:tag name="KSO_WM_TEMPLATE_INDEX" val="20230231"/>
  <p:tag name="KSO_WM_UNIT_LAYERLEVEL" val="1"/>
  <p:tag name="KSO_WM_TAG_VERSION" val="3.0"/>
  <p:tag name="KSO_WM_BEAUTIFY_FLAG" val="#wm#"/>
  <p:tag name="KSO_WM_DIAGRAM_GROUP_CODE" val="l1-1"/>
  <p:tag name="KSO_WM_UNIT_PRESET_TEXT" val="目录"/>
</p:tagLst>
</file>

<file path=ppt/tags/tag9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231_5*l_h_i*1_2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1.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231_5*l_h_i*1_3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231_5*l_h_i*1_4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31_5*l_h_i*1_1_1"/>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3"/>
  <p:tag name="KSO_WM_UNIT_TYPE" val="l_h_a"/>
  <p:tag name="KSO_WM_UNIT_ID" val="custom20230231_5*l_h_a*1_1_1"/>
  <p:tag name="KSO_WM_DIAGRAM_VERSION" val="3"/>
  <p:tag name="KSO_WM_UNIT_PRESET_TEXT" val="单击此处添加文本"/>
  <p:tag name="KSO_WM_DIAGRAM_COLOR_TRICK" val="1"/>
  <p:tag name="KSO_WM_DIAGRAM_COLOR_TEXT_CAN_REMOVE" val="n"/>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31_5*l_h_i*1_2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1"/>
  <p:tag name="KSO_WM_UNIT_TYPE" val="l_h_a"/>
  <p:tag name="KSO_WM_UNIT_ID" val="custom20230231_5*l_h_a*1_2_1"/>
  <p:tag name="KSO_WM_DIAGRAM_VERSION" val="3"/>
  <p:tag name="KSO_WM_UNIT_PRESET_TEXT" val="单击此处添加文本"/>
  <p:tag name="KSO_WM_DIAGRAM_COLOR_TRICK" val="1"/>
  <p:tag name="KSO_WM_DIAGRAM_COLOR_TEXT_CAN_REMOVE" val="n"/>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31_5*l_h_i*1_3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9"/>
  <p:tag name="KSO_WM_UNIT_TYPE" val="l_h_a"/>
  <p:tag name="KSO_WM_UNIT_ID" val="custom20230231_5*l_h_a*1_3_1"/>
  <p:tag name="KSO_WM_DIAGRAM_VERSION" val="3"/>
  <p:tag name="KSO_WM_UNIT_PRESET_TEXT" val="单击此处添加文本"/>
  <p:tag name="KSO_WM_DIAGRAM_COLOR_TRICK" val="1"/>
  <p:tag name="KSO_WM_DIAGRAM_COLOR_TEXT_CAN_REMOVE" val="n"/>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31_5*l_h_i*1_4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7"/>
  <p:tag name="KSO_WM_UNIT_TYPE" val="l_h_a"/>
  <p:tag name="KSO_WM_UNIT_ID" val="custom20230231_5*l_h_a*1_4_1"/>
  <p:tag name="KSO_WM_DIAGRAM_VERSION" val="3"/>
  <p:tag name="KSO_WM_UNIT_PRESET_TEXT" val="单击此处添加文本"/>
  <p:tag name="KSO_WM_DIAGRAM_COLOR_TRICK" val="1"/>
  <p:tag name="KSO_WM_DIAGRAM_COLOR_TEXT_CAN_REMOVE" val="n"/>
</p:tagLst>
</file>

<file path=ppt/tags/tag101.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custom20230231_5*l_h_i*1_5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31_5*l_h_i*1_5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4"/>
  <p:tag name="KSO_WM_UNIT_TYPE" val="l_h_a"/>
  <p:tag name="KSO_WM_UNIT_ID" val="custom20230231_5*l_h_a*1_5_1"/>
  <p:tag name="KSO_WM_DIAGRAM_VERSION" val="3"/>
  <p:tag name="KSO_WM_UNIT_PRESET_TEXT" val="单击此处添加文本"/>
  <p:tag name="KSO_WM_DIAGRAM_COLOR_TRICK" val="1"/>
  <p:tag name="KSO_WM_DIAGRAM_COLOR_TEXT_CAN_REMOVE" val="n"/>
</p:tagLst>
</file>

<file path=ppt/tags/tag104.xml><?xml version="1.0" encoding="utf-8"?>
<p:tagLst xmlns:p="http://schemas.openxmlformats.org/presentationml/2006/main">
  <p:tag name="KSO_WM_SLIDE_ID" val="custom20230231_5"/>
  <p:tag name="KSO_WM_TEMPLATE_SUBCATEGORY" val="29"/>
  <p:tag name="KSO_WM_TEMPLATE_MASTER_TYPE" val="0"/>
  <p:tag name="KSO_WM_TEMPLATE_COLOR_TYPE" val="0"/>
  <p:tag name="KSO_WM_SLIDE_ITEM_CNT" val="5"/>
  <p:tag name="KSO_WM_SLIDE_INDEX" val="5"/>
  <p:tag name="KSO_WM_TAG_VERSION" val="3.0"/>
  <p:tag name="KSO_WM_BEAUTIFY_FLAG" val="#wm#"/>
  <p:tag name="KSO_WM_TEMPLATE_CATEGORY" val="custom"/>
  <p:tag name="KSO_WM_TEMPLATE_INDEX" val="20230231"/>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0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1"/>
</p:tagLst>
</file>

<file path=ppt/tags/tag107.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0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5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2"/>
</p:tagLst>
</file>

<file path=ppt/tags/tag151.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7_4*l_h_f*1_4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7_4*l_h_a*1_4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7_4*l_h_f*1_3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7_4*l_h_a*1_3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7_4*l_h_f*1_1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7_4*l_h_a*1_1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7_4*l_h_f*1_2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7_4*l_h_a*1_2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9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3"/>
</p:tagLst>
</file>

<file path=ppt/tags/tag200.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0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1*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UNIT_VALUE" val="8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2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4"/>
</p:tagLst>
</file>

<file path=ppt/tags/tag229.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3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7_4*l_h_f*1_4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7_4*l_h_a*1_4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7_4*l_h_f*1_3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7_4*l_h_a*1_3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7_4*l_h_f*1_1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7_4*l_h_a*1_1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7_4*l_h_f*1_2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7_4*l_h_a*1_2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283691406,&quot;width&quot;:459.8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5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5"/>
</p:tagLst>
</file>

<file path=ppt/tags/tag260.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9*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感谢您的观看"/>
</p:tagLst>
</file>

<file path=ppt/tags/tag30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9*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307.xml><?xml version="1.0" encoding="utf-8"?>
<p:tagLst xmlns:p="http://schemas.openxmlformats.org/presentationml/2006/main">
  <p:tag name="KSO_WM_SLIDE_ID" val="custom20230231_9"/>
  <p:tag name="KSO_WM_TEMPLATE_SUBCATEGORY" val="29"/>
  <p:tag name="KSO_WM_TEMPLATE_MASTER_TYPE" val="0"/>
  <p:tag name="KSO_WM_TEMPLATE_COLOR_TYPE" val="0"/>
  <p:tag name="KSO_WM_SLIDE_ITEM_CNT" val="0"/>
  <p:tag name="KSO_WM_SLIDE_INDEX" val="9"/>
  <p:tag name="KSO_WM_TAG_VERSION" val="3.0"/>
  <p:tag name="KSO_WM_BEAUTIFY_FLAG" val="#wm#"/>
  <p:tag name="KSO_WM_TEMPLATE_CATEGORY" val="custom"/>
  <p:tag name="KSO_WM_TEMPLATE_INDEX" val="20230231"/>
  <p:tag name="KSO_WM_SLIDE_TYPE" val="endPage"/>
  <p:tag name="KSO_WM_SLIDE_SUBTYPE" val="pureTxt"/>
  <p:tag name="KSO_WM_SLIDE_LAYOUT" val="a_f"/>
  <p:tag name="KSO_WM_SLIDE_LAYOUT_CNT" val="1_1"/>
  <p:tag name="KSO_WM_SPECIAL_SOURCE" val="bdnull"/>
  <p:tag name="KSO_WM_SLIDE_CONTENT_AREA" val="{&quot;left&quot;:&quot;47.6&quot;,&quot;top&quot;:&quot;90.3&quot;,&quot;width&quot;:&quot;684.4&quot;,&quot;height&quot;:&quot;359.6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0D1053"/>
      </a:dk2>
      <a:lt2>
        <a:srgbClr val="F8F8FE"/>
      </a:lt2>
      <a:accent1>
        <a:srgbClr val="EB99FF"/>
      </a:accent1>
      <a:accent2>
        <a:srgbClr val="99C2FF"/>
      </a:accent2>
      <a:accent3>
        <a:srgbClr val="BDBFF4"/>
      </a:accent3>
      <a:accent4>
        <a:srgbClr val="CEF3FE"/>
      </a:accent4>
      <a:accent5>
        <a:srgbClr val="D3FCD0"/>
      </a:accent5>
      <a:accent6>
        <a:srgbClr val="F7FECE"/>
      </a:accent6>
      <a:hlink>
        <a:srgbClr val="0563C1"/>
      </a:hlink>
      <a:folHlink>
        <a:srgbClr val="954F72"/>
      </a:folHlink>
    </a:clrScheme>
    <a:fontScheme name="自定义 11">
      <a:majorFont>
        <a:latin typeface="MiSans Heavy"/>
        <a:ea typeface="MiSans Heavy"/>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2024-01-01T08:58:12Z</dcterms:created>
  <dcterms:modified xsi:type="dcterms:W3CDTF">2024-01-01T08:58:12Z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b9b2b73844d040928710f8debaa3f57d_21</vt:lpwstr>
  </property>
</Properties>
</file>