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2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2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Relationship Id="rId3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2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82880" y="1952625"/>
            <a:ext cx="1151509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72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第二章　</a:t>
            </a:r>
            <a:r>
              <a:rPr lang="en-US" altLang="zh-CN" sz="72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 </a:t>
            </a:r>
            <a:r>
              <a:rPr lang="zh-CN" sz="72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语法专题突破</a:t>
            </a:r>
            <a:endParaRPr lang="zh-CN" altLang="en-US" sz="6000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73630" y="4196715"/>
            <a:ext cx="78339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第八节</a:t>
            </a:r>
            <a:r>
              <a:rPr lang="en-US" altLang="zh-CN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  </a:t>
            </a:r>
            <a:r>
              <a:rPr lang="zh-CN" altLang="en-US"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动词（一）</a:t>
            </a:r>
            <a:endParaRPr lang="zh-CN" altLang="en-US" sz="6000" b="1" noProof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924810" y="148336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课标要求</a:t>
            </a:r>
          </a:p>
        </p:txBody>
      </p:sp>
      <p:sp>
        <p:nvSpPr>
          <p:cNvPr id="20" name="矩形 19"/>
          <p:cNvSpPr/>
          <p:nvPr/>
        </p:nvSpPr>
        <p:spPr>
          <a:xfrm>
            <a:off x="2924810" y="247332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知识网络</a:t>
            </a:r>
          </a:p>
        </p:txBody>
      </p:sp>
      <p:sp>
        <p:nvSpPr>
          <p:cNvPr id="22" name="矩形 21"/>
          <p:cNvSpPr/>
          <p:nvPr/>
        </p:nvSpPr>
        <p:spPr>
          <a:xfrm>
            <a:off x="2924810" y="34632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考点预测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2028190" y="148336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028190" y="247332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028190" y="346329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24810" y="445325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考题剖析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028190" y="454279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24810" y="544322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巩固练习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2028190" y="544322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 sz="23900" b="1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800" b="1">
                <a:sym typeface="+mn-ea"/>
              </a:rPr>
              <a:t>课标要求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/>
        </p:nvGrpSpPr>
        <p:grpSpPr>
          <a:xfrm>
            <a:off x="326390" y="1261745"/>
            <a:ext cx="11538585" cy="4189095"/>
            <a:chOff x="515" y="1238"/>
            <a:chExt cx="18171" cy="659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5" y="1238"/>
              <a:ext cx="18171" cy="586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96" y="7195"/>
              <a:ext cx="7664" cy="640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3900" b="1"/>
              <a:t>02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ym typeface="+mn-ea"/>
              </a:rPr>
              <a:t>知识网络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596265" y="558800"/>
            <a:ext cx="10669270" cy="7067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altLang="zh-CN" sz="4000" b="1">
                <a:solidFill>
                  <a:schemeClr val="accent1">
                    <a:lumMod val="75000"/>
                  </a:schemeClr>
                </a:solidFill>
                <a:latin typeface="方正大黑简体" panose="02000000000000000000" charset="-122"/>
                <a:ea typeface="方正大黑简体" panose="02000000000000000000" charset="-122"/>
              </a:rPr>
              <a:t>动词的用法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980" y="1610360"/>
            <a:ext cx="11495405" cy="4372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335280" y="879475"/>
            <a:ext cx="11520805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1行为动词分及物动词和不及物动词两种，及物动词后面要接宾语，不及物动词后面不必接宾语。有的动词既是及物动词又是不及物动词。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2连系动词不能独立作谓语，要和表语一起构成谓语。常用的连系动词有be、become、feel、get、keep、look、smell、sound、seem、stay、taste、turn等。连系动词除be和become 等少数词可接名词作表语外，一般都接形容词。如：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They are my parents.他们是我的父母。They are very happy.他们很高兴。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He became a doctor two years ago.他两年前当上了医生。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She felt very tired.她感到很累。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335280" y="1386840"/>
            <a:ext cx="11520805" cy="370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3助动词本身无意义，不能独立作谓语，只能在行为动词和连系动词前帮助构成谓语的时态、语态、语气以及否定和疑问式。常用的助动词有be、do（does、did）、have（has）、will、shall、would、should等。如：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I will go soon if he doesnt come back.如果他过一会儿还不回来，我就去。</a:t>
            </a:r>
          </a:p>
          <a:p>
            <a:pPr indent="711200" fontAlgn="auto"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I dont like the color.我不喜欢这种颜色。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303530" y="1553845"/>
            <a:ext cx="1152080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711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情态动词本身有一定的意义，表示行为主体或说话者的感情和态度，不能单独作谓语，只能和行为动词或系动词一起构成谓语，情态动词没有人称和数的变化。常用的情态动词有can（could）、may（might）、must、shall（should）、will（would）、need等。如：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711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 Can you swim？你会游泳吗？— Yes，I can.我会。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711200" fontAlgn="auto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Must I stay at home all day？我必须一整天都待在家里吗？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3900" b="1"/>
              <a:t>03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b="1">
                <a:sym typeface="+mn-ea"/>
              </a:rPr>
              <a:t>考点预测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881380" y="2402205"/>
            <a:ext cx="104292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711200" algn="l" fontAlgn="auto">
              <a:lnSpc>
                <a:spcPct val="15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动词是最活跃、最重要的词性，中考对动词考查的重点主要是：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动词和动词词组辨析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3900" b="1"/>
              <a:t>04</a:t>
            </a:r>
            <a:endParaRPr lang="en-US" altLang="zh-CN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>
                <a:sym typeface="+mn-ea"/>
              </a:rPr>
              <a:t>考题剖析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/>
        </p:nvSpPr>
        <p:spPr>
          <a:xfrm>
            <a:off x="313690" y="4989830"/>
            <a:ext cx="11476355" cy="847090"/>
          </a:xfrm>
          <a:prstGeom prst="roundRect">
            <a:avLst>
              <a:gd name="adj" fmla="val 246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13690" y="2562225"/>
            <a:ext cx="11388090" cy="8661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690" y="1142365"/>
            <a:ext cx="11476990" cy="47663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/>
        </p:nvSpPr>
        <p:spPr>
          <a:xfrm>
            <a:off x="401955" y="4631690"/>
            <a:ext cx="11388090" cy="12052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13690" y="2689225"/>
            <a:ext cx="11388090" cy="9721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1955" y="1260475"/>
            <a:ext cx="11554460" cy="4337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圆角矩形 4"/>
          <p:cNvSpPr/>
          <p:nvPr/>
        </p:nvSpPr>
        <p:spPr>
          <a:xfrm>
            <a:off x="390525" y="3281680"/>
            <a:ext cx="11388090" cy="14001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>
              <a:noFill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933575"/>
            <a:ext cx="11410315" cy="23863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3900" b="1"/>
              <a:t>05</a:t>
            </a:r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ym typeface="+mn-ea"/>
              </a:rPr>
              <a:t>巩固练习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990" y="1346200"/>
            <a:ext cx="11590020" cy="39751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3565" y="1979295"/>
            <a:ext cx="61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B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1020" y="3106420"/>
            <a:ext cx="699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D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1020" y="4233545"/>
            <a:ext cx="771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D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165" y="1614805"/>
            <a:ext cx="11694795" cy="3473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2280" y="1504315"/>
            <a:ext cx="6794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165" y="3028950"/>
            <a:ext cx="998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8795" y="4062730"/>
            <a:ext cx="622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50" y="1134110"/>
            <a:ext cx="11517630" cy="47910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0050" y="977265"/>
            <a:ext cx="90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0050" y="1964055"/>
            <a:ext cx="90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0050" y="3376930"/>
            <a:ext cx="90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0050" y="4875530"/>
            <a:ext cx="915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indent="0" algn="ctr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en-US" altLang="en-US" sz="28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45</Paragraphs>
  <Slides>19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0">
      <vt:lpstr>Office 主题</vt:lpstr>
      <vt:lpstr>Slide 1</vt:lpstr>
      <vt:lpstr>Slide 2</vt:lpstr>
      <vt:lpstr>课标要求</vt:lpstr>
      <vt:lpstr>Slide 4</vt:lpstr>
      <vt:lpstr>知识网络</vt:lpstr>
      <vt:lpstr>Slide 6</vt:lpstr>
      <vt:lpstr>Slide 7</vt:lpstr>
      <vt:lpstr>Slide 8</vt:lpstr>
      <vt:lpstr>Slide 9</vt:lpstr>
      <vt:lpstr>考点预测</vt:lpstr>
      <vt:lpstr>Slide 11</vt:lpstr>
      <vt:lpstr>考题剖析</vt:lpstr>
      <vt:lpstr>Slide 13</vt:lpstr>
      <vt:lpstr>Slide 14</vt:lpstr>
      <vt:lpstr>Slide 15</vt:lpstr>
      <vt:lpstr>巩固练习</vt:lpstr>
      <vt:lpstr>Slide 17</vt:lpstr>
      <vt:lpstr>Slide 18</vt:lpstr>
      <vt:lpstr>Slide 19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238</cp:revision>
  <dcterms:created xsi:type="dcterms:W3CDTF">2019-06-19T02:08:00Z</dcterms:created>
  <dcterms:modified xsi:type="dcterms:W3CDTF">2021-10-21T01:24:38Z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98FB7A77B7A3490C9E8CD624FE8BBD2D</vt:lpwstr>
  </property>
  <property fmtid="{D5CDD505-2E9C-101B-9397-08002B2CF9AE}" pid="3" name="KSOProductBuildVer">
    <vt:lpwstr>2052-11.1.0.11365</vt:lpwstr>
  </property>
</Properties>
</file>