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64" r:id="rId4"/>
    <p:sldId id="300" r:id="rId5"/>
    <p:sldId id="304" r:id="rId6"/>
    <p:sldId id="309" r:id="rId8"/>
    <p:sldId id="303" r:id="rId9"/>
    <p:sldId id="284" r:id="rId10"/>
    <p:sldId id="299" r:id="rId11"/>
    <p:sldId id="278" r:id="rId12"/>
    <p:sldId id="298" r:id="rId13"/>
    <p:sldId id="265" r:id="rId14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-120" y="-14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46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30038-0195-432D-B756-7590F8936A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A4FB1-A804-4E99-811E-0764B7A19B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0" y="290280"/>
            <a:ext cx="10515600" cy="9434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5E8A73-44E1-4B55-8C0E-BEFA8EBE6AC9}" type="datetimeFigureOut">
              <a:rPr lang="id-ID">
                <a:solidFill>
                  <a:prstClr val="black"/>
                </a:solidFill>
              </a:rPr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4ECE0B-6A48-4FB3-98FF-149C947D6D9D}" type="slidenum">
              <a:rPr lang="id-ID">
                <a:solidFill>
                  <a:prstClr val="black"/>
                </a:solidFill>
              </a:rPr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1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1067421" y="1772754"/>
            <a:ext cx="6615774" cy="426045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tx1"/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9" Type="http://schemas.openxmlformats.org/officeDocument/2006/relationships/slideLayout" Target="../slideLayouts/slideLayout2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tags" Target="../tags/tag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2"/>
          <p:cNvSpPr txBox="1">
            <a:spLocks noChangeArrowheads="1"/>
          </p:cNvSpPr>
          <p:nvPr/>
        </p:nvSpPr>
        <p:spPr bwMode="auto">
          <a:xfrm>
            <a:off x="3415665" y="2827655"/>
            <a:ext cx="534162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spcBef>
                <a:spcPct val="0"/>
              </a:spcBef>
              <a:buFontTx/>
              <a:buNone/>
            </a:pPr>
            <a:r>
              <a:rPr lang="en-US" altLang="zh-CN" sz="5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MLC5-9材料车</a:t>
            </a:r>
            <a:endParaRPr lang="en-US" altLang="zh-CN" sz="54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36"/>
          <p:cNvSpPr txBox="1">
            <a:spLocks noChangeArrowheads="1"/>
          </p:cNvSpPr>
          <p:nvPr/>
        </p:nvSpPr>
        <p:spPr bwMode="auto">
          <a:xfrm>
            <a:off x="4893604" y="3992344"/>
            <a:ext cx="2273538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14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Kuangan001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981450" y="4146881"/>
            <a:ext cx="87405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219950" y="4146881"/>
            <a:ext cx="87405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任意多边形 29"/>
          <p:cNvSpPr/>
          <p:nvPr/>
        </p:nvSpPr>
        <p:spPr>
          <a:xfrm>
            <a:off x="2686050" y="2365376"/>
            <a:ext cx="6819900" cy="2343149"/>
          </a:xfrm>
          <a:custGeom>
            <a:avLst/>
            <a:gdLst>
              <a:gd name="connsiteX0" fmla="*/ 16259175 w 18087976"/>
              <a:gd name="connsiteY0" fmla="*/ 0 h 4371975"/>
              <a:gd name="connsiteX1" fmla="*/ 18087976 w 18087976"/>
              <a:gd name="connsiteY1" fmla="*/ 4371975 h 4371975"/>
              <a:gd name="connsiteX2" fmla="*/ 0 w 18087976"/>
              <a:gd name="connsiteY2" fmla="*/ 4314825 h 4371975"/>
              <a:gd name="connsiteX3" fmla="*/ 2257426 w 18087976"/>
              <a:gd name="connsiteY3" fmla="*/ 2800350 h 4371975"/>
              <a:gd name="connsiteX4" fmla="*/ 2258357 w 18087976"/>
              <a:gd name="connsiteY4" fmla="*/ 2800155 h 4371975"/>
              <a:gd name="connsiteX5" fmla="*/ 1009252 w 18087976"/>
              <a:gd name="connsiteY5" fmla="*/ 4020870 h 4371975"/>
              <a:gd name="connsiteX6" fmla="*/ 17582752 w 18087976"/>
              <a:gd name="connsiteY6" fmla="*/ 4020870 h 4371975"/>
              <a:gd name="connsiteX7" fmla="*/ 15982552 w 18087976"/>
              <a:gd name="connsiteY7" fmla="*/ 649020 h 4371975"/>
              <a:gd name="connsiteX8" fmla="*/ 12282037 w 18087976"/>
              <a:gd name="connsiteY8" fmla="*/ 703439 h 4371975"/>
              <a:gd name="connsiteX0-1" fmla="*/ 16259175 w 18087976"/>
              <a:gd name="connsiteY0-2" fmla="*/ 0 h 4371975"/>
              <a:gd name="connsiteX1-3" fmla="*/ 18087976 w 18087976"/>
              <a:gd name="connsiteY1-4" fmla="*/ 4371975 h 4371975"/>
              <a:gd name="connsiteX2-5" fmla="*/ 0 w 18087976"/>
              <a:gd name="connsiteY2-6" fmla="*/ 4314825 h 4371975"/>
              <a:gd name="connsiteX3-7" fmla="*/ 2257426 w 18087976"/>
              <a:gd name="connsiteY3-8" fmla="*/ 2800350 h 4371975"/>
              <a:gd name="connsiteX4-9" fmla="*/ 2258357 w 18087976"/>
              <a:gd name="connsiteY4-10" fmla="*/ 2800155 h 4371975"/>
              <a:gd name="connsiteX5-11" fmla="*/ 1009252 w 18087976"/>
              <a:gd name="connsiteY5-12" fmla="*/ 4020870 h 4371975"/>
              <a:gd name="connsiteX6-13" fmla="*/ 17313285 w 18087976"/>
              <a:gd name="connsiteY6-14" fmla="*/ 4020870 h 4371975"/>
              <a:gd name="connsiteX7-15" fmla="*/ 15982552 w 18087976"/>
              <a:gd name="connsiteY7-16" fmla="*/ 649020 h 4371975"/>
              <a:gd name="connsiteX8-17" fmla="*/ 12282037 w 18087976"/>
              <a:gd name="connsiteY8-18" fmla="*/ 703439 h 4371975"/>
              <a:gd name="connsiteX9" fmla="*/ 16259175 w 18087976"/>
              <a:gd name="connsiteY9" fmla="*/ 0 h 4371975"/>
              <a:gd name="connsiteX0-19" fmla="*/ 16259175 w 18087976"/>
              <a:gd name="connsiteY0-20" fmla="*/ 0 h 4371975"/>
              <a:gd name="connsiteX1-21" fmla="*/ 18087976 w 18087976"/>
              <a:gd name="connsiteY1-22" fmla="*/ 4371975 h 4371975"/>
              <a:gd name="connsiteX2-23" fmla="*/ 0 w 18087976"/>
              <a:gd name="connsiteY2-24" fmla="*/ 4314825 h 4371975"/>
              <a:gd name="connsiteX3-25" fmla="*/ 2257426 w 18087976"/>
              <a:gd name="connsiteY3-26" fmla="*/ 2800350 h 4371975"/>
              <a:gd name="connsiteX4-27" fmla="*/ 2258357 w 18087976"/>
              <a:gd name="connsiteY4-28" fmla="*/ 2800155 h 4371975"/>
              <a:gd name="connsiteX5-29" fmla="*/ 1009252 w 18087976"/>
              <a:gd name="connsiteY5-30" fmla="*/ 4020870 h 4371975"/>
              <a:gd name="connsiteX6-31" fmla="*/ 17448018 w 18087976"/>
              <a:gd name="connsiteY6-32" fmla="*/ 4020870 h 4371975"/>
              <a:gd name="connsiteX7-33" fmla="*/ 15982552 w 18087976"/>
              <a:gd name="connsiteY7-34" fmla="*/ 649020 h 4371975"/>
              <a:gd name="connsiteX8-35" fmla="*/ 12282037 w 18087976"/>
              <a:gd name="connsiteY8-36" fmla="*/ 703439 h 4371975"/>
              <a:gd name="connsiteX9-37" fmla="*/ 16259175 w 18087976"/>
              <a:gd name="connsiteY9-38" fmla="*/ 0 h 4371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</a:cxnLst>
            <a:rect l="l" t="t" r="r" b="b"/>
            <a:pathLst>
              <a:path w="18087976" h="4371975">
                <a:moveTo>
                  <a:pt x="16259175" y="0"/>
                </a:moveTo>
                <a:lnTo>
                  <a:pt x="18087976" y="4371975"/>
                </a:lnTo>
                <a:lnTo>
                  <a:pt x="0" y="4314825"/>
                </a:lnTo>
                <a:lnTo>
                  <a:pt x="2257426" y="2800350"/>
                </a:lnTo>
                <a:lnTo>
                  <a:pt x="2258357" y="2800155"/>
                </a:lnTo>
                <a:lnTo>
                  <a:pt x="1009252" y="4020870"/>
                </a:lnTo>
                <a:lnTo>
                  <a:pt x="17448018" y="4020870"/>
                </a:lnTo>
                <a:lnTo>
                  <a:pt x="15982552" y="649020"/>
                </a:lnTo>
                <a:lnTo>
                  <a:pt x="12282037" y="703439"/>
                </a:lnTo>
                <a:lnTo>
                  <a:pt x="16259175" y="0"/>
                </a:lnTo>
                <a:close/>
              </a:path>
            </a:pathLst>
          </a:cu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00"/>
          <p:cNvSpPr>
            <a:spLocks noEditPoints="1"/>
          </p:cNvSpPr>
          <p:nvPr/>
        </p:nvSpPr>
        <p:spPr bwMode="auto">
          <a:xfrm>
            <a:off x="5611919" y="1467633"/>
            <a:ext cx="836908" cy="1181328"/>
          </a:xfrm>
          <a:custGeom>
            <a:avLst/>
            <a:gdLst>
              <a:gd name="T0" fmla="*/ 109 w 172"/>
              <a:gd name="T1" fmla="*/ 51 h 242"/>
              <a:gd name="T2" fmla="*/ 116 w 172"/>
              <a:gd name="T3" fmla="*/ 28 h 242"/>
              <a:gd name="T4" fmla="*/ 132 w 172"/>
              <a:gd name="T5" fmla="*/ 67 h 242"/>
              <a:gd name="T6" fmla="*/ 132 w 172"/>
              <a:gd name="T7" fmla="*/ 176 h 242"/>
              <a:gd name="T8" fmla="*/ 116 w 172"/>
              <a:gd name="T9" fmla="*/ 214 h 242"/>
              <a:gd name="T10" fmla="*/ 109 w 172"/>
              <a:gd name="T11" fmla="*/ 191 h 242"/>
              <a:gd name="T12" fmla="*/ 45 w 172"/>
              <a:gd name="T13" fmla="*/ 191 h 242"/>
              <a:gd name="T14" fmla="*/ 38 w 172"/>
              <a:gd name="T15" fmla="*/ 214 h 242"/>
              <a:gd name="T16" fmla="*/ 23 w 172"/>
              <a:gd name="T17" fmla="*/ 176 h 242"/>
              <a:gd name="T18" fmla="*/ 23 w 172"/>
              <a:gd name="T19" fmla="*/ 67 h 242"/>
              <a:gd name="T20" fmla="*/ 38 w 172"/>
              <a:gd name="T21" fmla="*/ 28 h 242"/>
              <a:gd name="T22" fmla="*/ 45 w 172"/>
              <a:gd name="T23" fmla="*/ 51 h 242"/>
              <a:gd name="T24" fmla="*/ 49 w 172"/>
              <a:gd name="T25" fmla="*/ 38 h 242"/>
              <a:gd name="T26" fmla="*/ 106 w 172"/>
              <a:gd name="T27" fmla="*/ 9 h 242"/>
              <a:gd name="T28" fmla="*/ 58 w 172"/>
              <a:gd name="T29" fmla="*/ 0 h 242"/>
              <a:gd name="T30" fmla="*/ 49 w 172"/>
              <a:gd name="T31" fmla="*/ 38 h 242"/>
              <a:gd name="T32" fmla="*/ 49 w 172"/>
              <a:gd name="T33" fmla="*/ 204 h 242"/>
              <a:gd name="T34" fmla="*/ 58 w 172"/>
              <a:gd name="T35" fmla="*/ 242 h 242"/>
              <a:gd name="T36" fmla="*/ 106 w 172"/>
              <a:gd name="T37" fmla="*/ 233 h 242"/>
              <a:gd name="T38" fmla="*/ 68 w 172"/>
              <a:gd name="T39" fmla="*/ 124 h 242"/>
              <a:gd name="T40" fmla="*/ 78 w 172"/>
              <a:gd name="T41" fmla="*/ 127 h 242"/>
              <a:gd name="T42" fmla="*/ 83 w 172"/>
              <a:gd name="T43" fmla="*/ 133 h 242"/>
              <a:gd name="T44" fmla="*/ 82 w 172"/>
              <a:gd name="T45" fmla="*/ 124 h 242"/>
              <a:gd name="T46" fmla="*/ 102 w 172"/>
              <a:gd name="T47" fmla="*/ 102 h 242"/>
              <a:gd name="T48" fmla="*/ 76 w 172"/>
              <a:gd name="T49" fmla="*/ 116 h 242"/>
              <a:gd name="T50" fmla="*/ 49 w 172"/>
              <a:gd name="T51" fmla="*/ 87 h 242"/>
              <a:gd name="T52" fmla="*/ 72 w 172"/>
              <a:gd name="T53" fmla="*/ 120 h 242"/>
              <a:gd name="T54" fmla="*/ 158 w 172"/>
              <a:gd name="T55" fmla="*/ 106 h 242"/>
              <a:gd name="T56" fmla="*/ 172 w 172"/>
              <a:gd name="T57" fmla="*/ 112 h 242"/>
              <a:gd name="T58" fmla="*/ 166 w 172"/>
              <a:gd name="T59" fmla="*/ 139 h 242"/>
              <a:gd name="T60" fmla="*/ 158 w 172"/>
              <a:gd name="T61" fmla="*/ 106 h 242"/>
              <a:gd name="T62" fmla="*/ 77 w 172"/>
              <a:gd name="T63" fmla="*/ 66 h 242"/>
              <a:gd name="T64" fmla="*/ 22 w 172"/>
              <a:gd name="T65" fmla="*/ 121 h 242"/>
              <a:gd name="T66" fmla="*/ 77 w 172"/>
              <a:gd name="T67" fmla="*/ 177 h 242"/>
              <a:gd name="T68" fmla="*/ 133 w 172"/>
              <a:gd name="T69" fmla="*/ 12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2" h="242">
                <a:moveTo>
                  <a:pt x="77" y="44"/>
                </a:moveTo>
                <a:cubicBezTo>
                  <a:pt x="89" y="44"/>
                  <a:pt x="99" y="46"/>
                  <a:pt x="109" y="5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16" y="28"/>
                  <a:pt x="116" y="28"/>
                  <a:pt x="116" y="28"/>
                </a:cubicBezTo>
                <a:cubicBezTo>
                  <a:pt x="128" y="63"/>
                  <a:pt x="128" y="63"/>
                  <a:pt x="128" y="63"/>
                </a:cubicBezTo>
                <a:cubicBezTo>
                  <a:pt x="130" y="64"/>
                  <a:pt x="131" y="65"/>
                  <a:pt x="132" y="67"/>
                </a:cubicBezTo>
                <a:cubicBezTo>
                  <a:pt x="146" y="81"/>
                  <a:pt x="154" y="100"/>
                  <a:pt x="154" y="121"/>
                </a:cubicBezTo>
                <a:cubicBezTo>
                  <a:pt x="154" y="142"/>
                  <a:pt x="146" y="162"/>
                  <a:pt x="132" y="176"/>
                </a:cubicBezTo>
                <a:cubicBezTo>
                  <a:pt x="131" y="177"/>
                  <a:pt x="129" y="178"/>
                  <a:pt x="128" y="179"/>
                </a:cubicBezTo>
                <a:cubicBezTo>
                  <a:pt x="116" y="214"/>
                  <a:pt x="116" y="214"/>
                  <a:pt x="116" y="214"/>
                </a:cubicBezTo>
                <a:cubicBezTo>
                  <a:pt x="109" y="214"/>
                  <a:pt x="109" y="214"/>
                  <a:pt x="109" y="214"/>
                </a:cubicBezTo>
                <a:cubicBezTo>
                  <a:pt x="109" y="191"/>
                  <a:pt x="109" y="191"/>
                  <a:pt x="109" y="191"/>
                </a:cubicBezTo>
                <a:cubicBezTo>
                  <a:pt x="99" y="196"/>
                  <a:pt x="89" y="198"/>
                  <a:pt x="77" y="198"/>
                </a:cubicBezTo>
                <a:cubicBezTo>
                  <a:pt x="66" y="198"/>
                  <a:pt x="55" y="196"/>
                  <a:pt x="45" y="191"/>
                </a:cubicBezTo>
                <a:cubicBezTo>
                  <a:pt x="45" y="214"/>
                  <a:pt x="45" y="214"/>
                  <a:pt x="45" y="214"/>
                </a:cubicBezTo>
                <a:cubicBezTo>
                  <a:pt x="38" y="214"/>
                  <a:pt x="38" y="214"/>
                  <a:pt x="38" y="214"/>
                </a:cubicBezTo>
                <a:cubicBezTo>
                  <a:pt x="25" y="178"/>
                  <a:pt x="25" y="178"/>
                  <a:pt x="25" y="178"/>
                </a:cubicBezTo>
                <a:cubicBezTo>
                  <a:pt x="25" y="177"/>
                  <a:pt x="24" y="176"/>
                  <a:pt x="23" y="176"/>
                </a:cubicBezTo>
                <a:cubicBezTo>
                  <a:pt x="9" y="162"/>
                  <a:pt x="0" y="142"/>
                  <a:pt x="0" y="121"/>
                </a:cubicBezTo>
                <a:cubicBezTo>
                  <a:pt x="0" y="100"/>
                  <a:pt x="9" y="81"/>
                  <a:pt x="23" y="67"/>
                </a:cubicBezTo>
                <a:cubicBezTo>
                  <a:pt x="24" y="66"/>
                  <a:pt x="24" y="65"/>
                  <a:pt x="25" y="64"/>
                </a:cubicBezTo>
                <a:cubicBezTo>
                  <a:pt x="38" y="28"/>
                  <a:pt x="38" y="28"/>
                  <a:pt x="38" y="28"/>
                </a:cubicBezTo>
                <a:cubicBezTo>
                  <a:pt x="45" y="28"/>
                  <a:pt x="45" y="28"/>
                  <a:pt x="45" y="28"/>
                </a:cubicBezTo>
                <a:cubicBezTo>
                  <a:pt x="45" y="51"/>
                  <a:pt x="45" y="51"/>
                  <a:pt x="45" y="51"/>
                </a:cubicBezTo>
                <a:cubicBezTo>
                  <a:pt x="55" y="47"/>
                  <a:pt x="66" y="44"/>
                  <a:pt x="77" y="44"/>
                </a:cubicBezTo>
                <a:close/>
                <a:moveTo>
                  <a:pt x="49" y="38"/>
                </a:moveTo>
                <a:cubicBezTo>
                  <a:pt x="106" y="38"/>
                  <a:pt x="106" y="38"/>
                  <a:pt x="106" y="38"/>
                </a:cubicBezTo>
                <a:cubicBezTo>
                  <a:pt x="106" y="9"/>
                  <a:pt x="106" y="9"/>
                  <a:pt x="106" y="9"/>
                </a:cubicBezTo>
                <a:cubicBezTo>
                  <a:pt x="106" y="4"/>
                  <a:pt x="101" y="0"/>
                  <a:pt x="96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3" y="0"/>
                  <a:pt x="49" y="4"/>
                  <a:pt x="49" y="9"/>
                </a:cubicBezTo>
                <a:cubicBezTo>
                  <a:pt x="49" y="38"/>
                  <a:pt x="49" y="38"/>
                  <a:pt x="49" y="38"/>
                </a:cubicBezTo>
                <a:close/>
                <a:moveTo>
                  <a:pt x="106" y="204"/>
                </a:moveTo>
                <a:cubicBezTo>
                  <a:pt x="49" y="204"/>
                  <a:pt x="49" y="204"/>
                  <a:pt x="49" y="204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8"/>
                  <a:pt x="53" y="242"/>
                  <a:pt x="58" y="242"/>
                </a:cubicBezTo>
                <a:cubicBezTo>
                  <a:pt x="96" y="242"/>
                  <a:pt x="96" y="242"/>
                  <a:pt x="96" y="242"/>
                </a:cubicBezTo>
                <a:cubicBezTo>
                  <a:pt x="101" y="242"/>
                  <a:pt x="106" y="238"/>
                  <a:pt x="106" y="233"/>
                </a:cubicBezTo>
                <a:cubicBezTo>
                  <a:pt x="106" y="204"/>
                  <a:pt x="106" y="204"/>
                  <a:pt x="106" y="204"/>
                </a:cubicBezTo>
                <a:close/>
                <a:moveTo>
                  <a:pt x="68" y="124"/>
                </a:moveTo>
                <a:cubicBezTo>
                  <a:pt x="74" y="130"/>
                  <a:pt x="74" y="130"/>
                  <a:pt x="74" y="130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7" y="130"/>
                  <a:pt x="87" y="130"/>
                  <a:pt x="87" y="130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3" y="123"/>
                  <a:pt x="83" y="122"/>
                  <a:pt x="83" y="121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96" y="96"/>
                  <a:pt x="96" y="96"/>
                  <a:pt x="96" y="96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52" y="84"/>
                  <a:pt x="52" y="84"/>
                  <a:pt x="52" y="84"/>
                </a:cubicBezTo>
                <a:cubicBezTo>
                  <a:pt x="49" y="87"/>
                  <a:pt x="49" y="87"/>
                  <a:pt x="49" y="87"/>
                </a:cubicBezTo>
                <a:cubicBezTo>
                  <a:pt x="72" y="118"/>
                  <a:pt x="72" y="118"/>
                  <a:pt x="72" y="118"/>
                </a:cubicBezTo>
                <a:cubicBezTo>
                  <a:pt x="72" y="119"/>
                  <a:pt x="72" y="119"/>
                  <a:pt x="72" y="120"/>
                </a:cubicBezTo>
                <a:cubicBezTo>
                  <a:pt x="68" y="124"/>
                  <a:pt x="68" y="124"/>
                  <a:pt x="68" y="124"/>
                </a:cubicBezTo>
                <a:close/>
                <a:moveTo>
                  <a:pt x="158" y="106"/>
                </a:moveTo>
                <a:cubicBezTo>
                  <a:pt x="166" y="106"/>
                  <a:pt x="166" y="106"/>
                  <a:pt x="166" y="106"/>
                </a:cubicBezTo>
                <a:cubicBezTo>
                  <a:pt x="169" y="106"/>
                  <a:pt x="172" y="109"/>
                  <a:pt x="172" y="112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172" y="136"/>
                  <a:pt x="169" y="139"/>
                  <a:pt x="166" y="139"/>
                </a:cubicBezTo>
                <a:cubicBezTo>
                  <a:pt x="158" y="139"/>
                  <a:pt x="158" y="139"/>
                  <a:pt x="158" y="139"/>
                </a:cubicBezTo>
                <a:cubicBezTo>
                  <a:pt x="158" y="106"/>
                  <a:pt x="158" y="106"/>
                  <a:pt x="158" y="106"/>
                </a:cubicBezTo>
                <a:close/>
                <a:moveTo>
                  <a:pt x="117" y="82"/>
                </a:moveTo>
                <a:cubicBezTo>
                  <a:pt x="107" y="72"/>
                  <a:pt x="93" y="66"/>
                  <a:pt x="77" y="66"/>
                </a:cubicBezTo>
                <a:cubicBezTo>
                  <a:pt x="62" y="66"/>
                  <a:pt x="48" y="72"/>
                  <a:pt x="38" y="82"/>
                </a:cubicBezTo>
                <a:cubicBezTo>
                  <a:pt x="28" y="92"/>
                  <a:pt x="22" y="106"/>
                  <a:pt x="22" y="121"/>
                </a:cubicBezTo>
                <a:cubicBezTo>
                  <a:pt x="22" y="136"/>
                  <a:pt x="28" y="150"/>
                  <a:pt x="38" y="160"/>
                </a:cubicBezTo>
                <a:cubicBezTo>
                  <a:pt x="48" y="170"/>
                  <a:pt x="62" y="177"/>
                  <a:pt x="77" y="177"/>
                </a:cubicBezTo>
                <a:cubicBezTo>
                  <a:pt x="93" y="177"/>
                  <a:pt x="107" y="170"/>
                  <a:pt x="117" y="160"/>
                </a:cubicBezTo>
                <a:cubicBezTo>
                  <a:pt x="127" y="150"/>
                  <a:pt x="133" y="136"/>
                  <a:pt x="133" y="121"/>
                </a:cubicBezTo>
                <a:cubicBezTo>
                  <a:pt x="133" y="106"/>
                  <a:pt x="127" y="92"/>
                  <a:pt x="117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grpId="0" nodeType="withEffect">
                                  <p:stCondLst>
                                    <p:cond delay="532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894306"/>
            <a:ext cx="261256" cy="988717"/>
          </a:xfrm>
          <a:prstGeom prst="rect">
            <a:avLst/>
          </a:prstGeom>
          <a:solidFill>
            <a:srgbClr val="00B0F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75770" y="979808"/>
            <a:ext cx="1393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0284" y="1555484"/>
            <a:ext cx="1640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3547548" y="1034547"/>
            <a:ext cx="5937885" cy="1512573"/>
            <a:chOff x="3547548" y="1034547"/>
            <a:chExt cx="5937885" cy="1512573"/>
          </a:xfrm>
        </p:grpSpPr>
        <p:sp>
          <p:nvSpPr>
            <p:cNvPr id="37" name="Freeform 18"/>
            <p:cNvSpPr/>
            <p:nvPr>
              <p:custDataLst>
                <p:tags r:id="rId2"/>
              </p:custDataLst>
            </p:nvPr>
          </p:nvSpPr>
          <p:spPr bwMode="auto">
            <a:xfrm>
              <a:off x="3547548" y="1034547"/>
              <a:ext cx="1516798" cy="1512573"/>
            </a:xfrm>
            <a:custGeom>
              <a:avLst/>
              <a:gdLst>
                <a:gd name="T0" fmla="*/ 389 w 631"/>
                <a:gd name="T1" fmla="*/ 557 h 631"/>
                <a:gd name="T2" fmla="*/ 315 w 631"/>
                <a:gd name="T3" fmla="*/ 568 h 631"/>
                <a:gd name="T4" fmla="*/ 63 w 631"/>
                <a:gd name="T5" fmla="*/ 316 h 631"/>
                <a:gd name="T6" fmla="*/ 315 w 631"/>
                <a:gd name="T7" fmla="*/ 63 h 631"/>
                <a:gd name="T8" fmla="*/ 568 w 631"/>
                <a:gd name="T9" fmla="*/ 316 h 631"/>
                <a:gd name="T10" fmla="*/ 464 w 631"/>
                <a:gd name="T11" fmla="*/ 519 h 631"/>
                <a:gd name="T12" fmla="*/ 519 w 631"/>
                <a:gd name="T13" fmla="*/ 557 h 631"/>
                <a:gd name="T14" fmla="*/ 631 w 631"/>
                <a:gd name="T15" fmla="*/ 316 h 631"/>
                <a:gd name="T16" fmla="*/ 315 w 631"/>
                <a:gd name="T17" fmla="*/ 0 h 631"/>
                <a:gd name="T18" fmla="*/ 0 w 631"/>
                <a:gd name="T19" fmla="*/ 316 h 631"/>
                <a:gd name="T20" fmla="*/ 315 w 631"/>
                <a:gd name="T21" fmla="*/ 631 h 631"/>
                <a:gd name="T22" fmla="*/ 464 w 631"/>
                <a:gd name="T23" fmla="*/ 594 h 631"/>
                <a:gd name="T24" fmla="*/ 389 w 631"/>
                <a:gd name="T25" fmla="*/ 557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1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3"/>
                    <a:pt x="315" y="63"/>
                  </a:cubicBezTo>
                  <a:cubicBezTo>
                    <a:pt x="455" y="63"/>
                    <a:pt x="568" y="177"/>
                    <a:pt x="568" y="316"/>
                  </a:cubicBezTo>
                  <a:cubicBezTo>
                    <a:pt x="568" y="399"/>
                    <a:pt x="527" y="473"/>
                    <a:pt x="464" y="519"/>
                  </a:cubicBezTo>
                  <a:cubicBezTo>
                    <a:pt x="484" y="530"/>
                    <a:pt x="502" y="543"/>
                    <a:pt x="519" y="557"/>
                  </a:cubicBezTo>
                  <a:cubicBezTo>
                    <a:pt x="588" y="499"/>
                    <a:pt x="631" y="412"/>
                    <a:pt x="631" y="316"/>
                  </a:cubicBez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1"/>
                    <a:pt x="315" y="631"/>
                  </a:cubicBezTo>
                  <a:cubicBezTo>
                    <a:pt x="369" y="631"/>
                    <a:pt x="420" y="618"/>
                    <a:pt x="464" y="594"/>
                  </a:cubicBezTo>
                  <a:cubicBezTo>
                    <a:pt x="442" y="578"/>
                    <a:pt x="416" y="565"/>
                    <a:pt x="389" y="557"/>
                  </a:cubicBez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8" name="Group 23"/>
            <p:cNvGrpSpPr>
              <a:grpSpLocks noChangeAspect="1"/>
            </p:cNvGrpSpPr>
            <p:nvPr/>
          </p:nvGrpSpPr>
          <p:grpSpPr>
            <a:xfrm>
              <a:off x="4050079" y="1417058"/>
              <a:ext cx="513834" cy="680230"/>
              <a:chOff x="4127500" y="2260600"/>
              <a:chExt cx="612776" cy="811213"/>
            </a:xfrm>
            <a:solidFill>
              <a:srgbClr val="FDFDFD"/>
            </a:solidFill>
          </p:grpSpPr>
          <p:sp>
            <p:nvSpPr>
              <p:cNvPr id="39" name="Freeform 22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4491038" y="2894013"/>
                <a:ext cx="87313" cy="22225"/>
              </a:xfrm>
              <a:custGeom>
                <a:avLst/>
                <a:gdLst>
                  <a:gd name="T0" fmla="*/ 61 w 63"/>
                  <a:gd name="T1" fmla="*/ 9 h 16"/>
                  <a:gd name="T2" fmla="*/ 2 w 63"/>
                  <a:gd name="T3" fmla="*/ 0 h 16"/>
                  <a:gd name="T4" fmla="*/ 0 w 63"/>
                  <a:gd name="T5" fmla="*/ 5 h 16"/>
                  <a:gd name="T6" fmla="*/ 63 w 63"/>
                  <a:gd name="T7" fmla="*/ 16 h 16"/>
                  <a:gd name="T8" fmla="*/ 61 w 63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16">
                    <a:moveTo>
                      <a:pt x="61" y="9"/>
                    </a:moveTo>
                    <a:cubicBezTo>
                      <a:pt x="61" y="9"/>
                      <a:pt x="19" y="4"/>
                      <a:pt x="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6"/>
                      <a:pt x="59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930">
                  <a:defRPr/>
                </a:pPr>
                <a:endParaRPr lang="en-US" sz="3190" kern="0">
                  <a:solidFill>
                    <a:srgbClr val="26262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0" name="Group 25"/>
              <p:cNvGrpSpPr/>
              <p:nvPr/>
            </p:nvGrpSpPr>
            <p:grpSpPr>
              <a:xfrm>
                <a:off x="4127500" y="2260600"/>
                <a:ext cx="612776" cy="811213"/>
                <a:chOff x="4127500" y="2260600"/>
                <a:chExt cx="612776" cy="811213"/>
              </a:xfrm>
              <a:grpFill/>
            </p:grpSpPr>
            <p:grpSp>
              <p:nvGrpSpPr>
                <p:cNvPr id="41" name="Group 26"/>
                <p:cNvGrpSpPr/>
                <p:nvPr/>
              </p:nvGrpSpPr>
              <p:grpSpPr>
                <a:xfrm>
                  <a:off x="4127500" y="2260600"/>
                  <a:ext cx="612776" cy="811213"/>
                  <a:chOff x="4127500" y="2260600"/>
                  <a:chExt cx="612776" cy="811213"/>
                </a:xfrm>
                <a:grpFill/>
              </p:grpSpPr>
              <p:sp>
                <p:nvSpPr>
                  <p:cNvPr id="44" name="Freeform 19"/>
                  <p:cNvSpPr/>
                  <p:nvPr>
                    <p:custDataLst>
                      <p:tags r:id="rId4"/>
                    </p:custDataLst>
                  </p:nvPr>
                </p:nvSpPr>
                <p:spPr bwMode="auto">
                  <a:xfrm>
                    <a:off x="4267200" y="2260600"/>
                    <a:ext cx="271463" cy="234950"/>
                  </a:xfrm>
                  <a:custGeom>
                    <a:avLst/>
                    <a:gdLst>
                      <a:gd name="T0" fmla="*/ 98 w 196"/>
                      <a:gd name="T1" fmla="*/ 0 h 170"/>
                      <a:gd name="T2" fmla="*/ 170 w 196"/>
                      <a:gd name="T3" fmla="*/ 32 h 170"/>
                      <a:gd name="T4" fmla="*/ 180 w 196"/>
                      <a:gd name="T5" fmla="*/ 121 h 170"/>
                      <a:gd name="T6" fmla="*/ 165 w 196"/>
                      <a:gd name="T7" fmla="*/ 168 h 170"/>
                      <a:gd name="T8" fmla="*/ 157 w 196"/>
                      <a:gd name="T9" fmla="*/ 121 h 170"/>
                      <a:gd name="T10" fmla="*/ 142 w 196"/>
                      <a:gd name="T11" fmla="*/ 67 h 170"/>
                      <a:gd name="T12" fmla="*/ 97 w 196"/>
                      <a:gd name="T13" fmla="*/ 61 h 170"/>
                      <a:gd name="T14" fmla="*/ 41 w 196"/>
                      <a:gd name="T15" fmla="*/ 71 h 170"/>
                      <a:gd name="T16" fmla="*/ 30 w 196"/>
                      <a:gd name="T17" fmla="*/ 123 h 170"/>
                      <a:gd name="T18" fmla="*/ 26 w 196"/>
                      <a:gd name="T19" fmla="*/ 159 h 170"/>
                      <a:gd name="T20" fmla="*/ 18 w 196"/>
                      <a:gd name="T21" fmla="*/ 97 h 170"/>
                      <a:gd name="T22" fmla="*/ 98 w 196"/>
                      <a:gd name="T23" fmla="*/ 0 h 1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6" h="170">
                        <a:moveTo>
                          <a:pt x="98" y="0"/>
                        </a:moveTo>
                        <a:cubicBezTo>
                          <a:pt x="98" y="0"/>
                          <a:pt x="145" y="4"/>
                          <a:pt x="170" y="32"/>
                        </a:cubicBezTo>
                        <a:cubicBezTo>
                          <a:pt x="196" y="60"/>
                          <a:pt x="186" y="97"/>
                          <a:pt x="180" y="121"/>
                        </a:cubicBezTo>
                        <a:cubicBezTo>
                          <a:pt x="180" y="121"/>
                          <a:pt x="165" y="165"/>
                          <a:pt x="165" y="168"/>
                        </a:cubicBezTo>
                        <a:cubicBezTo>
                          <a:pt x="165" y="170"/>
                          <a:pt x="162" y="132"/>
                          <a:pt x="157" y="121"/>
                        </a:cubicBezTo>
                        <a:cubicBezTo>
                          <a:pt x="152" y="110"/>
                          <a:pt x="160" y="79"/>
                          <a:pt x="142" y="67"/>
                        </a:cubicBezTo>
                        <a:cubicBezTo>
                          <a:pt x="123" y="55"/>
                          <a:pt x="97" y="61"/>
                          <a:pt x="97" y="61"/>
                        </a:cubicBezTo>
                        <a:cubicBezTo>
                          <a:pt x="97" y="61"/>
                          <a:pt x="59" y="50"/>
                          <a:pt x="41" y="71"/>
                        </a:cubicBezTo>
                        <a:cubicBezTo>
                          <a:pt x="23" y="91"/>
                          <a:pt x="33" y="107"/>
                          <a:pt x="30" y="123"/>
                        </a:cubicBezTo>
                        <a:cubicBezTo>
                          <a:pt x="28" y="139"/>
                          <a:pt x="26" y="159"/>
                          <a:pt x="26" y="159"/>
                        </a:cubicBezTo>
                        <a:cubicBezTo>
                          <a:pt x="26" y="159"/>
                          <a:pt x="19" y="115"/>
                          <a:pt x="18" y="97"/>
                        </a:cubicBezTo>
                        <a:cubicBezTo>
                          <a:pt x="16" y="80"/>
                          <a:pt x="0" y="18"/>
                          <a:pt x="9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/>
                  <a:lstStyle/>
                  <a:p>
                    <a:pPr defTabSz="1217930">
                      <a:defRPr/>
                    </a:pPr>
                    <a:endParaRPr lang="en-US" sz="3190" kern="0">
                      <a:solidFill>
                        <a:srgbClr val="262626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5" name="Freeform 20"/>
                  <p:cNvSpPr/>
                  <p:nvPr>
                    <p:custDataLst>
                      <p:tags r:id="rId5"/>
                    </p:custDataLst>
                  </p:nvPr>
                </p:nvSpPr>
                <p:spPr bwMode="auto">
                  <a:xfrm>
                    <a:off x="4127500" y="2557463"/>
                    <a:ext cx="612776" cy="514350"/>
                  </a:xfrm>
                  <a:custGeom>
                    <a:avLst/>
                    <a:gdLst>
                      <a:gd name="T0" fmla="*/ 152 w 442"/>
                      <a:gd name="T1" fmla="*/ 10 h 371"/>
                      <a:gd name="T2" fmla="*/ 158 w 442"/>
                      <a:gd name="T3" fmla="*/ 40 h 371"/>
                      <a:gd name="T4" fmla="*/ 200 w 442"/>
                      <a:gd name="T5" fmla="*/ 72 h 371"/>
                      <a:gd name="T6" fmla="*/ 258 w 442"/>
                      <a:gd name="T7" fmla="*/ 14 h 371"/>
                      <a:gd name="T8" fmla="*/ 257 w 442"/>
                      <a:gd name="T9" fmla="*/ 0 h 371"/>
                      <a:gd name="T10" fmla="*/ 277 w 442"/>
                      <a:gd name="T11" fmla="*/ 19 h 371"/>
                      <a:gd name="T12" fmla="*/ 278 w 442"/>
                      <a:gd name="T13" fmla="*/ 28 h 371"/>
                      <a:gd name="T14" fmla="*/ 374 w 442"/>
                      <a:gd name="T15" fmla="*/ 56 h 371"/>
                      <a:gd name="T16" fmla="*/ 429 w 442"/>
                      <a:gd name="T17" fmla="*/ 197 h 371"/>
                      <a:gd name="T18" fmla="*/ 420 w 442"/>
                      <a:gd name="T19" fmla="*/ 336 h 371"/>
                      <a:gd name="T20" fmla="*/ 360 w 442"/>
                      <a:gd name="T21" fmla="*/ 356 h 371"/>
                      <a:gd name="T22" fmla="*/ 325 w 442"/>
                      <a:gd name="T23" fmla="*/ 352 h 371"/>
                      <a:gd name="T24" fmla="*/ 324 w 442"/>
                      <a:gd name="T25" fmla="*/ 309 h 371"/>
                      <a:gd name="T26" fmla="*/ 316 w 442"/>
                      <a:gd name="T27" fmla="*/ 252 h 371"/>
                      <a:gd name="T28" fmla="*/ 334 w 442"/>
                      <a:gd name="T29" fmla="*/ 248 h 371"/>
                      <a:gd name="T30" fmla="*/ 311 w 442"/>
                      <a:gd name="T31" fmla="*/ 226 h 371"/>
                      <a:gd name="T32" fmla="*/ 269 w 442"/>
                      <a:gd name="T33" fmla="*/ 248 h 371"/>
                      <a:gd name="T34" fmla="*/ 208 w 442"/>
                      <a:gd name="T35" fmla="*/ 237 h 371"/>
                      <a:gd name="T36" fmla="*/ 206 w 442"/>
                      <a:gd name="T37" fmla="*/ 117 h 371"/>
                      <a:gd name="T38" fmla="*/ 202 w 442"/>
                      <a:gd name="T39" fmla="*/ 105 h 371"/>
                      <a:gd name="T40" fmla="*/ 211 w 442"/>
                      <a:gd name="T41" fmla="*/ 89 h 371"/>
                      <a:gd name="T42" fmla="*/ 234 w 442"/>
                      <a:gd name="T43" fmla="*/ 73 h 371"/>
                      <a:gd name="T44" fmla="*/ 227 w 442"/>
                      <a:gd name="T45" fmla="*/ 64 h 371"/>
                      <a:gd name="T46" fmla="*/ 204 w 442"/>
                      <a:gd name="T47" fmla="*/ 81 h 371"/>
                      <a:gd name="T48" fmla="*/ 196 w 442"/>
                      <a:gd name="T49" fmla="*/ 81 h 371"/>
                      <a:gd name="T50" fmla="*/ 176 w 442"/>
                      <a:gd name="T51" fmla="*/ 68 h 371"/>
                      <a:gd name="T52" fmla="*/ 166 w 442"/>
                      <a:gd name="T53" fmla="*/ 79 h 371"/>
                      <a:gd name="T54" fmla="*/ 187 w 442"/>
                      <a:gd name="T55" fmla="*/ 91 h 371"/>
                      <a:gd name="T56" fmla="*/ 184 w 442"/>
                      <a:gd name="T57" fmla="*/ 101 h 371"/>
                      <a:gd name="T58" fmla="*/ 174 w 442"/>
                      <a:gd name="T59" fmla="*/ 117 h 371"/>
                      <a:gd name="T60" fmla="*/ 165 w 442"/>
                      <a:gd name="T61" fmla="*/ 226 h 371"/>
                      <a:gd name="T62" fmla="*/ 118 w 442"/>
                      <a:gd name="T63" fmla="*/ 227 h 371"/>
                      <a:gd name="T64" fmla="*/ 89 w 442"/>
                      <a:gd name="T65" fmla="*/ 267 h 371"/>
                      <a:gd name="T66" fmla="*/ 102 w 442"/>
                      <a:gd name="T67" fmla="*/ 275 h 371"/>
                      <a:gd name="T68" fmla="*/ 98 w 442"/>
                      <a:gd name="T69" fmla="*/ 364 h 371"/>
                      <a:gd name="T70" fmla="*/ 53 w 442"/>
                      <a:gd name="T71" fmla="*/ 367 h 371"/>
                      <a:gd name="T72" fmla="*/ 4 w 442"/>
                      <a:gd name="T73" fmla="*/ 310 h 371"/>
                      <a:gd name="T74" fmla="*/ 6 w 442"/>
                      <a:gd name="T75" fmla="*/ 180 h 371"/>
                      <a:gd name="T76" fmla="*/ 46 w 442"/>
                      <a:gd name="T77" fmla="*/ 77 h 371"/>
                      <a:gd name="T78" fmla="*/ 125 w 442"/>
                      <a:gd name="T79" fmla="*/ 46 h 371"/>
                      <a:gd name="T80" fmla="*/ 152 w 442"/>
                      <a:gd name="T81" fmla="*/ 10 h 3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442" h="371">
                        <a:moveTo>
                          <a:pt x="152" y="10"/>
                        </a:moveTo>
                        <a:cubicBezTo>
                          <a:pt x="152" y="10"/>
                          <a:pt x="149" y="27"/>
                          <a:pt x="158" y="40"/>
                        </a:cubicBezTo>
                        <a:cubicBezTo>
                          <a:pt x="168" y="53"/>
                          <a:pt x="193" y="75"/>
                          <a:pt x="200" y="72"/>
                        </a:cubicBezTo>
                        <a:cubicBezTo>
                          <a:pt x="207" y="70"/>
                          <a:pt x="255" y="26"/>
                          <a:pt x="258" y="14"/>
                        </a:cubicBezTo>
                        <a:cubicBezTo>
                          <a:pt x="261" y="2"/>
                          <a:pt x="257" y="0"/>
                          <a:pt x="257" y="0"/>
                        </a:cubicBezTo>
                        <a:cubicBezTo>
                          <a:pt x="257" y="0"/>
                          <a:pt x="276" y="15"/>
                          <a:pt x="277" y="19"/>
                        </a:cubicBezTo>
                        <a:cubicBezTo>
                          <a:pt x="278" y="24"/>
                          <a:pt x="278" y="28"/>
                          <a:pt x="278" y="28"/>
                        </a:cubicBezTo>
                        <a:cubicBezTo>
                          <a:pt x="278" y="28"/>
                          <a:pt x="346" y="34"/>
                          <a:pt x="374" y="56"/>
                        </a:cubicBezTo>
                        <a:cubicBezTo>
                          <a:pt x="402" y="78"/>
                          <a:pt x="421" y="146"/>
                          <a:pt x="429" y="197"/>
                        </a:cubicBezTo>
                        <a:cubicBezTo>
                          <a:pt x="437" y="247"/>
                          <a:pt x="442" y="316"/>
                          <a:pt x="420" y="336"/>
                        </a:cubicBezTo>
                        <a:cubicBezTo>
                          <a:pt x="398" y="356"/>
                          <a:pt x="360" y="356"/>
                          <a:pt x="360" y="356"/>
                        </a:cubicBezTo>
                        <a:cubicBezTo>
                          <a:pt x="360" y="356"/>
                          <a:pt x="328" y="360"/>
                          <a:pt x="325" y="352"/>
                        </a:cubicBezTo>
                        <a:cubicBezTo>
                          <a:pt x="323" y="344"/>
                          <a:pt x="331" y="328"/>
                          <a:pt x="324" y="309"/>
                        </a:cubicBezTo>
                        <a:cubicBezTo>
                          <a:pt x="317" y="291"/>
                          <a:pt x="310" y="263"/>
                          <a:pt x="316" y="252"/>
                        </a:cubicBezTo>
                        <a:cubicBezTo>
                          <a:pt x="334" y="248"/>
                          <a:pt x="334" y="248"/>
                          <a:pt x="334" y="248"/>
                        </a:cubicBezTo>
                        <a:cubicBezTo>
                          <a:pt x="334" y="248"/>
                          <a:pt x="328" y="225"/>
                          <a:pt x="311" y="226"/>
                        </a:cubicBezTo>
                        <a:cubicBezTo>
                          <a:pt x="294" y="227"/>
                          <a:pt x="290" y="248"/>
                          <a:pt x="269" y="248"/>
                        </a:cubicBezTo>
                        <a:cubicBezTo>
                          <a:pt x="249" y="248"/>
                          <a:pt x="208" y="237"/>
                          <a:pt x="208" y="237"/>
                        </a:cubicBezTo>
                        <a:cubicBezTo>
                          <a:pt x="206" y="117"/>
                          <a:pt x="206" y="117"/>
                          <a:pt x="206" y="117"/>
                        </a:cubicBezTo>
                        <a:cubicBezTo>
                          <a:pt x="202" y="105"/>
                          <a:pt x="202" y="105"/>
                          <a:pt x="202" y="105"/>
                        </a:cubicBezTo>
                        <a:cubicBezTo>
                          <a:pt x="211" y="89"/>
                          <a:pt x="211" y="89"/>
                          <a:pt x="211" y="89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27" y="64"/>
                          <a:pt x="227" y="64"/>
                          <a:pt x="227" y="64"/>
                        </a:cubicBezTo>
                        <a:cubicBezTo>
                          <a:pt x="204" y="81"/>
                          <a:pt x="204" y="81"/>
                          <a:pt x="204" y="81"/>
                        </a:cubicBezTo>
                        <a:cubicBezTo>
                          <a:pt x="196" y="81"/>
                          <a:pt x="196" y="81"/>
                          <a:pt x="196" y="81"/>
                        </a:cubicBezTo>
                        <a:cubicBezTo>
                          <a:pt x="176" y="68"/>
                          <a:pt x="176" y="68"/>
                          <a:pt x="176" y="68"/>
                        </a:cubicBezTo>
                        <a:cubicBezTo>
                          <a:pt x="166" y="79"/>
                          <a:pt x="166" y="79"/>
                          <a:pt x="166" y="79"/>
                        </a:cubicBezTo>
                        <a:cubicBezTo>
                          <a:pt x="187" y="91"/>
                          <a:pt x="187" y="91"/>
                          <a:pt x="187" y="91"/>
                        </a:cubicBezTo>
                        <a:cubicBezTo>
                          <a:pt x="184" y="101"/>
                          <a:pt x="184" y="101"/>
                          <a:pt x="184" y="101"/>
                        </a:cubicBezTo>
                        <a:cubicBezTo>
                          <a:pt x="174" y="117"/>
                          <a:pt x="174" y="117"/>
                          <a:pt x="174" y="117"/>
                        </a:cubicBezTo>
                        <a:cubicBezTo>
                          <a:pt x="165" y="226"/>
                          <a:pt x="165" y="226"/>
                          <a:pt x="165" y="226"/>
                        </a:cubicBezTo>
                        <a:cubicBezTo>
                          <a:pt x="165" y="226"/>
                          <a:pt x="136" y="221"/>
                          <a:pt x="118" y="227"/>
                        </a:cubicBezTo>
                        <a:cubicBezTo>
                          <a:pt x="100" y="234"/>
                          <a:pt x="88" y="254"/>
                          <a:pt x="89" y="267"/>
                        </a:cubicBezTo>
                        <a:cubicBezTo>
                          <a:pt x="89" y="267"/>
                          <a:pt x="88" y="276"/>
                          <a:pt x="102" y="275"/>
                        </a:cubicBezTo>
                        <a:cubicBezTo>
                          <a:pt x="102" y="275"/>
                          <a:pt x="98" y="362"/>
                          <a:pt x="98" y="364"/>
                        </a:cubicBezTo>
                        <a:cubicBezTo>
                          <a:pt x="98" y="366"/>
                          <a:pt x="76" y="371"/>
                          <a:pt x="53" y="367"/>
                        </a:cubicBezTo>
                        <a:cubicBezTo>
                          <a:pt x="31" y="364"/>
                          <a:pt x="9" y="335"/>
                          <a:pt x="4" y="310"/>
                        </a:cubicBezTo>
                        <a:cubicBezTo>
                          <a:pt x="0" y="284"/>
                          <a:pt x="2" y="210"/>
                          <a:pt x="6" y="180"/>
                        </a:cubicBezTo>
                        <a:cubicBezTo>
                          <a:pt x="11" y="150"/>
                          <a:pt x="17" y="88"/>
                          <a:pt x="46" y="77"/>
                        </a:cubicBezTo>
                        <a:cubicBezTo>
                          <a:pt x="74" y="66"/>
                          <a:pt x="114" y="56"/>
                          <a:pt x="125" y="46"/>
                        </a:cubicBezTo>
                        <a:cubicBezTo>
                          <a:pt x="135" y="35"/>
                          <a:pt x="148" y="11"/>
                          <a:pt x="152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/>
                  <a:lstStyle/>
                  <a:p>
                    <a:pPr defTabSz="1217930">
                      <a:defRPr/>
                    </a:pPr>
                    <a:endParaRPr lang="en-US" sz="3190" kern="0">
                      <a:solidFill>
                        <a:srgbClr val="262626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2" name="Freeform 21"/>
                <p:cNvSpPr/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4267200" y="2928938"/>
                  <a:ext cx="368300" cy="120650"/>
                </a:xfrm>
                <a:custGeom>
                  <a:avLst/>
                  <a:gdLst>
                    <a:gd name="T0" fmla="*/ 230 w 266"/>
                    <a:gd name="T1" fmla="*/ 79 h 87"/>
                    <a:gd name="T2" fmla="*/ 151 w 266"/>
                    <a:gd name="T3" fmla="*/ 49 h 87"/>
                    <a:gd name="T4" fmla="*/ 82 w 266"/>
                    <a:gd name="T5" fmla="*/ 17 h 87"/>
                    <a:gd name="T6" fmla="*/ 1 w 266"/>
                    <a:gd name="T7" fmla="*/ 7 h 87"/>
                    <a:gd name="T8" fmla="*/ 0 w 266"/>
                    <a:gd name="T9" fmla="*/ 10 h 87"/>
                    <a:gd name="T10" fmla="*/ 81 w 266"/>
                    <a:gd name="T11" fmla="*/ 22 h 87"/>
                    <a:gd name="T12" fmla="*/ 230 w 266"/>
                    <a:gd name="T13" fmla="*/ 84 h 87"/>
                    <a:gd name="T14" fmla="*/ 230 w 266"/>
                    <a:gd name="T15" fmla="*/ 79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6" h="87">
                      <a:moveTo>
                        <a:pt x="230" y="79"/>
                      </a:moveTo>
                      <a:cubicBezTo>
                        <a:pt x="230" y="79"/>
                        <a:pt x="182" y="65"/>
                        <a:pt x="151" y="49"/>
                      </a:cubicBezTo>
                      <a:cubicBezTo>
                        <a:pt x="120" y="33"/>
                        <a:pt x="87" y="17"/>
                        <a:pt x="82" y="17"/>
                      </a:cubicBezTo>
                      <a:cubicBezTo>
                        <a:pt x="77" y="17"/>
                        <a:pt x="25" y="0"/>
                        <a:pt x="1" y="7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42" y="5"/>
                        <a:pt x="81" y="22"/>
                      </a:cubicBezTo>
                      <a:cubicBezTo>
                        <a:pt x="121" y="40"/>
                        <a:pt x="195" y="87"/>
                        <a:pt x="230" y="84"/>
                      </a:cubicBezTo>
                      <a:cubicBezTo>
                        <a:pt x="266" y="81"/>
                        <a:pt x="230" y="79"/>
                        <a:pt x="230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/>
                <a:lstStyle/>
                <a:p>
                  <a:pPr defTabSz="1217930">
                    <a:defRPr/>
                  </a:pPr>
                  <a:endParaRPr lang="en-US" sz="3190" kern="0">
                    <a:solidFill>
                      <a:srgbClr val="262626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Freeform 23"/>
                <p:cNvSpPr/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4251325" y="3009900"/>
                  <a:ext cx="244475" cy="55563"/>
                </a:xfrm>
                <a:custGeom>
                  <a:avLst/>
                  <a:gdLst>
                    <a:gd name="T0" fmla="*/ 5 w 177"/>
                    <a:gd name="T1" fmla="*/ 32 h 40"/>
                    <a:gd name="T2" fmla="*/ 107 w 177"/>
                    <a:gd name="T3" fmla="*/ 22 h 40"/>
                    <a:gd name="T4" fmla="*/ 169 w 177"/>
                    <a:gd name="T5" fmla="*/ 0 h 40"/>
                    <a:gd name="T6" fmla="*/ 177 w 177"/>
                    <a:gd name="T7" fmla="*/ 3 h 40"/>
                    <a:gd name="T8" fmla="*/ 103 w 177"/>
                    <a:gd name="T9" fmla="*/ 29 h 40"/>
                    <a:gd name="T10" fmla="*/ 0 w 177"/>
                    <a:gd name="T11" fmla="*/ 40 h 40"/>
                    <a:gd name="T12" fmla="*/ 5 w 177"/>
                    <a:gd name="T13" fmla="*/ 3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7" h="40">
                      <a:moveTo>
                        <a:pt x="5" y="32"/>
                      </a:moveTo>
                      <a:cubicBezTo>
                        <a:pt x="5" y="32"/>
                        <a:pt x="61" y="33"/>
                        <a:pt x="107" y="22"/>
                      </a:cubicBezTo>
                      <a:cubicBezTo>
                        <a:pt x="154" y="10"/>
                        <a:pt x="169" y="0"/>
                        <a:pt x="169" y="0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77" y="3"/>
                        <a:pt x="142" y="22"/>
                        <a:pt x="103" y="29"/>
                      </a:cubicBezTo>
                      <a:cubicBezTo>
                        <a:pt x="64" y="36"/>
                        <a:pt x="0" y="40"/>
                        <a:pt x="0" y="40"/>
                      </a:cubicBezTo>
                      <a:lnTo>
                        <a:pt x="5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/>
                <a:lstStyle/>
                <a:p>
                  <a:pPr defTabSz="1217930">
                    <a:defRPr/>
                  </a:pPr>
                  <a:endParaRPr lang="en-US" sz="3190" kern="0">
                    <a:solidFill>
                      <a:srgbClr val="262626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9" name="TextBox 13"/>
            <p:cNvSpPr txBox="1"/>
            <p:nvPr>
              <p:custDataLst>
                <p:tags r:id="rId8"/>
              </p:custDataLst>
            </p:nvPr>
          </p:nvSpPr>
          <p:spPr>
            <a:xfrm>
              <a:off x="5257078" y="1115049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930">
                <a:defRPr/>
              </a:pPr>
              <a:r>
                <a:rPr lang="en-US" sz="7985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7985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53" name="Straight Connector 15"/>
            <p:cNvCxnSpPr/>
            <p:nvPr>
              <p:custDataLst>
                <p:tags r:id="rId9"/>
              </p:custDataLst>
            </p:nvPr>
          </p:nvCxnSpPr>
          <p:spPr>
            <a:xfrm>
              <a:off x="6630955" y="1424273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sp>
          <p:nvSpPr>
            <p:cNvPr id="58" name="TextBox 13"/>
            <p:cNvSpPr txBox="1"/>
            <p:nvPr>
              <p:custDataLst>
                <p:tags r:id="rId10"/>
              </p:custDataLst>
            </p:nvPr>
          </p:nvSpPr>
          <p:spPr>
            <a:xfrm>
              <a:off x="6809543" y="1575567"/>
              <a:ext cx="2675890" cy="30734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20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MLC5-9材料车介绍</a:t>
              </a:r>
              <a:endParaRPr lang="zh-CN" altLang="en-US" sz="20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11"/>
            </p:custDataLst>
          </p:nvPr>
        </p:nvGrpSpPr>
        <p:grpSpPr>
          <a:xfrm>
            <a:off x="3547548" y="2190102"/>
            <a:ext cx="6487160" cy="1512573"/>
            <a:chOff x="3547548" y="2190102"/>
            <a:chExt cx="6487160" cy="1512573"/>
          </a:xfrm>
        </p:grpSpPr>
        <p:sp>
          <p:nvSpPr>
            <p:cNvPr id="36" name="Freeform 14"/>
            <p:cNvSpPr/>
            <p:nvPr>
              <p:custDataLst>
                <p:tags r:id="rId12"/>
              </p:custDataLst>
            </p:nvPr>
          </p:nvSpPr>
          <p:spPr bwMode="auto">
            <a:xfrm>
              <a:off x="3547548" y="2190102"/>
              <a:ext cx="1516798" cy="1512573"/>
            </a:xfrm>
            <a:custGeom>
              <a:avLst/>
              <a:gdLst>
                <a:gd name="T0" fmla="*/ 389 w 631"/>
                <a:gd name="T1" fmla="*/ 557 h 632"/>
                <a:gd name="T2" fmla="*/ 315 w 631"/>
                <a:gd name="T3" fmla="*/ 568 h 632"/>
                <a:gd name="T4" fmla="*/ 63 w 631"/>
                <a:gd name="T5" fmla="*/ 316 h 632"/>
                <a:gd name="T6" fmla="*/ 315 w 631"/>
                <a:gd name="T7" fmla="*/ 64 h 632"/>
                <a:gd name="T8" fmla="*/ 568 w 631"/>
                <a:gd name="T9" fmla="*/ 316 h 632"/>
                <a:gd name="T10" fmla="*/ 464 w 631"/>
                <a:gd name="T11" fmla="*/ 520 h 632"/>
                <a:gd name="T12" fmla="*/ 519 w 631"/>
                <a:gd name="T13" fmla="*/ 557 h 632"/>
                <a:gd name="T14" fmla="*/ 631 w 631"/>
                <a:gd name="T15" fmla="*/ 316 h 632"/>
                <a:gd name="T16" fmla="*/ 315 w 631"/>
                <a:gd name="T17" fmla="*/ 0 h 632"/>
                <a:gd name="T18" fmla="*/ 0 w 631"/>
                <a:gd name="T19" fmla="*/ 316 h 632"/>
                <a:gd name="T20" fmla="*/ 315 w 631"/>
                <a:gd name="T21" fmla="*/ 632 h 632"/>
                <a:gd name="T22" fmla="*/ 464 w 631"/>
                <a:gd name="T23" fmla="*/ 595 h 632"/>
                <a:gd name="T24" fmla="*/ 389 w 631"/>
                <a:gd name="T25" fmla="*/ 557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2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4"/>
                    <a:pt x="315" y="64"/>
                  </a:cubicBezTo>
                  <a:cubicBezTo>
                    <a:pt x="455" y="64"/>
                    <a:pt x="568" y="177"/>
                    <a:pt x="568" y="316"/>
                  </a:cubicBezTo>
                  <a:cubicBezTo>
                    <a:pt x="568" y="400"/>
                    <a:pt x="527" y="474"/>
                    <a:pt x="464" y="520"/>
                  </a:cubicBezTo>
                  <a:cubicBezTo>
                    <a:pt x="484" y="530"/>
                    <a:pt x="502" y="543"/>
                    <a:pt x="519" y="557"/>
                  </a:cubicBezTo>
                  <a:cubicBezTo>
                    <a:pt x="588" y="499"/>
                    <a:pt x="631" y="413"/>
                    <a:pt x="631" y="316"/>
                  </a:cubicBezTo>
                  <a:cubicBezTo>
                    <a:pt x="631" y="142"/>
                    <a:pt x="490" y="0"/>
                    <a:pt x="315" y="0"/>
                  </a:cubicBezTo>
                  <a:cubicBezTo>
                    <a:pt x="141" y="0"/>
                    <a:pt x="0" y="142"/>
                    <a:pt x="0" y="316"/>
                  </a:cubicBezTo>
                  <a:cubicBezTo>
                    <a:pt x="0" y="491"/>
                    <a:pt x="141" y="632"/>
                    <a:pt x="315" y="632"/>
                  </a:cubicBezTo>
                  <a:cubicBezTo>
                    <a:pt x="369" y="632"/>
                    <a:pt x="420" y="618"/>
                    <a:pt x="464" y="595"/>
                  </a:cubicBezTo>
                  <a:cubicBezTo>
                    <a:pt x="442" y="578"/>
                    <a:pt x="416" y="566"/>
                    <a:pt x="389" y="557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03"/>
            <p:cNvSpPr>
              <a:spLocks noChangeAspect="1"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4087205" y="2622742"/>
              <a:ext cx="439582" cy="647295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37"/>
            <p:cNvSpPr txBox="1"/>
            <p:nvPr>
              <p:custDataLst>
                <p:tags r:id="rId14"/>
              </p:custDataLst>
            </p:nvPr>
          </p:nvSpPr>
          <p:spPr>
            <a:xfrm>
              <a:off x="5209076" y="2270956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930">
                <a:defRPr/>
              </a:pPr>
              <a:r>
                <a:rPr lang="en-US" sz="7985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sz="7985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54" name="Straight Connector 46"/>
            <p:cNvCxnSpPr/>
            <p:nvPr>
              <p:custDataLst>
                <p:tags r:id="rId15"/>
              </p:custDataLst>
            </p:nvPr>
          </p:nvCxnSpPr>
          <p:spPr>
            <a:xfrm>
              <a:off x="6630955" y="2580180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sp>
          <p:nvSpPr>
            <p:cNvPr id="61" name="TextBox 13"/>
            <p:cNvSpPr txBox="1"/>
            <p:nvPr>
              <p:custDataLst>
                <p:tags r:id="rId16"/>
              </p:custDataLst>
            </p:nvPr>
          </p:nvSpPr>
          <p:spPr>
            <a:xfrm>
              <a:off x="6880028" y="2777477"/>
              <a:ext cx="3154680" cy="30734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20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MLC5-9所代表的含义如下</a:t>
              </a:r>
              <a:endParaRPr lang="zh-CN" altLang="en-US" sz="20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7"/>
            </p:custDataLst>
          </p:nvPr>
        </p:nvGrpSpPr>
        <p:grpSpPr>
          <a:xfrm>
            <a:off x="3547548" y="3345656"/>
            <a:ext cx="6425565" cy="1512573"/>
            <a:chOff x="3547548" y="3345656"/>
            <a:chExt cx="6425565" cy="1512573"/>
          </a:xfrm>
        </p:grpSpPr>
        <p:sp>
          <p:nvSpPr>
            <p:cNvPr id="35" name="Freeform 10"/>
            <p:cNvSpPr/>
            <p:nvPr>
              <p:custDataLst>
                <p:tags r:id="rId18"/>
              </p:custDataLst>
            </p:nvPr>
          </p:nvSpPr>
          <p:spPr bwMode="auto">
            <a:xfrm>
              <a:off x="3547548" y="3345656"/>
              <a:ext cx="1516798" cy="1512573"/>
            </a:xfrm>
            <a:custGeom>
              <a:avLst/>
              <a:gdLst>
                <a:gd name="T0" fmla="*/ 389 w 631"/>
                <a:gd name="T1" fmla="*/ 557 h 631"/>
                <a:gd name="T2" fmla="*/ 315 w 631"/>
                <a:gd name="T3" fmla="*/ 568 h 631"/>
                <a:gd name="T4" fmla="*/ 63 w 631"/>
                <a:gd name="T5" fmla="*/ 316 h 631"/>
                <a:gd name="T6" fmla="*/ 315 w 631"/>
                <a:gd name="T7" fmla="*/ 63 h 631"/>
                <a:gd name="T8" fmla="*/ 568 w 631"/>
                <a:gd name="T9" fmla="*/ 316 h 631"/>
                <a:gd name="T10" fmla="*/ 464 w 631"/>
                <a:gd name="T11" fmla="*/ 519 h 631"/>
                <a:gd name="T12" fmla="*/ 519 w 631"/>
                <a:gd name="T13" fmla="*/ 557 h 631"/>
                <a:gd name="T14" fmla="*/ 631 w 631"/>
                <a:gd name="T15" fmla="*/ 316 h 631"/>
                <a:gd name="T16" fmla="*/ 315 w 631"/>
                <a:gd name="T17" fmla="*/ 0 h 631"/>
                <a:gd name="T18" fmla="*/ 0 w 631"/>
                <a:gd name="T19" fmla="*/ 316 h 631"/>
                <a:gd name="T20" fmla="*/ 315 w 631"/>
                <a:gd name="T21" fmla="*/ 631 h 631"/>
                <a:gd name="T22" fmla="*/ 464 w 631"/>
                <a:gd name="T23" fmla="*/ 594 h 631"/>
                <a:gd name="T24" fmla="*/ 389 w 631"/>
                <a:gd name="T25" fmla="*/ 557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1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6"/>
                    <a:pt x="176" y="63"/>
                    <a:pt x="315" y="63"/>
                  </a:cubicBezTo>
                  <a:cubicBezTo>
                    <a:pt x="455" y="63"/>
                    <a:pt x="568" y="176"/>
                    <a:pt x="568" y="316"/>
                  </a:cubicBezTo>
                  <a:cubicBezTo>
                    <a:pt x="568" y="399"/>
                    <a:pt x="527" y="473"/>
                    <a:pt x="464" y="519"/>
                  </a:cubicBezTo>
                  <a:cubicBezTo>
                    <a:pt x="484" y="530"/>
                    <a:pt x="502" y="542"/>
                    <a:pt x="519" y="557"/>
                  </a:cubicBezTo>
                  <a:cubicBezTo>
                    <a:pt x="588" y="499"/>
                    <a:pt x="631" y="412"/>
                    <a:pt x="631" y="316"/>
                  </a:cubicBez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1"/>
                    <a:pt x="315" y="631"/>
                  </a:cubicBezTo>
                  <a:cubicBezTo>
                    <a:pt x="369" y="631"/>
                    <a:pt x="420" y="618"/>
                    <a:pt x="464" y="594"/>
                  </a:cubicBezTo>
                  <a:cubicBezTo>
                    <a:pt x="442" y="578"/>
                    <a:pt x="416" y="565"/>
                    <a:pt x="389" y="557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4021730" y="3877007"/>
              <a:ext cx="599825" cy="449872"/>
            </a:xfrm>
            <a:custGeom>
              <a:avLst/>
              <a:gdLst/>
              <a:ahLst/>
              <a:cxnLst>
                <a:cxn ang="0">
                  <a:pos x="168" y="126"/>
                </a:cxn>
                <a:cxn ang="0">
                  <a:pos x="0" y="126"/>
                </a:cxn>
                <a:cxn ang="0">
                  <a:pos x="0" y="0"/>
                </a:cxn>
                <a:cxn ang="0">
                  <a:pos x="10" y="0"/>
                </a:cxn>
                <a:cxn ang="0">
                  <a:pos x="10" y="115"/>
                </a:cxn>
                <a:cxn ang="0">
                  <a:pos x="168" y="115"/>
                </a:cxn>
                <a:cxn ang="0">
                  <a:pos x="168" y="126"/>
                </a:cxn>
                <a:cxn ang="0">
                  <a:pos x="54" y="104"/>
                </a:cxn>
                <a:cxn ang="0">
                  <a:pos x="32" y="104"/>
                </a:cxn>
                <a:cxn ang="0">
                  <a:pos x="32" y="63"/>
                </a:cxn>
                <a:cxn ang="0">
                  <a:pos x="54" y="63"/>
                </a:cxn>
                <a:cxn ang="0">
                  <a:pos x="54" y="104"/>
                </a:cxn>
                <a:cxn ang="0">
                  <a:pos x="84" y="104"/>
                </a:cxn>
                <a:cxn ang="0">
                  <a:pos x="64" y="104"/>
                </a:cxn>
                <a:cxn ang="0">
                  <a:pos x="64" y="19"/>
                </a:cxn>
                <a:cxn ang="0">
                  <a:pos x="84" y="19"/>
                </a:cxn>
                <a:cxn ang="0">
                  <a:pos x="84" y="104"/>
                </a:cxn>
                <a:cxn ang="0">
                  <a:pos x="116" y="104"/>
                </a:cxn>
                <a:cxn ang="0">
                  <a:pos x="95" y="104"/>
                </a:cxn>
                <a:cxn ang="0">
                  <a:pos x="95" y="41"/>
                </a:cxn>
                <a:cxn ang="0">
                  <a:pos x="116" y="41"/>
                </a:cxn>
                <a:cxn ang="0">
                  <a:pos x="116" y="104"/>
                </a:cxn>
                <a:cxn ang="0">
                  <a:pos x="147" y="104"/>
                </a:cxn>
                <a:cxn ang="0">
                  <a:pos x="127" y="104"/>
                </a:cxn>
                <a:cxn ang="0">
                  <a:pos x="127" y="9"/>
                </a:cxn>
                <a:cxn ang="0">
                  <a:pos x="147" y="9"/>
                </a:cxn>
                <a:cxn ang="0">
                  <a:pos x="147" y="104"/>
                </a:cxn>
              </a:cxnLst>
              <a:rect l="0" t="0" r="r" b="b"/>
              <a:pathLst>
                <a:path w="168" h="126">
                  <a:moveTo>
                    <a:pt x="168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15"/>
                  </a:lnTo>
                  <a:lnTo>
                    <a:pt x="168" y="115"/>
                  </a:lnTo>
                  <a:lnTo>
                    <a:pt x="168" y="126"/>
                  </a:lnTo>
                  <a:close/>
                  <a:moveTo>
                    <a:pt x="54" y="104"/>
                  </a:moveTo>
                  <a:lnTo>
                    <a:pt x="32" y="104"/>
                  </a:lnTo>
                  <a:lnTo>
                    <a:pt x="32" y="63"/>
                  </a:lnTo>
                  <a:lnTo>
                    <a:pt x="54" y="63"/>
                  </a:lnTo>
                  <a:lnTo>
                    <a:pt x="54" y="104"/>
                  </a:lnTo>
                  <a:close/>
                  <a:moveTo>
                    <a:pt x="84" y="104"/>
                  </a:moveTo>
                  <a:lnTo>
                    <a:pt x="64" y="104"/>
                  </a:lnTo>
                  <a:lnTo>
                    <a:pt x="64" y="19"/>
                  </a:lnTo>
                  <a:lnTo>
                    <a:pt x="84" y="19"/>
                  </a:lnTo>
                  <a:lnTo>
                    <a:pt x="84" y="104"/>
                  </a:lnTo>
                  <a:close/>
                  <a:moveTo>
                    <a:pt x="116" y="104"/>
                  </a:moveTo>
                  <a:lnTo>
                    <a:pt x="95" y="104"/>
                  </a:lnTo>
                  <a:lnTo>
                    <a:pt x="95" y="41"/>
                  </a:lnTo>
                  <a:lnTo>
                    <a:pt x="116" y="41"/>
                  </a:lnTo>
                  <a:lnTo>
                    <a:pt x="116" y="104"/>
                  </a:lnTo>
                  <a:close/>
                  <a:moveTo>
                    <a:pt x="147" y="104"/>
                  </a:moveTo>
                  <a:lnTo>
                    <a:pt x="127" y="104"/>
                  </a:lnTo>
                  <a:lnTo>
                    <a:pt x="127" y="9"/>
                  </a:lnTo>
                  <a:lnTo>
                    <a:pt x="147" y="9"/>
                  </a:lnTo>
                  <a:lnTo>
                    <a:pt x="147" y="104"/>
                  </a:ln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36"/>
            <p:cNvSpPr txBox="1"/>
            <p:nvPr>
              <p:custDataLst>
                <p:tags r:id="rId20"/>
              </p:custDataLst>
            </p:nvPr>
          </p:nvSpPr>
          <p:spPr>
            <a:xfrm>
              <a:off x="5196401" y="3426865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930">
                <a:defRPr/>
              </a:pPr>
              <a:r>
                <a:rPr lang="en-US" sz="7985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sz="7985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55" name="Straight Connector 47"/>
            <p:cNvCxnSpPr/>
            <p:nvPr>
              <p:custDataLst>
                <p:tags r:id="rId21"/>
              </p:custDataLst>
            </p:nvPr>
          </p:nvCxnSpPr>
          <p:spPr>
            <a:xfrm>
              <a:off x="6630955" y="3736087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sp>
          <p:nvSpPr>
            <p:cNvPr id="64" name="TextBox 13"/>
            <p:cNvSpPr txBox="1"/>
            <p:nvPr>
              <p:custDataLst>
                <p:tags r:id="rId22"/>
              </p:custDataLst>
            </p:nvPr>
          </p:nvSpPr>
          <p:spPr>
            <a:xfrm>
              <a:off x="6880028" y="3877151"/>
              <a:ext cx="3093085" cy="30734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20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MLC5-9材料车技术参数</a:t>
              </a:r>
              <a:r>
                <a:rPr lang="zh-CN" alt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23"/>
            </p:custDataLst>
          </p:nvPr>
        </p:nvGrpSpPr>
        <p:grpSpPr>
          <a:xfrm>
            <a:off x="3547548" y="4501212"/>
            <a:ext cx="6487795" cy="1514687"/>
            <a:chOff x="3547548" y="4501212"/>
            <a:chExt cx="6487795" cy="1514687"/>
          </a:xfrm>
        </p:grpSpPr>
        <p:sp>
          <p:nvSpPr>
            <p:cNvPr id="29" name="Freeform 6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>
              <a:off x="3547548" y="4501212"/>
              <a:ext cx="1516798" cy="1514687"/>
            </a:xfrm>
            <a:custGeom>
              <a:avLst/>
              <a:gdLst>
                <a:gd name="T0" fmla="*/ 568 w 631"/>
                <a:gd name="T1" fmla="*/ 316 h 632"/>
                <a:gd name="T2" fmla="*/ 315 w 631"/>
                <a:gd name="T3" fmla="*/ 568 h 632"/>
                <a:gd name="T4" fmla="*/ 63 w 631"/>
                <a:gd name="T5" fmla="*/ 316 h 632"/>
                <a:gd name="T6" fmla="*/ 315 w 631"/>
                <a:gd name="T7" fmla="*/ 64 h 632"/>
                <a:gd name="T8" fmla="*/ 568 w 631"/>
                <a:gd name="T9" fmla="*/ 316 h 632"/>
                <a:gd name="T10" fmla="*/ 631 w 631"/>
                <a:gd name="T11" fmla="*/ 316 h 632"/>
                <a:gd name="T12" fmla="*/ 315 w 631"/>
                <a:gd name="T13" fmla="*/ 0 h 632"/>
                <a:gd name="T14" fmla="*/ 0 w 631"/>
                <a:gd name="T15" fmla="*/ 316 h 632"/>
                <a:gd name="T16" fmla="*/ 315 w 631"/>
                <a:gd name="T17" fmla="*/ 632 h 632"/>
                <a:gd name="T18" fmla="*/ 631 w 631"/>
                <a:gd name="T19" fmla="*/ 316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632">
                  <a:moveTo>
                    <a:pt x="568" y="316"/>
                  </a:moveTo>
                  <a:cubicBezTo>
                    <a:pt x="568" y="455"/>
                    <a:pt x="455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4"/>
                    <a:pt x="315" y="64"/>
                  </a:cubicBezTo>
                  <a:cubicBezTo>
                    <a:pt x="455" y="64"/>
                    <a:pt x="568" y="177"/>
                    <a:pt x="568" y="316"/>
                  </a:cubicBezTo>
                  <a:moveTo>
                    <a:pt x="631" y="316"/>
                  </a:move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2"/>
                    <a:pt x="315" y="632"/>
                  </a:cubicBezTo>
                  <a:cubicBezTo>
                    <a:pt x="490" y="632"/>
                    <a:pt x="631" y="490"/>
                    <a:pt x="631" y="316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65"/>
            <p:cNvSpPr>
              <a:spLocks noChangeAspect="1"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4037474" y="5012955"/>
              <a:ext cx="539044" cy="491201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35"/>
            <p:cNvSpPr txBox="1"/>
            <p:nvPr>
              <p:custDataLst>
                <p:tags r:id="rId26"/>
              </p:custDataLst>
            </p:nvPr>
          </p:nvSpPr>
          <p:spPr>
            <a:xfrm>
              <a:off x="5158375" y="4582771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930">
                <a:defRPr/>
              </a:pPr>
              <a:r>
                <a:rPr lang="en-US" sz="7985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n-US" sz="7985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56" name="Straight Connector 48"/>
            <p:cNvCxnSpPr/>
            <p:nvPr>
              <p:custDataLst>
                <p:tags r:id="rId27"/>
              </p:custDataLst>
            </p:nvPr>
          </p:nvCxnSpPr>
          <p:spPr>
            <a:xfrm>
              <a:off x="6630955" y="4891995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sp>
          <p:nvSpPr>
            <p:cNvPr id="67" name="TextBox 13"/>
            <p:cNvSpPr txBox="1"/>
            <p:nvPr>
              <p:custDataLst>
                <p:tags r:id="rId28"/>
              </p:custDataLst>
            </p:nvPr>
          </p:nvSpPr>
          <p:spPr>
            <a:xfrm>
              <a:off x="6880028" y="4924757"/>
              <a:ext cx="3155315" cy="6153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20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MLC5-9材料车运转及维修注意事项 </a:t>
              </a:r>
              <a:endParaRPr lang="zh-CN" altLang="en-US" sz="20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/>
          <p:nvPr/>
        </p:nvSpPr>
        <p:spPr bwMode="auto">
          <a:xfrm rot="1272992">
            <a:off x="663031" y="1085167"/>
            <a:ext cx="3953619" cy="6288796"/>
          </a:xfrm>
          <a:custGeom>
            <a:avLst/>
            <a:gdLst>
              <a:gd name="T0" fmla="*/ 327 w 352"/>
              <a:gd name="T1" fmla="*/ 0 h 561"/>
              <a:gd name="T2" fmla="*/ 75 w 352"/>
              <a:gd name="T3" fmla="*/ 364 h 561"/>
              <a:gd name="T4" fmla="*/ 51 w 352"/>
              <a:gd name="T5" fmla="*/ 348 h 561"/>
              <a:gd name="T6" fmla="*/ 63 w 352"/>
              <a:gd name="T7" fmla="*/ 310 h 561"/>
              <a:gd name="T8" fmla="*/ 0 w 352"/>
              <a:gd name="T9" fmla="*/ 244 h 561"/>
              <a:gd name="T10" fmla="*/ 0 w 352"/>
              <a:gd name="T11" fmla="*/ 561 h 561"/>
              <a:gd name="T12" fmla="*/ 216 w 352"/>
              <a:gd name="T13" fmla="*/ 561 h 561"/>
              <a:gd name="T14" fmla="*/ 258 w 352"/>
              <a:gd name="T15" fmla="*/ 512 h 561"/>
              <a:gd name="T16" fmla="*/ 263 w 352"/>
              <a:gd name="T17" fmla="*/ 513 h 561"/>
              <a:gd name="T18" fmla="*/ 322 w 352"/>
              <a:gd name="T19" fmla="*/ 453 h 561"/>
              <a:gd name="T20" fmla="*/ 263 w 352"/>
              <a:gd name="T21" fmla="*/ 394 h 561"/>
              <a:gd name="T22" fmla="*/ 217 w 352"/>
              <a:gd name="T23" fmla="*/ 416 h 561"/>
              <a:gd name="T24" fmla="*/ 181 w 352"/>
              <a:gd name="T25" fmla="*/ 408 h 561"/>
              <a:gd name="T26" fmla="*/ 151 w 352"/>
              <a:gd name="T27" fmla="*/ 414 h 561"/>
              <a:gd name="T28" fmla="*/ 352 w 352"/>
              <a:gd name="T29" fmla="*/ 14 h 561"/>
              <a:gd name="T30" fmla="*/ 327 w 352"/>
              <a:gd name="T31" fmla="*/ 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2" h="561">
                <a:moveTo>
                  <a:pt x="327" y="0"/>
                </a:moveTo>
                <a:cubicBezTo>
                  <a:pt x="257" y="125"/>
                  <a:pt x="176" y="254"/>
                  <a:pt x="75" y="364"/>
                </a:cubicBezTo>
                <a:cubicBezTo>
                  <a:pt x="69" y="356"/>
                  <a:pt x="61" y="351"/>
                  <a:pt x="51" y="348"/>
                </a:cubicBezTo>
                <a:cubicBezTo>
                  <a:pt x="58" y="338"/>
                  <a:pt x="63" y="324"/>
                  <a:pt x="63" y="310"/>
                </a:cubicBezTo>
                <a:cubicBezTo>
                  <a:pt x="63" y="275"/>
                  <a:pt x="35" y="246"/>
                  <a:pt x="0" y="244"/>
                </a:cubicBezTo>
                <a:cubicBezTo>
                  <a:pt x="0" y="561"/>
                  <a:pt x="0" y="561"/>
                  <a:pt x="0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36" y="551"/>
                  <a:pt x="251" y="534"/>
                  <a:pt x="258" y="512"/>
                </a:cubicBezTo>
                <a:cubicBezTo>
                  <a:pt x="260" y="513"/>
                  <a:pt x="261" y="513"/>
                  <a:pt x="263" y="513"/>
                </a:cubicBezTo>
                <a:cubicBezTo>
                  <a:pt x="296" y="513"/>
                  <a:pt x="322" y="486"/>
                  <a:pt x="322" y="453"/>
                </a:cubicBezTo>
                <a:cubicBezTo>
                  <a:pt x="322" y="420"/>
                  <a:pt x="296" y="394"/>
                  <a:pt x="263" y="394"/>
                </a:cubicBezTo>
                <a:cubicBezTo>
                  <a:pt x="244" y="394"/>
                  <a:pt x="228" y="402"/>
                  <a:pt x="217" y="416"/>
                </a:cubicBezTo>
                <a:cubicBezTo>
                  <a:pt x="206" y="411"/>
                  <a:pt x="194" y="408"/>
                  <a:pt x="181" y="408"/>
                </a:cubicBezTo>
                <a:cubicBezTo>
                  <a:pt x="170" y="408"/>
                  <a:pt x="160" y="410"/>
                  <a:pt x="151" y="414"/>
                </a:cubicBezTo>
                <a:cubicBezTo>
                  <a:pt x="199" y="270"/>
                  <a:pt x="275" y="137"/>
                  <a:pt x="352" y="14"/>
                </a:cubicBezTo>
                <a:cubicBezTo>
                  <a:pt x="344" y="10"/>
                  <a:pt x="336" y="5"/>
                  <a:pt x="327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 rot="5400000">
            <a:off x="-659501" y="2727042"/>
            <a:ext cx="2326285" cy="997742"/>
          </a:xfrm>
          <a:custGeom>
            <a:avLst/>
            <a:gdLst>
              <a:gd name="T0" fmla="*/ 0 w 207"/>
              <a:gd name="T1" fmla="*/ 89 h 89"/>
              <a:gd name="T2" fmla="*/ 207 w 207"/>
              <a:gd name="T3" fmla="*/ 89 h 89"/>
              <a:gd name="T4" fmla="*/ 103 w 207"/>
              <a:gd name="T5" fmla="*/ 0 h 89"/>
              <a:gd name="T6" fmla="*/ 0 w 207"/>
              <a:gd name="T7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" h="89">
                <a:moveTo>
                  <a:pt x="0" y="89"/>
                </a:moveTo>
                <a:cubicBezTo>
                  <a:pt x="207" y="89"/>
                  <a:pt x="207" y="89"/>
                  <a:pt x="207" y="89"/>
                </a:cubicBezTo>
                <a:cubicBezTo>
                  <a:pt x="199" y="39"/>
                  <a:pt x="156" y="0"/>
                  <a:pt x="103" y="0"/>
                </a:cubicBezTo>
                <a:cubicBezTo>
                  <a:pt x="51" y="0"/>
                  <a:pt x="8" y="39"/>
                  <a:pt x="0" y="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-91557" y="5955249"/>
            <a:ext cx="1324923" cy="132276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7"/>
          <p:cNvSpPr/>
          <p:nvPr/>
        </p:nvSpPr>
        <p:spPr bwMode="auto">
          <a:xfrm rot="5400000">
            <a:off x="-659501" y="4265450"/>
            <a:ext cx="2326285" cy="997742"/>
          </a:xfrm>
          <a:custGeom>
            <a:avLst/>
            <a:gdLst>
              <a:gd name="T0" fmla="*/ 0 w 207"/>
              <a:gd name="T1" fmla="*/ 89 h 89"/>
              <a:gd name="T2" fmla="*/ 207 w 207"/>
              <a:gd name="T3" fmla="*/ 89 h 89"/>
              <a:gd name="T4" fmla="*/ 103 w 207"/>
              <a:gd name="T5" fmla="*/ 0 h 89"/>
              <a:gd name="T6" fmla="*/ 0 w 207"/>
              <a:gd name="T7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" h="89">
                <a:moveTo>
                  <a:pt x="0" y="89"/>
                </a:moveTo>
                <a:cubicBezTo>
                  <a:pt x="207" y="89"/>
                  <a:pt x="207" y="89"/>
                  <a:pt x="207" y="89"/>
                </a:cubicBezTo>
                <a:cubicBezTo>
                  <a:pt x="199" y="39"/>
                  <a:pt x="156" y="0"/>
                  <a:pt x="103" y="0"/>
                </a:cubicBezTo>
                <a:cubicBezTo>
                  <a:pt x="51" y="0"/>
                  <a:pt x="8" y="39"/>
                  <a:pt x="0" y="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2"/>
          <p:cNvSpPr/>
          <p:nvPr/>
        </p:nvSpPr>
        <p:spPr bwMode="auto">
          <a:xfrm rot="1096485">
            <a:off x="6641740" y="1932671"/>
            <a:ext cx="212725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3"/>
          <p:cNvSpPr/>
          <p:nvPr/>
        </p:nvSpPr>
        <p:spPr bwMode="auto">
          <a:xfrm rot="1096485">
            <a:off x="6641740" y="1932671"/>
            <a:ext cx="212725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4"/>
          <p:cNvSpPr/>
          <p:nvPr/>
        </p:nvSpPr>
        <p:spPr bwMode="auto">
          <a:xfrm rot="1096485">
            <a:off x="6670548" y="1987062"/>
            <a:ext cx="211138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6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6"/>
                  <a:pt x="3" y="14"/>
                </a:cubicBezTo>
                <a:cubicBezTo>
                  <a:pt x="26" y="1"/>
                  <a:pt x="26" y="1"/>
                  <a:pt x="26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5"/>
          <p:cNvSpPr/>
          <p:nvPr/>
        </p:nvSpPr>
        <p:spPr bwMode="auto">
          <a:xfrm rot="1096485">
            <a:off x="6649142" y="2051881"/>
            <a:ext cx="211138" cy="149225"/>
          </a:xfrm>
          <a:custGeom>
            <a:avLst/>
            <a:gdLst>
              <a:gd name="T0" fmla="*/ 8 w 34"/>
              <a:gd name="T1" fmla="*/ 22 h 24"/>
              <a:gd name="T2" fmla="*/ 2 w 34"/>
              <a:gd name="T3" fmla="*/ 21 h 24"/>
              <a:gd name="T4" fmla="*/ 2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9 h 24"/>
              <a:gd name="T16" fmla="*/ 8 w 34"/>
              <a:gd name="T17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2"/>
                </a:moveTo>
                <a:cubicBezTo>
                  <a:pt x="6" y="24"/>
                  <a:pt x="3" y="23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4" y="8"/>
                  <a:pt x="31" y="9"/>
                </a:cubicBezTo>
                <a:lnTo>
                  <a:pt x="8" y="22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6"/>
          <p:cNvSpPr/>
          <p:nvPr/>
        </p:nvSpPr>
        <p:spPr bwMode="auto">
          <a:xfrm rot="1096485">
            <a:off x="6579304" y="1976371"/>
            <a:ext cx="198438" cy="204788"/>
          </a:xfrm>
          <a:custGeom>
            <a:avLst/>
            <a:gdLst>
              <a:gd name="T0" fmla="*/ 9 w 32"/>
              <a:gd name="T1" fmla="*/ 4 h 33"/>
              <a:gd name="T2" fmla="*/ 4 w 32"/>
              <a:gd name="T3" fmla="*/ 24 h 33"/>
              <a:gd name="T4" fmla="*/ 23 w 32"/>
              <a:gd name="T5" fmla="*/ 29 h 33"/>
              <a:gd name="T6" fmla="*/ 29 w 32"/>
              <a:gd name="T7" fmla="*/ 10 h 33"/>
              <a:gd name="T8" fmla="*/ 9 w 32"/>
              <a:gd name="T9" fmla="*/ 4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9" y="4"/>
                </a:moveTo>
                <a:cubicBezTo>
                  <a:pt x="2" y="8"/>
                  <a:pt x="0" y="17"/>
                  <a:pt x="4" y="24"/>
                </a:cubicBezTo>
                <a:cubicBezTo>
                  <a:pt x="7" y="31"/>
                  <a:pt x="16" y="33"/>
                  <a:pt x="23" y="29"/>
                </a:cubicBezTo>
                <a:cubicBezTo>
                  <a:pt x="30" y="25"/>
                  <a:pt x="32" y="17"/>
                  <a:pt x="29" y="10"/>
                </a:cubicBezTo>
                <a:cubicBezTo>
                  <a:pt x="25" y="3"/>
                  <a:pt x="16" y="0"/>
                  <a:pt x="9" y="4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7"/>
          <p:cNvSpPr/>
          <p:nvPr/>
        </p:nvSpPr>
        <p:spPr bwMode="auto">
          <a:xfrm rot="1096485">
            <a:off x="6589616" y="1989840"/>
            <a:ext cx="117475" cy="142875"/>
          </a:xfrm>
          <a:custGeom>
            <a:avLst/>
            <a:gdLst>
              <a:gd name="T0" fmla="*/ 9 w 19"/>
              <a:gd name="T1" fmla="*/ 1 h 23"/>
              <a:gd name="T2" fmla="*/ 6 w 19"/>
              <a:gd name="T3" fmla="*/ 0 h 23"/>
              <a:gd name="T4" fmla="*/ 4 w 19"/>
              <a:gd name="T5" fmla="*/ 3 h 23"/>
              <a:gd name="T6" fmla="*/ 10 w 19"/>
              <a:gd name="T7" fmla="*/ 22 h 23"/>
              <a:gd name="T8" fmla="*/ 13 w 19"/>
              <a:gd name="T9" fmla="*/ 23 h 23"/>
              <a:gd name="T10" fmla="*/ 15 w 19"/>
              <a:gd name="T11" fmla="*/ 20 h 23"/>
              <a:gd name="T12" fmla="*/ 9 w 19"/>
              <a:gd name="T13" fmla="*/ 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23">
                <a:moveTo>
                  <a:pt x="9" y="1"/>
                </a:moveTo>
                <a:cubicBezTo>
                  <a:pt x="8" y="0"/>
                  <a:pt x="7" y="0"/>
                  <a:pt x="6" y="0"/>
                </a:cubicBezTo>
                <a:cubicBezTo>
                  <a:pt x="5" y="1"/>
                  <a:pt x="5" y="2"/>
                  <a:pt x="4" y="3"/>
                </a:cubicBezTo>
                <a:cubicBezTo>
                  <a:pt x="0" y="10"/>
                  <a:pt x="3" y="18"/>
                  <a:pt x="10" y="22"/>
                </a:cubicBezTo>
                <a:cubicBezTo>
                  <a:pt x="11" y="23"/>
                  <a:pt x="12" y="23"/>
                  <a:pt x="13" y="23"/>
                </a:cubicBezTo>
                <a:cubicBezTo>
                  <a:pt x="13" y="22"/>
                  <a:pt x="14" y="22"/>
                  <a:pt x="15" y="20"/>
                </a:cubicBezTo>
                <a:cubicBezTo>
                  <a:pt x="19" y="13"/>
                  <a:pt x="16" y="5"/>
                  <a:pt x="9" y="1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8"/>
          <p:cNvSpPr/>
          <p:nvPr/>
        </p:nvSpPr>
        <p:spPr bwMode="auto">
          <a:xfrm rot="1096485">
            <a:off x="6646628" y="1940384"/>
            <a:ext cx="68263" cy="80963"/>
          </a:xfrm>
          <a:custGeom>
            <a:avLst/>
            <a:gdLst>
              <a:gd name="T0" fmla="*/ 7 w 11"/>
              <a:gd name="T1" fmla="*/ 13 h 13"/>
              <a:gd name="T2" fmla="*/ 10 w 11"/>
              <a:gd name="T3" fmla="*/ 6 h 13"/>
              <a:gd name="T4" fmla="*/ 9 w 11"/>
              <a:gd name="T5" fmla="*/ 1 h 13"/>
              <a:gd name="T6" fmla="*/ 4 w 11"/>
              <a:gd name="T7" fmla="*/ 2 h 13"/>
              <a:gd name="T8" fmla="*/ 0 w 11"/>
              <a:gd name="T9" fmla="*/ 11 h 13"/>
              <a:gd name="T10" fmla="*/ 7 w 11"/>
              <a:gd name="T11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3">
                <a:moveTo>
                  <a:pt x="7" y="13"/>
                </a:moveTo>
                <a:cubicBezTo>
                  <a:pt x="10" y="6"/>
                  <a:pt x="10" y="6"/>
                  <a:pt x="10" y="6"/>
                </a:cubicBezTo>
                <a:cubicBezTo>
                  <a:pt x="11" y="4"/>
                  <a:pt x="11" y="2"/>
                  <a:pt x="9" y="1"/>
                </a:cubicBezTo>
                <a:cubicBezTo>
                  <a:pt x="7" y="0"/>
                  <a:pt x="5" y="1"/>
                  <a:pt x="4" y="2"/>
                </a:cubicBezTo>
                <a:cubicBezTo>
                  <a:pt x="0" y="11"/>
                  <a:pt x="0" y="11"/>
                  <a:pt x="0" y="11"/>
                </a:cubicBezTo>
                <a:lnTo>
                  <a:pt x="7" y="1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9"/>
          <p:cNvSpPr/>
          <p:nvPr/>
        </p:nvSpPr>
        <p:spPr bwMode="auto">
          <a:xfrm rot="1096485">
            <a:off x="5996335" y="1847723"/>
            <a:ext cx="685800" cy="334963"/>
          </a:xfrm>
          <a:custGeom>
            <a:avLst/>
            <a:gdLst>
              <a:gd name="T0" fmla="*/ 26 w 110"/>
              <a:gd name="T1" fmla="*/ 5 h 54"/>
              <a:gd name="T2" fmla="*/ 5 w 110"/>
              <a:gd name="T3" fmla="*/ 7 h 54"/>
              <a:gd name="T4" fmla="*/ 8 w 110"/>
              <a:gd name="T5" fmla="*/ 28 h 54"/>
              <a:gd name="T6" fmla="*/ 110 w 110"/>
              <a:gd name="T7" fmla="*/ 36 h 54"/>
              <a:gd name="T8" fmla="*/ 96 w 110"/>
              <a:gd name="T9" fmla="*/ 10 h 54"/>
              <a:gd name="T10" fmla="*/ 26 w 110"/>
              <a:gd name="T11" fmla="*/ 5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" h="54">
                <a:moveTo>
                  <a:pt x="26" y="5"/>
                </a:moveTo>
                <a:cubicBezTo>
                  <a:pt x="20" y="0"/>
                  <a:pt x="10" y="1"/>
                  <a:pt x="5" y="7"/>
                </a:cubicBezTo>
                <a:cubicBezTo>
                  <a:pt x="0" y="14"/>
                  <a:pt x="1" y="23"/>
                  <a:pt x="8" y="28"/>
                </a:cubicBezTo>
                <a:cubicBezTo>
                  <a:pt x="38" y="51"/>
                  <a:pt x="78" y="54"/>
                  <a:pt x="110" y="36"/>
                </a:cubicBezTo>
                <a:cubicBezTo>
                  <a:pt x="96" y="10"/>
                  <a:pt x="96" y="10"/>
                  <a:pt x="96" y="10"/>
                </a:cubicBezTo>
                <a:cubicBezTo>
                  <a:pt x="74" y="22"/>
                  <a:pt x="46" y="20"/>
                  <a:pt x="26" y="5"/>
                </a:cubicBezTo>
                <a:close/>
              </a:path>
            </a:pathLst>
          </a:custGeom>
          <a:solidFill>
            <a:srgbClr val="45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0"/>
          <p:cNvSpPr/>
          <p:nvPr/>
        </p:nvSpPr>
        <p:spPr bwMode="auto">
          <a:xfrm rot="1096485">
            <a:off x="6040103" y="1847613"/>
            <a:ext cx="609600" cy="260350"/>
          </a:xfrm>
          <a:custGeom>
            <a:avLst/>
            <a:gdLst>
              <a:gd name="T0" fmla="*/ 21 w 98"/>
              <a:gd name="T1" fmla="*/ 5 h 42"/>
              <a:gd name="T2" fmla="*/ 0 w 98"/>
              <a:gd name="T3" fmla="*/ 7 h 42"/>
              <a:gd name="T4" fmla="*/ 98 w 98"/>
              <a:gd name="T5" fmla="*/ 23 h 42"/>
              <a:gd name="T6" fmla="*/ 91 w 98"/>
              <a:gd name="T7" fmla="*/ 10 h 42"/>
              <a:gd name="T8" fmla="*/ 21 w 98"/>
              <a:gd name="T9" fmla="*/ 5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42">
                <a:moveTo>
                  <a:pt x="21" y="5"/>
                </a:moveTo>
                <a:cubicBezTo>
                  <a:pt x="15" y="0"/>
                  <a:pt x="5" y="1"/>
                  <a:pt x="0" y="7"/>
                </a:cubicBezTo>
                <a:cubicBezTo>
                  <a:pt x="25" y="34"/>
                  <a:pt x="65" y="42"/>
                  <a:pt x="98" y="23"/>
                </a:cubicBezTo>
                <a:cubicBezTo>
                  <a:pt x="91" y="10"/>
                  <a:pt x="91" y="10"/>
                  <a:pt x="91" y="10"/>
                </a:cubicBezTo>
                <a:cubicBezTo>
                  <a:pt x="69" y="22"/>
                  <a:pt x="41" y="20"/>
                  <a:pt x="21" y="5"/>
                </a:cubicBezTo>
                <a:close/>
              </a:path>
            </a:pathLst>
          </a:custGeom>
          <a:solidFill>
            <a:srgbClr val="4A4A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1"/>
          <p:cNvSpPr/>
          <p:nvPr/>
        </p:nvSpPr>
        <p:spPr bwMode="auto">
          <a:xfrm rot="1096485">
            <a:off x="6093657" y="2582246"/>
            <a:ext cx="69850" cy="80963"/>
          </a:xfrm>
          <a:custGeom>
            <a:avLst/>
            <a:gdLst>
              <a:gd name="T0" fmla="*/ 6 w 11"/>
              <a:gd name="T1" fmla="*/ 12 h 13"/>
              <a:gd name="T2" fmla="*/ 2 w 11"/>
              <a:gd name="T3" fmla="*/ 13 h 13"/>
              <a:gd name="T4" fmla="*/ 2 w 11"/>
              <a:gd name="T5" fmla="*/ 13 h 13"/>
              <a:gd name="T6" fmla="*/ 1 w 11"/>
              <a:gd name="T7" fmla="*/ 9 h 13"/>
              <a:gd name="T8" fmla="*/ 5 w 11"/>
              <a:gd name="T9" fmla="*/ 2 h 13"/>
              <a:gd name="T10" fmla="*/ 9 w 11"/>
              <a:gd name="T11" fmla="*/ 1 h 13"/>
              <a:gd name="T12" fmla="*/ 9 w 11"/>
              <a:gd name="T13" fmla="*/ 1 h 13"/>
              <a:gd name="T14" fmla="*/ 10 w 11"/>
              <a:gd name="T15" fmla="*/ 5 h 13"/>
              <a:gd name="T16" fmla="*/ 6 w 11"/>
              <a:gd name="T17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" h="13">
                <a:moveTo>
                  <a:pt x="6" y="12"/>
                </a:moveTo>
                <a:cubicBezTo>
                  <a:pt x="5" y="13"/>
                  <a:pt x="3" y="13"/>
                  <a:pt x="2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0" y="12"/>
                  <a:pt x="0" y="10"/>
                  <a:pt x="1" y="9"/>
                </a:cubicBezTo>
                <a:cubicBezTo>
                  <a:pt x="5" y="2"/>
                  <a:pt x="5" y="2"/>
                  <a:pt x="5" y="2"/>
                </a:cubicBezTo>
                <a:cubicBezTo>
                  <a:pt x="6" y="1"/>
                  <a:pt x="7" y="0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10" y="2"/>
                  <a:pt x="11" y="4"/>
                  <a:pt x="10" y="5"/>
                </a:cubicBezTo>
                <a:lnTo>
                  <a:pt x="6" y="12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2"/>
          <p:cNvSpPr/>
          <p:nvPr/>
        </p:nvSpPr>
        <p:spPr bwMode="auto">
          <a:xfrm rot="1096485">
            <a:off x="4906049" y="2733324"/>
            <a:ext cx="161925" cy="323850"/>
          </a:xfrm>
          <a:custGeom>
            <a:avLst/>
            <a:gdLst>
              <a:gd name="T0" fmla="*/ 0 w 26"/>
              <a:gd name="T1" fmla="*/ 5 h 52"/>
              <a:gd name="T2" fmla="*/ 12 w 26"/>
              <a:gd name="T3" fmla="*/ 52 h 52"/>
              <a:gd name="T4" fmla="*/ 22 w 26"/>
              <a:gd name="T5" fmla="*/ 0 h 52"/>
              <a:gd name="T6" fmla="*/ 0 w 26"/>
              <a:gd name="T7" fmla="*/ 5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52">
                <a:moveTo>
                  <a:pt x="0" y="5"/>
                </a:moveTo>
                <a:cubicBezTo>
                  <a:pt x="12" y="52"/>
                  <a:pt x="12" y="52"/>
                  <a:pt x="12" y="52"/>
                </a:cubicBezTo>
                <a:cubicBezTo>
                  <a:pt x="22" y="49"/>
                  <a:pt x="26" y="27"/>
                  <a:pt x="22" y="0"/>
                </a:cubicBezTo>
                <a:lnTo>
                  <a:pt x="0" y="5"/>
                </a:lnTo>
                <a:close/>
              </a:path>
            </a:pathLst>
          </a:custGeom>
          <a:solidFill>
            <a:srgbClr val="080C0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23"/>
          <p:cNvSpPr/>
          <p:nvPr/>
        </p:nvSpPr>
        <p:spPr bwMode="auto">
          <a:xfrm rot="1096485">
            <a:off x="5051198" y="2120996"/>
            <a:ext cx="628650" cy="825500"/>
          </a:xfrm>
          <a:custGeom>
            <a:avLst/>
            <a:gdLst>
              <a:gd name="T0" fmla="*/ 278 w 396"/>
              <a:gd name="T1" fmla="*/ 0 h 520"/>
              <a:gd name="T2" fmla="*/ 0 w 396"/>
              <a:gd name="T3" fmla="*/ 449 h 520"/>
              <a:gd name="T4" fmla="*/ 121 w 396"/>
              <a:gd name="T5" fmla="*/ 520 h 520"/>
              <a:gd name="T6" fmla="*/ 396 w 396"/>
              <a:gd name="T7" fmla="*/ 70 h 520"/>
              <a:gd name="T8" fmla="*/ 278 w 396"/>
              <a:gd name="T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6" h="520">
                <a:moveTo>
                  <a:pt x="278" y="0"/>
                </a:moveTo>
                <a:lnTo>
                  <a:pt x="0" y="449"/>
                </a:lnTo>
                <a:lnTo>
                  <a:pt x="121" y="520"/>
                </a:lnTo>
                <a:lnTo>
                  <a:pt x="396" y="70"/>
                </a:lnTo>
                <a:lnTo>
                  <a:pt x="278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24"/>
          <p:cNvSpPr/>
          <p:nvPr/>
        </p:nvSpPr>
        <p:spPr bwMode="auto">
          <a:xfrm rot="1096485">
            <a:off x="5062432" y="2106716"/>
            <a:ext cx="528638" cy="769938"/>
          </a:xfrm>
          <a:custGeom>
            <a:avLst/>
            <a:gdLst>
              <a:gd name="T0" fmla="*/ 278 w 333"/>
              <a:gd name="T1" fmla="*/ 0 h 485"/>
              <a:gd name="T2" fmla="*/ 0 w 333"/>
              <a:gd name="T3" fmla="*/ 449 h 485"/>
              <a:gd name="T4" fmla="*/ 59 w 333"/>
              <a:gd name="T5" fmla="*/ 485 h 485"/>
              <a:gd name="T6" fmla="*/ 333 w 333"/>
              <a:gd name="T7" fmla="*/ 31 h 485"/>
              <a:gd name="T8" fmla="*/ 278 w 333"/>
              <a:gd name="T9" fmla="*/ 0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3" h="485">
                <a:moveTo>
                  <a:pt x="278" y="0"/>
                </a:moveTo>
                <a:lnTo>
                  <a:pt x="0" y="449"/>
                </a:lnTo>
                <a:lnTo>
                  <a:pt x="59" y="485"/>
                </a:lnTo>
                <a:lnTo>
                  <a:pt x="333" y="31"/>
                </a:lnTo>
                <a:lnTo>
                  <a:pt x="278" y="0"/>
                </a:lnTo>
                <a:close/>
              </a:path>
            </a:pathLst>
          </a:custGeom>
          <a:solidFill>
            <a:srgbClr val="48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25"/>
          <p:cNvSpPr/>
          <p:nvPr/>
        </p:nvSpPr>
        <p:spPr bwMode="auto">
          <a:xfrm rot="1096485">
            <a:off x="5575789" y="2140718"/>
            <a:ext cx="274638" cy="204788"/>
          </a:xfrm>
          <a:custGeom>
            <a:avLst/>
            <a:gdLst>
              <a:gd name="T0" fmla="*/ 44 w 44"/>
              <a:gd name="T1" fmla="*/ 25 h 33"/>
              <a:gd name="T2" fmla="*/ 3 w 44"/>
              <a:gd name="T3" fmla="*/ 0 h 33"/>
              <a:gd name="T4" fmla="*/ 15 w 44"/>
              <a:gd name="T5" fmla="*/ 27 h 33"/>
              <a:gd name="T6" fmla="*/ 44 w 44"/>
              <a:gd name="T7" fmla="*/ 25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33">
                <a:moveTo>
                  <a:pt x="44" y="25"/>
                </a:moveTo>
                <a:cubicBezTo>
                  <a:pt x="3" y="0"/>
                  <a:pt x="3" y="0"/>
                  <a:pt x="3" y="0"/>
                </a:cubicBezTo>
                <a:cubicBezTo>
                  <a:pt x="0" y="10"/>
                  <a:pt x="5" y="21"/>
                  <a:pt x="15" y="27"/>
                </a:cubicBezTo>
                <a:cubicBezTo>
                  <a:pt x="24" y="33"/>
                  <a:pt x="36" y="32"/>
                  <a:pt x="44" y="25"/>
                </a:cubicBezTo>
                <a:close/>
              </a:path>
            </a:pathLst>
          </a:custGeom>
          <a:solidFill>
            <a:srgbClr val="37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26"/>
          <p:cNvSpPr/>
          <p:nvPr/>
        </p:nvSpPr>
        <p:spPr bwMode="auto">
          <a:xfrm rot="1096485">
            <a:off x="6093684" y="1701188"/>
            <a:ext cx="317500" cy="303213"/>
          </a:xfrm>
          <a:custGeom>
            <a:avLst/>
            <a:gdLst>
              <a:gd name="T0" fmla="*/ 66 w 200"/>
              <a:gd name="T1" fmla="*/ 191 h 191"/>
              <a:gd name="T2" fmla="*/ 0 w 200"/>
              <a:gd name="T3" fmla="*/ 109 h 191"/>
              <a:gd name="T4" fmla="*/ 129 w 200"/>
              <a:gd name="T5" fmla="*/ 0 h 191"/>
              <a:gd name="T6" fmla="*/ 200 w 200"/>
              <a:gd name="T7" fmla="*/ 82 h 191"/>
              <a:gd name="T8" fmla="*/ 66 w 200"/>
              <a:gd name="T9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" h="191">
                <a:moveTo>
                  <a:pt x="66" y="191"/>
                </a:moveTo>
                <a:lnTo>
                  <a:pt x="0" y="109"/>
                </a:lnTo>
                <a:lnTo>
                  <a:pt x="129" y="0"/>
                </a:lnTo>
                <a:lnTo>
                  <a:pt x="200" y="82"/>
                </a:lnTo>
                <a:lnTo>
                  <a:pt x="66" y="191"/>
                </a:ln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27"/>
          <p:cNvSpPr/>
          <p:nvPr/>
        </p:nvSpPr>
        <p:spPr bwMode="auto">
          <a:xfrm rot="1096485">
            <a:off x="5591477" y="1688008"/>
            <a:ext cx="622300" cy="757238"/>
          </a:xfrm>
          <a:custGeom>
            <a:avLst/>
            <a:gdLst>
              <a:gd name="T0" fmla="*/ 45 w 100"/>
              <a:gd name="T1" fmla="*/ 122 h 122"/>
              <a:gd name="T2" fmla="*/ 23 w 100"/>
              <a:gd name="T3" fmla="*/ 108 h 122"/>
              <a:gd name="T4" fmla="*/ 23 w 100"/>
              <a:gd name="T5" fmla="*/ 108 h 122"/>
              <a:gd name="T6" fmla="*/ 0 w 100"/>
              <a:gd name="T7" fmla="*/ 95 h 122"/>
              <a:gd name="T8" fmla="*/ 48 w 100"/>
              <a:gd name="T9" fmla="*/ 17 h 122"/>
              <a:gd name="T10" fmla="*/ 84 w 100"/>
              <a:gd name="T11" fmla="*/ 8 h 122"/>
              <a:gd name="T12" fmla="*/ 84 w 100"/>
              <a:gd name="T13" fmla="*/ 8 h 122"/>
              <a:gd name="T14" fmla="*/ 92 w 100"/>
              <a:gd name="T15" fmla="*/ 43 h 122"/>
              <a:gd name="T16" fmla="*/ 45 w 100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122">
                <a:moveTo>
                  <a:pt x="45" y="122"/>
                </a:moveTo>
                <a:cubicBezTo>
                  <a:pt x="45" y="122"/>
                  <a:pt x="35" y="116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10" y="101"/>
                  <a:pt x="0" y="95"/>
                  <a:pt x="0" y="95"/>
                </a:cubicBezTo>
                <a:cubicBezTo>
                  <a:pt x="48" y="17"/>
                  <a:pt x="48" y="17"/>
                  <a:pt x="48" y="17"/>
                </a:cubicBezTo>
                <a:cubicBezTo>
                  <a:pt x="55" y="4"/>
                  <a:pt x="71" y="0"/>
                  <a:pt x="84" y="8"/>
                </a:cubicBezTo>
                <a:cubicBezTo>
                  <a:pt x="84" y="8"/>
                  <a:pt x="84" y="8"/>
                  <a:pt x="84" y="8"/>
                </a:cubicBezTo>
                <a:cubicBezTo>
                  <a:pt x="96" y="15"/>
                  <a:pt x="100" y="31"/>
                  <a:pt x="92" y="43"/>
                </a:cubicBezTo>
                <a:lnTo>
                  <a:pt x="45" y="122"/>
                </a:lnTo>
                <a:close/>
              </a:path>
            </a:pathLst>
          </a:custGeom>
          <a:solidFill>
            <a:srgbClr val="37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28"/>
          <p:cNvSpPr/>
          <p:nvPr/>
        </p:nvSpPr>
        <p:spPr bwMode="auto">
          <a:xfrm rot="1096485">
            <a:off x="6157930" y="1775376"/>
            <a:ext cx="142875" cy="173038"/>
          </a:xfrm>
          <a:custGeom>
            <a:avLst/>
            <a:gdLst>
              <a:gd name="T0" fmla="*/ 0 w 90"/>
              <a:gd name="T1" fmla="*/ 15 h 109"/>
              <a:gd name="T2" fmla="*/ 15 w 90"/>
              <a:gd name="T3" fmla="*/ 0 h 109"/>
              <a:gd name="T4" fmla="*/ 90 w 90"/>
              <a:gd name="T5" fmla="*/ 93 h 109"/>
              <a:gd name="T6" fmla="*/ 82 w 90"/>
              <a:gd name="T7" fmla="*/ 109 h 109"/>
              <a:gd name="T8" fmla="*/ 0 w 90"/>
              <a:gd name="T9" fmla="*/ 1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109">
                <a:moveTo>
                  <a:pt x="0" y="15"/>
                </a:moveTo>
                <a:lnTo>
                  <a:pt x="15" y="0"/>
                </a:lnTo>
                <a:lnTo>
                  <a:pt x="90" y="93"/>
                </a:lnTo>
                <a:lnTo>
                  <a:pt x="82" y="109"/>
                </a:lnTo>
                <a:lnTo>
                  <a:pt x="0" y="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29"/>
          <p:cNvSpPr/>
          <p:nvPr/>
        </p:nvSpPr>
        <p:spPr bwMode="auto">
          <a:xfrm rot="1096485">
            <a:off x="6014108" y="1924260"/>
            <a:ext cx="198438" cy="360363"/>
          </a:xfrm>
          <a:custGeom>
            <a:avLst/>
            <a:gdLst>
              <a:gd name="T0" fmla="*/ 121 w 125"/>
              <a:gd name="T1" fmla="*/ 0 h 227"/>
              <a:gd name="T2" fmla="*/ 125 w 125"/>
              <a:gd name="T3" fmla="*/ 20 h 227"/>
              <a:gd name="T4" fmla="*/ 109 w 125"/>
              <a:gd name="T5" fmla="*/ 39 h 227"/>
              <a:gd name="T6" fmla="*/ 0 w 125"/>
              <a:gd name="T7" fmla="*/ 227 h 227"/>
              <a:gd name="T8" fmla="*/ 0 w 125"/>
              <a:gd name="T9" fmla="*/ 223 h 227"/>
              <a:gd name="T10" fmla="*/ 105 w 125"/>
              <a:gd name="T11" fmla="*/ 35 h 227"/>
              <a:gd name="T12" fmla="*/ 121 w 125"/>
              <a:gd name="T1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" h="227">
                <a:moveTo>
                  <a:pt x="121" y="0"/>
                </a:moveTo>
                <a:lnTo>
                  <a:pt x="125" y="20"/>
                </a:lnTo>
                <a:lnTo>
                  <a:pt x="109" y="39"/>
                </a:lnTo>
                <a:lnTo>
                  <a:pt x="0" y="227"/>
                </a:lnTo>
                <a:lnTo>
                  <a:pt x="0" y="223"/>
                </a:lnTo>
                <a:lnTo>
                  <a:pt x="105" y="35"/>
                </a:lnTo>
                <a:lnTo>
                  <a:pt x="121" y="0"/>
                </a:lnTo>
                <a:close/>
              </a:path>
            </a:pathLst>
          </a:custGeom>
          <a:solidFill>
            <a:srgbClr val="F26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30"/>
          <p:cNvSpPr/>
          <p:nvPr/>
        </p:nvSpPr>
        <p:spPr bwMode="auto">
          <a:xfrm rot="1096485">
            <a:off x="6105890" y="1760656"/>
            <a:ext cx="187325" cy="241300"/>
          </a:xfrm>
          <a:custGeom>
            <a:avLst/>
            <a:gdLst>
              <a:gd name="T0" fmla="*/ 0 w 118"/>
              <a:gd name="T1" fmla="*/ 23 h 152"/>
              <a:gd name="T2" fmla="*/ 32 w 118"/>
              <a:gd name="T3" fmla="*/ 0 h 152"/>
              <a:gd name="T4" fmla="*/ 118 w 118"/>
              <a:gd name="T5" fmla="*/ 109 h 152"/>
              <a:gd name="T6" fmla="*/ 94 w 118"/>
              <a:gd name="T7" fmla="*/ 152 h 152"/>
              <a:gd name="T8" fmla="*/ 0 w 118"/>
              <a:gd name="T9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" h="152">
                <a:moveTo>
                  <a:pt x="0" y="23"/>
                </a:moveTo>
                <a:lnTo>
                  <a:pt x="32" y="0"/>
                </a:lnTo>
                <a:lnTo>
                  <a:pt x="118" y="109"/>
                </a:lnTo>
                <a:lnTo>
                  <a:pt x="94" y="152"/>
                </a:lnTo>
                <a:lnTo>
                  <a:pt x="0" y="23"/>
                </a:lnTo>
                <a:close/>
              </a:path>
            </a:pathLst>
          </a:custGeom>
          <a:solidFill>
            <a:srgbClr val="3A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31"/>
          <p:cNvSpPr/>
          <p:nvPr/>
        </p:nvSpPr>
        <p:spPr bwMode="auto">
          <a:xfrm rot="1096485">
            <a:off x="5640412" y="1805204"/>
            <a:ext cx="460375" cy="595313"/>
          </a:xfrm>
          <a:custGeom>
            <a:avLst/>
            <a:gdLst>
              <a:gd name="T0" fmla="*/ 0 w 290"/>
              <a:gd name="T1" fmla="*/ 316 h 375"/>
              <a:gd name="T2" fmla="*/ 51 w 290"/>
              <a:gd name="T3" fmla="*/ 344 h 375"/>
              <a:gd name="T4" fmla="*/ 98 w 290"/>
              <a:gd name="T5" fmla="*/ 375 h 375"/>
              <a:gd name="T6" fmla="*/ 290 w 290"/>
              <a:gd name="T7" fmla="*/ 58 h 375"/>
              <a:gd name="T8" fmla="*/ 196 w 290"/>
              <a:gd name="T9" fmla="*/ 0 h 375"/>
              <a:gd name="T10" fmla="*/ 0 w 290"/>
              <a:gd name="T11" fmla="*/ 316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" h="375">
                <a:moveTo>
                  <a:pt x="0" y="316"/>
                </a:moveTo>
                <a:lnTo>
                  <a:pt x="51" y="344"/>
                </a:lnTo>
                <a:lnTo>
                  <a:pt x="98" y="375"/>
                </a:lnTo>
                <a:lnTo>
                  <a:pt x="290" y="58"/>
                </a:lnTo>
                <a:lnTo>
                  <a:pt x="196" y="0"/>
                </a:lnTo>
                <a:lnTo>
                  <a:pt x="0" y="316"/>
                </a:lnTo>
                <a:close/>
              </a:path>
            </a:pathLst>
          </a:custGeom>
          <a:solidFill>
            <a:srgbClr val="3A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32"/>
          <p:cNvSpPr/>
          <p:nvPr/>
        </p:nvSpPr>
        <p:spPr bwMode="auto">
          <a:xfrm rot="1096485">
            <a:off x="5401153" y="1428505"/>
            <a:ext cx="615950" cy="757238"/>
          </a:xfrm>
          <a:custGeom>
            <a:avLst/>
            <a:gdLst>
              <a:gd name="T0" fmla="*/ 44 w 99"/>
              <a:gd name="T1" fmla="*/ 122 h 122"/>
              <a:gd name="T2" fmla="*/ 22 w 99"/>
              <a:gd name="T3" fmla="*/ 108 h 122"/>
              <a:gd name="T4" fmla="*/ 22 w 99"/>
              <a:gd name="T5" fmla="*/ 108 h 122"/>
              <a:gd name="T6" fmla="*/ 0 w 99"/>
              <a:gd name="T7" fmla="*/ 95 h 122"/>
              <a:gd name="T8" fmla="*/ 47 w 99"/>
              <a:gd name="T9" fmla="*/ 16 h 122"/>
              <a:gd name="T10" fmla="*/ 83 w 99"/>
              <a:gd name="T11" fmla="*/ 8 h 122"/>
              <a:gd name="T12" fmla="*/ 83 w 99"/>
              <a:gd name="T13" fmla="*/ 8 h 122"/>
              <a:gd name="T14" fmla="*/ 92 w 99"/>
              <a:gd name="T15" fmla="*/ 43 h 122"/>
              <a:gd name="T16" fmla="*/ 44 w 99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" h="122">
                <a:moveTo>
                  <a:pt x="44" y="122"/>
                </a:moveTo>
                <a:cubicBezTo>
                  <a:pt x="44" y="122"/>
                  <a:pt x="34" y="116"/>
                  <a:pt x="22" y="108"/>
                </a:cubicBezTo>
                <a:cubicBezTo>
                  <a:pt x="22" y="108"/>
                  <a:pt x="22" y="108"/>
                  <a:pt x="22" y="108"/>
                </a:cubicBezTo>
                <a:cubicBezTo>
                  <a:pt x="10" y="101"/>
                  <a:pt x="0" y="95"/>
                  <a:pt x="0" y="95"/>
                </a:cubicBezTo>
                <a:cubicBezTo>
                  <a:pt x="47" y="16"/>
                  <a:pt x="47" y="16"/>
                  <a:pt x="47" y="16"/>
                </a:cubicBezTo>
                <a:cubicBezTo>
                  <a:pt x="55" y="4"/>
                  <a:pt x="71" y="0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95" y="15"/>
                  <a:pt x="99" y="31"/>
                  <a:pt x="92" y="43"/>
                </a:cubicBezTo>
                <a:lnTo>
                  <a:pt x="44" y="122"/>
                </a:lnTo>
                <a:close/>
              </a:path>
            </a:pathLst>
          </a:custGeom>
          <a:solidFill>
            <a:srgbClr val="A9B4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3"/>
          <p:cNvSpPr/>
          <p:nvPr/>
        </p:nvSpPr>
        <p:spPr bwMode="auto">
          <a:xfrm rot="1096485">
            <a:off x="5118642" y="2034305"/>
            <a:ext cx="274638" cy="371475"/>
          </a:xfrm>
          <a:custGeom>
            <a:avLst/>
            <a:gdLst>
              <a:gd name="T0" fmla="*/ 0 w 44"/>
              <a:gd name="T1" fmla="*/ 60 h 60"/>
              <a:gd name="T2" fmla="*/ 44 w 44"/>
              <a:gd name="T3" fmla="*/ 12 h 60"/>
              <a:gd name="T4" fmla="*/ 23 w 44"/>
              <a:gd name="T5" fmla="*/ 0 h 60"/>
              <a:gd name="T6" fmla="*/ 0 w 44"/>
              <a:gd name="T7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60">
                <a:moveTo>
                  <a:pt x="0" y="60"/>
                </a:moveTo>
                <a:cubicBezTo>
                  <a:pt x="0" y="60"/>
                  <a:pt x="33" y="29"/>
                  <a:pt x="44" y="12"/>
                </a:cubicBezTo>
                <a:cubicBezTo>
                  <a:pt x="23" y="0"/>
                  <a:pt x="23" y="0"/>
                  <a:pt x="23" y="0"/>
                </a:cubicBezTo>
                <a:cubicBezTo>
                  <a:pt x="13" y="17"/>
                  <a:pt x="0" y="60"/>
                  <a:pt x="0" y="60"/>
                </a:cubicBezTo>
                <a:close/>
              </a:path>
            </a:pathLst>
          </a:custGeom>
          <a:solidFill>
            <a:srgbClr val="E3A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4"/>
          <p:cNvSpPr/>
          <p:nvPr/>
        </p:nvSpPr>
        <p:spPr bwMode="auto">
          <a:xfrm rot="1096485">
            <a:off x="5259380" y="2085284"/>
            <a:ext cx="104775" cy="149225"/>
          </a:xfrm>
          <a:custGeom>
            <a:avLst/>
            <a:gdLst>
              <a:gd name="T0" fmla="*/ 0 w 17"/>
              <a:gd name="T1" fmla="*/ 24 h 24"/>
              <a:gd name="T2" fmla="*/ 17 w 17"/>
              <a:gd name="T3" fmla="*/ 5 h 24"/>
              <a:gd name="T4" fmla="*/ 9 w 17"/>
              <a:gd name="T5" fmla="*/ 0 h 24"/>
              <a:gd name="T6" fmla="*/ 0 w 17"/>
              <a:gd name="T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24">
                <a:moveTo>
                  <a:pt x="0" y="24"/>
                </a:moveTo>
                <a:cubicBezTo>
                  <a:pt x="0" y="24"/>
                  <a:pt x="13" y="12"/>
                  <a:pt x="17" y="5"/>
                </a:cubicBezTo>
                <a:cubicBezTo>
                  <a:pt x="9" y="0"/>
                  <a:pt x="9" y="0"/>
                  <a:pt x="9" y="0"/>
                </a:cubicBezTo>
                <a:cubicBezTo>
                  <a:pt x="5" y="7"/>
                  <a:pt x="0" y="24"/>
                  <a:pt x="0" y="24"/>
                </a:cubicBezTo>
                <a:close/>
              </a:path>
            </a:pathLst>
          </a:custGeom>
          <a:solidFill>
            <a:srgbClr val="E850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5"/>
          <p:cNvSpPr/>
          <p:nvPr/>
        </p:nvSpPr>
        <p:spPr bwMode="auto">
          <a:xfrm rot="1096485">
            <a:off x="5278096" y="1958220"/>
            <a:ext cx="236538" cy="230188"/>
          </a:xfrm>
          <a:custGeom>
            <a:avLst/>
            <a:gdLst>
              <a:gd name="T0" fmla="*/ 28 w 38"/>
              <a:gd name="T1" fmla="*/ 37 h 37"/>
              <a:gd name="T2" fmla="*/ 14 w 38"/>
              <a:gd name="T3" fmla="*/ 29 h 37"/>
              <a:gd name="T4" fmla="*/ 14 w 38"/>
              <a:gd name="T5" fmla="*/ 29 h 37"/>
              <a:gd name="T6" fmla="*/ 0 w 38"/>
              <a:gd name="T7" fmla="*/ 20 h 37"/>
              <a:gd name="T8" fmla="*/ 6 w 38"/>
              <a:gd name="T9" fmla="*/ 10 h 37"/>
              <a:gd name="T10" fmla="*/ 28 w 38"/>
              <a:gd name="T11" fmla="*/ 4 h 37"/>
              <a:gd name="T12" fmla="*/ 28 w 38"/>
              <a:gd name="T13" fmla="*/ 4 h 37"/>
              <a:gd name="T14" fmla="*/ 34 w 38"/>
              <a:gd name="T15" fmla="*/ 27 h 37"/>
              <a:gd name="T16" fmla="*/ 28 w 38"/>
              <a:gd name="T17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37">
                <a:moveTo>
                  <a:pt x="28" y="37"/>
                </a:moveTo>
                <a:cubicBezTo>
                  <a:pt x="28" y="37"/>
                  <a:pt x="21" y="33"/>
                  <a:pt x="14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6" y="24"/>
                  <a:pt x="0" y="20"/>
                  <a:pt x="0" y="20"/>
                </a:cubicBezTo>
                <a:cubicBezTo>
                  <a:pt x="6" y="10"/>
                  <a:pt x="6" y="10"/>
                  <a:pt x="6" y="10"/>
                </a:cubicBezTo>
                <a:cubicBezTo>
                  <a:pt x="11" y="2"/>
                  <a:pt x="21" y="0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36" y="9"/>
                  <a:pt x="38" y="19"/>
                  <a:pt x="34" y="27"/>
                </a:cubicBezTo>
                <a:lnTo>
                  <a:pt x="28" y="37"/>
                </a:lnTo>
                <a:close/>
              </a:path>
            </a:pathLst>
          </a:custGeom>
          <a:solidFill>
            <a:srgbClr val="A9B4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6"/>
          <p:cNvSpPr/>
          <p:nvPr/>
        </p:nvSpPr>
        <p:spPr bwMode="auto">
          <a:xfrm rot="1096485">
            <a:off x="5451684" y="1545648"/>
            <a:ext cx="460375" cy="596900"/>
          </a:xfrm>
          <a:custGeom>
            <a:avLst/>
            <a:gdLst>
              <a:gd name="T0" fmla="*/ 0 w 290"/>
              <a:gd name="T1" fmla="*/ 317 h 376"/>
              <a:gd name="T2" fmla="*/ 47 w 290"/>
              <a:gd name="T3" fmla="*/ 344 h 376"/>
              <a:gd name="T4" fmla="*/ 94 w 290"/>
              <a:gd name="T5" fmla="*/ 376 h 376"/>
              <a:gd name="T6" fmla="*/ 290 w 290"/>
              <a:gd name="T7" fmla="*/ 59 h 376"/>
              <a:gd name="T8" fmla="*/ 192 w 290"/>
              <a:gd name="T9" fmla="*/ 0 h 376"/>
              <a:gd name="T10" fmla="*/ 0 w 290"/>
              <a:gd name="T11" fmla="*/ 317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" h="376">
                <a:moveTo>
                  <a:pt x="0" y="317"/>
                </a:moveTo>
                <a:lnTo>
                  <a:pt x="47" y="344"/>
                </a:lnTo>
                <a:lnTo>
                  <a:pt x="94" y="376"/>
                </a:lnTo>
                <a:lnTo>
                  <a:pt x="290" y="59"/>
                </a:lnTo>
                <a:lnTo>
                  <a:pt x="192" y="0"/>
                </a:lnTo>
                <a:lnTo>
                  <a:pt x="0" y="317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7"/>
          <p:cNvSpPr/>
          <p:nvPr/>
        </p:nvSpPr>
        <p:spPr bwMode="auto">
          <a:xfrm rot="1096485">
            <a:off x="6124458" y="2377851"/>
            <a:ext cx="111125" cy="117475"/>
          </a:xfrm>
          <a:custGeom>
            <a:avLst/>
            <a:gdLst>
              <a:gd name="T0" fmla="*/ 18 w 18"/>
              <a:gd name="T1" fmla="*/ 4 h 19"/>
              <a:gd name="T2" fmla="*/ 18 w 18"/>
              <a:gd name="T3" fmla="*/ 1 h 19"/>
              <a:gd name="T4" fmla="*/ 14 w 18"/>
              <a:gd name="T5" fmla="*/ 1 h 19"/>
              <a:gd name="T6" fmla="*/ 0 w 18"/>
              <a:gd name="T7" fmla="*/ 15 h 19"/>
              <a:gd name="T8" fmla="*/ 0 w 18"/>
              <a:gd name="T9" fmla="*/ 18 h 19"/>
              <a:gd name="T10" fmla="*/ 4 w 18"/>
              <a:gd name="T11" fmla="*/ 18 h 19"/>
              <a:gd name="T12" fmla="*/ 18 w 18"/>
              <a:gd name="T13" fmla="*/ 4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19">
                <a:moveTo>
                  <a:pt x="18" y="4"/>
                </a:moveTo>
                <a:cubicBezTo>
                  <a:pt x="18" y="3"/>
                  <a:pt x="18" y="2"/>
                  <a:pt x="18" y="1"/>
                </a:cubicBezTo>
                <a:cubicBezTo>
                  <a:pt x="17" y="1"/>
                  <a:pt x="16" y="1"/>
                  <a:pt x="14" y="1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"/>
                  <a:pt x="0" y="17"/>
                  <a:pt x="0" y="18"/>
                </a:cubicBezTo>
                <a:cubicBezTo>
                  <a:pt x="1" y="18"/>
                  <a:pt x="2" y="18"/>
                  <a:pt x="4" y="18"/>
                </a:cubicBezTo>
                <a:cubicBezTo>
                  <a:pt x="12" y="19"/>
                  <a:pt x="18" y="12"/>
                  <a:pt x="18" y="4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38"/>
          <p:cNvSpPr/>
          <p:nvPr/>
        </p:nvSpPr>
        <p:spPr bwMode="auto">
          <a:xfrm rot="1096485">
            <a:off x="6229893" y="2412394"/>
            <a:ext cx="80963" cy="42863"/>
          </a:xfrm>
          <a:custGeom>
            <a:avLst/>
            <a:gdLst>
              <a:gd name="T0" fmla="*/ 1 w 13"/>
              <a:gd name="T1" fmla="*/ 7 h 7"/>
              <a:gd name="T2" fmla="*/ 9 w 13"/>
              <a:gd name="T3" fmla="*/ 7 h 7"/>
              <a:gd name="T4" fmla="*/ 13 w 13"/>
              <a:gd name="T5" fmla="*/ 3 h 7"/>
              <a:gd name="T6" fmla="*/ 9 w 13"/>
              <a:gd name="T7" fmla="*/ 0 h 7"/>
              <a:gd name="T8" fmla="*/ 0 w 13"/>
              <a:gd name="T9" fmla="*/ 0 h 7"/>
              <a:gd name="T10" fmla="*/ 1 w 13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7">
                <a:moveTo>
                  <a:pt x="1" y="7"/>
                </a:moveTo>
                <a:cubicBezTo>
                  <a:pt x="9" y="7"/>
                  <a:pt x="9" y="7"/>
                  <a:pt x="9" y="7"/>
                </a:cubicBezTo>
                <a:cubicBezTo>
                  <a:pt x="11" y="7"/>
                  <a:pt x="13" y="5"/>
                  <a:pt x="13" y="3"/>
                </a:cubicBezTo>
                <a:cubicBezTo>
                  <a:pt x="13" y="1"/>
                  <a:pt x="11" y="0"/>
                  <a:pt x="9" y="0"/>
                </a:cubicBezTo>
                <a:cubicBezTo>
                  <a:pt x="0" y="0"/>
                  <a:pt x="0" y="0"/>
                  <a:pt x="0" y="0"/>
                </a:cubicBezTo>
                <a:lnTo>
                  <a:pt x="1" y="7"/>
                </a:ln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39"/>
          <p:cNvSpPr/>
          <p:nvPr/>
        </p:nvSpPr>
        <p:spPr bwMode="auto">
          <a:xfrm rot="1096485">
            <a:off x="6146350" y="2423879"/>
            <a:ext cx="168275" cy="215900"/>
          </a:xfrm>
          <a:custGeom>
            <a:avLst/>
            <a:gdLst>
              <a:gd name="T0" fmla="*/ 13 w 27"/>
              <a:gd name="T1" fmla="*/ 32 h 35"/>
              <a:gd name="T2" fmla="*/ 4 w 27"/>
              <a:gd name="T3" fmla="*/ 34 h 35"/>
              <a:gd name="T4" fmla="*/ 4 w 27"/>
              <a:gd name="T5" fmla="*/ 33 h 35"/>
              <a:gd name="T6" fmla="*/ 2 w 27"/>
              <a:gd name="T7" fmla="*/ 25 h 35"/>
              <a:gd name="T8" fmla="*/ 15 w 27"/>
              <a:gd name="T9" fmla="*/ 4 h 35"/>
              <a:gd name="T10" fmla="*/ 23 w 27"/>
              <a:gd name="T11" fmla="*/ 2 h 35"/>
              <a:gd name="T12" fmla="*/ 24 w 27"/>
              <a:gd name="T13" fmla="*/ 2 h 35"/>
              <a:gd name="T14" fmla="*/ 26 w 27"/>
              <a:gd name="T15" fmla="*/ 11 h 35"/>
              <a:gd name="T16" fmla="*/ 13 w 27"/>
              <a:gd name="T17" fmla="*/ 32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35">
                <a:moveTo>
                  <a:pt x="13" y="32"/>
                </a:moveTo>
                <a:cubicBezTo>
                  <a:pt x="11" y="35"/>
                  <a:pt x="7" y="35"/>
                  <a:pt x="4" y="34"/>
                </a:cubicBezTo>
                <a:cubicBezTo>
                  <a:pt x="4" y="33"/>
                  <a:pt x="4" y="33"/>
                  <a:pt x="4" y="33"/>
                </a:cubicBezTo>
                <a:cubicBezTo>
                  <a:pt x="1" y="31"/>
                  <a:pt x="0" y="28"/>
                  <a:pt x="2" y="25"/>
                </a:cubicBezTo>
                <a:cubicBezTo>
                  <a:pt x="15" y="4"/>
                  <a:pt x="15" y="4"/>
                  <a:pt x="15" y="4"/>
                </a:cubicBezTo>
                <a:cubicBezTo>
                  <a:pt x="16" y="1"/>
                  <a:pt x="20" y="0"/>
                  <a:pt x="23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6" y="4"/>
                  <a:pt x="27" y="8"/>
                  <a:pt x="26" y="11"/>
                </a:cubicBezTo>
                <a:lnTo>
                  <a:pt x="13" y="32"/>
                </a:lnTo>
                <a:close/>
              </a:path>
            </a:pathLst>
          </a:custGeom>
          <a:solidFill>
            <a:srgbClr val="F26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0"/>
          <p:cNvSpPr/>
          <p:nvPr/>
        </p:nvSpPr>
        <p:spPr bwMode="auto">
          <a:xfrm rot="1096485">
            <a:off x="6177207" y="2425080"/>
            <a:ext cx="204788" cy="153988"/>
          </a:xfrm>
          <a:custGeom>
            <a:avLst/>
            <a:gdLst>
              <a:gd name="T0" fmla="*/ 2 w 33"/>
              <a:gd name="T1" fmla="*/ 9 h 25"/>
              <a:gd name="T2" fmla="*/ 1 w 33"/>
              <a:gd name="T3" fmla="*/ 3 h 25"/>
              <a:gd name="T4" fmla="*/ 1 w 33"/>
              <a:gd name="T5" fmla="*/ 3 h 25"/>
              <a:gd name="T6" fmla="*/ 8 w 33"/>
              <a:gd name="T7" fmla="*/ 1 h 25"/>
              <a:gd name="T8" fmla="*/ 30 w 33"/>
              <a:gd name="T9" fmla="*/ 16 h 25"/>
              <a:gd name="T10" fmla="*/ 31 w 33"/>
              <a:gd name="T11" fmla="*/ 23 h 25"/>
              <a:gd name="T12" fmla="*/ 31 w 33"/>
              <a:gd name="T13" fmla="*/ 23 h 25"/>
              <a:gd name="T14" fmla="*/ 25 w 33"/>
              <a:gd name="T15" fmla="*/ 24 h 25"/>
              <a:gd name="T16" fmla="*/ 2 w 33"/>
              <a:gd name="T17" fmla="*/ 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5">
                <a:moveTo>
                  <a:pt x="2" y="9"/>
                </a:moveTo>
                <a:cubicBezTo>
                  <a:pt x="0" y="8"/>
                  <a:pt x="0" y="5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0"/>
                  <a:pt x="5" y="0"/>
                  <a:pt x="8" y="1"/>
                </a:cubicBezTo>
                <a:cubicBezTo>
                  <a:pt x="30" y="16"/>
                  <a:pt x="30" y="16"/>
                  <a:pt x="30" y="16"/>
                </a:cubicBezTo>
                <a:cubicBezTo>
                  <a:pt x="32" y="17"/>
                  <a:pt x="33" y="20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0" y="25"/>
                  <a:pt x="27" y="25"/>
                  <a:pt x="25" y="24"/>
                </a:cubicBezTo>
                <a:lnTo>
                  <a:pt x="2" y="9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1"/>
          <p:cNvSpPr/>
          <p:nvPr/>
        </p:nvSpPr>
        <p:spPr bwMode="auto">
          <a:xfrm rot="1096485">
            <a:off x="6134221" y="2470919"/>
            <a:ext cx="212725" cy="161925"/>
          </a:xfrm>
          <a:custGeom>
            <a:avLst/>
            <a:gdLst>
              <a:gd name="T0" fmla="*/ 3 w 34"/>
              <a:gd name="T1" fmla="*/ 10 h 26"/>
              <a:gd name="T2" fmla="*/ 2 w 34"/>
              <a:gd name="T3" fmla="*/ 3 h 26"/>
              <a:gd name="T4" fmla="*/ 2 w 34"/>
              <a:gd name="T5" fmla="*/ 3 h 26"/>
              <a:gd name="T6" fmla="*/ 9 w 34"/>
              <a:gd name="T7" fmla="*/ 2 h 26"/>
              <a:gd name="T8" fmla="*/ 31 w 34"/>
              <a:gd name="T9" fmla="*/ 16 h 26"/>
              <a:gd name="T10" fmla="*/ 32 w 34"/>
              <a:gd name="T11" fmla="*/ 23 h 26"/>
              <a:gd name="T12" fmla="*/ 32 w 34"/>
              <a:gd name="T13" fmla="*/ 23 h 26"/>
              <a:gd name="T14" fmla="*/ 26 w 34"/>
              <a:gd name="T15" fmla="*/ 24 h 26"/>
              <a:gd name="T16" fmla="*/ 3 w 34"/>
              <a:gd name="T17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6">
                <a:moveTo>
                  <a:pt x="3" y="10"/>
                </a:moveTo>
                <a:cubicBezTo>
                  <a:pt x="1" y="8"/>
                  <a:pt x="0" y="5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3" y="1"/>
                  <a:pt x="6" y="0"/>
                  <a:pt x="9" y="2"/>
                </a:cubicBezTo>
                <a:cubicBezTo>
                  <a:pt x="31" y="16"/>
                  <a:pt x="31" y="16"/>
                  <a:pt x="31" y="16"/>
                </a:cubicBezTo>
                <a:cubicBezTo>
                  <a:pt x="33" y="18"/>
                  <a:pt x="34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1" y="25"/>
                  <a:pt x="28" y="26"/>
                  <a:pt x="26" y="24"/>
                </a:cubicBezTo>
                <a:lnTo>
                  <a:pt x="3" y="1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2"/>
          <p:cNvSpPr/>
          <p:nvPr/>
        </p:nvSpPr>
        <p:spPr bwMode="auto">
          <a:xfrm rot="1096485">
            <a:off x="6072203" y="2480893"/>
            <a:ext cx="204788" cy="161925"/>
          </a:xfrm>
          <a:custGeom>
            <a:avLst/>
            <a:gdLst>
              <a:gd name="T0" fmla="*/ 3 w 33"/>
              <a:gd name="T1" fmla="*/ 10 h 26"/>
              <a:gd name="T2" fmla="*/ 1 w 33"/>
              <a:gd name="T3" fmla="*/ 3 h 26"/>
              <a:gd name="T4" fmla="*/ 1 w 33"/>
              <a:gd name="T5" fmla="*/ 3 h 26"/>
              <a:gd name="T6" fmla="*/ 8 w 33"/>
              <a:gd name="T7" fmla="*/ 2 h 26"/>
              <a:gd name="T8" fmla="*/ 30 w 33"/>
              <a:gd name="T9" fmla="*/ 16 h 26"/>
              <a:gd name="T10" fmla="*/ 32 w 33"/>
              <a:gd name="T11" fmla="*/ 23 h 26"/>
              <a:gd name="T12" fmla="*/ 32 w 33"/>
              <a:gd name="T13" fmla="*/ 23 h 26"/>
              <a:gd name="T14" fmla="*/ 25 w 33"/>
              <a:gd name="T15" fmla="*/ 24 h 26"/>
              <a:gd name="T16" fmla="*/ 3 w 33"/>
              <a:gd name="T17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6">
                <a:moveTo>
                  <a:pt x="3" y="10"/>
                </a:moveTo>
                <a:cubicBezTo>
                  <a:pt x="1" y="8"/>
                  <a:pt x="0" y="5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8" y="2"/>
                </a:cubicBezTo>
                <a:cubicBezTo>
                  <a:pt x="30" y="16"/>
                  <a:pt x="30" y="16"/>
                  <a:pt x="30" y="16"/>
                </a:cubicBezTo>
                <a:cubicBezTo>
                  <a:pt x="32" y="18"/>
                  <a:pt x="33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0" y="25"/>
                  <a:pt x="27" y="26"/>
                  <a:pt x="25" y="24"/>
                </a:cubicBezTo>
                <a:lnTo>
                  <a:pt x="3" y="1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3"/>
          <p:cNvSpPr/>
          <p:nvPr/>
        </p:nvSpPr>
        <p:spPr bwMode="auto">
          <a:xfrm rot="1096485">
            <a:off x="6075174" y="2372766"/>
            <a:ext cx="206375" cy="198438"/>
          </a:xfrm>
          <a:custGeom>
            <a:avLst/>
            <a:gdLst>
              <a:gd name="T0" fmla="*/ 24 w 33"/>
              <a:gd name="T1" fmla="*/ 4 h 32"/>
              <a:gd name="T2" fmla="*/ 5 w 33"/>
              <a:gd name="T3" fmla="*/ 8 h 32"/>
              <a:gd name="T4" fmla="*/ 9 w 33"/>
              <a:gd name="T5" fmla="*/ 28 h 32"/>
              <a:gd name="T6" fmla="*/ 29 w 33"/>
              <a:gd name="T7" fmla="*/ 24 h 32"/>
              <a:gd name="T8" fmla="*/ 24 w 33"/>
              <a:gd name="T9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2">
                <a:moveTo>
                  <a:pt x="24" y="4"/>
                </a:moveTo>
                <a:cubicBezTo>
                  <a:pt x="18" y="0"/>
                  <a:pt x="9" y="2"/>
                  <a:pt x="5" y="8"/>
                </a:cubicBezTo>
                <a:cubicBezTo>
                  <a:pt x="0" y="15"/>
                  <a:pt x="2" y="24"/>
                  <a:pt x="9" y="28"/>
                </a:cubicBezTo>
                <a:cubicBezTo>
                  <a:pt x="15" y="32"/>
                  <a:pt x="24" y="31"/>
                  <a:pt x="29" y="24"/>
                </a:cubicBezTo>
                <a:cubicBezTo>
                  <a:pt x="33" y="17"/>
                  <a:pt x="31" y="8"/>
                  <a:pt x="24" y="4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4"/>
          <p:cNvSpPr/>
          <p:nvPr/>
        </p:nvSpPr>
        <p:spPr bwMode="auto">
          <a:xfrm rot="1096485">
            <a:off x="5894377" y="1808942"/>
            <a:ext cx="398463" cy="669925"/>
          </a:xfrm>
          <a:custGeom>
            <a:avLst/>
            <a:gdLst>
              <a:gd name="T0" fmla="*/ 37 w 64"/>
              <a:gd name="T1" fmla="*/ 19 h 108"/>
              <a:gd name="T2" fmla="*/ 25 w 64"/>
              <a:gd name="T3" fmla="*/ 1 h 108"/>
              <a:gd name="T4" fmla="*/ 7 w 64"/>
              <a:gd name="T5" fmla="*/ 13 h 108"/>
              <a:gd name="T6" fmla="*/ 47 w 64"/>
              <a:gd name="T7" fmla="*/ 108 h 108"/>
              <a:gd name="T8" fmla="*/ 64 w 64"/>
              <a:gd name="T9" fmla="*/ 83 h 108"/>
              <a:gd name="T10" fmla="*/ 37 w 64"/>
              <a:gd name="T11" fmla="*/ 1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108">
                <a:moveTo>
                  <a:pt x="37" y="19"/>
                </a:moveTo>
                <a:cubicBezTo>
                  <a:pt x="38" y="11"/>
                  <a:pt x="33" y="3"/>
                  <a:pt x="25" y="1"/>
                </a:cubicBezTo>
                <a:cubicBezTo>
                  <a:pt x="16" y="0"/>
                  <a:pt x="9" y="5"/>
                  <a:pt x="7" y="13"/>
                </a:cubicBezTo>
                <a:cubicBezTo>
                  <a:pt x="0" y="50"/>
                  <a:pt x="16" y="87"/>
                  <a:pt x="47" y="108"/>
                </a:cubicBezTo>
                <a:cubicBezTo>
                  <a:pt x="64" y="83"/>
                  <a:pt x="64" y="83"/>
                  <a:pt x="64" y="83"/>
                </a:cubicBezTo>
                <a:cubicBezTo>
                  <a:pt x="43" y="69"/>
                  <a:pt x="32" y="44"/>
                  <a:pt x="37" y="19"/>
                </a:cubicBezTo>
                <a:close/>
              </a:path>
            </a:pathLst>
          </a:custGeom>
          <a:solidFill>
            <a:srgbClr val="45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5"/>
          <p:cNvSpPr/>
          <p:nvPr/>
        </p:nvSpPr>
        <p:spPr bwMode="auto">
          <a:xfrm rot="1096485">
            <a:off x="5977810" y="1828712"/>
            <a:ext cx="323850" cy="588963"/>
          </a:xfrm>
          <a:custGeom>
            <a:avLst/>
            <a:gdLst>
              <a:gd name="T0" fmla="*/ 25 w 52"/>
              <a:gd name="T1" fmla="*/ 18 h 95"/>
              <a:gd name="T2" fmla="*/ 13 w 52"/>
              <a:gd name="T3" fmla="*/ 0 h 95"/>
              <a:gd name="T4" fmla="*/ 43 w 52"/>
              <a:gd name="T5" fmla="*/ 95 h 95"/>
              <a:gd name="T6" fmla="*/ 52 w 52"/>
              <a:gd name="T7" fmla="*/ 82 h 95"/>
              <a:gd name="T8" fmla="*/ 25 w 52"/>
              <a:gd name="T9" fmla="*/ 18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95">
                <a:moveTo>
                  <a:pt x="25" y="18"/>
                </a:moveTo>
                <a:cubicBezTo>
                  <a:pt x="26" y="10"/>
                  <a:pt x="21" y="2"/>
                  <a:pt x="13" y="0"/>
                </a:cubicBezTo>
                <a:cubicBezTo>
                  <a:pt x="0" y="34"/>
                  <a:pt x="12" y="74"/>
                  <a:pt x="43" y="95"/>
                </a:cubicBezTo>
                <a:cubicBezTo>
                  <a:pt x="52" y="82"/>
                  <a:pt x="52" y="82"/>
                  <a:pt x="52" y="82"/>
                </a:cubicBezTo>
                <a:cubicBezTo>
                  <a:pt x="31" y="68"/>
                  <a:pt x="20" y="43"/>
                  <a:pt x="25" y="18"/>
                </a:cubicBezTo>
                <a:close/>
              </a:path>
            </a:pathLst>
          </a:custGeom>
          <a:solidFill>
            <a:srgbClr val="4A4A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6"/>
          <p:cNvSpPr/>
          <p:nvPr/>
        </p:nvSpPr>
        <p:spPr bwMode="auto">
          <a:xfrm rot="1096485">
            <a:off x="6746625" y="1697462"/>
            <a:ext cx="136525" cy="93663"/>
          </a:xfrm>
          <a:custGeom>
            <a:avLst/>
            <a:gdLst>
              <a:gd name="T0" fmla="*/ 2 w 22"/>
              <a:gd name="T1" fmla="*/ 15 h 15"/>
              <a:gd name="T2" fmla="*/ 16 w 22"/>
              <a:gd name="T3" fmla="*/ 13 h 15"/>
              <a:gd name="T4" fmla="*/ 21 w 22"/>
              <a:gd name="T5" fmla="*/ 6 h 15"/>
              <a:gd name="T6" fmla="*/ 14 w 22"/>
              <a:gd name="T7" fmla="*/ 0 h 15"/>
              <a:gd name="T8" fmla="*/ 0 w 22"/>
              <a:gd name="T9" fmla="*/ 2 h 15"/>
              <a:gd name="T10" fmla="*/ 2 w 22"/>
              <a:gd name="T11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15">
                <a:moveTo>
                  <a:pt x="2" y="15"/>
                </a:moveTo>
                <a:cubicBezTo>
                  <a:pt x="16" y="13"/>
                  <a:pt x="16" y="13"/>
                  <a:pt x="16" y="13"/>
                </a:cubicBezTo>
                <a:cubicBezTo>
                  <a:pt x="19" y="12"/>
                  <a:pt x="22" y="9"/>
                  <a:pt x="21" y="6"/>
                </a:cubicBezTo>
                <a:cubicBezTo>
                  <a:pt x="21" y="2"/>
                  <a:pt x="18" y="0"/>
                  <a:pt x="14" y="0"/>
                </a:cubicBezTo>
                <a:cubicBezTo>
                  <a:pt x="0" y="2"/>
                  <a:pt x="0" y="2"/>
                  <a:pt x="0" y="2"/>
                </a:cubicBezTo>
                <a:lnTo>
                  <a:pt x="2" y="15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7"/>
          <p:cNvSpPr/>
          <p:nvPr/>
        </p:nvSpPr>
        <p:spPr bwMode="auto">
          <a:xfrm rot="1096485">
            <a:off x="6161921" y="1230154"/>
            <a:ext cx="741363" cy="738188"/>
          </a:xfrm>
          <a:custGeom>
            <a:avLst/>
            <a:gdLst>
              <a:gd name="T0" fmla="*/ 13 w 119"/>
              <a:gd name="T1" fmla="*/ 83 h 119"/>
              <a:gd name="T2" fmla="*/ 84 w 119"/>
              <a:gd name="T3" fmla="*/ 106 h 119"/>
              <a:gd name="T4" fmla="*/ 106 w 119"/>
              <a:gd name="T5" fmla="*/ 35 h 119"/>
              <a:gd name="T6" fmla="*/ 35 w 119"/>
              <a:gd name="T7" fmla="*/ 13 h 119"/>
              <a:gd name="T8" fmla="*/ 13 w 119"/>
              <a:gd name="T9" fmla="*/ 8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9" h="119">
                <a:moveTo>
                  <a:pt x="13" y="83"/>
                </a:moveTo>
                <a:cubicBezTo>
                  <a:pt x="26" y="109"/>
                  <a:pt x="58" y="119"/>
                  <a:pt x="84" y="106"/>
                </a:cubicBezTo>
                <a:cubicBezTo>
                  <a:pt x="109" y="92"/>
                  <a:pt x="119" y="61"/>
                  <a:pt x="106" y="35"/>
                </a:cubicBezTo>
                <a:cubicBezTo>
                  <a:pt x="93" y="9"/>
                  <a:pt x="61" y="0"/>
                  <a:pt x="35" y="13"/>
                </a:cubicBezTo>
                <a:cubicBezTo>
                  <a:pt x="10" y="26"/>
                  <a:pt x="0" y="58"/>
                  <a:pt x="13" y="83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48"/>
          <p:cNvSpPr/>
          <p:nvPr/>
        </p:nvSpPr>
        <p:spPr bwMode="auto">
          <a:xfrm rot="1096485">
            <a:off x="6284300" y="1337150"/>
            <a:ext cx="604838" cy="631825"/>
          </a:xfrm>
          <a:custGeom>
            <a:avLst/>
            <a:gdLst>
              <a:gd name="T0" fmla="*/ 51 w 97"/>
              <a:gd name="T1" fmla="*/ 83 h 102"/>
              <a:gd name="T2" fmla="*/ 73 w 97"/>
              <a:gd name="T3" fmla="*/ 13 h 102"/>
              <a:gd name="T4" fmla="*/ 64 w 97"/>
              <a:gd name="T5" fmla="*/ 0 h 102"/>
              <a:gd name="T6" fmla="*/ 84 w 97"/>
              <a:gd name="T7" fmla="*/ 21 h 102"/>
              <a:gd name="T8" fmla="*/ 62 w 97"/>
              <a:gd name="T9" fmla="*/ 92 h 102"/>
              <a:gd name="T10" fmla="*/ 0 w 97"/>
              <a:gd name="T11" fmla="*/ 82 h 102"/>
              <a:gd name="T12" fmla="*/ 51 w 97"/>
              <a:gd name="T13" fmla="*/ 83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" h="102">
                <a:moveTo>
                  <a:pt x="51" y="83"/>
                </a:moveTo>
                <a:cubicBezTo>
                  <a:pt x="77" y="70"/>
                  <a:pt x="86" y="38"/>
                  <a:pt x="73" y="13"/>
                </a:cubicBezTo>
                <a:cubicBezTo>
                  <a:pt x="71" y="8"/>
                  <a:pt x="68" y="4"/>
                  <a:pt x="64" y="0"/>
                </a:cubicBezTo>
                <a:cubicBezTo>
                  <a:pt x="72" y="5"/>
                  <a:pt x="79" y="12"/>
                  <a:pt x="84" y="21"/>
                </a:cubicBezTo>
                <a:cubicBezTo>
                  <a:pt x="97" y="47"/>
                  <a:pt x="87" y="78"/>
                  <a:pt x="62" y="92"/>
                </a:cubicBezTo>
                <a:cubicBezTo>
                  <a:pt x="41" y="102"/>
                  <a:pt x="16" y="98"/>
                  <a:pt x="0" y="82"/>
                </a:cubicBezTo>
                <a:cubicBezTo>
                  <a:pt x="15" y="91"/>
                  <a:pt x="34" y="92"/>
                  <a:pt x="51" y="83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49"/>
          <p:cNvSpPr/>
          <p:nvPr/>
        </p:nvSpPr>
        <p:spPr bwMode="auto">
          <a:xfrm rot="1096485">
            <a:off x="6204762" y="1233468"/>
            <a:ext cx="485775" cy="471488"/>
          </a:xfrm>
          <a:custGeom>
            <a:avLst/>
            <a:gdLst>
              <a:gd name="T0" fmla="*/ 10 w 78"/>
              <a:gd name="T1" fmla="*/ 72 h 76"/>
              <a:gd name="T2" fmla="*/ 34 w 78"/>
              <a:gd name="T3" fmla="*/ 7 h 76"/>
              <a:gd name="T4" fmla="*/ 63 w 78"/>
              <a:gd name="T5" fmla="*/ 1 h 76"/>
              <a:gd name="T6" fmla="*/ 65 w 78"/>
              <a:gd name="T7" fmla="*/ 5 h 76"/>
              <a:gd name="T8" fmla="*/ 45 w 78"/>
              <a:gd name="T9" fmla="*/ 69 h 76"/>
              <a:gd name="T10" fmla="*/ 10 w 78"/>
              <a:gd name="T11" fmla="*/ 7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76">
                <a:moveTo>
                  <a:pt x="10" y="72"/>
                </a:moveTo>
                <a:cubicBezTo>
                  <a:pt x="0" y="48"/>
                  <a:pt x="10" y="19"/>
                  <a:pt x="34" y="7"/>
                </a:cubicBezTo>
                <a:cubicBezTo>
                  <a:pt x="44" y="2"/>
                  <a:pt x="54" y="0"/>
                  <a:pt x="63" y="1"/>
                </a:cubicBezTo>
                <a:cubicBezTo>
                  <a:pt x="64" y="2"/>
                  <a:pt x="65" y="3"/>
                  <a:pt x="65" y="5"/>
                </a:cubicBezTo>
                <a:cubicBezTo>
                  <a:pt x="78" y="28"/>
                  <a:pt x="68" y="57"/>
                  <a:pt x="45" y="69"/>
                </a:cubicBezTo>
                <a:cubicBezTo>
                  <a:pt x="34" y="75"/>
                  <a:pt x="21" y="76"/>
                  <a:pt x="10" y="72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50"/>
          <p:cNvSpPr/>
          <p:nvPr/>
        </p:nvSpPr>
        <p:spPr bwMode="auto">
          <a:xfrm rot="1096485">
            <a:off x="6549794" y="1299245"/>
            <a:ext cx="323850" cy="168275"/>
          </a:xfrm>
          <a:custGeom>
            <a:avLst/>
            <a:gdLst>
              <a:gd name="T0" fmla="*/ 25 w 52"/>
              <a:gd name="T1" fmla="*/ 24 h 27"/>
              <a:gd name="T2" fmla="*/ 0 w 52"/>
              <a:gd name="T3" fmla="*/ 4 h 27"/>
              <a:gd name="T4" fmla="*/ 52 w 52"/>
              <a:gd name="T5" fmla="*/ 24 h 27"/>
              <a:gd name="T6" fmla="*/ 25 w 52"/>
              <a:gd name="T7" fmla="*/ 2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27">
                <a:moveTo>
                  <a:pt x="25" y="24"/>
                </a:moveTo>
                <a:cubicBezTo>
                  <a:pt x="14" y="20"/>
                  <a:pt x="5" y="13"/>
                  <a:pt x="0" y="4"/>
                </a:cubicBezTo>
                <a:cubicBezTo>
                  <a:pt x="19" y="0"/>
                  <a:pt x="40" y="8"/>
                  <a:pt x="52" y="24"/>
                </a:cubicBezTo>
                <a:cubicBezTo>
                  <a:pt x="43" y="27"/>
                  <a:pt x="34" y="27"/>
                  <a:pt x="25" y="2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51"/>
          <p:cNvSpPr/>
          <p:nvPr/>
        </p:nvSpPr>
        <p:spPr bwMode="auto">
          <a:xfrm rot="1096485">
            <a:off x="6738109" y="1648055"/>
            <a:ext cx="50800" cy="68263"/>
          </a:xfrm>
          <a:custGeom>
            <a:avLst/>
            <a:gdLst>
              <a:gd name="T0" fmla="*/ 8 w 8"/>
              <a:gd name="T1" fmla="*/ 5 h 11"/>
              <a:gd name="T2" fmla="*/ 5 w 8"/>
              <a:gd name="T3" fmla="*/ 11 h 11"/>
              <a:gd name="T4" fmla="*/ 0 w 8"/>
              <a:gd name="T5" fmla="*/ 6 h 11"/>
              <a:gd name="T6" fmla="*/ 3 w 8"/>
              <a:gd name="T7" fmla="*/ 1 h 11"/>
              <a:gd name="T8" fmla="*/ 8 w 8"/>
              <a:gd name="T9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1">
                <a:moveTo>
                  <a:pt x="8" y="5"/>
                </a:moveTo>
                <a:cubicBezTo>
                  <a:pt x="8" y="8"/>
                  <a:pt x="7" y="11"/>
                  <a:pt x="5" y="11"/>
                </a:cubicBezTo>
                <a:cubicBezTo>
                  <a:pt x="3" y="11"/>
                  <a:pt x="1" y="9"/>
                  <a:pt x="0" y="6"/>
                </a:cubicBezTo>
                <a:cubicBezTo>
                  <a:pt x="0" y="4"/>
                  <a:pt x="1" y="1"/>
                  <a:pt x="3" y="1"/>
                </a:cubicBezTo>
                <a:cubicBezTo>
                  <a:pt x="5" y="0"/>
                  <a:pt x="7" y="2"/>
                  <a:pt x="8" y="5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52"/>
          <p:cNvSpPr/>
          <p:nvPr/>
        </p:nvSpPr>
        <p:spPr bwMode="auto">
          <a:xfrm rot="1096485">
            <a:off x="6631258" y="1224902"/>
            <a:ext cx="317500" cy="298450"/>
          </a:xfrm>
          <a:custGeom>
            <a:avLst/>
            <a:gdLst>
              <a:gd name="T0" fmla="*/ 6 w 51"/>
              <a:gd name="T1" fmla="*/ 34 h 48"/>
              <a:gd name="T2" fmla="*/ 0 w 51"/>
              <a:gd name="T3" fmla="*/ 33 h 48"/>
              <a:gd name="T4" fmla="*/ 24 w 51"/>
              <a:gd name="T5" fmla="*/ 47 h 48"/>
              <a:gd name="T6" fmla="*/ 48 w 51"/>
              <a:gd name="T7" fmla="*/ 16 h 48"/>
              <a:gd name="T8" fmla="*/ 42 w 51"/>
              <a:gd name="T9" fmla="*/ 0 h 48"/>
              <a:gd name="T10" fmla="*/ 6 w 51"/>
              <a:gd name="T11" fmla="*/ 3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" h="48">
                <a:moveTo>
                  <a:pt x="6" y="34"/>
                </a:moveTo>
                <a:cubicBezTo>
                  <a:pt x="4" y="34"/>
                  <a:pt x="2" y="34"/>
                  <a:pt x="0" y="33"/>
                </a:cubicBezTo>
                <a:cubicBezTo>
                  <a:pt x="6" y="41"/>
                  <a:pt x="15" y="46"/>
                  <a:pt x="24" y="47"/>
                </a:cubicBezTo>
                <a:cubicBezTo>
                  <a:pt x="40" y="48"/>
                  <a:pt x="51" y="34"/>
                  <a:pt x="48" y="16"/>
                </a:cubicBezTo>
                <a:cubicBezTo>
                  <a:pt x="47" y="11"/>
                  <a:pt x="45" y="5"/>
                  <a:pt x="42" y="0"/>
                </a:cubicBezTo>
                <a:cubicBezTo>
                  <a:pt x="41" y="21"/>
                  <a:pt x="26" y="36"/>
                  <a:pt x="6" y="3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53"/>
          <p:cNvSpPr/>
          <p:nvPr/>
        </p:nvSpPr>
        <p:spPr bwMode="auto">
          <a:xfrm rot="1096485">
            <a:off x="6169110" y="1526561"/>
            <a:ext cx="293688" cy="303213"/>
          </a:xfrm>
          <a:custGeom>
            <a:avLst/>
            <a:gdLst>
              <a:gd name="T0" fmla="*/ 46 w 47"/>
              <a:gd name="T1" fmla="*/ 24 h 49"/>
              <a:gd name="T2" fmla="*/ 0 w 47"/>
              <a:gd name="T3" fmla="*/ 0 h 49"/>
              <a:gd name="T4" fmla="*/ 5 w 47"/>
              <a:gd name="T5" fmla="*/ 24 h 49"/>
              <a:gd name="T6" fmla="*/ 19 w 47"/>
              <a:gd name="T7" fmla="*/ 41 h 49"/>
              <a:gd name="T8" fmla="*/ 41 w 47"/>
              <a:gd name="T9" fmla="*/ 45 h 49"/>
              <a:gd name="T10" fmla="*/ 46 w 47"/>
              <a:gd name="T11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49">
                <a:moveTo>
                  <a:pt x="46" y="24"/>
                </a:moveTo>
                <a:cubicBezTo>
                  <a:pt x="0" y="0"/>
                  <a:pt x="0" y="0"/>
                  <a:pt x="0" y="0"/>
                </a:cubicBezTo>
                <a:cubicBezTo>
                  <a:pt x="0" y="8"/>
                  <a:pt x="1" y="17"/>
                  <a:pt x="5" y="24"/>
                </a:cubicBezTo>
                <a:cubicBezTo>
                  <a:pt x="8" y="31"/>
                  <a:pt x="13" y="37"/>
                  <a:pt x="19" y="41"/>
                </a:cubicBezTo>
                <a:cubicBezTo>
                  <a:pt x="19" y="41"/>
                  <a:pt x="37" y="49"/>
                  <a:pt x="41" y="45"/>
                </a:cubicBezTo>
                <a:cubicBezTo>
                  <a:pt x="47" y="38"/>
                  <a:pt x="46" y="24"/>
                  <a:pt x="46" y="2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54"/>
          <p:cNvSpPr/>
          <p:nvPr/>
        </p:nvSpPr>
        <p:spPr bwMode="auto">
          <a:xfrm rot="1096485">
            <a:off x="6396829" y="1576210"/>
            <a:ext cx="161925" cy="160338"/>
          </a:xfrm>
          <a:custGeom>
            <a:avLst/>
            <a:gdLst>
              <a:gd name="T0" fmla="*/ 25 w 26"/>
              <a:gd name="T1" fmla="*/ 11 h 26"/>
              <a:gd name="T2" fmla="*/ 14 w 26"/>
              <a:gd name="T3" fmla="*/ 25 h 26"/>
              <a:gd name="T4" fmla="*/ 1 w 26"/>
              <a:gd name="T5" fmla="*/ 15 h 26"/>
              <a:gd name="T6" fmla="*/ 11 w 26"/>
              <a:gd name="T7" fmla="*/ 1 h 26"/>
              <a:gd name="T8" fmla="*/ 25 w 26"/>
              <a:gd name="T9" fmla="*/ 1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6">
                <a:moveTo>
                  <a:pt x="25" y="11"/>
                </a:moveTo>
                <a:cubicBezTo>
                  <a:pt x="26" y="18"/>
                  <a:pt x="21" y="24"/>
                  <a:pt x="14" y="25"/>
                </a:cubicBezTo>
                <a:cubicBezTo>
                  <a:pt x="8" y="26"/>
                  <a:pt x="2" y="21"/>
                  <a:pt x="1" y="15"/>
                </a:cubicBezTo>
                <a:cubicBezTo>
                  <a:pt x="0" y="8"/>
                  <a:pt x="4" y="2"/>
                  <a:pt x="11" y="1"/>
                </a:cubicBezTo>
                <a:cubicBezTo>
                  <a:pt x="18" y="0"/>
                  <a:pt x="24" y="5"/>
                  <a:pt x="25" y="11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55"/>
          <p:cNvSpPr/>
          <p:nvPr/>
        </p:nvSpPr>
        <p:spPr bwMode="auto">
          <a:xfrm rot="1096485">
            <a:off x="5464770" y="2090225"/>
            <a:ext cx="746125" cy="466725"/>
          </a:xfrm>
          <a:custGeom>
            <a:avLst/>
            <a:gdLst>
              <a:gd name="T0" fmla="*/ 119 w 120"/>
              <a:gd name="T1" fmla="*/ 74 h 75"/>
              <a:gd name="T2" fmla="*/ 116 w 120"/>
              <a:gd name="T3" fmla="*/ 75 h 75"/>
              <a:gd name="T4" fmla="*/ 1 w 120"/>
              <a:gd name="T5" fmla="*/ 4 h 75"/>
              <a:gd name="T6" fmla="*/ 0 w 120"/>
              <a:gd name="T7" fmla="*/ 1 h 75"/>
              <a:gd name="T8" fmla="*/ 0 w 120"/>
              <a:gd name="T9" fmla="*/ 1 h 75"/>
              <a:gd name="T10" fmla="*/ 3 w 120"/>
              <a:gd name="T11" fmla="*/ 0 h 75"/>
              <a:gd name="T12" fmla="*/ 118 w 120"/>
              <a:gd name="T13" fmla="*/ 71 h 75"/>
              <a:gd name="T14" fmla="*/ 119 w 120"/>
              <a:gd name="T15" fmla="*/ 74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0" h="75">
                <a:moveTo>
                  <a:pt x="119" y="74"/>
                </a:moveTo>
                <a:cubicBezTo>
                  <a:pt x="118" y="75"/>
                  <a:pt x="117" y="75"/>
                  <a:pt x="116" y="75"/>
                </a:cubicBezTo>
                <a:cubicBezTo>
                  <a:pt x="1" y="4"/>
                  <a:pt x="1" y="4"/>
                  <a:pt x="1" y="4"/>
                </a:cubicBezTo>
                <a:cubicBezTo>
                  <a:pt x="0" y="4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2" y="0"/>
                  <a:pt x="3" y="0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9" y="71"/>
                  <a:pt x="120" y="73"/>
                  <a:pt x="119" y="74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56"/>
          <p:cNvSpPr/>
          <p:nvPr/>
        </p:nvSpPr>
        <p:spPr bwMode="auto">
          <a:xfrm rot="1096485">
            <a:off x="5300793" y="2014368"/>
            <a:ext cx="193675" cy="125413"/>
          </a:xfrm>
          <a:custGeom>
            <a:avLst/>
            <a:gdLst>
              <a:gd name="T0" fmla="*/ 31 w 31"/>
              <a:gd name="T1" fmla="*/ 19 h 20"/>
              <a:gd name="T2" fmla="*/ 29 w 31"/>
              <a:gd name="T3" fmla="*/ 20 h 20"/>
              <a:gd name="T4" fmla="*/ 1 w 31"/>
              <a:gd name="T5" fmla="*/ 2 h 20"/>
              <a:gd name="T6" fmla="*/ 0 w 31"/>
              <a:gd name="T7" fmla="*/ 0 h 20"/>
              <a:gd name="T8" fmla="*/ 0 w 31"/>
              <a:gd name="T9" fmla="*/ 0 h 20"/>
              <a:gd name="T10" fmla="*/ 2 w 31"/>
              <a:gd name="T11" fmla="*/ 0 h 20"/>
              <a:gd name="T12" fmla="*/ 31 w 31"/>
              <a:gd name="T13" fmla="*/ 18 h 20"/>
              <a:gd name="T14" fmla="*/ 31 w 31"/>
              <a:gd name="T15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" h="20">
                <a:moveTo>
                  <a:pt x="31" y="19"/>
                </a:moveTo>
                <a:cubicBezTo>
                  <a:pt x="31" y="20"/>
                  <a:pt x="30" y="20"/>
                  <a:pt x="29" y="20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9"/>
                  <a:pt x="31" y="19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7"/>
          <p:cNvSpPr/>
          <p:nvPr/>
        </p:nvSpPr>
        <p:spPr bwMode="auto">
          <a:xfrm rot="1096485">
            <a:off x="5276376" y="2033798"/>
            <a:ext cx="198438" cy="123825"/>
          </a:xfrm>
          <a:custGeom>
            <a:avLst/>
            <a:gdLst>
              <a:gd name="T0" fmla="*/ 32 w 32"/>
              <a:gd name="T1" fmla="*/ 19 h 20"/>
              <a:gd name="T2" fmla="*/ 30 w 32"/>
              <a:gd name="T3" fmla="*/ 20 h 20"/>
              <a:gd name="T4" fmla="*/ 1 w 32"/>
              <a:gd name="T5" fmla="*/ 2 h 20"/>
              <a:gd name="T6" fmla="*/ 1 w 32"/>
              <a:gd name="T7" fmla="*/ 0 h 20"/>
              <a:gd name="T8" fmla="*/ 1 w 32"/>
              <a:gd name="T9" fmla="*/ 0 h 20"/>
              <a:gd name="T10" fmla="*/ 3 w 32"/>
              <a:gd name="T11" fmla="*/ 0 h 20"/>
              <a:gd name="T12" fmla="*/ 31 w 32"/>
              <a:gd name="T13" fmla="*/ 18 h 20"/>
              <a:gd name="T14" fmla="*/ 32 w 32"/>
              <a:gd name="T15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" h="20">
                <a:moveTo>
                  <a:pt x="32" y="19"/>
                </a:moveTo>
                <a:cubicBezTo>
                  <a:pt x="31" y="20"/>
                  <a:pt x="30" y="20"/>
                  <a:pt x="30" y="20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1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3" y="0"/>
                </a:cubicBezTo>
                <a:cubicBezTo>
                  <a:pt x="31" y="18"/>
                  <a:pt x="31" y="18"/>
                  <a:pt x="31" y="18"/>
                </a:cubicBezTo>
                <a:cubicBezTo>
                  <a:pt x="32" y="18"/>
                  <a:pt x="32" y="19"/>
                  <a:pt x="32" y="19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58"/>
          <p:cNvSpPr/>
          <p:nvPr/>
        </p:nvSpPr>
        <p:spPr bwMode="auto">
          <a:xfrm rot="1096485">
            <a:off x="5255516" y="2052779"/>
            <a:ext cx="192088" cy="130175"/>
          </a:xfrm>
          <a:custGeom>
            <a:avLst/>
            <a:gdLst>
              <a:gd name="T0" fmla="*/ 31 w 31"/>
              <a:gd name="T1" fmla="*/ 20 h 21"/>
              <a:gd name="T2" fmla="*/ 29 w 31"/>
              <a:gd name="T3" fmla="*/ 20 h 21"/>
              <a:gd name="T4" fmla="*/ 0 w 31"/>
              <a:gd name="T5" fmla="*/ 3 h 21"/>
              <a:gd name="T6" fmla="*/ 0 w 31"/>
              <a:gd name="T7" fmla="*/ 1 h 21"/>
              <a:gd name="T8" fmla="*/ 0 w 31"/>
              <a:gd name="T9" fmla="*/ 1 h 21"/>
              <a:gd name="T10" fmla="*/ 2 w 31"/>
              <a:gd name="T11" fmla="*/ 1 h 21"/>
              <a:gd name="T12" fmla="*/ 30 w 31"/>
              <a:gd name="T13" fmla="*/ 18 h 21"/>
              <a:gd name="T14" fmla="*/ 31 w 31"/>
              <a:gd name="T15" fmla="*/ 2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" h="21">
                <a:moveTo>
                  <a:pt x="31" y="20"/>
                </a:moveTo>
                <a:cubicBezTo>
                  <a:pt x="30" y="21"/>
                  <a:pt x="30" y="21"/>
                  <a:pt x="29" y="20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2" y="1"/>
                </a:cubicBezTo>
                <a:cubicBezTo>
                  <a:pt x="30" y="18"/>
                  <a:pt x="30" y="18"/>
                  <a:pt x="30" y="18"/>
                </a:cubicBezTo>
                <a:cubicBezTo>
                  <a:pt x="31" y="19"/>
                  <a:pt x="31" y="19"/>
                  <a:pt x="31" y="2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88"/>
          <p:cNvSpPr/>
          <p:nvPr/>
        </p:nvSpPr>
        <p:spPr bwMode="auto">
          <a:xfrm>
            <a:off x="4165771" y="882435"/>
            <a:ext cx="1161819" cy="608173"/>
          </a:xfrm>
          <a:custGeom>
            <a:avLst/>
            <a:gdLst>
              <a:gd name="T0" fmla="*/ 28 w 165"/>
              <a:gd name="T1" fmla="*/ 28 h 85"/>
              <a:gd name="T2" fmla="*/ 31 w 165"/>
              <a:gd name="T3" fmla="*/ 29 h 85"/>
              <a:gd name="T4" fmla="*/ 56 w 165"/>
              <a:gd name="T5" fmla="*/ 12 h 85"/>
              <a:gd name="T6" fmla="*/ 71 w 165"/>
              <a:gd name="T7" fmla="*/ 16 h 85"/>
              <a:gd name="T8" fmla="*/ 96 w 165"/>
              <a:gd name="T9" fmla="*/ 0 h 85"/>
              <a:gd name="T10" fmla="*/ 124 w 165"/>
              <a:gd name="T11" fmla="*/ 28 h 85"/>
              <a:gd name="T12" fmla="*/ 124 w 165"/>
              <a:gd name="T13" fmla="*/ 31 h 85"/>
              <a:gd name="T14" fmla="*/ 136 w 165"/>
              <a:gd name="T15" fmla="*/ 28 h 85"/>
              <a:gd name="T16" fmla="*/ 165 w 165"/>
              <a:gd name="T17" fmla="*/ 57 h 85"/>
              <a:gd name="T18" fmla="*/ 136 w 165"/>
              <a:gd name="T19" fmla="*/ 85 h 85"/>
              <a:gd name="T20" fmla="*/ 28 w 165"/>
              <a:gd name="T21" fmla="*/ 85 h 85"/>
              <a:gd name="T22" fmla="*/ 0 w 165"/>
              <a:gd name="T23" fmla="*/ 57 h 85"/>
              <a:gd name="T24" fmla="*/ 28 w 165"/>
              <a:gd name="T25" fmla="*/ 2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5" h="85">
                <a:moveTo>
                  <a:pt x="28" y="28"/>
                </a:moveTo>
                <a:cubicBezTo>
                  <a:pt x="29" y="28"/>
                  <a:pt x="30" y="29"/>
                  <a:pt x="31" y="29"/>
                </a:cubicBezTo>
                <a:cubicBezTo>
                  <a:pt x="35" y="19"/>
                  <a:pt x="45" y="12"/>
                  <a:pt x="56" y="12"/>
                </a:cubicBezTo>
                <a:cubicBezTo>
                  <a:pt x="62" y="12"/>
                  <a:pt x="66" y="14"/>
                  <a:pt x="71" y="16"/>
                </a:cubicBezTo>
                <a:cubicBezTo>
                  <a:pt x="75" y="7"/>
                  <a:pt x="85" y="0"/>
                  <a:pt x="96" y="0"/>
                </a:cubicBezTo>
                <a:cubicBezTo>
                  <a:pt x="112" y="0"/>
                  <a:pt x="124" y="13"/>
                  <a:pt x="124" y="28"/>
                </a:cubicBezTo>
                <a:cubicBezTo>
                  <a:pt x="124" y="29"/>
                  <a:pt x="124" y="30"/>
                  <a:pt x="124" y="31"/>
                </a:cubicBezTo>
                <a:cubicBezTo>
                  <a:pt x="128" y="29"/>
                  <a:pt x="132" y="28"/>
                  <a:pt x="136" y="28"/>
                </a:cubicBezTo>
                <a:cubicBezTo>
                  <a:pt x="152" y="28"/>
                  <a:pt x="165" y="41"/>
                  <a:pt x="165" y="57"/>
                </a:cubicBezTo>
                <a:cubicBezTo>
                  <a:pt x="165" y="72"/>
                  <a:pt x="152" y="85"/>
                  <a:pt x="136" y="85"/>
                </a:cubicBezTo>
                <a:cubicBezTo>
                  <a:pt x="28" y="85"/>
                  <a:pt x="28" y="85"/>
                  <a:pt x="28" y="85"/>
                </a:cubicBezTo>
                <a:cubicBezTo>
                  <a:pt x="13" y="85"/>
                  <a:pt x="0" y="72"/>
                  <a:pt x="0" y="57"/>
                </a:cubicBezTo>
                <a:cubicBezTo>
                  <a:pt x="0" y="41"/>
                  <a:pt x="13" y="28"/>
                  <a:pt x="28" y="28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92"/>
          <p:cNvSpPr/>
          <p:nvPr/>
        </p:nvSpPr>
        <p:spPr bwMode="auto">
          <a:xfrm>
            <a:off x="1355902" y="923117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93"/>
          <p:cNvSpPr/>
          <p:nvPr/>
        </p:nvSpPr>
        <p:spPr bwMode="auto">
          <a:xfrm>
            <a:off x="2492375" y="819150"/>
            <a:ext cx="104775" cy="104775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6 h 66"/>
              <a:gd name="T4" fmla="*/ 66 w 66"/>
              <a:gd name="T5" fmla="*/ 26 h 66"/>
              <a:gd name="T6" fmla="*/ 51 w 66"/>
              <a:gd name="T7" fmla="*/ 41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1 h 66"/>
              <a:gd name="T16" fmla="*/ 0 w 66"/>
              <a:gd name="T17" fmla="*/ 26 h 66"/>
              <a:gd name="T18" fmla="*/ 21 w 66"/>
              <a:gd name="T19" fmla="*/ 26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6"/>
                </a:lnTo>
                <a:lnTo>
                  <a:pt x="66" y="26"/>
                </a:lnTo>
                <a:lnTo>
                  <a:pt x="51" y="41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1"/>
                </a:lnTo>
                <a:lnTo>
                  <a:pt x="0" y="26"/>
                </a:lnTo>
                <a:lnTo>
                  <a:pt x="21" y="26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94"/>
          <p:cNvSpPr/>
          <p:nvPr/>
        </p:nvSpPr>
        <p:spPr bwMode="auto">
          <a:xfrm>
            <a:off x="1124639" y="1450090"/>
            <a:ext cx="104775" cy="104775"/>
          </a:xfrm>
          <a:custGeom>
            <a:avLst/>
            <a:gdLst>
              <a:gd name="T0" fmla="*/ 36 w 66"/>
              <a:gd name="T1" fmla="*/ 0 h 66"/>
              <a:gd name="T2" fmla="*/ 46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6 w 66"/>
              <a:gd name="T11" fmla="*/ 51 h 66"/>
              <a:gd name="T12" fmla="*/ 15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6 w 66"/>
              <a:gd name="T19" fmla="*/ 20 h 66"/>
              <a:gd name="T20" fmla="*/ 36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6" y="0"/>
                </a:moveTo>
                <a:lnTo>
                  <a:pt x="46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6" y="51"/>
                </a:lnTo>
                <a:lnTo>
                  <a:pt x="15" y="66"/>
                </a:lnTo>
                <a:lnTo>
                  <a:pt x="15" y="40"/>
                </a:lnTo>
                <a:lnTo>
                  <a:pt x="0" y="25"/>
                </a:lnTo>
                <a:lnTo>
                  <a:pt x="26" y="20"/>
                </a:lnTo>
                <a:lnTo>
                  <a:pt x="36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95"/>
          <p:cNvSpPr/>
          <p:nvPr/>
        </p:nvSpPr>
        <p:spPr bwMode="auto">
          <a:xfrm>
            <a:off x="3997325" y="512763"/>
            <a:ext cx="104775" cy="96837"/>
          </a:xfrm>
          <a:custGeom>
            <a:avLst/>
            <a:gdLst>
              <a:gd name="T0" fmla="*/ 30 w 66"/>
              <a:gd name="T1" fmla="*/ 0 h 61"/>
              <a:gd name="T2" fmla="*/ 40 w 66"/>
              <a:gd name="T3" fmla="*/ 20 h 61"/>
              <a:gd name="T4" fmla="*/ 66 w 66"/>
              <a:gd name="T5" fmla="*/ 20 h 61"/>
              <a:gd name="T6" fmla="*/ 51 w 66"/>
              <a:gd name="T7" fmla="*/ 41 h 61"/>
              <a:gd name="T8" fmla="*/ 56 w 66"/>
              <a:gd name="T9" fmla="*/ 61 h 61"/>
              <a:gd name="T10" fmla="*/ 30 w 66"/>
              <a:gd name="T11" fmla="*/ 51 h 61"/>
              <a:gd name="T12" fmla="*/ 10 w 66"/>
              <a:gd name="T13" fmla="*/ 61 h 61"/>
              <a:gd name="T14" fmla="*/ 15 w 66"/>
              <a:gd name="T15" fmla="*/ 41 h 61"/>
              <a:gd name="T16" fmla="*/ 0 w 66"/>
              <a:gd name="T17" fmla="*/ 20 h 61"/>
              <a:gd name="T18" fmla="*/ 20 w 66"/>
              <a:gd name="T19" fmla="*/ 20 h 61"/>
              <a:gd name="T20" fmla="*/ 30 w 66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1">
                <a:moveTo>
                  <a:pt x="30" y="0"/>
                </a:moveTo>
                <a:lnTo>
                  <a:pt x="40" y="20"/>
                </a:lnTo>
                <a:lnTo>
                  <a:pt x="66" y="20"/>
                </a:lnTo>
                <a:lnTo>
                  <a:pt x="51" y="41"/>
                </a:lnTo>
                <a:lnTo>
                  <a:pt x="56" y="61"/>
                </a:lnTo>
                <a:lnTo>
                  <a:pt x="30" y="51"/>
                </a:lnTo>
                <a:lnTo>
                  <a:pt x="10" y="61"/>
                </a:lnTo>
                <a:lnTo>
                  <a:pt x="15" y="41"/>
                </a:lnTo>
                <a:lnTo>
                  <a:pt x="0" y="20"/>
                </a:lnTo>
                <a:lnTo>
                  <a:pt x="20" y="20"/>
                </a:lnTo>
                <a:lnTo>
                  <a:pt x="30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93"/>
          <p:cNvSpPr/>
          <p:nvPr/>
        </p:nvSpPr>
        <p:spPr bwMode="auto">
          <a:xfrm>
            <a:off x="1948823" y="1223067"/>
            <a:ext cx="104775" cy="104775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6 h 66"/>
              <a:gd name="T4" fmla="*/ 66 w 66"/>
              <a:gd name="T5" fmla="*/ 26 h 66"/>
              <a:gd name="T6" fmla="*/ 51 w 66"/>
              <a:gd name="T7" fmla="*/ 41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1 h 66"/>
              <a:gd name="T16" fmla="*/ 0 w 66"/>
              <a:gd name="T17" fmla="*/ 26 h 66"/>
              <a:gd name="T18" fmla="*/ 21 w 66"/>
              <a:gd name="T19" fmla="*/ 26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6"/>
                </a:lnTo>
                <a:lnTo>
                  <a:pt x="66" y="26"/>
                </a:lnTo>
                <a:lnTo>
                  <a:pt x="51" y="41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1"/>
                </a:lnTo>
                <a:lnTo>
                  <a:pt x="0" y="26"/>
                </a:lnTo>
                <a:lnTo>
                  <a:pt x="21" y="26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92"/>
          <p:cNvSpPr/>
          <p:nvPr/>
        </p:nvSpPr>
        <p:spPr bwMode="auto">
          <a:xfrm>
            <a:off x="982194" y="1848764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92"/>
          <p:cNvSpPr/>
          <p:nvPr/>
        </p:nvSpPr>
        <p:spPr bwMode="auto">
          <a:xfrm>
            <a:off x="3110021" y="933424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95"/>
          <p:cNvSpPr/>
          <p:nvPr/>
        </p:nvSpPr>
        <p:spPr bwMode="auto">
          <a:xfrm>
            <a:off x="4149725" y="682580"/>
            <a:ext cx="61667" cy="79420"/>
          </a:xfrm>
          <a:custGeom>
            <a:avLst/>
            <a:gdLst>
              <a:gd name="T0" fmla="*/ 30 w 66"/>
              <a:gd name="T1" fmla="*/ 0 h 61"/>
              <a:gd name="T2" fmla="*/ 40 w 66"/>
              <a:gd name="T3" fmla="*/ 20 h 61"/>
              <a:gd name="T4" fmla="*/ 66 w 66"/>
              <a:gd name="T5" fmla="*/ 20 h 61"/>
              <a:gd name="T6" fmla="*/ 51 w 66"/>
              <a:gd name="T7" fmla="*/ 41 h 61"/>
              <a:gd name="T8" fmla="*/ 56 w 66"/>
              <a:gd name="T9" fmla="*/ 61 h 61"/>
              <a:gd name="T10" fmla="*/ 30 w 66"/>
              <a:gd name="T11" fmla="*/ 51 h 61"/>
              <a:gd name="T12" fmla="*/ 10 w 66"/>
              <a:gd name="T13" fmla="*/ 61 h 61"/>
              <a:gd name="T14" fmla="*/ 15 w 66"/>
              <a:gd name="T15" fmla="*/ 41 h 61"/>
              <a:gd name="T16" fmla="*/ 0 w 66"/>
              <a:gd name="T17" fmla="*/ 20 h 61"/>
              <a:gd name="T18" fmla="*/ 20 w 66"/>
              <a:gd name="T19" fmla="*/ 20 h 61"/>
              <a:gd name="T20" fmla="*/ 30 w 66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1">
                <a:moveTo>
                  <a:pt x="30" y="0"/>
                </a:moveTo>
                <a:lnTo>
                  <a:pt x="40" y="20"/>
                </a:lnTo>
                <a:lnTo>
                  <a:pt x="66" y="20"/>
                </a:lnTo>
                <a:lnTo>
                  <a:pt x="51" y="41"/>
                </a:lnTo>
                <a:lnTo>
                  <a:pt x="56" y="61"/>
                </a:lnTo>
                <a:lnTo>
                  <a:pt x="30" y="51"/>
                </a:lnTo>
                <a:lnTo>
                  <a:pt x="10" y="61"/>
                </a:lnTo>
                <a:lnTo>
                  <a:pt x="15" y="41"/>
                </a:lnTo>
                <a:lnTo>
                  <a:pt x="0" y="20"/>
                </a:lnTo>
                <a:lnTo>
                  <a:pt x="20" y="20"/>
                </a:lnTo>
                <a:lnTo>
                  <a:pt x="30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88"/>
          <p:cNvSpPr/>
          <p:nvPr/>
        </p:nvSpPr>
        <p:spPr bwMode="auto">
          <a:xfrm>
            <a:off x="1871232" y="1577219"/>
            <a:ext cx="1161819" cy="608173"/>
          </a:xfrm>
          <a:custGeom>
            <a:avLst/>
            <a:gdLst>
              <a:gd name="T0" fmla="*/ 28 w 165"/>
              <a:gd name="T1" fmla="*/ 28 h 85"/>
              <a:gd name="T2" fmla="*/ 31 w 165"/>
              <a:gd name="T3" fmla="*/ 29 h 85"/>
              <a:gd name="T4" fmla="*/ 56 w 165"/>
              <a:gd name="T5" fmla="*/ 12 h 85"/>
              <a:gd name="T6" fmla="*/ 71 w 165"/>
              <a:gd name="T7" fmla="*/ 16 h 85"/>
              <a:gd name="T8" fmla="*/ 96 w 165"/>
              <a:gd name="T9" fmla="*/ 0 h 85"/>
              <a:gd name="T10" fmla="*/ 124 w 165"/>
              <a:gd name="T11" fmla="*/ 28 h 85"/>
              <a:gd name="T12" fmla="*/ 124 w 165"/>
              <a:gd name="T13" fmla="*/ 31 h 85"/>
              <a:gd name="T14" fmla="*/ 136 w 165"/>
              <a:gd name="T15" fmla="*/ 28 h 85"/>
              <a:gd name="T16" fmla="*/ 165 w 165"/>
              <a:gd name="T17" fmla="*/ 57 h 85"/>
              <a:gd name="T18" fmla="*/ 136 w 165"/>
              <a:gd name="T19" fmla="*/ 85 h 85"/>
              <a:gd name="T20" fmla="*/ 28 w 165"/>
              <a:gd name="T21" fmla="*/ 85 h 85"/>
              <a:gd name="T22" fmla="*/ 0 w 165"/>
              <a:gd name="T23" fmla="*/ 57 h 85"/>
              <a:gd name="T24" fmla="*/ 28 w 165"/>
              <a:gd name="T25" fmla="*/ 2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5" h="85">
                <a:moveTo>
                  <a:pt x="28" y="28"/>
                </a:moveTo>
                <a:cubicBezTo>
                  <a:pt x="29" y="28"/>
                  <a:pt x="30" y="29"/>
                  <a:pt x="31" y="29"/>
                </a:cubicBezTo>
                <a:cubicBezTo>
                  <a:pt x="35" y="19"/>
                  <a:pt x="45" y="12"/>
                  <a:pt x="56" y="12"/>
                </a:cubicBezTo>
                <a:cubicBezTo>
                  <a:pt x="62" y="12"/>
                  <a:pt x="66" y="14"/>
                  <a:pt x="71" y="16"/>
                </a:cubicBezTo>
                <a:cubicBezTo>
                  <a:pt x="75" y="7"/>
                  <a:pt x="85" y="0"/>
                  <a:pt x="96" y="0"/>
                </a:cubicBezTo>
                <a:cubicBezTo>
                  <a:pt x="112" y="0"/>
                  <a:pt x="124" y="13"/>
                  <a:pt x="124" y="28"/>
                </a:cubicBezTo>
                <a:cubicBezTo>
                  <a:pt x="124" y="29"/>
                  <a:pt x="124" y="30"/>
                  <a:pt x="124" y="31"/>
                </a:cubicBezTo>
                <a:cubicBezTo>
                  <a:pt x="128" y="29"/>
                  <a:pt x="132" y="28"/>
                  <a:pt x="136" y="28"/>
                </a:cubicBezTo>
                <a:cubicBezTo>
                  <a:pt x="152" y="28"/>
                  <a:pt x="165" y="41"/>
                  <a:pt x="165" y="57"/>
                </a:cubicBezTo>
                <a:cubicBezTo>
                  <a:pt x="165" y="72"/>
                  <a:pt x="152" y="85"/>
                  <a:pt x="136" y="85"/>
                </a:cubicBezTo>
                <a:cubicBezTo>
                  <a:pt x="28" y="85"/>
                  <a:pt x="28" y="85"/>
                  <a:pt x="28" y="85"/>
                </a:cubicBezTo>
                <a:cubicBezTo>
                  <a:pt x="13" y="85"/>
                  <a:pt x="0" y="72"/>
                  <a:pt x="0" y="57"/>
                </a:cubicBezTo>
                <a:cubicBezTo>
                  <a:pt x="0" y="41"/>
                  <a:pt x="13" y="28"/>
                  <a:pt x="28" y="28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92"/>
          <p:cNvSpPr/>
          <p:nvPr/>
        </p:nvSpPr>
        <p:spPr bwMode="auto">
          <a:xfrm>
            <a:off x="3417140" y="1619986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14"/>
          <p:cNvSpPr>
            <a:spLocks noEditPoints="1"/>
          </p:cNvSpPr>
          <p:nvPr/>
        </p:nvSpPr>
        <p:spPr bwMode="auto">
          <a:xfrm>
            <a:off x="7854092" y="4949176"/>
            <a:ext cx="904598" cy="1344879"/>
          </a:xfrm>
          <a:custGeom>
            <a:avLst/>
            <a:gdLst>
              <a:gd name="T0" fmla="*/ 30 w 45"/>
              <a:gd name="T1" fmla="*/ 11 h 66"/>
              <a:gd name="T2" fmla="*/ 0 w 45"/>
              <a:gd name="T3" fmla="*/ 66 h 66"/>
              <a:gd name="T4" fmla="*/ 0 w 45"/>
              <a:gd name="T5" fmla="*/ 66 h 66"/>
              <a:gd name="T6" fmla="*/ 20 w 45"/>
              <a:gd name="T7" fmla="*/ 66 h 66"/>
              <a:gd name="T8" fmla="*/ 45 w 45"/>
              <a:gd name="T9" fmla="*/ 22 h 66"/>
              <a:gd name="T10" fmla="*/ 36 w 45"/>
              <a:gd name="T11" fmla="*/ 25 h 66"/>
              <a:gd name="T12" fmla="*/ 25 w 45"/>
              <a:gd name="T13" fmla="*/ 20 h 66"/>
              <a:gd name="T14" fmla="*/ 30 w 45"/>
              <a:gd name="T15" fmla="*/ 11 h 66"/>
              <a:gd name="T16" fmla="*/ 37 w 45"/>
              <a:gd name="T17" fmla="*/ 0 h 66"/>
              <a:gd name="T18" fmla="*/ 45 w 45"/>
              <a:gd name="T19" fmla="*/ 18 h 66"/>
              <a:gd name="T20" fmla="*/ 37 w 45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66">
                <a:moveTo>
                  <a:pt x="30" y="11"/>
                </a:moveTo>
                <a:cubicBezTo>
                  <a:pt x="19" y="29"/>
                  <a:pt x="10" y="48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7" y="66"/>
                  <a:pt x="13" y="66"/>
                  <a:pt x="20" y="66"/>
                </a:cubicBezTo>
                <a:cubicBezTo>
                  <a:pt x="28" y="51"/>
                  <a:pt x="36" y="36"/>
                  <a:pt x="45" y="22"/>
                </a:cubicBezTo>
                <a:cubicBezTo>
                  <a:pt x="42" y="23"/>
                  <a:pt x="39" y="24"/>
                  <a:pt x="36" y="25"/>
                </a:cubicBezTo>
                <a:cubicBezTo>
                  <a:pt x="32" y="23"/>
                  <a:pt x="28" y="22"/>
                  <a:pt x="25" y="20"/>
                </a:cubicBezTo>
                <a:cubicBezTo>
                  <a:pt x="27" y="17"/>
                  <a:pt x="28" y="14"/>
                  <a:pt x="30" y="11"/>
                </a:cubicBezTo>
                <a:moveTo>
                  <a:pt x="37" y="0"/>
                </a:moveTo>
                <a:cubicBezTo>
                  <a:pt x="40" y="6"/>
                  <a:pt x="43" y="12"/>
                  <a:pt x="45" y="18"/>
                </a:cubicBezTo>
                <a:cubicBezTo>
                  <a:pt x="43" y="12"/>
                  <a:pt x="40" y="6"/>
                  <a:pt x="37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15"/>
          <p:cNvSpPr/>
          <p:nvPr/>
        </p:nvSpPr>
        <p:spPr bwMode="auto">
          <a:xfrm>
            <a:off x="8356646" y="4949176"/>
            <a:ext cx="421709" cy="509109"/>
          </a:xfrm>
          <a:custGeom>
            <a:avLst/>
            <a:gdLst>
              <a:gd name="T0" fmla="*/ 12 w 21"/>
              <a:gd name="T1" fmla="*/ 0 h 25"/>
              <a:gd name="T2" fmla="*/ 5 w 21"/>
              <a:gd name="T3" fmla="*/ 11 h 25"/>
              <a:gd name="T4" fmla="*/ 0 w 21"/>
              <a:gd name="T5" fmla="*/ 20 h 25"/>
              <a:gd name="T6" fmla="*/ 11 w 21"/>
              <a:gd name="T7" fmla="*/ 25 h 25"/>
              <a:gd name="T8" fmla="*/ 20 w 21"/>
              <a:gd name="T9" fmla="*/ 22 h 25"/>
              <a:gd name="T10" fmla="*/ 21 w 21"/>
              <a:gd name="T11" fmla="*/ 20 h 25"/>
              <a:gd name="T12" fmla="*/ 20 w 21"/>
              <a:gd name="T13" fmla="*/ 18 h 25"/>
              <a:gd name="T14" fmla="*/ 12 w 21"/>
              <a:gd name="T15" fmla="*/ 0 h 25"/>
              <a:gd name="T16" fmla="*/ 12 w 21"/>
              <a:gd name="T1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" h="25">
                <a:moveTo>
                  <a:pt x="12" y="0"/>
                </a:moveTo>
                <a:cubicBezTo>
                  <a:pt x="9" y="4"/>
                  <a:pt x="7" y="8"/>
                  <a:pt x="5" y="11"/>
                </a:cubicBezTo>
                <a:cubicBezTo>
                  <a:pt x="3" y="14"/>
                  <a:pt x="2" y="17"/>
                  <a:pt x="0" y="20"/>
                </a:cubicBezTo>
                <a:cubicBezTo>
                  <a:pt x="3" y="22"/>
                  <a:pt x="7" y="23"/>
                  <a:pt x="11" y="25"/>
                </a:cubicBezTo>
                <a:cubicBezTo>
                  <a:pt x="14" y="24"/>
                  <a:pt x="17" y="23"/>
                  <a:pt x="20" y="22"/>
                </a:cubicBezTo>
                <a:cubicBezTo>
                  <a:pt x="21" y="21"/>
                  <a:pt x="21" y="20"/>
                  <a:pt x="21" y="20"/>
                </a:cubicBezTo>
                <a:cubicBezTo>
                  <a:pt x="21" y="19"/>
                  <a:pt x="21" y="18"/>
                  <a:pt x="20" y="18"/>
                </a:cubicBezTo>
                <a:cubicBezTo>
                  <a:pt x="18" y="12"/>
                  <a:pt x="15" y="6"/>
                  <a:pt x="12" y="0"/>
                </a:cubicBezTo>
                <a:cubicBezTo>
                  <a:pt x="12" y="0"/>
                  <a:pt x="12" y="0"/>
                  <a:pt x="12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16"/>
          <p:cNvSpPr>
            <a:spLocks noEditPoints="1"/>
          </p:cNvSpPr>
          <p:nvPr/>
        </p:nvSpPr>
        <p:spPr bwMode="auto">
          <a:xfrm>
            <a:off x="9160733" y="5580647"/>
            <a:ext cx="1023681" cy="815012"/>
          </a:xfrm>
          <a:custGeom>
            <a:avLst/>
            <a:gdLst>
              <a:gd name="T0" fmla="*/ 9 w 51"/>
              <a:gd name="T1" fmla="*/ 38 h 40"/>
              <a:gd name="T2" fmla="*/ 31 w 51"/>
              <a:gd name="T3" fmla="*/ 40 h 40"/>
              <a:gd name="T4" fmla="*/ 31 w 51"/>
              <a:gd name="T5" fmla="*/ 40 h 40"/>
              <a:gd name="T6" fmla="*/ 9 w 51"/>
              <a:gd name="T7" fmla="*/ 38 h 40"/>
              <a:gd name="T8" fmla="*/ 9 w 51"/>
              <a:gd name="T9" fmla="*/ 38 h 40"/>
              <a:gd name="T10" fmla="*/ 0 w 51"/>
              <a:gd name="T11" fmla="*/ 37 h 40"/>
              <a:gd name="T12" fmla="*/ 0 w 51"/>
              <a:gd name="T13" fmla="*/ 37 h 40"/>
              <a:gd name="T14" fmla="*/ 9 w 51"/>
              <a:gd name="T15" fmla="*/ 38 h 40"/>
              <a:gd name="T16" fmla="*/ 9 w 51"/>
              <a:gd name="T17" fmla="*/ 38 h 40"/>
              <a:gd name="T18" fmla="*/ 0 w 51"/>
              <a:gd name="T19" fmla="*/ 37 h 40"/>
              <a:gd name="T20" fmla="*/ 24 w 51"/>
              <a:gd name="T21" fmla="*/ 0 h 40"/>
              <a:gd name="T22" fmla="*/ 23 w 51"/>
              <a:gd name="T23" fmla="*/ 2 h 40"/>
              <a:gd name="T24" fmla="*/ 32 w 51"/>
              <a:gd name="T25" fmla="*/ 27 h 40"/>
              <a:gd name="T26" fmla="*/ 44 w 51"/>
              <a:gd name="T27" fmla="*/ 24 h 40"/>
              <a:gd name="T28" fmla="*/ 48 w 51"/>
              <a:gd name="T29" fmla="*/ 25 h 40"/>
              <a:gd name="T30" fmla="*/ 51 w 51"/>
              <a:gd name="T31" fmla="*/ 25 h 40"/>
              <a:gd name="T32" fmla="*/ 43 w 51"/>
              <a:gd name="T33" fmla="*/ 2 h 40"/>
              <a:gd name="T34" fmla="*/ 33 w 51"/>
              <a:gd name="T35" fmla="*/ 5 h 40"/>
              <a:gd name="T36" fmla="*/ 24 w 51"/>
              <a:gd name="T3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1" h="40">
                <a:moveTo>
                  <a:pt x="9" y="38"/>
                </a:moveTo>
                <a:cubicBezTo>
                  <a:pt x="16" y="39"/>
                  <a:pt x="24" y="39"/>
                  <a:pt x="31" y="40"/>
                </a:cubicBezTo>
                <a:cubicBezTo>
                  <a:pt x="31" y="40"/>
                  <a:pt x="31" y="40"/>
                  <a:pt x="31" y="40"/>
                </a:cubicBezTo>
                <a:cubicBezTo>
                  <a:pt x="24" y="39"/>
                  <a:pt x="16" y="39"/>
                  <a:pt x="9" y="38"/>
                </a:cubicBezTo>
                <a:cubicBezTo>
                  <a:pt x="9" y="38"/>
                  <a:pt x="9" y="38"/>
                  <a:pt x="9" y="38"/>
                </a:cubicBezTo>
                <a:moveTo>
                  <a:pt x="0" y="37"/>
                </a:moveTo>
                <a:cubicBezTo>
                  <a:pt x="0" y="37"/>
                  <a:pt x="0" y="37"/>
                  <a:pt x="0" y="37"/>
                </a:cubicBezTo>
                <a:cubicBezTo>
                  <a:pt x="3" y="38"/>
                  <a:pt x="6" y="38"/>
                  <a:pt x="9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6" y="38"/>
                  <a:pt x="3" y="38"/>
                  <a:pt x="0" y="37"/>
                </a:cubicBezTo>
                <a:moveTo>
                  <a:pt x="24" y="0"/>
                </a:moveTo>
                <a:cubicBezTo>
                  <a:pt x="24" y="1"/>
                  <a:pt x="23" y="2"/>
                  <a:pt x="23" y="2"/>
                </a:cubicBezTo>
                <a:cubicBezTo>
                  <a:pt x="26" y="11"/>
                  <a:pt x="29" y="19"/>
                  <a:pt x="32" y="27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7" y="24"/>
                  <a:pt x="48" y="25"/>
                </a:cubicBezTo>
                <a:cubicBezTo>
                  <a:pt x="49" y="25"/>
                  <a:pt x="50" y="25"/>
                  <a:pt x="51" y="25"/>
                </a:cubicBezTo>
                <a:cubicBezTo>
                  <a:pt x="48" y="17"/>
                  <a:pt x="46" y="10"/>
                  <a:pt x="43" y="2"/>
                </a:cubicBezTo>
                <a:cubicBezTo>
                  <a:pt x="39" y="3"/>
                  <a:pt x="36" y="4"/>
                  <a:pt x="33" y="5"/>
                </a:cubicBezTo>
                <a:cubicBezTo>
                  <a:pt x="30" y="3"/>
                  <a:pt x="27" y="2"/>
                  <a:pt x="24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17"/>
          <p:cNvSpPr/>
          <p:nvPr/>
        </p:nvSpPr>
        <p:spPr bwMode="auto">
          <a:xfrm>
            <a:off x="9642530" y="5255079"/>
            <a:ext cx="381286" cy="427171"/>
          </a:xfrm>
          <a:custGeom>
            <a:avLst/>
            <a:gdLst>
              <a:gd name="T0" fmla="*/ 11 w 19"/>
              <a:gd name="T1" fmla="*/ 0 h 21"/>
              <a:gd name="T2" fmla="*/ 0 w 19"/>
              <a:gd name="T3" fmla="*/ 16 h 21"/>
              <a:gd name="T4" fmla="*/ 0 w 19"/>
              <a:gd name="T5" fmla="*/ 16 h 21"/>
              <a:gd name="T6" fmla="*/ 9 w 19"/>
              <a:gd name="T7" fmla="*/ 21 h 21"/>
              <a:gd name="T8" fmla="*/ 19 w 19"/>
              <a:gd name="T9" fmla="*/ 18 h 21"/>
              <a:gd name="T10" fmla="*/ 19 w 19"/>
              <a:gd name="T11" fmla="*/ 18 h 21"/>
              <a:gd name="T12" fmla="*/ 11 w 19"/>
              <a:gd name="T1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21">
                <a:moveTo>
                  <a:pt x="11" y="0"/>
                </a:moveTo>
                <a:cubicBezTo>
                  <a:pt x="7" y="5"/>
                  <a:pt x="4" y="11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8"/>
                  <a:pt x="6" y="19"/>
                  <a:pt x="9" y="21"/>
                </a:cubicBezTo>
                <a:cubicBezTo>
                  <a:pt x="12" y="20"/>
                  <a:pt x="15" y="19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6" y="12"/>
                  <a:pt x="14" y="6"/>
                  <a:pt x="11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8"/>
          <p:cNvSpPr>
            <a:spLocks noEditPoints="1"/>
          </p:cNvSpPr>
          <p:nvPr/>
        </p:nvSpPr>
        <p:spPr bwMode="auto">
          <a:xfrm>
            <a:off x="8256135" y="4683697"/>
            <a:ext cx="1546993" cy="1711962"/>
          </a:xfrm>
          <a:custGeom>
            <a:avLst/>
            <a:gdLst>
              <a:gd name="T0" fmla="*/ 54 w 77"/>
              <a:gd name="T1" fmla="*/ 82 h 84"/>
              <a:gd name="T2" fmla="*/ 76 w 77"/>
              <a:gd name="T3" fmla="*/ 84 h 84"/>
              <a:gd name="T4" fmla="*/ 56 w 77"/>
              <a:gd name="T5" fmla="*/ 82 h 84"/>
              <a:gd name="T6" fmla="*/ 55 w 77"/>
              <a:gd name="T7" fmla="*/ 82 h 84"/>
              <a:gd name="T8" fmla="*/ 54 w 77"/>
              <a:gd name="T9" fmla="*/ 82 h 84"/>
              <a:gd name="T10" fmla="*/ 35 w 77"/>
              <a:gd name="T11" fmla="*/ 19 h 84"/>
              <a:gd name="T12" fmla="*/ 26 w 77"/>
              <a:gd name="T13" fmla="*/ 33 h 84"/>
              <a:gd name="T14" fmla="*/ 25 w 77"/>
              <a:gd name="T15" fmla="*/ 35 h 84"/>
              <a:gd name="T16" fmla="*/ 0 w 77"/>
              <a:gd name="T17" fmla="*/ 79 h 84"/>
              <a:gd name="T18" fmla="*/ 0 w 77"/>
              <a:gd name="T19" fmla="*/ 79 h 84"/>
              <a:gd name="T20" fmla="*/ 45 w 77"/>
              <a:gd name="T21" fmla="*/ 81 h 84"/>
              <a:gd name="T22" fmla="*/ 54 w 77"/>
              <a:gd name="T23" fmla="*/ 82 h 84"/>
              <a:gd name="T24" fmla="*/ 54 w 77"/>
              <a:gd name="T25" fmla="*/ 82 h 84"/>
              <a:gd name="T26" fmla="*/ 56 w 77"/>
              <a:gd name="T27" fmla="*/ 82 h 84"/>
              <a:gd name="T28" fmla="*/ 70 w 77"/>
              <a:gd name="T29" fmla="*/ 75 h 84"/>
              <a:gd name="T30" fmla="*/ 77 w 77"/>
              <a:gd name="T31" fmla="*/ 71 h 84"/>
              <a:gd name="T32" fmla="*/ 68 w 77"/>
              <a:gd name="T33" fmla="*/ 46 h 84"/>
              <a:gd name="T34" fmla="*/ 59 w 77"/>
              <a:gd name="T35" fmla="*/ 26 h 84"/>
              <a:gd name="T36" fmla="*/ 45 w 77"/>
              <a:gd name="T37" fmla="*/ 30 h 84"/>
              <a:gd name="T38" fmla="*/ 32 w 77"/>
              <a:gd name="T39" fmla="*/ 24 h 84"/>
              <a:gd name="T40" fmla="*/ 35 w 77"/>
              <a:gd name="T41" fmla="*/ 19 h 84"/>
              <a:gd name="T42" fmla="*/ 47 w 77"/>
              <a:gd name="T43" fmla="*/ 0 h 84"/>
              <a:gd name="T44" fmla="*/ 42 w 77"/>
              <a:gd name="T45" fmla="*/ 8 h 84"/>
              <a:gd name="T46" fmla="*/ 47 w 77"/>
              <a:gd name="T47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7" h="84">
                <a:moveTo>
                  <a:pt x="54" y="82"/>
                </a:moveTo>
                <a:cubicBezTo>
                  <a:pt x="61" y="83"/>
                  <a:pt x="69" y="83"/>
                  <a:pt x="76" y="84"/>
                </a:cubicBezTo>
                <a:cubicBezTo>
                  <a:pt x="67" y="83"/>
                  <a:pt x="59" y="82"/>
                  <a:pt x="56" y="82"/>
                </a:cubicBezTo>
                <a:cubicBezTo>
                  <a:pt x="56" y="82"/>
                  <a:pt x="55" y="82"/>
                  <a:pt x="55" y="82"/>
                </a:cubicBezTo>
                <a:cubicBezTo>
                  <a:pt x="55" y="82"/>
                  <a:pt x="55" y="82"/>
                  <a:pt x="54" y="82"/>
                </a:cubicBezTo>
                <a:moveTo>
                  <a:pt x="35" y="19"/>
                </a:moveTo>
                <a:cubicBezTo>
                  <a:pt x="32" y="24"/>
                  <a:pt x="29" y="28"/>
                  <a:pt x="26" y="33"/>
                </a:cubicBezTo>
                <a:cubicBezTo>
                  <a:pt x="26" y="33"/>
                  <a:pt x="26" y="34"/>
                  <a:pt x="25" y="35"/>
                </a:cubicBezTo>
                <a:cubicBezTo>
                  <a:pt x="16" y="49"/>
                  <a:pt x="8" y="64"/>
                  <a:pt x="0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15" y="80"/>
                  <a:pt x="30" y="80"/>
                  <a:pt x="45" y="81"/>
                </a:cubicBezTo>
                <a:cubicBezTo>
                  <a:pt x="48" y="82"/>
                  <a:pt x="51" y="82"/>
                  <a:pt x="5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55" y="82"/>
                  <a:pt x="55" y="82"/>
                  <a:pt x="56" y="82"/>
                </a:cubicBezTo>
                <a:cubicBezTo>
                  <a:pt x="61" y="82"/>
                  <a:pt x="65" y="79"/>
                  <a:pt x="70" y="75"/>
                </a:cubicBezTo>
                <a:cubicBezTo>
                  <a:pt x="72" y="74"/>
                  <a:pt x="75" y="72"/>
                  <a:pt x="77" y="71"/>
                </a:cubicBezTo>
                <a:cubicBezTo>
                  <a:pt x="74" y="63"/>
                  <a:pt x="71" y="55"/>
                  <a:pt x="68" y="46"/>
                </a:cubicBezTo>
                <a:cubicBezTo>
                  <a:pt x="65" y="40"/>
                  <a:pt x="62" y="33"/>
                  <a:pt x="59" y="26"/>
                </a:cubicBezTo>
                <a:cubicBezTo>
                  <a:pt x="54" y="27"/>
                  <a:pt x="49" y="29"/>
                  <a:pt x="45" y="30"/>
                </a:cubicBezTo>
                <a:cubicBezTo>
                  <a:pt x="40" y="28"/>
                  <a:pt x="36" y="26"/>
                  <a:pt x="32" y="24"/>
                </a:cubicBezTo>
                <a:cubicBezTo>
                  <a:pt x="33" y="23"/>
                  <a:pt x="34" y="21"/>
                  <a:pt x="35" y="19"/>
                </a:cubicBezTo>
                <a:moveTo>
                  <a:pt x="47" y="0"/>
                </a:moveTo>
                <a:cubicBezTo>
                  <a:pt x="45" y="3"/>
                  <a:pt x="43" y="6"/>
                  <a:pt x="42" y="8"/>
                </a:cubicBezTo>
                <a:cubicBezTo>
                  <a:pt x="43" y="6"/>
                  <a:pt x="45" y="3"/>
                  <a:pt x="47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19"/>
          <p:cNvSpPr/>
          <p:nvPr/>
        </p:nvSpPr>
        <p:spPr bwMode="auto">
          <a:xfrm>
            <a:off x="8899623" y="4683697"/>
            <a:ext cx="541885" cy="611805"/>
          </a:xfrm>
          <a:custGeom>
            <a:avLst/>
            <a:gdLst>
              <a:gd name="T0" fmla="*/ 15 w 27"/>
              <a:gd name="T1" fmla="*/ 0 h 30"/>
              <a:gd name="T2" fmla="*/ 15 w 27"/>
              <a:gd name="T3" fmla="*/ 0 h 30"/>
              <a:gd name="T4" fmla="*/ 10 w 27"/>
              <a:gd name="T5" fmla="*/ 8 h 30"/>
              <a:gd name="T6" fmla="*/ 3 w 27"/>
              <a:gd name="T7" fmla="*/ 19 h 30"/>
              <a:gd name="T8" fmla="*/ 0 w 27"/>
              <a:gd name="T9" fmla="*/ 24 h 30"/>
              <a:gd name="T10" fmla="*/ 13 w 27"/>
              <a:gd name="T11" fmla="*/ 30 h 30"/>
              <a:gd name="T12" fmla="*/ 27 w 27"/>
              <a:gd name="T13" fmla="*/ 26 h 30"/>
              <a:gd name="T14" fmla="*/ 27 w 27"/>
              <a:gd name="T15" fmla="*/ 26 h 30"/>
              <a:gd name="T16" fmla="*/ 15 w 27"/>
              <a:gd name="T1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30">
                <a:moveTo>
                  <a:pt x="15" y="0"/>
                </a:moveTo>
                <a:cubicBezTo>
                  <a:pt x="15" y="0"/>
                  <a:pt x="15" y="0"/>
                  <a:pt x="15" y="0"/>
                </a:cubicBezTo>
                <a:cubicBezTo>
                  <a:pt x="13" y="3"/>
                  <a:pt x="11" y="6"/>
                  <a:pt x="10" y="8"/>
                </a:cubicBezTo>
                <a:cubicBezTo>
                  <a:pt x="7" y="12"/>
                  <a:pt x="5" y="16"/>
                  <a:pt x="3" y="19"/>
                </a:cubicBezTo>
                <a:cubicBezTo>
                  <a:pt x="2" y="21"/>
                  <a:pt x="1" y="23"/>
                  <a:pt x="0" y="24"/>
                </a:cubicBezTo>
                <a:cubicBezTo>
                  <a:pt x="4" y="26"/>
                  <a:pt x="8" y="28"/>
                  <a:pt x="13" y="30"/>
                </a:cubicBezTo>
                <a:cubicBezTo>
                  <a:pt x="17" y="29"/>
                  <a:pt x="22" y="27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3" y="17"/>
                  <a:pt x="19" y="9"/>
                  <a:pt x="15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20"/>
          <p:cNvSpPr>
            <a:spLocks noEditPoints="1"/>
          </p:cNvSpPr>
          <p:nvPr/>
        </p:nvSpPr>
        <p:spPr bwMode="auto">
          <a:xfrm>
            <a:off x="10425859" y="5559889"/>
            <a:ext cx="1345971" cy="1182095"/>
          </a:xfrm>
          <a:custGeom>
            <a:avLst/>
            <a:gdLst>
              <a:gd name="T0" fmla="*/ 67 w 67"/>
              <a:gd name="T1" fmla="*/ 57 h 58"/>
              <a:gd name="T2" fmla="*/ 67 w 67"/>
              <a:gd name="T3" fmla="*/ 58 h 58"/>
              <a:gd name="T4" fmla="*/ 67 w 67"/>
              <a:gd name="T5" fmla="*/ 57 h 58"/>
              <a:gd name="T6" fmla="*/ 32 w 67"/>
              <a:gd name="T7" fmla="*/ 0 h 58"/>
              <a:gd name="T8" fmla="*/ 6 w 67"/>
              <a:gd name="T9" fmla="*/ 22 h 58"/>
              <a:gd name="T10" fmla="*/ 0 w 67"/>
              <a:gd name="T11" fmla="*/ 31 h 58"/>
              <a:gd name="T12" fmla="*/ 20 w 67"/>
              <a:gd name="T13" fmla="*/ 48 h 58"/>
              <a:gd name="T14" fmla="*/ 21 w 67"/>
              <a:gd name="T15" fmla="*/ 49 h 58"/>
              <a:gd name="T16" fmla="*/ 20 w 67"/>
              <a:gd name="T17" fmla="*/ 48 h 58"/>
              <a:gd name="T18" fmla="*/ 4 w 67"/>
              <a:gd name="T19" fmla="*/ 46 h 58"/>
              <a:gd name="T20" fmla="*/ 67 w 67"/>
              <a:gd name="T21" fmla="*/ 57 h 58"/>
              <a:gd name="T22" fmla="*/ 35 w 67"/>
              <a:gd name="T23" fmla="*/ 1 h 58"/>
              <a:gd name="T24" fmla="*/ 32 w 67"/>
              <a:gd name="T25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7" h="58">
                <a:moveTo>
                  <a:pt x="67" y="57"/>
                </a:moveTo>
                <a:cubicBezTo>
                  <a:pt x="67" y="58"/>
                  <a:pt x="67" y="58"/>
                  <a:pt x="67" y="58"/>
                </a:cubicBezTo>
                <a:cubicBezTo>
                  <a:pt x="67" y="58"/>
                  <a:pt x="67" y="58"/>
                  <a:pt x="67" y="57"/>
                </a:cubicBezTo>
                <a:moveTo>
                  <a:pt x="32" y="0"/>
                </a:moveTo>
                <a:cubicBezTo>
                  <a:pt x="21" y="0"/>
                  <a:pt x="13" y="11"/>
                  <a:pt x="6" y="22"/>
                </a:cubicBezTo>
                <a:cubicBezTo>
                  <a:pt x="4" y="25"/>
                  <a:pt x="2" y="28"/>
                  <a:pt x="0" y="31"/>
                </a:cubicBezTo>
                <a:cubicBezTo>
                  <a:pt x="9" y="38"/>
                  <a:pt x="14" y="47"/>
                  <a:pt x="20" y="48"/>
                </a:cubicBezTo>
                <a:cubicBezTo>
                  <a:pt x="21" y="48"/>
                  <a:pt x="21" y="48"/>
                  <a:pt x="21" y="49"/>
                </a:cubicBezTo>
                <a:cubicBezTo>
                  <a:pt x="21" y="48"/>
                  <a:pt x="21" y="48"/>
                  <a:pt x="20" y="48"/>
                </a:cubicBezTo>
                <a:cubicBezTo>
                  <a:pt x="17" y="48"/>
                  <a:pt x="12" y="47"/>
                  <a:pt x="4" y="46"/>
                </a:cubicBezTo>
                <a:cubicBezTo>
                  <a:pt x="26" y="49"/>
                  <a:pt x="60" y="55"/>
                  <a:pt x="67" y="57"/>
                </a:cubicBezTo>
                <a:cubicBezTo>
                  <a:pt x="58" y="54"/>
                  <a:pt x="56" y="5"/>
                  <a:pt x="35" y="1"/>
                </a:cubicBezTo>
                <a:cubicBezTo>
                  <a:pt x="34" y="1"/>
                  <a:pt x="33" y="0"/>
                  <a:pt x="32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Freeform 21"/>
          <p:cNvSpPr>
            <a:spLocks noEditPoints="1"/>
          </p:cNvSpPr>
          <p:nvPr/>
        </p:nvSpPr>
        <p:spPr bwMode="auto">
          <a:xfrm>
            <a:off x="9783463" y="6089756"/>
            <a:ext cx="722149" cy="407506"/>
          </a:xfrm>
          <a:custGeom>
            <a:avLst/>
            <a:gdLst>
              <a:gd name="T0" fmla="*/ 0 w 36"/>
              <a:gd name="T1" fmla="*/ 15 h 20"/>
              <a:gd name="T2" fmla="*/ 36 w 36"/>
              <a:gd name="T3" fmla="*/ 20 h 20"/>
              <a:gd name="T4" fmla="*/ 27 w 36"/>
              <a:gd name="T5" fmla="*/ 18 h 20"/>
              <a:gd name="T6" fmla="*/ 27 w 36"/>
              <a:gd name="T7" fmla="*/ 19 h 20"/>
              <a:gd name="T8" fmla="*/ 0 w 36"/>
              <a:gd name="T9" fmla="*/ 15 h 20"/>
              <a:gd name="T10" fmla="*/ 20 w 36"/>
              <a:gd name="T11" fmla="*/ 0 h 20"/>
              <a:gd name="T12" fmla="*/ 25 w 36"/>
              <a:gd name="T13" fmla="*/ 14 h 20"/>
              <a:gd name="T14" fmla="*/ 32 w 36"/>
              <a:gd name="T15" fmla="*/ 5 h 20"/>
              <a:gd name="T16" fmla="*/ 20 w 36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20">
                <a:moveTo>
                  <a:pt x="0" y="15"/>
                </a:moveTo>
                <a:cubicBezTo>
                  <a:pt x="12" y="17"/>
                  <a:pt x="26" y="18"/>
                  <a:pt x="36" y="20"/>
                </a:cubicBezTo>
                <a:cubicBezTo>
                  <a:pt x="33" y="19"/>
                  <a:pt x="30" y="19"/>
                  <a:pt x="27" y="18"/>
                </a:cubicBezTo>
                <a:cubicBezTo>
                  <a:pt x="27" y="18"/>
                  <a:pt x="27" y="18"/>
                  <a:pt x="27" y="19"/>
                </a:cubicBezTo>
                <a:cubicBezTo>
                  <a:pt x="18" y="17"/>
                  <a:pt x="9" y="16"/>
                  <a:pt x="0" y="15"/>
                </a:cubicBezTo>
                <a:moveTo>
                  <a:pt x="20" y="0"/>
                </a:moveTo>
                <a:cubicBezTo>
                  <a:pt x="22" y="5"/>
                  <a:pt x="24" y="9"/>
                  <a:pt x="25" y="14"/>
                </a:cubicBezTo>
                <a:cubicBezTo>
                  <a:pt x="28" y="12"/>
                  <a:pt x="30" y="9"/>
                  <a:pt x="32" y="5"/>
                </a:cubicBezTo>
                <a:cubicBezTo>
                  <a:pt x="29" y="3"/>
                  <a:pt x="25" y="1"/>
                  <a:pt x="20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22"/>
          <p:cNvSpPr/>
          <p:nvPr/>
        </p:nvSpPr>
        <p:spPr bwMode="auto">
          <a:xfrm>
            <a:off x="9783463" y="6070091"/>
            <a:ext cx="541885" cy="407506"/>
          </a:xfrm>
          <a:custGeom>
            <a:avLst/>
            <a:gdLst>
              <a:gd name="T0" fmla="*/ 13 w 27"/>
              <a:gd name="T1" fmla="*/ 0 h 20"/>
              <a:gd name="T2" fmla="*/ 1 w 27"/>
              <a:gd name="T3" fmla="*/ 3 h 20"/>
              <a:gd name="T4" fmla="*/ 7 w 27"/>
              <a:gd name="T5" fmla="*/ 17 h 20"/>
              <a:gd name="T6" fmla="*/ 0 w 27"/>
              <a:gd name="T7" fmla="*/ 16 h 20"/>
              <a:gd name="T8" fmla="*/ 0 w 27"/>
              <a:gd name="T9" fmla="*/ 16 h 20"/>
              <a:gd name="T10" fmla="*/ 27 w 27"/>
              <a:gd name="T11" fmla="*/ 20 h 20"/>
              <a:gd name="T12" fmla="*/ 27 w 27"/>
              <a:gd name="T13" fmla="*/ 19 h 20"/>
              <a:gd name="T14" fmla="*/ 19 w 27"/>
              <a:gd name="T15" fmla="*/ 18 h 20"/>
              <a:gd name="T16" fmla="*/ 19 w 27"/>
              <a:gd name="T17" fmla="*/ 18 h 20"/>
              <a:gd name="T18" fmla="*/ 18 w 27"/>
              <a:gd name="T19" fmla="*/ 18 h 20"/>
              <a:gd name="T20" fmla="*/ 19 w 27"/>
              <a:gd name="T21" fmla="*/ 18 h 20"/>
              <a:gd name="T22" fmla="*/ 25 w 27"/>
              <a:gd name="T23" fmla="*/ 15 h 20"/>
              <a:gd name="T24" fmla="*/ 20 w 27"/>
              <a:gd name="T25" fmla="*/ 1 h 20"/>
              <a:gd name="T26" fmla="*/ 17 w 27"/>
              <a:gd name="T27" fmla="*/ 1 h 20"/>
              <a:gd name="T28" fmla="*/ 13 w 27"/>
              <a:gd name="T2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" h="20">
                <a:moveTo>
                  <a:pt x="13" y="0"/>
                </a:moveTo>
                <a:cubicBezTo>
                  <a:pt x="9" y="0"/>
                  <a:pt x="5" y="1"/>
                  <a:pt x="1" y="3"/>
                </a:cubicBezTo>
                <a:cubicBezTo>
                  <a:pt x="3" y="8"/>
                  <a:pt x="5" y="12"/>
                  <a:pt x="7" y="17"/>
                </a:cubicBezTo>
                <a:cubicBezTo>
                  <a:pt x="4" y="17"/>
                  <a:pt x="2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9" y="17"/>
                  <a:pt x="18" y="18"/>
                  <a:pt x="27" y="20"/>
                </a:cubicBezTo>
                <a:cubicBezTo>
                  <a:pt x="27" y="19"/>
                  <a:pt x="27" y="19"/>
                  <a:pt x="27" y="19"/>
                </a:cubicBezTo>
                <a:cubicBezTo>
                  <a:pt x="23" y="19"/>
                  <a:pt x="20" y="18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8"/>
                  <a:pt x="18" y="18"/>
                  <a:pt x="19" y="18"/>
                </a:cubicBezTo>
                <a:cubicBezTo>
                  <a:pt x="21" y="18"/>
                  <a:pt x="23" y="17"/>
                  <a:pt x="25" y="15"/>
                </a:cubicBezTo>
                <a:cubicBezTo>
                  <a:pt x="24" y="10"/>
                  <a:pt x="22" y="6"/>
                  <a:pt x="20" y="1"/>
                </a:cubicBezTo>
                <a:cubicBezTo>
                  <a:pt x="19" y="1"/>
                  <a:pt x="18" y="1"/>
                  <a:pt x="17" y="1"/>
                </a:cubicBezTo>
                <a:cubicBezTo>
                  <a:pt x="16" y="0"/>
                  <a:pt x="15" y="0"/>
                  <a:pt x="13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23"/>
          <p:cNvSpPr/>
          <p:nvPr/>
        </p:nvSpPr>
        <p:spPr bwMode="auto">
          <a:xfrm>
            <a:off x="9381420" y="6131271"/>
            <a:ext cx="541885" cy="285145"/>
          </a:xfrm>
          <a:custGeom>
            <a:avLst/>
            <a:gdLst>
              <a:gd name="T0" fmla="*/ 21 w 27"/>
              <a:gd name="T1" fmla="*/ 0 h 14"/>
              <a:gd name="T2" fmla="*/ 14 w 27"/>
              <a:gd name="T3" fmla="*/ 4 h 14"/>
              <a:gd name="T4" fmla="*/ 0 w 27"/>
              <a:gd name="T5" fmla="*/ 11 h 14"/>
              <a:gd name="T6" fmla="*/ 20 w 27"/>
              <a:gd name="T7" fmla="*/ 13 h 14"/>
              <a:gd name="T8" fmla="*/ 27 w 27"/>
              <a:gd name="T9" fmla="*/ 14 h 14"/>
              <a:gd name="T10" fmla="*/ 21 w 27"/>
              <a:gd name="T1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14">
                <a:moveTo>
                  <a:pt x="21" y="0"/>
                </a:moveTo>
                <a:cubicBezTo>
                  <a:pt x="19" y="1"/>
                  <a:pt x="16" y="3"/>
                  <a:pt x="14" y="4"/>
                </a:cubicBezTo>
                <a:cubicBezTo>
                  <a:pt x="9" y="8"/>
                  <a:pt x="5" y="11"/>
                  <a:pt x="0" y="11"/>
                </a:cubicBezTo>
                <a:cubicBezTo>
                  <a:pt x="3" y="11"/>
                  <a:pt x="11" y="12"/>
                  <a:pt x="20" y="13"/>
                </a:cubicBezTo>
                <a:cubicBezTo>
                  <a:pt x="22" y="13"/>
                  <a:pt x="24" y="14"/>
                  <a:pt x="27" y="14"/>
                </a:cubicBezTo>
                <a:cubicBezTo>
                  <a:pt x="25" y="9"/>
                  <a:pt x="23" y="5"/>
                  <a:pt x="21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24"/>
          <p:cNvSpPr/>
          <p:nvPr/>
        </p:nvSpPr>
        <p:spPr bwMode="auto">
          <a:xfrm>
            <a:off x="9340997" y="6355236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25"/>
          <p:cNvSpPr>
            <a:spLocks noChangeArrowheads="1"/>
          </p:cNvSpPr>
          <p:nvPr/>
        </p:nvSpPr>
        <p:spPr bwMode="auto">
          <a:xfrm>
            <a:off x="9340997" y="6355236"/>
            <a:ext cx="1093" cy="109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26"/>
          <p:cNvSpPr/>
          <p:nvPr/>
        </p:nvSpPr>
        <p:spPr bwMode="auto">
          <a:xfrm>
            <a:off x="9340997" y="6355236"/>
            <a:ext cx="40423" cy="0"/>
          </a:xfrm>
          <a:custGeom>
            <a:avLst/>
            <a:gdLst>
              <a:gd name="T0" fmla="*/ 0 w 2"/>
              <a:gd name="T1" fmla="*/ 0 w 2"/>
              <a:gd name="T2" fmla="*/ 0 w 2"/>
              <a:gd name="T3" fmla="*/ 1 w 2"/>
              <a:gd name="T4" fmla="*/ 2 w 2"/>
              <a:gd name="T5" fmla="*/ 0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2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27"/>
          <p:cNvSpPr/>
          <p:nvPr/>
        </p:nvSpPr>
        <p:spPr bwMode="auto">
          <a:xfrm>
            <a:off x="10284925" y="6191359"/>
            <a:ext cx="542977" cy="347418"/>
          </a:xfrm>
          <a:custGeom>
            <a:avLst/>
            <a:gdLst>
              <a:gd name="T0" fmla="*/ 7 w 27"/>
              <a:gd name="T1" fmla="*/ 0 h 17"/>
              <a:gd name="T2" fmla="*/ 0 w 27"/>
              <a:gd name="T3" fmla="*/ 9 h 17"/>
              <a:gd name="T4" fmla="*/ 2 w 27"/>
              <a:gd name="T5" fmla="*/ 13 h 17"/>
              <a:gd name="T6" fmla="*/ 11 w 27"/>
              <a:gd name="T7" fmla="*/ 15 h 17"/>
              <a:gd name="T8" fmla="*/ 27 w 27"/>
              <a:gd name="T9" fmla="*/ 17 h 17"/>
              <a:gd name="T10" fmla="*/ 7 w 27"/>
              <a:gd name="T1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17">
                <a:moveTo>
                  <a:pt x="7" y="0"/>
                </a:moveTo>
                <a:cubicBezTo>
                  <a:pt x="5" y="4"/>
                  <a:pt x="3" y="7"/>
                  <a:pt x="0" y="9"/>
                </a:cubicBezTo>
                <a:cubicBezTo>
                  <a:pt x="1" y="10"/>
                  <a:pt x="1" y="12"/>
                  <a:pt x="2" y="13"/>
                </a:cubicBezTo>
                <a:cubicBezTo>
                  <a:pt x="5" y="14"/>
                  <a:pt x="8" y="14"/>
                  <a:pt x="11" y="15"/>
                </a:cubicBezTo>
                <a:cubicBezTo>
                  <a:pt x="19" y="16"/>
                  <a:pt x="24" y="17"/>
                  <a:pt x="27" y="17"/>
                </a:cubicBezTo>
                <a:cubicBezTo>
                  <a:pt x="21" y="16"/>
                  <a:pt x="16" y="7"/>
                  <a:pt x="7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Freeform 28"/>
          <p:cNvSpPr>
            <a:spLocks noEditPoints="1"/>
          </p:cNvSpPr>
          <p:nvPr/>
        </p:nvSpPr>
        <p:spPr bwMode="auto">
          <a:xfrm>
            <a:off x="10143991" y="6374901"/>
            <a:ext cx="181357" cy="81938"/>
          </a:xfrm>
          <a:custGeom>
            <a:avLst/>
            <a:gdLst>
              <a:gd name="T0" fmla="*/ 0 w 9"/>
              <a:gd name="T1" fmla="*/ 3 h 4"/>
              <a:gd name="T2" fmla="*/ 1 w 9"/>
              <a:gd name="T3" fmla="*/ 3 h 4"/>
              <a:gd name="T4" fmla="*/ 1 w 9"/>
              <a:gd name="T5" fmla="*/ 3 h 4"/>
              <a:gd name="T6" fmla="*/ 0 w 9"/>
              <a:gd name="T7" fmla="*/ 3 h 4"/>
              <a:gd name="T8" fmla="*/ 7 w 9"/>
              <a:gd name="T9" fmla="*/ 0 h 4"/>
              <a:gd name="T10" fmla="*/ 1 w 9"/>
              <a:gd name="T11" fmla="*/ 3 h 4"/>
              <a:gd name="T12" fmla="*/ 9 w 9"/>
              <a:gd name="T13" fmla="*/ 4 h 4"/>
              <a:gd name="T14" fmla="*/ 7 w 9"/>
              <a:gd name="T15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4">
                <a:moveTo>
                  <a:pt x="0" y="3"/>
                </a:moveTo>
                <a:cubicBezTo>
                  <a:pt x="0" y="3"/>
                  <a:pt x="0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3"/>
                </a:cubicBezTo>
                <a:moveTo>
                  <a:pt x="7" y="0"/>
                </a:moveTo>
                <a:cubicBezTo>
                  <a:pt x="5" y="2"/>
                  <a:pt x="3" y="3"/>
                  <a:pt x="1" y="3"/>
                </a:cubicBezTo>
                <a:cubicBezTo>
                  <a:pt x="2" y="3"/>
                  <a:pt x="5" y="4"/>
                  <a:pt x="9" y="4"/>
                </a:cubicBezTo>
                <a:cubicBezTo>
                  <a:pt x="8" y="3"/>
                  <a:pt x="8" y="1"/>
                  <a:pt x="7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29"/>
          <p:cNvSpPr/>
          <p:nvPr/>
        </p:nvSpPr>
        <p:spPr bwMode="auto">
          <a:xfrm>
            <a:off x="10827902" y="6538777"/>
            <a:ext cx="19665" cy="19665"/>
          </a:xfrm>
          <a:custGeom>
            <a:avLst/>
            <a:gdLst>
              <a:gd name="T0" fmla="*/ 0 w 1"/>
              <a:gd name="T1" fmla="*/ 0 h 1"/>
              <a:gd name="T2" fmla="*/ 1 w 1"/>
              <a:gd name="T3" fmla="*/ 1 h 1"/>
              <a:gd name="T4" fmla="*/ 0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0" y="0"/>
                </a:moveTo>
                <a:cubicBezTo>
                  <a:pt x="1" y="0"/>
                  <a:pt x="1" y="0"/>
                  <a:pt x="1" y="1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Freeform 30"/>
          <p:cNvSpPr/>
          <p:nvPr/>
        </p:nvSpPr>
        <p:spPr bwMode="auto">
          <a:xfrm>
            <a:off x="7553652" y="4562428"/>
            <a:ext cx="1485813" cy="1751292"/>
          </a:xfrm>
          <a:custGeom>
            <a:avLst/>
            <a:gdLst>
              <a:gd name="T0" fmla="*/ 73 w 74"/>
              <a:gd name="T1" fmla="*/ 13 h 86"/>
              <a:gd name="T2" fmla="*/ 71 w 74"/>
              <a:gd name="T3" fmla="*/ 13 h 86"/>
              <a:gd name="T4" fmla="*/ 69 w 74"/>
              <a:gd name="T5" fmla="*/ 12 h 86"/>
              <a:gd name="T6" fmla="*/ 66 w 74"/>
              <a:gd name="T7" fmla="*/ 13 h 86"/>
              <a:gd name="T8" fmla="*/ 64 w 74"/>
              <a:gd name="T9" fmla="*/ 13 h 86"/>
              <a:gd name="T10" fmla="*/ 61 w 74"/>
              <a:gd name="T11" fmla="*/ 14 h 86"/>
              <a:gd name="T12" fmla="*/ 54 w 74"/>
              <a:gd name="T13" fmla="*/ 13 h 86"/>
              <a:gd name="T14" fmla="*/ 48 w 74"/>
              <a:gd name="T15" fmla="*/ 12 h 86"/>
              <a:gd name="T16" fmla="*/ 42 w 74"/>
              <a:gd name="T17" fmla="*/ 11 h 86"/>
              <a:gd name="T18" fmla="*/ 42 w 74"/>
              <a:gd name="T19" fmla="*/ 4 h 86"/>
              <a:gd name="T20" fmla="*/ 39 w 74"/>
              <a:gd name="T21" fmla="*/ 0 h 86"/>
              <a:gd name="T22" fmla="*/ 35 w 74"/>
              <a:gd name="T23" fmla="*/ 4 h 86"/>
              <a:gd name="T24" fmla="*/ 35 w 74"/>
              <a:gd name="T25" fmla="*/ 10 h 86"/>
              <a:gd name="T26" fmla="*/ 28 w 74"/>
              <a:gd name="T27" fmla="*/ 10 h 86"/>
              <a:gd name="T28" fmla="*/ 24 w 74"/>
              <a:gd name="T29" fmla="*/ 11 h 86"/>
              <a:gd name="T30" fmla="*/ 21 w 74"/>
              <a:gd name="T31" fmla="*/ 12 h 86"/>
              <a:gd name="T32" fmla="*/ 13 w 74"/>
              <a:gd name="T33" fmla="*/ 12 h 86"/>
              <a:gd name="T34" fmla="*/ 10 w 74"/>
              <a:gd name="T35" fmla="*/ 12 h 86"/>
              <a:gd name="T36" fmla="*/ 8 w 74"/>
              <a:gd name="T37" fmla="*/ 10 h 86"/>
              <a:gd name="T38" fmla="*/ 5 w 74"/>
              <a:gd name="T39" fmla="*/ 10 h 86"/>
              <a:gd name="T40" fmla="*/ 4 w 74"/>
              <a:gd name="T41" fmla="*/ 11 h 86"/>
              <a:gd name="T42" fmla="*/ 1 w 74"/>
              <a:gd name="T43" fmla="*/ 11 h 86"/>
              <a:gd name="T44" fmla="*/ 1 w 74"/>
              <a:gd name="T45" fmla="*/ 12 h 86"/>
              <a:gd name="T46" fmla="*/ 2 w 74"/>
              <a:gd name="T47" fmla="*/ 13 h 86"/>
              <a:gd name="T48" fmla="*/ 3 w 74"/>
              <a:gd name="T49" fmla="*/ 13 h 86"/>
              <a:gd name="T50" fmla="*/ 11 w 74"/>
              <a:gd name="T51" fmla="*/ 14 h 86"/>
              <a:gd name="T52" fmla="*/ 16 w 74"/>
              <a:gd name="T53" fmla="*/ 20 h 86"/>
              <a:gd name="T54" fmla="*/ 22 w 74"/>
              <a:gd name="T55" fmla="*/ 20 h 86"/>
              <a:gd name="T56" fmla="*/ 28 w 74"/>
              <a:gd name="T57" fmla="*/ 22 h 86"/>
              <a:gd name="T58" fmla="*/ 27 w 74"/>
              <a:gd name="T59" fmla="*/ 29 h 86"/>
              <a:gd name="T60" fmla="*/ 28 w 74"/>
              <a:gd name="T61" fmla="*/ 32 h 86"/>
              <a:gd name="T62" fmla="*/ 29 w 74"/>
              <a:gd name="T63" fmla="*/ 34 h 86"/>
              <a:gd name="T64" fmla="*/ 28 w 74"/>
              <a:gd name="T65" fmla="*/ 38 h 86"/>
              <a:gd name="T66" fmla="*/ 29 w 74"/>
              <a:gd name="T67" fmla="*/ 40 h 86"/>
              <a:gd name="T68" fmla="*/ 28 w 74"/>
              <a:gd name="T69" fmla="*/ 63 h 86"/>
              <a:gd name="T70" fmla="*/ 25 w 74"/>
              <a:gd name="T71" fmla="*/ 64 h 86"/>
              <a:gd name="T72" fmla="*/ 25 w 74"/>
              <a:gd name="T73" fmla="*/ 66 h 86"/>
              <a:gd name="T74" fmla="*/ 23 w 74"/>
              <a:gd name="T75" fmla="*/ 66 h 86"/>
              <a:gd name="T76" fmla="*/ 22 w 74"/>
              <a:gd name="T77" fmla="*/ 85 h 86"/>
              <a:gd name="T78" fmla="*/ 51 w 74"/>
              <a:gd name="T79" fmla="*/ 86 h 86"/>
              <a:gd name="T80" fmla="*/ 50 w 74"/>
              <a:gd name="T81" fmla="*/ 67 h 86"/>
              <a:gd name="T82" fmla="*/ 48 w 74"/>
              <a:gd name="T83" fmla="*/ 66 h 86"/>
              <a:gd name="T84" fmla="*/ 48 w 74"/>
              <a:gd name="T85" fmla="*/ 64 h 86"/>
              <a:gd name="T86" fmla="*/ 46 w 74"/>
              <a:gd name="T87" fmla="*/ 63 h 86"/>
              <a:gd name="T88" fmla="*/ 45 w 74"/>
              <a:gd name="T89" fmla="*/ 50 h 86"/>
              <a:gd name="T90" fmla="*/ 46 w 74"/>
              <a:gd name="T91" fmla="*/ 49 h 86"/>
              <a:gd name="T92" fmla="*/ 47 w 74"/>
              <a:gd name="T93" fmla="*/ 42 h 86"/>
              <a:gd name="T94" fmla="*/ 47 w 74"/>
              <a:gd name="T95" fmla="*/ 41 h 86"/>
              <a:gd name="T96" fmla="*/ 47 w 74"/>
              <a:gd name="T97" fmla="*/ 23 h 86"/>
              <a:gd name="T98" fmla="*/ 52 w 74"/>
              <a:gd name="T99" fmla="*/ 22 h 86"/>
              <a:gd name="T100" fmla="*/ 59 w 74"/>
              <a:gd name="T101" fmla="*/ 21 h 86"/>
              <a:gd name="T102" fmla="*/ 61 w 74"/>
              <a:gd name="T103" fmla="*/ 21 h 86"/>
              <a:gd name="T104" fmla="*/ 64 w 74"/>
              <a:gd name="T105" fmla="*/ 16 h 86"/>
              <a:gd name="T106" fmla="*/ 65 w 74"/>
              <a:gd name="T107" fmla="*/ 16 h 86"/>
              <a:gd name="T108" fmla="*/ 74 w 74"/>
              <a:gd name="T109" fmla="*/ 14 h 86"/>
              <a:gd name="T110" fmla="*/ 73 w 74"/>
              <a:gd name="T111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4" h="86">
                <a:moveTo>
                  <a:pt x="73" y="13"/>
                </a:moveTo>
                <a:cubicBezTo>
                  <a:pt x="72" y="13"/>
                  <a:pt x="71" y="13"/>
                  <a:pt x="71" y="13"/>
                </a:cubicBezTo>
                <a:cubicBezTo>
                  <a:pt x="71" y="13"/>
                  <a:pt x="72" y="12"/>
                  <a:pt x="69" y="12"/>
                </a:cubicBezTo>
                <a:cubicBezTo>
                  <a:pt x="67" y="12"/>
                  <a:pt x="66" y="13"/>
                  <a:pt x="66" y="13"/>
                </a:cubicBezTo>
                <a:cubicBezTo>
                  <a:pt x="65" y="13"/>
                  <a:pt x="64" y="13"/>
                  <a:pt x="64" y="13"/>
                </a:cubicBezTo>
                <a:cubicBezTo>
                  <a:pt x="63" y="13"/>
                  <a:pt x="62" y="14"/>
                  <a:pt x="61" y="14"/>
                </a:cubicBezTo>
                <a:cubicBezTo>
                  <a:pt x="60" y="14"/>
                  <a:pt x="56" y="14"/>
                  <a:pt x="54" y="13"/>
                </a:cubicBezTo>
                <a:cubicBezTo>
                  <a:pt x="53" y="13"/>
                  <a:pt x="50" y="13"/>
                  <a:pt x="48" y="12"/>
                </a:cubicBezTo>
                <a:cubicBezTo>
                  <a:pt x="46" y="11"/>
                  <a:pt x="44" y="11"/>
                  <a:pt x="42" y="11"/>
                </a:cubicBezTo>
                <a:cubicBezTo>
                  <a:pt x="42" y="9"/>
                  <a:pt x="42" y="5"/>
                  <a:pt x="42" y="4"/>
                </a:cubicBezTo>
                <a:cubicBezTo>
                  <a:pt x="42" y="3"/>
                  <a:pt x="42" y="0"/>
                  <a:pt x="39" y="0"/>
                </a:cubicBezTo>
                <a:cubicBezTo>
                  <a:pt x="36" y="0"/>
                  <a:pt x="35" y="3"/>
                  <a:pt x="35" y="4"/>
                </a:cubicBezTo>
                <a:cubicBezTo>
                  <a:pt x="35" y="5"/>
                  <a:pt x="34" y="9"/>
                  <a:pt x="35" y="10"/>
                </a:cubicBezTo>
                <a:cubicBezTo>
                  <a:pt x="34" y="10"/>
                  <a:pt x="29" y="10"/>
                  <a:pt x="28" y="10"/>
                </a:cubicBezTo>
                <a:cubicBezTo>
                  <a:pt x="26" y="10"/>
                  <a:pt x="26" y="11"/>
                  <a:pt x="24" y="11"/>
                </a:cubicBezTo>
                <a:cubicBezTo>
                  <a:pt x="23" y="11"/>
                  <a:pt x="22" y="11"/>
                  <a:pt x="21" y="12"/>
                </a:cubicBezTo>
                <a:cubicBezTo>
                  <a:pt x="20" y="12"/>
                  <a:pt x="14" y="12"/>
                  <a:pt x="13" y="12"/>
                </a:cubicBezTo>
                <a:cubicBezTo>
                  <a:pt x="12" y="12"/>
                  <a:pt x="11" y="12"/>
                  <a:pt x="10" y="12"/>
                </a:cubicBezTo>
                <a:cubicBezTo>
                  <a:pt x="10" y="11"/>
                  <a:pt x="8" y="11"/>
                  <a:pt x="8" y="10"/>
                </a:cubicBezTo>
                <a:cubicBezTo>
                  <a:pt x="8" y="10"/>
                  <a:pt x="6" y="10"/>
                  <a:pt x="5" y="10"/>
                </a:cubicBezTo>
                <a:cubicBezTo>
                  <a:pt x="5" y="10"/>
                  <a:pt x="4" y="10"/>
                  <a:pt x="4" y="11"/>
                </a:cubicBezTo>
                <a:cubicBezTo>
                  <a:pt x="4" y="11"/>
                  <a:pt x="2" y="11"/>
                  <a:pt x="1" y="11"/>
                </a:cubicBezTo>
                <a:cubicBezTo>
                  <a:pt x="1" y="11"/>
                  <a:pt x="0" y="11"/>
                  <a:pt x="1" y="12"/>
                </a:cubicBezTo>
                <a:cubicBezTo>
                  <a:pt x="1" y="12"/>
                  <a:pt x="1" y="13"/>
                  <a:pt x="2" y="13"/>
                </a:cubicBezTo>
                <a:cubicBezTo>
                  <a:pt x="2" y="13"/>
                  <a:pt x="2" y="13"/>
                  <a:pt x="3" y="13"/>
                </a:cubicBezTo>
                <a:cubicBezTo>
                  <a:pt x="3" y="13"/>
                  <a:pt x="5" y="14"/>
                  <a:pt x="11" y="14"/>
                </a:cubicBezTo>
                <a:cubicBezTo>
                  <a:pt x="11" y="15"/>
                  <a:pt x="13" y="19"/>
                  <a:pt x="16" y="20"/>
                </a:cubicBezTo>
                <a:cubicBezTo>
                  <a:pt x="16" y="20"/>
                  <a:pt x="20" y="20"/>
                  <a:pt x="22" y="20"/>
                </a:cubicBezTo>
                <a:cubicBezTo>
                  <a:pt x="22" y="20"/>
                  <a:pt x="26" y="21"/>
                  <a:pt x="28" y="22"/>
                </a:cubicBezTo>
                <a:cubicBezTo>
                  <a:pt x="28" y="23"/>
                  <a:pt x="27" y="28"/>
                  <a:pt x="27" y="29"/>
                </a:cubicBezTo>
                <a:cubicBezTo>
                  <a:pt x="27" y="30"/>
                  <a:pt x="27" y="31"/>
                  <a:pt x="28" y="32"/>
                </a:cubicBezTo>
                <a:cubicBezTo>
                  <a:pt x="29" y="33"/>
                  <a:pt x="28" y="33"/>
                  <a:pt x="29" y="34"/>
                </a:cubicBezTo>
                <a:cubicBezTo>
                  <a:pt x="29" y="35"/>
                  <a:pt x="28" y="38"/>
                  <a:pt x="28" y="38"/>
                </a:cubicBezTo>
                <a:cubicBezTo>
                  <a:pt x="28" y="39"/>
                  <a:pt x="28" y="39"/>
                  <a:pt x="29" y="40"/>
                </a:cubicBezTo>
                <a:cubicBezTo>
                  <a:pt x="29" y="41"/>
                  <a:pt x="28" y="59"/>
                  <a:pt x="28" y="63"/>
                </a:cubicBezTo>
                <a:cubicBezTo>
                  <a:pt x="28" y="63"/>
                  <a:pt x="25" y="64"/>
                  <a:pt x="25" y="64"/>
                </a:cubicBezTo>
                <a:cubicBezTo>
                  <a:pt x="25" y="64"/>
                  <a:pt x="25" y="65"/>
                  <a:pt x="25" y="66"/>
                </a:cubicBezTo>
                <a:cubicBezTo>
                  <a:pt x="24" y="66"/>
                  <a:pt x="24" y="66"/>
                  <a:pt x="23" y="66"/>
                </a:cubicBezTo>
                <a:cubicBezTo>
                  <a:pt x="23" y="72"/>
                  <a:pt x="22" y="79"/>
                  <a:pt x="22" y="85"/>
                </a:cubicBezTo>
                <a:cubicBezTo>
                  <a:pt x="31" y="85"/>
                  <a:pt x="41" y="85"/>
                  <a:pt x="51" y="86"/>
                </a:cubicBezTo>
                <a:cubicBezTo>
                  <a:pt x="51" y="79"/>
                  <a:pt x="50" y="73"/>
                  <a:pt x="50" y="67"/>
                </a:cubicBezTo>
                <a:cubicBezTo>
                  <a:pt x="50" y="67"/>
                  <a:pt x="49" y="67"/>
                  <a:pt x="48" y="66"/>
                </a:cubicBezTo>
                <a:cubicBezTo>
                  <a:pt x="48" y="66"/>
                  <a:pt x="48" y="65"/>
                  <a:pt x="48" y="64"/>
                </a:cubicBezTo>
                <a:cubicBezTo>
                  <a:pt x="47" y="64"/>
                  <a:pt x="47" y="64"/>
                  <a:pt x="46" y="63"/>
                </a:cubicBezTo>
                <a:cubicBezTo>
                  <a:pt x="45" y="59"/>
                  <a:pt x="45" y="55"/>
                  <a:pt x="45" y="50"/>
                </a:cubicBezTo>
                <a:cubicBezTo>
                  <a:pt x="45" y="50"/>
                  <a:pt x="46" y="50"/>
                  <a:pt x="46" y="49"/>
                </a:cubicBezTo>
                <a:cubicBezTo>
                  <a:pt x="46" y="48"/>
                  <a:pt x="47" y="42"/>
                  <a:pt x="47" y="42"/>
                </a:cubicBezTo>
                <a:cubicBezTo>
                  <a:pt x="47" y="42"/>
                  <a:pt x="47" y="42"/>
                  <a:pt x="47" y="41"/>
                </a:cubicBezTo>
                <a:cubicBezTo>
                  <a:pt x="47" y="40"/>
                  <a:pt x="47" y="25"/>
                  <a:pt x="47" y="23"/>
                </a:cubicBezTo>
                <a:cubicBezTo>
                  <a:pt x="48" y="23"/>
                  <a:pt x="51" y="22"/>
                  <a:pt x="52" y="22"/>
                </a:cubicBezTo>
                <a:cubicBezTo>
                  <a:pt x="53" y="22"/>
                  <a:pt x="58" y="21"/>
                  <a:pt x="59" y="21"/>
                </a:cubicBezTo>
                <a:cubicBezTo>
                  <a:pt x="60" y="21"/>
                  <a:pt x="61" y="21"/>
                  <a:pt x="61" y="21"/>
                </a:cubicBezTo>
                <a:cubicBezTo>
                  <a:pt x="62" y="20"/>
                  <a:pt x="64" y="18"/>
                  <a:pt x="64" y="16"/>
                </a:cubicBezTo>
                <a:cubicBezTo>
                  <a:pt x="64" y="16"/>
                  <a:pt x="64" y="16"/>
                  <a:pt x="65" y="16"/>
                </a:cubicBezTo>
                <a:cubicBezTo>
                  <a:pt x="66" y="16"/>
                  <a:pt x="70" y="16"/>
                  <a:pt x="74" y="14"/>
                </a:cubicBezTo>
                <a:cubicBezTo>
                  <a:pt x="74" y="14"/>
                  <a:pt x="74" y="13"/>
                  <a:pt x="73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31"/>
          <p:cNvSpPr>
            <a:spLocks noEditPoints="1"/>
          </p:cNvSpPr>
          <p:nvPr/>
        </p:nvSpPr>
        <p:spPr bwMode="auto">
          <a:xfrm>
            <a:off x="4660688" y="5030022"/>
            <a:ext cx="864175" cy="1487998"/>
          </a:xfrm>
          <a:custGeom>
            <a:avLst/>
            <a:gdLst>
              <a:gd name="T0" fmla="*/ 4 w 43"/>
              <a:gd name="T1" fmla="*/ 28 h 73"/>
              <a:gd name="T2" fmla="*/ 4 w 43"/>
              <a:gd name="T3" fmla="*/ 28 h 73"/>
              <a:gd name="T4" fmla="*/ 4 w 43"/>
              <a:gd name="T5" fmla="*/ 28 h 73"/>
              <a:gd name="T6" fmla="*/ 4 w 43"/>
              <a:gd name="T7" fmla="*/ 28 h 73"/>
              <a:gd name="T8" fmla="*/ 22 w 43"/>
              <a:gd name="T9" fmla="*/ 13 h 73"/>
              <a:gd name="T10" fmla="*/ 22 w 43"/>
              <a:gd name="T11" fmla="*/ 13 h 73"/>
              <a:gd name="T12" fmla="*/ 21 w 43"/>
              <a:gd name="T13" fmla="*/ 13 h 73"/>
              <a:gd name="T14" fmla="*/ 27 w 43"/>
              <a:gd name="T15" fmla="*/ 3 h 73"/>
              <a:gd name="T16" fmla="*/ 29 w 43"/>
              <a:gd name="T17" fmla="*/ 3 h 73"/>
              <a:gd name="T18" fmla="*/ 22 w 43"/>
              <a:gd name="T19" fmla="*/ 13 h 73"/>
              <a:gd name="T20" fmla="*/ 25 w 43"/>
              <a:gd name="T21" fmla="*/ 0 h 73"/>
              <a:gd name="T22" fmla="*/ 18 w 43"/>
              <a:gd name="T23" fmla="*/ 9 h 73"/>
              <a:gd name="T24" fmla="*/ 9 w 43"/>
              <a:gd name="T25" fmla="*/ 1 h 73"/>
              <a:gd name="T26" fmla="*/ 5 w 43"/>
              <a:gd name="T27" fmla="*/ 4 h 73"/>
              <a:gd name="T28" fmla="*/ 11 w 43"/>
              <a:gd name="T29" fmla="*/ 6 h 73"/>
              <a:gd name="T30" fmla="*/ 9 w 43"/>
              <a:gd name="T31" fmla="*/ 6 h 73"/>
              <a:gd name="T32" fmla="*/ 1 w 43"/>
              <a:gd name="T33" fmla="*/ 15 h 73"/>
              <a:gd name="T34" fmla="*/ 8 w 43"/>
              <a:gd name="T35" fmla="*/ 12 h 73"/>
              <a:gd name="T36" fmla="*/ 16 w 43"/>
              <a:gd name="T37" fmla="*/ 14 h 73"/>
              <a:gd name="T38" fmla="*/ 12 w 43"/>
              <a:gd name="T39" fmla="*/ 14 h 73"/>
              <a:gd name="T40" fmla="*/ 3 w 43"/>
              <a:gd name="T41" fmla="*/ 26 h 73"/>
              <a:gd name="T42" fmla="*/ 5 w 43"/>
              <a:gd name="T43" fmla="*/ 26 h 73"/>
              <a:gd name="T44" fmla="*/ 13 w 43"/>
              <a:gd name="T45" fmla="*/ 18 h 73"/>
              <a:gd name="T46" fmla="*/ 17 w 43"/>
              <a:gd name="T47" fmla="*/ 32 h 73"/>
              <a:gd name="T48" fmla="*/ 19 w 43"/>
              <a:gd name="T49" fmla="*/ 18 h 73"/>
              <a:gd name="T50" fmla="*/ 20 w 43"/>
              <a:gd name="T51" fmla="*/ 19 h 73"/>
              <a:gd name="T52" fmla="*/ 20 w 43"/>
              <a:gd name="T53" fmla="*/ 19 h 73"/>
              <a:gd name="T54" fmla="*/ 21 w 43"/>
              <a:gd name="T55" fmla="*/ 21 h 73"/>
              <a:gd name="T56" fmla="*/ 22 w 43"/>
              <a:gd name="T57" fmla="*/ 21 h 73"/>
              <a:gd name="T58" fmla="*/ 22 w 43"/>
              <a:gd name="T59" fmla="*/ 21 h 73"/>
              <a:gd name="T60" fmla="*/ 20 w 43"/>
              <a:gd name="T61" fmla="*/ 73 h 73"/>
              <a:gd name="T62" fmla="*/ 24 w 43"/>
              <a:gd name="T63" fmla="*/ 72 h 73"/>
              <a:gd name="T64" fmla="*/ 23 w 43"/>
              <a:gd name="T65" fmla="*/ 19 h 73"/>
              <a:gd name="T66" fmla="*/ 23 w 43"/>
              <a:gd name="T67" fmla="*/ 19 h 73"/>
              <a:gd name="T68" fmla="*/ 25 w 43"/>
              <a:gd name="T69" fmla="*/ 18 h 73"/>
              <a:gd name="T70" fmla="*/ 25 w 43"/>
              <a:gd name="T71" fmla="*/ 18 h 73"/>
              <a:gd name="T72" fmla="*/ 32 w 43"/>
              <a:gd name="T73" fmla="*/ 31 h 73"/>
              <a:gd name="T74" fmla="*/ 29 w 43"/>
              <a:gd name="T75" fmla="*/ 16 h 73"/>
              <a:gd name="T76" fmla="*/ 40 w 43"/>
              <a:gd name="T77" fmla="*/ 23 h 73"/>
              <a:gd name="T78" fmla="*/ 32 w 43"/>
              <a:gd name="T79" fmla="*/ 11 h 73"/>
              <a:gd name="T80" fmla="*/ 23 w 43"/>
              <a:gd name="T81" fmla="*/ 14 h 73"/>
              <a:gd name="T82" fmla="*/ 23 w 43"/>
              <a:gd name="T83" fmla="*/ 14 h 73"/>
              <a:gd name="T84" fmla="*/ 33 w 43"/>
              <a:gd name="T85" fmla="*/ 8 h 73"/>
              <a:gd name="T86" fmla="*/ 37 w 43"/>
              <a:gd name="T87" fmla="*/ 10 h 73"/>
              <a:gd name="T88" fmla="*/ 31 w 43"/>
              <a:gd name="T89" fmla="*/ 3 h 73"/>
              <a:gd name="T90" fmla="*/ 25 w 43"/>
              <a:gd name="T91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3" h="73">
                <a:moveTo>
                  <a:pt x="4" y="28"/>
                </a:move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4" y="28"/>
                  <a:pt x="4" y="28"/>
                </a:cubicBezTo>
                <a:moveTo>
                  <a:pt x="22" y="13"/>
                </a:moveTo>
                <a:cubicBezTo>
                  <a:pt x="22" y="13"/>
                  <a:pt x="22" y="13"/>
                  <a:pt x="22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2" y="10"/>
                  <a:pt x="22" y="3"/>
                  <a:pt x="27" y="3"/>
                </a:cubicBezTo>
                <a:cubicBezTo>
                  <a:pt x="28" y="3"/>
                  <a:pt x="28" y="3"/>
                  <a:pt x="29" y="3"/>
                </a:cubicBezTo>
                <a:cubicBezTo>
                  <a:pt x="25" y="4"/>
                  <a:pt x="22" y="7"/>
                  <a:pt x="22" y="13"/>
                </a:cubicBezTo>
                <a:moveTo>
                  <a:pt x="25" y="0"/>
                </a:moveTo>
                <a:cubicBezTo>
                  <a:pt x="21" y="0"/>
                  <a:pt x="17" y="4"/>
                  <a:pt x="18" y="9"/>
                </a:cubicBezTo>
                <a:cubicBezTo>
                  <a:pt x="16" y="4"/>
                  <a:pt x="12" y="1"/>
                  <a:pt x="9" y="1"/>
                </a:cubicBezTo>
                <a:cubicBezTo>
                  <a:pt x="8" y="1"/>
                  <a:pt x="6" y="2"/>
                  <a:pt x="5" y="4"/>
                </a:cubicBezTo>
                <a:cubicBezTo>
                  <a:pt x="7" y="4"/>
                  <a:pt x="9" y="4"/>
                  <a:pt x="11" y="6"/>
                </a:cubicBezTo>
                <a:cubicBezTo>
                  <a:pt x="10" y="6"/>
                  <a:pt x="10" y="6"/>
                  <a:pt x="9" y="6"/>
                </a:cubicBezTo>
                <a:cubicBezTo>
                  <a:pt x="4" y="6"/>
                  <a:pt x="0" y="10"/>
                  <a:pt x="1" y="15"/>
                </a:cubicBezTo>
                <a:cubicBezTo>
                  <a:pt x="3" y="13"/>
                  <a:pt x="6" y="12"/>
                  <a:pt x="8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5" y="14"/>
                  <a:pt x="13" y="14"/>
                  <a:pt x="12" y="14"/>
                </a:cubicBezTo>
                <a:cubicBezTo>
                  <a:pt x="3" y="14"/>
                  <a:pt x="1" y="21"/>
                  <a:pt x="3" y="26"/>
                </a:cubicBezTo>
                <a:cubicBezTo>
                  <a:pt x="3" y="26"/>
                  <a:pt x="4" y="26"/>
                  <a:pt x="5" y="26"/>
                </a:cubicBezTo>
                <a:cubicBezTo>
                  <a:pt x="6" y="22"/>
                  <a:pt x="10" y="20"/>
                  <a:pt x="13" y="18"/>
                </a:cubicBezTo>
                <a:cubicBezTo>
                  <a:pt x="10" y="21"/>
                  <a:pt x="10" y="25"/>
                  <a:pt x="17" y="32"/>
                </a:cubicBezTo>
                <a:cubicBezTo>
                  <a:pt x="17" y="30"/>
                  <a:pt x="16" y="22"/>
                  <a:pt x="19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20"/>
                  <a:pt x="20" y="21"/>
                  <a:pt x="21" y="21"/>
                </a:cubicBezTo>
                <a:cubicBezTo>
                  <a:pt x="21" y="21"/>
                  <a:pt x="21" y="21"/>
                  <a:pt x="22" y="21"/>
                </a:cubicBezTo>
                <a:cubicBezTo>
                  <a:pt x="22" y="21"/>
                  <a:pt x="22" y="21"/>
                  <a:pt x="22" y="21"/>
                </a:cubicBezTo>
                <a:cubicBezTo>
                  <a:pt x="26" y="28"/>
                  <a:pt x="28" y="50"/>
                  <a:pt x="20" y="73"/>
                </a:cubicBezTo>
                <a:cubicBezTo>
                  <a:pt x="22" y="73"/>
                  <a:pt x="23" y="73"/>
                  <a:pt x="24" y="72"/>
                </a:cubicBezTo>
                <a:cubicBezTo>
                  <a:pt x="26" y="64"/>
                  <a:pt x="33" y="39"/>
                  <a:pt x="23" y="19"/>
                </a:cubicBezTo>
                <a:cubicBezTo>
                  <a:pt x="23" y="19"/>
                  <a:pt x="23" y="19"/>
                  <a:pt x="23" y="19"/>
                </a:cubicBezTo>
                <a:cubicBezTo>
                  <a:pt x="24" y="19"/>
                  <a:pt x="24" y="19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32" y="21"/>
                  <a:pt x="33" y="26"/>
                  <a:pt x="32" y="31"/>
                </a:cubicBezTo>
                <a:cubicBezTo>
                  <a:pt x="38" y="22"/>
                  <a:pt x="34" y="17"/>
                  <a:pt x="29" y="16"/>
                </a:cubicBezTo>
                <a:cubicBezTo>
                  <a:pt x="34" y="16"/>
                  <a:pt x="39" y="18"/>
                  <a:pt x="40" y="23"/>
                </a:cubicBezTo>
                <a:cubicBezTo>
                  <a:pt x="43" y="17"/>
                  <a:pt x="39" y="11"/>
                  <a:pt x="32" y="11"/>
                </a:cubicBezTo>
                <a:cubicBezTo>
                  <a:pt x="29" y="11"/>
                  <a:pt x="26" y="12"/>
                  <a:pt x="23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5" y="11"/>
                  <a:pt x="29" y="8"/>
                  <a:pt x="33" y="8"/>
                </a:cubicBezTo>
                <a:cubicBezTo>
                  <a:pt x="34" y="8"/>
                  <a:pt x="36" y="8"/>
                  <a:pt x="37" y="10"/>
                </a:cubicBezTo>
                <a:cubicBezTo>
                  <a:pt x="37" y="6"/>
                  <a:pt x="34" y="4"/>
                  <a:pt x="31" y="3"/>
                </a:cubicBezTo>
                <a:cubicBezTo>
                  <a:pt x="29" y="1"/>
                  <a:pt x="27" y="0"/>
                  <a:pt x="25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32"/>
          <p:cNvSpPr>
            <a:spLocks noEditPoints="1"/>
          </p:cNvSpPr>
          <p:nvPr/>
        </p:nvSpPr>
        <p:spPr bwMode="auto">
          <a:xfrm>
            <a:off x="4359155" y="5559889"/>
            <a:ext cx="562642" cy="998553"/>
          </a:xfrm>
          <a:custGeom>
            <a:avLst/>
            <a:gdLst>
              <a:gd name="T0" fmla="*/ 20 w 28"/>
              <a:gd name="T1" fmla="*/ 0 h 49"/>
              <a:gd name="T2" fmla="*/ 19 w 28"/>
              <a:gd name="T3" fmla="*/ 2 h 49"/>
              <a:gd name="T4" fmla="*/ 23 w 28"/>
              <a:gd name="T5" fmla="*/ 1 h 49"/>
              <a:gd name="T6" fmla="*/ 20 w 28"/>
              <a:gd name="T7" fmla="*/ 0 h 49"/>
              <a:gd name="T8" fmla="*/ 11 w 28"/>
              <a:gd name="T9" fmla="*/ 12 h 49"/>
              <a:gd name="T10" fmla="*/ 11 w 28"/>
              <a:gd name="T11" fmla="*/ 12 h 49"/>
              <a:gd name="T12" fmla="*/ 12 w 28"/>
              <a:gd name="T13" fmla="*/ 12 h 49"/>
              <a:gd name="T14" fmla="*/ 12 w 28"/>
              <a:gd name="T15" fmla="*/ 12 h 49"/>
              <a:gd name="T16" fmla="*/ 12 w 28"/>
              <a:gd name="T17" fmla="*/ 12 h 49"/>
              <a:gd name="T18" fmla="*/ 11 w 28"/>
              <a:gd name="T19" fmla="*/ 12 h 49"/>
              <a:gd name="T20" fmla="*/ 11 w 28"/>
              <a:gd name="T21" fmla="*/ 12 h 49"/>
              <a:gd name="T22" fmla="*/ 15 w 28"/>
              <a:gd name="T23" fmla="*/ 11 h 49"/>
              <a:gd name="T24" fmla="*/ 15 w 28"/>
              <a:gd name="T25" fmla="*/ 11 h 49"/>
              <a:gd name="T26" fmla="*/ 15 w 28"/>
              <a:gd name="T27" fmla="*/ 11 h 49"/>
              <a:gd name="T28" fmla="*/ 15 w 28"/>
              <a:gd name="T29" fmla="*/ 11 h 49"/>
              <a:gd name="T30" fmla="*/ 13 w 28"/>
              <a:gd name="T31" fmla="*/ 10 h 49"/>
              <a:gd name="T32" fmla="*/ 12 w 28"/>
              <a:gd name="T33" fmla="*/ 9 h 49"/>
              <a:gd name="T34" fmla="*/ 13 w 28"/>
              <a:gd name="T35" fmla="*/ 10 h 49"/>
              <a:gd name="T36" fmla="*/ 13 w 28"/>
              <a:gd name="T37" fmla="*/ 10 h 49"/>
              <a:gd name="T38" fmla="*/ 11 w 28"/>
              <a:gd name="T39" fmla="*/ 7 h 49"/>
              <a:gd name="T40" fmla="*/ 11 w 28"/>
              <a:gd name="T41" fmla="*/ 4 h 49"/>
              <a:gd name="T42" fmla="*/ 11 w 28"/>
              <a:gd name="T43" fmla="*/ 7 h 49"/>
              <a:gd name="T44" fmla="*/ 17 w 28"/>
              <a:gd name="T45" fmla="*/ 0 h 49"/>
              <a:gd name="T46" fmla="*/ 12 w 28"/>
              <a:gd name="T47" fmla="*/ 2 h 49"/>
              <a:gd name="T48" fmla="*/ 8 w 28"/>
              <a:gd name="T49" fmla="*/ 6 h 49"/>
              <a:gd name="T50" fmla="*/ 5 w 28"/>
              <a:gd name="T51" fmla="*/ 5 h 49"/>
              <a:gd name="T52" fmla="*/ 1 w 28"/>
              <a:gd name="T53" fmla="*/ 12 h 49"/>
              <a:gd name="T54" fmla="*/ 5 w 28"/>
              <a:gd name="T55" fmla="*/ 9 h 49"/>
              <a:gd name="T56" fmla="*/ 7 w 28"/>
              <a:gd name="T57" fmla="*/ 9 h 49"/>
              <a:gd name="T58" fmla="*/ 3 w 28"/>
              <a:gd name="T59" fmla="*/ 20 h 49"/>
              <a:gd name="T60" fmla="*/ 9 w 28"/>
              <a:gd name="T61" fmla="*/ 12 h 49"/>
              <a:gd name="T62" fmla="*/ 13 w 28"/>
              <a:gd name="T63" fmla="*/ 22 h 49"/>
              <a:gd name="T64" fmla="*/ 15 w 28"/>
              <a:gd name="T65" fmla="*/ 22 h 49"/>
              <a:gd name="T66" fmla="*/ 11 w 28"/>
              <a:gd name="T67" fmla="*/ 13 h 49"/>
              <a:gd name="T68" fmla="*/ 11 w 28"/>
              <a:gd name="T69" fmla="*/ 14 h 49"/>
              <a:gd name="T70" fmla="*/ 12 w 28"/>
              <a:gd name="T71" fmla="*/ 14 h 49"/>
              <a:gd name="T72" fmla="*/ 12 w 28"/>
              <a:gd name="T73" fmla="*/ 14 h 49"/>
              <a:gd name="T74" fmla="*/ 13 w 28"/>
              <a:gd name="T75" fmla="*/ 14 h 49"/>
              <a:gd name="T76" fmla="*/ 13 w 28"/>
              <a:gd name="T77" fmla="*/ 15 h 49"/>
              <a:gd name="T78" fmla="*/ 14 w 28"/>
              <a:gd name="T79" fmla="*/ 15 h 49"/>
              <a:gd name="T80" fmla="*/ 26 w 28"/>
              <a:gd name="T81" fmla="*/ 49 h 49"/>
              <a:gd name="T82" fmla="*/ 28 w 28"/>
              <a:gd name="T83" fmla="*/ 48 h 49"/>
              <a:gd name="T84" fmla="*/ 14 w 28"/>
              <a:gd name="T85" fmla="*/ 14 h 49"/>
              <a:gd name="T86" fmla="*/ 14 w 28"/>
              <a:gd name="T87" fmla="*/ 13 h 49"/>
              <a:gd name="T88" fmla="*/ 14 w 28"/>
              <a:gd name="T89" fmla="*/ 13 h 49"/>
              <a:gd name="T90" fmla="*/ 19 w 28"/>
              <a:gd name="T91" fmla="*/ 21 h 49"/>
              <a:gd name="T92" fmla="*/ 17 w 28"/>
              <a:gd name="T93" fmla="*/ 11 h 49"/>
              <a:gd name="T94" fmla="*/ 18 w 28"/>
              <a:gd name="T95" fmla="*/ 11 h 49"/>
              <a:gd name="T96" fmla="*/ 22 w 28"/>
              <a:gd name="T97" fmla="*/ 16 h 49"/>
              <a:gd name="T98" fmla="*/ 20 w 28"/>
              <a:gd name="T99" fmla="*/ 8 h 49"/>
              <a:gd name="T100" fmla="*/ 17 w 28"/>
              <a:gd name="T101" fmla="*/ 9 h 49"/>
              <a:gd name="T102" fmla="*/ 25 w 28"/>
              <a:gd name="T103" fmla="*/ 6 h 49"/>
              <a:gd name="T104" fmla="*/ 28 w 28"/>
              <a:gd name="T105" fmla="*/ 7 h 49"/>
              <a:gd name="T106" fmla="*/ 22 w 28"/>
              <a:gd name="T107" fmla="*/ 2 h 49"/>
              <a:gd name="T108" fmla="*/ 13 w 28"/>
              <a:gd name="T109" fmla="*/ 9 h 49"/>
              <a:gd name="T110" fmla="*/ 19 w 28"/>
              <a:gd name="T111" fmla="*/ 2 h 49"/>
              <a:gd name="T112" fmla="*/ 18 w 28"/>
              <a:gd name="T113" fmla="*/ 0 h 49"/>
              <a:gd name="T114" fmla="*/ 17 w 28"/>
              <a:gd name="T11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" h="49">
                <a:moveTo>
                  <a:pt x="20" y="0"/>
                </a:moveTo>
                <a:cubicBezTo>
                  <a:pt x="20" y="1"/>
                  <a:pt x="19" y="1"/>
                  <a:pt x="19" y="2"/>
                </a:cubicBezTo>
                <a:cubicBezTo>
                  <a:pt x="20" y="2"/>
                  <a:pt x="21" y="1"/>
                  <a:pt x="23" y="1"/>
                </a:cubicBezTo>
                <a:cubicBezTo>
                  <a:pt x="22" y="1"/>
                  <a:pt x="21" y="0"/>
                  <a:pt x="20" y="0"/>
                </a:cubicBezTo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2"/>
                </a:cubicBezTo>
                <a:cubicBezTo>
                  <a:pt x="11" y="12"/>
                  <a:pt x="11" y="12"/>
                  <a:pt x="11" y="12"/>
                </a:cubicBezTo>
                <a:moveTo>
                  <a:pt x="15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moveTo>
                  <a:pt x="13" y="10"/>
                </a:moveTo>
                <a:cubicBezTo>
                  <a:pt x="12" y="9"/>
                  <a:pt x="12" y="9"/>
                  <a:pt x="12" y="9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moveTo>
                  <a:pt x="11" y="7"/>
                </a:moveTo>
                <a:cubicBezTo>
                  <a:pt x="11" y="6"/>
                  <a:pt x="11" y="5"/>
                  <a:pt x="11" y="4"/>
                </a:cubicBezTo>
                <a:cubicBezTo>
                  <a:pt x="11" y="5"/>
                  <a:pt x="11" y="6"/>
                  <a:pt x="11" y="7"/>
                </a:cubicBezTo>
                <a:moveTo>
                  <a:pt x="17" y="0"/>
                </a:moveTo>
                <a:cubicBezTo>
                  <a:pt x="14" y="0"/>
                  <a:pt x="13" y="0"/>
                  <a:pt x="12" y="2"/>
                </a:cubicBezTo>
                <a:cubicBezTo>
                  <a:pt x="9" y="2"/>
                  <a:pt x="8" y="4"/>
                  <a:pt x="8" y="6"/>
                </a:cubicBezTo>
                <a:cubicBezTo>
                  <a:pt x="7" y="6"/>
                  <a:pt x="6" y="5"/>
                  <a:pt x="5" y="5"/>
                </a:cubicBezTo>
                <a:cubicBezTo>
                  <a:pt x="2" y="5"/>
                  <a:pt x="0" y="8"/>
                  <a:pt x="1" y="12"/>
                </a:cubicBezTo>
                <a:cubicBezTo>
                  <a:pt x="2" y="10"/>
                  <a:pt x="3" y="9"/>
                  <a:pt x="5" y="9"/>
                </a:cubicBezTo>
                <a:cubicBezTo>
                  <a:pt x="6" y="9"/>
                  <a:pt x="6" y="9"/>
                  <a:pt x="7" y="9"/>
                </a:cubicBezTo>
                <a:cubicBezTo>
                  <a:pt x="2" y="10"/>
                  <a:pt x="0" y="14"/>
                  <a:pt x="3" y="20"/>
                </a:cubicBezTo>
                <a:cubicBezTo>
                  <a:pt x="3" y="16"/>
                  <a:pt x="6" y="14"/>
                  <a:pt x="9" y="12"/>
                </a:cubicBezTo>
                <a:cubicBezTo>
                  <a:pt x="5" y="16"/>
                  <a:pt x="5" y="22"/>
                  <a:pt x="13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3" y="22"/>
                  <a:pt x="8" y="20"/>
                  <a:pt x="11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1" y="14"/>
                  <a:pt x="12" y="14"/>
                  <a:pt x="12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5"/>
                  <a:pt x="14" y="15"/>
                </a:cubicBezTo>
                <a:cubicBezTo>
                  <a:pt x="16" y="22"/>
                  <a:pt x="17" y="39"/>
                  <a:pt x="26" y="49"/>
                </a:cubicBezTo>
                <a:cubicBezTo>
                  <a:pt x="26" y="48"/>
                  <a:pt x="27" y="48"/>
                  <a:pt x="28" y="48"/>
                </a:cubicBezTo>
                <a:cubicBezTo>
                  <a:pt x="19" y="39"/>
                  <a:pt x="18" y="23"/>
                  <a:pt x="14" y="14"/>
                </a:cubicBezTo>
                <a:cubicBezTo>
                  <a:pt x="15" y="14"/>
                  <a:pt x="15" y="14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7" y="15"/>
                  <a:pt x="18" y="19"/>
                  <a:pt x="19" y="21"/>
                </a:cubicBezTo>
                <a:cubicBezTo>
                  <a:pt x="22" y="14"/>
                  <a:pt x="20" y="12"/>
                  <a:pt x="17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21" y="11"/>
                  <a:pt x="22" y="13"/>
                  <a:pt x="22" y="16"/>
                </a:cubicBezTo>
                <a:cubicBezTo>
                  <a:pt x="25" y="12"/>
                  <a:pt x="23" y="8"/>
                  <a:pt x="20" y="8"/>
                </a:cubicBezTo>
                <a:cubicBezTo>
                  <a:pt x="19" y="8"/>
                  <a:pt x="18" y="8"/>
                  <a:pt x="17" y="9"/>
                </a:cubicBezTo>
                <a:cubicBezTo>
                  <a:pt x="19" y="7"/>
                  <a:pt x="22" y="6"/>
                  <a:pt x="25" y="6"/>
                </a:cubicBezTo>
                <a:cubicBezTo>
                  <a:pt x="26" y="6"/>
                  <a:pt x="27" y="6"/>
                  <a:pt x="28" y="7"/>
                </a:cubicBezTo>
                <a:cubicBezTo>
                  <a:pt x="28" y="4"/>
                  <a:pt x="25" y="2"/>
                  <a:pt x="22" y="2"/>
                </a:cubicBezTo>
                <a:cubicBezTo>
                  <a:pt x="19" y="2"/>
                  <a:pt x="15" y="4"/>
                  <a:pt x="13" y="9"/>
                </a:cubicBezTo>
                <a:cubicBezTo>
                  <a:pt x="13" y="5"/>
                  <a:pt x="16" y="3"/>
                  <a:pt x="19" y="2"/>
                </a:cubicBezTo>
                <a:cubicBezTo>
                  <a:pt x="19" y="1"/>
                  <a:pt x="18" y="1"/>
                  <a:pt x="18" y="0"/>
                </a:cubicBezTo>
                <a:cubicBezTo>
                  <a:pt x="17" y="0"/>
                  <a:pt x="17" y="0"/>
                  <a:pt x="17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33"/>
          <p:cNvSpPr/>
          <p:nvPr/>
        </p:nvSpPr>
        <p:spPr bwMode="auto">
          <a:xfrm>
            <a:off x="4720776" y="5559889"/>
            <a:ext cx="40423" cy="41515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1 w 2"/>
              <a:gd name="T5" fmla="*/ 2 h 2"/>
              <a:gd name="T6" fmla="*/ 2 w 2"/>
              <a:gd name="T7" fmla="*/ 0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0" y="1"/>
                  <a:pt x="1" y="1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34"/>
          <p:cNvSpPr/>
          <p:nvPr/>
        </p:nvSpPr>
        <p:spPr bwMode="auto">
          <a:xfrm>
            <a:off x="4480424" y="6252540"/>
            <a:ext cx="1887856" cy="367083"/>
          </a:xfrm>
          <a:custGeom>
            <a:avLst/>
            <a:gdLst>
              <a:gd name="T0" fmla="*/ 94 w 94"/>
              <a:gd name="T1" fmla="*/ 5 h 18"/>
              <a:gd name="T2" fmla="*/ 1 w 94"/>
              <a:gd name="T3" fmla="*/ 18 h 18"/>
              <a:gd name="T4" fmla="*/ 0 w 94"/>
              <a:gd name="T5" fmla="*/ 13 h 18"/>
              <a:gd name="T6" fmla="*/ 94 w 94"/>
              <a:gd name="T7" fmla="*/ 0 h 18"/>
              <a:gd name="T8" fmla="*/ 94 w 94"/>
              <a:gd name="T9" fmla="*/ 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18">
                <a:moveTo>
                  <a:pt x="94" y="5"/>
                </a:moveTo>
                <a:cubicBezTo>
                  <a:pt x="63" y="8"/>
                  <a:pt x="32" y="12"/>
                  <a:pt x="1" y="18"/>
                </a:cubicBezTo>
                <a:cubicBezTo>
                  <a:pt x="1" y="16"/>
                  <a:pt x="0" y="15"/>
                  <a:pt x="0" y="13"/>
                </a:cubicBezTo>
                <a:cubicBezTo>
                  <a:pt x="31" y="7"/>
                  <a:pt x="62" y="3"/>
                  <a:pt x="94" y="0"/>
                </a:cubicBezTo>
                <a:cubicBezTo>
                  <a:pt x="94" y="2"/>
                  <a:pt x="94" y="3"/>
                  <a:pt x="94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35"/>
          <p:cNvSpPr/>
          <p:nvPr/>
        </p:nvSpPr>
        <p:spPr bwMode="auto">
          <a:xfrm>
            <a:off x="4861709" y="5886549"/>
            <a:ext cx="1044439" cy="549532"/>
          </a:xfrm>
          <a:custGeom>
            <a:avLst/>
            <a:gdLst>
              <a:gd name="T0" fmla="*/ 52 w 52"/>
              <a:gd name="T1" fmla="*/ 20 h 27"/>
              <a:gd name="T2" fmla="*/ 50 w 52"/>
              <a:gd name="T3" fmla="*/ 0 h 27"/>
              <a:gd name="T4" fmla="*/ 0 w 52"/>
              <a:gd name="T5" fmla="*/ 7 h 27"/>
              <a:gd name="T6" fmla="*/ 3 w 52"/>
              <a:gd name="T7" fmla="*/ 27 h 27"/>
              <a:gd name="T8" fmla="*/ 52 w 52"/>
              <a:gd name="T9" fmla="*/ 2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27">
                <a:moveTo>
                  <a:pt x="52" y="20"/>
                </a:moveTo>
                <a:cubicBezTo>
                  <a:pt x="51" y="14"/>
                  <a:pt x="51" y="7"/>
                  <a:pt x="50" y="0"/>
                </a:cubicBezTo>
                <a:cubicBezTo>
                  <a:pt x="33" y="2"/>
                  <a:pt x="17" y="4"/>
                  <a:pt x="0" y="7"/>
                </a:cubicBezTo>
                <a:cubicBezTo>
                  <a:pt x="1" y="14"/>
                  <a:pt x="2" y="20"/>
                  <a:pt x="3" y="27"/>
                </a:cubicBezTo>
                <a:cubicBezTo>
                  <a:pt x="20" y="24"/>
                  <a:pt x="36" y="22"/>
                  <a:pt x="52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36"/>
          <p:cNvSpPr/>
          <p:nvPr/>
        </p:nvSpPr>
        <p:spPr bwMode="auto">
          <a:xfrm>
            <a:off x="5122819" y="5783853"/>
            <a:ext cx="502554" cy="611805"/>
          </a:xfrm>
          <a:custGeom>
            <a:avLst/>
            <a:gdLst>
              <a:gd name="T0" fmla="*/ 25 w 25"/>
              <a:gd name="T1" fmla="*/ 27 h 30"/>
              <a:gd name="T2" fmla="*/ 22 w 25"/>
              <a:gd name="T3" fmla="*/ 0 h 30"/>
              <a:gd name="T4" fmla="*/ 0 w 25"/>
              <a:gd name="T5" fmla="*/ 3 h 30"/>
              <a:gd name="T6" fmla="*/ 5 w 25"/>
              <a:gd name="T7" fmla="*/ 30 h 30"/>
              <a:gd name="T8" fmla="*/ 25 w 25"/>
              <a:gd name="T9" fmla="*/ 2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30">
                <a:moveTo>
                  <a:pt x="25" y="27"/>
                </a:moveTo>
                <a:cubicBezTo>
                  <a:pt x="24" y="18"/>
                  <a:pt x="23" y="9"/>
                  <a:pt x="22" y="0"/>
                </a:cubicBezTo>
                <a:cubicBezTo>
                  <a:pt x="14" y="1"/>
                  <a:pt x="7" y="2"/>
                  <a:pt x="0" y="3"/>
                </a:cubicBezTo>
                <a:cubicBezTo>
                  <a:pt x="2" y="12"/>
                  <a:pt x="3" y="21"/>
                  <a:pt x="5" y="30"/>
                </a:cubicBezTo>
                <a:cubicBezTo>
                  <a:pt x="11" y="29"/>
                  <a:pt x="18" y="28"/>
                  <a:pt x="25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37"/>
          <p:cNvSpPr/>
          <p:nvPr/>
        </p:nvSpPr>
        <p:spPr bwMode="auto">
          <a:xfrm>
            <a:off x="5182907" y="5479043"/>
            <a:ext cx="220687" cy="40423"/>
          </a:xfrm>
          <a:custGeom>
            <a:avLst/>
            <a:gdLst>
              <a:gd name="T0" fmla="*/ 11 w 11"/>
              <a:gd name="T1" fmla="*/ 0 h 2"/>
              <a:gd name="T2" fmla="*/ 0 w 11"/>
              <a:gd name="T3" fmla="*/ 2 h 2"/>
              <a:gd name="T4" fmla="*/ 0 w 11"/>
              <a:gd name="T5" fmla="*/ 1 h 2"/>
              <a:gd name="T6" fmla="*/ 11 w 1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2">
                <a:moveTo>
                  <a:pt x="11" y="0"/>
                </a:moveTo>
                <a:cubicBezTo>
                  <a:pt x="8" y="1"/>
                  <a:pt x="4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8" y="0"/>
                  <a:pt x="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8"/>
          <p:cNvSpPr/>
          <p:nvPr/>
        </p:nvSpPr>
        <p:spPr bwMode="auto">
          <a:xfrm>
            <a:off x="4399578" y="5845034"/>
            <a:ext cx="220687" cy="672986"/>
          </a:xfrm>
          <a:custGeom>
            <a:avLst/>
            <a:gdLst>
              <a:gd name="T0" fmla="*/ 11 w 11"/>
              <a:gd name="T1" fmla="*/ 32 h 33"/>
              <a:gd name="T2" fmla="*/ 4 w 11"/>
              <a:gd name="T3" fmla="*/ 0 h 33"/>
              <a:gd name="T4" fmla="*/ 0 w 11"/>
              <a:gd name="T5" fmla="*/ 1 h 33"/>
              <a:gd name="T6" fmla="*/ 5 w 11"/>
              <a:gd name="T7" fmla="*/ 33 h 33"/>
              <a:gd name="T8" fmla="*/ 11 w 11"/>
              <a:gd name="T9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33">
                <a:moveTo>
                  <a:pt x="11" y="32"/>
                </a:moveTo>
                <a:cubicBezTo>
                  <a:pt x="8" y="21"/>
                  <a:pt x="6" y="11"/>
                  <a:pt x="4" y="0"/>
                </a:cubicBezTo>
                <a:cubicBezTo>
                  <a:pt x="3" y="0"/>
                  <a:pt x="1" y="1"/>
                  <a:pt x="0" y="1"/>
                </a:cubicBezTo>
                <a:cubicBezTo>
                  <a:pt x="2" y="12"/>
                  <a:pt x="3" y="22"/>
                  <a:pt x="5" y="33"/>
                </a:cubicBezTo>
                <a:cubicBezTo>
                  <a:pt x="7" y="33"/>
                  <a:pt x="9" y="32"/>
                  <a:pt x="11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9"/>
          <p:cNvSpPr/>
          <p:nvPr/>
        </p:nvSpPr>
        <p:spPr bwMode="auto">
          <a:xfrm>
            <a:off x="4459666" y="6273298"/>
            <a:ext cx="121269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6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0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40"/>
          <p:cNvSpPr/>
          <p:nvPr/>
        </p:nvSpPr>
        <p:spPr bwMode="auto">
          <a:xfrm>
            <a:off x="4420336" y="6070091"/>
            <a:ext cx="120176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6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2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1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41"/>
          <p:cNvSpPr/>
          <p:nvPr/>
        </p:nvSpPr>
        <p:spPr bwMode="auto">
          <a:xfrm>
            <a:off x="4399578" y="5865792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1 h 1"/>
              <a:gd name="T6" fmla="*/ 4 w 5"/>
              <a:gd name="T7" fmla="*/ 0 h 1"/>
              <a:gd name="T8" fmla="*/ 5 w 5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1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3" y="0"/>
                  <a:pt x="4" y="0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Freeform 42"/>
          <p:cNvSpPr/>
          <p:nvPr/>
        </p:nvSpPr>
        <p:spPr bwMode="auto">
          <a:xfrm>
            <a:off x="4399578" y="5804611"/>
            <a:ext cx="80846" cy="61181"/>
          </a:xfrm>
          <a:custGeom>
            <a:avLst/>
            <a:gdLst>
              <a:gd name="T0" fmla="*/ 4 w 4"/>
              <a:gd name="T1" fmla="*/ 2 h 3"/>
              <a:gd name="T2" fmla="*/ 0 w 4"/>
              <a:gd name="T3" fmla="*/ 3 h 3"/>
              <a:gd name="T4" fmla="*/ 0 w 4"/>
              <a:gd name="T5" fmla="*/ 0 h 3"/>
              <a:gd name="T6" fmla="*/ 3 w 4"/>
              <a:gd name="T7" fmla="*/ 0 h 3"/>
              <a:gd name="T8" fmla="*/ 4 w 4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2"/>
                </a:move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Freeform 43"/>
          <p:cNvSpPr/>
          <p:nvPr/>
        </p:nvSpPr>
        <p:spPr bwMode="auto">
          <a:xfrm>
            <a:off x="4420336" y="5804611"/>
            <a:ext cx="19665" cy="61181"/>
          </a:xfrm>
          <a:custGeom>
            <a:avLst/>
            <a:gdLst>
              <a:gd name="T0" fmla="*/ 1 w 1"/>
              <a:gd name="T1" fmla="*/ 3 h 3"/>
              <a:gd name="T2" fmla="*/ 1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Freeform 44"/>
          <p:cNvSpPr/>
          <p:nvPr/>
        </p:nvSpPr>
        <p:spPr bwMode="auto">
          <a:xfrm>
            <a:off x="4399578" y="5804611"/>
            <a:ext cx="20758" cy="61181"/>
          </a:xfrm>
          <a:custGeom>
            <a:avLst/>
            <a:gdLst>
              <a:gd name="T0" fmla="*/ 1 w 1"/>
              <a:gd name="T1" fmla="*/ 3 h 3"/>
              <a:gd name="T2" fmla="*/ 1 w 1"/>
              <a:gd name="T3" fmla="*/ 3 h 3"/>
              <a:gd name="T4" fmla="*/ 0 w 1"/>
              <a:gd name="T5" fmla="*/ 1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2"/>
                  <a:pt x="0" y="1"/>
                  <a:pt x="0" y="1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Freeform 45"/>
          <p:cNvSpPr/>
          <p:nvPr/>
        </p:nvSpPr>
        <p:spPr bwMode="auto">
          <a:xfrm>
            <a:off x="4440001" y="5804611"/>
            <a:ext cx="19665" cy="61181"/>
          </a:xfrm>
          <a:custGeom>
            <a:avLst/>
            <a:gdLst>
              <a:gd name="T0" fmla="*/ 1 w 1"/>
              <a:gd name="T1" fmla="*/ 2 h 3"/>
              <a:gd name="T2" fmla="*/ 1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2"/>
                </a:moveTo>
                <a:cubicBezTo>
                  <a:pt x="1" y="3"/>
                  <a:pt x="1" y="3"/>
                  <a:pt x="1" y="3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Freeform 46"/>
          <p:cNvSpPr/>
          <p:nvPr/>
        </p:nvSpPr>
        <p:spPr bwMode="auto">
          <a:xfrm>
            <a:off x="4379913" y="5783853"/>
            <a:ext cx="100511" cy="41515"/>
          </a:xfrm>
          <a:custGeom>
            <a:avLst/>
            <a:gdLst>
              <a:gd name="T0" fmla="*/ 5 w 5"/>
              <a:gd name="T1" fmla="*/ 0 h 2"/>
              <a:gd name="T2" fmla="*/ 0 w 5"/>
              <a:gd name="T3" fmla="*/ 1 h 2"/>
              <a:gd name="T4" fmla="*/ 0 w 5"/>
              <a:gd name="T5" fmla="*/ 2 h 2"/>
              <a:gd name="T6" fmla="*/ 5 w 5"/>
              <a:gd name="T7" fmla="*/ 1 h 2"/>
              <a:gd name="T8" fmla="*/ 5 w 5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">
                <a:moveTo>
                  <a:pt x="5" y="0"/>
                </a:moveTo>
                <a:cubicBezTo>
                  <a:pt x="3" y="0"/>
                  <a:pt x="1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1"/>
                  <a:pt x="3" y="1"/>
                  <a:pt x="5" y="1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Freeform 47"/>
          <p:cNvSpPr/>
          <p:nvPr/>
        </p:nvSpPr>
        <p:spPr bwMode="auto">
          <a:xfrm>
            <a:off x="4399578" y="5662585"/>
            <a:ext cx="20758" cy="80846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1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Freeform 48"/>
          <p:cNvSpPr/>
          <p:nvPr/>
        </p:nvSpPr>
        <p:spPr bwMode="auto">
          <a:xfrm>
            <a:off x="4399578" y="5743431"/>
            <a:ext cx="60088" cy="61181"/>
          </a:xfrm>
          <a:custGeom>
            <a:avLst/>
            <a:gdLst>
              <a:gd name="T0" fmla="*/ 3 w 3"/>
              <a:gd name="T1" fmla="*/ 2 h 3"/>
              <a:gd name="T2" fmla="*/ 1 w 3"/>
              <a:gd name="T3" fmla="*/ 0 h 3"/>
              <a:gd name="T4" fmla="*/ 0 w 3"/>
              <a:gd name="T5" fmla="*/ 3 h 3"/>
              <a:gd name="T6" fmla="*/ 3 w 3"/>
              <a:gd name="T7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3" y="2"/>
                </a:moveTo>
                <a:cubicBezTo>
                  <a:pt x="3" y="1"/>
                  <a:pt x="2" y="0"/>
                  <a:pt x="1" y="0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2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Freeform 49"/>
          <p:cNvSpPr/>
          <p:nvPr/>
        </p:nvSpPr>
        <p:spPr bwMode="auto">
          <a:xfrm>
            <a:off x="4641022" y="5967395"/>
            <a:ext cx="160599" cy="510202"/>
          </a:xfrm>
          <a:custGeom>
            <a:avLst/>
            <a:gdLst>
              <a:gd name="T0" fmla="*/ 8 w 8"/>
              <a:gd name="T1" fmla="*/ 24 h 25"/>
              <a:gd name="T2" fmla="*/ 4 w 8"/>
              <a:gd name="T3" fmla="*/ 0 h 25"/>
              <a:gd name="T4" fmla="*/ 0 w 8"/>
              <a:gd name="T5" fmla="*/ 0 h 25"/>
              <a:gd name="T6" fmla="*/ 4 w 8"/>
              <a:gd name="T7" fmla="*/ 25 h 25"/>
              <a:gd name="T8" fmla="*/ 8 w 8"/>
              <a:gd name="T9" fmla="*/ 2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25">
                <a:moveTo>
                  <a:pt x="8" y="24"/>
                </a:moveTo>
                <a:cubicBezTo>
                  <a:pt x="7" y="16"/>
                  <a:pt x="5" y="8"/>
                  <a:pt x="4" y="0"/>
                </a:cubicBezTo>
                <a:cubicBezTo>
                  <a:pt x="3" y="0"/>
                  <a:pt x="1" y="0"/>
                  <a:pt x="0" y="0"/>
                </a:cubicBezTo>
                <a:cubicBezTo>
                  <a:pt x="2" y="9"/>
                  <a:pt x="3" y="17"/>
                  <a:pt x="4" y="25"/>
                </a:cubicBezTo>
                <a:cubicBezTo>
                  <a:pt x="6" y="25"/>
                  <a:pt x="7" y="24"/>
                  <a:pt x="8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Freeform 50"/>
          <p:cNvSpPr/>
          <p:nvPr/>
        </p:nvSpPr>
        <p:spPr bwMode="auto">
          <a:xfrm>
            <a:off x="4681445" y="6294055"/>
            <a:ext cx="120176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5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0"/>
                  <a:pt x="5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Freeform 51"/>
          <p:cNvSpPr/>
          <p:nvPr/>
        </p:nvSpPr>
        <p:spPr bwMode="auto">
          <a:xfrm>
            <a:off x="4660688" y="6150937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0 h 1"/>
              <a:gd name="T6" fmla="*/ 5 w 5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2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3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Freeform 52"/>
          <p:cNvSpPr/>
          <p:nvPr/>
        </p:nvSpPr>
        <p:spPr bwMode="auto">
          <a:xfrm>
            <a:off x="4641022" y="5967395"/>
            <a:ext cx="79753" cy="41515"/>
          </a:xfrm>
          <a:custGeom>
            <a:avLst/>
            <a:gdLst>
              <a:gd name="T0" fmla="*/ 4 w 4"/>
              <a:gd name="T1" fmla="*/ 1 h 2"/>
              <a:gd name="T2" fmla="*/ 0 w 4"/>
              <a:gd name="T3" fmla="*/ 2 h 2"/>
              <a:gd name="T4" fmla="*/ 0 w 4"/>
              <a:gd name="T5" fmla="*/ 1 h 2"/>
              <a:gd name="T6" fmla="*/ 4 w 4"/>
              <a:gd name="T7" fmla="*/ 0 h 2"/>
              <a:gd name="T8" fmla="*/ 4 w 4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">
                <a:moveTo>
                  <a:pt x="4" y="1"/>
                </a:moveTo>
                <a:cubicBezTo>
                  <a:pt x="3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3" y="0"/>
                  <a:pt x="4" y="0"/>
                </a:cubicBez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Freeform 53"/>
          <p:cNvSpPr/>
          <p:nvPr/>
        </p:nvSpPr>
        <p:spPr bwMode="auto">
          <a:xfrm>
            <a:off x="4641022" y="5926972"/>
            <a:ext cx="60088" cy="40423"/>
          </a:xfrm>
          <a:custGeom>
            <a:avLst/>
            <a:gdLst>
              <a:gd name="T0" fmla="*/ 3 w 3"/>
              <a:gd name="T1" fmla="*/ 2 h 2"/>
              <a:gd name="T2" fmla="*/ 1 w 3"/>
              <a:gd name="T3" fmla="*/ 2 h 2"/>
              <a:gd name="T4" fmla="*/ 0 w 3"/>
              <a:gd name="T5" fmla="*/ 0 h 2"/>
              <a:gd name="T6" fmla="*/ 3 w 3"/>
              <a:gd name="T7" fmla="*/ 0 h 2"/>
              <a:gd name="T8" fmla="*/ 3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2" y="2"/>
                  <a:pt x="2" y="2"/>
                  <a:pt x="1" y="2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54"/>
          <p:cNvSpPr/>
          <p:nvPr/>
        </p:nvSpPr>
        <p:spPr bwMode="auto">
          <a:xfrm>
            <a:off x="4660688" y="5926972"/>
            <a:ext cx="20758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55"/>
          <p:cNvSpPr/>
          <p:nvPr/>
        </p:nvSpPr>
        <p:spPr bwMode="auto">
          <a:xfrm>
            <a:off x="4660688" y="5926972"/>
            <a:ext cx="0" cy="40423"/>
          </a:xfrm>
          <a:custGeom>
            <a:avLst/>
            <a:gdLst>
              <a:gd name="T0" fmla="*/ 2 h 2"/>
              <a:gd name="T1" fmla="*/ 2 h 2"/>
              <a:gd name="T2" fmla="*/ 0 h 2"/>
              <a:gd name="T3" fmla="*/ 0 h 2"/>
              <a:gd name="T4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Freeform 56"/>
          <p:cNvSpPr/>
          <p:nvPr/>
        </p:nvSpPr>
        <p:spPr bwMode="auto">
          <a:xfrm>
            <a:off x="4681445" y="5926972"/>
            <a:ext cx="19665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57"/>
          <p:cNvSpPr/>
          <p:nvPr/>
        </p:nvSpPr>
        <p:spPr bwMode="auto">
          <a:xfrm>
            <a:off x="4620265" y="5906214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1 h 1"/>
              <a:gd name="T6" fmla="*/ 5 w 5"/>
              <a:gd name="T7" fmla="*/ 1 h 1"/>
              <a:gd name="T8" fmla="*/ 5 w 5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2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Freeform 58"/>
          <p:cNvSpPr/>
          <p:nvPr/>
        </p:nvSpPr>
        <p:spPr bwMode="auto">
          <a:xfrm>
            <a:off x="4660688" y="5804611"/>
            <a:ext cx="0" cy="81938"/>
          </a:xfrm>
          <a:custGeom>
            <a:avLst/>
            <a:gdLst>
              <a:gd name="T0" fmla="*/ 0 h 4"/>
              <a:gd name="T1" fmla="*/ 0 h 4"/>
              <a:gd name="T2" fmla="*/ 4 h 4"/>
              <a:gd name="T3" fmla="*/ 4 h 4"/>
              <a:gd name="T4" fmla="*/ 0 h 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Freeform 59"/>
          <p:cNvSpPr/>
          <p:nvPr/>
        </p:nvSpPr>
        <p:spPr bwMode="auto">
          <a:xfrm>
            <a:off x="4641022" y="5886549"/>
            <a:ext cx="60088" cy="40423"/>
          </a:xfrm>
          <a:custGeom>
            <a:avLst/>
            <a:gdLst>
              <a:gd name="T0" fmla="*/ 3 w 3"/>
              <a:gd name="T1" fmla="*/ 2 h 2"/>
              <a:gd name="T2" fmla="*/ 1 w 3"/>
              <a:gd name="T3" fmla="*/ 0 h 2"/>
              <a:gd name="T4" fmla="*/ 0 w 3"/>
              <a:gd name="T5" fmla="*/ 2 h 2"/>
              <a:gd name="T6" fmla="*/ 3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3" y="1"/>
                  <a:pt x="2" y="0"/>
                  <a:pt x="1" y="0"/>
                </a:cubicBezTo>
                <a:cubicBezTo>
                  <a:pt x="1" y="0"/>
                  <a:pt x="0" y="1"/>
                  <a:pt x="0" y="2"/>
                </a:cubicBezTo>
                <a:cubicBezTo>
                  <a:pt x="1" y="2"/>
                  <a:pt x="2" y="2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Freeform 60"/>
          <p:cNvSpPr/>
          <p:nvPr/>
        </p:nvSpPr>
        <p:spPr bwMode="auto">
          <a:xfrm>
            <a:off x="6186923" y="5601404"/>
            <a:ext cx="161691" cy="671893"/>
          </a:xfrm>
          <a:custGeom>
            <a:avLst/>
            <a:gdLst>
              <a:gd name="T0" fmla="*/ 8 w 8"/>
              <a:gd name="T1" fmla="*/ 32 h 33"/>
              <a:gd name="T2" fmla="*/ 4 w 8"/>
              <a:gd name="T3" fmla="*/ 0 h 33"/>
              <a:gd name="T4" fmla="*/ 0 w 8"/>
              <a:gd name="T5" fmla="*/ 1 h 33"/>
              <a:gd name="T6" fmla="*/ 2 w 8"/>
              <a:gd name="T7" fmla="*/ 33 h 33"/>
              <a:gd name="T8" fmla="*/ 8 w 8"/>
              <a:gd name="T9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33">
                <a:moveTo>
                  <a:pt x="8" y="32"/>
                </a:moveTo>
                <a:cubicBezTo>
                  <a:pt x="6" y="22"/>
                  <a:pt x="5" y="11"/>
                  <a:pt x="4" y="0"/>
                </a:cubicBezTo>
                <a:cubicBezTo>
                  <a:pt x="3" y="0"/>
                  <a:pt x="1" y="0"/>
                  <a:pt x="0" y="1"/>
                </a:cubicBezTo>
                <a:cubicBezTo>
                  <a:pt x="1" y="11"/>
                  <a:pt x="1" y="22"/>
                  <a:pt x="2" y="33"/>
                </a:cubicBezTo>
                <a:cubicBezTo>
                  <a:pt x="4" y="33"/>
                  <a:pt x="6" y="32"/>
                  <a:pt x="8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Freeform 61"/>
          <p:cNvSpPr/>
          <p:nvPr/>
        </p:nvSpPr>
        <p:spPr bwMode="auto">
          <a:xfrm>
            <a:off x="6207681" y="6028575"/>
            <a:ext cx="120176" cy="20758"/>
          </a:xfrm>
          <a:custGeom>
            <a:avLst/>
            <a:gdLst>
              <a:gd name="T0" fmla="*/ 0 w 6"/>
              <a:gd name="T1" fmla="*/ 1 h 1"/>
              <a:gd name="T2" fmla="*/ 6 w 6"/>
              <a:gd name="T3" fmla="*/ 1 h 1"/>
              <a:gd name="T4" fmla="*/ 6 w 6"/>
              <a:gd name="T5" fmla="*/ 0 h 1"/>
              <a:gd name="T6" fmla="*/ 0 w 6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">
                <a:moveTo>
                  <a:pt x="0" y="1"/>
                </a:moveTo>
                <a:cubicBezTo>
                  <a:pt x="2" y="1"/>
                  <a:pt x="4" y="1"/>
                  <a:pt x="6" y="1"/>
                </a:cubicBezTo>
                <a:cubicBezTo>
                  <a:pt x="6" y="0"/>
                  <a:pt x="6" y="0"/>
                  <a:pt x="6" y="0"/>
                </a:cubicBezTo>
                <a:cubicBezTo>
                  <a:pt x="4" y="0"/>
                  <a:pt x="2" y="0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1" name="Freeform 62"/>
          <p:cNvSpPr/>
          <p:nvPr/>
        </p:nvSpPr>
        <p:spPr bwMode="auto">
          <a:xfrm>
            <a:off x="6186923" y="5825369"/>
            <a:ext cx="121269" cy="40423"/>
          </a:xfrm>
          <a:custGeom>
            <a:avLst/>
            <a:gdLst>
              <a:gd name="T0" fmla="*/ 0 w 6"/>
              <a:gd name="T1" fmla="*/ 2 h 2"/>
              <a:gd name="T2" fmla="*/ 6 w 6"/>
              <a:gd name="T3" fmla="*/ 1 h 2"/>
              <a:gd name="T4" fmla="*/ 6 w 6"/>
              <a:gd name="T5" fmla="*/ 0 h 2"/>
              <a:gd name="T6" fmla="*/ 0 w 6"/>
              <a:gd name="T7" fmla="*/ 1 h 2"/>
              <a:gd name="T8" fmla="*/ 0 w 6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0" y="2"/>
                </a:moveTo>
                <a:cubicBezTo>
                  <a:pt x="2" y="2"/>
                  <a:pt x="4" y="1"/>
                  <a:pt x="6" y="1"/>
                </a:cubicBezTo>
                <a:cubicBezTo>
                  <a:pt x="6" y="0"/>
                  <a:pt x="6" y="0"/>
                  <a:pt x="6" y="0"/>
                </a:cubicBezTo>
                <a:cubicBezTo>
                  <a:pt x="4" y="1"/>
                  <a:pt x="2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2" name="Freeform 63"/>
          <p:cNvSpPr/>
          <p:nvPr/>
        </p:nvSpPr>
        <p:spPr bwMode="auto">
          <a:xfrm>
            <a:off x="6186923" y="5621070"/>
            <a:ext cx="100511" cy="20758"/>
          </a:xfrm>
          <a:custGeom>
            <a:avLst/>
            <a:gdLst>
              <a:gd name="T0" fmla="*/ 0 w 5"/>
              <a:gd name="T1" fmla="*/ 1 h 1"/>
              <a:gd name="T2" fmla="*/ 5 w 5"/>
              <a:gd name="T3" fmla="*/ 0 h 1"/>
              <a:gd name="T4" fmla="*/ 5 w 5"/>
              <a:gd name="T5" fmla="*/ 0 h 1"/>
              <a:gd name="T6" fmla="*/ 0 w 5"/>
              <a:gd name="T7" fmla="*/ 0 h 1"/>
              <a:gd name="T8" fmla="*/ 0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0" y="1"/>
                </a:moveTo>
                <a:cubicBezTo>
                  <a:pt x="1" y="1"/>
                  <a:pt x="3" y="1"/>
                  <a:pt x="5" y="0"/>
                </a:cubicBezTo>
                <a:cubicBezTo>
                  <a:pt x="5" y="0"/>
                  <a:pt x="5" y="0"/>
                  <a:pt x="5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Freeform 64"/>
          <p:cNvSpPr/>
          <p:nvPr/>
        </p:nvSpPr>
        <p:spPr bwMode="auto">
          <a:xfrm>
            <a:off x="6186923" y="5559889"/>
            <a:ext cx="80846" cy="61181"/>
          </a:xfrm>
          <a:custGeom>
            <a:avLst/>
            <a:gdLst>
              <a:gd name="T0" fmla="*/ 0 w 4"/>
              <a:gd name="T1" fmla="*/ 3 h 3"/>
              <a:gd name="T2" fmla="*/ 4 w 4"/>
              <a:gd name="T3" fmla="*/ 2 h 3"/>
              <a:gd name="T4" fmla="*/ 3 w 4"/>
              <a:gd name="T5" fmla="*/ 0 h 3"/>
              <a:gd name="T6" fmla="*/ 0 w 4"/>
              <a:gd name="T7" fmla="*/ 0 h 3"/>
              <a:gd name="T8" fmla="*/ 0 w 4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0" y="3"/>
                </a:moveTo>
                <a:cubicBezTo>
                  <a:pt x="1" y="2"/>
                  <a:pt x="3" y="2"/>
                  <a:pt x="4" y="2"/>
                </a:cubicBezTo>
                <a:cubicBezTo>
                  <a:pt x="4" y="1"/>
                  <a:pt x="4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4" name="Freeform 65"/>
          <p:cNvSpPr/>
          <p:nvPr/>
        </p:nvSpPr>
        <p:spPr bwMode="auto">
          <a:xfrm>
            <a:off x="6207681" y="5559889"/>
            <a:ext cx="19665" cy="41515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5" name="Freeform 66"/>
          <p:cNvSpPr/>
          <p:nvPr/>
        </p:nvSpPr>
        <p:spPr bwMode="auto">
          <a:xfrm>
            <a:off x="6227346" y="5559889"/>
            <a:ext cx="20758" cy="41515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67"/>
          <p:cNvSpPr/>
          <p:nvPr/>
        </p:nvSpPr>
        <p:spPr bwMode="auto">
          <a:xfrm>
            <a:off x="6207681" y="5559889"/>
            <a:ext cx="0" cy="61181"/>
          </a:xfrm>
          <a:custGeom>
            <a:avLst/>
            <a:gdLst>
              <a:gd name="T0" fmla="*/ 3 h 3"/>
              <a:gd name="T1" fmla="*/ 2 h 3"/>
              <a:gd name="T2" fmla="*/ 0 h 3"/>
              <a:gd name="T3" fmla="*/ 0 h 3"/>
              <a:gd name="T4" fmla="*/ 3 h 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3">
                <a:moveTo>
                  <a:pt x="0" y="3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68"/>
          <p:cNvSpPr/>
          <p:nvPr/>
        </p:nvSpPr>
        <p:spPr bwMode="auto">
          <a:xfrm>
            <a:off x="6167258" y="5540224"/>
            <a:ext cx="120176" cy="19665"/>
          </a:xfrm>
          <a:custGeom>
            <a:avLst/>
            <a:gdLst>
              <a:gd name="T0" fmla="*/ 0 w 6"/>
              <a:gd name="T1" fmla="*/ 1 h 1"/>
              <a:gd name="T2" fmla="*/ 6 w 6"/>
              <a:gd name="T3" fmla="*/ 0 h 1"/>
              <a:gd name="T4" fmla="*/ 6 w 6"/>
              <a:gd name="T5" fmla="*/ 1 h 1"/>
              <a:gd name="T6" fmla="*/ 0 w 6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">
                <a:moveTo>
                  <a:pt x="0" y="1"/>
                </a:moveTo>
                <a:cubicBezTo>
                  <a:pt x="2" y="0"/>
                  <a:pt x="4" y="0"/>
                  <a:pt x="6" y="0"/>
                </a:cubicBez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69"/>
          <p:cNvSpPr/>
          <p:nvPr/>
        </p:nvSpPr>
        <p:spPr bwMode="auto">
          <a:xfrm>
            <a:off x="6207681" y="5417863"/>
            <a:ext cx="19665" cy="80846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0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70"/>
          <p:cNvSpPr/>
          <p:nvPr/>
        </p:nvSpPr>
        <p:spPr bwMode="auto">
          <a:xfrm>
            <a:off x="6186923" y="5498709"/>
            <a:ext cx="61181" cy="41515"/>
          </a:xfrm>
          <a:custGeom>
            <a:avLst/>
            <a:gdLst>
              <a:gd name="T0" fmla="*/ 0 w 3"/>
              <a:gd name="T1" fmla="*/ 2 h 2"/>
              <a:gd name="T2" fmla="*/ 2 w 3"/>
              <a:gd name="T3" fmla="*/ 0 h 2"/>
              <a:gd name="T4" fmla="*/ 3 w 3"/>
              <a:gd name="T5" fmla="*/ 2 h 2"/>
              <a:gd name="T6" fmla="*/ 0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0" y="2"/>
                </a:moveTo>
                <a:cubicBezTo>
                  <a:pt x="0" y="1"/>
                  <a:pt x="1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Freeform 71"/>
          <p:cNvSpPr/>
          <p:nvPr/>
        </p:nvSpPr>
        <p:spPr bwMode="auto">
          <a:xfrm>
            <a:off x="5986994" y="5783853"/>
            <a:ext cx="139841" cy="510202"/>
          </a:xfrm>
          <a:custGeom>
            <a:avLst/>
            <a:gdLst>
              <a:gd name="T0" fmla="*/ 7 w 7"/>
              <a:gd name="T1" fmla="*/ 24 h 25"/>
              <a:gd name="T2" fmla="*/ 4 w 7"/>
              <a:gd name="T3" fmla="*/ 0 h 25"/>
              <a:gd name="T4" fmla="*/ 0 w 7"/>
              <a:gd name="T5" fmla="*/ 0 h 25"/>
              <a:gd name="T6" fmla="*/ 2 w 7"/>
              <a:gd name="T7" fmla="*/ 25 h 25"/>
              <a:gd name="T8" fmla="*/ 7 w 7"/>
              <a:gd name="T9" fmla="*/ 2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25">
                <a:moveTo>
                  <a:pt x="7" y="24"/>
                </a:moveTo>
                <a:cubicBezTo>
                  <a:pt x="6" y="16"/>
                  <a:pt x="5" y="8"/>
                  <a:pt x="4" y="0"/>
                </a:cubicBezTo>
                <a:cubicBezTo>
                  <a:pt x="3" y="0"/>
                  <a:pt x="1" y="0"/>
                  <a:pt x="0" y="0"/>
                </a:cubicBezTo>
                <a:cubicBezTo>
                  <a:pt x="1" y="8"/>
                  <a:pt x="2" y="17"/>
                  <a:pt x="2" y="25"/>
                </a:cubicBezTo>
                <a:cubicBezTo>
                  <a:pt x="4" y="25"/>
                  <a:pt x="5" y="24"/>
                  <a:pt x="7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Freeform 72"/>
          <p:cNvSpPr/>
          <p:nvPr/>
        </p:nvSpPr>
        <p:spPr bwMode="auto">
          <a:xfrm>
            <a:off x="6006659" y="6110514"/>
            <a:ext cx="100511" cy="40423"/>
          </a:xfrm>
          <a:custGeom>
            <a:avLst/>
            <a:gdLst>
              <a:gd name="T0" fmla="*/ 0 w 5"/>
              <a:gd name="T1" fmla="*/ 2 h 2"/>
              <a:gd name="T2" fmla="*/ 5 w 5"/>
              <a:gd name="T3" fmla="*/ 1 h 2"/>
              <a:gd name="T4" fmla="*/ 5 w 5"/>
              <a:gd name="T5" fmla="*/ 0 h 2"/>
              <a:gd name="T6" fmla="*/ 0 w 5"/>
              <a:gd name="T7" fmla="*/ 1 h 2"/>
              <a:gd name="T8" fmla="*/ 0 w 5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">
                <a:moveTo>
                  <a:pt x="0" y="2"/>
                </a:moveTo>
                <a:cubicBezTo>
                  <a:pt x="2" y="1"/>
                  <a:pt x="4" y="1"/>
                  <a:pt x="5" y="1"/>
                </a:cubicBezTo>
                <a:cubicBezTo>
                  <a:pt x="5" y="0"/>
                  <a:pt x="5" y="0"/>
                  <a:pt x="5" y="0"/>
                </a:cubicBezTo>
                <a:cubicBezTo>
                  <a:pt x="3" y="1"/>
                  <a:pt x="2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Freeform 73"/>
          <p:cNvSpPr/>
          <p:nvPr/>
        </p:nvSpPr>
        <p:spPr bwMode="auto">
          <a:xfrm>
            <a:off x="6006659" y="5967395"/>
            <a:ext cx="80846" cy="20758"/>
          </a:xfrm>
          <a:custGeom>
            <a:avLst/>
            <a:gdLst>
              <a:gd name="T0" fmla="*/ 0 w 4"/>
              <a:gd name="T1" fmla="*/ 1 h 1"/>
              <a:gd name="T2" fmla="*/ 4 w 4"/>
              <a:gd name="T3" fmla="*/ 0 h 1"/>
              <a:gd name="T4" fmla="*/ 4 w 4"/>
              <a:gd name="T5" fmla="*/ 0 h 1"/>
              <a:gd name="T6" fmla="*/ 0 w 4"/>
              <a:gd name="T7" fmla="*/ 0 h 1"/>
              <a:gd name="T8" fmla="*/ 0 w 4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3" y="1"/>
                  <a:pt x="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Freeform 74"/>
          <p:cNvSpPr/>
          <p:nvPr/>
        </p:nvSpPr>
        <p:spPr bwMode="auto">
          <a:xfrm>
            <a:off x="5986994" y="5783853"/>
            <a:ext cx="79753" cy="20758"/>
          </a:xfrm>
          <a:custGeom>
            <a:avLst/>
            <a:gdLst>
              <a:gd name="T0" fmla="*/ 0 w 4"/>
              <a:gd name="T1" fmla="*/ 1 h 1"/>
              <a:gd name="T2" fmla="*/ 4 w 4"/>
              <a:gd name="T3" fmla="*/ 1 h 1"/>
              <a:gd name="T4" fmla="*/ 4 w 4"/>
              <a:gd name="T5" fmla="*/ 0 h 1"/>
              <a:gd name="T6" fmla="*/ 0 w 4"/>
              <a:gd name="T7" fmla="*/ 0 h 1"/>
              <a:gd name="T8" fmla="*/ 0 w 4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3" y="1"/>
                  <a:pt x="4" y="1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Freeform 75"/>
          <p:cNvSpPr/>
          <p:nvPr/>
        </p:nvSpPr>
        <p:spPr bwMode="auto">
          <a:xfrm>
            <a:off x="5986994" y="5743431"/>
            <a:ext cx="60088" cy="40423"/>
          </a:xfrm>
          <a:custGeom>
            <a:avLst/>
            <a:gdLst>
              <a:gd name="T0" fmla="*/ 1 w 3"/>
              <a:gd name="T1" fmla="*/ 2 h 2"/>
              <a:gd name="T2" fmla="*/ 3 w 3"/>
              <a:gd name="T3" fmla="*/ 2 h 2"/>
              <a:gd name="T4" fmla="*/ 3 w 3"/>
              <a:gd name="T5" fmla="*/ 0 h 2"/>
              <a:gd name="T6" fmla="*/ 0 w 3"/>
              <a:gd name="T7" fmla="*/ 0 h 2"/>
              <a:gd name="T8" fmla="*/ 1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1" y="2"/>
                </a:moveTo>
                <a:cubicBezTo>
                  <a:pt x="2" y="2"/>
                  <a:pt x="2" y="2"/>
                  <a:pt x="3" y="2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Freeform 76"/>
          <p:cNvSpPr/>
          <p:nvPr/>
        </p:nvSpPr>
        <p:spPr bwMode="auto">
          <a:xfrm>
            <a:off x="6006659" y="5743431"/>
            <a:ext cx="19665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Freeform 77"/>
          <p:cNvSpPr/>
          <p:nvPr/>
        </p:nvSpPr>
        <p:spPr bwMode="auto">
          <a:xfrm>
            <a:off x="6026324" y="5743431"/>
            <a:ext cx="20758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Freeform 78"/>
          <p:cNvSpPr/>
          <p:nvPr/>
        </p:nvSpPr>
        <p:spPr bwMode="auto">
          <a:xfrm>
            <a:off x="6006659" y="5743431"/>
            <a:ext cx="0" cy="40423"/>
          </a:xfrm>
          <a:custGeom>
            <a:avLst/>
            <a:gdLst>
              <a:gd name="T0" fmla="*/ 2 h 2"/>
              <a:gd name="T1" fmla="*/ 2 h 2"/>
              <a:gd name="T2" fmla="*/ 0 h 2"/>
              <a:gd name="T3" fmla="*/ 0 h 2"/>
              <a:gd name="T4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Freeform 79"/>
          <p:cNvSpPr/>
          <p:nvPr/>
        </p:nvSpPr>
        <p:spPr bwMode="auto">
          <a:xfrm>
            <a:off x="5986994" y="5723765"/>
            <a:ext cx="79753" cy="19665"/>
          </a:xfrm>
          <a:custGeom>
            <a:avLst/>
            <a:gdLst>
              <a:gd name="T0" fmla="*/ 0 w 4"/>
              <a:gd name="T1" fmla="*/ 1 h 1"/>
              <a:gd name="T2" fmla="*/ 4 w 4"/>
              <a:gd name="T3" fmla="*/ 0 h 1"/>
              <a:gd name="T4" fmla="*/ 4 w 4"/>
              <a:gd name="T5" fmla="*/ 1 h 1"/>
              <a:gd name="T6" fmla="*/ 0 w 4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2" y="0"/>
                  <a:pt x="4" y="0"/>
                </a:cubicBezTo>
                <a:cubicBezTo>
                  <a:pt x="4" y="1"/>
                  <a:pt x="4" y="1"/>
                  <a:pt x="4" y="1"/>
                </a:cubicBezTo>
                <a:cubicBezTo>
                  <a:pt x="2" y="1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Freeform 80"/>
          <p:cNvSpPr/>
          <p:nvPr/>
        </p:nvSpPr>
        <p:spPr bwMode="auto">
          <a:xfrm>
            <a:off x="6006659" y="5621070"/>
            <a:ext cx="19665" cy="81938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0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Freeform 81"/>
          <p:cNvSpPr/>
          <p:nvPr/>
        </p:nvSpPr>
        <p:spPr bwMode="auto">
          <a:xfrm>
            <a:off x="5986994" y="5682250"/>
            <a:ext cx="60088" cy="61181"/>
          </a:xfrm>
          <a:custGeom>
            <a:avLst/>
            <a:gdLst>
              <a:gd name="T0" fmla="*/ 0 w 3"/>
              <a:gd name="T1" fmla="*/ 3 h 3"/>
              <a:gd name="T2" fmla="*/ 1 w 3"/>
              <a:gd name="T3" fmla="*/ 0 h 3"/>
              <a:gd name="T4" fmla="*/ 3 w 3"/>
              <a:gd name="T5" fmla="*/ 2 h 3"/>
              <a:gd name="T6" fmla="*/ 0 w 3"/>
              <a:gd name="T7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0" y="3"/>
                </a:moveTo>
                <a:cubicBezTo>
                  <a:pt x="0" y="2"/>
                  <a:pt x="1" y="1"/>
                  <a:pt x="1" y="0"/>
                </a:cubicBezTo>
                <a:cubicBezTo>
                  <a:pt x="2" y="1"/>
                  <a:pt x="3" y="2"/>
                  <a:pt x="3" y="2"/>
                </a:cubicBezTo>
                <a:cubicBezTo>
                  <a:pt x="2" y="2"/>
                  <a:pt x="1" y="3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Freeform 82"/>
          <p:cNvSpPr/>
          <p:nvPr/>
        </p:nvSpPr>
        <p:spPr bwMode="auto">
          <a:xfrm>
            <a:off x="5263753" y="6008910"/>
            <a:ext cx="261110" cy="346325"/>
          </a:xfrm>
          <a:custGeom>
            <a:avLst/>
            <a:gdLst>
              <a:gd name="T0" fmla="*/ 12 w 13"/>
              <a:gd name="T1" fmla="*/ 4 h 17"/>
              <a:gd name="T2" fmla="*/ 5 w 13"/>
              <a:gd name="T3" fmla="*/ 0 h 17"/>
              <a:gd name="T4" fmla="*/ 0 w 13"/>
              <a:gd name="T5" fmla="*/ 5 h 17"/>
              <a:gd name="T6" fmla="*/ 2 w 13"/>
              <a:gd name="T7" fmla="*/ 17 h 17"/>
              <a:gd name="T8" fmla="*/ 13 w 13"/>
              <a:gd name="T9" fmla="*/ 15 h 17"/>
              <a:gd name="T10" fmla="*/ 12 w 13"/>
              <a:gd name="T11" fmla="*/ 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17">
                <a:moveTo>
                  <a:pt x="12" y="4"/>
                </a:moveTo>
                <a:cubicBezTo>
                  <a:pt x="11" y="1"/>
                  <a:pt x="9" y="1"/>
                  <a:pt x="5" y="0"/>
                </a:cubicBezTo>
                <a:cubicBezTo>
                  <a:pt x="2" y="2"/>
                  <a:pt x="0" y="3"/>
                  <a:pt x="0" y="5"/>
                </a:cubicBezTo>
                <a:cubicBezTo>
                  <a:pt x="1" y="9"/>
                  <a:pt x="1" y="13"/>
                  <a:pt x="2" y="17"/>
                </a:cubicBezTo>
                <a:cubicBezTo>
                  <a:pt x="6" y="16"/>
                  <a:pt x="10" y="16"/>
                  <a:pt x="13" y="15"/>
                </a:cubicBezTo>
                <a:cubicBezTo>
                  <a:pt x="13" y="12"/>
                  <a:pt x="12" y="8"/>
                  <a:pt x="1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Freeform 83"/>
          <p:cNvSpPr/>
          <p:nvPr/>
        </p:nvSpPr>
        <p:spPr bwMode="auto">
          <a:xfrm>
            <a:off x="5364263" y="6232875"/>
            <a:ext cx="79753" cy="101603"/>
          </a:xfrm>
          <a:custGeom>
            <a:avLst/>
            <a:gdLst>
              <a:gd name="T0" fmla="*/ 4 w 4"/>
              <a:gd name="T1" fmla="*/ 2 h 5"/>
              <a:gd name="T2" fmla="*/ 2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5 h 5"/>
              <a:gd name="T10" fmla="*/ 4 w 4"/>
              <a:gd name="T11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4" y="2"/>
                </a:moveTo>
                <a:cubicBezTo>
                  <a:pt x="4" y="1"/>
                  <a:pt x="3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5"/>
                  <a:pt x="3" y="5"/>
                  <a:pt x="4" y="5"/>
                </a:cubicBezTo>
                <a:cubicBezTo>
                  <a:pt x="4" y="4"/>
                  <a:pt x="4" y="3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Freeform 84"/>
          <p:cNvSpPr/>
          <p:nvPr/>
        </p:nvSpPr>
        <p:spPr bwMode="auto">
          <a:xfrm>
            <a:off x="5343506" y="6070091"/>
            <a:ext cx="80846" cy="101603"/>
          </a:xfrm>
          <a:custGeom>
            <a:avLst/>
            <a:gdLst>
              <a:gd name="T0" fmla="*/ 4 w 4"/>
              <a:gd name="T1" fmla="*/ 2 h 5"/>
              <a:gd name="T2" fmla="*/ 2 w 4"/>
              <a:gd name="T3" fmla="*/ 0 h 5"/>
              <a:gd name="T4" fmla="*/ 0 w 4"/>
              <a:gd name="T5" fmla="*/ 2 h 5"/>
              <a:gd name="T6" fmla="*/ 0 w 4"/>
              <a:gd name="T7" fmla="*/ 2 h 5"/>
              <a:gd name="T8" fmla="*/ 1 w 4"/>
              <a:gd name="T9" fmla="*/ 5 h 5"/>
              <a:gd name="T10" fmla="*/ 4 w 4"/>
              <a:gd name="T11" fmla="*/ 4 h 5"/>
              <a:gd name="T12" fmla="*/ 4 w 4"/>
              <a:gd name="T1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5">
                <a:moveTo>
                  <a:pt x="4" y="2"/>
                </a:moveTo>
                <a:cubicBezTo>
                  <a:pt x="3" y="1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1" y="3"/>
                  <a:pt x="1" y="4"/>
                  <a:pt x="1" y="5"/>
                </a:cubicBezTo>
                <a:cubicBezTo>
                  <a:pt x="2" y="5"/>
                  <a:pt x="3" y="5"/>
                  <a:pt x="4" y="4"/>
                </a:cubicBezTo>
                <a:cubicBezTo>
                  <a:pt x="4" y="4"/>
                  <a:pt x="4" y="3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Freeform 85"/>
          <p:cNvSpPr/>
          <p:nvPr/>
        </p:nvSpPr>
        <p:spPr bwMode="auto">
          <a:xfrm>
            <a:off x="5041973" y="6049333"/>
            <a:ext cx="121269" cy="162784"/>
          </a:xfrm>
          <a:custGeom>
            <a:avLst/>
            <a:gdLst>
              <a:gd name="T0" fmla="*/ 5 w 6"/>
              <a:gd name="T1" fmla="*/ 3 h 8"/>
              <a:gd name="T2" fmla="*/ 2 w 6"/>
              <a:gd name="T3" fmla="*/ 0 h 8"/>
              <a:gd name="T4" fmla="*/ 0 w 6"/>
              <a:gd name="T5" fmla="*/ 4 h 8"/>
              <a:gd name="T6" fmla="*/ 0 w 6"/>
              <a:gd name="T7" fmla="*/ 4 h 8"/>
              <a:gd name="T8" fmla="*/ 1 w 6"/>
              <a:gd name="T9" fmla="*/ 8 h 8"/>
              <a:gd name="T10" fmla="*/ 6 w 6"/>
              <a:gd name="T11" fmla="*/ 7 h 8"/>
              <a:gd name="T12" fmla="*/ 5 w 6"/>
              <a:gd name="T1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8">
                <a:moveTo>
                  <a:pt x="5" y="3"/>
                </a:moveTo>
                <a:cubicBezTo>
                  <a:pt x="5" y="2"/>
                  <a:pt x="4" y="1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5"/>
                  <a:pt x="0" y="6"/>
                  <a:pt x="1" y="8"/>
                </a:cubicBezTo>
                <a:cubicBezTo>
                  <a:pt x="2" y="8"/>
                  <a:pt x="4" y="7"/>
                  <a:pt x="6" y="7"/>
                </a:cubicBezTo>
                <a:cubicBezTo>
                  <a:pt x="6" y="6"/>
                  <a:pt x="5" y="4"/>
                  <a:pt x="5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Freeform 86"/>
          <p:cNvSpPr/>
          <p:nvPr/>
        </p:nvSpPr>
        <p:spPr bwMode="auto">
          <a:xfrm>
            <a:off x="5082396" y="6150937"/>
            <a:ext cx="40423" cy="61181"/>
          </a:xfrm>
          <a:custGeom>
            <a:avLst/>
            <a:gdLst>
              <a:gd name="T0" fmla="*/ 2 w 2"/>
              <a:gd name="T1" fmla="*/ 1 h 3"/>
              <a:gd name="T2" fmla="*/ 1 w 2"/>
              <a:gd name="T3" fmla="*/ 0 h 3"/>
              <a:gd name="T4" fmla="*/ 0 w 2"/>
              <a:gd name="T5" fmla="*/ 1 h 3"/>
              <a:gd name="T6" fmla="*/ 0 w 2"/>
              <a:gd name="T7" fmla="*/ 3 h 3"/>
              <a:gd name="T8" fmla="*/ 2 w 2"/>
              <a:gd name="T9" fmla="*/ 2 h 3"/>
              <a:gd name="T10" fmla="*/ 2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1" y="0"/>
                  <a:pt x="1" y="0"/>
                </a:cubicBezTo>
                <a:cubicBezTo>
                  <a:pt x="1" y="1"/>
                  <a:pt x="0" y="1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2"/>
                  <a:pt x="2" y="2"/>
                  <a:pt x="2" y="2"/>
                </a:cubicBezTo>
                <a:cubicBezTo>
                  <a:pt x="2" y="2"/>
                  <a:pt x="2" y="1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Freeform 87"/>
          <p:cNvSpPr/>
          <p:nvPr/>
        </p:nvSpPr>
        <p:spPr bwMode="auto">
          <a:xfrm>
            <a:off x="4921797" y="6089756"/>
            <a:ext cx="80846" cy="143119"/>
          </a:xfrm>
          <a:custGeom>
            <a:avLst/>
            <a:gdLst>
              <a:gd name="T0" fmla="*/ 3 w 4"/>
              <a:gd name="T1" fmla="*/ 2 h 7"/>
              <a:gd name="T2" fmla="*/ 1 w 4"/>
              <a:gd name="T3" fmla="*/ 0 h 7"/>
              <a:gd name="T4" fmla="*/ 0 w 4"/>
              <a:gd name="T5" fmla="*/ 3 h 7"/>
              <a:gd name="T6" fmla="*/ 0 w 4"/>
              <a:gd name="T7" fmla="*/ 7 h 7"/>
              <a:gd name="T8" fmla="*/ 4 w 4"/>
              <a:gd name="T9" fmla="*/ 6 h 7"/>
              <a:gd name="T10" fmla="*/ 3 w 4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7">
                <a:moveTo>
                  <a:pt x="3" y="2"/>
                </a:moveTo>
                <a:cubicBezTo>
                  <a:pt x="3" y="2"/>
                  <a:pt x="2" y="1"/>
                  <a:pt x="1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0" y="6"/>
                  <a:pt x="0" y="7"/>
                </a:cubicBezTo>
                <a:cubicBezTo>
                  <a:pt x="2" y="7"/>
                  <a:pt x="3" y="6"/>
                  <a:pt x="4" y="6"/>
                </a:cubicBezTo>
                <a:cubicBezTo>
                  <a:pt x="4" y="5"/>
                  <a:pt x="4" y="4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Freeform 88"/>
          <p:cNvSpPr/>
          <p:nvPr/>
        </p:nvSpPr>
        <p:spPr bwMode="auto">
          <a:xfrm>
            <a:off x="5062731" y="6232875"/>
            <a:ext cx="120176" cy="162784"/>
          </a:xfrm>
          <a:custGeom>
            <a:avLst/>
            <a:gdLst>
              <a:gd name="T0" fmla="*/ 6 w 6"/>
              <a:gd name="T1" fmla="*/ 3 h 8"/>
              <a:gd name="T2" fmla="*/ 3 w 6"/>
              <a:gd name="T3" fmla="*/ 0 h 8"/>
              <a:gd name="T4" fmla="*/ 0 w 6"/>
              <a:gd name="T5" fmla="*/ 3 h 8"/>
              <a:gd name="T6" fmla="*/ 1 w 6"/>
              <a:gd name="T7" fmla="*/ 8 h 8"/>
              <a:gd name="T8" fmla="*/ 6 w 6"/>
              <a:gd name="T9" fmla="*/ 7 h 8"/>
              <a:gd name="T10" fmla="*/ 6 w 6"/>
              <a:gd name="T11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" h="8">
                <a:moveTo>
                  <a:pt x="6" y="3"/>
                </a:moveTo>
                <a:cubicBezTo>
                  <a:pt x="5" y="2"/>
                  <a:pt x="4" y="1"/>
                  <a:pt x="3" y="0"/>
                </a:cubicBezTo>
                <a:cubicBezTo>
                  <a:pt x="1" y="1"/>
                  <a:pt x="0" y="2"/>
                  <a:pt x="0" y="3"/>
                </a:cubicBezTo>
                <a:cubicBezTo>
                  <a:pt x="1" y="5"/>
                  <a:pt x="1" y="6"/>
                  <a:pt x="1" y="8"/>
                </a:cubicBezTo>
                <a:cubicBezTo>
                  <a:pt x="3" y="7"/>
                  <a:pt x="4" y="7"/>
                  <a:pt x="6" y="7"/>
                </a:cubicBezTo>
                <a:cubicBezTo>
                  <a:pt x="6" y="5"/>
                  <a:pt x="6" y="4"/>
                  <a:pt x="6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8" name="Freeform 89"/>
          <p:cNvSpPr/>
          <p:nvPr/>
        </p:nvSpPr>
        <p:spPr bwMode="auto">
          <a:xfrm>
            <a:off x="5103154" y="6334478"/>
            <a:ext cx="60088" cy="40423"/>
          </a:xfrm>
          <a:custGeom>
            <a:avLst/>
            <a:gdLst>
              <a:gd name="T0" fmla="*/ 2 w 3"/>
              <a:gd name="T1" fmla="*/ 1 h 2"/>
              <a:gd name="T2" fmla="*/ 1 w 3"/>
              <a:gd name="T3" fmla="*/ 0 h 2"/>
              <a:gd name="T4" fmla="*/ 0 w 3"/>
              <a:gd name="T5" fmla="*/ 1 h 2"/>
              <a:gd name="T6" fmla="*/ 0 w 3"/>
              <a:gd name="T7" fmla="*/ 1 h 2"/>
              <a:gd name="T8" fmla="*/ 1 w 3"/>
              <a:gd name="T9" fmla="*/ 2 h 2"/>
              <a:gd name="T10" fmla="*/ 3 w 3"/>
              <a:gd name="T11" fmla="*/ 2 h 2"/>
              <a:gd name="T12" fmla="*/ 2 w 3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2">
                <a:moveTo>
                  <a:pt x="2" y="1"/>
                </a:moveTo>
                <a:cubicBezTo>
                  <a:pt x="2" y="0"/>
                  <a:pt x="2" y="0"/>
                  <a:pt x="1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2"/>
                  <a:pt x="1" y="2"/>
                </a:cubicBezTo>
                <a:cubicBezTo>
                  <a:pt x="1" y="2"/>
                  <a:pt x="2" y="2"/>
                  <a:pt x="3" y="2"/>
                </a:cubicBezTo>
                <a:cubicBezTo>
                  <a:pt x="2" y="2"/>
                  <a:pt x="2" y="1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Freeform 90"/>
          <p:cNvSpPr/>
          <p:nvPr/>
        </p:nvSpPr>
        <p:spPr bwMode="auto">
          <a:xfrm>
            <a:off x="4942555" y="6273298"/>
            <a:ext cx="79753" cy="143119"/>
          </a:xfrm>
          <a:custGeom>
            <a:avLst/>
            <a:gdLst>
              <a:gd name="T0" fmla="*/ 4 w 4"/>
              <a:gd name="T1" fmla="*/ 2 h 7"/>
              <a:gd name="T2" fmla="*/ 2 w 4"/>
              <a:gd name="T3" fmla="*/ 0 h 7"/>
              <a:gd name="T4" fmla="*/ 0 w 4"/>
              <a:gd name="T5" fmla="*/ 3 h 7"/>
              <a:gd name="T6" fmla="*/ 1 w 4"/>
              <a:gd name="T7" fmla="*/ 7 h 7"/>
              <a:gd name="T8" fmla="*/ 4 w 4"/>
              <a:gd name="T9" fmla="*/ 6 h 7"/>
              <a:gd name="T10" fmla="*/ 4 w 4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7">
                <a:moveTo>
                  <a:pt x="4" y="2"/>
                </a:moveTo>
                <a:cubicBezTo>
                  <a:pt x="4" y="1"/>
                  <a:pt x="3" y="1"/>
                  <a:pt x="2" y="0"/>
                </a:cubicBezTo>
                <a:cubicBezTo>
                  <a:pt x="1" y="1"/>
                  <a:pt x="0" y="2"/>
                  <a:pt x="0" y="3"/>
                </a:cubicBezTo>
                <a:cubicBezTo>
                  <a:pt x="0" y="4"/>
                  <a:pt x="1" y="5"/>
                  <a:pt x="1" y="7"/>
                </a:cubicBezTo>
                <a:cubicBezTo>
                  <a:pt x="2" y="6"/>
                  <a:pt x="3" y="6"/>
                  <a:pt x="4" y="6"/>
                </a:cubicBezTo>
                <a:cubicBezTo>
                  <a:pt x="4" y="5"/>
                  <a:pt x="4" y="4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0" name="Freeform 91"/>
          <p:cNvSpPr/>
          <p:nvPr/>
        </p:nvSpPr>
        <p:spPr bwMode="auto">
          <a:xfrm>
            <a:off x="5604616" y="5967395"/>
            <a:ext cx="121269" cy="163876"/>
          </a:xfrm>
          <a:custGeom>
            <a:avLst/>
            <a:gdLst>
              <a:gd name="T0" fmla="*/ 0 w 6"/>
              <a:gd name="T1" fmla="*/ 4 h 8"/>
              <a:gd name="T2" fmla="*/ 3 w 6"/>
              <a:gd name="T3" fmla="*/ 0 h 8"/>
              <a:gd name="T4" fmla="*/ 6 w 6"/>
              <a:gd name="T5" fmla="*/ 3 h 8"/>
              <a:gd name="T6" fmla="*/ 6 w 6"/>
              <a:gd name="T7" fmla="*/ 3 h 8"/>
              <a:gd name="T8" fmla="*/ 6 w 6"/>
              <a:gd name="T9" fmla="*/ 7 h 8"/>
              <a:gd name="T10" fmla="*/ 1 w 6"/>
              <a:gd name="T11" fmla="*/ 8 h 8"/>
              <a:gd name="T12" fmla="*/ 0 w 6"/>
              <a:gd name="T13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8">
                <a:moveTo>
                  <a:pt x="0" y="4"/>
                </a:moveTo>
                <a:cubicBezTo>
                  <a:pt x="1" y="2"/>
                  <a:pt x="1" y="1"/>
                  <a:pt x="3" y="0"/>
                </a:cubicBezTo>
                <a:cubicBezTo>
                  <a:pt x="4" y="1"/>
                  <a:pt x="5" y="2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4"/>
                  <a:pt x="6" y="6"/>
                  <a:pt x="6" y="7"/>
                </a:cubicBezTo>
                <a:cubicBezTo>
                  <a:pt x="4" y="7"/>
                  <a:pt x="3" y="8"/>
                  <a:pt x="1" y="8"/>
                </a:cubicBezTo>
                <a:cubicBezTo>
                  <a:pt x="1" y="6"/>
                  <a:pt x="1" y="5"/>
                  <a:pt x="0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1" name="Freeform 92"/>
          <p:cNvSpPr/>
          <p:nvPr/>
        </p:nvSpPr>
        <p:spPr bwMode="auto">
          <a:xfrm>
            <a:off x="5664704" y="6070091"/>
            <a:ext cx="20758" cy="61181"/>
          </a:xfrm>
          <a:custGeom>
            <a:avLst/>
            <a:gdLst>
              <a:gd name="T0" fmla="*/ 0 w 1"/>
              <a:gd name="T1" fmla="*/ 1 h 3"/>
              <a:gd name="T2" fmla="*/ 0 w 1"/>
              <a:gd name="T3" fmla="*/ 0 h 3"/>
              <a:gd name="T4" fmla="*/ 1 w 1"/>
              <a:gd name="T5" fmla="*/ 1 h 3"/>
              <a:gd name="T6" fmla="*/ 1 w 1"/>
              <a:gd name="T7" fmla="*/ 2 h 3"/>
              <a:gd name="T8" fmla="*/ 0 w 1"/>
              <a:gd name="T9" fmla="*/ 3 h 3"/>
              <a:gd name="T10" fmla="*/ 0 w 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0" y="1"/>
                </a:moveTo>
                <a:cubicBezTo>
                  <a:pt x="0" y="1"/>
                  <a:pt x="0" y="1"/>
                  <a:pt x="0" y="0"/>
                </a:cubicBez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3"/>
                  <a:pt x="0" y="3"/>
                </a:cubicBezTo>
                <a:cubicBezTo>
                  <a:pt x="0" y="2"/>
                  <a:pt x="0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2" name="Freeform 93"/>
          <p:cNvSpPr/>
          <p:nvPr/>
        </p:nvSpPr>
        <p:spPr bwMode="auto">
          <a:xfrm>
            <a:off x="5765214" y="5967395"/>
            <a:ext cx="100511" cy="143119"/>
          </a:xfrm>
          <a:custGeom>
            <a:avLst/>
            <a:gdLst>
              <a:gd name="T0" fmla="*/ 0 w 5"/>
              <a:gd name="T1" fmla="*/ 3 h 7"/>
              <a:gd name="T2" fmla="*/ 2 w 5"/>
              <a:gd name="T3" fmla="*/ 0 h 7"/>
              <a:gd name="T4" fmla="*/ 4 w 5"/>
              <a:gd name="T5" fmla="*/ 3 h 7"/>
              <a:gd name="T6" fmla="*/ 5 w 5"/>
              <a:gd name="T7" fmla="*/ 6 h 7"/>
              <a:gd name="T8" fmla="*/ 1 w 5"/>
              <a:gd name="T9" fmla="*/ 7 h 7"/>
              <a:gd name="T10" fmla="*/ 0 w 5"/>
              <a:gd name="T11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4" y="3"/>
                </a:cubicBezTo>
                <a:cubicBezTo>
                  <a:pt x="4" y="4"/>
                  <a:pt x="4" y="5"/>
                  <a:pt x="5" y="6"/>
                </a:cubicBezTo>
                <a:cubicBezTo>
                  <a:pt x="3" y="7"/>
                  <a:pt x="2" y="7"/>
                  <a:pt x="1" y="7"/>
                </a:cubicBezTo>
                <a:cubicBezTo>
                  <a:pt x="1" y="6"/>
                  <a:pt x="0" y="4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3" name="Freeform 94"/>
          <p:cNvSpPr/>
          <p:nvPr/>
        </p:nvSpPr>
        <p:spPr bwMode="auto">
          <a:xfrm>
            <a:off x="5645038" y="6150937"/>
            <a:ext cx="100511" cy="162784"/>
          </a:xfrm>
          <a:custGeom>
            <a:avLst/>
            <a:gdLst>
              <a:gd name="T0" fmla="*/ 0 w 5"/>
              <a:gd name="T1" fmla="*/ 3 h 8"/>
              <a:gd name="T2" fmla="*/ 2 w 5"/>
              <a:gd name="T3" fmla="*/ 0 h 8"/>
              <a:gd name="T4" fmla="*/ 5 w 5"/>
              <a:gd name="T5" fmla="*/ 3 h 8"/>
              <a:gd name="T6" fmla="*/ 5 w 5"/>
              <a:gd name="T7" fmla="*/ 3 h 8"/>
              <a:gd name="T8" fmla="*/ 5 w 5"/>
              <a:gd name="T9" fmla="*/ 7 h 8"/>
              <a:gd name="T10" fmla="*/ 0 w 5"/>
              <a:gd name="T11" fmla="*/ 8 h 8"/>
              <a:gd name="T12" fmla="*/ 0 w 5"/>
              <a:gd name="T1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8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4"/>
                  <a:pt x="5" y="6"/>
                  <a:pt x="5" y="7"/>
                </a:cubicBezTo>
                <a:cubicBezTo>
                  <a:pt x="4" y="7"/>
                  <a:pt x="2" y="7"/>
                  <a:pt x="0" y="8"/>
                </a:cubicBezTo>
                <a:cubicBezTo>
                  <a:pt x="0" y="6"/>
                  <a:pt x="0" y="5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Freeform 95"/>
          <p:cNvSpPr/>
          <p:nvPr/>
        </p:nvSpPr>
        <p:spPr bwMode="auto">
          <a:xfrm>
            <a:off x="5685461" y="6252540"/>
            <a:ext cx="40423" cy="41515"/>
          </a:xfrm>
          <a:custGeom>
            <a:avLst/>
            <a:gdLst>
              <a:gd name="T0" fmla="*/ 0 w 2"/>
              <a:gd name="T1" fmla="*/ 1 h 2"/>
              <a:gd name="T2" fmla="*/ 0 w 2"/>
              <a:gd name="T3" fmla="*/ 0 h 2"/>
              <a:gd name="T4" fmla="*/ 1 w 2"/>
              <a:gd name="T5" fmla="*/ 1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cubicBezTo>
                  <a:pt x="0" y="1"/>
                  <a:pt x="0" y="0"/>
                  <a:pt x="0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1" y="2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Freeform 96"/>
          <p:cNvSpPr/>
          <p:nvPr/>
        </p:nvSpPr>
        <p:spPr bwMode="auto">
          <a:xfrm>
            <a:off x="5785972" y="6150937"/>
            <a:ext cx="100511" cy="143119"/>
          </a:xfrm>
          <a:custGeom>
            <a:avLst/>
            <a:gdLst>
              <a:gd name="T0" fmla="*/ 0 w 5"/>
              <a:gd name="T1" fmla="*/ 3 h 7"/>
              <a:gd name="T2" fmla="*/ 2 w 5"/>
              <a:gd name="T3" fmla="*/ 0 h 7"/>
              <a:gd name="T4" fmla="*/ 4 w 5"/>
              <a:gd name="T5" fmla="*/ 3 h 7"/>
              <a:gd name="T6" fmla="*/ 4 w 5"/>
              <a:gd name="T7" fmla="*/ 3 h 7"/>
              <a:gd name="T8" fmla="*/ 5 w 5"/>
              <a:gd name="T9" fmla="*/ 6 h 7"/>
              <a:gd name="T10" fmla="*/ 1 w 5"/>
              <a:gd name="T11" fmla="*/ 7 h 7"/>
              <a:gd name="T12" fmla="*/ 0 w 5"/>
              <a:gd name="T13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4"/>
                  <a:pt x="4" y="5"/>
                  <a:pt x="5" y="6"/>
                </a:cubicBezTo>
                <a:cubicBezTo>
                  <a:pt x="3" y="6"/>
                  <a:pt x="2" y="7"/>
                  <a:pt x="1" y="7"/>
                </a:cubicBezTo>
                <a:cubicBezTo>
                  <a:pt x="1" y="6"/>
                  <a:pt x="1" y="4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6" name="Freeform 97"/>
          <p:cNvSpPr/>
          <p:nvPr/>
        </p:nvSpPr>
        <p:spPr bwMode="auto">
          <a:xfrm>
            <a:off x="4981885" y="5804611"/>
            <a:ext cx="160599" cy="122361"/>
          </a:xfrm>
          <a:custGeom>
            <a:avLst/>
            <a:gdLst>
              <a:gd name="T0" fmla="*/ 8 w 8"/>
              <a:gd name="T1" fmla="*/ 5 h 6"/>
              <a:gd name="T2" fmla="*/ 8 w 8"/>
              <a:gd name="T3" fmla="*/ 3 h 6"/>
              <a:gd name="T4" fmla="*/ 7 w 8"/>
              <a:gd name="T5" fmla="*/ 1 h 6"/>
              <a:gd name="T6" fmla="*/ 5 w 8"/>
              <a:gd name="T7" fmla="*/ 1 h 6"/>
              <a:gd name="T8" fmla="*/ 4 w 8"/>
              <a:gd name="T9" fmla="*/ 0 h 6"/>
              <a:gd name="T10" fmla="*/ 3 w 8"/>
              <a:gd name="T11" fmla="*/ 1 h 6"/>
              <a:gd name="T12" fmla="*/ 1 w 8"/>
              <a:gd name="T13" fmla="*/ 2 h 6"/>
              <a:gd name="T14" fmla="*/ 1 w 8"/>
              <a:gd name="T15" fmla="*/ 4 h 6"/>
              <a:gd name="T16" fmla="*/ 1 w 8"/>
              <a:gd name="T17" fmla="*/ 6 h 6"/>
              <a:gd name="T18" fmla="*/ 8 w 8"/>
              <a:gd name="T1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" h="6">
                <a:moveTo>
                  <a:pt x="8" y="5"/>
                </a:moveTo>
                <a:cubicBezTo>
                  <a:pt x="8" y="4"/>
                  <a:pt x="8" y="4"/>
                  <a:pt x="8" y="3"/>
                </a:cubicBezTo>
                <a:cubicBezTo>
                  <a:pt x="8" y="2"/>
                  <a:pt x="8" y="2"/>
                  <a:pt x="7" y="1"/>
                </a:cubicBezTo>
                <a:cubicBezTo>
                  <a:pt x="6" y="1"/>
                  <a:pt x="5" y="1"/>
                  <a:pt x="5" y="1"/>
                </a:cubicBezTo>
                <a:cubicBezTo>
                  <a:pt x="5" y="0"/>
                  <a:pt x="4" y="0"/>
                  <a:pt x="4" y="0"/>
                </a:cubicBezTo>
                <a:cubicBezTo>
                  <a:pt x="4" y="0"/>
                  <a:pt x="3" y="0"/>
                  <a:pt x="3" y="1"/>
                </a:cubicBezTo>
                <a:cubicBezTo>
                  <a:pt x="2" y="1"/>
                  <a:pt x="2" y="2"/>
                  <a:pt x="1" y="2"/>
                </a:cubicBezTo>
                <a:cubicBezTo>
                  <a:pt x="1" y="3"/>
                  <a:pt x="0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3" y="6"/>
                  <a:pt x="6" y="5"/>
                  <a:pt x="8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Freeform 98"/>
          <p:cNvSpPr/>
          <p:nvPr/>
        </p:nvSpPr>
        <p:spPr bwMode="auto">
          <a:xfrm>
            <a:off x="5002643" y="5906214"/>
            <a:ext cx="160599" cy="102696"/>
          </a:xfrm>
          <a:custGeom>
            <a:avLst/>
            <a:gdLst>
              <a:gd name="T0" fmla="*/ 8 w 8"/>
              <a:gd name="T1" fmla="*/ 4 h 5"/>
              <a:gd name="T2" fmla="*/ 7 w 8"/>
              <a:gd name="T3" fmla="*/ 0 h 5"/>
              <a:gd name="T4" fmla="*/ 0 w 8"/>
              <a:gd name="T5" fmla="*/ 1 h 5"/>
              <a:gd name="T6" fmla="*/ 1 w 8"/>
              <a:gd name="T7" fmla="*/ 5 h 5"/>
              <a:gd name="T8" fmla="*/ 8 w 8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8" y="4"/>
                </a:moveTo>
                <a:cubicBezTo>
                  <a:pt x="7" y="2"/>
                  <a:pt x="7" y="1"/>
                  <a:pt x="7" y="0"/>
                </a:cubicBezTo>
                <a:cubicBezTo>
                  <a:pt x="5" y="0"/>
                  <a:pt x="2" y="1"/>
                  <a:pt x="0" y="1"/>
                </a:cubicBezTo>
                <a:cubicBezTo>
                  <a:pt x="0" y="2"/>
                  <a:pt x="1" y="3"/>
                  <a:pt x="1" y="5"/>
                </a:cubicBezTo>
                <a:cubicBezTo>
                  <a:pt x="3" y="4"/>
                  <a:pt x="5" y="4"/>
                  <a:pt x="8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Freeform 99"/>
          <p:cNvSpPr/>
          <p:nvPr/>
        </p:nvSpPr>
        <p:spPr bwMode="auto">
          <a:xfrm>
            <a:off x="5062731" y="5926972"/>
            <a:ext cx="40423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0 w 2"/>
              <a:gd name="T5" fmla="*/ 1 h 4"/>
              <a:gd name="T6" fmla="*/ 0 w 2"/>
              <a:gd name="T7" fmla="*/ 4 h 4"/>
              <a:gd name="T8" fmla="*/ 2 w 2"/>
              <a:gd name="T9" fmla="*/ 3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1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3"/>
                  <a:pt x="1" y="3"/>
                  <a:pt x="2" y="3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Freeform 100"/>
          <p:cNvSpPr/>
          <p:nvPr/>
        </p:nvSpPr>
        <p:spPr bwMode="auto">
          <a:xfrm>
            <a:off x="5022308" y="5947730"/>
            <a:ext cx="19665" cy="61181"/>
          </a:xfrm>
          <a:custGeom>
            <a:avLst/>
            <a:gdLst>
              <a:gd name="T0" fmla="*/ 1 w 1"/>
              <a:gd name="T1" fmla="*/ 0 h 3"/>
              <a:gd name="T2" fmla="*/ 0 w 1"/>
              <a:gd name="T3" fmla="*/ 0 h 3"/>
              <a:gd name="T4" fmla="*/ 0 w 1"/>
              <a:gd name="T5" fmla="*/ 1 h 3"/>
              <a:gd name="T6" fmla="*/ 0 w 1"/>
              <a:gd name="T7" fmla="*/ 3 h 3"/>
              <a:gd name="T8" fmla="*/ 1 w 1"/>
              <a:gd name="T9" fmla="*/ 3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Freeform 101"/>
          <p:cNvSpPr/>
          <p:nvPr/>
        </p:nvSpPr>
        <p:spPr bwMode="auto">
          <a:xfrm>
            <a:off x="5122819" y="5926972"/>
            <a:ext cx="19665" cy="61181"/>
          </a:xfrm>
          <a:custGeom>
            <a:avLst/>
            <a:gdLst>
              <a:gd name="T0" fmla="*/ 1 w 1"/>
              <a:gd name="T1" fmla="*/ 1 h 3"/>
              <a:gd name="T2" fmla="*/ 0 w 1"/>
              <a:gd name="T3" fmla="*/ 0 h 3"/>
              <a:gd name="T4" fmla="*/ 0 w 1"/>
              <a:gd name="T5" fmla="*/ 1 h 3"/>
              <a:gd name="T6" fmla="*/ 0 w 1"/>
              <a:gd name="T7" fmla="*/ 3 h 3"/>
              <a:gd name="T8" fmla="*/ 1 w 1"/>
              <a:gd name="T9" fmla="*/ 3 h 3"/>
              <a:gd name="T10" fmla="*/ 1 w 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1"/>
                </a:move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102"/>
          <p:cNvSpPr/>
          <p:nvPr/>
        </p:nvSpPr>
        <p:spPr bwMode="auto">
          <a:xfrm>
            <a:off x="4861709" y="5967395"/>
            <a:ext cx="100511" cy="61181"/>
          </a:xfrm>
          <a:custGeom>
            <a:avLst/>
            <a:gdLst>
              <a:gd name="T0" fmla="*/ 5 w 5"/>
              <a:gd name="T1" fmla="*/ 2 h 3"/>
              <a:gd name="T2" fmla="*/ 3 w 5"/>
              <a:gd name="T3" fmla="*/ 0 h 3"/>
              <a:gd name="T4" fmla="*/ 0 w 5"/>
              <a:gd name="T5" fmla="*/ 0 h 3"/>
              <a:gd name="T6" fmla="*/ 0 w 5"/>
              <a:gd name="T7" fmla="*/ 3 h 3"/>
              <a:gd name="T8" fmla="*/ 5 w 5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2"/>
                </a:moveTo>
                <a:cubicBezTo>
                  <a:pt x="5" y="1"/>
                  <a:pt x="4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2" y="3"/>
                  <a:pt x="4" y="2"/>
                  <a:pt x="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103"/>
          <p:cNvSpPr/>
          <p:nvPr/>
        </p:nvSpPr>
        <p:spPr bwMode="auto">
          <a:xfrm>
            <a:off x="5544527" y="5723765"/>
            <a:ext cx="160599" cy="121269"/>
          </a:xfrm>
          <a:custGeom>
            <a:avLst/>
            <a:gdLst>
              <a:gd name="T0" fmla="*/ 1 w 8"/>
              <a:gd name="T1" fmla="*/ 6 h 6"/>
              <a:gd name="T2" fmla="*/ 0 w 8"/>
              <a:gd name="T3" fmla="*/ 5 h 6"/>
              <a:gd name="T4" fmla="*/ 1 w 8"/>
              <a:gd name="T5" fmla="*/ 2 h 6"/>
              <a:gd name="T6" fmla="*/ 2 w 8"/>
              <a:gd name="T7" fmla="*/ 1 h 6"/>
              <a:gd name="T8" fmla="*/ 3 w 8"/>
              <a:gd name="T9" fmla="*/ 0 h 6"/>
              <a:gd name="T10" fmla="*/ 5 w 8"/>
              <a:gd name="T11" fmla="*/ 1 h 6"/>
              <a:gd name="T12" fmla="*/ 6 w 8"/>
              <a:gd name="T13" fmla="*/ 2 h 6"/>
              <a:gd name="T14" fmla="*/ 8 w 8"/>
              <a:gd name="T15" fmla="*/ 4 h 6"/>
              <a:gd name="T16" fmla="*/ 8 w 8"/>
              <a:gd name="T17" fmla="*/ 5 h 6"/>
              <a:gd name="T18" fmla="*/ 1 w 8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" h="6">
                <a:moveTo>
                  <a:pt x="1" y="6"/>
                </a:moveTo>
                <a:cubicBezTo>
                  <a:pt x="0" y="6"/>
                  <a:pt x="0" y="5"/>
                  <a:pt x="0" y="5"/>
                </a:cubicBezTo>
                <a:cubicBezTo>
                  <a:pt x="0" y="4"/>
                  <a:pt x="0" y="3"/>
                  <a:pt x="1" y="2"/>
                </a:cubicBezTo>
                <a:cubicBezTo>
                  <a:pt x="2" y="1"/>
                  <a:pt x="2" y="1"/>
                  <a:pt x="2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4" y="0"/>
                  <a:pt x="5" y="1"/>
                </a:cubicBezTo>
                <a:cubicBezTo>
                  <a:pt x="5" y="1"/>
                  <a:pt x="6" y="1"/>
                  <a:pt x="6" y="2"/>
                </a:cubicBezTo>
                <a:cubicBezTo>
                  <a:pt x="7" y="2"/>
                  <a:pt x="8" y="3"/>
                  <a:pt x="8" y="4"/>
                </a:cubicBezTo>
                <a:cubicBezTo>
                  <a:pt x="8" y="4"/>
                  <a:pt x="8" y="5"/>
                  <a:pt x="8" y="5"/>
                </a:cubicBezTo>
                <a:cubicBezTo>
                  <a:pt x="5" y="5"/>
                  <a:pt x="3" y="6"/>
                  <a:pt x="1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104"/>
          <p:cNvSpPr/>
          <p:nvPr/>
        </p:nvSpPr>
        <p:spPr bwMode="auto">
          <a:xfrm>
            <a:off x="5565285" y="5825369"/>
            <a:ext cx="139841" cy="101603"/>
          </a:xfrm>
          <a:custGeom>
            <a:avLst/>
            <a:gdLst>
              <a:gd name="T0" fmla="*/ 7 w 7"/>
              <a:gd name="T1" fmla="*/ 4 h 5"/>
              <a:gd name="T2" fmla="*/ 7 w 7"/>
              <a:gd name="T3" fmla="*/ 0 h 5"/>
              <a:gd name="T4" fmla="*/ 0 w 7"/>
              <a:gd name="T5" fmla="*/ 1 h 5"/>
              <a:gd name="T6" fmla="*/ 0 w 7"/>
              <a:gd name="T7" fmla="*/ 5 h 5"/>
              <a:gd name="T8" fmla="*/ 7 w 7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5">
                <a:moveTo>
                  <a:pt x="7" y="4"/>
                </a:moveTo>
                <a:cubicBezTo>
                  <a:pt x="7" y="3"/>
                  <a:pt x="7" y="1"/>
                  <a:pt x="7" y="0"/>
                </a:cubicBezTo>
                <a:cubicBezTo>
                  <a:pt x="4" y="0"/>
                  <a:pt x="2" y="1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3" y="5"/>
                  <a:pt x="5" y="4"/>
                  <a:pt x="7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105"/>
          <p:cNvSpPr/>
          <p:nvPr/>
        </p:nvSpPr>
        <p:spPr bwMode="auto">
          <a:xfrm>
            <a:off x="5041973" y="5723765"/>
            <a:ext cx="20758" cy="80846"/>
          </a:xfrm>
          <a:custGeom>
            <a:avLst/>
            <a:gdLst>
              <a:gd name="T0" fmla="*/ 0 w 1"/>
              <a:gd name="T1" fmla="*/ 2 h 4"/>
              <a:gd name="T2" fmla="*/ 0 w 1"/>
              <a:gd name="T3" fmla="*/ 2 h 4"/>
              <a:gd name="T4" fmla="*/ 1 w 1"/>
              <a:gd name="T5" fmla="*/ 4 h 4"/>
              <a:gd name="T6" fmla="*/ 1 w 1"/>
              <a:gd name="T7" fmla="*/ 4 h 4"/>
              <a:gd name="T8" fmla="*/ 1 w 1"/>
              <a:gd name="T9" fmla="*/ 4 h 4"/>
              <a:gd name="T10" fmla="*/ 0 w 1"/>
              <a:gd name="T11" fmla="*/ 2 h 4"/>
              <a:gd name="T12" fmla="*/ 1 w 1"/>
              <a:gd name="T13" fmla="*/ 2 h 4"/>
              <a:gd name="T14" fmla="*/ 1 w 1"/>
              <a:gd name="T15" fmla="*/ 2 h 4"/>
              <a:gd name="T16" fmla="*/ 0 w 1"/>
              <a:gd name="T17" fmla="*/ 2 h 4"/>
              <a:gd name="T18" fmla="*/ 0 w 1"/>
              <a:gd name="T19" fmla="*/ 0 h 4"/>
              <a:gd name="T20" fmla="*/ 0 w 1"/>
              <a:gd name="T21" fmla="*/ 0 h 4"/>
              <a:gd name="T22" fmla="*/ 0 w 1"/>
              <a:gd name="T23" fmla="*/ 2 h 4"/>
              <a:gd name="T24" fmla="*/ 0 w 1"/>
              <a:gd name="T2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4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106"/>
          <p:cNvSpPr/>
          <p:nvPr/>
        </p:nvSpPr>
        <p:spPr bwMode="auto">
          <a:xfrm>
            <a:off x="4861709" y="5865792"/>
            <a:ext cx="19665" cy="101603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1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1 w 1"/>
              <a:gd name="T11" fmla="*/ 2 h 5"/>
              <a:gd name="T12" fmla="*/ 1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3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107"/>
          <p:cNvSpPr/>
          <p:nvPr/>
        </p:nvSpPr>
        <p:spPr bwMode="auto">
          <a:xfrm>
            <a:off x="4902132" y="5906214"/>
            <a:ext cx="19665" cy="61181"/>
          </a:xfrm>
          <a:custGeom>
            <a:avLst/>
            <a:gdLst>
              <a:gd name="T0" fmla="*/ 0 w 1"/>
              <a:gd name="T1" fmla="*/ 2 h 3"/>
              <a:gd name="T2" fmla="*/ 0 w 1"/>
              <a:gd name="T3" fmla="*/ 2 h 3"/>
              <a:gd name="T4" fmla="*/ 0 w 1"/>
              <a:gd name="T5" fmla="*/ 3 h 3"/>
              <a:gd name="T6" fmla="*/ 0 w 1"/>
              <a:gd name="T7" fmla="*/ 3 h 3"/>
              <a:gd name="T8" fmla="*/ 0 w 1"/>
              <a:gd name="T9" fmla="*/ 2 h 3"/>
              <a:gd name="T10" fmla="*/ 1 w 1"/>
              <a:gd name="T11" fmla="*/ 1 h 3"/>
              <a:gd name="T12" fmla="*/ 1 w 1"/>
              <a:gd name="T13" fmla="*/ 1 h 3"/>
              <a:gd name="T14" fmla="*/ 0 w 1"/>
              <a:gd name="T15" fmla="*/ 1 h 3"/>
              <a:gd name="T16" fmla="*/ 0 w 1"/>
              <a:gd name="T17" fmla="*/ 0 h 3"/>
              <a:gd name="T18" fmla="*/ 0 w 1"/>
              <a:gd name="T19" fmla="*/ 0 h 3"/>
              <a:gd name="T20" fmla="*/ 0 w 1"/>
              <a:gd name="T21" fmla="*/ 1 h 3"/>
              <a:gd name="T22" fmla="*/ 0 w 1"/>
              <a:gd name="T23" fmla="*/ 1 h 3"/>
              <a:gd name="T24" fmla="*/ 0 w 1"/>
              <a:gd name="T25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0" y="2"/>
                  <a:pt x="0" y="2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Freeform 108"/>
          <p:cNvSpPr/>
          <p:nvPr/>
        </p:nvSpPr>
        <p:spPr bwMode="auto">
          <a:xfrm>
            <a:off x="4981885" y="5906214"/>
            <a:ext cx="20758" cy="102696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0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0 w 1"/>
              <a:gd name="T11" fmla="*/ 2 h 5"/>
              <a:gd name="T12" fmla="*/ 0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Freeform 109"/>
          <p:cNvSpPr/>
          <p:nvPr/>
        </p:nvSpPr>
        <p:spPr bwMode="auto">
          <a:xfrm>
            <a:off x="5604616" y="5641827"/>
            <a:ext cx="20758" cy="81938"/>
          </a:xfrm>
          <a:custGeom>
            <a:avLst/>
            <a:gdLst>
              <a:gd name="T0" fmla="*/ 0 w 1"/>
              <a:gd name="T1" fmla="*/ 2 h 4"/>
              <a:gd name="T2" fmla="*/ 0 w 1"/>
              <a:gd name="T3" fmla="*/ 2 h 4"/>
              <a:gd name="T4" fmla="*/ 0 w 1"/>
              <a:gd name="T5" fmla="*/ 4 h 4"/>
              <a:gd name="T6" fmla="*/ 0 w 1"/>
              <a:gd name="T7" fmla="*/ 4 h 4"/>
              <a:gd name="T8" fmla="*/ 1 w 1"/>
              <a:gd name="T9" fmla="*/ 4 h 4"/>
              <a:gd name="T10" fmla="*/ 0 w 1"/>
              <a:gd name="T11" fmla="*/ 2 h 4"/>
              <a:gd name="T12" fmla="*/ 1 w 1"/>
              <a:gd name="T13" fmla="*/ 2 h 4"/>
              <a:gd name="T14" fmla="*/ 1 w 1"/>
              <a:gd name="T15" fmla="*/ 2 h 4"/>
              <a:gd name="T16" fmla="*/ 0 w 1"/>
              <a:gd name="T17" fmla="*/ 2 h 4"/>
              <a:gd name="T18" fmla="*/ 0 w 1"/>
              <a:gd name="T19" fmla="*/ 0 h 4"/>
              <a:gd name="T20" fmla="*/ 0 w 1"/>
              <a:gd name="T21" fmla="*/ 0 h 4"/>
              <a:gd name="T22" fmla="*/ 0 w 1"/>
              <a:gd name="T23" fmla="*/ 2 h 4"/>
              <a:gd name="T24" fmla="*/ 0 w 1"/>
              <a:gd name="T2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4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3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Freeform 110"/>
          <p:cNvSpPr/>
          <p:nvPr/>
        </p:nvSpPr>
        <p:spPr bwMode="auto">
          <a:xfrm>
            <a:off x="5805637" y="5743431"/>
            <a:ext cx="20758" cy="81938"/>
          </a:xfrm>
          <a:custGeom>
            <a:avLst/>
            <a:gdLst>
              <a:gd name="T0" fmla="*/ 0 w 1"/>
              <a:gd name="T1" fmla="*/ 1 h 4"/>
              <a:gd name="T2" fmla="*/ 1 w 1"/>
              <a:gd name="T3" fmla="*/ 1 h 4"/>
              <a:gd name="T4" fmla="*/ 1 w 1"/>
              <a:gd name="T5" fmla="*/ 4 h 4"/>
              <a:gd name="T6" fmla="*/ 1 w 1"/>
              <a:gd name="T7" fmla="*/ 4 h 4"/>
              <a:gd name="T8" fmla="*/ 1 w 1"/>
              <a:gd name="T9" fmla="*/ 1 h 4"/>
              <a:gd name="T10" fmla="*/ 1 w 1"/>
              <a:gd name="T11" fmla="*/ 1 h 4"/>
              <a:gd name="T12" fmla="*/ 1 w 1"/>
              <a:gd name="T13" fmla="*/ 1 h 4"/>
              <a:gd name="T14" fmla="*/ 1 w 1"/>
              <a:gd name="T15" fmla="*/ 1 h 4"/>
              <a:gd name="T16" fmla="*/ 1 w 1"/>
              <a:gd name="T17" fmla="*/ 0 h 4"/>
              <a:gd name="T18" fmla="*/ 1 w 1"/>
              <a:gd name="T19" fmla="*/ 0 h 4"/>
              <a:gd name="T20" fmla="*/ 1 w 1"/>
              <a:gd name="T21" fmla="*/ 1 h 4"/>
              <a:gd name="T22" fmla="*/ 0 w 1"/>
              <a:gd name="T23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4">
                <a:moveTo>
                  <a:pt x="0" y="1"/>
                </a:move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0" name="Freeform 111"/>
          <p:cNvSpPr/>
          <p:nvPr/>
        </p:nvSpPr>
        <p:spPr bwMode="auto">
          <a:xfrm>
            <a:off x="5785972" y="5783853"/>
            <a:ext cx="19665" cy="61181"/>
          </a:xfrm>
          <a:custGeom>
            <a:avLst/>
            <a:gdLst>
              <a:gd name="T0" fmla="*/ 0 w 1"/>
              <a:gd name="T1" fmla="*/ 1 h 3"/>
              <a:gd name="T2" fmla="*/ 0 w 1"/>
              <a:gd name="T3" fmla="*/ 1 h 3"/>
              <a:gd name="T4" fmla="*/ 1 w 1"/>
              <a:gd name="T5" fmla="*/ 3 h 3"/>
              <a:gd name="T6" fmla="*/ 1 w 1"/>
              <a:gd name="T7" fmla="*/ 3 h 3"/>
              <a:gd name="T8" fmla="*/ 1 w 1"/>
              <a:gd name="T9" fmla="*/ 1 h 3"/>
              <a:gd name="T10" fmla="*/ 1 w 1"/>
              <a:gd name="T11" fmla="*/ 1 h 3"/>
              <a:gd name="T12" fmla="*/ 1 w 1"/>
              <a:gd name="T13" fmla="*/ 1 h 3"/>
              <a:gd name="T14" fmla="*/ 1 w 1"/>
              <a:gd name="T15" fmla="*/ 1 h 3"/>
              <a:gd name="T16" fmla="*/ 0 w 1"/>
              <a:gd name="T17" fmla="*/ 0 h 3"/>
              <a:gd name="T18" fmla="*/ 0 w 1"/>
              <a:gd name="T19" fmla="*/ 0 h 3"/>
              <a:gd name="T20" fmla="*/ 0 w 1"/>
              <a:gd name="T21" fmla="*/ 1 h 3"/>
              <a:gd name="T22" fmla="*/ 0 w 1"/>
              <a:gd name="T2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3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2"/>
                  <a:pt x="1" y="2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1" name="Freeform 112"/>
          <p:cNvSpPr/>
          <p:nvPr/>
        </p:nvSpPr>
        <p:spPr bwMode="auto">
          <a:xfrm>
            <a:off x="5725884" y="5804611"/>
            <a:ext cx="19665" cy="101603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0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0 w 1"/>
              <a:gd name="T11" fmla="*/ 2 h 5"/>
              <a:gd name="T12" fmla="*/ 0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2" name="Freeform 113"/>
          <p:cNvSpPr/>
          <p:nvPr/>
        </p:nvSpPr>
        <p:spPr bwMode="auto">
          <a:xfrm>
            <a:off x="5604616" y="5845034"/>
            <a:ext cx="60088" cy="81938"/>
          </a:xfrm>
          <a:custGeom>
            <a:avLst/>
            <a:gdLst>
              <a:gd name="T0" fmla="*/ 0 w 3"/>
              <a:gd name="T1" fmla="*/ 1 h 4"/>
              <a:gd name="T2" fmla="*/ 1 w 3"/>
              <a:gd name="T3" fmla="*/ 0 h 4"/>
              <a:gd name="T4" fmla="*/ 2 w 3"/>
              <a:gd name="T5" fmla="*/ 1 h 4"/>
              <a:gd name="T6" fmla="*/ 3 w 3"/>
              <a:gd name="T7" fmla="*/ 4 h 4"/>
              <a:gd name="T8" fmla="*/ 1 w 3"/>
              <a:gd name="T9" fmla="*/ 4 h 4"/>
              <a:gd name="T10" fmla="*/ 0 w 3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1" y="1"/>
                  <a:pt x="1" y="1"/>
                  <a:pt x="1" y="0"/>
                </a:cubicBezTo>
                <a:cubicBezTo>
                  <a:pt x="2" y="1"/>
                  <a:pt x="2" y="1"/>
                  <a:pt x="2" y="1"/>
                </a:cubicBezTo>
                <a:cubicBezTo>
                  <a:pt x="3" y="2"/>
                  <a:pt x="3" y="3"/>
                  <a:pt x="3" y="4"/>
                </a:cubicBezTo>
                <a:cubicBezTo>
                  <a:pt x="2" y="4"/>
                  <a:pt x="1" y="4"/>
                  <a:pt x="1" y="4"/>
                </a:cubicBezTo>
                <a:cubicBezTo>
                  <a:pt x="1" y="3"/>
                  <a:pt x="1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3" name="Freeform 114"/>
          <p:cNvSpPr/>
          <p:nvPr/>
        </p:nvSpPr>
        <p:spPr bwMode="auto">
          <a:xfrm>
            <a:off x="5664704" y="5845034"/>
            <a:ext cx="40423" cy="61181"/>
          </a:xfrm>
          <a:custGeom>
            <a:avLst/>
            <a:gdLst>
              <a:gd name="T0" fmla="*/ 0 w 2"/>
              <a:gd name="T1" fmla="*/ 1 h 3"/>
              <a:gd name="T2" fmla="*/ 1 w 2"/>
              <a:gd name="T3" fmla="*/ 0 h 3"/>
              <a:gd name="T4" fmla="*/ 1 w 2"/>
              <a:gd name="T5" fmla="*/ 1 h 3"/>
              <a:gd name="T6" fmla="*/ 2 w 2"/>
              <a:gd name="T7" fmla="*/ 3 h 3"/>
              <a:gd name="T8" fmla="*/ 1 w 2"/>
              <a:gd name="T9" fmla="*/ 3 h 3"/>
              <a:gd name="T10" fmla="*/ 0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0" y="1"/>
                </a:move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2"/>
                  <a:pt x="1" y="3"/>
                  <a:pt x="2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0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Freeform 115"/>
          <p:cNvSpPr/>
          <p:nvPr/>
        </p:nvSpPr>
        <p:spPr bwMode="auto">
          <a:xfrm>
            <a:off x="5565285" y="5865792"/>
            <a:ext cx="39330" cy="61181"/>
          </a:xfrm>
          <a:custGeom>
            <a:avLst/>
            <a:gdLst>
              <a:gd name="T0" fmla="*/ 0 w 2"/>
              <a:gd name="T1" fmla="*/ 1 h 3"/>
              <a:gd name="T2" fmla="*/ 1 w 2"/>
              <a:gd name="T3" fmla="*/ 0 h 3"/>
              <a:gd name="T4" fmla="*/ 1 w 2"/>
              <a:gd name="T5" fmla="*/ 1 h 3"/>
              <a:gd name="T6" fmla="*/ 2 w 2"/>
              <a:gd name="T7" fmla="*/ 3 h 3"/>
              <a:gd name="T8" fmla="*/ 1 w 2"/>
              <a:gd name="T9" fmla="*/ 3 h 3"/>
              <a:gd name="T10" fmla="*/ 0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0" y="1"/>
                </a:move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5" name="Freeform 116"/>
          <p:cNvSpPr/>
          <p:nvPr/>
        </p:nvSpPr>
        <p:spPr bwMode="auto">
          <a:xfrm>
            <a:off x="5745549" y="5825369"/>
            <a:ext cx="120176" cy="80846"/>
          </a:xfrm>
          <a:custGeom>
            <a:avLst/>
            <a:gdLst>
              <a:gd name="T0" fmla="*/ 6 w 6"/>
              <a:gd name="T1" fmla="*/ 3 h 4"/>
              <a:gd name="T2" fmla="*/ 5 w 6"/>
              <a:gd name="T3" fmla="*/ 0 h 4"/>
              <a:gd name="T4" fmla="*/ 2 w 6"/>
              <a:gd name="T5" fmla="*/ 1 h 4"/>
              <a:gd name="T6" fmla="*/ 0 w 6"/>
              <a:gd name="T7" fmla="*/ 4 h 4"/>
              <a:gd name="T8" fmla="*/ 6 w 6"/>
              <a:gd name="T9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4">
                <a:moveTo>
                  <a:pt x="6" y="3"/>
                </a:moveTo>
                <a:cubicBezTo>
                  <a:pt x="5" y="2"/>
                  <a:pt x="5" y="1"/>
                  <a:pt x="5" y="0"/>
                </a:cubicBezTo>
                <a:cubicBezTo>
                  <a:pt x="4" y="0"/>
                  <a:pt x="3" y="1"/>
                  <a:pt x="2" y="1"/>
                </a:cubicBezTo>
                <a:cubicBezTo>
                  <a:pt x="2" y="2"/>
                  <a:pt x="1" y="3"/>
                  <a:pt x="0" y="4"/>
                </a:cubicBezTo>
                <a:cubicBezTo>
                  <a:pt x="2" y="4"/>
                  <a:pt x="4" y="3"/>
                  <a:pt x="6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6" name="Freeform 117"/>
          <p:cNvSpPr/>
          <p:nvPr/>
        </p:nvSpPr>
        <p:spPr bwMode="auto">
          <a:xfrm>
            <a:off x="5082396" y="5295502"/>
            <a:ext cx="482889" cy="549532"/>
          </a:xfrm>
          <a:custGeom>
            <a:avLst/>
            <a:gdLst>
              <a:gd name="T0" fmla="*/ 20 w 24"/>
              <a:gd name="T1" fmla="*/ 12 h 27"/>
              <a:gd name="T2" fmla="*/ 14 w 24"/>
              <a:gd name="T3" fmla="*/ 9 h 27"/>
              <a:gd name="T4" fmla="*/ 10 w 24"/>
              <a:gd name="T5" fmla="*/ 6 h 27"/>
              <a:gd name="T6" fmla="*/ 10 w 24"/>
              <a:gd name="T7" fmla="*/ 6 h 27"/>
              <a:gd name="T8" fmla="*/ 11 w 24"/>
              <a:gd name="T9" fmla="*/ 5 h 27"/>
              <a:gd name="T10" fmla="*/ 10 w 24"/>
              <a:gd name="T11" fmla="*/ 5 h 27"/>
              <a:gd name="T12" fmla="*/ 10 w 24"/>
              <a:gd name="T13" fmla="*/ 5 h 27"/>
              <a:gd name="T14" fmla="*/ 11 w 24"/>
              <a:gd name="T15" fmla="*/ 4 h 27"/>
              <a:gd name="T16" fmla="*/ 10 w 24"/>
              <a:gd name="T17" fmla="*/ 4 h 27"/>
              <a:gd name="T18" fmla="*/ 10 w 24"/>
              <a:gd name="T19" fmla="*/ 2 h 27"/>
              <a:gd name="T20" fmla="*/ 10 w 24"/>
              <a:gd name="T21" fmla="*/ 2 h 27"/>
              <a:gd name="T22" fmla="*/ 10 w 24"/>
              <a:gd name="T23" fmla="*/ 1 h 27"/>
              <a:gd name="T24" fmla="*/ 10 w 24"/>
              <a:gd name="T25" fmla="*/ 1 h 27"/>
              <a:gd name="T26" fmla="*/ 9 w 24"/>
              <a:gd name="T27" fmla="*/ 0 h 27"/>
              <a:gd name="T28" fmla="*/ 9 w 24"/>
              <a:gd name="T29" fmla="*/ 0 h 27"/>
              <a:gd name="T30" fmla="*/ 10 w 24"/>
              <a:gd name="T31" fmla="*/ 1 h 27"/>
              <a:gd name="T32" fmla="*/ 9 w 24"/>
              <a:gd name="T33" fmla="*/ 2 h 27"/>
              <a:gd name="T34" fmla="*/ 9 w 24"/>
              <a:gd name="T35" fmla="*/ 2 h 27"/>
              <a:gd name="T36" fmla="*/ 10 w 24"/>
              <a:gd name="T37" fmla="*/ 2 h 27"/>
              <a:gd name="T38" fmla="*/ 10 w 24"/>
              <a:gd name="T39" fmla="*/ 4 h 27"/>
              <a:gd name="T40" fmla="*/ 9 w 24"/>
              <a:gd name="T41" fmla="*/ 4 h 27"/>
              <a:gd name="T42" fmla="*/ 10 w 24"/>
              <a:gd name="T43" fmla="*/ 5 h 27"/>
              <a:gd name="T44" fmla="*/ 10 w 24"/>
              <a:gd name="T45" fmla="*/ 5 h 27"/>
              <a:gd name="T46" fmla="*/ 10 w 24"/>
              <a:gd name="T47" fmla="*/ 6 h 27"/>
              <a:gd name="T48" fmla="*/ 10 w 24"/>
              <a:gd name="T49" fmla="*/ 6 h 27"/>
              <a:gd name="T50" fmla="*/ 10 w 24"/>
              <a:gd name="T51" fmla="*/ 6 h 27"/>
              <a:gd name="T52" fmla="*/ 7 w 24"/>
              <a:gd name="T53" fmla="*/ 10 h 27"/>
              <a:gd name="T54" fmla="*/ 3 w 24"/>
              <a:gd name="T55" fmla="*/ 14 h 27"/>
              <a:gd name="T56" fmla="*/ 0 w 24"/>
              <a:gd name="T57" fmla="*/ 22 h 27"/>
              <a:gd name="T58" fmla="*/ 2 w 24"/>
              <a:gd name="T59" fmla="*/ 27 h 27"/>
              <a:gd name="T60" fmla="*/ 24 w 24"/>
              <a:gd name="T61" fmla="*/ 24 h 27"/>
              <a:gd name="T62" fmla="*/ 24 w 24"/>
              <a:gd name="T63" fmla="*/ 19 h 27"/>
              <a:gd name="T64" fmla="*/ 20 w 24"/>
              <a:gd name="T65" fmla="*/ 12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" h="27">
                <a:moveTo>
                  <a:pt x="20" y="12"/>
                </a:moveTo>
                <a:cubicBezTo>
                  <a:pt x="19" y="11"/>
                  <a:pt x="16" y="10"/>
                  <a:pt x="14" y="9"/>
                </a:cubicBezTo>
                <a:cubicBezTo>
                  <a:pt x="13" y="8"/>
                  <a:pt x="11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1" y="5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1" y="4"/>
                  <a:pt x="11" y="4"/>
                  <a:pt x="11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10" y="3"/>
                  <a:pt x="10" y="2"/>
                  <a:pt x="1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1"/>
                  <a:pt x="10" y="1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2"/>
                  <a:pt x="10" y="3"/>
                  <a:pt x="10" y="4"/>
                </a:cubicBezTo>
                <a:cubicBezTo>
                  <a:pt x="9" y="4"/>
                  <a:pt x="9" y="4"/>
                  <a:pt x="9" y="4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8" y="8"/>
                  <a:pt x="7" y="10"/>
                </a:cubicBezTo>
                <a:cubicBezTo>
                  <a:pt x="6" y="11"/>
                  <a:pt x="3" y="13"/>
                  <a:pt x="3" y="14"/>
                </a:cubicBezTo>
                <a:cubicBezTo>
                  <a:pt x="1" y="16"/>
                  <a:pt x="0" y="19"/>
                  <a:pt x="0" y="22"/>
                </a:cubicBezTo>
                <a:cubicBezTo>
                  <a:pt x="1" y="24"/>
                  <a:pt x="2" y="25"/>
                  <a:pt x="2" y="27"/>
                </a:cubicBezTo>
                <a:cubicBezTo>
                  <a:pt x="9" y="26"/>
                  <a:pt x="16" y="25"/>
                  <a:pt x="24" y="24"/>
                </a:cubicBezTo>
                <a:cubicBezTo>
                  <a:pt x="24" y="22"/>
                  <a:pt x="24" y="20"/>
                  <a:pt x="24" y="19"/>
                </a:cubicBezTo>
                <a:cubicBezTo>
                  <a:pt x="24" y="16"/>
                  <a:pt x="22" y="13"/>
                  <a:pt x="20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7" name="Freeform 118"/>
          <p:cNvSpPr>
            <a:spLocks noEditPoints="1"/>
          </p:cNvSpPr>
          <p:nvPr/>
        </p:nvSpPr>
        <p:spPr bwMode="auto">
          <a:xfrm>
            <a:off x="7010675" y="4072984"/>
            <a:ext cx="823752" cy="2240736"/>
          </a:xfrm>
          <a:custGeom>
            <a:avLst/>
            <a:gdLst>
              <a:gd name="T0" fmla="*/ 41 w 41"/>
              <a:gd name="T1" fmla="*/ 106 h 110"/>
              <a:gd name="T2" fmla="*/ 40 w 41"/>
              <a:gd name="T3" fmla="*/ 106 h 110"/>
              <a:gd name="T4" fmla="*/ 32 w 41"/>
              <a:gd name="T5" fmla="*/ 92 h 110"/>
              <a:gd name="T6" fmla="*/ 32 w 41"/>
              <a:gd name="T7" fmla="*/ 89 h 110"/>
              <a:gd name="T8" fmla="*/ 32 w 41"/>
              <a:gd name="T9" fmla="*/ 87 h 110"/>
              <a:gd name="T10" fmla="*/ 30 w 41"/>
              <a:gd name="T11" fmla="*/ 87 h 110"/>
              <a:gd name="T12" fmla="*/ 26 w 41"/>
              <a:gd name="T13" fmla="*/ 71 h 110"/>
              <a:gd name="T14" fmla="*/ 26 w 41"/>
              <a:gd name="T15" fmla="*/ 71 h 110"/>
              <a:gd name="T16" fmla="*/ 26 w 41"/>
              <a:gd name="T17" fmla="*/ 69 h 110"/>
              <a:gd name="T18" fmla="*/ 25 w 41"/>
              <a:gd name="T19" fmla="*/ 69 h 110"/>
              <a:gd name="T20" fmla="*/ 21 w 41"/>
              <a:gd name="T21" fmla="*/ 17 h 110"/>
              <a:gd name="T22" fmla="*/ 21 w 41"/>
              <a:gd name="T23" fmla="*/ 17 h 110"/>
              <a:gd name="T24" fmla="*/ 22 w 41"/>
              <a:gd name="T25" fmla="*/ 14 h 110"/>
              <a:gd name="T26" fmla="*/ 21 w 41"/>
              <a:gd name="T27" fmla="*/ 14 h 110"/>
              <a:gd name="T28" fmla="*/ 21 w 41"/>
              <a:gd name="T29" fmla="*/ 13 h 110"/>
              <a:gd name="T30" fmla="*/ 21 w 41"/>
              <a:gd name="T31" fmla="*/ 13 h 110"/>
              <a:gd name="T32" fmla="*/ 21 w 41"/>
              <a:gd name="T33" fmla="*/ 11 h 110"/>
              <a:gd name="T34" fmla="*/ 21 w 41"/>
              <a:gd name="T35" fmla="*/ 11 h 110"/>
              <a:gd name="T36" fmla="*/ 19 w 41"/>
              <a:gd name="T37" fmla="*/ 9 h 110"/>
              <a:gd name="T38" fmla="*/ 19 w 41"/>
              <a:gd name="T39" fmla="*/ 4 h 110"/>
              <a:gd name="T40" fmla="*/ 18 w 41"/>
              <a:gd name="T41" fmla="*/ 4 h 110"/>
              <a:gd name="T42" fmla="*/ 18 w 41"/>
              <a:gd name="T43" fmla="*/ 0 h 110"/>
              <a:gd name="T44" fmla="*/ 18 w 41"/>
              <a:gd name="T45" fmla="*/ 0 h 110"/>
              <a:gd name="T46" fmla="*/ 18 w 41"/>
              <a:gd name="T47" fmla="*/ 4 h 110"/>
              <a:gd name="T48" fmla="*/ 18 w 41"/>
              <a:gd name="T49" fmla="*/ 4 h 110"/>
              <a:gd name="T50" fmla="*/ 18 w 41"/>
              <a:gd name="T51" fmla="*/ 9 h 110"/>
              <a:gd name="T52" fmla="*/ 16 w 41"/>
              <a:gd name="T53" fmla="*/ 11 h 110"/>
              <a:gd name="T54" fmla="*/ 16 w 41"/>
              <a:gd name="T55" fmla="*/ 11 h 110"/>
              <a:gd name="T56" fmla="*/ 16 w 41"/>
              <a:gd name="T57" fmla="*/ 11 h 110"/>
              <a:gd name="T58" fmla="*/ 15 w 41"/>
              <a:gd name="T59" fmla="*/ 11 h 110"/>
              <a:gd name="T60" fmla="*/ 16 w 41"/>
              <a:gd name="T61" fmla="*/ 13 h 110"/>
              <a:gd name="T62" fmla="*/ 16 w 41"/>
              <a:gd name="T63" fmla="*/ 13 h 110"/>
              <a:gd name="T64" fmla="*/ 16 w 41"/>
              <a:gd name="T65" fmla="*/ 14 h 110"/>
              <a:gd name="T66" fmla="*/ 15 w 41"/>
              <a:gd name="T67" fmla="*/ 14 h 110"/>
              <a:gd name="T68" fmla="*/ 16 w 41"/>
              <a:gd name="T69" fmla="*/ 17 h 110"/>
              <a:gd name="T70" fmla="*/ 14 w 41"/>
              <a:gd name="T71" fmla="*/ 69 h 110"/>
              <a:gd name="T72" fmla="*/ 13 w 41"/>
              <a:gd name="T73" fmla="*/ 69 h 110"/>
              <a:gd name="T74" fmla="*/ 13 w 41"/>
              <a:gd name="T75" fmla="*/ 71 h 110"/>
              <a:gd name="T76" fmla="*/ 14 w 41"/>
              <a:gd name="T77" fmla="*/ 71 h 110"/>
              <a:gd name="T78" fmla="*/ 10 w 41"/>
              <a:gd name="T79" fmla="*/ 88 h 110"/>
              <a:gd name="T80" fmla="*/ 8 w 41"/>
              <a:gd name="T81" fmla="*/ 88 h 110"/>
              <a:gd name="T82" fmla="*/ 8 w 41"/>
              <a:gd name="T83" fmla="*/ 89 h 110"/>
              <a:gd name="T84" fmla="*/ 8 w 41"/>
              <a:gd name="T85" fmla="*/ 92 h 110"/>
              <a:gd name="T86" fmla="*/ 1 w 41"/>
              <a:gd name="T87" fmla="*/ 107 h 110"/>
              <a:gd name="T88" fmla="*/ 0 w 41"/>
              <a:gd name="T89" fmla="*/ 107 h 110"/>
              <a:gd name="T90" fmla="*/ 0 w 41"/>
              <a:gd name="T91" fmla="*/ 110 h 110"/>
              <a:gd name="T92" fmla="*/ 8 w 41"/>
              <a:gd name="T93" fmla="*/ 110 h 110"/>
              <a:gd name="T94" fmla="*/ 8 w 41"/>
              <a:gd name="T95" fmla="*/ 107 h 110"/>
              <a:gd name="T96" fmla="*/ 8 w 41"/>
              <a:gd name="T97" fmla="*/ 107 h 110"/>
              <a:gd name="T98" fmla="*/ 20 w 41"/>
              <a:gd name="T99" fmla="*/ 96 h 110"/>
              <a:gd name="T100" fmla="*/ 34 w 41"/>
              <a:gd name="T101" fmla="*/ 106 h 110"/>
              <a:gd name="T102" fmla="*/ 33 w 41"/>
              <a:gd name="T103" fmla="*/ 106 h 110"/>
              <a:gd name="T104" fmla="*/ 33 w 41"/>
              <a:gd name="T105" fmla="*/ 109 h 110"/>
              <a:gd name="T106" fmla="*/ 41 w 41"/>
              <a:gd name="T107" fmla="*/ 109 h 110"/>
              <a:gd name="T108" fmla="*/ 41 w 41"/>
              <a:gd name="T109" fmla="*/ 106 h 110"/>
              <a:gd name="T110" fmla="*/ 17 w 41"/>
              <a:gd name="T111" fmla="*/ 75 h 110"/>
              <a:gd name="T112" fmla="*/ 23 w 41"/>
              <a:gd name="T113" fmla="*/ 75 h 110"/>
              <a:gd name="T114" fmla="*/ 25 w 41"/>
              <a:gd name="T115" fmla="*/ 87 h 110"/>
              <a:gd name="T116" fmla="*/ 15 w 41"/>
              <a:gd name="T117" fmla="*/ 87 h 110"/>
              <a:gd name="T118" fmla="*/ 17 w 41"/>
              <a:gd name="T119" fmla="*/ 7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" h="110">
                <a:moveTo>
                  <a:pt x="41" y="106"/>
                </a:moveTo>
                <a:cubicBezTo>
                  <a:pt x="41" y="106"/>
                  <a:pt x="40" y="106"/>
                  <a:pt x="40" y="106"/>
                </a:cubicBezTo>
                <a:cubicBezTo>
                  <a:pt x="37" y="102"/>
                  <a:pt x="34" y="97"/>
                  <a:pt x="32" y="92"/>
                </a:cubicBezTo>
                <a:cubicBezTo>
                  <a:pt x="32" y="91"/>
                  <a:pt x="32" y="90"/>
                  <a:pt x="32" y="89"/>
                </a:cubicBezTo>
                <a:cubicBezTo>
                  <a:pt x="32" y="88"/>
                  <a:pt x="32" y="88"/>
                  <a:pt x="32" y="87"/>
                </a:cubicBezTo>
                <a:cubicBezTo>
                  <a:pt x="32" y="87"/>
                  <a:pt x="31" y="87"/>
                  <a:pt x="30" y="87"/>
                </a:cubicBezTo>
                <a:cubicBezTo>
                  <a:pt x="28" y="81"/>
                  <a:pt x="27" y="76"/>
                  <a:pt x="26" y="71"/>
                </a:cubicBezTo>
                <a:cubicBezTo>
                  <a:pt x="26" y="71"/>
                  <a:pt x="26" y="71"/>
                  <a:pt x="26" y="71"/>
                </a:cubicBezTo>
                <a:cubicBezTo>
                  <a:pt x="26" y="70"/>
                  <a:pt x="26" y="69"/>
                  <a:pt x="26" y="69"/>
                </a:cubicBezTo>
                <a:cubicBezTo>
                  <a:pt x="25" y="69"/>
                  <a:pt x="25" y="69"/>
                  <a:pt x="25" y="69"/>
                </a:cubicBezTo>
                <a:cubicBezTo>
                  <a:pt x="22" y="56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6"/>
                  <a:pt x="21" y="15"/>
                  <a:pt x="22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2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0" y="10"/>
                  <a:pt x="19" y="10"/>
                  <a:pt x="19" y="9"/>
                </a:cubicBezTo>
                <a:cubicBezTo>
                  <a:pt x="19" y="8"/>
                  <a:pt x="19" y="6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3"/>
                  <a:pt x="18" y="1"/>
                  <a:pt x="1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1"/>
                  <a:pt x="18" y="3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6"/>
                  <a:pt x="18" y="8"/>
                  <a:pt x="18" y="9"/>
                </a:cubicBezTo>
                <a:cubicBezTo>
                  <a:pt x="17" y="10"/>
                  <a:pt x="17" y="10"/>
                  <a:pt x="16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2"/>
                  <a:pt x="16" y="12"/>
                  <a:pt x="16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5"/>
                  <a:pt x="16" y="16"/>
                  <a:pt x="16" y="17"/>
                </a:cubicBezTo>
                <a:cubicBezTo>
                  <a:pt x="16" y="17"/>
                  <a:pt x="16" y="55"/>
                  <a:pt x="14" y="69"/>
                </a:cubicBezTo>
                <a:cubicBezTo>
                  <a:pt x="13" y="69"/>
                  <a:pt x="13" y="69"/>
                  <a:pt x="13" y="69"/>
                </a:cubicBezTo>
                <a:cubicBezTo>
                  <a:pt x="13" y="70"/>
                  <a:pt x="13" y="71"/>
                  <a:pt x="13" y="71"/>
                </a:cubicBezTo>
                <a:cubicBezTo>
                  <a:pt x="14" y="71"/>
                  <a:pt x="14" y="71"/>
                  <a:pt x="14" y="71"/>
                </a:cubicBezTo>
                <a:cubicBezTo>
                  <a:pt x="13" y="77"/>
                  <a:pt x="12" y="82"/>
                  <a:pt x="10" y="88"/>
                </a:cubicBezTo>
                <a:cubicBezTo>
                  <a:pt x="9" y="88"/>
                  <a:pt x="9" y="88"/>
                  <a:pt x="8" y="88"/>
                </a:cubicBezTo>
                <a:cubicBezTo>
                  <a:pt x="8" y="88"/>
                  <a:pt x="8" y="89"/>
                  <a:pt x="8" y="89"/>
                </a:cubicBezTo>
                <a:cubicBezTo>
                  <a:pt x="8" y="90"/>
                  <a:pt x="8" y="91"/>
                  <a:pt x="8" y="92"/>
                </a:cubicBezTo>
                <a:cubicBezTo>
                  <a:pt x="5" y="100"/>
                  <a:pt x="2" y="106"/>
                  <a:pt x="1" y="107"/>
                </a:cubicBezTo>
                <a:cubicBezTo>
                  <a:pt x="1" y="107"/>
                  <a:pt x="1" y="107"/>
                  <a:pt x="0" y="107"/>
                </a:cubicBezTo>
                <a:cubicBezTo>
                  <a:pt x="0" y="108"/>
                  <a:pt x="0" y="109"/>
                  <a:pt x="0" y="110"/>
                </a:cubicBezTo>
                <a:cubicBezTo>
                  <a:pt x="3" y="110"/>
                  <a:pt x="6" y="110"/>
                  <a:pt x="8" y="110"/>
                </a:cubicBezTo>
                <a:cubicBezTo>
                  <a:pt x="8" y="109"/>
                  <a:pt x="8" y="108"/>
                  <a:pt x="8" y="107"/>
                </a:cubicBezTo>
                <a:cubicBezTo>
                  <a:pt x="8" y="107"/>
                  <a:pt x="8" y="107"/>
                  <a:pt x="8" y="107"/>
                </a:cubicBezTo>
                <a:cubicBezTo>
                  <a:pt x="8" y="105"/>
                  <a:pt x="10" y="97"/>
                  <a:pt x="20" y="96"/>
                </a:cubicBezTo>
                <a:cubicBezTo>
                  <a:pt x="30" y="96"/>
                  <a:pt x="33" y="105"/>
                  <a:pt x="34" y="10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33" y="107"/>
                  <a:pt x="33" y="108"/>
                  <a:pt x="33" y="109"/>
                </a:cubicBezTo>
                <a:cubicBezTo>
                  <a:pt x="36" y="109"/>
                  <a:pt x="38" y="109"/>
                  <a:pt x="41" y="109"/>
                </a:cubicBezTo>
                <a:cubicBezTo>
                  <a:pt x="41" y="108"/>
                  <a:pt x="41" y="107"/>
                  <a:pt x="41" y="106"/>
                </a:cubicBezTo>
                <a:close/>
                <a:moveTo>
                  <a:pt x="17" y="75"/>
                </a:moveTo>
                <a:cubicBezTo>
                  <a:pt x="17" y="75"/>
                  <a:pt x="20" y="75"/>
                  <a:pt x="23" y="75"/>
                </a:cubicBezTo>
                <a:cubicBezTo>
                  <a:pt x="23" y="80"/>
                  <a:pt x="25" y="86"/>
                  <a:pt x="25" y="87"/>
                </a:cubicBezTo>
                <a:cubicBezTo>
                  <a:pt x="22" y="87"/>
                  <a:pt x="19" y="87"/>
                  <a:pt x="15" y="87"/>
                </a:cubicBezTo>
                <a:cubicBezTo>
                  <a:pt x="16" y="84"/>
                  <a:pt x="17" y="75"/>
                  <a:pt x="17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8" name="Freeform 119"/>
          <p:cNvSpPr/>
          <p:nvPr/>
        </p:nvSpPr>
        <p:spPr bwMode="auto">
          <a:xfrm>
            <a:off x="9321332" y="5030022"/>
            <a:ext cx="682818" cy="1386394"/>
          </a:xfrm>
          <a:custGeom>
            <a:avLst/>
            <a:gdLst>
              <a:gd name="T0" fmla="*/ 31 w 34"/>
              <a:gd name="T1" fmla="*/ 3 h 68"/>
              <a:gd name="T2" fmla="*/ 25 w 34"/>
              <a:gd name="T3" fmla="*/ 0 h 68"/>
              <a:gd name="T4" fmla="*/ 17 w 34"/>
              <a:gd name="T5" fmla="*/ 1 h 68"/>
              <a:gd name="T6" fmla="*/ 14 w 34"/>
              <a:gd name="T7" fmla="*/ 4 h 68"/>
              <a:gd name="T8" fmla="*/ 0 w 34"/>
              <a:gd name="T9" fmla="*/ 65 h 68"/>
              <a:gd name="T10" fmla="*/ 26 w 34"/>
              <a:gd name="T11" fmla="*/ 68 h 68"/>
              <a:gd name="T12" fmla="*/ 34 w 34"/>
              <a:gd name="T13" fmla="*/ 7 h 68"/>
              <a:gd name="T14" fmla="*/ 31 w 34"/>
              <a:gd name="T15" fmla="*/ 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68">
                <a:moveTo>
                  <a:pt x="31" y="3"/>
                </a:moveTo>
                <a:cubicBezTo>
                  <a:pt x="29" y="2"/>
                  <a:pt x="27" y="1"/>
                  <a:pt x="25" y="0"/>
                </a:cubicBezTo>
                <a:cubicBezTo>
                  <a:pt x="22" y="0"/>
                  <a:pt x="20" y="1"/>
                  <a:pt x="17" y="1"/>
                </a:cubicBezTo>
                <a:cubicBezTo>
                  <a:pt x="16" y="2"/>
                  <a:pt x="15" y="3"/>
                  <a:pt x="14" y="4"/>
                </a:cubicBezTo>
                <a:cubicBezTo>
                  <a:pt x="9" y="24"/>
                  <a:pt x="4" y="45"/>
                  <a:pt x="0" y="65"/>
                </a:cubicBezTo>
                <a:cubicBezTo>
                  <a:pt x="8" y="66"/>
                  <a:pt x="17" y="67"/>
                  <a:pt x="26" y="68"/>
                </a:cubicBezTo>
                <a:cubicBezTo>
                  <a:pt x="28" y="47"/>
                  <a:pt x="31" y="27"/>
                  <a:pt x="34" y="7"/>
                </a:cubicBezTo>
                <a:cubicBezTo>
                  <a:pt x="33" y="6"/>
                  <a:pt x="32" y="5"/>
                  <a:pt x="3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9" name="Freeform 120"/>
          <p:cNvSpPr/>
          <p:nvPr/>
        </p:nvSpPr>
        <p:spPr bwMode="auto">
          <a:xfrm>
            <a:off x="9682952" y="4908754"/>
            <a:ext cx="280775" cy="182449"/>
          </a:xfrm>
          <a:custGeom>
            <a:avLst/>
            <a:gdLst>
              <a:gd name="T0" fmla="*/ 0 w 14"/>
              <a:gd name="T1" fmla="*/ 5 h 9"/>
              <a:gd name="T2" fmla="*/ 7 w 14"/>
              <a:gd name="T3" fmla="*/ 2 h 9"/>
              <a:gd name="T4" fmla="*/ 13 w 14"/>
              <a:gd name="T5" fmla="*/ 8 h 9"/>
              <a:gd name="T6" fmla="*/ 13 w 14"/>
              <a:gd name="T7" fmla="*/ 9 h 9"/>
              <a:gd name="T8" fmla="*/ 14 w 14"/>
              <a:gd name="T9" fmla="*/ 7 h 9"/>
              <a:gd name="T10" fmla="*/ 8 w 14"/>
              <a:gd name="T11" fmla="*/ 1 h 9"/>
              <a:gd name="T12" fmla="*/ 0 w 14"/>
              <a:gd name="T13" fmla="*/ 5 h 9"/>
              <a:gd name="T14" fmla="*/ 0 w 14"/>
              <a:gd name="T15" fmla="*/ 6 h 9"/>
              <a:gd name="T16" fmla="*/ 0 w 14"/>
              <a:gd name="T17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9">
                <a:moveTo>
                  <a:pt x="0" y="5"/>
                </a:moveTo>
                <a:cubicBezTo>
                  <a:pt x="0" y="3"/>
                  <a:pt x="4" y="1"/>
                  <a:pt x="7" y="2"/>
                </a:cubicBezTo>
                <a:cubicBezTo>
                  <a:pt x="11" y="3"/>
                  <a:pt x="14" y="5"/>
                  <a:pt x="13" y="8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8"/>
                  <a:pt x="13" y="8"/>
                  <a:pt x="14" y="7"/>
                </a:cubicBezTo>
                <a:cubicBezTo>
                  <a:pt x="14" y="4"/>
                  <a:pt x="11" y="2"/>
                  <a:pt x="8" y="1"/>
                </a:cubicBezTo>
                <a:cubicBezTo>
                  <a:pt x="4" y="0"/>
                  <a:pt x="0" y="2"/>
                  <a:pt x="0" y="5"/>
                </a:cubicBezTo>
                <a:cubicBezTo>
                  <a:pt x="0" y="5"/>
                  <a:pt x="0" y="6"/>
                  <a:pt x="0" y="6"/>
                </a:cubicBezTo>
                <a:lnTo>
                  <a:pt x="0" y="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0" name="Freeform 121"/>
          <p:cNvSpPr>
            <a:spLocks noEditPoints="1"/>
          </p:cNvSpPr>
          <p:nvPr/>
        </p:nvSpPr>
        <p:spPr bwMode="auto">
          <a:xfrm>
            <a:off x="9662195" y="4908754"/>
            <a:ext cx="301533" cy="182449"/>
          </a:xfrm>
          <a:custGeom>
            <a:avLst/>
            <a:gdLst>
              <a:gd name="T0" fmla="*/ 1 w 15"/>
              <a:gd name="T1" fmla="*/ 6 h 9"/>
              <a:gd name="T2" fmla="*/ 1 w 15"/>
              <a:gd name="T3" fmla="*/ 6 h 9"/>
              <a:gd name="T4" fmla="*/ 1 w 15"/>
              <a:gd name="T5" fmla="*/ 5 h 9"/>
              <a:gd name="T6" fmla="*/ 9 w 15"/>
              <a:gd name="T7" fmla="*/ 1 h 9"/>
              <a:gd name="T8" fmla="*/ 10 w 15"/>
              <a:gd name="T9" fmla="*/ 1 h 9"/>
              <a:gd name="T10" fmla="*/ 15 w 15"/>
              <a:gd name="T11" fmla="*/ 7 h 9"/>
              <a:gd name="T12" fmla="*/ 14 w 15"/>
              <a:gd name="T13" fmla="*/ 9 h 9"/>
              <a:gd name="T14" fmla="*/ 14 w 15"/>
              <a:gd name="T15" fmla="*/ 9 h 9"/>
              <a:gd name="T16" fmla="*/ 14 w 15"/>
              <a:gd name="T17" fmla="*/ 8 h 9"/>
              <a:gd name="T18" fmla="*/ 14 w 15"/>
              <a:gd name="T19" fmla="*/ 8 h 9"/>
              <a:gd name="T20" fmla="*/ 10 w 15"/>
              <a:gd name="T21" fmla="*/ 2 h 9"/>
              <a:gd name="T22" fmla="*/ 8 w 15"/>
              <a:gd name="T23" fmla="*/ 2 h 9"/>
              <a:gd name="T24" fmla="*/ 1 w 15"/>
              <a:gd name="T25" fmla="*/ 5 h 9"/>
              <a:gd name="T26" fmla="*/ 1 w 15"/>
              <a:gd name="T27" fmla="*/ 6 h 9"/>
              <a:gd name="T28" fmla="*/ 1 w 15"/>
              <a:gd name="T29" fmla="*/ 6 h 9"/>
              <a:gd name="T30" fmla="*/ 10 w 15"/>
              <a:gd name="T31" fmla="*/ 1 h 9"/>
              <a:gd name="T32" fmla="*/ 9 w 15"/>
              <a:gd name="T33" fmla="*/ 1 h 9"/>
              <a:gd name="T34" fmla="*/ 1 w 15"/>
              <a:gd name="T35" fmla="*/ 5 h 9"/>
              <a:gd name="T36" fmla="*/ 1 w 15"/>
              <a:gd name="T37" fmla="*/ 5 h 9"/>
              <a:gd name="T38" fmla="*/ 8 w 15"/>
              <a:gd name="T39" fmla="*/ 2 h 9"/>
              <a:gd name="T40" fmla="*/ 10 w 15"/>
              <a:gd name="T41" fmla="*/ 2 h 9"/>
              <a:gd name="T42" fmla="*/ 14 w 15"/>
              <a:gd name="T43" fmla="*/ 7 h 9"/>
              <a:gd name="T44" fmla="*/ 14 w 15"/>
              <a:gd name="T45" fmla="*/ 7 h 9"/>
              <a:gd name="T46" fmla="*/ 10 w 15"/>
              <a:gd name="T47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5" h="9">
                <a:moveTo>
                  <a:pt x="1" y="6"/>
                </a:moveTo>
                <a:cubicBezTo>
                  <a:pt x="1" y="6"/>
                  <a:pt x="1" y="6"/>
                  <a:pt x="1" y="6"/>
                </a:cubicBezTo>
                <a:cubicBezTo>
                  <a:pt x="1" y="6"/>
                  <a:pt x="0" y="5"/>
                  <a:pt x="1" y="5"/>
                </a:cubicBezTo>
                <a:cubicBezTo>
                  <a:pt x="1" y="2"/>
                  <a:pt x="5" y="0"/>
                  <a:pt x="9" y="1"/>
                </a:cubicBezTo>
                <a:cubicBezTo>
                  <a:pt x="9" y="1"/>
                  <a:pt x="9" y="1"/>
                  <a:pt x="10" y="1"/>
                </a:cubicBezTo>
                <a:cubicBezTo>
                  <a:pt x="13" y="2"/>
                  <a:pt x="15" y="5"/>
                  <a:pt x="15" y="7"/>
                </a:cubicBezTo>
                <a:cubicBezTo>
                  <a:pt x="15" y="8"/>
                  <a:pt x="14" y="8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5"/>
                  <a:pt x="13" y="3"/>
                  <a:pt x="10" y="2"/>
                </a:cubicBezTo>
                <a:cubicBezTo>
                  <a:pt x="9" y="2"/>
                  <a:pt x="9" y="2"/>
                  <a:pt x="8" y="2"/>
                </a:cubicBezTo>
                <a:cubicBezTo>
                  <a:pt x="5" y="1"/>
                  <a:pt x="2" y="3"/>
                  <a:pt x="1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lose/>
                <a:moveTo>
                  <a:pt x="10" y="1"/>
                </a:moveTo>
                <a:cubicBezTo>
                  <a:pt x="9" y="1"/>
                  <a:pt x="9" y="1"/>
                  <a:pt x="9" y="1"/>
                </a:cubicBezTo>
                <a:cubicBezTo>
                  <a:pt x="5" y="0"/>
                  <a:pt x="1" y="2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2" y="2"/>
                  <a:pt x="5" y="1"/>
                  <a:pt x="8" y="2"/>
                </a:cubicBezTo>
                <a:cubicBezTo>
                  <a:pt x="9" y="2"/>
                  <a:pt x="9" y="2"/>
                  <a:pt x="10" y="2"/>
                </a:cubicBezTo>
                <a:cubicBezTo>
                  <a:pt x="13" y="3"/>
                  <a:pt x="14" y="5"/>
                  <a:pt x="14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5" y="5"/>
                  <a:pt x="13" y="2"/>
                  <a:pt x="1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1" name="Freeform 122"/>
          <p:cNvSpPr/>
          <p:nvPr/>
        </p:nvSpPr>
        <p:spPr bwMode="auto">
          <a:xfrm>
            <a:off x="9662195" y="5764188"/>
            <a:ext cx="80846" cy="162784"/>
          </a:xfrm>
          <a:custGeom>
            <a:avLst/>
            <a:gdLst>
              <a:gd name="T0" fmla="*/ 2 w 4"/>
              <a:gd name="T1" fmla="*/ 8 h 8"/>
              <a:gd name="T2" fmla="*/ 0 w 4"/>
              <a:gd name="T3" fmla="*/ 8 h 8"/>
              <a:gd name="T4" fmla="*/ 1 w 4"/>
              <a:gd name="T5" fmla="*/ 1 h 8"/>
              <a:gd name="T6" fmla="*/ 3 w 4"/>
              <a:gd name="T7" fmla="*/ 0 h 8"/>
              <a:gd name="T8" fmla="*/ 4 w 4"/>
              <a:gd name="T9" fmla="*/ 1 h 8"/>
              <a:gd name="T10" fmla="*/ 2 w 4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8">
                <a:moveTo>
                  <a:pt x="2" y="8"/>
                </a:moveTo>
                <a:cubicBezTo>
                  <a:pt x="2" y="8"/>
                  <a:pt x="1" y="8"/>
                  <a:pt x="0" y="8"/>
                </a:cubicBezTo>
                <a:cubicBezTo>
                  <a:pt x="1" y="5"/>
                  <a:pt x="1" y="3"/>
                  <a:pt x="1" y="1"/>
                </a:cubicBezTo>
                <a:cubicBezTo>
                  <a:pt x="2" y="0"/>
                  <a:pt x="2" y="0"/>
                  <a:pt x="3" y="0"/>
                </a:cubicBezTo>
                <a:cubicBezTo>
                  <a:pt x="3" y="0"/>
                  <a:pt x="4" y="1"/>
                  <a:pt x="4" y="1"/>
                </a:cubicBezTo>
                <a:cubicBezTo>
                  <a:pt x="3" y="4"/>
                  <a:pt x="3" y="6"/>
                  <a:pt x="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2" name="Freeform 123"/>
          <p:cNvSpPr/>
          <p:nvPr/>
        </p:nvSpPr>
        <p:spPr bwMode="auto">
          <a:xfrm>
            <a:off x="9722283" y="5783853"/>
            <a:ext cx="61181" cy="163876"/>
          </a:xfrm>
          <a:custGeom>
            <a:avLst/>
            <a:gdLst>
              <a:gd name="T0" fmla="*/ 2 w 3"/>
              <a:gd name="T1" fmla="*/ 8 h 8"/>
              <a:gd name="T2" fmla="*/ 0 w 3"/>
              <a:gd name="T3" fmla="*/ 8 h 8"/>
              <a:gd name="T4" fmla="*/ 1 w 3"/>
              <a:gd name="T5" fmla="*/ 1 h 8"/>
              <a:gd name="T6" fmla="*/ 2 w 3"/>
              <a:gd name="T7" fmla="*/ 0 h 8"/>
              <a:gd name="T8" fmla="*/ 3 w 3"/>
              <a:gd name="T9" fmla="*/ 1 h 8"/>
              <a:gd name="T10" fmla="*/ 2 w 3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8">
                <a:moveTo>
                  <a:pt x="2" y="8"/>
                </a:moveTo>
                <a:cubicBezTo>
                  <a:pt x="2" y="8"/>
                  <a:pt x="1" y="8"/>
                  <a:pt x="0" y="8"/>
                </a:cubicBezTo>
                <a:cubicBezTo>
                  <a:pt x="1" y="5"/>
                  <a:pt x="1" y="3"/>
                  <a:pt x="1" y="1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1"/>
                  <a:pt x="3" y="1"/>
                </a:cubicBezTo>
                <a:cubicBezTo>
                  <a:pt x="3" y="4"/>
                  <a:pt x="3" y="6"/>
                  <a:pt x="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3" name="Freeform 124"/>
          <p:cNvSpPr/>
          <p:nvPr/>
        </p:nvSpPr>
        <p:spPr bwMode="auto">
          <a:xfrm>
            <a:off x="9783463" y="5804611"/>
            <a:ext cx="39330" cy="162784"/>
          </a:xfrm>
          <a:custGeom>
            <a:avLst/>
            <a:gdLst>
              <a:gd name="T0" fmla="*/ 1 w 2"/>
              <a:gd name="T1" fmla="*/ 8 h 8"/>
              <a:gd name="T2" fmla="*/ 0 w 2"/>
              <a:gd name="T3" fmla="*/ 8 h 8"/>
              <a:gd name="T4" fmla="*/ 1 w 2"/>
              <a:gd name="T5" fmla="*/ 0 h 8"/>
              <a:gd name="T6" fmla="*/ 2 w 2"/>
              <a:gd name="T7" fmla="*/ 0 h 8"/>
              <a:gd name="T8" fmla="*/ 2 w 2"/>
              <a:gd name="T9" fmla="*/ 1 h 8"/>
              <a:gd name="T10" fmla="*/ 1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1" y="8"/>
                </a:moveTo>
                <a:cubicBezTo>
                  <a:pt x="1" y="8"/>
                  <a:pt x="0" y="8"/>
                  <a:pt x="0" y="8"/>
                </a:cubicBezTo>
                <a:cubicBezTo>
                  <a:pt x="0" y="5"/>
                  <a:pt x="1" y="3"/>
                  <a:pt x="1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1"/>
                  <a:pt x="2" y="1"/>
                </a:cubicBezTo>
                <a:cubicBezTo>
                  <a:pt x="2" y="3"/>
                  <a:pt x="2" y="6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" name="Freeform 125"/>
          <p:cNvSpPr/>
          <p:nvPr/>
        </p:nvSpPr>
        <p:spPr bwMode="auto">
          <a:xfrm>
            <a:off x="9822794" y="5825369"/>
            <a:ext cx="40423" cy="162784"/>
          </a:xfrm>
          <a:custGeom>
            <a:avLst/>
            <a:gdLst>
              <a:gd name="T0" fmla="*/ 1 w 2"/>
              <a:gd name="T1" fmla="*/ 8 h 8"/>
              <a:gd name="T2" fmla="*/ 0 w 2"/>
              <a:gd name="T3" fmla="*/ 8 h 8"/>
              <a:gd name="T4" fmla="*/ 1 w 2"/>
              <a:gd name="T5" fmla="*/ 0 h 8"/>
              <a:gd name="T6" fmla="*/ 2 w 2"/>
              <a:gd name="T7" fmla="*/ 0 h 8"/>
              <a:gd name="T8" fmla="*/ 2 w 2"/>
              <a:gd name="T9" fmla="*/ 1 h 8"/>
              <a:gd name="T10" fmla="*/ 1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1" y="8"/>
                </a:moveTo>
                <a:cubicBezTo>
                  <a:pt x="0" y="8"/>
                  <a:pt x="0" y="8"/>
                  <a:pt x="0" y="8"/>
                </a:cubicBezTo>
                <a:cubicBezTo>
                  <a:pt x="0" y="5"/>
                  <a:pt x="1" y="3"/>
                  <a:pt x="1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0"/>
                  <a:pt x="2" y="1"/>
                </a:cubicBezTo>
                <a:cubicBezTo>
                  <a:pt x="2" y="3"/>
                  <a:pt x="1" y="6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5" name="Freeform 126"/>
          <p:cNvSpPr/>
          <p:nvPr/>
        </p:nvSpPr>
        <p:spPr bwMode="auto">
          <a:xfrm>
            <a:off x="9863216" y="5825369"/>
            <a:ext cx="19665" cy="183542"/>
          </a:xfrm>
          <a:custGeom>
            <a:avLst/>
            <a:gdLst>
              <a:gd name="T0" fmla="*/ 0 w 1"/>
              <a:gd name="T1" fmla="*/ 9 h 9"/>
              <a:gd name="T2" fmla="*/ 0 w 1"/>
              <a:gd name="T3" fmla="*/ 8 h 9"/>
              <a:gd name="T4" fmla="*/ 1 w 1"/>
              <a:gd name="T5" fmla="*/ 1 h 9"/>
              <a:gd name="T6" fmla="*/ 1 w 1"/>
              <a:gd name="T7" fmla="*/ 1 h 9"/>
              <a:gd name="T8" fmla="*/ 1 w 1"/>
              <a:gd name="T9" fmla="*/ 2 h 9"/>
              <a:gd name="T10" fmla="*/ 0 w 1"/>
              <a:gd name="T11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9">
                <a:moveTo>
                  <a:pt x="0" y="9"/>
                </a:moveTo>
                <a:cubicBezTo>
                  <a:pt x="0" y="8"/>
                  <a:pt x="0" y="8"/>
                  <a:pt x="0" y="8"/>
                </a:cubicBezTo>
                <a:cubicBezTo>
                  <a:pt x="0" y="6"/>
                  <a:pt x="0" y="4"/>
                  <a:pt x="1" y="1"/>
                </a:cubicBezTo>
                <a:cubicBezTo>
                  <a:pt x="1" y="1"/>
                  <a:pt x="1" y="0"/>
                  <a:pt x="1" y="1"/>
                </a:cubicBezTo>
                <a:cubicBezTo>
                  <a:pt x="1" y="1"/>
                  <a:pt x="1" y="1"/>
                  <a:pt x="1" y="2"/>
                </a:cubicBezTo>
                <a:cubicBezTo>
                  <a:pt x="1" y="4"/>
                  <a:pt x="1" y="7"/>
                  <a:pt x="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6" name="Freeform 127"/>
          <p:cNvSpPr/>
          <p:nvPr/>
        </p:nvSpPr>
        <p:spPr bwMode="auto">
          <a:xfrm>
            <a:off x="9602107" y="5743431"/>
            <a:ext cx="80846" cy="183542"/>
          </a:xfrm>
          <a:custGeom>
            <a:avLst/>
            <a:gdLst>
              <a:gd name="T0" fmla="*/ 0 w 4"/>
              <a:gd name="T1" fmla="*/ 8 h 9"/>
              <a:gd name="T2" fmla="*/ 2 w 4"/>
              <a:gd name="T3" fmla="*/ 9 h 9"/>
              <a:gd name="T4" fmla="*/ 4 w 4"/>
              <a:gd name="T5" fmla="*/ 2 h 9"/>
              <a:gd name="T6" fmla="*/ 3 w 4"/>
              <a:gd name="T7" fmla="*/ 1 h 9"/>
              <a:gd name="T8" fmla="*/ 2 w 4"/>
              <a:gd name="T9" fmla="*/ 1 h 9"/>
              <a:gd name="T10" fmla="*/ 0 w 4"/>
              <a:gd name="T11" fmla="*/ 8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9">
                <a:moveTo>
                  <a:pt x="0" y="8"/>
                </a:moveTo>
                <a:cubicBezTo>
                  <a:pt x="1" y="8"/>
                  <a:pt x="2" y="9"/>
                  <a:pt x="2" y="9"/>
                </a:cubicBezTo>
                <a:cubicBezTo>
                  <a:pt x="3" y="6"/>
                  <a:pt x="3" y="4"/>
                  <a:pt x="4" y="2"/>
                </a:cubicBezTo>
                <a:cubicBezTo>
                  <a:pt x="4" y="1"/>
                  <a:pt x="3" y="1"/>
                  <a:pt x="3" y="1"/>
                </a:cubicBezTo>
                <a:cubicBezTo>
                  <a:pt x="2" y="0"/>
                  <a:pt x="2" y="1"/>
                  <a:pt x="2" y="1"/>
                </a:cubicBezTo>
                <a:cubicBezTo>
                  <a:pt x="1" y="4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7" name="Freeform 128"/>
          <p:cNvSpPr/>
          <p:nvPr/>
        </p:nvSpPr>
        <p:spPr bwMode="auto">
          <a:xfrm>
            <a:off x="9542019" y="5743431"/>
            <a:ext cx="79753" cy="162784"/>
          </a:xfrm>
          <a:custGeom>
            <a:avLst/>
            <a:gdLst>
              <a:gd name="T0" fmla="*/ 0 w 4"/>
              <a:gd name="T1" fmla="*/ 8 h 8"/>
              <a:gd name="T2" fmla="*/ 2 w 4"/>
              <a:gd name="T3" fmla="*/ 8 h 8"/>
              <a:gd name="T4" fmla="*/ 4 w 4"/>
              <a:gd name="T5" fmla="*/ 1 h 8"/>
              <a:gd name="T6" fmla="*/ 3 w 4"/>
              <a:gd name="T7" fmla="*/ 0 h 8"/>
              <a:gd name="T8" fmla="*/ 2 w 4"/>
              <a:gd name="T9" fmla="*/ 1 h 8"/>
              <a:gd name="T10" fmla="*/ 0 w 4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8">
                <a:moveTo>
                  <a:pt x="0" y="8"/>
                </a:moveTo>
                <a:cubicBezTo>
                  <a:pt x="1" y="8"/>
                  <a:pt x="2" y="8"/>
                  <a:pt x="2" y="8"/>
                </a:cubicBezTo>
                <a:cubicBezTo>
                  <a:pt x="3" y="6"/>
                  <a:pt x="3" y="4"/>
                  <a:pt x="4" y="1"/>
                </a:cubicBezTo>
                <a:cubicBezTo>
                  <a:pt x="4" y="1"/>
                  <a:pt x="4" y="0"/>
                  <a:pt x="3" y="0"/>
                </a:cubicBezTo>
                <a:cubicBezTo>
                  <a:pt x="2" y="0"/>
                  <a:pt x="2" y="1"/>
                  <a:pt x="2" y="1"/>
                </a:cubicBezTo>
                <a:cubicBezTo>
                  <a:pt x="1" y="4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Freeform 129"/>
          <p:cNvSpPr/>
          <p:nvPr/>
        </p:nvSpPr>
        <p:spPr bwMode="auto">
          <a:xfrm>
            <a:off x="9501596" y="5743431"/>
            <a:ext cx="60088" cy="183542"/>
          </a:xfrm>
          <a:custGeom>
            <a:avLst/>
            <a:gdLst>
              <a:gd name="T0" fmla="*/ 0 w 3"/>
              <a:gd name="T1" fmla="*/ 9 h 9"/>
              <a:gd name="T2" fmla="*/ 2 w 3"/>
              <a:gd name="T3" fmla="*/ 8 h 9"/>
              <a:gd name="T4" fmla="*/ 3 w 3"/>
              <a:gd name="T5" fmla="*/ 1 h 9"/>
              <a:gd name="T6" fmla="*/ 2 w 3"/>
              <a:gd name="T7" fmla="*/ 0 h 9"/>
              <a:gd name="T8" fmla="*/ 1 w 3"/>
              <a:gd name="T9" fmla="*/ 2 h 9"/>
              <a:gd name="T10" fmla="*/ 0 w 3"/>
              <a:gd name="T11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9">
                <a:moveTo>
                  <a:pt x="0" y="9"/>
                </a:moveTo>
                <a:cubicBezTo>
                  <a:pt x="0" y="9"/>
                  <a:pt x="1" y="8"/>
                  <a:pt x="2" y="8"/>
                </a:cubicBezTo>
                <a:cubicBezTo>
                  <a:pt x="2" y="6"/>
                  <a:pt x="3" y="4"/>
                  <a:pt x="3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2" y="1"/>
                  <a:pt x="1" y="2"/>
                </a:cubicBezTo>
                <a:cubicBezTo>
                  <a:pt x="1" y="4"/>
                  <a:pt x="1" y="6"/>
                  <a:pt x="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9" name="Freeform 130"/>
          <p:cNvSpPr/>
          <p:nvPr/>
        </p:nvSpPr>
        <p:spPr bwMode="auto">
          <a:xfrm>
            <a:off x="9461173" y="5764188"/>
            <a:ext cx="60088" cy="162784"/>
          </a:xfrm>
          <a:custGeom>
            <a:avLst/>
            <a:gdLst>
              <a:gd name="T0" fmla="*/ 0 w 3"/>
              <a:gd name="T1" fmla="*/ 8 h 8"/>
              <a:gd name="T2" fmla="*/ 1 w 3"/>
              <a:gd name="T3" fmla="*/ 8 h 8"/>
              <a:gd name="T4" fmla="*/ 3 w 3"/>
              <a:gd name="T5" fmla="*/ 1 h 8"/>
              <a:gd name="T6" fmla="*/ 2 w 3"/>
              <a:gd name="T7" fmla="*/ 0 h 8"/>
              <a:gd name="T8" fmla="*/ 2 w 3"/>
              <a:gd name="T9" fmla="*/ 1 h 8"/>
              <a:gd name="T10" fmla="*/ 0 w 3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8">
                <a:moveTo>
                  <a:pt x="0" y="8"/>
                </a:moveTo>
                <a:cubicBezTo>
                  <a:pt x="1" y="8"/>
                  <a:pt x="1" y="8"/>
                  <a:pt x="1" y="8"/>
                </a:cubicBezTo>
                <a:cubicBezTo>
                  <a:pt x="2" y="5"/>
                  <a:pt x="2" y="3"/>
                  <a:pt x="3" y="1"/>
                </a:cubicBezTo>
                <a:cubicBezTo>
                  <a:pt x="3" y="0"/>
                  <a:pt x="3" y="0"/>
                  <a:pt x="2" y="0"/>
                </a:cubicBezTo>
                <a:cubicBezTo>
                  <a:pt x="2" y="0"/>
                  <a:pt x="2" y="0"/>
                  <a:pt x="2" y="1"/>
                </a:cubicBezTo>
                <a:cubicBezTo>
                  <a:pt x="1" y="3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0" name="Freeform 131"/>
          <p:cNvSpPr/>
          <p:nvPr/>
        </p:nvSpPr>
        <p:spPr bwMode="auto">
          <a:xfrm>
            <a:off x="9441508" y="5764188"/>
            <a:ext cx="40423" cy="162784"/>
          </a:xfrm>
          <a:custGeom>
            <a:avLst/>
            <a:gdLst>
              <a:gd name="T0" fmla="*/ 0 w 2"/>
              <a:gd name="T1" fmla="*/ 8 h 8"/>
              <a:gd name="T2" fmla="*/ 0 w 2"/>
              <a:gd name="T3" fmla="*/ 8 h 8"/>
              <a:gd name="T4" fmla="*/ 2 w 2"/>
              <a:gd name="T5" fmla="*/ 1 h 8"/>
              <a:gd name="T6" fmla="*/ 2 w 2"/>
              <a:gd name="T7" fmla="*/ 0 h 8"/>
              <a:gd name="T8" fmla="*/ 1 w 2"/>
              <a:gd name="T9" fmla="*/ 1 h 8"/>
              <a:gd name="T10" fmla="*/ 0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1" y="6"/>
                  <a:pt x="1" y="3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1" y="4"/>
                  <a:pt x="0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1" name="Freeform 132"/>
          <p:cNvSpPr>
            <a:spLocks noEditPoints="1"/>
          </p:cNvSpPr>
          <p:nvPr/>
        </p:nvSpPr>
        <p:spPr bwMode="auto">
          <a:xfrm>
            <a:off x="9360662" y="5947730"/>
            <a:ext cx="502554" cy="427171"/>
          </a:xfrm>
          <a:custGeom>
            <a:avLst/>
            <a:gdLst>
              <a:gd name="T0" fmla="*/ 15 w 25"/>
              <a:gd name="T1" fmla="*/ 0 h 21"/>
              <a:gd name="T2" fmla="*/ 13 w 25"/>
              <a:gd name="T3" fmla="*/ 2 h 21"/>
              <a:gd name="T4" fmla="*/ 10 w 25"/>
              <a:gd name="T5" fmla="*/ 16 h 21"/>
              <a:gd name="T6" fmla="*/ 14 w 25"/>
              <a:gd name="T7" fmla="*/ 17 h 21"/>
              <a:gd name="T8" fmla="*/ 17 w 25"/>
              <a:gd name="T9" fmla="*/ 3 h 21"/>
              <a:gd name="T10" fmla="*/ 15 w 25"/>
              <a:gd name="T11" fmla="*/ 0 h 21"/>
              <a:gd name="T12" fmla="*/ 20 w 25"/>
              <a:gd name="T13" fmla="*/ 2 h 21"/>
              <a:gd name="T14" fmla="*/ 18 w 25"/>
              <a:gd name="T15" fmla="*/ 3 h 21"/>
              <a:gd name="T16" fmla="*/ 16 w 25"/>
              <a:gd name="T17" fmla="*/ 17 h 21"/>
              <a:gd name="T18" fmla="*/ 19 w 25"/>
              <a:gd name="T19" fmla="*/ 19 h 21"/>
              <a:gd name="T20" fmla="*/ 22 w 25"/>
              <a:gd name="T21" fmla="*/ 5 h 21"/>
              <a:gd name="T22" fmla="*/ 20 w 25"/>
              <a:gd name="T23" fmla="*/ 2 h 21"/>
              <a:gd name="T24" fmla="*/ 25 w 25"/>
              <a:gd name="T25" fmla="*/ 6 h 21"/>
              <a:gd name="T26" fmla="*/ 24 w 25"/>
              <a:gd name="T27" fmla="*/ 4 h 21"/>
              <a:gd name="T28" fmla="*/ 23 w 25"/>
              <a:gd name="T29" fmla="*/ 5 h 21"/>
              <a:gd name="T30" fmla="*/ 21 w 25"/>
              <a:gd name="T31" fmla="*/ 19 h 21"/>
              <a:gd name="T32" fmla="*/ 23 w 25"/>
              <a:gd name="T33" fmla="*/ 21 h 21"/>
              <a:gd name="T34" fmla="*/ 25 w 25"/>
              <a:gd name="T35" fmla="*/ 6 h 21"/>
              <a:gd name="T36" fmla="*/ 9 w 25"/>
              <a:gd name="T37" fmla="*/ 0 h 21"/>
              <a:gd name="T38" fmla="*/ 7 w 25"/>
              <a:gd name="T39" fmla="*/ 1 h 21"/>
              <a:gd name="T40" fmla="*/ 4 w 25"/>
              <a:gd name="T41" fmla="*/ 15 h 21"/>
              <a:gd name="T42" fmla="*/ 9 w 25"/>
              <a:gd name="T43" fmla="*/ 16 h 21"/>
              <a:gd name="T44" fmla="*/ 11 w 25"/>
              <a:gd name="T45" fmla="*/ 2 h 21"/>
              <a:gd name="T46" fmla="*/ 9 w 25"/>
              <a:gd name="T47" fmla="*/ 0 h 21"/>
              <a:gd name="T48" fmla="*/ 5 w 25"/>
              <a:gd name="T49" fmla="*/ 0 h 21"/>
              <a:gd name="T50" fmla="*/ 3 w 25"/>
              <a:gd name="T51" fmla="*/ 2 h 21"/>
              <a:gd name="T52" fmla="*/ 0 w 25"/>
              <a:gd name="T53" fmla="*/ 16 h 21"/>
              <a:gd name="T54" fmla="*/ 2 w 25"/>
              <a:gd name="T55" fmla="*/ 16 h 21"/>
              <a:gd name="T56" fmla="*/ 5 w 25"/>
              <a:gd name="T57" fmla="*/ 2 h 21"/>
              <a:gd name="T58" fmla="*/ 5 w 25"/>
              <a:gd name="T5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5" h="21">
                <a:moveTo>
                  <a:pt x="15" y="0"/>
                </a:moveTo>
                <a:cubicBezTo>
                  <a:pt x="14" y="0"/>
                  <a:pt x="13" y="1"/>
                  <a:pt x="13" y="2"/>
                </a:cubicBezTo>
                <a:cubicBezTo>
                  <a:pt x="12" y="7"/>
                  <a:pt x="11" y="11"/>
                  <a:pt x="10" y="16"/>
                </a:cubicBezTo>
                <a:cubicBezTo>
                  <a:pt x="12" y="16"/>
                  <a:pt x="13" y="17"/>
                  <a:pt x="14" y="17"/>
                </a:cubicBezTo>
                <a:cubicBezTo>
                  <a:pt x="15" y="12"/>
                  <a:pt x="16" y="8"/>
                  <a:pt x="17" y="3"/>
                </a:cubicBezTo>
                <a:cubicBezTo>
                  <a:pt x="17" y="2"/>
                  <a:pt x="16" y="1"/>
                  <a:pt x="15" y="0"/>
                </a:cubicBezTo>
                <a:close/>
                <a:moveTo>
                  <a:pt x="20" y="2"/>
                </a:moveTo>
                <a:cubicBezTo>
                  <a:pt x="19" y="2"/>
                  <a:pt x="18" y="2"/>
                  <a:pt x="18" y="3"/>
                </a:cubicBezTo>
                <a:cubicBezTo>
                  <a:pt x="17" y="8"/>
                  <a:pt x="16" y="13"/>
                  <a:pt x="16" y="17"/>
                </a:cubicBezTo>
                <a:cubicBezTo>
                  <a:pt x="17" y="18"/>
                  <a:pt x="18" y="18"/>
                  <a:pt x="19" y="19"/>
                </a:cubicBezTo>
                <a:cubicBezTo>
                  <a:pt x="20" y="14"/>
                  <a:pt x="21" y="9"/>
                  <a:pt x="22" y="5"/>
                </a:cubicBezTo>
                <a:cubicBezTo>
                  <a:pt x="22" y="4"/>
                  <a:pt x="21" y="2"/>
                  <a:pt x="20" y="2"/>
                </a:cubicBezTo>
                <a:close/>
                <a:moveTo>
                  <a:pt x="25" y="6"/>
                </a:moveTo>
                <a:cubicBezTo>
                  <a:pt x="25" y="5"/>
                  <a:pt x="25" y="4"/>
                  <a:pt x="24" y="4"/>
                </a:cubicBezTo>
                <a:cubicBezTo>
                  <a:pt x="23" y="3"/>
                  <a:pt x="23" y="4"/>
                  <a:pt x="23" y="5"/>
                </a:cubicBezTo>
                <a:cubicBezTo>
                  <a:pt x="22" y="10"/>
                  <a:pt x="21" y="15"/>
                  <a:pt x="21" y="19"/>
                </a:cubicBezTo>
                <a:cubicBezTo>
                  <a:pt x="21" y="20"/>
                  <a:pt x="22" y="20"/>
                  <a:pt x="23" y="21"/>
                </a:cubicBezTo>
                <a:cubicBezTo>
                  <a:pt x="23" y="16"/>
                  <a:pt x="24" y="11"/>
                  <a:pt x="25" y="6"/>
                </a:cubicBezTo>
                <a:close/>
                <a:moveTo>
                  <a:pt x="9" y="0"/>
                </a:moveTo>
                <a:cubicBezTo>
                  <a:pt x="8" y="0"/>
                  <a:pt x="7" y="0"/>
                  <a:pt x="7" y="1"/>
                </a:cubicBezTo>
                <a:cubicBezTo>
                  <a:pt x="6" y="6"/>
                  <a:pt x="5" y="11"/>
                  <a:pt x="4" y="15"/>
                </a:cubicBezTo>
                <a:cubicBezTo>
                  <a:pt x="5" y="15"/>
                  <a:pt x="7" y="16"/>
                  <a:pt x="9" y="16"/>
                </a:cubicBezTo>
                <a:cubicBezTo>
                  <a:pt x="10" y="11"/>
                  <a:pt x="10" y="7"/>
                  <a:pt x="11" y="2"/>
                </a:cubicBezTo>
                <a:cubicBezTo>
                  <a:pt x="11" y="1"/>
                  <a:pt x="11" y="0"/>
                  <a:pt x="9" y="0"/>
                </a:cubicBezTo>
                <a:close/>
                <a:moveTo>
                  <a:pt x="5" y="0"/>
                </a:moveTo>
                <a:cubicBezTo>
                  <a:pt x="4" y="0"/>
                  <a:pt x="3" y="1"/>
                  <a:pt x="3" y="2"/>
                </a:cubicBezTo>
                <a:cubicBezTo>
                  <a:pt x="2" y="7"/>
                  <a:pt x="1" y="11"/>
                  <a:pt x="0" y="16"/>
                </a:cubicBezTo>
                <a:cubicBezTo>
                  <a:pt x="1" y="16"/>
                  <a:pt x="2" y="16"/>
                  <a:pt x="2" y="16"/>
                </a:cubicBezTo>
                <a:cubicBezTo>
                  <a:pt x="3" y="11"/>
                  <a:pt x="4" y="6"/>
                  <a:pt x="5" y="2"/>
                </a:cubicBezTo>
                <a:cubicBezTo>
                  <a:pt x="6" y="0"/>
                  <a:pt x="5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Freeform 133"/>
          <p:cNvSpPr/>
          <p:nvPr/>
        </p:nvSpPr>
        <p:spPr bwMode="auto">
          <a:xfrm>
            <a:off x="9481931" y="5601404"/>
            <a:ext cx="39330" cy="101603"/>
          </a:xfrm>
          <a:custGeom>
            <a:avLst/>
            <a:gdLst>
              <a:gd name="T0" fmla="*/ 2 w 2"/>
              <a:gd name="T1" fmla="*/ 0 h 5"/>
              <a:gd name="T2" fmla="*/ 1 w 2"/>
              <a:gd name="T3" fmla="*/ 1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2 w 2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0"/>
                </a:moveTo>
                <a:cubicBezTo>
                  <a:pt x="1" y="0"/>
                  <a:pt x="1" y="1"/>
                  <a:pt x="1" y="1"/>
                </a:cubicBezTo>
                <a:cubicBezTo>
                  <a:pt x="1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2"/>
                  <a:pt x="2" y="1"/>
                </a:cubicBezTo>
                <a:cubicBezTo>
                  <a:pt x="2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Freeform 134"/>
          <p:cNvSpPr/>
          <p:nvPr/>
        </p:nvSpPr>
        <p:spPr bwMode="auto">
          <a:xfrm>
            <a:off x="9582442" y="5580647"/>
            <a:ext cx="60088" cy="122361"/>
          </a:xfrm>
          <a:custGeom>
            <a:avLst/>
            <a:gdLst>
              <a:gd name="T0" fmla="*/ 3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3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0"/>
                </a:moveTo>
                <a:cubicBezTo>
                  <a:pt x="2" y="0"/>
                  <a:pt x="2" y="0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2" y="6"/>
                  <a:pt x="2" y="6"/>
                </a:cubicBezTo>
                <a:cubicBezTo>
                  <a:pt x="3" y="4"/>
                  <a:pt x="3" y="3"/>
                  <a:pt x="3" y="1"/>
                </a:cubicBezTo>
                <a:cubicBezTo>
                  <a:pt x="3" y="0"/>
                  <a:pt x="3" y="0"/>
                  <a:pt x="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Freeform 135"/>
          <p:cNvSpPr/>
          <p:nvPr/>
        </p:nvSpPr>
        <p:spPr bwMode="auto">
          <a:xfrm>
            <a:off x="9542019" y="5580647"/>
            <a:ext cx="60088" cy="122361"/>
          </a:xfrm>
          <a:custGeom>
            <a:avLst/>
            <a:gdLst>
              <a:gd name="T0" fmla="*/ 2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2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1" y="6"/>
                  <a:pt x="2" y="6"/>
                </a:cubicBezTo>
                <a:cubicBezTo>
                  <a:pt x="2" y="4"/>
                  <a:pt x="2" y="3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5" name="Freeform 136"/>
          <p:cNvSpPr/>
          <p:nvPr/>
        </p:nvSpPr>
        <p:spPr bwMode="auto">
          <a:xfrm>
            <a:off x="9501596" y="5580647"/>
            <a:ext cx="60088" cy="122361"/>
          </a:xfrm>
          <a:custGeom>
            <a:avLst/>
            <a:gdLst>
              <a:gd name="T0" fmla="*/ 2 w 3"/>
              <a:gd name="T1" fmla="*/ 1 h 6"/>
              <a:gd name="T2" fmla="*/ 1 w 3"/>
              <a:gd name="T3" fmla="*/ 2 h 6"/>
              <a:gd name="T4" fmla="*/ 0 w 3"/>
              <a:gd name="T5" fmla="*/ 6 h 6"/>
              <a:gd name="T6" fmla="*/ 1 w 3"/>
              <a:gd name="T7" fmla="*/ 6 h 6"/>
              <a:gd name="T8" fmla="*/ 2 w 3"/>
              <a:gd name="T9" fmla="*/ 1 h 6"/>
              <a:gd name="T10" fmla="*/ 2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1"/>
                </a:moveTo>
                <a:cubicBezTo>
                  <a:pt x="2" y="1"/>
                  <a:pt x="1" y="1"/>
                  <a:pt x="1" y="2"/>
                </a:cubicBezTo>
                <a:cubicBezTo>
                  <a:pt x="1" y="3"/>
                  <a:pt x="1" y="5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2" y="4"/>
                  <a:pt x="2" y="3"/>
                  <a:pt x="2" y="1"/>
                </a:cubicBezTo>
                <a:cubicBezTo>
                  <a:pt x="3" y="1"/>
                  <a:pt x="2" y="0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6" name="Freeform 137"/>
          <p:cNvSpPr/>
          <p:nvPr/>
        </p:nvSpPr>
        <p:spPr bwMode="auto">
          <a:xfrm>
            <a:off x="9642530" y="5580647"/>
            <a:ext cx="60088" cy="122361"/>
          </a:xfrm>
          <a:custGeom>
            <a:avLst/>
            <a:gdLst>
              <a:gd name="T0" fmla="*/ 2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2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2" y="6"/>
                  <a:pt x="2" y="6"/>
                </a:cubicBezTo>
                <a:cubicBezTo>
                  <a:pt x="3" y="5"/>
                  <a:pt x="3" y="3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7" name="Freeform 138"/>
          <p:cNvSpPr/>
          <p:nvPr/>
        </p:nvSpPr>
        <p:spPr bwMode="auto">
          <a:xfrm>
            <a:off x="9882882" y="5662585"/>
            <a:ext cx="40423" cy="121269"/>
          </a:xfrm>
          <a:custGeom>
            <a:avLst/>
            <a:gdLst>
              <a:gd name="T0" fmla="*/ 1 w 2"/>
              <a:gd name="T1" fmla="*/ 2 h 6"/>
              <a:gd name="T2" fmla="*/ 1 w 2"/>
              <a:gd name="T3" fmla="*/ 0 h 6"/>
              <a:gd name="T4" fmla="*/ 1 w 2"/>
              <a:gd name="T5" fmla="*/ 1 h 6"/>
              <a:gd name="T6" fmla="*/ 0 w 2"/>
              <a:gd name="T7" fmla="*/ 6 h 6"/>
              <a:gd name="T8" fmla="*/ 1 w 2"/>
              <a:gd name="T9" fmla="*/ 6 h 6"/>
              <a:gd name="T10" fmla="*/ 1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1" y="2"/>
                </a:moveTo>
                <a:cubicBezTo>
                  <a:pt x="2" y="1"/>
                  <a:pt x="1" y="1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1" y="3"/>
                  <a:pt x="0" y="4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8" name="Freeform 139"/>
          <p:cNvSpPr/>
          <p:nvPr/>
        </p:nvSpPr>
        <p:spPr bwMode="auto">
          <a:xfrm>
            <a:off x="9863216" y="5641827"/>
            <a:ext cx="19665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0 h 6"/>
              <a:gd name="T4" fmla="*/ 0 w 1"/>
              <a:gd name="T5" fmla="*/ 1 h 6"/>
              <a:gd name="T6" fmla="*/ 0 w 1"/>
              <a:gd name="T7" fmla="*/ 6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3"/>
                  <a:pt x="0" y="4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Freeform 140"/>
          <p:cNvSpPr/>
          <p:nvPr/>
        </p:nvSpPr>
        <p:spPr bwMode="auto">
          <a:xfrm>
            <a:off x="9702618" y="5580647"/>
            <a:ext cx="60088" cy="143119"/>
          </a:xfrm>
          <a:custGeom>
            <a:avLst/>
            <a:gdLst>
              <a:gd name="T0" fmla="*/ 3 w 3"/>
              <a:gd name="T1" fmla="*/ 2 h 7"/>
              <a:gd name="T2" fmla="*/ 2 w 3"/>
              <a:gd name="T3" fmla="*/ 0 h 7"/>
              <a:gd name="T4" fmla="*/ 1 w 3"/>
              <a:gd name="T5" fmla="*/ 1 h 7"/>
              <a:gd name="T6" fmla="*/ 0 w 3"/>
              <a:gd name="T7" fmla="*/ 7 h 7"/>
              <a:gd name="T8" fmla="*/ 2 w 3"/>
              <a:gd name="T9" fmla="*/ 7 h 7"/>
              <a:gd name="T10" fmla="*/ 3 w 3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7">
                <a:moveTo>
                  <a:pt x="3" y="2"/>
                </a:moveTo>
                <a:cubicBezTo>
                  <a:pt x="3" y="1"/>
                  <a:pt x="3" y="1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1" y="3"/>
                  <a:pt x="0" y="5"/>
                  <a:pt x="0" y="7"/>
                </a:cubicBezTo>
                <a:cubicBezTo>
                  <a:pt x="1" y="7"/>
                  <a:pt x="1" y="7"/>
                  <a:pt x="2" y="7"/>
                </a:cubicBezTo>
                <a:cubicBezTo>
                  <a:pt x="2" y="5"/>
                  <a:pt x="3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0" name="Freeform 141"/>
          <p:cNvSpPr/>
          <p:nvPr/>
        </p:nvSpPr>
        <p:spPr bwMode="auto">
          <a:xfrm>
            <a:off x="9762706" y="5601404"/>
            <a:ext cx="60088" cy="142026"/>
          </a:xfrm>
          <a:custGeom>
            <a:avLst/>
            <a:gdLst>
              <a:gd name="T0" fmla="*/ 3 w 3"/>
              <a:gd name="T1" fmla="*/ 2 h 7"/>
              <a:gd name="T2" fmla="*/ 2 w 3"/>
              <a:gd name="T3" fmla="*/ 0 h 7"/>
              <a:gd name="T4" fmla="*/ 1 w 3"/>
              <a:gd name="T5" fmla="*/ 1 h 7"/>
              <a:gd name="T6" fmla="*/ 0 w 3"/>
              <a:gd name="T7" fmla="*/ 6 h 7"/>
              <a:gd name="T8" fmla="*/ 2 w 3"/>
              <a:gd name="T9" fmla="*/ 7 h 7"/>
              <a:gd name="T10" fmla="*/ 3 w 3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7">
                <a:moveTo>
                  <a:pt x="3" y="2"/>
                </a:moveTo>
                <a:cubicBezTo>
                  <a:pt x="3" y="1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3"/>
                  <a:pt x="0" y="4"/>
                  <a:pt x="0" y="6"/>
                </a:cubicBezTo>
                <a:cubicBezTo>
                  <a:pt x="1" y="6"/>
                  <a:pt x="1" y="7"/>
                  <a:pt x="2" y="7"/>
                </a:cubicBezTo>
                <a:cubicBezTo>
                  <a:pt x="2" y="5"/>
                  <a:pt x="2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1" name="Freeform 142"/>
          <p:cNvSpPr/>
          <p:nvPr/>
        </p:nvSpPr>
        <p:spPr bwMode="auto">
          <a:xfrm>
            <a:off x="9822794" y="5621070"/>
            <a:ext cx="40423" cy="143119"/>
          </a:xfrm>
          <a:custGeom>
            <a:avLst/>
            <a:gdLst>
              <a:gd name="T0" fmla="*/ 2 w 2"/>
              <a:gd name="T1" fmla="*/ 2 h 7"/>
              <a:gd name="T2" fmla="*/ 1 w 2"/>
              <a:gd name="T3" fmla="*/ 0 h 7"/>
              <a:gd name="T4" fmla="*/ 0 w 2"/>
              <a:gd name="T5" fmla="*/ 1 h 7"/>
              <a:gd name="T6" fmla="*/ 0 w 2"/>
              <a:gd name="T7" fmla="*/ 6 h 7"/>
              <a:gd name="T8" fmla="*/ 1 w 2"/>
              <a:gd name="T9" fmla="*/ 7 h 7"/>
              <a:gd name="T10" fmla="*/ 2 w 2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7">
                <a:moveTo>
                  <a:pt x="2" y="2"/>
                </a:moveTo>
                <a:cubicBezTo>
                  <a:pt x="2" y="1"/>
                  <a:pt x="2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3"/>
                  <a:pt x="0" y="4"/>
                  <a:pt x="0" y="6"/>
                </a:cubicBezTo>
                <a:cubicBezTo>
                  <a:pt x="0" y="6"/>
                  <a:pt x="0" y="6"/>
                  <a:pt x="1" y="7"/>
                </a:cubicBezTo>
                <a:cubicBezTo>
                  <a:pt x="1" y="5"/>
                  <a:pt x="1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2" name="Freeform 143"/>
          <p:cNvSpPr/>
          <p:nvPr/>
        </p:nvSpPr>
        <p:spPr bwMode="auto">
          <a:xfrm>
            <a:off x="9582442" y="5437528"/>
            <a:ext cx="39330" cy="102696"/>
          </a:xfrm>
          <a:custGeom>
            <a:avLst/>
            <a:gdLst>
              <a:gd name="T0" fmla="*/ 2 w 2"/>
              <a:gd name="T1" fmla="*/ 0 h 5"/>
              <a:gd name="T2" fmla="*/ 1 w 2"/>
              <a:gd name="T3" fmla="*/ 1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2 w 2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0"/>
                </a:move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2" y="4"/>
                  <a:pt x="2" y="2"/>
                  <a:pt x="2" y="1"/>
                </a:cubicBezTo>
                <a:cubicBezTo>
                  <a:pt x="2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3" name="Freeform 144"/>
          <p:cNvSpPr/>
          <p:nvPr/>
        </p:nvSpPr>
        <p:spPr bwMode="auto">
          <a:xfrm>
            <a:off x="9621772" y="5437528"/>
            <a:ext cx="61181" cy="102696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2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4" name="Freeform 145"/>
          <p:cNvSpPr/>
          <p:nvPr/>
        </p:nvSpPr>
        <p:spPr bwMode="auto">
          <a:xfrm>
            <a:off x="9682952" y="5437528"/>
            <a:ext cx="60088" cy="102696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1" y="0"/>
                  <a:pt x="1" y="0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2" y="5"/>
                </a:cubicBezTo>
                <a:cubicBezTo>
                  <a:pt x="2" y="4"/>
                  <a:pt x="2" y="2"/>
                  <a:pt x="3" y="1"/>
                </a:cubicBezTo>
                <a:cubicBezTo>
                  <a:pt x="3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5" name="Freeform 146"/>
          <p:cNvSpPr/>
          <p:nvPr/>
        </p:nvSpPr>
        <p:spPr bwMode="auto">
          <a:xfrm>
            <a:off x="9542019" y="5437528"/>
            <a:ext cx="40423" cy="122361"/>
          </a:xfrm>
          <a:custGeom>
            <a:avLst/>
            <a:gdLst>
              <a:gd name="T0" fmla="*/ 2 w 2"/>
              <a:gd name="T1" fmla="*/ 0 h 6"/>
              <a:gd name="T2" fmla="*/ 1 w 2"/>
              <a:gd name="T3" fmla="*/ 2 h 6"/>
              <a:gd name="T4" fmla="*/ 0 w 2"/>
              <a:gd name="T5" fmla="*/ 6 h 6"/>
              <a:gd name="T6" fmla="*/ 1 w 2"/>
              <a:gd name="T7" fmla="*/ 5 h 6"/>
              <a:gd name="T8" fmla="*/ 2 w 2"/>
              <a:gd name="T9" fmla="*/ 1 h 6"/>
              <a:gd name="T10" fmla="*/ 2 w 2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0"/>
                </a:moveTo>
                <a:cubicBezTo>
                  <a:pt x="1" y="0"/>
                  <a:pt x="1" y="1"/>
                  <a:pt x="1" y="2"/>
                </a:cubicBezTo>
                <a:cubicBezTo>
                  <a:pt x="1" y="3"/>
                  <a:pt x="0" y="4"/>
                  <a:pt x="0" y="6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2" y="3"/>
                  <a:pt x="2" y="1"/>
                </a:cubicBezTo>
                <a:cubicBezTo>
                  <a:pt x="2" y="1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6" name="Freeform 147"/>
          <p:cNvSpPr/>
          <p:nvPr/>
        </p:nvSpPr>
        <p:spPr bwMode="auto">
          <a:xfrm>
            <a:off x="9722283" y="5437528"/>
            <a:ext cx="61181" cy="122361"/>
          </a:xfrm>
          <a:custGeom>
            <a:avLst/>
            <a:gdLst>
              <a:gd name="T0" fmla="*/ 3 w 3"/>
              <a:gd name="T1" fmla="*/ 1 h 6"/>
              <a:gd name="T2" fmla="*/ 3 w 3"/>
              <a:gd name="T3" fmla="*/ 0 h 6"/>
              <a:gd name="T4" fmla="*/ 1 w 3"/>
              <a:gd name="T5" fmla="*/ 1 h 6"/>
              <a:gd name="T6" fmla="*/ 0 w 3"/>
              <a:gd name="T7" fmla="*/ 6 h 6"/>
              <a:gd name="T8" fmla="*/ 3 w 3"/>
              <a:gd name="T9" fmla="*/ 6 h 6"/>
              <a:gd name="T10" fmla="*/ 3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1"/>
                </a:move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4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3" y="5"/>
                  <a:pt x="3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7" name="Freeform 148"/>
          <p:cNvSpPr/>
          <p:nvPr/>
        </p:nvSpPr>
        <p:spPr bwMode="auto">
          <a:xfrm>
            <a:off x="9903639" y="5519466"/>
            <a:ext cx="40423" cy="122361"/>
          </a:xfrm>
          <a:custGeom>
            <a:avLst/>
            <a:gdLst>
              <a:gd name="T0" fmla="*/ 1 w 2"/>
              <a:gd name="T1" fmla="*/ 2 h 6"/>
              <a:gd name="T2" fmla="*/ 1 w 2"/>
              <a:gd name="T3" fmla="*/ 0 h 6"/>
              <a:gd name="T4" fmla="*/ 1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1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1" y="2"/>
                </a:moveTo>
                <a:cubicBezTo>
                  <a:pt x="2" y="1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8" name="Freeform 149"/>
          <p:cNvSpPr/>
          <p:nvPr/>
        </p:nvSpPr>
        <p:spPr bwMode="auto">
          <a:xfrm>
            <a:off x="9882882" y="5498709"/>
            <a:ext cx="20758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0 h 6"/>
              <a:gd name="T4" fmla="*/ 0 w 1"/>
              <a:gd name="T5" fmla="*/ 1 h 6"/>
              <a:gd name="T6" fmla="*/ 0 w 1"/>
              <a:gd name="T7" fmla="*/ 5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9" name="Freeform 150"/>
          <p:cNvSpPr/>
          <p:nvPr/>
        </p:nvSpPr>
        <p:spPr bwMode="auto">
          <a:xfrm>
            <a:off x="9843551" y="5479043"/>
            <a:ext cx="39330" cy="122361"/>
          </a:xfrm>
          <a:custGeom>
            <a:avLst/>
            <a:gdLst>
              <a:gd name="T0" fmla="*/ 2 w 2"/>
              <a:gd name="T1" fmla="*/ 2 h 6"/>
              <a:gd name="T2" fmla="*/ 1 w 2"/>
              <a:gd name="T3" fmla="*/ 0 h 6"/>
              <a:gd name="T4" fmla="*/ 0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6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0" name="Freeform 151"/>
          <p:cNvSpPr/>
          <p:nvPr/>
        </p:nvSpPr>
        <p:spPr bwMode="auto">
          <a:xfrm>
            <a:off x="9783463" y="5458286"/>
            <a:ext cx="60088" cy="122361"/>
          </a:xfrm>
          <a:custGeom>
            <a:avLst/>
            <a:gdLst>
              <a:gd name="T0" fmla="*/ 3 w 3"/>
              <a:gd name="T1" fmla="*/ 1 h 6"/>
              <a:gd name="T2" fmla="*/ 2 w 3"/>
              <a:gd name="T3" fmla="*/ 0 h 6"/>
              <a:gd name="T4" fmla="*/ 1 w 3"/>
              <a:gd name="T5" fmla="*/ 1 h 6"/>
              <a:gd name="T6" fmla="*/ 0 w 3"/>
              <a:gd name="T7" fmla="*/ 5 h 6"/>
              <a:gd name="T8" fmla="*/ 2 w 3"/>
              <a:gd name="T9" fmla="*/ 6 h 6"/>
              <a:gd name="T10" fmla="*/ 3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1"/>
                </a:moveTo>
                <a:cubicBezTo>
                  <a:pt x="3" y="1"/>
                  <a:pt x="3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4"/>
                  <a:pt x="0" y="5"/>
                </a:cubicBezTo>
                <a:cubicBezTo>
                  <a:pt x="1" y="5"/>
                  <a:pt x="2" y="6"/>
                  <a:pt x="2" y="6"/>
                </a:cubicBezTo>
                <a:cubicBezTo>
                  <a:pt x="2" y="4"/>
                  <a:pt x="3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1" name="Freeform 152"/>
          <p:cNvSpPr/>
          <p:nvPr/>
        </p:nvSpPr>
        <p:spPr bwMode="auto">
          <a:xfrm>
            <a:off x="9521261" y="5458286"/>
            <a:ext cx="20758" cy="101603"/>
          </a:xfrm>
          <a:custGeom>
            <a:avLst/>
            <a:gdLst>
              <a:gd name="T0" fmla="*/ 1 w 1"/>
              <a:gd name="T1" fmla="*/ 0 h 5"/>
              <a:gd name="T2" fmla="*/ 0 w 1"/>
              <a:gd name="T3" fmla="*/ 1 h 5"/>
              <a:gd name="T4" fmla="*/ 0 w 1"/>
              <a:gd name="T5" fmla="*/ 5 h 5"/>
              <a:gd name="T6" fmla="*/ 0 w 1"/>
              <a:gd name="T7" fmla="*/ 5 h 5"/>
              <a:gd name="T8" fmla="*/ 1 w 1"/>
              <a:gd name="T9" fmla="*/ 1 h 5"/>
              <a:gd name="T10" fmla="*/ 1 w 1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0"/>
                </a:moveTo>
                <a:cubicBezTo>
                  <a:pt x="1" y="0"/>
                  <a:pt x="1" y="1"/>
                  <a:pt x="0" y="1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1" y="4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2" name="Freeform 153"/>
          <p:cNvSpPr/>
          <p:nvPr/>
        </p:nvSpPr>
        <p:spPr bwMode="auto">
          <a:xfrm>
            <a:off x="9642530" y="5295502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2"/>
                  <a:pt x="1" y="4"/>
                  <a:pt x="0" y="5"/>
                </a:cubicBezTo>
                <a:cubicBezTo>
                  <a:pt x="1" y="5"/>
                  <a:pt x="2" y="5"/>
                  <a:pt x="2" y="5"/>
                </a:cubicBezTo>
                <a:cubicBezTo>
                  <a:pt x="3" y="4"/>
                  <a:pt x="3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3" name="Freeform 154"/>
          <p:cNvSpPr/>
          <p:nvPr/>
        </p:nvSpPr>
        <p:spPr bwMode="auto">
          <a:xfrm>
            <a:off x="9542019" y="5316259"/>
            <a:ext cx="40423" cy="101603"/>
          </a:xfrm>
          <a:custGeom>
            <a:avLst/>
            <a:gdLst>
              <a:gd name="T0" fmla="*/ 1 w 2"/>
              <a:gd name="T1" fmla="*/ 1 h 5"/>
              <a:gd name="T2" fmla="*/ 1 w 2"/>
              <a:gd name="T3" fmla="*/ 2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1 w 2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1" y="1"/>
                </a:moveTo>
                <a:cubicBezTo>
                  <a:pt x="1" y="1"/>
                  <a:pt x="1" y="1"/>
                  <a:pt x="1" y="2"/>
                </a:cubicBezTo>
                <a:cubicBezTo>
                  <a:pt x="1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3"/>
                  <a:pt x="2" y="1"/>
                </a:cubicBezTo>
                <a:cubicBezTo>
                  <a:pt x="2" y="1"/>
                  <a:pt x="2" y="0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4" name="Freeform 155"/>
          <p:cNvSpPr/>
          <p:nvPr/>
        </p:nvSpPr>
        <p:spPr bwMode="auto">
          <a:xfrm>
            <a:off x="9702618" y="5295502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1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3" y="2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5" name="Freeform 156"/>
          <p:cNvSpPr/>
          <p:nvPr/>
        </p:nvSpPr>
        <p:spPr bwMode="auto">
          <a:xfrm>
            <a:off x="9582442" y="5316259"/>
            <a:ext cx="19665" cy="101603"/>
          </a:xfrm>
          <a:custGeom>
            <a:avLst/>
            <a:gdLst>
              <a:gd name="T0" fmla="*/ 1 w 1"/>
              <a:gd name="T1" fmla="*/ 0 h 5"/>
              <a:gd name="T2" fmla="*/ 0 w 1"/>
              <a:gd name="T3" fmla="*/ 1 h 5"/>
              <a:gd name="T4" fmla="*/ 0 w 1"/>
              <a:gd name="T5" fmla="*/ 5 h 5"/>
              <a:gd name="T6" fmla="*/ 1 w 1"/>
              <a:gd name="T7" fmla="*/ 4 h 5"/>
              <a:gd name="T8" fmla="*/ 1 w 1"/>
              <a:gd name="T9" fmla="*/ 1 h 5"/>
              <a:gd name="T10" fmla="*/ 1 w 1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5"/>
                </a:cubicBezTo>
                <a:cubicBezTo>
                  <a:pt x="0" y="4"/>
                  <a:pt x="0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6" name="Freeform 157"/>
          <p:cNvSpPr/>
          <p:nvPr/>
        </p:nvSpPr>
        <p:spPr bwMode="auto">
          <a:xfrm>
            <a:off x="9602107" y="5295502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2 h 5"/>
              <a:gd name="T4" fmla="*/ 0 w 3"/>
              <a:gd name="T5" fmla="*/ 5 h 5"/>
              <a:gd name="T6" fmla="*/ 2 w 3"/>
              <a:gd name="T7" fmla="*/ 5 h 5"/>
              <a:gd name="T8" fmla="*/ 2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1"/>
                  <a:pt x="1" y="2"/>
                </a:cubicBezTo>
                <a:cubicBezTo>
                  <a:pt x="1" y="3"/>
                  <a:pt x="1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2" y="2"/>
                  <a:pt x="2" y="1"/>
                </a:cubicBezTo>
                <a:cubicBezTo>
                  <a:pt x="3" y="1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7" name="Freeform 158"/>
          <p:cNvSpPr/>
          <p:nvPr/>
        </p:nvSpPr>
        <p:spPr bwMode="auto">
          <a:xfrm>
            <a:off x="9762706" y="5295502"/>
            <a:ext cx="60088" cy="122361"/>
          </a:xfrm>
          <a:custGeom>
            <a:avLst/>
            <a:gdLst>
              <a:gd name="T0" fmla="*/ 2 w 3"/>
              <a:gd name="T1" fmla="*/ 2 h 6"/>
              <a:gd name="T2" fmla="*/ 2 w 3"/>
              <a:gd name="T3" fmla="*/ 0 h 6"/>
              <a:gd name="T4" fmla="*/ 1 w 3"/>
              <a:gd name="T5" fmla="*/ 1 h 6"/>
              <a:gd name="T6" fmla="*/ 0 w 3"/>
              <a:gd name="T7" fmla="*/ 5 h 6"/>
              <a:gd name="T8" fmla="*/ 2 w 3"/>
              <a:gd name="T9" fmla="*/ 6 h 6"/>
              <a:gd name="T10" fmla="*/ 2 w 3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2"/>
                </a:moveTo>
                <a:cubicBezTo>
                  <a:pt x="3" y="1"/>
                  <a:pt x="2" y="1"/>
                  <a:pt x="2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6"/>
                  <a:pt x="2" y="6"/>
                </a:cubicBezTo>
                <a:cubicBezTo>
                  <a:pt x="2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8" name="Freeform 159"/>
          <p:cNvSpPr/>
          <p:nvPr/>
        </p:nvSpPr>
        <p:spPr bwMode="auto">
          <a:xfrm>
            <a:off x="9923304" y="5397105"/>
            <a:ext cx="20758" cy="101603"/>
          </a:xfrm>
          <a:custGeom>
            <a:avLst/>
            <a:gdLst>
              <a:gd name="T0" fmla="*/ 1 w 1"/>
              <a:gd name="T1" fmla="*/ 1 h 5"/>
              <a:gd name="T2" fmla="*/ 1 w 1"/>
              <a:gd name="T3" fmla="*/ 0 h 5"/>
              <a:gd name="T4" fmla="*/ 1 w 1"/>
              <a:gd name="T5" fmla="*/ 0 h 5"/>
              <a:gd name="T6" fmla="*/ 0 w 1"/>
              <a:gd name="T7" fmla="*/ 4 h 5"/>
              <a:gd name="T8" fmla="*/ 1 w 1"/>
              <a:gd name="T9" fmla="*/ 5 h 5"/>
              <a:gd name="T10" fmla="*/ 1 w 1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1"/>
                </a:move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2"/>
                  <a:pt x="0" y="3"/>
                  <a:pt x="0" y="4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2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9" name="Freeform 160"/>
          <p:cNvSpPr/>
          <p:nvPr/>
        </p:nvSpPr>
        <p:spPr bwMode="auto">
          <a:xfrm>
            <a:off x="9903639" y="5356682"/>
            <a:ext cx="19665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1 h 6"/>
              <a:gd name="T4" fmla="*/ 0 w 1"/>
              <a:gd name="T5" fmla="*/ 1 h 6"/>
              <a:gd name="T6" fmla="*/ 0 w 1"/>
              <a:gd name="T7" fmla="*/ 5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1"/>
                  <a:pt x="1" y="1"/>
                </a:cubicBezTo>
                <a:cubicBezTo>
                  <a:pt x="1" y="0"/>
                  <a:pt x="0" y="1"/>
                  <a:pt x="0" y="1"/>
                </a:cubicBezTo>
                <a:cubicBezTo>
                  <a:pt x="0" y="3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0" name="Freeform 161"/>
          <p:cNvSpPr/>
          <p:nvPr/>
        </p:nvSpPr>
        <p:spPr bwMode="auto">
          <a:xfrm>
            <a:off x="9863216" y="5335925"/>
            <a:ext cx="40423" cy="122361"/>
          </a:xfrm>
          <a:custGeom>
            <a:avLst/>
            <a:gdLst>
              <a:gd name="T0" fmla="*/ 2 w 2"/>
              <a:gd name="T1" fmla="*/ 2 h 6"/>
              <a:gd name="T2" fmla="*/ 1 w 2"/>
              <a:gd name="T3" fmla="*/ 1 h 6"/>
              <a:gd name="T4" fmla="*/ 1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1"/>
                  <a:pt x="1" y="1"/>
                </a:cubicBez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1" name="Freeform 162"/>
          <p:cNvSpPr/>
          <p:nvPr/>
        </p:nvSpPr>
        <p:spPr bwMode="auto">
          <a:xfrm>
            <a:off x="9822794" y="5316259"/>
            <a:ext cx="40423" cy="121269"/>
          </a:xfrm>
          <a:custGeom>
            <a:avLst/>
            <a:gdLst>
              <a:gd name="T0" fmla="*/ 2 w 2"/>
              <a:gd name="T1" fmla="*/ 2 h 6"/>
              <a:gd name="T2" fmla="*/ 1 w 2"/>
              <a:gd name="T3" fmla="*/ 0 h 6"/>
              <a:gd name="T4" fmla="*/ 0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2" name="Freeform 163"/>
          <p:cNvSpPr/>
          <p:nvPr/>
        </p:nvSpPr>
        <p:spPr bwMode="auto">
          <a:xfrm>
            <a:off x="9642530" y="5193898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1 h 4"/>
              <a:gd name="T4" fmla="*/ 0 w 2"/>
              <a:gd name="T5" fmla="*/ 4 h 4"/>
              <a:gd name="T6" fmla="*/ 1 w 2"/>
              <a:gd name="T7" fmla="*/ 3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1" y="3"/>
                  <a:pt x="1" y="3"/>
                </a:cubicBezTo>
                <a:cubicBezTo>
                  <a:pt x="1" y="2"/>
                  <a:pt x="1" y="2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3" name="Freeform 164"/>
          <p:cNvSpPr/>
          <p:nvPr/>
        </p:nvSpPr>
        <p:spPr bwMode="auto">
          <a:xfrm>
            <a:off x="9722283" y="5173141"/>
            <a:ext cx="61181" cy="81938"/>
          </a:xfrm>
          <a:custGeom>
            <a:avLst/>
            <a:gdLst>
              <a:gd name="T0" fmla="*/ 2 w 3"/>
              <a:gd name="T1" fmla="*/ 0 h 4"/>
              <a:gd name="T2" fmla="*/ 1 w 3"/>
              <a:gd name="T3" fmla="*/ 1 h 4"/>
              <a:gd name="T4" fmla="*/ 0 w 3"/>
              <a:gd name="T5" fmla="*/ 4 h 4"/>
              <a:gd name="T6" fmla="*/ 2 w 3"/>
              <a:gd name="T7" fmla="*/ 4 h 4"/>
              <a:gd name="T8" fmla="*/ 3 w 3"/>
              <a:gd name="T9" fmla="*/ 1 h 4"/>
              <a:gd name="T10" fmla="*/ 2 w 3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2" y="4"/>
                </a:cubicBezTo>
                <a:cubicBezTo>
                  <a:pt x="2" y="3"/>
                  <a:pt x="3" y="2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4" name="Freeform 165"/>
          <p:cNvSpPr/>
          <p:nvPr/>
        </p:nvSpPr>
        <p:spPr bwMode="auto">
          <a:xfrm>
            <a:off x="9682952" y="5173141"/>
            <a:ext cx="39330" cy="81938"/>
          </a:xfrm>
          <a:custGeom>
            <a:avLst/>
            <a:gdLst>
              <a:gd name="T0" fmla="*/ 1 w 2"/>
              <a:gd name="T1" fmla="*/ 0 h 4"/>
              <a:gd name="T2" fmla="*/ 0 w 2"/>
              <a:gd name="T3" fmla="*/ 2 h 4"/>
              <a:gd name="T4" fmla="*/ 0 w 2"/>
              <a:gd name="T5" fmla="*/ 4 h 4"/>
              <a:gd name="T6" fmla="*/ 2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5" name="Freeform 166"/>
          <p:cNvSpPr/>
          <p:nvPr/>
        </p:nvSpPr>
        <p:spPr bwMode="auto">
          <a:xfrm>
            <a:off x="9602107" y="5193898"/>
            <a:ext cx="40423" cy="80846"/>
          </a:xfrm>
          <a:custGeom>
            <a:avLst/>
            <a:gdLst>
              <a:gd name="T0" fmla="*/ 1 w 2"/>
              <a:gd name="T1" fmla="*/ 1 h 4"/>
              <a:gd name="T2" fmla="*/ 0 w 2"/>
              <a:gd name="T3" fmla="*/ 2 h 4"/>
              <a:gd name="T4" fmla="*/ 0 w 2"/>
              <a:gd name="T5" fmla="*/ 4 h 4"/>
              <a:gd name="T6" fmla="*/ 1 w 2"/>
              <a:gd name="T7" fmla="*/ 4 h 4"/>
              <a:gd name="T8" fmla="*/ 1 w 2"/>
              <a:gd name="T9" fmla="*/ 1 h 4"/>
              <a:gd name="T10" fmla="*/ 1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1"/>
                </a:moveTo>
                <a:cubicBezTo>
                  <a:pt x="1" y="1"/>
                  <a:pt x="1" y="1"/>
                  <a:pt x="0" y="2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2" y="1"/>
                  <a:pt x="1" y="0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6" name="Freeform 167"/>
          <p:cNvSpPr/>
          <p:nvPr/>
        </p:nvSpPr>
        <p:spPr bwMode="auto">
          <a:xfrm>
            <a:off x="9783463" y="5193898"/>
            <a:ext cx="39330" cy="80846"/>
          </a:xfrm>
          <a:custGeom>
            <a:avLst/>
            <a:gdLst>
              <a:gd name="T0" fmla="*/ 2 w 2"/>
              <a:gd name="T1" fmla="*/ 1 h 4"/>
              <a:gd name="T2" fmla="*/ 2 w 2"/>
              <a:gd name="T3" fmla="*/ 0 h 4"/>
              <a:gd name="T4" fmla="*/ 0 w 2"/>
              <a:gd name="T5" fmla="*/ 1 h 4"/>
              <a:gd name="T6" fmla="*/ 0 w 2"/>
              <a:gd name="T7" fmla="*/ 4 h 4"/>
              <a:gd name="T8" fmla="*/ 2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7" name="Freeform 168"/>
          <p:cNvSpPr/>
          <p:nvPr/>
        </p:nvSpPr>
        <p:spPr bwMode="auto">
          <a:xfrm>
            <a:off x="9923304" y="5255079"/>
            <a:ext cx="20758" cy="80846"/>
          </a:xfrm>
          <a:custGeom>
            <a:avLst/>
            <a:gdLst>
              <a:gd name="T0" fmla="*/ 1 w 1"/>
              <a:gd name="T1" fmla="*/ 2 h 4"/>
              <a:gd name="T2" fmla="*/ 1 w 1"/>
              <a:gd name="T3" fmla="*/ 0 h 4"/>
              <a:gd name="T4" fmla="*/ 0 w 1"/>
              <a:gd name="T5" fmla="*/ 1 h 4"/>
              <a:gd name="T6" fmla="*/ 0 w 1"/>
              <a:gd name="T7" fmla="*/ 3 h 4"/>
              <a:gd name="T8" fmla="*/ 1 w 1"/>
              <a:gd name="T9" fmla="*/ 4 h 4"/>
              <a:gd name="T10" fmla="*/ 1 w 1"/>
              <a:gd name="T1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2"/>
                </a:moveTo>
                <a:cubicBezTo>
                  <a:pt x="1" y="1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8" name="Freeform 169"/>
          <p:cNvSpPr/>
          <p:nvPr/>
        </p:nvSpPr>
        <p:spPr bwMode="auto">
          <a:xfrm>
            <a:off x="9944062" y="5274744"/>
            <a:ext cx="19665" cy="81938"/>
          </a:xfrm>
          <a:custGeom>
            <a:avLst/>
            <a:gdLst>
              <a:gd name="T0" fmla="*/ 1 w 1"/>
              <a:gd name="T1" fmla="*/ 2 h 4"/>
              <a:gd name="T2" fmla="*/ 1 w 1"/>
              <a:gd name="T3" fmla="*/ 0 h 4"/>
              <a:gd name="T4" fmla="*/ 0 w 1"/>
              <a:gd name="T5" fmla="*/ 1 h 4"/>
              <a:gd name="T6" fmla="*/ 0 w 1"/>
              <a:gd name="T7" fmla="*/ 3 h 4"/>
              <a:gd name="T8" fmla="*/ 1 w 1"/>
              <a:gd name="T9" fmla="*/ 4 h 4"/>
              <a:gd name="T10" fmla="*/ 1 w 1"/>
              <a:gd name="T1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9" name="Freeform 170"/>
          <p:cNvSpPr/>
          <p:nvPr/>
        </p:nvSpPr>
        <p:spPr bwMode="auto">
          <a:xfrm>
            <a:off x="9882882" y="5234321"/>
            <a:ext cx="40423" cy="81938"/>
          </a:xfrm>
          <a:custGeom>
            <a:avLst/>
            <a:gdLst>
              <a:gd name="T0" fmla="*/ 1 w 2"/>
              <a:gd name="T1" fmla="*/ 1 h 4"/>
              <a:gd name="T2" fmla="*/ 1 w 2"/>
              <a:gd name="T3" fmla="*/ 0 h 4"/>
              <a:gd name="T4" fmla="*/ 0 w 2"/>
              <a:gd name="T5" fmla="*/ 1 h 4"/>
              <a:gd name="T6" fmla="*/ 0 w 2"/>
              <a:gd name="T7" fmla="*/ 3 h 4"/>
              <a:gd name="T8" fmla="*/ 1 w 2"/>
              <a:gd name="T9" fmla="*/ 4 h 4"/>
              <a:gd name="T10" fmla="*/ 1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1"/>
                </a:moveTo>
                <a:cubicBezTo>
                  <a:pt x="2" y="1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3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0" name="Freeform 171"/>
          <p:cNvSpPr/>
          <p:nvPr/>
        </p:nvSpPr>
        <p:spPr bwMode="auto">
          <a:xfrm>
            <a:off x="9843551" y="5213564"/>
            <a:ext cx="39330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0 w 2"/>
              <a:gd name="T5" fmla="*/ 0 h 4"/>
              <a:gd name="T6" fmla="*/ 0 w 2"/>
              <a:gd name="T7" fmla="*/ 3 h 4"/>
              <a:gd name="T8" fmla="*/ 1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3"/>
                  <a:pt x="1" y="4"/>
                  <a:pt x="1" y="4"/>
                </a:cubicBezTo>
                <a:cubicBezTo>
                  <a:pt x="1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1" name="Freeform 172"/>
          <p:cNvSpPr/>
          <p:nvPr/>
        </p:nvSpPr>
        <p:spPr bwMode="auto">
          <a:xfrm>
            <a:off x="9582442" y="5213564"/>
            <a:ext cx="19665" cy="81938"/>
          </a:xfrm>
          <a:custGeom>
            <a:avLst/>
            <a:gdLst>
              <a:gd name="T0" fmla="*/ 1 w 1"/>
              <a:gd name="T1" fmla="*/ 0 h 4"/>
              <a:gd name="T2" fmla="*/ 0 w 1"/>
              <a:gd name="T3" fmla="*/ 1 h 4"/>
              <a:gd name="T4" fmla="*/ 0 w 1"/>
              <a:gd name="T5" fmla="*/ 4 h 4"/>
              <a:gd name="T6" fmla="*/ 0 w 1"/>
              <a:gd name="T7" fmla="*/ 3 h 4"/>
              <a:gd name="T8" fmla="*/ 1 w 1"/>
              <a:gd name="T9" fmla="*/ 1 h 4"/>
              <a:gd name="T10" fmla="*/ 1 w 1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2" name="Freeform 173"/>
          <p:cNvSpPr/>
          <p:nvPr/>
        </p:nvSpPr>
        <p:spPr bwMode="auto">
          <a:xfrm>
            <a:off x="9803128" y="5071537"/>
            <a:ext cx="40423" cy="101603"/>
          </a:xfrm>
          <a:custGeom>
            <a:avLst/>
            <a:gdLst>
              <a:gd name="T0" fmla="*/ 2 w 2"/>
              <a:gd name="T1" fmla="*/ 1 h 5"/>
              <a:gd name="T2" fmla="*/ 2 w 2"/>
              <a:gd name="T3" fmla="*/ 0 h 5"/>
              <a:gd name="T4" fmla="*/ 1 w 2"/>
              <a:gd name="T5" fmla="*/ 1 h 5"/>
              <a:gd name="T6" fmla="*/ 0 w 2"/>
              <a:gd name="T7" fmla="*/ 4 h 5"/>
              <a:gd name="T8" fmla="*/ 2 w 2"/>
              <a:gd name="T9" fmla="*/ 5 h 5"/>
              <a:gd name="T10" fmla="*/ 2 w 2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2" y="5"/>
                </a:cubicBezTo>
                <a:cubicBezTo>
                  <a:pt x="2" y="4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3" name="Freeform 174"/>
          <p:cNvSpPr/>
          <p:nvPr/>
        </p:nvSpPr>
        <p:spPr bwMode="auto">
          <a:xfrm>
            <a:off x="9702618" y="5071537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1 h 4"/>
              <a:gd name="T4" fmla="*/ 0 w 2"/>
              <a:gd name="T5" fmla="*/ 4 h 4"/>
              <a:gd name="T6" fmla="*/ 2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4" name="Freeform 175"/>
          <p:cNvSpPr/>
          <p:nvPr/>
        </p:nvSpPr>
        <p:spPr bwMode="auto">
          <a:xfrm>
            <a:off x="9621772" y="5091203"/>
            <a:ext cx="40423" cy="81938"/>
          </a:xfrm>
          <a:custGeom>
            <a:avLst/>
            <a:gdLst>
              <a:gd name="T0" fmla="*/ 1 w 2"/>
              <a:gd name="T1" fmla="*/ 0 h 4"/>
              <a:gd name="T2" fmla="*/ 1 w 2"/>
              <a:gd name="T3" fmla="*/ 1 h 4"/>
              <a:gd name="T4" fmla="*/ 0 w 2"/>
              <a:gd name="T5" fmla="*/ 4 h 4"/>
              <a:gd name="T6" fmla="*/ 1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5" name="Freeform 176"/>
          <p:cNvSpPr/>
          <p:nvPr/>
        </p:nvSpPr>
        <p:spPr bwMode="auto">
          <a:xfrm>
            <a:off x="9662195" y="5071537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2 h 4"/>
              <a:gd name="T4" fmla="*/ 0 w 2"/>
              <a:gd name="T5" fmla="*/ 4 h 4"/>
              <a:gd name="T6" fmla="*/ 1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1"/>
                  <a:pt x="0" y="1"/>
                  <a:pt x="0" y="2"/>
                </a:cubicBezTo>
                <a:cubicBezTo>
                  <a:pt x="0" y="3"/>
                  <a:pt x="0" y="3"/>
                  <a:pt x="0" y="4"/>
                </a:cubicBezTo>
                <a:cubicBezTo>
                  <a:pt x="0" y="4"/>
                  <a:pt x="1" y="4"/>
                  <a:pt x="1" y="4"/>
                </a:cubicBezTo>
                <a:cubicBezTo>
                  <a:pt x="1" y="3"/>
                  <a:pt x="1" y="2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6" name="Freeform 177"/>
          <p:cNvSpPr/>
          <p:nvPr/>
        </p:nvSpPr>
        <p:spPr bwMode="auto">
          <a:xfrm>
            <a:off x="9743040" y="5071537"/>
            <a:ext cx="60088" cy="80846"/>
          </a:xfrm>
          <a:custGeom>
            <a:avLst/>
            <a:gdLst>
              <a:gd name="T0" fmla="*/ 2 w 3"/>
              <a:gd name="T1" fmla="*/ 0 h 4"/>
              <a:gd name="T2" fmla="*/ 1 w 3"/>
              <a:gd name="T3" fmla="*/ 1 h 4"/>
              <a:gd name="T4" fmla="*/ 0 w 3"/>
              <a:gd name="T5" fmla="*/ 4 h 4"/>
              <a:gd name="T6" fmla="*/ 2 w 3"/>
              <a:gd name="T7" fmla="*/ 4 h 4"/>
              <a:gd name="T8" fmla="*/ 3 w 3"/>
              <a:gd name="T9" fmla="*/ 1 h 4"/>
              <a:gd name="T10" fmla="*/ 2 w 3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3"/>
                  <a:pt x="0" y="4"/>
                </a:cubicBezTo>
                <a:cubicBezTo>
                  <a:pt x="1" y="4"/>
                  <a:pt x="2" y="4"/>
                  <a:pt x="2" y="4"/>
                </a:cubicBezTo>
                <a:cubicBezTo>
                  <a:pt x="2" y="3"/>
                  <a:pt x="3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7" name="Freeform 178"/>
          <p:cNvSpPr/>
          <p:nvPr/>
        </p:nvSpPr>
        <p:spPr bwMode="auto">
          <a:xfrm>
            <a:off x="9743040" y="4969934"/>
            <a:ext cx="60088" cy="60088"/>
          </a:xfrm>
          <a:custGeom>
            <a:avLst/>
            <a:gdLst>
              <a:gd name="T0" fmla="*/ 2 w 3"/>
              <a:gd name="T1" fmla="*/ 3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1 h 3"/>
              <a:gd name="T8" fmla="*/ 0 w 3"/>
              <a:gd name="T9" fmla="*/ 3 h 3"/>
              <a:gd name="T10" fmla="*/ 2 w 3"/>
              <a:gd name="T11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3">
                <a:moveTo>
                  <a:pt x="2" y="3"/>
                </a:moveTo>
                <a:cubicBezTo>
                  <a:pt x="2" y="2"/>
                  <a:pt x="2" y="2"/>
                  <a:pt x="3" y="1"/>
                </a:cubicBezTo>
                <a:cubicBezTo>
                  <a:pt x="3" y="1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3"/>
                  <a:pt x="1" y="3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Freeform 179"/>
          <p:cNvSpPr/>
          <p:nvPr/>
        </p:nvSpPr>
        <p:spPr bwMode="auto">
          <a:xfrm>
            <a:off x="9863216" y="4989599"/>
            <a:ext cx="60088" cy="81938"/>
          </a:xfrm>
          <a:custGeom>
            <a:avLst/>
            <a:gdLst>
              <a:gd name="T0" fmla="*/ 3 w 3"/>
              <a:gd name="T1" fmla="*/ 4 h 4"/>
              <a:gd name="T2" fmla="*/ 3 w 3"/>
              <a:gd name="T3" fmla="*/ 2 h 4"/>
              <a:gd name="T4" fmla="*/ 2 w 3"/>
              <a:gd name="T5" fmla="*/ 1 h 4"/>
              <a:gd name="T6" fmla="*/ 1 w 3"/>
              <a:gd name="T7" fmla="*/ 1 h 4"/>
              <a:gd name="T8" fmla="*/ 0 w 3"/>
              <a:gd name="T9" fmla="*/ 3 h 4"/>
              <a:gd name="T10" fmla="*/ 3 w 3"/>
              <a:gd name="T11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3" y="4"/>
                </a:moveTo>
                <a:cubicBezTo>
                  <a:pt x="3" y="3"/>
                  <a:pt x="3" y="3"/>
                  <a:pt x="3" y="2"/>
                </a:cubicBezTo>
                <a:cubicBezTo>
                  <a:pt x="3" y="1"/>
                  <a:pt x="3" y="1"/>
                  <a:pt x="2" y="1"/>
                </a:cubicBezTo>
                <a:cubicBezTo>
                  <a:pt x="1" y="0"/>
                  <a:pt x="1" y="1"/>
                  <a:pt x="1" y="1"/>
                </a:cubicBezTo>
                <a:cubicBezTo>
                  <a:pt x="1" y="2"/>
                  <a:pt x="1" y="2"/>
                  <a:pt x="0" y="3"/>
                </a:cubicBezTo>
                <a:cubicBezTo>
                  <a:pt x="1" y="3"/>
                  <a:pt x="2" y="3"/>
                  <a:pt x="3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Freeform 180"/>
          <p:cNvSpPr/>
          <p:nvPr/>
        </p:nvSpPr>
        <p:spPr bwMode="auto">
          <a:xfrm>
            <a:off x="9843551" y="5091203"/>
            <a:ext cx="60088" cy="102696"/>
          </a:xfrm>
          <a:custGeom>
            <a:avLst/>
            <a:gdLst>
              <a:gd name="T0" fmla="*/ 3 w 3"/>
              <a:gd name="T1" fmla="*/ 1 h 5"/>
              <a:gd name="T2" fmla="*/ 2 w 3"/>
              <a:gd name="T3" fmla="*/ 0 h 5"/>
              <a:gd name="T4" fmla="*/ 1 w 3"/>
              <a:gd name="T5" fmla="*/ 1 h 5"/>
              <a:gd name="T6" fmla="*/ 0 w 3"/>
              <a:gd name="T7" fmla="*/ 4 h 5"/>
              <a:gd name="T8" fmla="*/ 2 w 3"/>
              <a:gd name="T9" fmla="*/ 5 h 5"/>
              <a:gd name="T10" fmla="*/ 3 w 3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3" y="1"/>
                </a:moveTo>
                <a:cubicBezTo>
                  <a:pt x="3" y="1"/>
                  <a:pt x="2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3"/>
                  <a:pt x="0" y="4"/>
                </a:cubicBezTo>
                <a:cubicBezTo>
                  <a:pt x="1" y="4"/>
                  <a:pt x="2" y="4"/>
                  <a:pt x="2" y="5"/>
                </a:cubicBezTo>
                <a:cubicBezTo>
                  <a:pt x="2" y="4"/>
                  <a:pt x="2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Freeform 181"/>
          <p:cNvSpPr/>
          <p:nvPr/>
        </p:nvSpPr>
        <p:spPr bwMode="auto">
          <a:xfrm>
            <a:off x="9923304" y="5152383"/>
            <a:ext cx="40423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1 w 2"/>
              <a:gd name="T5" fmla="*/ 0 h 4"/>
              <a:gd name="T6" fmla="*/ 0 w 2"/>
              <a:gd name="T7" fmla="*/ 3 h 4"/>
              <a:gd name="T8" fmla="*/ 1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1" name="Freeform 182"/>
          <p:cNvSpPr/>
          <p:nvPr/>
        </p:nvSpPr>
        <p:spPr bwMode="auto">
          <a:xfrm>
            <a:off x="9963727" y="5173141"/>
            <a:ext cx="19665" cy="81938"/>
          </a:xfrm>
          <a:custGeom>
            <a:avLst/>
            <a:gdLst>
              <a:gd name="T0" fmla="*/ 0 w 1"/>
              <a:gd name="T1" fmla="*/ 4 h 4"/>
              <a:gd name="T2" fmla="*/ 1 w 1"/>
              <a:gd name="T3" fmla="*/ 2 h 4"/>
              <a:gd name="T4" fmla="*/ 1 w 1"/>
              <a:gd name="T5" fmla="*/ 0 h 4"/>
              <a:gd name="T6" fmla="*/ 0 w 1"/>
              <a:gd name="T7" fmla="*/ 1 h 4"/>
              <a:gd name="T8" fmla="*/ 0 w 1"/>
              <a:gd name="T9" fmla="*/ 3 h 4"/>
              <a:gd name="T10" fmla="*/ 0 w 1"/>
              <a:gd name="T11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0" y="4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lnTo>
                  <a:pt x="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2" name="Freeform 183"/>
          <p:cNvSpPr/>
          <p:nvPr/>
        </p:nvSpPr>
        <p:spPr bwMode="auto">
          <a:xfrm>
            <a:off x="9903639" y="5111960"/>
            <a:ext cx="19665" cy="101603"/>
          </a:xfrm>
          <a:custGeom>
            <a:avLst/>
            <a:gdLst>
              <a:gd name="T0" fmla="*/ 1 w 1"/>
              <a:gd name="T1" fmla="*/ 2 h 5"/>
              <a:gd name="T2" fmla="*/ 1 w 1"/>
              <a:gd name="T3" fmla="*/ 0 h 5"/>
              <a:gd name="T4" fmla="*/ 0 w 1"/>
              <a:gd name="T5" fmla="*/ 1 h 5"/>
              <a:gd name="T6" fmla="*/ 0 w 1"/>
              <a:gd name="T7" fmla="*/ 4 h 5"/>
              <a:gd name="T8" fmla="*/ 1 w 1"/>
              <a:gd name="T9" fmla="*/ 5 h 5"/>
              <a:gd name="T10" fmla="*/ 1 w 1"/>
              <a:gd name="T11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1" y="5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3" name="Freeform 184"/>
          <p:cNvSpPr/>
          <p:nvPr/>
        </p:nvSpPr>
        <p:spPr bwMode="auto">
          <a:xfrm>
            <a:off x="9602107" y="5111960"/>
            <a:ext cx="19665" cy="81938"/>
          </a:xfrm>
          <a:custGeom>
            <a:avLst/>
            <a:gdLst>
              <a:gd name="T0" fmla="*/ 1 w 1"/>
              <a:gd name="T1" fmla="*/ 0 h 4"/>
              <a:gd name="T2" fmla="*/ 0 w 1"/>
              <a:gd name="T3" fmla="*/ 1 h 4"/>
              <a:gd name="T4" fmla="*/ 0 w 1"/>
              <a:gd name="T5" fmla="*/ 4 h 4"/>
              <a:gd name="T6" fmla="*/ 0 w 1"/>
              <a:gd name="T7" fmla="*/ 3 h 4"/>
              <a:gd name="T8" fmla="*/ 1 w 1"/>
              <a:gd name="T9" fmla="*/ 1 h 4"/>
              <a:gd name="T10" fmla="*/ 1 w 1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4" name="Freeform 185"/>
          <p:cNvSpPr/>
          <p:nvPr/>
        </p:nvSpPr>
        <p:spPr bwMode="auto">
          <a:xfrm>
            <a:off x="9381420" y="5886549"/>
            <a:ext cx="522219" cy="162784"/>
          </a:xfrm>
          <a:custGeom>
            <a:avLst/>
            <a:gdLst>
              <a:gd name="T0" fmla="*/ 14 w 26"/>
              <a:gd name="T1" fmla="*/ 2 h 8"/>
              <a:gd name="T2" fmla="*/ 25 w 26"/>
              <a:gd name="T3" fmla="*/ 8 h 8"/>
              <a:gd name="T4" fmla="*/ 26 w 26"/>
              <a:gd name="T5" fmla="*/ 7 h 8"/>
              <a:gd name="T6" fmla="*/ 14 w 26"/>
              <a:gd name="T7" fmla="*/ 1 h 8"/>
              <a:gd name="T8" fmla="*/ 0 w 26"/>
              <a:gd name="T9" fmla="*/ 3 h 8"/>
              <a:gd name="T10" fmla="*/ 1 w 26"/>
              <a:gd name="T11" fmla="*/ 4 h 8"/>
              <a:gd name="T12" fmla="*/ 14 w 26"/>
              <a:gd name="T13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8">
                <a:moveTo>
                  <a:pt x="14" y="2"/>
                </a:moveTo>
                <a:cubicBezTo>
                  <a:pt x="20" y="4"/>
                  <a:pt x="25" y="6"/>
                  <a:pt x="25" y="8"/>
                </a:cubicBezTo>
                <a:cubicBezTo>
                  <a:pt x="26" y="8"/>
                  <a:pt x="26" y="7"/>
                  <a:pt x="26" y="7"/>
                </a:cubicBezTo>
                <a:cubicBezTo>
                  <a:pt x="26" y="5"/>
                  <a:pt x="21" y="2"/>
                  <a:pt x="14" y="1"/>
                </a:cubicBezTo>
                <a:cubicBezTo>
                  <a:pt x="7" y="0"/>
                  <a:pt x="1" y="1"/>
                  <a:pt x="0" y="3"/>
                </a:cubicBezTo>
                <a:cubicBezTo>
                  <a:pt x="0" y="3"/>
                  <a:pt x="0" y="3"/>
                  <a:pt x="1" y="4"/>
                </a:cubicBezTo>
                <a:cubicBezTo>
                  <a:pt x="2" y="2"/>
                  <a:pt x="7" y="1"/>
                  <a:pt x="1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5" name="Freeform 186"/>
          <p:cNvSpPr>
            <a:spLocks noEditPoints="1"/>
          </p:cNvSpPr>
          <p:nvPr/>
        </p:nvSpPr>
        <p:spPr bwMode="auto">
          <a:xfrm>
            <a:off x="9381420" y="5886549"/>
            <a:ext cx="522219" cy="162784"/>
          </a:xfrm>
          <a:custGeom>
            <a:avLst/>
            <a:gdLst>
              <a:gd name="T0" fmla="*/ 1 w 26"/>
              <a:gd name="T1" fmla="*/ 4 h 8"/>
              <a:gd name="T2" fmla="*/ 1 w 26"/>
              <a:gd name="T3" fmla="*/ 4 h 8"/>
              <a:gd name="T4" fmla="*/ 0 w 26"/>
              <a:gd name="T5" fmla="*/ 3 h 8"/>
              <a:gd name="T6" fmla="*/ 5 w 26"/>
              <a:gd name="T7" fmla="*/ 0 h 8"/>
              <a:gd name="T8" fmla="*/ 14 w 26"/>
              <a:gd name="T9" fmla="*/ 1 h 8"/>
              <a:gd name="T10" fmla="*/ 19 w 26"/>
              <a:gd name="T11" fmla="*/ 2 h 8"/>
              <a:gd name="T12" fmla="*/ 26 w 26"/>
              <a:gd name="T13" fmla="*/ 7 h 8"/>
              <a:gd name="T14" fmla="*/ 25 w 26"/>
              <a:gd name="T15" fmla="*/ 8 h 8"/>
              <a:gd name="T16" fmla="*/ 25 w 26"/>
              <a:gd name="T17" fmla="*/ 8 h 8"/>
              <a:gd name="T18" fmla="*/ 25 w 26"/>
              <a:gd name="T19" fmla="*/ 8 h 8"/>
              <a:gd name="T20" fmla="*/ 19 w 26"/>
              <a:gd name="T21" fmla="*/ 4 h 8"/>
              <a:gd name="T22" fmla="*/ 14 w 26"/>
              <a:gd name="T23" fmla="*/ 3 h 8"/>
              <a:gd name="T24" fmla="*/ 1 w 26"/>
              <a:gd name="T25" fmla="*/ 4 h 8"/>
              <a:gd name="T26" fmla="*/ 1 w 26"/>
              <a:gd name="T27" fmla="*/ 4 h 8"/>
              <a:gd name="T28" fmla="*/ 19 w 26"/>
              <a:gd name="T29" fmla="*/ 3 h 8"/>
              <a:gd name="T30" fmla="*/ 14 w 26"/>
              <a:gd name="T31" fmla="*/ 1 h 8"/>
              <a:gd name="T32" fmla="*/ 5 w 26"/>
              <a:gd name="T33" fmla="*/ 1 h 8"/>
              <a:gd name="T34" fmla="*/ 1 w 26"/>
              <a:gd name="T35" fmla="*/ 3 h 8"/>
              <a:gd name="T36" fmla="*/ 1 w 26"/>
              <a:gd name="T37" fmla="*/ 3 h 8"/>
              <a:gd name="T38" fmla="*/ 14 w 26"/>
              <a:gd name="T39" fmla="*/ 2 h 8"/>
              <a:gd name="T40" fmla="*/ 19 w 26"/>
              <a:gd name="T41" fmla="*/ 4 h 8"/>
              <a:gd name="T42" fmla="*/ 25 w 26"/>
              <a:gd name="T43" fmla="*/ 8 h 8"/>
              <a:gd name="T44" fmla="*/ 26 w 26"/>
              <a:gd name="T45" fmla="*/ 7 h 8"/>
              <a:gd name="T46" fmla="*/ 19 w 26"/>
              <a:gd name="T47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" h="8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2" y="1"/>
                  <a:pt x="5" y="0"/>
                </a:cubicBezTo>
                <a:cubicBezTo>
                  <a:pt x="7" y="0"/>
                  <a:pt x="10" y="0"/>
                  <a:pt x="14" y="1"/>
                </a:cubicBezTo>
                <a:cubicBezTo>
                  <a:pt x="16" y="1"/>
                  <a:pt x="18" y="2"/>
                  <a:pt x="19" y="2"/>
                </a:cubicBezTo>
                <a:cubicBezTo>
                  <a:pt x="24" y="4"/>
                  <a:pt x="26" y="6"/>
                  <a:pt x="26" y="7"/>
                </a:cubicBezTo>
                <a:cubicBezTo>
                  <a:pt x="26" y="7"/>
                  <a:pt x="26" y="8"/>
                  <a:pt x="25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7"/>
                  <a:pt x="22" y="5"/>
                  <a:pt x="19" y="4"/>
                </a:cubicBezTo>
                <a:cubicBezTo>
                  <a:pt x="17" y="3"/>
                  <a:pt x="15" y="3"/>
                  <a:pt x="14" y="3"/>
                </a:cubicBezTo>
                <a:cubicBezTo>
                  <a:pt x="7" y="2"/>
                  <a:pt x="2" y="2"/>
                  <a:pt x="1" y="4"/>
                </a:cubicBezTo>
                <a:cubicBezTo>
                  <a:pt x="1" y="4"/>
                  <a:pt x="1" y="4"/>
                  <a:pt x="1" y="4"/>
                </a:cubicBezTo>
                <a:close/>
                <a:moveTo>
                  <a:pt x="19" y="3"/>
                </a:moveTo>
                <a:cubicBezTo>
                  <a:pt x="18" y="2"/>
                  <a:pt x="16" y="2"/>
                  <a:pt x="14" y="1"/>
                </a:cubicBezTo>
                <a:cubicBezTo>
                  <a:pt x="10" y="1"/>
                  <a:pt x="7" y="1"/>
                  <a:pt x="5" y="1"/>
                </a:cubicBezTo>
                <a:cubicBezTo>
                  <a:pt x="2" y="1"/>
                  <a:pt x="1" y="2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2"/>
                  <a:pt x="7" y="1"/>
                  <a:pt x="14" y="2"/>
                </a:cubicBezTo>
                <a:cubicBezTo>
                  <a:pt x="15" y="3"/>
                  <a:pt x="17" y="3"/>
                  <a:pt x="19" y="4"/>
                </a:cubicBezTo>
                <a:cubicBezTo>
                  <a:pt x="23" y="5"/>
                  <a:pt x="25" y="6"/>
                  <a:pt x="25" y="8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6"/>
                  <a:pt x="23" y="4"/>
                  <a:pt x="1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6" name="Freeform 187"/>
          <p:cNvSpPr/>
          <p:nvPr/>
        </p:nvSpPr>
        <p:spPr bwMode="auto">
          <a:xfrm>
            <a:off x="9421843" y="5682250"/>
            <a:ext cx="522219" cy="183542"/>
          </a:xfrm>
          <a:custGeom>
            <a:avLst/>
            <a:gdLst>
              <a:gd name="T0" fmla="*/ 14 w 26"/>
              <a:gd name="T1" fmla="*/ 1 h 9"/>
              <a:gd name="T2" fmla="*/ 0 w 26"/>
              <a:gd name="T3" fmla="*/ 3 h 9"/>
              <a:gd name="T4" fmla="*/ 1 w 26"/>
              <a:gd name="T5" fmla="*/ 5 h 9"/>
              <a:gd name="T6" fmla="*/ 1 w 26"/>
              <a:gd name="T7" fmla="*/ 5 h 9"/>
              <a:gd name="T8" fmla="*/ 13 w 26"/>
              <a:gd name="T9" fmla="*/ 3 h 9"/>
              <a:gd name="T10" fmla="*/ 24 w 26"/>
              <a:gd name="T11" fmla="*/ 9 h 9"/>
              <a:gd name="T12" fmla="*/ 24 w 26"/>
              <a:gd name="T13" fmla="*/ 9 h 9"/>
              <a:gd name="T14" fmla="*/ 25 w 26"/>
              <a:gd name="T15" fmla="*/ 8 h 9"/>
              <a:gd name="T16" fmla="*/ 14 w 26"/>
              <a:gd name="T17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" h="9">
                <a:moveTo>
                  <a:pt x="14" y="1"/>
                </a:moveTo>
                <a:cubicBezTo>
                  <a:pt x="7" y="0"/>
                  <a:pt x="1" y="1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2"/>
                  <a:pt x="7" y="1"/>
                  <a:pt x="13" y="3"/>
                </a:cubicBezTo>
                <a:cubicBezTo>
                  <a:pt x="20" y="4"/>
                  <a:pt x="25" y="6"/>
                  <a:pt x="24" y="9"/>
                </a:cubicBezTo>
                <a:cubicBezTo>
                  <a:pt x="24" y="9"/>
                  <a:pt x="24" y="9"/>
                  <a:pt x="24" y="9"/>
                </a:cubicBezTo>
                <a:cubicBezTo>
                  <a:pt x="25" y="8"/>
                  <a:pt x="25" y="8"/>
                  <a:pt x="25" y="8"/>
                </a:cubicBezTo>
                <a:cubicBezTo>
                  <a:pt x="26" y="5"/>
                  <a:pt x="20" y="3"/>
                  <a:pt x="1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7" name="Freeform 188"/>
          <p:cNvSpPr>
            <a:spLocks noEditPoints="1"/>
          </p:cNvSpPr>
          <p:nvPr/>
        </p:nvSpPr>
        <p:spPr bwMode="auto">
          <a:xfrm>
            <a:off x="9421843" y="5703008"/>
            <a:ext cx="522219" cy="162784"/>
          </a:xfrm>
          <a:custGeom>
            <a:avLst/>
            <a:gdLst>
              <a:gd name="T0" fmla="*/ 1 w 26"/>
              <a:gd name="T1" fmla="*/ 4 h 8"/>
              <a:gd name="T2" fmla="*/ 1 w 26"/>
              <a:gd name="T3" fmla="*/ 4 h 8"/>
              <a:gd name="T4" fmla="*/ 0 w 26"/>
              <a:gd name="T5" fmla="*/ 2 h 8"/>
              <a:gd name="T6" fmla="*/ 4 w 26"/>
              <a:gd name="T7" fmla="*/ 0 h 8"/>
              <a:gd name="T8" fmla="*/ 14 w 26"/>
              <a:gd name="T9" fmla="*/ 0 h 8"/>
              <a:gd name="T10" fmla="*/ 18 w 26"/>
              <a:gd name="T11" fmla="*/ 1 h 8"/>
              <a:gd name="T12" fmla="*/ 25 w 26"/>
              <a:gd name="T13" fmla="*/ 7 h 8"/>
              <a:gd name="T14" fmla="*/ 25 w 26"/>
              <a:gd name="T15" fmla="*/ 8 h 8"/>
              <a:gd name="T16" fmla="*/ 24 w 26"/>
              <a:gd name="T17" fmla="*/ 8 h 8"/>
              <a:gd name="T18" fmla="*/ 24 w 26"/>
              <a:gd name="T19" fmla="*/ 8 h 8"/>
              <a:gd name="T20" fmla="*/ 24 w 26"/>
              <a:gd name="T21" fmla="*/ 8 h 8"/>
              <a:gd name="T22" fmla="*/ 24 w 26"/>
              <a:gd name="T23" fmla="*/ 8 h 8"/>
              <a:gd name="T24" fmla="*/ 18 w 26"/>
              <a:gd name="T25" fmla="*/ 3 h 8"/>
              <a:gd name="T26" fmla="*/ 13 w 26"/>
              <a:gd name="T27" fmla="*/ 2 h 8"/>
              <a:gd name="T28" fmla="*/ 5 w 26"/>
              <a:gd name="T29" fmla="*/ 2 h 8"/>
              <a:gd name="T30" fmla="*/ 1 w 26"/>
              <a:gd name="T31" fmla="*/ 4 h 8"/>
              <a:gd name="T32" fmla="*/ 1 w 26"/>
              <a:gd name="T33" fmla="*/ 4 h 8"/>
              <a:gd name="T34" fmla="*/ 1 w 26"/>
              <a:gd name="T35" fmla="*/ 4 h 8"/>
              <a:gd name="T36" fmla="*/ 1 w 26"/>
              <a:gd name="T37" fmla="*/ 4 h 8"/>
              <a:gd name="T38" fmla="*/ 18 w 26"/>
              <a:gd name="T39" fmla="*/ 2 h 8"/>
              <a:gd name="T40" fmla="*/ 14 w 26"/>
              <a:gd name="T41" fmla="*/ 1 h 8"/>
              <a:gd name="T42" fmla="*/ 4 w 26"/>
              <a:gd name="T43" fmla="*/ 0 h 8"/>
              <a:gd name="T44" fmla="*/ 0 w 26"/>
              <a:gd name="T45" fmla="*/ 2 h 8"/>
              <a:gd name="T46" fmla="*/ 1 w 26"/>
              <a:gd name="T47" fmla="*/ 3 h 8"/>
              <a:gd name="T48" fmla="*/ 5 w 26"/>
              <a:gd name="T49" fmla="*/ 1 h 8"/>
              <a:gd name="T50" fmla="*/ 13 w 26"/>
              <a:gd name="T51" fmla="*/ 1 h 8"/>
              <a:gd name="T52" fmla="*/ 18 w 26"/>
              <a:gd name="T53" fmla="*/ 2 h 8"/>
              <a:gd name="T54" fmla="*/ 25 w 26"/>
              <a:gd name="T55" fmla="*/ 7 h 8"/>
              <a:gd name="T56" fmla="*/ 25 w 26"/>
              <a:gd name="T57" fmla="*/ 7 h 8"/>
              <a:gd name="T58" fmla="*/ 18 w 26"/>
              <a:gd name="T59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6" h="8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2"/>
                </a:cubicBezTo>
                <a:cubicBezTo>
                  <a:pt x="0" y="1"/>
                  <a:pt x="2" y="0"/>
                  <a:pt x="4" y="0"/>
                </a:cubicBezTo>
                <a:cubicBezTo>
                  <a:pt x="7" y="0"/>
                  <a:pt x="10" y="0"/>
                  <a:pt x="14" y="0"/>
                </a:cubicBezTo>
                <a:cubicBezTo>
                  <a:pt x="15" y="1"/>
                  <a:pt x="17" y="1"/>
                  <a:pt x="18" y="1"/>
                </a:cubicBezTo>
                <a:cubicBezTo>
                  <a:pt x="23" y="3"/>
                  <a:pt x="26" y="5"/>
                  <a:pt x="25" y="7"/>
                </a:cubicBezTo>
                <a:cubicBezTo>
                  <a:pt x="25" y="7"/>
                  <a:pt x="25" y="8"/>
                  <a:pt x="25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5" y="6"/>
                  <a:pt x="22" y="4"/>
                  <a:pt x="18" y="3"/>
                </a:cubicBezTo>
                <a:cubicBezTo>
                  <a:pt x="16" y="2"/>
                  <a:pt x="15" y="2"/>
                  <a:pt x="13" y="2"/>
                </a:cubicBezTo>
                <a:cubicBezTo>
                  <a:pt x="10" y="1"/>
                  <a:pt x="7" y="1"/>
                  <a:pt x="5" y="2"/>
                </a:cubicBezTo>
                <a:cubicBezTo>
                  <a:pt x="2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lose/>
                <a:moveTo>
                  <a:pt x="18" y="2"/>
                </a:moveTo>
                <a:cubicBezTo>
                  <a:pt x="17" y="1"/>
                  <a:pt x="15" y="1"/>
                  <a:pt x="14" y="1"/>
                </a:cubicBezTo>
                <a:cubicBezTo>
                  <a:pt x="10" y="0"/>
                  <a:pt x="7" y="0"/>
                  <a:pt x="4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2" y="2"/>
                  <a:pt x="5" y="1"/>
                </a:cubicBezTo>
                <a:cubicBezTo>
                  <a:pt x="7" y="1"/>
                  <a:pt x="10" y="1"/>
                  <a:pt x="13" y="1"/>
                </a:cubicBezTo>
                <a:cubicBezTo>
                  <a:pt x="15" y="2"/>
                  <a:pt x="16" y="2"/>
                  <a:pt x="18" y="2"/>
                </a:cubicBezTo>
                <a:cubicBezTo>
                  <a:pt x="22" y="4"/>
                  <a:pt x="25" y="6"/>
                  <a:pt x="25" y="7"/>
                </a:cubicBezTo>
                <a:cubicBezTo>
                  <a:pt x="25" y="7"/>
                  <a:pt x="25" y="7"/>
                  <a:pt x="25" y="7"/>
                </a:cubicBezTo>
                <a:cubicBezTo>
                  <a:pt x="25" y="5"/>
                  <a:pt x="23" y="3"/>
                  <a:pt x="18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8" name="Freeform 189"/>
          <p:cNvSpPr/>
          <p:nvPr/>
        </p:nvSpPr>
        <p:spPr bwMode="auto">
          <a:xfrm>
            <a:off x="9461173" y="5519466"/>
            <a:ext cx="482889" cy="204299"/>
          </a:xfrm>
          <a:custGeom>
            <a:avLst/>
            <a:gdLst>
              <a:gd name="T0" fmla="*/ 0 w 24"/>
              <a:gd name="T1" fmla="*/ 6 h 10"/>
              <a:gd name="T2" fmla="*/ 13 w 24"/>
              <a:gd name="T3" fmla="*/ 3 h 10"/>
              <a:gd name="T4" fmla="*/ 23 w 24"/>
              <a:gd name="T5" fmla="*/ 10 h 10"/>
              <a:gd name="T6" fmla="*/ 23 w 24"/>
              <a:gd name="T7" fmla="*/ 10 h 10"/>
              <a:gd name="T8" fmla="*/ 24 w 24"/>
              <a:gd name="T9" fmla="*/ 9 h 10"/>
              <a:gd name="T10" fmla="*/ 13 w 24"/>
              <a:gd name="T11" fmla="*/ 1 h 10"/>
              <a:gd name="T12" fmla="*/ 0 w 24"/>
              <a:gd name="T13" fmla="*/ 5 h 10"/>
              <a:gd name="T14" fmla="*/ 0 w 24"/>
              <a:gd name="T15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" h="10">
                <a:moveTo>
                  <a:pt x="0" y="6"/>
                </a:moveTo>
                <a:cubicBezTo>
                  <a:pt x="1" y="3"/>
                  <a:pt x="6" y="1"/>
                  <a:pt x="13" y="3"/>
                </a:cubicBezTo>
                <a:cubicBezTo>
                  <a:pt x="19" y="4"/>
                  <a:pt x="24" y="7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4" y="10"/>
                  <a:pt x="24" y="9"/>
                  <a:pt x="24" y="9"/>
                </a:cubicBezTo>
                <a:cubicBezTo>
                  <a:pt x="24" y="6"/>
                  <a:pt x="20" y="3"/>
                  <a:pt x="13" y="1"/>
                </a:cubicBezTo>
                <a:cubicBezTo>
                  <a:pt x="6" y="0"/>
                  <a:pt x="1" y="2"/>
                  <a:pt x="0" y="5"/>
                </a:cubicBezTo>
                <a:cubicBezTo>
                  <a:pt x="0" y="5"/>
                  <a:pt x="0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9" name="Freeform 190"/>
          <p:cNvSpPr>
            <a:spLocks noEditPoints="1"/>
          </p:cNvSpPr>
          <p:nvPr/>
        </p:nvSpPr>
        <p:spPr bwMode="auto">
          <a:xfrm>
            <a:off x="9461173" y="5540224"/>
            <a:ext cx="502554" cy="183542"/>
          </a:xfrm>
          <a:custGeom>
            <a:avLst/>
            <a:gdLst>
              <a:gd name="T0" fmla="*/ 0 w 25"/>
              <a:gd name="T1" fmla="*/ 5 h 9"/>
              <a:gd name="T2" fmla="*/ 0 w 25"/>
              <a:gd name="T3" fmla="*/ 5 h 9"/>
              <a:gd name="T4" fmla="*/ 0 w 25"/>
              <a:gd name="T5" fmla="*/ 4 h 9"/>
              <a:gd name="T6" fmla="*/ 4 w 25"/>
              <a:gd name="T7" fmla="*/ 0 h 9"/>
              <a:gd name="T8" fmla="*/ 13 w 25"/>
              <a:gd name="T9" fmla="*/ 0 h 9"/>
              <a:gd name="T10" fmla="*/ 16 w 25"/>
              <a:gd name="T11" fmla="*/ 1 h 9"/>
              <a:gd name="T12" fmla="*/ 24 w 25"/>
              <a:gd name="T13" fmla="*/ 8 h 9"/>
              <a:gd name="T14" fmla="*/ 23 w 25"/>
              <a:gd name="T15" fmla="*/ 9 h 9"/>
              <a:gd name="T16" fmla="*/ 23 w 25"/>
              <a:gd name="T17" fmla="*/ 9 h 9"/>
              <a:gd name="T18" fmla="*/ 23 w 25"/>
              <a:gd name="T19" fmla="*/ 9 h 9"/>
              <a:gd name="T20" fmla="*/ 23 w 25"/>
              <a:gd name="T21" fmla="*/ 9 h 9"/>
              <a:gd name="T22" fmla="*/ 16 w 25"/>
              <a:gd name="T23" fmla="*/ 3 h 9"/>
              <a:gd name="T24" fmla="*/ 13 w 25"/>
              <a:gd name="T25" fmla="*/ 2 h 9"/>
              <a:gd name="T26" fmla="*/ 0 w 25"/>
              <a:gd name="T27" fmla="*/ 5 h 9"/>
              <a:gd name="T28" fmla="*/ 0 w 25"/>
              <a:gd name="T29" fmla="*/ 5 h 9"/>
              <a:gd name="T30" fmla="*/ 0 w 25"/>
              <a:gd name="T31" fmla="*/ 5 h 9"/>
              <a:gd name="T32" fmla="*/ 16 w 25"/>
              <a:gd name="T33" fmla="*/ 1 h 9"/>
              <a:gd name="T34" fmla="*/ 13 w 25"/>
              <a:gd name="T35" fmla="*/ 1 h 9"/>
              <a:gd name="T36" fmla="*/ 4 w 25"/>
              <a:gd name="T37" fmla="*/ 1 h 9"/>
              <a:gd name="T38" fmla="*/ 0 w 25"/>
              <a:gd name="T39" fmla="*/ 4 h 9"/>
              <a:gd name="T40" fmla="*/ 0 w 25"/>
              <a:gd name="T41" fmla="*/ 4 h 9"/>
              <a:gd name="T42" fmla="*/ 13 w 25"/>
              <a:gd name="T43" fmla="*/ 1 h 9"/>
              <a:gd name="T44" fmla="*/ 16 w 25"/>
              <a:gd name="T45" fmla="*/ 2 h 9"/>
              <a:gd name="T46" fmla="*/ 24 w 25"/>
              <a:gd name="T47" fmla="*/ 8 h 9"/>
              <a:gd name="T48" fmla="*/ 24 w 25"/>
              <a:gd name="T49" fmla="*/ 8 h 9"/>
              <a:gd name="T50" fmla="*/ 16 w 25"/>
              <a:gd name="T51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" h="9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4"/>
                  <a:pt x="0" y="4"/>
                </a:cubicBezTo>
                <a:cubicBezTo>
                  <a:pt x="0" y="2"/>
                  <a:pt x="2" y="1"/>
                  <a:pt x="4" y="0"/>
                </a:cubicBezTo>
                <a:cubicBezTo>
                  <a:pt x="7" y="0"/>
                  <a:pt x="10" y="0"/>
                  <a:pt x="13" y="0"/>
                </a:cubicBezTo>
                <a:cubicBezTo>
                  <a:pt x="14" y="1"/>
                  <a:pt x="15" y="1"/>
                  <a:pt x="16" y="1"/>
                </a:cubicBezTo>
                <a:cubicBezTo>
                  <a:pt x="21" y="3"/>
                  <a:pt x="25" y="6"/>
                  <a:pt x="24" y="8"/>
                </a:cubicBezTo>
                <a:cubicBezTo>
                  <a:pt x="24" y="8"/>
                  <a:pt x="24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4" y="7"/>
                  <a:pt x="21" y="4"/>
                  <a:pt x="16" y="3"/>
                </a:cubicBezTo>
                <a:cubicBezTo>
                  <a:pt x="15" y="2"/>
                  <a:pt x="14" y="2"/>
                  <a:pt x="13" y="2"/>
                </a:cubicBezTo>
                <a:cubicBezTo>
                  <a:pt x="6" y="1"/>
                  <a:pt x="1" y="2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16" y="1"/>
                </a:moveTo>
                <a:cubicBezTo>
                  <a:pt x="15" y="1"/>
                  <a:pt x="14" y="1"/>
                  <a:pt x="13" y="1"/>
                </a:cubicBezTo>
                <a:cubicBezTo>
                  <a:pt x="10" y="0"/>
                  <a:pt x="7" y="0"/>
                  <a:pt x="4" y="1"/>
                </a:cubicBezTo>
                <a:cubicBezTo>
                  <a:pt x="2" y="1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1" y="2"/>
                  <a:pt x="7" y="0"/>
                  <a:pt x="13" y="1"/>
                </a:cubicBezTo>
                <a:cubicBezTo>
                  <a:pt x="14" y="2"/>
                  <a:pt x="15" y="2"/>
                  <a:pt x="16" y="2"/>
                </a:cubicBezTo>
                <a:cubicBezTo>
                  <a:pt x="21" y="4"/>
                  <a:pt x="24" y="6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6"/>
                  <a:pt x="21" y="3"/>
                  <a:pt x="1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0" name="Freeform 191"/>
          <p:cNvSpPr/>
          <p:nvPr/>
        </p:nvSpPr>
        <p:spPr bwMode="auto">
          <a:xfrm>
            <a:off x="9561684" y="5010357"/>
            <a:ext cx="462131" cy="264387"/>
          </a:xfrm>
          <a:custGeom>
            <a:avLst/>
            <a:gdLst>
              <a:gd name="T0" fmla="*/ 1 w 23"/>
              <a:gd name="T1" fmla="*/ 8 h 13"/>
              <a:gd name="T2" fmla="*/ 12 w 23"/>
              <a:gd name="T3" fmla="*/ 2 h 13"/>
              <a:gd name="T4" fmla="*/ 21 w 23"/>
              <a:gd name="T5" fmla="*/ 11 h 13"/>
              <a:gd name="T6" fmla="*/ 21 w 23"/>
              <a:gd name="T7" fmla="*/ 13 h 13"/>
              <a:gd name="T8" fmla="*/ 22 w 23"/>
              <a:gd name="T9" fmla="*/ 10 h 13"/>
              <a:gd name="T10" fmla="*/ 13 w 23"/>
              <a:gd name="T11" fmla="*/ 1 h 13"/>
              <a:gd name="T12" fmla="*/ 1 w 23"/>
              <a:gd name="T13" fmla="*/ 7 h 13"/>
              <a:gd name="T14" fmla="*/ 1 w 23"/>
              <a:gd name="T15" fmla="*/ 9 h 13"/>
              <a:gd name="T16" fmla="*/ 1 w 23"/>
              <a:gd name="T17" fmla="*/ 8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3">
                <a:moveTo>
                  <a:pt x="1" y="8"/>
                </a:moveTo>
                <a:cubicBezTo>
                  <a:pt x="2" y="4"/>
                  <a:pt x="7" y="1"/>
                  <a:pt x="12" y="2"/>
                </a:cubicBezTo>
                <a:cubicBezTo>
                  <a:pt x="18" y="3"/>
                  <a:pt x="22" y="7"/>
                  <a:pt x="21" y="11"/>
                </a:cubicBezTo>
                <a:cubicBezTo>
                  <a:pt x="21" y="12"/>
                  <a:pt x="21" y="12"/>
                  <a:pt x="21" y="13"/>
                </a:cubicBezTo>
                <a:cubicBezTo>
                  <a:pt x="21" y="12"/>
                  <a:pt x="22" y="11"/>
                  <a:pt x="22" y="10"/>
                </a:cubicBezTo>
                <a:cubicBezTo>
                  <a:pt x="23" y="6"/>
                  <a:pt x="19" y="2"/>
                  <a:pt x="13" y="1"/>
                </a:cubicBezTo>
                <a:cubicBezTo>
                  <a:pt x="7" y="0"/>
                  <a:pt x="1" y="3"/>
                  <a:pt x="1" y="7"/>
                </a:cubicBezTo>
                <a:cubicBezTo>
                  <a:pt x="0" y="8"/>
                  <a:pt x="0" y="9"/>
                  <a:pt x="1" y="9"/>
                </a:cubicBezTo>
                <a:cubicBezTo>
                  <a:pt x="1" y="9"/>
                  <a:pt x="1" y="8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1" name="Freeform 192"/>
          <p:cNvSpPr>
            <a:spLocks noEditPoints="1"/>
          </p:cNvSpPr>
          <p:nvPr/>
        </p:nvSpPr>
        <p:spPr bwMode="auto">
          <a:xfrm>
            <a:off x="9561684" y="5010357"/>
            <a:ext cx="462131" cy="264387"/>
          </a:xfrm>
          <a:custGeom>
            <a:avLst/>
            <a:gdLst>
              <a:gd name="T0" fmla="*/ 1 w 23"/>
              <a:gd name="T1" fmla="*/ 10 h 13"/>
              <a:gd name="T2" fmla="*/ 1 w 23"/>
              <a:gd name="T3" fmla="*/ 9 h 13"/>
              <a:gd name="T4" fmla="*/ 0 w 23"/>
              <a:gd name="T5" fmla="*/ 7 h 13"/>
              <a:gd name="T6" fmla="*/ 13 w 23"/>
              <a:gd name="T7" fmla="*/ 1 h 13"/>
              <a:gd name="T8" fmla="*/ 15 w 23"/>
              <a:gd name="T9" fmla="*/ 1 h 13"/>
              <a:gd name="T10" fmla="*/ 22 w 23"/>
              <a:gd name="T11" fmla="*/ 10 h 13"/>
              <a:gd name="T12" fmla="*/ 21 w 23"/>
              <a:gd name="T13" fmla="*/ 13 h 13"/>
              <a:gd name="T14" fmla="*/ 21 w 23"/>
              <a:gd name="T15" fmla="*/ 13 h 13"/>
              <a:gd name="T16" fmla="*/ 21 w 23"/>
              <a:gd name="T17" fmla="*/ 13 h 13"/>
              <a:gd name="T18" fmla="*/ 21 w 23"/>
              <a:gd name="T19" fmla="*/ 11 h 13"/>
              <a:gd name="T20" fmla="*/ 14 w 23"/>
              <a:gd name="T21" fmla="*/ 2 h 13"/>
              <a:gd name="T22" fmla="*/ 12 w 23"/>
              <a:gd name="T23" fmla="*/ 2 h 13"/>
              <a:gd name="T24" fmla="*/ 1 w 23"/>
              <a:gd name="T25" fmla="*/ 8 h 13"/>
              <a:gd name="T26" fmla="*/ 1 w 23"/>
              <a:gd name="T27" fmla="*/ 9 h 13"/>
              <a:gd name="T28" fmla="*/ 1 w 23"/>
              <a:gd name="T29" fmla="*/ 10 h 13"/>
              <a:gd name="T30" fmla="*/ 15 w 23"/>
              <a:gd name="T31" fmla="*/ 2 h 13"/>
              <a:gd name="T32" fmla="*/ 13 w 23"/>
              <a:gd name="T33" fmla="*/ 1 h 13"/>
              <a:gd name="T34" fmla="*/ 1 w 23"/>
              <a:gd name="T35" fmla="*/ 7 h 13"/>
              <a:gd name="T36" fmla="*/ 1 w 23"/>
              <a:gd name="T37" fmla="*/ 8 h 13"/>
              <a:gd name="T38" fmla="*/ 12 w 23"/>
              <a:gd name="T39" fmla="*/ 2 h 13"/>
              <a:gd name="T40" fmla="*/ 14 w 23"/>
              <a:gd name="T41" fmla="*/ 2 h 13"/>
              <a:gd name="T42" fmla="*/ 21 w 23"/>
              <a:gd name="T43" fmla="*/ 11 h 13"/>
              <a:gd name="T44" fmla="*/ 22 w 23"/>
              <a:gd name="T45" fmla="*/ 10 h 13"/>
              <a:gd name="T46" fmla="*/ 15 w 23"/>
              <a:gd name="T47" fmla="*/ 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3" h="13">
                <a:moveTo>
                  <a:pt x="1" y="10"/>
                </a:moveTo>
                <a:cubicBezTo>
                  <a:pt x="1" y="9"/>
                  <a:pt x="1" y="9"/>
                  <a:pt x="1" y="9"/>
                </a:cubicBezTo>
                <a:cubicBezTo>
                  <a:pt x="0" y="9"/>
                  <a:pt x="0" y="8"/>
                  <a:pt x="0" y="7"/>
                </a:cubicBezTo>
                <a:cubicBezTo>
                  <a:pt x="1" y="2"/>
                  <a:pt x="7" y="0"/>
                  <a:pt x="13" y="1"/>
                </a:cubicBezTo>
                <a:cubicBezTo>
                  <a:pt x="13" y="1"/>
                  <a:pt x="14" y="1"/>
                  <a:pt x="15" y="1"/>
                </a:cubicBezTo>
                <a:cubicBezTo>
                  <a:pt x="20" y="3"/>
                  <a:pt x="23" y="7"/>
                  <a:pt x="22" y="10"/>
                </a:cubicBezTo>
                <a:cubicBezTo>
                  <a:pt x="22" y="11"/>
                  <a:pt x="21" y="12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2"/>
                  <a:pt x="21" y="11"/>
                </a:cubicBezTo>
                <a:cubicBezTo>
                  <a:pt x="22" y="8"/>
                  <a:pt x="19" y="4"/>
                  <a:pt x="14" y="2"/>
                </a:cubicBezTo>
                <a:cubicBezTo>
                  <a:pt x="14" y="2"/>
                  <a:pt x="13" y="2"/>
                  <a:pt x="12" y="2"/>
                </a:cubicBezTo>
                <a:cubicBezTo>
                  <a:pt x="7" y="1"/>
                  <a:pt x="2" y="4"/>
                  <a:pt x="1" y="8"/>
                </a:cubicBezTo>
                <a:cubicBezTo>
                  <a:pt x="1" y="8"/>
                  <a:pt x="1" y="9"/>
                  <a:pt x="1" y="9"/>
                </a:cubicBezTo>
                <a:cubicBezTo>
                  <a:pt x="1" y="10"/>
                  <a:pt x="1" y="10"/>
                  <a:pt x="1" y="10"/>
                </a:cubicBezTo>
                <a:close/>
                <a:moveTo>
                  <a:pt x="15" y="2"/>
                </a:moveTo>
                <a:cubicBezTo>
                  <a:pt x="14" y="1"/>
                  <a:pt x="13" y="1"/>
                  <a:pt x="13" y="1"/>
                </a:cubicBezTo>
                <a:cubicBezTo>
                  <a:pt x="7" y="0"/>
                  <a:pt x="1" y="3"/>
                  <a:pt x="1" y="7"/>
                </a:cubicBezTo>
                <a:cubicBezTo>
                  <a:pt x="1" y="7"/>
                  <a:pt x="1" y="7"/>
                  <a:pt x="1" y="8"/>
                </a:cubicBezTo>
                <a:cubicBezTo>
                  <a:pt x="1" y="3"/>
                  <a:pt x="7" y="1"/>
                  <a:pt x="12" y="2"/>
                </a:cubicBezTo>
                <a:cubicBezTo>
                  <a:pt x="13" y="2"/>
                  <a:pt x="14" y="2"/>
                  <a:pt x="14" y="2"/>
                </a:cubicBezTo>
                <a:cubicBezTo>
                  <a:pt x="19" y="4"/>
                  <a:pt x="22" y="8"/>
                  <a:pt x="21" y="11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7"/>
                  <a:pt x="19" y="3"/>
                  <a:pt x="1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2" name="Freeform 193"/>
          <p:cNvSpPr/>
          <p:nvPr/>
        </p:nvSpPr>
        <p:spPr bwMode="auto">
          <a:xfrm>
            <a:off x="9542019" y="5132718"/>
            <a:ext cx="462131" cy="244722"/>
          </a:xfrm>
          <a:custGeom>
            <a:avLst/>
            <a:gdLst>
              <a:gd name="T0" fmla="*/ 1 w 23"/>
              <a:gd name="T1" fmla="*/ 7 h 12"/>
              <a:gd name="T2" fmla="*/ 12 w 23"/>
              <a:gd name="T3" fmla="*/ 2 h 12"/>
              <a:gd name="T4" fmla="*/ 22 w 23"/>
              <a:gd name="T5" fmla="*/ 11 h 12"/>
              <a:gd name="T6" fmla="*/ 21 w 23"/>
              <a:gd name="T7" fmla="*/ 12 h 12"/>
              <a:gd name="T8" fmla="*/ 22 w 23"/>
              <a:gd name="T9" fmla="*/ 10 h 12"/>
              <a:gd name="T10" fmla="*/ 12 w 23"/>
              <a:gd name="T11" fmla="*/ 1 h 12"/>
              <a:gd name="T12" fmla="*/ 0 w 23"/>
              <a:gd name="T13" fmla="*/ 6 h 12"/>
              <a:gd name="T14" fmla="*/ 1 w 23"/>
              <a:gd name="T15" fmla="*/ 9 h 12"/>
              <a:gd name="T16" fmla="*/ 1 w 23"/>
              <a:gd name="T17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2">
                <a:moveTo>
                  <a:pt x="1" y="7"/>
                </a:moveTo>
                <a:cubicBezTo>
                  <a:pt x="1" y="3"/>
                  <a:pt x="6" y="1"/>
                  <a:pt x="12" y="2"/>
                </a:cubicBezTo>
                <a:cubicBezTo>
                  <a:pt x="18" y="3"/>
                  <a:pt x="22" y="7"/>
                  <a:pt x="22" y="11"/>
                </a:cubicBezTo>
                <a:cubicBezTo>
                  <a:pt x="21" y="11"/>
                  <a:pt x="21" y="12"/>
                  <a:pt x="21" y="12"/>
                </a:cubicBezTo>
                <a:cubicBezTo>
                  <a:pt x="22" y="12"/>
                  <a:pt x="22" y="11"/>
                  <a:pt x="22" y="10"/>
                </a:cubicBezTo>
                <a:cubicBezTo>
                  <a:pt x="23" y="6"/>
                  <a:pt x="19" y="2"/>
                  <a:pt x="12" y="1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8"/>
                  <a:pt x="1" y="9"/>
                </a:cubicBezTo>
                <a:cubicBezTo>
                  <a:pt x="1" y="8"/>
                  <a:pt x="0" y="8"/>
                  <a:pt x="1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3" name="Freeform 194"/>
          <p:cNvSpPr>
            <a:spLocks noEditPoints="1"/>
          </p:cNvSpPr>
          <p:nvPr/>
        </p:nvSpPr>
        <p:spPr bwMode="auto">
          <a:xfrm>
            <a:off x="9542019" y="5132718"/>
            <a:ext cx="462131" cy="244722"/>
          </a:xfrm>
          <a:custGeom>
            <a:avLst/>
            <a:gdLst>
              <a:gd name="T0" fmla="*/ 1 w 23"/>
              <a:gd name="T1" fmla="*/ 9 h 12"/>
              <a:gd name="T2" fmla="*/ 0 w 23"/>
              <a:gd name="T3" fmla="*/ 9 h 12"/>
              <a:gd name="T4" fmla="*/ 0 w 23"/>
              <a:gd name="T5" fmla="*/ 6 h 12"/>
              <a:gd name="T6" fmla="*/ 12 w 23"/>
              <a:gd name="T7" fmla="*/ 1 h 12"/>
              <a:gd name="T8" fmla="*/ 15 w 23"/>
              <a:gd name="T9" fmla="*/ 1 h 12"/>
              <a:gd name="T10" fmla="*/ 22 w 23"/>
              <a:gd name="T11" fmla="*/ 10 h 12"/>
              <a:gd name="T12" fmla="*/ 21 w 23"/>
              <a:gd name="T13" fmla="*/ 12 h 12"/>
              <a:gd name="T14" fmla="*/ 21 w 23"/>
              <a:gd name="T15" fmla="*/ 12 h 12"/>
              <a:gd name="T16" fmla="*/ 21 w 23"/>
              <a:gd name="T17" fmla="*/ 12 h 12"/>
              <a:gd name="T18" fmla="*/ 21 w 23"/>
              <a:gd name="T19" fmla="*/ 11 h 12"/>
              <a:gd name="T20" fmla="*/ 14 w 23"/>
              <a:gd name="T21" fmla="*/ 3 h 12"/>
              <a:gd name="T22" fmla="*/ 12 w 23"/>
              <a:gd name="T23" fmla="*/ 2 h 12"/>
              <a:gd name="T24" fmla="*/ 1 w 23"/>
              <a:gd name="T25" fmla="*/ 7 h 12"/>
              <a:gd name="T26" fmla="*/ 1 w 23"/>
              <a:gd name="T27" fmla="*/ 9 h 12"/>
              <a:gd name="T28" fmla="*/ 1 w 23"/>
              <a:gd name="T29" fmla="*/ 9 h 12"/>
              <a:gd name="T30" fmla="*/ 15 w 23"/>
              <a:gd name="T31" fmla="*/ 2 h 12"/>
              <a:gd name="T32" fmla="*/ 12 w 23"/>
              <a:gd name="T33" fmla="*/ 1 h 12"/>
              <a:gd name="T34" fmla="*/ 0 w 23"/>
              <a:gd name="T35" fmla="*/ 6 h 12"/>
              <a:gd name="T36" fmla="*/ 0 w 23"/>
              <a:gd name="T37" fmla="*/ 7 h 12"/>
              <a:gd name="T38" fmla="*/ 0 w 23"/>
              <a:gd name="T39" fmla="*/ 7 h 12"/>
              <a:gd name="T40" fmla="*/ 12 w 23"/>
              <a:gd name="T41" fmla="*/ 2 h 12"/>
              <a:gd name="T42" fmla="*/ 14 w 23"/>
              <a:gd name="T43" fmla="*/ 2 h 12"/>
              <a:gd name="T44" fmla="*/ 22 w 23"/>
              <a:gd name="T45" fmla="*/ 11 h 12"/>
              <a:gd name="T46" fmla="*/ 22 w 23"/>
              <a:gd name="T47" fmla="*/ 11 h 12"/>
              <a:gd name="T48" fmla="*/ 22 w 23"/>
              <a:gd name="T49" fmla="*/ 10 h 12"/>
              <a:gd name="T50" fmla="*/ 15 w 23"/>
              <a:gd name="T51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" h="12">
                <a:moveTo>
                  <a:pt x="1" y="9"/>
                </a:moveTo>
                <a:cubicBezTo>
                  <a:pt x="0" y="9"/>
                  <a:pt x="0" y="9"/>
                  <a:pt x="0" y="9"/>
                </a:cubicBezTo>
                <a:cubicBezTo>
                  <a:pt x="0" y="8"/>
                  <a:pt x="0" y="7"/>
                  <a:pt x="0" y="6"/>
                </a:cubicBezTo>
                <a:cubicBezTo>
                  <a:pt x="1" y="2"/>
                  <a:pt x="6" y="0"/>
                  <a:pt x="12" y="1"/>
                </a:cubicBezTo>
                <a:cubicBezTo>
                  <a:pt x="13" y="1"/>
                  <a:pt x="14" y="1"/>
                  <a:pt x="15" y="1"/>
                </a:cubicBezTo>
                <a:cubicBezTo>
                  <a:pt x="20" y="3"/>
                  <a:pt x="23" y="7"/>
                  <a:pt x="22" y="10"/>
                </a:cubicBezTo>
                <a:cubicBezTo>
                  <a:pt x="22" y="11"/>
                  <a:pt x="22" y="12"/>
                  <a:pt x="2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1"/>
                  <a:pt x="21" y="11"/>
                </a:cubicBezTo>
                <a:cubicBezTo>
                  <a:pt x="22" y="7"/>
                  <a:pt x="19" y="4"/>
                  <a:pt x="14" y="3"/>
                </a:cubicBezTo>
                <a:cubicBezTo>
                  <a:pt x="14" y="2"/>
                  <a:pt x="13" y="2"/>
                  <a:pt x="12" y="2"/>
                </a:cubicBezTo>
                <a:cubicBezTo>
                  <a:pt x="7" y="1"/>
                  <a:pt x="1" y="3"/>
                  <a:pt x="1" y="7"/>
                </a:cubicBezTo>
                <a:cubicBezTo>
                  <a:pt x="1" y="8"/>
                  <a:pt x="1" y="8"/>
                  <a:pt x="1" y="9"/>
                </a:cubicBezTo>
                <a:cubicBezTo>
                  <a:pt x="1" y="9"/>
                  <a:pt x="1" y="9"/>
                  <a:pt x="1" y="9"/>
                </a:cubicBezTo>
                <a:close/>
                <a:moveTo>
                  <a:pt x="15" y="2"/>
                </a:moveTo>
                <a:cubicBezTo>
                  <a:pt x="14" y="2"/>
                  <a:pt x="13" y="1"/>
                  <a:pt x="12" y="1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3"/>
                  <a:pt x="6" y="1"/>
                  <a:pt x="12" y="2"/>
                </a:cubicBezTo>
                <a:cubicBezTo>
                  <a:pt x="13" y="2"/>
                  <a:pt x="14" y="2"/>
                  <a:pt x="14" y="2"/>
                </a:cubicBezTo>
                <a:cubicBezTo>
                  <a:pt x="19" y="4"/>
                  <a:pt x="22" y="7"/>
                  <a:pt x="22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10"/>
                  <a:pt x="22" y="10"/>
                  <a:pt x="22" y="10"/>
                </a:cubicBezTo>
                <a:cubicBezTo>
                  <a:pt x="23" y="7"/>
                  <a:pt x="20" y="3"/>
                  <a:pt x="1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4" name="Freeform 195"/>
          <p:cNvSpPr/>
          <p:nvPr/>
        </p:nvSpPr>
        <p:spPr bwMode="auto">
          <a:xfrm>
            <a:off x="9521261" y="5234321"/>
            <a:ext cx="462131" cy="244722"/>
          </a:xfrm>
          <a:custGeom>
            <a:avLst/>
            <a:gdLst>
              <a:gd name="T0" fmla="*/ 0 w 23"/>
              <a:gd name="T1" fmla="*/ 7 h 12"/>
              <a:gd name="T2" fmla="*/ 12 w 23"/>
              <a:gd name="T3" fmla="*/ 2 h 12"/>
              <a:gd name="T4" fmla="*/ 22 w 23"/>
              <a:gd name="T5" fmla="*/ 10 h 12"/>
              <a:gd name="T6" fmla="*/ 21 w 23"/>
              <a:gd name="T7" fmla="*/ 12 h 12"/>
              <a:gd name="T8" fmla="*/ 23 w 23"/>
              <a:gd name="T9" fmla="*/ 10 h 12"/>
              <a:gd name="T10" fmla="*/ 12 w 23"/>
              <a:gd name="T11" fmla="*/ 2 h 12"/>
              <a:gd name="T12" fmla="*/ 0 w 23"/>
              <a:gd name="T13" fmla="*/ 6 h 12"/>
              <a:gd name="T14" fmla="*/ 0 w 23"/>
              <a:gd name="T15" fmla="*/ 8 h 12"/>
              <a:gd name="T16" fmla="*/ 0 w 23"/>
              <a:gd name="T17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2">
                <a:moveTo>
                  <a:pt x="0" y="7"/>
                </a:moveTo>
                <a:cubicBezTo>
                  <a:pt x="1" y="3"/>
                  <a:pt x="6" y="1"/>
                  <a:pt x="12" y="2"/>
                </a:cubicBezTo>
                <a:cubicBezTo>
                  <a:pt x="18" y="3"/>
                  <a:pt x="23" y="7"/>
                  <a:pt x="22" y="10"/>
                </a:cubicBezTo>
                <a:cubicBezTo>
                  <a:pt x="22" y="11"/>
                  <a:pt x="22" y="11"/>
                  <a:pt x="21" y="12"/>
                </a:cubicBezTo>
                <a:cubicBezTo>
                  <a:pt x="22" y="11"/>
                  <a:pt x="23" y="10"/>
                  <a:pt x="23" y="10"/>
                </a:cubicBezTo>
                <a:cubicBezTo>
                  <a:pt x="23" y="6"/>
                  <a:pt x="19" y="3"/>
                  <a:pt x="12" y="2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7"/>
                  <a:pt x="0" y="8"/>
                </a:cubicBezTo>
                <a:cubicBezTo>
                  <a:pt x="0" y="8"/>
                  <a:pt x="0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5" name="Freeform 196"/>
          <p:cNvSpPr>
            <a:spLocks noEditPoints="1"/>
          </p:cNvSpPr>
          <p:nvPr/>
        </p:nvSpPr>
        <p:spPr bwMode="auto">
          <a:xfrm>
            <a:off x="9521261" y="5234321"/>
            <a:ext cx="462131" cy="244722"/>
          </a:xfrm>
          <a:custGeom>
            <a:avLst/>
            <a:gdLst>
              <a:gd name="T0" fmla="*/ 22 w 23"/>
              <a:gd name="T1" fmla="*/ 12 h 12"/>
              <a:gd name="T2" fmla="*/ 21 w 23"/>
              <a:gd name="T3" fmla="*/ 12 h 12"/>
              <a:gd name="T4" fmla="*/ 22 w 23"/>
              <a:gd name="T5" fmla="*/ 10 h 12"/>
              <a:gd name="T6" fmla="*/ 12 w 23"/>
              <a:gd name="T7" fmla="*/ 3 h 12"/>
              <a:gd name="T8" fmla="*/ 1 w 23"/>
              <a:gd name="T9" fmla="*/ 7 h 12"/>
              <a:gd name="T10" fmla="*/ 1 w 23"/>
              <a:gd name="T11" fmla="*/ 8 h 12"/>
              <a:gd name="T12" fmla="*/ 0 w 23"/>
              <a:gd name="T13" fmla="*/ 8 h 12"/>
              <a:gd name="T14" fmla="*/ 0 w 23"/>
              <a:gd name="T15" fmla="*/ 6 h 12"/>
              <a:gd name="T16" fmla="*/ 13 w 23"/>
              <a:gd name="T17" fmla="*/ 1 h 12"/>
              <a:gd name="T18" fmla="*/ 22 w 23"/>
              <a:gd name="T19" fmla="*/ 6 h 12"/>
              <a:gd name="T20" fmla="*/ 23 w 23"/>
              <a:gd name="T21" fmla="*/ 10 h 12"/>
              <a:gd name="T22" fmla="*/ 22 w 23"/>
              <a:gd name="T23" fmla="*/ 12 h 12"/>
              <a:gd name="T24" fmla="*/ 11 w 23"/>
              <a:gd name="T25" fmla="*/ 2 h 12"/>
              <a:gd name="T26" fmla="*/ 12 w 23"/>
              <a:gd name="T27" fmla="*/ 2 h 12"/>
              <a:gd name="T28" fmla="*/ 22 w 23"/>
              <a:gd name="T29" fmla="*/ 11 h 12"/>
              <a:gd name="T30" fmla="*/ 22 w 23"/>
              <a:gd name="T31" fmla="*/ 11 h 12"/>
              <a:gd name="T32" fmla="*/ 23 w 23"/>
              <a:gd name="T33" fmla="*/ 10 h 12"/>
              <a:gd name="T34" fmla="*/ 22 w 23"/>
              <a:gd name="T35" fmla="*/ 6 h 12"/>
              <a:gd name="T36" fmla="*/ 12 w 23"/>
              <a:gd name="T37" fmla="*/ 2 h 12"/>
              <a:gd name="T38" fmla="*/ 0 w 23"/>
              <a:gd name="T39" fmla="*/ 6 h 12"/>
              <a:gd name="T40" fmla="*/ 0 w 23"/>
              <a:gd name="T41" fmla="*/ 7 h 12"/>
              <a:gd name="T42" fmla="*/ 0 w 23"/>
              <a:gd name="T43" fmla="*/ 7 h 12"/>
              <a:gd name="T44" fmla="*/ 11 w 23"/>
              <a:gd name="T45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" h="12"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2" y="11"/>
                  <a:pt x="22" y="11"/>
                  <a:pt x="22" y="10"/>
                </a:cubicBezTo>
                <a:cubicBezTo>
                  <a:pt x="22" y="7"/>
                  <a:pt x="18" y="4"/>
                  <a:pt x="12" y="3"/>
                </a:cubicBezTo>
                <a:cubicBezTo>
                  <a:pt x="6" y="2"/>
                  <a:pt x="1" y="4"/>
                  <a:pt x="1" y="7"/>
                </a:cubicBezTo>
                <a:cubicBezTo>
                  <a:pt x="0" y="7"/>
                  <a:pt x="1" y="8"/>
                  <a:pt x="1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7"/>
                  <a:pt x="0" y="7"/>
                  <a:pt x="0" y="6"/>
                </a:cubicBezTo>
                <a:cubicBezTo>
                  <a:pt x="0" y="2"/>
                  <a:pt x="6" y="0"/>
                  <a:pt x="13" y="1"/>
                </a:cubicBezTo>
                <a:cubicBezTo>
                  <a:pt x="17" y="2"/>
                  <a:pt x="20" y="4"/>
                  <a:pt x="22" y="6"/>
                </a:cubicBezTo>
                <a:cubicBezTo>
                  <a:pt x="23" y="7"/>
                  <a:pt x="23" y="9"/>
                  <a:pt x="23" y="10"/>
                </a:cubicBezTo>
                <a:cubicBezTo>
                  <a:pt x="23" y="11"/>
                  <a:pt x="22" y="11"/>
                  <a:pt x="22" y="12"/>
                </a:cubicBezTo>
                <a:close/>
                <a:moveTo>
                  <a:pt x="11" y="2"/>
                </a:moveTo>
                <a:cubicBezTo>
                  <a:pt x="11" y="2"/>
                  <a:pt x="12" y="2"/>
                  <a:pt x="12" y="2"/>
                </a:cubicBezTo>
                <a:cubicBezTo>
                  <a:pt x="18" y="3"/>
                  <a:pt x="23" y="7"/>
                  <a:pt x="22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10"/>
                  <a:pt x="22" y="10"/>
                  <a:pt x="23" y="10"/>
                </a:cubicBezTo>
                <a:cubicBezTo>
                  <a:pt x="23" y="9"/>
                  <a:pt x="22" y="7"/>
                  <a:pt x="22" y="6"/>
                </a:cubicBezTo>
                <a:cubicBezTo>
                  <a:pt x="20" y="4"/>
                  <a:pt x="17" y="2"/>
                  <a:pt x="12" y="2"/>
                </a:cubicBezTo>
                <a:cubicBezTo>
                  <a:pt x="6" y="1"/>
                  <a:pt x="1" y="3"/>
                  <a:pt x="0" y="6"/>
                </a:cubicBezTo>
                <a:cubicBezTo>
                  <a:pt x="0" y="6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4"/>
                  <a:pt x="5" y="2"/>
                  <a:pt x="1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" name="Freeform 197"/>
          <p:cNvSpPr/>
          <p:nvPr/>
        </p:nvSpPr>
        <p:spPr bwMode="auto">
          <a:xfrm>
            <a:off x="9501596" y="5377440"/>
            <a:ext cx="462131" cy="203207"/>
          </a:xfrm>
          <a:custGeom>
            <a:avLst/>
            <a:gdLst>
              <a:gd name="T0" fmla="*/ 0 w 23"/>
              <a:gd name="T1" fmla="*/ 6 h 10"/>
              <a:gd name="T2" fmla="*/ 12 w 23"/>
              <a:gd name="T3" fmla="*/ 2 h 10"/>
              <a:gd name="T4" fmla="*/ 22 w 23"/>
              <a:gd name="T5" fmla="*/ 10 h 10"/>
              <a:gd name="T6" fmla="*/ 22 w 23"/>
              <a:gd name="T7" fmla="*/ 10 h 10"/>
              <a:gd name="T8" fmla="*/ 23 w 23"/>
              <a:gd name="T9" fmla="*/ 9 h 10"/>
              <a:gd name="T10" fmla="*/ 12 w 23"/>
              <a:gd name="T11" fmla="*/ 1 h 10"/>
              <a:gd name="T12" fmla="*/ 0 w 23"/>
              <a:gd name="T13" fmla="*/ 5 h 10"/>
              <a:gd name="T14" fmla="*/ 0 w 23"/>
              <a:gd name="T15" fmla="*/ 7 h 10"/>
              <a:gd name="T16" fmla="*/ 0 w 23"/>
              <a:gd name="T17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0">
                <a:moveTo>
                  <a:pt x="0" y="6"/>
                </a:moveTo>
                <a:cubicBezTo>
                  <a:pt x="0" y="3"/>
                  <a:pt x="6" y="1"/>
                  <a:pt x="12" y="2"/>
                </a:cubicBezTo>
                <a:cubicBezTo>
                  <a:pt x="18" y="3"/>
                  <a:pt x="23" y="7"/>
                  <a:pt x="22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10"/>
                  <a:pt x="23" y="10"/>
                  <a:pt x="23" y="9"/>
                </a:cubicBezTo>
                <a:cubicBezTo>
                  <a:pt x="23" y="6"/>
                  <a:pt x="19" y="2"/>
                  <a:pt x="12" y="1"/>
                </a:cubicBezTo>
                <a:cubicBezTo>
                  <a:pt x="6" y="0"/>
                  <a:pt x="0" y="2"/>
                  <a:pt x="0" y="5"/>
                </a:cubicBezTo>
                <a:cubicBezTo>
                  <a:pt x="0" y="6"/>
                  <a:pt x="0" y="6"/>
                  <a:pt x="0" y="7"/>
                </a:cubicBez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Freeform 198"/>
          <p:cNvSpPr>
            <a:spLocks noEditPoints="1"/>
          </p:cNvSpPr>
          <p:nvPr/>
        </p:nvSpPr>
        <p:spPr bwMode="auto">
          <a:xfrm>
            <a:off x="9481931" y="5397105"/>
            <a:ext cx="481797" cy="204299"/>
          </a:xfrm>
          <a:custGeom>
            <a:avLst/>
            <a:gdLst>
              <a:gd name="T0" fmla="*/ 1 w 24"/>
              <a:gd name="T1" fmla="*/ 6 h 10"/>
              <a:gd name="T2" fmla="*/ 1 w 24"/>
              <a:gd name="T3" fmla="*/ 6 h 10"/>
              <a:gd name="T4" fmla="*/ 0 w 24"/>
              <a:gd name="T5" fmla="*/ 4 h 10"/>
              <a:gd name="T6" fmla="*/ 5 w 24"/>
              <a:gd name="T7" fmla="*/ 0 h 10"/>
              <a:gd name="T8" fmla="*/ 13 w 24"/>
              <a:gd name="T9" fmla="*/ 0 h 10"/>
              <a:gd name="T10" fmla="*/ 16 w 24"/>
              <a:gd name="T11" fmla="*/ 1 h 10"/>
              <a:gd name="T12" fmla="*/ 24 w 24"/>
              <a:gd name="T13" fmla="*/ 8 h 10"/>
              <a:gd name="T14" fmla="*/ 23 w 24"/>
              <a:gd name="T15" fmla="*/ 10 h 10"/>
              <a:gd name="T16" fmla="*/ 23 w 24"/>
              <a:gd name="T17" fmla="*/ 10 h 10"/>
              <a:gd name="T18" fmla="*/ 23 w 24"/>
              <a:gd name="T19" fmla="*/ 9 h 10"/>
              <a:gd name="T20" fmla="*/ 23 w 24"/>
              <a:gd name="T21" fmla="*/ 9 h 10"/>
              <a:gd name="T22" fmla="*/ 16 w 24"/>
              <a:gd name="T23" fmla="*/ 2 h 10"/>
              <a:gd name="T24" fmla="*/ 13 w 24"/>
              <a:gd name="T25" fmla="*/ 1 h 10"/>
              <a:gd name="T26" fmla="*/ 5 w 24"/>
              <a:gd name="T27" fmla="*/ 2 h 10"/>
              <a:gd name="T28" fmla="*/ 1 w 24"/>
              <a:gd name="T29" fmla="*/ 5 h 10"/>
              <a:gd name="T30" fmla="*/ 1 w 24"/>
              <a:gd name="T31" fmla="*/ 6 h 10"/>
              <a:gd name="T32" fmla="*/ 1 w 24"/>
              <a:gd name="T33" fmla="*/ 6 h 10"/>
              <a:gd name="T34" fmla="*/ 16 w 24"/>
              <a:gd name="T35" fmla="*/ 1 h 10"/>
              <a:gd name="T36" fmla="*/ 13 w 24"/>
              <a:gd name="T37" fmla="*/ 0 h 10"/>
              <a:gd name="T38" fmla="*/ 5 w 24"/>
              <a:gd name="T39" fmla="*/ 1 h 10"/>
              <a:gd name="T40" fmla="*/ 1 w 24"/>
              <a:gd name="T41" fmla="*/ 4 h 10"/>
              <a:gd name="T42" fmla="*/ 1 w 24"/>
              <a:gd name="T43" fmla="*/ 5 h 10"/>
              <a:gd name="T44" fmla="*/ 5 w 24"/>
              <a:gd name="T45" fmla="*/ 1 h 10"/>
              <a:gd name="T46" fmla="*/ 13 w 24"/>
              <a:gd name="T47" fmla="*/ 1 h 10"/>
              <a:gd name="T48" fmla="*/ 16 w 24"/>
              <a:gd name="T49" fmla="*/ 2 h 10"/>
              <a:gd name="T50" fmla="*/ 23 w 24"/>
              <a:gd name="T51" fmla="*/ 9 h 10"/>
              <a:gd name="T52" fmla="*/ 24 w 24"/>
              <a:gd name="T53" fmla="*/ 8 h 10"/>
              <a:gd name="T54" fmla="*/ 16 w 24"/>
              <a:gd name="T55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4" h="10">
                <a:moveTo>
                  <a:pt x="1" y="6"/>
                </a:moveTo>
                <a:cubicBezTo>
                  <a:pt x="1" y="6"/>
                  <a:pt x="1" y="6"/>
                  <a:pt x="1" y="6"/>
                </a:cubicBezTo>
                <a:cubicBezTo>
                  <a:pt x="0" y="5"/>
                  <a:pt x="0" y="5"/>
                  <a:pt x="0" y="4"/>
                </a:cubicBezTo>
                <a:cubicBezTo>
                  <a:pt x="1" y="2"/>
                  <a:pt x="2" y="1"/>
                  <a:pt x="5" y="0"/>
                </a:cubicBezTo>
                <a:cubicBezTo>
                  <a:pt x="7" y="0"/>
                  <a:pt x="10" y="0"/>
                  <a:pt x="13" y="0"/>
                </a:cubicBezTo>
                <a:cubicBezTo>
                  <a:pt x="14" y="0"/>
                  <a:pt x="15" y="0"/>
                  <a:pt x="16" y="1"/>
                </a:cubicBezTo>
                <a:cubicBezTo>
                  <a:pt x="21" y="2"/>
                  <a:pt x="24" y="5"/>
                  <a:pt x="24" y="8"/>
                </a:cubicBezTo>
                <a:cubicBezTo>
                  <a:pt x="24" y="9"/>
                  <a:pt x="24" y="9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6"/>
                  <a:pt x="20" y="4"/>
                  <a:pt x="16" y="2"/>
                </a:cubicBezTo>
                <a:cubicBezTo>
                  <a:pt x="15" y="2"/>
                  <a:pt x="14" y="2"/>
                  <a:pt x="13" y="1"/>
                </a:cubicBezTo>
                <a:cubicBezTo>
                  <a:pt x="10" y="1"/>
                  <a:pt x="7" y="1"/>
                  <a:pt x="5" y="2"/>
                </a:cubicBezTo>
                <a:cubicBezTo>
                  <a:pt x="3" y="3"/>
                  <a:pt x="1" y="4"/>
                  <a:pt x="1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lose/>
                <a:moveTo>
                  <a:pt x="16" y="1"/>
                </a:moveTo>
                <a:cubicBezTo>
                  <a:pt x="15" y="1"/>
                  <a:pt x="14" y="1"/>
                  <a:pt x="13" y="0"/>
                </a:cubicBezTo>
                <a:cubicBezTo>
                  <a:pt x="10" y="0"/>
                  <a:pt x="7" y="0"/>
                  <a:pt x="5" y="1"/>
                </a:cubicBezTo>
                <a:cubicBezTo>
                  <a:pt x="3" y="1"/>
                  <a:pt x="1" y="3"/>
                  <a:pt x="1" y="4"/>
                </a:cubicBezTo>
                <a:cubicBezTo>
                  <a:pt x="1" y="5"/>
                  <a:pt x="1" y="5"/>
                  <a:pt x="1" y="5"/>
                </a:cubicBezTo>
                <a:cubicBezTo>
                  <a:pt x="1" y="3"/>
                  <a:pt x="3" y="2"/>
                  <a:pt x="5" y="1"/>
                </a:cubicBezTo>
                <a:cubicBezTo>
                  <a:pt x="7" y="1"/>
                  <a:pt x="10" y="1"/>
                  <a:pt x="13" y="1"/>
                </a:cubicBezTo>
                <a:cubicBezTo>
                  <a:pt x="14" y="1"/>
                  <a:pt x="15" y="2"/>
                  <a:pt x="16" y="2"/>
                </a:cubicBezTo>
                <a:cubicBezTo>
                  <a:pt x="21" y="3"/>
                  <a:pt x="24" y="6"/>
                  <a:pt x="23" y="9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5"/>
                  <a:pt x="21" y="3"/>
                  <a:pt x="1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Freeform 199"/>
          <p:cNvSpPr>
            <a:spLocks noEditPoints="1"/>
          </p:cNvSpPr>
          <p:nvPr/>
        </p:nvSpPr>
        <p:spPr bwMode="auto">
          <a:xfrm>
            <a:off x="5383929" y="4704454"/>
            <a:ext cx="703576" cy="1731627"/>
          </a:xfrm>
          <a:custGeom>
            <a:avLst/>
            <a:gdLst>
              <a:gd name="T0" fmla="*/ 34 w 35"/>
              <a:gd name="T1" fmla="*/ 35 h 85"/>
              <a:gd name="T2" fmla="*/ 27 w 35"/>
              <a:gd name="T3" fmla="*/ 35 h 85"/>
              <a:gd name="T4" fmla="*/ 22 w 35"/>
              <a:gd name="T5" fmla="*/ 30 h 85"/>
              <a:gd name="T6" fmla="*/ 20 w 35"/>
              <a:gd name="T7" fmla="*/ 25 h 85"/>
              <a:gd name="T8" fmla="*/ 20 w 35"/>
              <a:gd name="T9" fmla="*/ 23 h 85"/>
              <a:gd name="T10" fmla="*/ 20 w 35"/>
              <a:gd name="T11" fmla="*/ 21 h 85"/>
              <a:gd name="T12" fmla="*/ 19 w 35"/>
              <a:gd name="T13" fmla="*/ 20 h 85"/>
              <a:gd name="T14" fmla="*/ 17 w 35"/>
              <a:gd name="T15" fmla="*/ 19 h 85"/>
              <a:gd name="T16" fmla="*/ 15 w 35"/>
              <a:gd name="T17" fmla="*/ 19 h 85"/>
              <a:gd name="T18" fmla="*/ 13 w 35"/>
              <a:gd name="T19" fmla="*/ 20 h 85"/>
              <a:gd name="T20" fmla="*/ 9 w 35"/>
              <a:gd name="T21" fmla="*/ 20 h 85"/>
              <a:gd name="T22" fmla="*/ 6 w 35"/>
              <a:gd name="T23" fmla="*/ 11 h 85"/>
              <a:gd name="T24" fmla="*/ 5 w 35"/>
              <a:gd name="T25" fmla="*/ 7 h 85"/>
              <a:gd name="T26" fmla="*/ 6 w 35"/>
              <a:gd name="T27" fmla="*/ 5 h 85"/>
              <a:gd name="T28" fmla="*/ 4 w 35"/>
              <a:gd name="T29" fmla="*/ 4 h 85"/>
              <a:gd name="T30" fmla="*/ 4 w 35"/>
              <a:gd name="T31" fmla="*/ 1 h 85"/>
              <a:gd name="T32" fmla="*/ 2 w 35"/>
              <a:gd name="T33" fmla="*/ 1 h 85"/>
              <a:gd name="T34" fmla="*/ 2 w 35"/>
              <a:gd name="T35" fmla="*/ 5 h 85"/>
              <a:gd name="T36" fmla="*/ 0 w 35"/>
              <a:gd name="T37" fmla="*/ 7 h 85"/>
              <a:gd name="T38" fmla="*/ 2 w 35"/>
              <a:gd name="T39" fmla="*/ 9 h 85"/>
              <a:gd name="T40" fmla="*/ 3 w 35"/>
              <a:gd name="T41" fmla="*/ 12 h 85"/>
              <a:gd name="T42" fmla="*/ 4 w 35"/>
              <a:gd name="T43" fmla="*/ 15 h 85"/>
              <a:gd name="T44" fmla="*/ 6 w 35"/>
              <a:gd name="T45" fmla="*/ 22 h 85"/>
              <a:gd name="T46" fmla="*/ 5 w 35"/>
              <a:gd name="T47" fmla="*/ 29 h 85"/>
              <a:gd name="T48" fmla="*/ 7 w 35"/>
              <a:gd name="T49" fmla="*/ 31 h 85"/>
              <a:gd name="T50" fmla="*/ 8 w 35"/>
              <a:gd name="T51" fmla="*/ 33 h 85"/>
              <a:gd name="T52" fmla="*/ 8 w 35"/>
              <a:gd name="T53" fmla="*/ 37 h 85"/>
              <a:gd name="T54" fmla="*/ 11 w 35"/>
              <a:gd name="T55" fmla="*/ 39 h 85"/>
              <a:gd name="T56" fmla="*/ 9 w 35"/>
              <a:gd name="T57" fmla="*/ 45 h 85"/>
              <a:gd name="T58" fmla="*/ 11 w 35"/>
              <a:gd name="T59" fmla="*/ 49 h 85"/>
              <a:gd name="T60" fmla="*/ 12 w 35"/>
              <a:gd name="T61" fmla="*/ 55 h 85"/>
              <a:gd name="T62" fmla="*/ 13 w 35"/>
              <a:gd name="T63" fmla="*/ 60 h 85"/>
              <a:gd name="T64" fmla="*/ 13 w 35"/>
              <a:gd name="T65" fmla="*/ 63 h 85"/>
              <a:gd name="T66" fmla="*/ 13 w 35"/>
              <a:gd name="T67" fmla="*/ 67 h 85"/>
              <a:gd name="T68" fmla="*/ 14 w 35"/>
              <a:gd name="T69" fmla="*/ 72 h 85"/>
              <a:gd name="T70" fmla="*/ 15 w 35"/>
              <a:gd name="T71" fmla="*/ 76 h 85"/>
              <a:gd name="T72" fmla="*/ 13 w 35"/>
              <a:gd name="T73" fmla="*/ 78 h 85"/>
              <a:gd name="T74" fmla="*/ 13 w 35"/>
              <a:gd name="T75" fmla="*/ 82 h 85"/>
              <a:gd name="T76" fmla="*/ 35 w 35"/>
              <a:gd name="T77" fmla="*/ 80 h 85"/>
              <a:gd name="T78" fmla="*/ 32 w 35"/>
              <a:gd name="T79" fmla="*/ 75 h 85"/>
              <a:gd name="T80" fmla="*/ 30 w 35"/>
              <a:gd name="T81" fmla="*/ 61 h 85"/>
              <a:gd name="T82" fmla="*/ 31 w 35"/>
              <a:gd name="T83" fmla="*/ 58 h 85"/>
              <a:gd name="T84" fmla="*/ 29 w 35"/>
              <a:gd name="T85" fmla="*/ 48 h 85"/>
              <a:gd name="T86" fmla="*/ 33 w 35"/>
              <a:gd name="T87" fmla="*/ 42 h 85"/>
              <a:gd name="T88" fmla="*/ 9 w 35"/>
              <a:gd name="T89" fmla="*/ 22 h 85"/>
              <a:gd name="T90" fmla="*/ 12 w 35"/>
              <a:gd name="T91" fmla="*/ 22 h 85"/>
              <a:gd name="T92" fmla="*/ 12 w 35"/>
              <a:gd name="T93" fmla="*/ 26 h 85"/>
              <a:gd name="T94" fmla="*/ 10 w 35"/>
              <a:gd name="T95" fmla="*/ 23 h 85"/>
              <a:gd name="T96" fmla="*/ 13 w 35"/>
              <a:gd name="T97" fmla="*/ 2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5" h="85">
                <a:moveTo>
                  <a:pt x="34" y="38"/>
                </a:moveTo>
                <a:cubicBezTo>
                  <a:pt x="34" y="37"/>
                  <a:pt x="34" y="36"/>
                  <a:pt x="34" y="36"/>
                </a:cubicBezTo>
                <a:cubicBezTo>
                  <a:pt x="34" y="35"/>
                  <a:pt x="34" y="35"/>
                  <a:pt x="34" y="35"/>
                </a:cubicBezTo>
                <a:cubicBezTo>
                  <a:pt x="32" y="35"/>
                  <a:pt x="31" y="34"/>
                  <a:pt x="30" y="34"/>
                </a:cubicBezTo>
                <a:cubicBezTo>
                  <a:pt x="28" y="36"/>
                  <a:pt x="28" y="36"/>
                  <a:pt x="28" y="36"/>
                </a:cubicBezTo>
                <a:cubicBezTo>
                  <a:pt x="28" y="36"/>
                  <a:pt x="27" y="35"/>
                  <a:pt x="27" y="35"/>
                </a:cubicBezTo>
                <a:cubicBezTo>
                  <a:pt x="26" y="35"/>
                  <a:pt x="26" y="35"/>
                  <a:pt x="25" y="34"/>
                </a:cubicBezTo>
                <a:cubicBezTo>
                  <a:pt x="25" y="32"/>
                  <a:pt x="24" y="31"/>
                  <a:pt x="24" y="30"/>
                </a:cubicBezTo>
                <a:cubicBezTo>
                  <a:pt x="23" y="30"/>
                  <a:pt x="23" y="30"/>
                  <a:pt x="22" y="30"/>
                </a:cubicBezTo>
                <a:cubicBezTo>
                  <a:pt x="21" y="29"/>
                  <a:pt x="20" y="27"/>
                  <a:pt x="20" y="27"/>
                </a:cubicBezTo>
                <a:cubicBezTo>
                  <a:pt x="20" y="26"/>
                  <a:pt x="20" y="26"/>
                  <a:pt x="20" y="26"/>
                </a:cubicBezTo>
                <a:cubicBezTo>
                  <a:pt x="21" y="26"/>
                  <a:pt x="20" y="25"/>
                  <a:pt x="20" y="25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1"/>
                  <a:pt x="23" y="21"/>
                  <a:pt x="24" y="21"/>
                </a:cubicBezTo>
                <a:cubicBezTo>
                  <a:pt x="24" y="21"/>
                  <a:pt x="20" y="21"/>
                  <a:pt x="20" y="21"/>
                </a:cubicBezTo>
                <a:cubicBezTo>
                  <a:pt x="19" y="20"/>
                  <a:pt x="19" y="20"/>
                  <a:pt x="19" y="20"/>
                </a:cubicBezTo>
                <a:cubicBezTo>
                  <a:pt x="21" y="20"/>
                  <a:pt x="22" y="19"/>
                  <a:pt x="23" y="18"/>
                </a:cubicBezTo>
                <a:cubicBezTo>
                  <a:pt x="23" y="18"/>
                  <a:pt x="20" y="20"/>
                  <a:pt x="19" y="20"/>
                </a:cubicBezTo>
                <a:cubicBezTo>
                  <a:pt x="18" y="19"/>
                  <a:pt x="18" y="19"/>
                  <a:pt x="18" y="19"/>
                </a:cubicBezTo>
                <a:cubicBezTo>
                  <a:pt x="19" y="18"/>
                  <a:pt x="20" y="17"/>
                  <a:pt x="20" y="16"/>
                </a:cubicBezTo>
                <a:cubicBezTo>
                  <a:pt x="17" y="19"/>
                  <a:pt x="17" y="19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5" y="16"/>
                  <a:pt x="15" y="15"/>
                </a:cubicBezTo>
                <a:cubicBezTo>
                  <a:pt x="15" y="17"/>
                  <a:pt x="15" y="18"/>
                  <a:pt x="15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2" y="19"/>
                  <a:pt x="11" y="18"/>
                  <a:pt x="10" y="18"/>
                </a:cubicBezTo>
                <a:cubicBezTo>
                  <a:pt x="10" y="18"/>
                  <a:pt x="13" y="20"/>
                  <a:pt x="13" y="20"/>
                </a:cubicBezTo>
                <a:cubicBezTo>
                  <a:pt x="12" y="21"/>
                  <a:pt x="12" y="21"/>
                  <a:pt x="12" y="21"/>
                </a:cubicBezTo>
                <a:cubicBezTo>
                  <a:pt x="11" y="21"/>
                  <a:pt x="10" y="21"/>
                  <a:pt x="9" y="21"/>
                </a:cubicBezTo>
                <a:cubicBezTo>
                  <a:pt x="9" y="21"/>
                  <a:pt x="9" y="21"/>
                  <a:pt x="9" y="20"/>
                </a:cubicBezTo>
                <a:cubicBezTo>
                  <a:pt x="9" y="19"/>
                  <a:pt x="7" y="16"/>
                  <a:pt x="7" y="15"/>
                </a:cubicBezTo>
                <a:cubicBezTo>
                  <a:pt x="7" y="15"/>
                  <a:pt x="7" y="14"/>
                  <a:pt x="6" y="13"/>
                </a:cubicBezTo>
                <a:cubicBezTo>
                  <a:pt x="6" y="13"/>
                  <a:pt x="6" y="12"/>
                  <a:pt x="6" y="11"/>
                </a:cubicBezTo>
                <a:cubicBezTo>
                  <a:pt x="6" y="10"/>
                  <a:pt x="5" y="9"/>
                  <a:pt x="5" y="9"/>
                </a:cubicBezTo>
                <a:cubicBezTo>
                  <a:pt x="5" y="9"/>
                  <a:pt x="5" y="9"/>
                  <a:pt x="5" y="8"/>
                </a:cubicBezTo>
                <a:cubicBezTo>
                  <a:pt x="5" y="8"/>
                  <a:pt x="5" y="7"/>
                  <a:pt x="5" y="7"/>
                </a:cubicBezTo>
                <a:cubicBezTo>
                  <a:pt x="6" y="7"/>
                  <a:pt x="7" y="7"/>
                  <a:pt x="7" y="6"/>
                </a:cubicBezTo>
                <a:cubicBezTo>
                  <a:pt x="7" y="6"/>
                  <a:pt x="6" y="6"/>
                  <a:pt x="6" y="6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7" y="5"/>
                  <a:pt x="6" y="5"/>
                </a:cubicBezTo>
                <a:cubicBezTo>
                  <a:pt x="6" y="4"/>
                  <a:pt x="4" y="4"/>
                  <a:pt x="4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3"/>
                  <a:pt x="5" y="3"/>
                  <a:pt x="5" y="3"/>
                </a:cubicBezTo>
                <a:cubicBezTo>
                  <a:pt x="5" y="2"/>
                  <a:pt x="5" y="0"/>
                  <a:pt x="4" y="0"/>
                </a:cubicBezTo>
                <a:cubicBezTo>
                  <a:pt x="4" y="0"/>
                  <a:pt x="4" y="0"/>
                  <a:pt x="4" y="1"/>
                </a:cubicBezTo>
                <a:cubicBezTo>
                  <a:pt x="3" y="0"/>
                  <a:pt x="3" y="0"/>
                  <a:pt x="3" y="0"/>
                </a:cubicBezTo>
                <a:cubicBezTo>
                  <a:pt x="3" y="1"/>
                  <a:pt x="3" y="1"/>
                  <a:pt x="3" y="1"/>
                </a:cubicBezTo>
                <a:cubicBezTo>
                  <a:pt x="3" y="2"/>
                  <a:pt x="2" y="2"/>
                  <a:pt x="2" y="1"/>
                </a:cubicBezTo>
                <a:cubicBezTo>
                  <a:pt x="2" y="2"/>
                  <a:pt x="2" y="2"/>
                  <a:pt x="2" y="3"/>
                </a:cubicBezTo>
                <a:cubicBezTo>
                  <a:pt x="1" y="3"/>
                  <a:pt x="2" y="4"/>
                  <a:pt x="2" y="4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5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0" y="7"/>
                  <a:pt x="0" y="7"/>
                </a:cubicBezTo>
                <a:cubicBezTo>
                  <a:pt x="0" y="8"/>
                  <a:pt x="1" y="8"/>
                  <a:pt x="1" y="8"/>
                </a:cubicBezTo>
                <a:cubicBezTo>
                  <a:pt x="2" y="9"/>
                  <a:pt x="3" y="9"/>
                  <a:pt x="3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10"/>
                  <a:pt x="2" y="10"/>
                  <a:pt x="2" y="10"/>
                </a:cubicBezTo>
                <a:cubicBezTo>
                  <a:pt x="2" y="11"/>
                  <a:pt x="3" y="11"/>
                  <a:pt x="3" y="11"/>
                </a:cubicBezTo>
                <a:cubicBezTo>
                  <a:pt x="3" y="11"/>
                  <a:pt x="3" y="11"/>
                  <a:pt x="3" y="12"/>
                </a:cubicBezTo>
                <a:cubicBezTo>
                  <a:pt x="3" y="12"/>
                  <a:pt x="3" y="13"/>
                  <a:pt x="3" y="13"/>
                </a:cubicBezTo>
                <a:cubicBezTo>
                  <a:pt x="3" y="13"/>
                  <a:pt x="3" y="13"/>
                  <a:pt x="3" y="14"/>
                </a:cubicBezTo>
                <a:cubicBezTo>
                  <a:pt x="4" y="15"/>
                  <a:pt x="4" y="14"/>
                  <a:pt x="4" y="15"/>
                </a:cubicBezTo>
                <a:cubicBezTo>
                  <a:pt x="4" y="15"/>
                  <a:pt x="4" y="16"/>
                  <a:pt x="4" y="16"/>
                </a:cubicBezTo>
                <a:cubicBezTo>
                  <a:pt x="4" y="16"/>
                  <a:pt x="4" y="17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6" y="23"/>
                  <a:pt x="6" y="23"/>
                  <a:pt x="6" y="24"/>
                </a:cubicBezTo>
                <a:cubicBezTo>
                  <a:pt x="6" y="25"/>
                  <a:pt x="5" y="27"/>
                  <a:pt x="5" y="27"/>
                </a:cubicBezTo>
                <a:cubicBezTo>
                  <a:pt x="5" y="28"/>
                  <a:pt x="5" y="28"/>
                  <a:pt x="5" y="29"/>
                </a:cubicBezTo>
                <a:cubicBezTo>
                  <a:pt x="5" y="29"/>
                  <a:pt x="6" y="30"/>
                  <a:pt x="6" y="30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7" y="31"/>
                  <a:pt x="7" y="31"/>
                </a:cubicBezTo>
                <a:cubicBezTo>
                  <a:pt x="7" y="31"/>
                  <a:pt x="7" y="31"/>
                  <a:pt x="7" y="32"/>
                </a:cubicBezTo>
                <a:cubicBezTo>
                  <a:pt x="7" y="33"/>
                  <a:pt x="7" y="33"/>
                  <a:pt x="8" y="32"/>
                </a:cubicBezTo>
                <a:cubicBezTo>
                  <a:pt x="8" y="33"/>
                  <a:pt x="8" y="33"/>
                  <a:pt x="8" y="33"/>
                </a:cubicBezTo>
                <a:cubicBezTo>
                  <a:pt x="8" y="33"/>
                  <a:pt x="8" y="34"/>
                  <a:pt x="8" y="35"/>
                </a:cubicBezTo>
                <a:cubicBezTo>
                  <a:pt x="8" y="35"/>
                  <a:pt x="9" y="36"/>
                  <a:pt x="9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8"/>
                  <a:pt x="10" y="38"/>
                  <a:pt x="10" y="38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40"/>
                  <a:pt x="10" y="41"/>
                  <a:pt x="10" y="42"/>
                </a:cubicBezTo>
                <a:cubicBezTo>
                  <a:pt x="9" y="43"/>
                  <a:pt x="10" y="44"/>
                  <a:pt x="10" y="44"/>
                </a:cubicBezTo>
                <a:cubicBezTo>
                  <a:pt x="10" y="44"/>
                  <a:pt x="9" y="44"/>
                  <a:pt x="9" y="45"/>
                </a:cubicBezTo>
                <a:cubicBezTo>
                  <a:pt x="9" y="45"/>
                  <a:pt x="9" y="46"/>
                  <a:pt x="10" y="46"/>
                </a:cubicBezTo>
                <a:cubicBezTo>
                  <a:pt x="10" y="47"/>
                  <a:pt x="11" y="47"/>
                  <a:pt x="11" y="47"/>
                </a:cubicBezTo>
                <a:cubicBezTo>
                  <a:pt x="11" y="47"/>
                  <a:pt x="11" y="49"/>
                  <a:pt x="11" y="49"/>
                </a:cubicBezTo>
                <a:cubicBezTo>
                  <a:pt x="11" y="49"/>
                  <a:pt x="11" y="50"/>
                  <a:pt x="11" y="52"/>
                </a:cubicBezTo>
                <a:cubicBezTo>
                  <a:pt x="11" y="53"/>
                  <a:pt x="12" y="53"/>
                  <a:pt x="12" y="54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6"/>
                </a:cubicBezTo>
                <a:cubicBezTo>
                  <a:pt x="12" y="57"/>
                  <a:pt x="13" y="57"/>
                  <a:pt x="13" y="58"/>
                </a:cubicBezTo>
                <a:cubicBezTo>
                  <a:pt x="13" y="58"/>
                  <a:pt x="13" y="59"/>
                  <a:pt x="13" y="60"/>
                </a:cubicBezTo>
                <a:cubicBezTo>
                  <a:pt x="13" y="60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3" y="63"/>
                  <a:pt x="13" y="63"/>
                  <a:pt x="13" y="63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5"/>
                  <a:pt x="14" y="65"/>
                  <a:pt x="13" y="65"/>
                </a:cubicBezTo>
                <a:cubicBezTo>
                  <a:pt x="13" y="66"/>
                  <a:pt x="13" y="67"/>
                  <a:pt x="13" y="67"/>
                </a:cubicBezTo>
                <a:cubicBezTo>
                  <a:pt x="14" y="68"/>
                  <a:pt x="14" y="68"/>
                  <a:pt x="14" y="69"/>
                </a:cubicBezTo>
                <a:cubicBezTo>
                  <a:pt x="14" y="69"/>
                  <a:pt x="14" y="71"/>
                  <a:pt x="14" y="71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3"/>
                  <a:pt x="15" y="74"/>
                </a:cubicBezTo>
                <a:cubicBezTo>
                  <a:pt x="15" y="74"/>
                  <a:pt x="15" y="75"/>
                  <a:pt x="15" y="75"/>
                </a:cubicBezTo>
                <a:cubicBezTo>
                  <a:pt x="15" y="75"/>
                  <a:pt x="15" y="76"/>
                  <a:pt x="15" y="76"/>
                </a:cubicBezTo>
                <a:cubicBezTo>
                  <a:pt x="15" y="76"/>
                  <a:pt x="14" y="77"/>
                  <a:pt x="13" y="77"/>
                </a:cubicBezTo>
                <a:cubicBezTo>
                  <a:pt x="13" y="77"/>
                  <a:pt x="13" y="78"/>
                  <a:pt x="13" y="78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79"/>
                  <a:pt x="13" y="79"/>
                  <a:pt x="13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2" y="81"/>
                  <a:pt x="13" y="82"/>
                  <a:pt x="13" y="82"/>
                </a:cubicBezTo>
                <a:cubicBezTo>
                  <a:pt x="13" y="83"/>
                  <a:pt x="13" y="84"/>
                  <a:pt x="13" y="85"/>
                </a:cubicBezTo>
                <a:cubicBezTo>
                  <a:pt x="21" y="84"/>
                  <a:pt x="28" y="83"/>
                  <a:pt x="35" y="82"/>
                </a:cubicBezTo>
                <a:cubicBezTo>
                  <a:pt x="35" y="81"/>
                  <a:pt x="35" y="81"/>
                  <a:pt x="35" y="80"/>
                </a:cubicBezTo>
                <a:cubicBezTo>
                  <a:pt x="35" y="80"/>
                  <a:pt x="35" y="79"/>
                  <a:pt x="34" y="79"/>
                </a:cubicBezTo>
                <a:cubicBezTo>
                  <a:pt x="34" y="78"/>
                  <a:pt x="34" y="78"/>
                  <a:pt x="34" y="78"/>
                </a:cubicBezTo>
                <a:cubicBezTo>
                  <a:pt x="33" y="75"/>
                  <a:pt x="32" y="75"/>
                  <a:pt x="32" y="75"/>
                </a:cubicBezTo>
                <a:cubicBezTo>
                  <a:pt x="32" y="75"/>
                  <a:pt x="31" y="68"/>
                  <a:pt x="30" y="68"/>
                </a:cubicBezTo>
                <a:cubicBezTo>
                  <a:pt x="31" y="67"/>
                  <a:pt x="31" y="66"/>
                  <a:pt x="31" y="66"/>
                </a:cubicBezTo>
                <a:cubicBezTo>
                  <a:pt x="31" y="66"/>
                  <a:pt x="30" y="62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1" y="60"/>
                  <a:pt x="31" y="59"/>
                </a:cubicBezTo>
                <a:cubicBezTo>
                  <a:pt x="31" y="59"/>
                  <a:pt x="31" y="58"/>
                  <a:pt x="31" y="58"/>
                </a:cubicBezTo>
                <a:cubicBezTo>
                  <a:pt x="31" y="58"/>
                  <a:pt x="30" y="54"/>
                  <a:pt x="30" y="54"/>
                </a:cubicBezTo>
                <a:cubicBezTo>
                  <a:pt x="30" y="53"/>
                  <a:pt x="29" y="49"/>
                  <a:pt x="29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31" y="48"/>
                  <a:pt x="31" y="47"/>
                  <a:pt x="31" y="47"/>
                </a:cubicBezTo>
                <a:cubicBezTo>
                  <a:pt x="31" y="46"/>
                  <a:pt x="31" y="44"/>
                  <a:pt x="31" y="43"/>
                </a:cubicBezTo>
                <a:cubicBezTo>
                  <a:pt x="32" y="42"/>
                  <a:pt x="33" y="42"/>
                  <a:pt x="33" y="42"/>
                </a:cubicBezTo>
                <a:cubicBezTo>
                  <a:pt x="33" y="41"/>
                  <a:pt x="34" y="40"/>
                  <a:pt x="34" y="39"/>
                </a:cubicBezTo>
                <a:cubicBezTo>
                  <a:pt x="34" y="39"/>
                  <a:pt x="34" y="38"/>
                  <a:pt x="34" y="38"/>
                </a:cubicBezTo>
                <a:close/>
                <a:moveTo>
                  <a:pt x="9" y="22"/>
                </a:moveTo>
                <a:cubicBezTo>
                  <a:pt x="9" y="22"/>
                  <a:pt x="9" y="22"/>
                  <a:pt x="9" y="22"/>
                </a:cubicBezTo>
                <a:cubicBezTo>
                  <a:pt x="10" y="22"/>
                  <a:pt x="11" y="22"/>
                  <a:pt x="12" y="21"/>
                </a:cubicBezTo>
                <a:cubicBezTo>
                  <a:pt x="12" y="22"/>
                  <a:pt x="12" y="22"/>
                  <a:pt x="12" y="22"/>
                </a:cubicBezTo>
                <a:cubicBezTo>
                  <a:pt x="12" y="22"/>
                  <a:pt x="11" y="23"/>
                  <a:pt x="10" y="23"/>
                </a:cubicBezTo>
                <a:lnTo>
                  <a:pt x="9" y="22"/>
                </a:lnTo>
                <a:close/>
                <a:moveTo>
                  <a:pt x="12" y="26"/>
                </a:moveTo>
                <a:cubicBezTo>
                  <a:pt x="12" y="26"/>
                  <a:pt x="12" y="26"/>
                  <a:pt x="12" y="26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4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3" y="24"/>
                  <a:pt x="13" y="24"/>
                  <a:pt x="13" y="24"/>
                </a:cubicBezTo>
                <a:cubicBezTo>
                  <a:pt x="12" y="24"/>
                  <a:pt x="13" y="25"/>
                  <a:pt x="13" y="25"/>
                </a:cubicBezTo>
                <a:lnTo>
                  <a:pt x="12" y="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Freeform 200"/>
          <p:cNvSpPr>
            <a:spLocks noEditPoints="1"/>
          </p:cNvSpPr>
          <p:nvPr/>
        </p:nvSpPr>
        <p:spPr bwMode="auto">
          <a:xfrm>
            <a:off x="6408702" y="4256526"/>
            <a:ext cx="823752" cy="2077953"/>
          </a:xfrm>
          <a:custGeom>
            <a:avLst/>
            <a:gdLst>
              <a:gd name="T0" fmla="*/ 29 w 41"/>
              <a:gd name="T1" fmla="*/ 101 h 102"/>
              <a:gd name="T2" fmla="*/ 35 w 41"/>
              <a:gd name="T3" fmla="*/ 101 h 102"/>
              <a:gd name="T4" fmla="*/ 40 w 41"/>
              <a:gd name="T5" fmla="*/ 68 h 102"/>
              <a:gd name="T6" fmla="*/ 30 w 41"/>
              <a:gd name="T7" fmla="*/ 35 h 102"/>
              <a:gd name="T8" fmla="*/ 5 w 41"/>
              <a:gd name="T9" fmla="*/ 15 h 102"/>
              <a:gd name="T10" fmla="*/ 23 w 41"/>
              <a:gd name="T11" fmla="*/ 44 h 102"/>
              <a:gd name="T12" fmla="*/ 10 w 41"/>
              <a:gd name="T13" fmla="*/ 48 h 102"/>
              <a:gd name="T14" fmla="*/ 25 w 41"/>
              <a:gd name="T15" fmla="*/ 39 h 102"/>
              <a:gd name="T16" fmla="*/ 28 w 41"/>
              <a:gd name="T17" fmla="*/ 51 h 102"/>
              <a:gd name="T18" fmla="*/ 26 w 41"/>
              <a:gd name="T19" fmla="*/ 44 h 102"/>
              <a:gd name="T20" fmla="*/ 25 w 41"/>
              <a:gd name="T21" fmla="*/ 40 h 102"/>
              <a:gd name="T22" fmla="*/ 10 w 41"/>
              <a:gd name="T23" fmla="*/ 55 h 102"/>
              <a:gd name="T24" fmla="*/ 11 w 41"/>
              <a:gd name="T25" fmla="*/ 59 h 102"/>
              <a:gd name="T26" fmla="*/ 28 w 41"/>
              <a:gd name="T27" fmla="*/ 62 h 102"/>
              <a:gd name="T28" fmla="*/ 11 w 41"/>
              <a:gd name="T29" fmla="*/ 66 h 102"/>
              <a:gd name="T30" fmla="*/ 12 w 41"/>
              <a:gd name="T31" fmla="*/ 70 h 102"/>
              <a:gd name="T32" fmla="*/ 29 w 41"/>
              <a:gd name="T33" fmla="*/ 71 h 102"/>
              <a:gd name="T34" fmla="*/ 29 w 41"/>
              <a:gd name="T35" fmla="*/ 97 h 102"/>
              <a:gd name="T36" fmla="*/ 13 w 41"/>
              <a:gd name="T37" fmla="*/ 95 h 102"/>
              <a:gd name="T38" fmla="*/ 29 w 41"/>
              <a:gd name="T39" fmla="*/ 92 h 102"/>
              <a:gd name="T40" fmla="*/ 13 w 41"/>
              <a:gd name="T41" fmla="*/ 86 h 102"/>
              <a:gd name="T42" fmla="*/ 30 w 41"/>
              <a:gd name="T43" fmla="*/ 82 h 102"/>
              <a:gd name="T44" fmla="*/ 30 w 41"/>
              <a:gd name="T45" fmla="*/ 78 h 102"/>
              <a:gd name="T46" fmla="*/ 12 w 41"/>
              <a:gd name="T47" fmla="*/ 77 h 102"/>
              <a:gd name="T48" fmla="*/ 29 w 41"/>
              <a:gd name="T49" fmla="*/ 53 h 102"/>
              <a:gd name="T50" fmla="*/ 32 w 41"/>
              <a:gd name="T51" fmla="*/ 81 h 102"/>
              <a:gd name="T52" fmla="*/ 32 w 41"/>
              <a:gd name="T53" fmla="*/ 89 h 102"/>
              <a:gd name="T54" fmla="*/ 33 w 41"/>
              <a:gd name="T55" fmla="*/ 92 h 102"/>
              <a:gd name="T56" fmla="*/ 32 w 41"/>
              <a:gd name="T57" fmla="*/ 84 h 102"/>
              <a:gd name="T58" fmla="*/ 32 w 41"/>
              <a:gd name="T59" fmla="*/ 84 h 102"/>
              <a:gd name="T60" fmla="*/ 33 w 41"/>
              <a:gd name="T61" fmla="*/ 72 h 102"/>
              <a:gd name="T62" fmla="*/ 32 w 41"/>
              <a:gd name="T63" fmla="*/ 69 h 102"/>
              <a:gd name="T64" fmla="*/ 33 w 41"/>
              <a:gd name="T65" fmla="*/ 65 h 102"/>
              <a:gd name="T66" fmla="*/ 31 w 41"/>
              <a:gd name="T67" fmla="*/ 62 h 102"/>
              <a:gd name="T68" fmla="*/ 31 w 41"/>
              <a:gd name="T69" fmla="*/ 58 h 102"/>
              <a:gd name="T70" fmla="*/ 32 w 41"/>
              <a:gd name="T71" fmla="*/ 99 h 102"/>
              <a:gd name="T72" fmla="*/ 33 w 41"/>
              <a:gd name="T73" fmla="*/ 94 h 102"/>
              <a:gd name="T74" fmla="*/ 36 w 41"/>
              <a:gd name="T75" fmla="*/ 96 h 102"/>
              <a:gd name="T76" fmla="*/ 36 w 41"/>
              <a:gd name="T77" fmla="*/ 92 h 102"/>
              <a:gd name="T78" fmla="*/ 34 w 41"/>
              <a:gd name="T79" fmla="*/ 89 h 102"/>
              <a:gd name="T80" fmla="*/ 37 w 41"/>
              <a:gd name="T81" fmla="*/ 86 h 102"/>
              <a:gd name="T82" fmla="*/ 34 w 41"/>
              <a:gd name="T83" fmla="*/ 79 h 102"/>
              <a:gd name="T84" fmla="*/ 36 w 41"/>
              <a:gd name="T85" fmla="*/ 77 h 102"/>
              <a:gd name="T86" fmla="*/ 36 w 41"/>
              <a:gd name="T87" fmla="*/ 72 h 102"/>
              <a:gd name="T88" fmla="*/ 34 w 41"/>
              <a:gd name="T89" fmla="*/ 69 h 102"/>
              <a:gd name="T90" fmla="*/ 36 w 41"/>
              <a:gd name="T91" fmla="*/ 67 h 102"/>
              <a:gd name="T92" fmla="*/ 32 w 41"/>
              <a:gd name="T93" fmla="*/ 60 h 102"/>
              <a:gd name="T94" fmla="*/ 34 w 41"/>
              <a:gd name="T95" fmla="*/ 58 h 102"/>
              <a:gd name="T96" fmla="*/ 33 w 41"/>
              <a:gd name="T97" fmla="*/ 54 h 102"/>
              <a:gd name="T98" fmla="*/ 30 w 41"/>
              <a:gd name="T99" fmla="*/ 51 h 102"/>
              <a:gd name="T100" fmla="*/ 31 w 41"/>
              <a:gd name="T101" fmla="*/ 49 h 102"/>
              <a:gd name="T102" fmla="*/ 27 w 41"/>
              <a:gd name="T103" fmla="*/ 42 h 102"/>
              <a:gd name="T104" fmla="*/ 28 w 41"/>
              <a:gd name="T105" fmla="*/ 40 h 102"/>
              <a:gd name="T106" fmla="*/ 26 w 41"/>
              <a:gd name="T107" fmla="*/ 37 h 102"/>
              <a:gd name="T108" fmla="*/ 22 w 41"/>
              <a:gd name="T109" fmla="*/ 34 h 102"/>
              <a:gd name="T110" fmla="*/ 10 w 41"/>
              <a:gd name="T111" fmla="*/ 43 h 102"/>
              <a:gd name="T112" fmla="*/ 21 w 41"/>
              <a:gd name="T113" fmla="*/ 38 h 102"/>
              <a:gd name="T114" fmla="*/ 8 w 41"/>
              <a:gd name="T115" fmla="*/ 19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1" h="102">
                <a:moveTo>
                  <a:pt x="7" y="102"/>
                </a:moveTo>
                <a:cubicBezTo>
                  <a:pt x="10" y="102"/>
                  <a:pt x="12" y="102"/>
                  <a:pt x="15" y="102"/>
                </a:cubicBezTo>
                <a:cubicBezTo>
                  <a:pt x="15" y="102"/>
                  <a:pt x="15" y="102"/>
                  <a:pt x="15" y="102"/>
                </a:cubicBezTo>
                <a:cubicBezTo>
                  <a:pt x="15" y="101"/>
                  <a:pt x="15" y="101"/>
                  <a:pt x="14" y="100"/>
                </a:cubicBezTo>
                <a:cubicBezTo>
                  <a:pt x="19" y="100"/>
                  <a:pt x="24" y="100"/>
                  <a:pt x="28" y="99"/>
                </a:cubicBezTo>
                <a:cubicBezTo>
                  <a:pt x="28" y="100"/>
                  <a:pt x="28" y="100"/>
                  <a:pt x="28" y="101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28" y="101"/>
                  <a:pt x="29" y="101"/>
                  <a:pt x="29" y="101"/>
                </a:cubicBezTo>
                <a:cubicBezTo>
                  <a:pt x="30" y="101"/>
                  <a:pt x="30" y="101"/>
                  <a:pt x="31" y="101"/>
                </a:cubicBezTo>
                <a:cubicBezTo>
                  <a:pt x="31" y="100"/>
                  <a:pt x="31" y="100"/>
                  <a:pt x="31" y="99"/>
                </a:cubicBezTo>
                <a:cubicBezTo>
                  <a:pt x="31" y="99"/>
                  <a:pt x="32" y="99"/>
                  <a:pt x="32" y="99"/>
                </a:cubicBezTo>
                <a:cubicBezTo>
                  <a:pt x="32" y="100"/>
                  <a:pt x="32" y="100"/>
                  <a:pt x="32" y="101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2" y="100"/>
                  <a:pt x="32" y="100"/>
                  <a:pt x="33" y="99"/>
                </a:cubicBezTo>
                <a:cubicBezTo>
                  <a:pt x="34" y="99"/>
                  <a:pt x="35" y="99"/>
                  <a:pt x="36" y="99"/>
                </a:cubicBezTo>
                <a:cubicBezTo>
                  <a:pt x="35" y="100"/>
                  <a:pt x="35" y="100"/>
                  <a:pt x="35" y="101"/>
                </a:cubicBezTo>
                <a:cubicBezTo>
                  <a:pt x="38" y="101"/>
                  <a:pt x="39" y="101"/>
                  <a:pt x="40" y="101"/>
                </a:cubicBezTo>
                <a:cubicBezTo>
                  <a:pt x="39" y="100"/>
                  <a:pt x="39" y="97"/>
                  <a:pt x="39" y="96"/>
                </a:cubicBezTo>
                <a:cubicBezTo>
                  <a:pt x="39" y="95"/>
                  <a:pt x="40" y="92"/>
                  <a:pt x="40" y="92"/>
                </a:cubicBezTo>
                <a:cubicBezTo>
                  <a:pt x="39" y="90"/>
                  <a:pt x="40" y="88"/>
                  <a:pt x="41" y="87"/>
                </a:cubicBezTo>
                <a:cubicBezTo>
                  <a:pt x="40" y="86"/>
                  <a:pt x="40" y="83"/>
                  <a:pt x="41" y="82"/>
                </a:cubicBezTo>
                <a:cubicBezTo>
                  <a:pt x="40" y="81"/>
                  <a:pt x="40" y="78"/>
                  <a:pt x="41" y="77"/>
                </a:cubicBezTo>
                <a:cubicBezTo>
                  <a:pt x="40" y="76"/>
                  <a:pt x="40" y="74"/>
                  <a:pt x="40" y="72"/>
                </a:cubicBezTo>
                <a:cubicBezTo>
                  <a:pt x="39" y="71"/>
                  <a:pt x="40" y="69"/>
                  <a:pt x="40" y="68"/>
                </a:cubicBezTo>
                <a:cubicBezTo>
                  <a:pt x="38" y="66"/>
                  <a:pt x="38" y="64"/>
                  <a:pt x="39" y="63"/>
                </a:cubicBezTo>
                <a:cubicBezTo>
                  <a:pt x="37" y="61"/>
                  <a:pt x="37" y="59"/>
                  <a:pt x="37" y="59"/>
                </a:cubicBezTo>
                <a:cubicBezTo>
                  <a:pt x="36" y="57"/>
                  <a:pt x="36" y="55"/>
                  <a:pt x="36" y="54"/>
                </a:cubicBezTo>
                <a:cubicBezTo>
                  <a:pt x="34" y="52"/>
                  <a:pt x="34" y="50"/>
                  <a:pt x="34" y="50"/>
                </a:cubicBezTo>
                <a:cubicBezTo>
                  <a:pt x="31" y="47"/>
                  <a:pt x="32" y="45"/>
                  <a:pt x="32" y="45"/>
                </a:cubicBezTo>
                <a:cubicBezTo>
                  <a:pt x="32" y="45"/>
                  <a:pt x="32" y="45"/>
                  <a:pt x="30" y="44"/>
                </a:cubicBezTo>
                <a:cubicBezTo>
                  <a:pt x="29" y="42"/>
                  <a:pt x="28" y="40"/>
                  <a:pt x="28" y="40"/>
                </a:cubicBezTo>
                <a:cubicBezTo>
                  <a:pt x="29" y="38"/>
                  <a:pt x="30" y="37"/>
                  <a:pt x="30" y="35"/>
                </a:cubicBezTo>
                <a:cubicBezTo>
                  <a:pt x="30" y="35"/>
                  <a:pt x="32" y="35"/>
                  <a:pt x="33" y="35"/>
                </a:cubicBezTo>
                <a:cubicBezTo>
                  <a:pt x="35" y="35"/>
                  <a:pt x="34" y="34"/>
                  <a:pt x="33" y="34"/>
                </a:cubicBezTo>
                <a:cubicBezTo>
                  <a:pt x="30" y="33"/>
                  <a:pt x="26" y="34"/>
                  <a:pt x="25" y="34"/>
                </a:cubicBezTo>
                <a:cubicBezTo>
                  <a:pt x="24" y="34"/>
                  <a:pt x="23" y="34"/>
                  <a:pt x="22" y="34"/>
                </a:cubicBezTo>
                <a:cubicBezTo>
                  <a:pt x="13" y="21"/>
                  <a:pt x="7" y="16"/>
                  <a:pt x="7" y="16"/>
                </a:cubicBezTo>
                <a:cubicBezTo>
                  <a:pt x="7" y="11"/>
                  <a:pt x="6" y="5"/>
                  <a:pt x="6" y="0"/>
                </a:cubicBezTo>
                <a:cubicBezTo>
                  <a:pt x="6" y="1"/>
                  <a:pt x="5" y="2"/>
                  <a:pt x="5" y="3"/>
                </a:cubicBezTo>
                <a:cubicBezTo>
                  <a:pt x="5" y="7"/>
                  <a:pt x="5" y="11"/>
                  <a:pt x="5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5"/>
                  <a:pt x="5" y="34"/>
                  <a:pt x="5" y="37"/>
                </a:cubicBezTo>
                <a:cubicBezTo>
                  <a:pt x="3" y="37"/>
                  <a:pt x="0" y="38"/>
                  <a:pt x="0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2" y="41"/>
                  <a:pt x="4" y="42"/>
                  <a:pt x="5" y="43"/>
                </a:cubicBezTo>
                <a:cubicBezTo>
                  <a:pt x="6" y="63"/>
                  <a:pt x="7" y="83"/>
                  <a:pt x="7" y="102"/>
                </a:cubicBezTo>
                <a:close/>
                <a:moveTo>
                  <a:pt x="10" y="46"/>
                </a:moveTo>
                <a:cubicBezTo>
                  <a:pt x="14" y="45"/>
                  <a:pt x="19" y="44"/>
                  <a:pt x="23" y="44"/>
                </a:cubicBezTo>
                <a:cubicBezTo>
                  <a:pt x="23" y="44"/>
                  <a:pt x="24" y="45"/>
                  <a:pt x="24" y="45"/>
                </a:cubicBezTo>
                <a:cubicBezTo>
                  <a:pt x="19" y="46"/>
                  <a:pt x="15" y="47"/>
                  <a:pt x="10" y="47"/>
                </a:cubicBezTo>
                <a:cubicBezTo>
                  <a:pt x="10" y="47"/>
                  <a:pt x="10" y="46"/>
                  <a:pt x="10" y="46"/>
                </a:cubicBezTo>
                <a:close/>
                <a:moveTo>
                  <a:pt x="10" y="48"/>
                </a:moveTo>
                <a:cubicBezTo>
                  <a:pt x="15" y="47"/>
                  <a:pt x="19" y="47"/>
                  <a:pt x="24" y="46"/>
                </a:cubicBezTo>
                <a:cubicBezTo>
                  <a:pt x="24" y="47"/>
                  <a:pt x="24" y="47"/>
                  <a:pt x="25" y="48"/>
                </a:cubicBezTo>
                <a:cubicBezTo>
                  <a:pt x="20" y="48"/>
                  <a:pt x="15" y="49"/>
                  <a:pt x="10" y="50"/>
                </a:cubicBezTo>
                <a:cubicBezTo>
                  <a:pt x="10" y="49"/>
                  <a:pt x="10" y="49"/>
                  <a:pt x="10" y="48"/>
                </a:cubicBezTo>
                <a:close/>
                <a:moveTo>
                  <a:pt x="10" y="50"/>
                </a:moveTo>
                <a:cubicBezTo>
                  <a:pt x="15" y="50"/>
                  <a:pt x="20" y="49"/>
                  <a:pt x="25" y="48"/>
                </a:cubicBezTo>
                <a:cubicBezTo>
                  <a:pt x="25" y="49"/>
                  <a:pt x="25" y="49"/>
                  <a:pt x="25" y="50"/>
                </a:cubicBezTo>
                <a:cubicBezTo>
                  <a:pt x="20" y="51"/>
                  <a:pt x="15" y="51"/>
                  <a:pt x="10" y="52"/>
                </a:cubicBezTo>
                <a:cubicBezTo>
                  <a:pt x="10" y="51"/>
                  <a:pt x="10" y="51"/>
                  <a:pt x="10" y="50"/>
                </a:cubicBezTo>
                <a:close/>
                <a:moveTo>
                  <a:pt x="24" y="39"/>
                </a:moveTo>
                <a:cubicBezTo>
                  <a:pt x="25" y="39"/>
                  <a:pt x="25" y="39"/>
                  <a:pt x="25" y="39"/>
                </a:cubicBezTo>
                <a:cubicBezTo>
                  <a:pt x="25" y="39"/>
                  <a:pt x="25" y="39"/>
                  <a:pt x="25" y="39"/>
                </a:cubicBezTo>
                <a:lnTo>
                  <a:pt x="24" y="39"/>
                </a:lnTo>
                <a:close/>
                <a:moveTo>
                  <a:pt x="28" y="48"/>
                </a:moveTo>
                <a:cubicBezTo>
                  <a:pt x="27" y="48"/>
                  <a:pt x="27" y="47"/>
                  <a:pt x="27" y="47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7"/>
                  <a:pt x="28" y="48"/>
                  <a:pt x="28" y="48"/>
                </a:cubicBezTo>
                <a:close/>
                <a:moveTo>
                  <a:pt x="29" y="49"/>
                </a:moveTo>
                <a:cubicBezTo>
                  <a:pt x="29" y="49"/>
                  <a:pt x="29" y="50"/>
                  <a:pt x="29" y="51"/>
                </a:cubicBezTo>
                <a:cubicBezTo>
                  <a:pt x="28" y="51"/>
                  <a:pt x="28" y="51"/>
                  <a:pt x="28" y="51"/>
                </a:cubicBezTo>
                <a:cubicBezTo>
                  <a:pt x="28" y="50"/>
                  <a:pt x="28" y="50"/>
                  <a:pt x="28" y="49"/>
                </a:cubicBezTo>
                <a:lnTo>
                  <a:pt x="29" y="49"/>
                </a:lnTo>
                <a:close/>
                <a:moveTo>
                  <a:pt x="27" y="46"/>
                </a:moveTo>
                <a:cubicBezTo>
                  <a:pt x="27" y="46"/>
                  <a:pt x="27" y="45"/>
                  <a:pt x="26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5"/>
                  <a:pt x="27" y="46"/>
                  <a:pt x="28" y="46"/>
                </a:cubicBezTo>
                <a:lnTo>
                  <a:pt x="27" y="46"/>
                </a:lnTo>
                <a:close/>
                <a:moveTo>
                  <a:pt x="26" y="44"/>
                </a:moveTo>
                <a:cubicBezTo>
                  <a:pt x="26" y="43"/>
                  <a:pt x="26" y="43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3"/>
                  <a:pt x="26" y="43"/>
                  <a:pt x="27" y="44"/>
                </a:cubicBezTo>
                <a:lnTo>
                  <a:pt x="26" y="44"/>
                </a:lnTo>
                <a:close/>
                <a:moveTo>
                  <a:pt x="25" y="42"/>
                </a:moveTo>
                <a:cubicBezTo>
                  <a:pt x="25" y="41"/>
                  <a:pt x="25" y="41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1"/>
                  <a:pt x="25" y="41"/>
                  <a:pt x="26" y="42"/>
                </a:cubicBezTo>
                <a:lnTo>
                  <a:pt x="25" y="42"/>
                </a:lnTo>
                <a:close/>
                <a:moveTo>
                  <a:pt x="10" y="52"/>
                </a:moveTo>
                <a:cubicBezTo>
                  <a:pt x="15" y="52"/>
                  <a:pt x="20" y="51"/>
                  <a:pt x="25" y="50"/>
                </a:cubicBezTo>
                <a:cubicBezTo>
                  <a:pt x="26" y="51"/>
                  <a:pt x="26" y="52"/>
                  <a:pt x="26" y="52"/>
                </a:cubicBezTo>
                <a:cubicBezTo>
                  <a:pt x="21" y="53"/>
                  <a:pt x="16" y="54"/>
                  <a:pt x="10" y="54"/>
                </a:cubicBezTo>
                <a:cubicBezTo>
                  <a:pt x="10" y="54"/>
                  <a:pt x="10" y="53"/>
                  <a:pt x="10" y="52"/>
                </a:cubicBezTo>
                <a:close/>
                <a:moveTo>
                  <a:pt x="10" y="55"/>
                </a:moveTo>
                <a:cubicBezTo>
                  <a:pt x="10" y="55"/>
                  <a:pt x="10" y="55"/>
                  <a:pt x="10" y="55"/>
                </a:cubicBezTo>
                <a:cubicBezTo>
                  <a:pt x="16" y="54"/>
                  <a:pt x="21" y="53"/>
                  <a:pt x="26" y="53"/>
                </a:cubicBezTo>
                <a:cubicBezTo>
                  <a:pt x="26" y="53"/>
                  <a:pt x="26" y="54"/>
                  <a:pt x="27" y="55"/>
                </a:cubicBezTo>
                <a:cubicBezTo>
                  <a:pt x="21" y="55"/>
                  <a:pt x="16" y="56"/>
                  <a:pt x="11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6" y="56"/>
                  <a:pt x="21" y="56"/>
                  <a:pt x="27" y="55"/>
                </a:cubicBezTo>
                <a:cubicBezTo>
                  <a:pt x="27" y="56"/>
                  <a:pt x="27" y="56"/>
                  <a:pt x="27" y="57"/>
                </a:cubicBezTo>
                <a:cubicBezTo>
                  <a:pt x="22" y="57"/>
                  <a:pt x="16" y="58"/>
                  <a:pt x="11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16" y="59"/>
                  <a:pt x="22" y="58"/>
                  <a:pt x="27" y="57"/>
                </a:cubicBezTo>
                <a:cubicBezTo>
                  <a:pt x="27" y="58"/>
                  <a:pt x="28" y="59"/>
                  <a:pt x="28" y="59"/>
                </a:cubicBezTo>
                <a:cubicBezTo>
                  <a:pt x="22" y="60"/>
                  <a:pt x="17" y="60"/>
                  <a:pt x="11" y="61"/>
                </a:cubicBezTo>
                <a:cubicBezTo>
                  <a:pt x="11" y="59"/>
                  <a:pt x="11" y="57"/>
                  <a:pt x="10" y="55"/>
                </a:cubicBezTo>
                <a:close/>
                <a:moveTo>
                  <a:pt x="11" y="62"/>
                </a:moveTo>
                <a:cubicBezTo>
                  <a:pt x="17" y="61"/>
                  <a:pt x="22" y="60"/>
                  <a:pt x="28" y="60"/>
                </a:cubicBezTo>
                <a:cubicBezTo>
                  <a:pt x="28" y="60"/>
                  <a:pt x="28" y="61"/>
                  <a:pt x="28" y="62"/>
                </a:cubicBezTo>
                <a:cubicBezTo>
                  <a:pt x="22" y="62"/>
                  <a:pt x="17" y="63"/>
                  <a:pt x="11" y="63"/>
                </a:cubicBezTo>
                <a:cubicBezTo>
                  <a:pt x="11" y="63"/>
                  <a:pt x="11" y="62"/>
                  <a:pt x="11" y="62"/>
                </a:cubicBezTo>
                <a:close/>
                <a:moveTo>
                  <a:pt x="11" y="64"/>
                </a:moveTo>
                <a:cubicBezTo>
                  <a:pt x="17" y="63"/>
                  <a:pt x="23" y="63"/>
                  <a:pt x="28" y="62"/>
                </a:cubicBezTo>
                <a:cubicBezTo>
                  <a:pt x="28" y="63"/>
                  <a:pt x="28" y="63"/>
                  <a:pt x="29" y="64"/>
                </a:cubicBezTo>
                <a:cubicBezTo>
                  <a:pt x="23" y="64"/>
                  <a:pt x="17" y="65"/>
                  <a:pt x="11" y="66"/>
                </a:cubicBezTo>
                <a:cubicBezTo>
                  <a:pt x="11" y="65"/>
                  <a:pt x="11" y="64"/>
                  <a:pt x="11" y="64"/>
                </a:cubicBezTo>
                <a:close/>
                <a:moveTo>
                  <a:pt x="11" y="66"/>
                </a:moveTo>
                <a:cubicBezTo>
                  <a:pt x="17" y="65"/>
                  <a:pt x="23" y="65"/>
                  <a:pt x="29" y="64"/>
                </a:cubicBezTo>
                <a:cubicBezTo>
                  <a:pt x="29" y="65"/>
                  <a:pt x="29" y="66"/>
                  <a:pt x="29" y="66"/>
                </a:cubicBezTo>
                <a:cubicBezTo>
                  <a:pt x="23" y="67"/>
                  <a:pt x="17" y="67"/>
                  <a:pt x="11" y="68"/>
                </a:cubicBezTo>
                <a:cubicBezTo>
                  <a:pt x="11" y="67"/>
                  <a:pt x="11" y="67"/>
                  <a:pt x="11" y="66"/>
                </a:cubicBezTo>
                <a:close/>
                <a:moveTo>
                  <a:pt x="11" y="68"/>
                </a:moveTo>
                <a:cubicBezTo>
                  <a:pt x="17" y="68"/>
                  <a:pt x="23" y="67"/>
                  <a:pt x="29" y="67"/>
                </a:cubicBezTo>
                <a:cubicBezTo>
                  <a:pt x="29" y="67"/>
                  <a:pt x="29" y="68"/>
                  <a:pt x="29" y="68"/>
                </a:cubicBezTo>
                <a:cubicBezTo>
                  <a:pt x="23" y="69"/>
                  <a:pt x="17" y="70"/>
                  <a:pt x="12" y="70"/>
                </a:cubicBezTo>
                <a:cubicBezTo>
                  <a:pt x="12" y="70"/>
                  <a:pt x="12" y="69"/>
                  <a:pt x="11" y="68"/>
                </a:cubicBezTo>
                <a:close/>
                <a:moveTo>
                  <a:pt x="12" y="71"/>
                </a:moveTo>
                <a:cubicBezTo>
                  <a:pt x="18" y="70"/>
                  <a:pt x="23" y="69"/>
                  <a:pt x="29" y="69"/>
                </a:cubicBezTo>
                <a:cubicBezTo>
                  <a:pt x="29" y="70"/>
                  <a:pt x="29" y="70"/>
                  <a:pt x="29" y="71"/>
                </a:cubicBezTo>
                <a:cubicBezTo>
                  <a:pt x="24" y="71"/>
                  <a:pt x="18" y="72"/>
                  <a:pt x="12" y="72"/>
                </a:cubicBezTo>
                <a:cubicBezTo>
                  <a:pt x="12" y="72"/>
                  <a:pt x="12" y="71"/>
                  <a:pt x="12" y="71"/>
                </a:cubicBezTo>
                <a:close/>
                <a:moveTo>
                  <a:pt x="12" y="73"/>
                </a:moveTo>
                <a:cubicBezTo>
                  <a:pt x="18" y="72"/>
                  <a:pt x="24" y="72"/>
                  <a:pt x="29" y="71"/>
                </a:cubicBezTo>
                <a:cubicBezTo>
                  <a:pt x="29" y="72"/>
                  <a:pt x="30" y="73"/>
                  <a:pt x="30" y="73"/>
                </a:cubicBezTo>
                <a:cubicBezTo>
                  <a:pt x="24" y="74"/>
                  <a:pt x="18" y="74"/>
                  <a:pt x="12" y="75"/>
                </a:cubicBezTo>
                <a:cubicBezTo>
                  <a:pt x="12" y="74"/>
                  <a:pt x="12" y="73"/>
                  <a:pt x="12" y="73"/>
                </a:cubicBezTo>
                <a:close/>
                <a:moveTo>
                  <a:pt x="28" y="99"/>
                </a:moveTo>
                <a:cubicBezTo>
                  <a:pt x="24" y="99"/>
                  <a:pt x="19" y="99"/>
                  <a:pt x="14" y="100"/>
                </a:cubicBezTo>
                <a:cubicBezTo>
                  <a:pt x="14" y="99"/>
                  <a:pt x="14" y="99"/>
                  <a:pt x="14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19" y="98"/>
                  <a:pt x="24" y="97"/>
                  <a:pt x="29" y="97"/>
                </a:cubicBezTo>
                <a:cubicBezTo>
                  <a:pt x="29" y="98"/>
                  <a:pt x="29" y="98"/>
                  <a:pt x="28" y="99"/>
                </a:cubicBezTo>
                <a:close/>
                <a:moveTo>
                  <a:pt x="29" y="97"/>
                </a:moveTo>
                <a:cubicBezTo>
                  <a:pt x="24" y="97"/>
                  <a:pt x="19" y="97"/>
                  <a:pt x="14" y="97"/>
                </a:cubicBezTo>
                <a:cubicBezTo>
                  <a:pt x="14" y="97"/>
                  <a:pt x="14" y="96"/>
                  <a:pt x="14" y="96"/>
                </a:cubicBezTo>
                <a:cubicBezTo>
                  <a:pt x="19" y="95"/>
                  <a:pt x="24" y="95"/>
                  <a:pt x="29" y="95"/>
                </a:cubicBezTo>
                <a:cubicBezTo>
                  <a:pt x="29" y="95"/>
                  <a:pt x="29" y="96"/>
                  <a:pt x="29" y="97"/>
                </a:cubicBezTo>
                <a:close/>
                <a:moveTo>
                  <a:pt x="29" y="94"/>
                </a:moveTo>
                <a:cubicBezTo>
                  <a:pt x="24" y="94"/>
                  <a:pt x="19" y="95"/>
                  <a:pt x="13" y="95"/>
                </a:cubicBezTo>
                <a:cubicBezTo>
                  <a:pt x="13" y="94"/>
                  <a:pt x="13" y="94"/>
                  <a:pt x="13" y="93"/>
                </a:cubicBezTo>
                <a:cubicBezTo>
                  <a:pt x="19" y="93"/>
                  <a:pt x="24" y="93"/>
                  <a:pt x="29" y="92"/>
                </a:cubicBezTo>
                <a:cubicBezTo>
                  <a:pt x="29" y="93"/>
                  <a:pt x="29" y="94"/>
                  <a:pt x="29" y="94"/>
                </a:cubicBezTo>
                <a:close/>
                <a:moveTo>
                  <a:pt x="29" y="92"/>
                </a:moveTo>
                <a:cubicBezTo>
                  <a:pt x="24" y="92"/>
                  <a:pt x="19" y="92"/>
                  <a:pt x="13" y="93"/>
                </a:cubicBezTo>
                <a:cubicBezTo>
                  <a:pt x="13" y="92"/>
                  <a:pt x="13" y="92"/>
                  <a:pt x="13" y="91"/>
                </a:cubicBezTo>
                <a:cubicBezTo>
                  <a:pt x="19" y="91"/>
                  <a:pt x="24" y="90"/>
                  <a:pt x="29" y="90"/>
                </a:cubicBezTo>
                <a:cubicBezTo>
                  <a:pt x="29" y="91"/>
                  <a:pt x="29" y="91"/>
                  <a:pt x="29" y="92"/>
                </a:cubicBezTo>
                <a:close/>
                <a:moveTo>
                  <a:pt x="29" y="89"/>
                </a:moveTo>
                <a:cubicBezTo>
                  <a:pt x="24" y="90"/>
                  <a:pt x="19" y="90"/>
                  <a:pt x="13" y="91"/>
                </a:cubicBezTo>
                <a:cubicBezTo>
                  <a:pt x="13" y="90"/>
                  <a:pt x="13" y="89"/>
                  <a:pt x="13" y="89"/>
                </a:cubicBezTo>
                <a:cubicBezTo>
                  <a:pt x="19" y="88"/>
                  <a:pt x="24" y="88"/>
                  <a:pt x="30" y="88"/>
                </a:cubicBezTo>
                <a:cubicBezTo>
                  <a:pt x="30" y="88"/>
                  <a:pt x="30" y="89"/>
                  <a:pt x="29" y="89"/>
                </a:cubicBezTo>
                <a:close/>
                <a:moveTo>
                  <a:pt x="30" y="87"/>
                </a:moveTo>
                <a:cubicBezTo>
                  <a:pt x="24" y="87"/>
                  <a:pt x="19" y="88"/>
                  <a:pt x="13" y="88"/>
                </a:cubicBezTo>
                <a:cubicBezTo>
                  <a:pt x="13" y="88"/>
                  <a:pt x="13" y="87"/>
                  <a:pt x="13" y="86"/>
                </a:cubicBezTo>
                <a:cubicBezTo>
                  <a:pt x="18" y="86"/>
                  <a:pt x="24" y="86"/>
                  <a:pt x="30" y="85"/>
                </a:cubicBezTo>
                <a:cubicBezTo>
                  <a:pt x="30" y="86"/>
                  <a:pt x="30" y="87"/>
                  <a:pt x="30" y="87"/>
                </a:cubicBezTo>
                <a:close/>
                <a:moveTo>
                  <a:pt x="30" y="85"/>
                </a:moveTo>
                <a:cubicBezTo>
                  <a:pt x="24" y="85"/>
                  <a:pt x="18" y="86"/>
                  <a:pt x="13" y="86"/>
                </a:cubicBezTo>
                <a:cubicBezTo>
                  <a:pt x="13" y="85"/>
                  <a:pt x="13" y="85"/>
                  <a:pt x="13" y="84"/>
                </a:cubicBezTo>
                <a:cubicBezTo>
                  <a:pt x="18" y="84"/>
                  <a:pt x="24" y="83"/>
                  <a:pt x="30" y="83"/>
                </a:cubicBezTo>
                <a:cubicBezTo>
                  <a:pt x="30" y="84"/>
                  <a:pt x="30" y="84"/>
                  <a:pt x="30" y="85"/>
                </a:cubicBezTo>
                <a:close/>
                <a:moveTo>
                  <a:pt x="30" y="82"/>
                </a:moveTo>
                <a:cubicBezTo>
                  <a:pt x="24" y="83"/>
                  <a:pt x="18" y="83"/>
                  <a:pt x="13" y="84"/>
                </a:cubicBezTo>
                <a:cubicBezTo>
                  <a:pt x="13" y="83"/>
                  <a:pt x="13" y="83"/>
                  <a:pt x="13" y="83"/>
                </a:cubicBezTo>
                <a:cubicBezTo>
                  <a:pt x="18" y="82"/>
                  <a:pt x="24" y="82"/>
                  <a:pt x="30" y="81"/>
                </a:cubicBezTo>
                <a:cubicBezTo>
                  <a:pt x="30" y="82"/>
                  <a:pt x="30" y="82"/>
                  <a:pt x="30" y="82"/>
                </a:cubicBezTo>
                <a:close/>
                <a:moveTo>
                  <a:pt x="30" y="79"/>
                </a:moveTo>
                <a:cubicBezTo>
                  <a:pt x="24" y="80"/>
                  <a:pt x="18" y="80"/>
                  <a:pt x="12" y="81"/>
                </a:cubicBezTo>
                <a:cubicBezTo>
                  <a:pt x="12" y="80"/>
                  <a:pt x="12" y="80"/>
                  <a:pt x="12" y="80"/>
                </a:cubicBezTo>
                <a:cubicBezTo>
                  <a:pt x="18" y="79"/>
                  <a:pt x="24" y="79"/>
                  <a:pt x="30" y="78"/>
                </a:cubicBezTo>
                <a:lnTo>
                  <a:pt x="30" y="79"/>
                </a:lnTo>
                <a:close/>
                <a:moveTo>
                  <a:pt x="30" y="78"/>
                </a:moveTo>
                <a:cubicBezTo>
                  <a:pt x="24" y="78"/>
                  <a:pt x="18" y="79"/>
                  <a:pt x="12" y="79"/>
                </a:cubicBezTo>
                <a:cubicBezTo>
                  <a:pt x="12" y="79"/>
                  <a:pt x="12" y="78"/>
                  <a:pt x="12" y="77"/>
                </a:cubicBezTo>
                <a:cubicBezTo>
                  <a:pt x="18" y="77"/>
                  <a:pt x="24" y="76"/>
                  <a:pt x="30" y="76"/>
                </a:cubicBezTo>
                <a:cubicBezTo>
                  <a:pt x="30" y="77"/>
                  <a:pt x="30" y="77"/>
                  <a:pt x="30" y="78"/>
                </a:cubicBezTo>
                <a:close/>
                <a:moveTo>
                  <a:pt x="30" y="75"/>
                </a:moveTo>
                <a:cubicBezTo>
                  <a:pt x="24" y="76"/>
                  <a:pt x="18" y="76"/>
                  <a:pt x="12" y="77"/>
                </a:cubicBezTo>
                <a:cubicBezTo>
                  <a:pt x="12" y="76"/>
                  <a:pt x="12" y="76"/>
                  <a:pt x="12" y="75"/>
                </a:cubicBezTo>
                <a:cubicBezTo>
                  <a:pt x="18" y="75"/>
                  <a:pt x="24" y="74"/>
                  <a:pt x="30" y="74"/>
                </a:cubicBezTo>
                <a:cubicBezTo>
                  <a:pt x="30" y="74"/>
                  <a:pt x="30" y="75"/>
                  <a:pt x="30" y="75"/>
                </a:cubicBezTo>
                <a:close/>
                <a:moveTo>
                  <a:pt x="29" y="53"/>
                </a:moveTo>
                <a:cubicBezTo>
                  <a:pt x="29" y="52"/>
                  <a:pt x="29" y="52"/>
                  <a:pt x="28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0" y="52"/>
                  <a:pt x="30" y="53"/>
                </a:cubicBezTo>
                <a:cubicBezTo>
                  <a:pt x="30" y="53"/>
                  <a:pt x="29" y="53"/>
                  <a:pt x="29" y="53"/>
                </a:cubicBezTo>
                <a:close/>
                <a:moveTo>
                  <a:pt x="30" y="53"/>
                </a:moveTo>
                <a:cubicBezTo>
                  <a:pt x="30" y="54"/>
                  <a:pt x="30" y="55"/>
                  <a:pt x="31" y="55"/>
                </a:cubicBezTo>
                <a:cubicBezTo>
                  <a:pt x="30" y="55"/>
                  <a:pt x="30" y="55"/>
                  <a:pt x="29" y="55"/>
                </a:cubicBezTo>
                <a:cubicBezTo>
                  <a:pt x="29" y="55"/>
                  <a:pt x="29" y="54"/>
                  <a:pt x="29" y="53"/>
                </a:cubicBezTo>
                <a:cubicBezTo>
                  <a:pt x="29" y="53"/>
                  <a:pt x="30" y="53"/>
                  <a:pt x="30" y="53"/>
                </a:cubicBezTo>
                <a:close/>
                <a:moveTo>
                  <a:pt x="34" y="79"/>
                </a:moveTo>
                <a:cubicBezTo>
                  <a:pt x="34" y="80"/>
                  <a:pt x="34" y="81"/>
                  <a:pt x="34" y="81"/>
                </a:cubicBezTo>
                <a:cubicBezTo>
                  <a:pt x="33" y="81"/>
                  <a:pt x="33" y="81"/>
                  <a:pt x="32" y="81"/>
                </a:cubicBezTo>
                <a:cubicBezTo>
                  <a:pt x="32" y="80"/>
                  <a:pt x="32" y="78"/>
                  <a:pt x="32" y="77"/>
                </a:cubicBezTo>
                <a:cubicBezTo>
                  <a:pt x="33" y="77"/>
                  <a:pt x="33" y="77"/>
                  <a:pt x="34" y="77"/>
                </a:cubicBezTo>
                <a:cubicBezTo>
                  <a:pt x="34" y="78"/>
                  <a:pt x="34" y="78"/>
                  <a:pt x="34" y="79"/>
                </a:cubicBezTo>
                <a:cubicBezTo>
                  <a:pt x="33" y="79"/>
                  <a:pt x="33" y="79"/>
                  <a:pt x="32" y="79"/>
                </a:cubicBezTo>
                <a:cubicBezTo>
                  <a:pt x="32" y="79"/>
                  <a:pt x="32" y="79"/>
                  <a:pt x="32" y="79"/>
                </a:cubicBezTo>
                <a:cubicBezTo>
                  <a:pt x="33" y="79"/>
                  <a:pt x="33" y="79"/>
                  <a:pt x="34" y="79"/>
                </a:cubicBezTo>
                <a:close/>
                <a:moveTo>
                  <a:pt x="32" y="91"/>
                </a:moveTo>
                <a:cubicBezTo>
                  <a:pt x="32" y="91"/>
                  <a:pt x="32" y="90"/>
                  <a:pt x="32" y="89"/>
                </a:cubicBezTo>
                <a:cubicBezTo>
                  <a:pt x="33" y="89"/>
                  <a:pt x="33" y="89"/>
                  <a:pt x="33" y="89"/>
                </a:cubicBezTo>
                <a:cubicBezTo>
                  <a:pt x="33" y="90"/>
                  <a:pt x="33" y="91"/>
                  <a:pt x="33" y="91"/>
                </a:cubicBezTo>
                <a:lnTo>
                  <a:pt x="32" y="91"/>
                </a:lnTo>
                <a:close/>
                <a:moveTo>
                  <a:pt x="33" y="92"/>
                </a:moveTo>
                <a:cubicBezTo>
                  <a:pt x="33" y="92"/>
                  <a:pt x="33" y="93"/>
                  <a:pt x="3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2" y="93"/>
                  <a:pt x="32" y="92"/>
                  <a:pt x="32" y="92"/>
                </a:cubicBezTo>
                <a:lnTo>
                  <a:pt x="33" y="92"/>
                </a:lnTo>
                <a:close/>
                <a:moveTo>
                  <a:pt x="32" y="89"/>
                </a:moveTo>
                <a:cubicBezTo>
                  <a:pt x="32" y="88"/>
                  <a:pt x="32" y="87"/>
                  <a:pt x="32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7"/>
                  <a:pt x="33" y="88"/>
                  <a:pt x="33" y="89"/>
                </a:cubicBezTo>
                <a:lnTo>
                  <a:pt x="32" y="89"/>
                </a:lnTo>
                <a:close/>
                <a:moveTo>
                  <a:pt x="32" y="86"/>
                </a:moveTo>
                <a:cubicBezTo>
                  <a:pt x="32" y="86"/>
                  <a:pt x="32" y="85"/>
                  <a:pt x="32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3" y="84"/>
                  <a:pt x="33" y="84"/>
                  <a:pt x="33" y="84"/>
                </a:cubicBezTo>
                <a:cubicBezTo>
                  <a:pt x="33" y="85"/>
                  <a:pt x="33" y="85"/>
                  <a:pt x="33" y="86"/>
                </a:cubicBezTo>
                <a:lnTo>
                  <a:pt x="32" y="86"/>
                </a:lnTo>
                <a:close/>
                <a:moveTo>
                  <a:pt x="32" y="84"/>
                </a:moveTo>
                <a:cubicBezTo>
                  <a:pt x="32" y="83"/>
                  <a:pt x="32" y="82"/>
                  <a:pt x="32" y="82"/>
                </a:cubicBezTo>
                <a:cubicBezTo>
                  <a:pt x="34" y="82"/>
                  <a:pt x="34" y="82"/>
                  <a:pt x="34" y="82"/>
                </a:cubicBezTo>
                <a:cubicBezTo>
                  <a:pt x="34" y="82"/>
                  <a:pt x="34" y="83"/>
                  <a:pt x="34" y="84"/>
                </a:cubicBezTo>
                <a:lnTo>
                  <a:pt x="32" y="84"/>
                </a:lnTo>
                <a:close/>
                <a:moveTo>
                  <a:pt x="32" y="76"/>
                </a:moveTo>
                <a:cubicBezTo>
                  <a:pt x="32" y="76"/>
                  <a:pt x="32" y="75"/>
                  <a:pt x="32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3" y="75"/>
                  <a:pt x="33" y="76"/>
                  <a:pt x="34" y="76"/>
                </a:cubicBezTo>
                <a:cubicBezTo>
                  <a:pt x="33" y="76"/>
                  <a:pt x="33" y="76"/>
                  <a:pt x="32" y="76"/>
                </a:cubicBezTo>
                <a:close/>
                <a:moveTo>
                  <a:pt x="32" y="74"/>
                </a:moveTo>
                <a:cubicBezTo>
                  <a:pt x="32" y="73"/>
                  <a:pt x="32" y="73"/>
                  <a:pt x="32" y="72"/>
                </a:cubicBezTo>
                <a:cubicBezTo>
                  <a:pt x="32" y="72"/>
                  <a:pt x="33" y="72"/>
                  <a:pt x="33" y="72"/>
                </a:cubicBezTo>
                <a:cubicBezTo>
                  <a:pt x="33" y="73"/>
                  <a:pt x="33" y="73"/>
                  <a:pt x="33" y="74"/>
                </a:cubicBezTo>
                <a:cubicBezTo>
                  <a:pt x="33" y="74"/>
                  <a:pt x="33" y="74"/>
                  <a:pt x="32" y="74"/>
                </a:cubicBezTo>
                <a:close/>
                <a:moveTo>
                  <a:pt x="32" y="72"/>
                </a:moveTo>
                <a:cubicBezTo>
                  <a:pt x="32" y="71"/>
                  <a:pt x="32" y="70"/>
                  <a:pt x="32" y="70"/>
                </a:cubicBezTo>
                <a:cubicBezTo>
                  <a:pt x="32" y="70"/>
                  <a:pt x="33" y="70"/>
                  <a:pt x="33" y="70"/>
                </a:cubicBezTo>
                <a:cubicBezTo>
                  <a:pt x="33" y="70"/>
                  <a:pt x="33" y="71"/>
                  <a:pt x="33" y="72"/>
                </a:cubicBezTo>
                <a:cubicBezTo>
                  <a:pt x="33" y="72"/>
                  <a:pt x="32" y="72"/>
                  <a:pt x="32" y="72"/>
                </a:cubicBezTo>
                <a:close/>
                <a:moveTo>
                  <a:pt x="32" y="69"/>
                </a:moveTo>
                <a:cubicBezTo>
                  <a:pt x="32" y="69"/>
                  <a:pt x="32" y="68"/>
                  <a:pt x="32" y="67"/>
                </a:cubicBezTo>
                <a:cubicBezTo>
                  <a:pt x="32" y="67"/>
                  <a:pt x="32" y="67"/>
                  <a:pt x="33" y="67"/>
                </a:cubicBezTo>
                <a:cubicBezTo>
                  <a:pt x="33" y="68"/>
                  <a:pt x="33" y="69"/>
                  <a:pt x="33" y="69"/>
                </a:cubicBezTo>
                <a:cubicBezTo>
                  <a:pt x="33" y="69"/>
                  <a:pt x="32" y="69"/>
                  <a:pt x="32" y="69"/>
                </a:cubicBezTo>
                <a:close/>
                <a:moveTo>
                  <a:pt x="31" y="67"/>
                </a:moveTo>
                <a:cubicBezTo>
                  <a:pt x="32" y="67"/>
                  <a:pt x="32" y="67"/>
                  <a:pt x="32" y="67"/>
                </a:cubicBezTo>
                <a:cubicBezTo>
                  <a:pt x="31" y="66"/>
                  <a:pt x="31" y="66"/>
                  <a:pt x="31" y="65"/>
                </a:cubicBezTo>
                <a:cubicBezTo>
                  <a:pt x="32" y="65"/>
                  <a:pt x="32" y="65"/>
                  <a:pt x="33" y="65"/>
                </a:cubicBezTo>
                <a:cubicBezTo>
                  <a:pt x="33" y="66"/>
                  <a:pt x="33" y="66"/>
                  <a:pt x="33" y="67"/>
                </a:cubicBezTo>
                <a:cubicBezTo>
                  <a:pt x="32" y="67"/>
                  <a:pt x="32" y="67"/>
                  <a:pt x="31" y="67"/>
                </a:cubicBezTo>
                <a:close/>
                <a:moveTo>
                  <a:pt x="31" y="65"/>
                </a:moveTo>
                <a:cubicBezTo>
                  <a:pt x="31" y="64"/>
                  <a:pt x="31" y="63"/>
                  <a:pt x="31" y="63"/>
                </a:cubicBezTo>
                <a:cubicBezTo>
                  <a:pt x="31" y="63"/>
                  <a:pt x="32" y="63"/>
                  <a:pt x="32" y="63"/>
                </a:cubicBezTo>
                <a:cubicBezTo>
                  <a:pt x="32" y="63"/>
                  <a:pt x="32" y="64"/>
                  <a:pt x="32" y="64"/>
                </a:cubicBezTo>
                <a:cubicBezTo>
                  <a:pt x="32" y="65"/>
                  <a:pt x="32" y="65"/>
                  <a:pt x="31" y="65"/>
                </a:cubicBezTo>
                <a:close/>
                <a:moveTo>
                  <a:pt x="31" y="62"/>
                </a:moveTo>
                <a:cubicBezTo>
                  <a:pt x="31" y="62"/>
                  <a:pt x="31" y="62"/>
                  <a:pt x="31" y="62"/>
                </a:cubicBezTo>
                <a:cubicBezTo>
                  <a:pt x="31" y="62"/>
                  <a:pt x="31" y="61"/>
                  <a:pt x="30" y="60"/>
                </a:cubicBezTo>
                <a:cubicBezTo>
                  <a:pt x="31" y="60"/>
                  <a:pt x="31" y="60"/>
                  <a:pt x="32" y="60"/>
                </a:cubicBezTo>
                <a:cubicBezTo>
                  <a:pt x="32" y="61"/>
                  <a:pt x="32" y="62"/>
                  <a:pt x="32" y="62"/>
                </a:cubicBezTo>
                <a:cubicBezTo>
                  <a:pt x="32" y="62"/>
                  <a:pt x="31" y="62"/>
                  <a:pt x="31" y="62"/>
                </a:cubicBezTo>
                <a:close/>
                <a:moveTo>
                  <a:pt x="30" y="60"/>
                </a:moveTo>
                <a:cubicBezTo>
                  <a:pt x="30" y="59"/>
                  <a:pt x="30" y="59"/>
                  <a:pt x="30" y="58"/>
                </a:cubicBezTo>
                <a:cubicBezTo>
                  <a:pt x="30" y="58"/>
                  <a:pt x="31" y="58"/>
                  <a:pt x="31" y="58"/>
                </a:cubicBezTo>
                <a:cubicBezTo>
                  <a:pt x="31" y="59"/>
                  <a:pt x="31" y="59"/>
                  <a:pt x="32" y="60"/>
                </a:cubicBezTo>
                <a:cubicBezTo>
                  <a:pt x="31" y="60"/>
                  <a:pt x="31" y="60"/>
                  <a:pt x="30" y="60"/>
                </a:cubicBezTo>
                <a:close/>
                <a:moveTo>
                  <a:pt x="30" y="58"/>
                </a:moveTo>
                <a:cubicBezTo>
                  <a:pt x="30" y="57"/>
                  <a:pt x="30" y="56"/>
                  <a:pt x="29" y="56"/>
                </a:cubicBezTo>
                <a:cubicBezTo>
                  <a:pt x="30" y="56"/>
                  <a:pt x="30" y="56"/>
                  <a:pt x="31" y="56"/>
                </a:cubicBezTo>
                <a:cubicBezTo>
                  <a:pt x="31" y="56"/>
                  <a:pt x="31" y="57"/>
                  <a:pt x="31" y="57"/>
                </a:cubicBezTo>
                <a:cubicBezTo>
                  <a:pt x="31" y="57"/>
                  <a:pt x="30" y="57"/>
                  <a:pt x="30" y="58"/>
                </a:cubicBezTo>
                <a:close/>
                <a:moveTo>
                  <a:pt x="32" y="99"/>
                </a:moveTo>
                <a:cubicBezTo>
                  <a:pt x="31" y="99"/>
                  <a:pt x="31" y="99"/>
                  <a:pt x="31" y="99"/>
                </a:cubicBezTo>
                <a:cubicBezTo>
                  <a:pt x="31" y="98"/>
                  <a:pt x="31" y="97"/>
                  <a:pt x="31" y="97"/>
                </a:cubicBezTo>
                <a:cubicBezTo>
                  <a:pt x="32" y="97"/>
                  <a:pt x="32" y="97"/>
                  <a:pt x="32" y="97"/>
                </a:cubicBezTo>
                <a:cubicBezTo>
                  <a:pt x="32" y="97"/>
                  <a:pt x="32" y="98"/>
                  <a:pt x="32" y="99"/>
                </a:cubicBezTo>
                <a:close/>
                <a:moveTo>
                  <a:pt x="31" y="96"/>
                </a:moveTo>
                <a:cubicBezTo>
                  <a:pt x="32" y="96"/>
                  <a:pt x="32" y="95"/>
                  <a:pt x="32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3" y="94"/>
                  <a:pt x="33" y="94"/>
                </a:cubicBezTo>
                <a:cubicBezTo>
                  <a:pt x="33" y="95"/>
                  <a:pt x="33" y="96"/>
                  <a:pt x="32" y="96"/>
                </a:cubicBezTo>
                <a:lnTo>
                  <a:pt x="31" y="96"/>
                </a:lnTo>
                <a:close/>
                <a:moveTo>
                  <a:pt x="36" y="99"/>
                </a:moveTo>
                <a:cubicBezTo>
                  <a:pt x="35" y="99"/>
                  <a:pt x="34" y="99"/>
                  <a:pt x="33" y="99"/>
                </a:cubicBezTo>
                <a:cubicBezTo>
                  <a:pt x="33" y="98"/>
                  <a:pt x="33" y="97"/>
                  <a:pt x="33" y="97"/>
                </a:cubicBezTo>
                <a:cubicBezTo>
                  <a:pt x="34" y="97"/>
                  <a:pt x="35" y="97"/>
                  <a:pt x="36" y="97"/>
                </a:cubicBezTo>
                <a:cubicBezTo>
                  <a:pt x="36" y="97"/>
                  <a:pt x="36" y="98"/>
                  <a:pt x="36" y="99"/>
                </a:cubicBezTo>
                <a:close/>
                <a:moveTo>
                  <a:pt x="36" y="96"/>
                </a:moveTo>
                <a:cubicBezTo>
                  <a:pt x="35" y="96"/>
                  <a:pt x="34" y="96"/>
                  <a:pt x="33" y="96"/>
                </a:cubicBezTo>
                <a:cubicBezTo>
                  <a:pt x="33" y="96"/>
                  <a:pt x="33" y="95"/>
                  <a:pt x="33" y="94"/>
                </a:cubicBezTo>
                <a:cubicBezTo>
                  <a:pt x="34" y="94"/>
                  <a:pt x="35" y="94"/>
                  <a:pt x="36" y="94"/>
                </a:cubicBezTo>
                <a:cubicBezTo>
                  <a:pt x="36" y="95"/>
                  <a:pt x="36" y="95"/>
                  <a:pt x="36" y="96"/>
                </a:cubicBezTo>
                <a:close/>
                <a:moveTo>
                  <a:pt x="36" y="94"/>
                </a:moveTo>
                <a:cubicBezTo>
                  <a:pt x="35" y="94"/>
                  <a:pt x="34" y="94"/>
                  <a:pt x="33" y="94"/>
                </a:cubicBezTo>
                <a:cubicBezTo>
                  <a:pt x="33" y="93"/>
                  <a:pt x="33" y="92"/>
                  <a:pt x="33" y="92"/>
                </a:cubicBezTo>
                <a:cubicBezTo>
                  <a:pt x="34" y="92"/>
                  <a:pt x="35" y="92"/>
                  <a:pt x="36" y="92"/>
                </a:cubicBezTo>
                <a:cubicBezTo>
                  <a:pt x="36" y="92"/>
                  <a:pt x="36" y="93"/>
                  <a:pt x="36" y="94"/>
                </a:cubicBezTo>
                <a:close/>
                <a:moveTo>
                  <a:pt x="36" y="91"/>
                </a:moveTo>
                <a:cubicBezTo>
                  <a:pt x="35" y="91"/>
                  <a:pt x="34" y="91"/>
                  <a:pt x="34" y="91"/>
                </a:cubicBezTo>
                <a:cubicBezTo>
                  <a:pt x="34" y="91"/>
                  <a:pt x="34" y="90"/>
                  <a:pt x="34" y="89"/>
                </a:cubicBezTo>
                <a:cubicBezTo>
                  <a:pt x="35" y="89"/>
                  <a:pt x="36" y="89"/>
                  <a:pt x="36" y="89"/>
                </a:cubicBezTo>
                <a:cubicBezTo>
                  <a:pt x="36" y="90"/>
                  <a:pt x="36" y="90"/>
                  <a:pt x="36" y="91"/>
                </a:cubicBezTo>
                <a:close/>
                <a:moveTo>
                  <a:pt x="36" y="89"/>
                </a:moveTo>
                <a:cubicBezTo>
                  <a:pt x="36" y="89"/>
                  <a:pt x="35" y="89"/>
                  <a:pt x="34" y="89"/>
                </a:cubicBezTo>
                <a:cubicBezTo>
                  <a:pt x="34" y="88"/>
                  <a:pt x="34" y="87"/>
                  <a:pt x="34" y="87"/>
                </a:cubicBezTo>
                <a:cubicBezTo>
                  <a:pt x="35" y="87"/>
                  <a:pt x="36" y="87"/>
                  <a:pt x="37" y="87"/>
                </a:cubicBezTo>
                <a:cubicBezTo>
                  <a:pt x="37" y="87"/>
                  <a:pt x="37" y="88"/>
                  <a:pt x="36" y="89"/>
                </a:cubicBezTo>
                <a:close/>
                <a:moveTo>
                  <a:pt x="37" y="86"/>
                </a:moveTo>
                <a:cubicBezTo>
                  <a:pt x="36" y="86"/>
                  <a:pt x="35" y="86"/>
                  <a:pt x="34" y="86"/>
                </a:cubicBezTo>
                <a:cubicBezTo>
                  <a:pt x="34" y="85"/>
                  <a:pt x="34" y="85"/>
                  <a:pt x="34" y="84"/>
                </a:cubicBezTo>
                <a:cubicBezTo>
                  <a:pt x="35" y="84"/>
                  <a:pt x="36" y="84"/>
                  <a:pt x="37" y="84"/>
                </a:cubicBezTo>
                <a:cubicBezTo>
                  <a:pt x="37" y="85"/>
                  <a:pt x="37" y="86"/>
                  <a:pt x="37" y="86"/>
                </a:cubicBezTo>
                <a:close/>
                <a:moveTo>
                  <a:pt x="37" y="84"/>
                </a:moveTo>
                <a:cubicBezTo>
                  <a:pt x="36" y="84"/>
                  <a:pt x="35" y="84"/>
                  <a:pt x="34" y="84"/>
                </a:cubicBezTo>
                <a:cubicBezTo>
                  <a:pt x="34" y="83"/>
                  <a:pt x="34" y="82"/>
                  <a:pt x="34" y="82"/>
                </a:cubicBezTo>
                <a:cubicBezTo>
                  <a:pt x="35" y="82"/>
                  <a:pt x="36" y="82"/>
                  <a:pt x="37" y="82"/>
                </a:cubicBezTo>
                <a:cubicBezTo>
                  <a:pt x="37" y="83"/>
                  <a:pt x="37" y="83"/>
                  <a:pt x="37" y="84"/>
                </a:cubicBezTo>
                <a:close/>
                <a:moveTo>
                  <a:pt x="37" y="82"/>
                </a:moveTo>
                <a:cubicBezTo>
                  <a:pt x="36" y="81"/>
                  <a:pt x="35" y="81"/>
                  <a:pt x="34" y="81"/>
                </a:cubicBezTo>
                <a:cubicBezTo>
                  <a:pt x="34" y="81"/>
                  <a:pt x="34" y="80"/>
                  <a:pt x="34" y="79"/>
                </a:cubicBezTo>
                <a:cubicBezTo>
                  <a:pt x="35" y="79"/>
                  <a:pt x="36" y="79"/>
                  <a:pt x="37" y="80"/>
                </a:cubicBezTo>
                <a:cubicBezTo>
                  <a:pt x="37" y="80"/>
                  <a:pt x="37" y="81"/>
                  <a:pt x="37" y="82"/>
                </a:cubicBezTo>
                <a:close/>
                <a:moveTo>
                  <a:pt x="37" y="79"/>
                </a:moveTo>
                <a:cubicBezTo>
                  <a:pt x="36" y="79"/>
                  <a:pt x="35" y="79"/>
                  <a:pt x="34" y="79"/>
                </a:cubicBezTo>
                <a:cubicBezTo>
                  <a:pt x="34" y="78"/>
                  <a:pt x="34" y="78"/>
                  <a:pt x="34" y="77"/>
                </a:cubicBezTo>
                <a:cubicBezTo>
                  <a:pt x="35" y="77"/>
                  <a:pt x="36" y="77"/>
                  <a:pt x="37" y="77"/>
                </a:cubicBezTo>
                <a:cubicBezTo>
                  <a:pt x="37" y="78"/>
                  <a:pt x="37" y="78"/>
                  <a:pt x="37" y="79"/>
                </a:cubicBezTo>
                <a:close/>
                <a:moveTo>
                  <a:pt x="36" y="77"/>
                </a:moveTo>
                <a:cubicBezTo>
                  <a:pt x="36" y="77"/>
                  <a:pt x="35" y="77"/>
                  <a:pt x="34" y="76"/>
                </a:cubicBezTo>
                <a:cubicBezTo>
                  <a:pt x="34" y="76"/>
                  <a:pt x="34" y="75"/>
                  <a:pt x="34" y="74"/>
                </a:cubicBezTo>
                <a:cubicBezTo>
                  <a:pt x="35" y="75"/>
                  <a:pt x="36" y="75"/>
                  <a:pt x="36" y="75"/>
                </a:cubicBezTo>
                <a:cubicBezTo>
                  <a:pt x="36" y="75"/>
                  <a:pt x="36" y="76"/>
                  <a:pt x="36" y="77"/>
                </a:cubicBezTo>
                <a:close/>
                <a:moveTo>
                  <a:pt x="36" y="74"/>
                </a:moveTo>
                <a:cubicBezTo>
                  <a:pt x="36" y="74"/>
                  <a:pt x="35" y="74"/>
                  <a:pt x="34" y="74"/>
                </a:cubicBezTo>
                <a:cubicBezTo>
                  <a:pt x="34" y="73"/>
                  <a:pt x="34" y="73"/>
                  <a:pt x="34" y="72"/>
                </a:cubicBezTo>
                <a:cubicBezTo>
                  <a:pt x="35" y="72"/>
                  <a:pt x="35" y="72"/>
                  <a:pt x="36" y="72"/>
                </a:cubicBezTo>
                <a:cubicBezTo>
                  <a:pt x="36" y="73"/>
                  <a:pt x="36" y="74"/>
                  <a:pt x="36" y="74"/>
                </a:cubicBezTo>
                <a:close/>
                <a:moveTo>
                  <a:pt x="36" y="72"/>
                </a:moveTo>
                <a:cubicBezTo>
                  <a:pt x="35" y="72"/>
                  <a:pt x="35" y="72"/>
                  <a:pt x="34" y="72"/>
                </a:cubicBezTo>
                <a:cubicBezTo>
                  <a:pt x="34" y="71"/>
                  <a:pt x="34" y="70"/>
                  <a:pt x="34" y="70"/>
                </a:cubicBezTo>
                <a:cubicBezTo>
                  <a:pt x="34" y="70"/>
                  <a:pt x="35" y="70"/>
                  <a:pt x="36" y="70"/>
                </a:cubicBezTo>
                <a:cubicBezTo>
                  <a:pt x="36" y="71"/>
                  <a:pt x="36" y="71"/>
                  <a:pt x="36" y="72"/>
                </a:cubicBezTo>
                <a:close/>
                <a:moveTo>
                  <a:pt x="36" y="70"/>
                </a:moveTo>
                <a:cubicBezTo>
                  <a:pt x="35" y="70"/>
                  <a:pt x="34" y="69"/>
                  <a:pt x="34" y="69"/>
                </a:cubicBezTo>
                <a:cubicBezTo>
                  <a:pt x="33" y="69"/>
                  <a:pt x="33" y="68"/>
                  <a:pt x="33" y="67"/>
                </a:cubicBezTo>
                <a:cubicBezTo>
                  <a:pt x="34" y="67"/>
                  <a:pt x="35" y="68"/>
                  <a:pt x="36" y="68"/>
                </a:cubicBezTo>
                <a:cubicBezTo>
                  <a:pt x="36" y="68"/>
                  <a:pt x="36" y="69"/>
                  <a:pt x="36" y="70"/>
                </a:cubicBezTo>
                <a:close/>
                <a:moveTo>
                  <a:pt x="36" y="67"/>
                </a:moveTo>
                <a:cubicBezTo>
                  <a:pt x="35" y="67"/>
                  <a:pt x="34" y="67"/>
                  <a:pt x="33" y="67"/>
                </a:cubicBezTo>
                <a:cubicBezTo>
                  <a:pt x="33" y="66"/>
                  <a:pt x="33" y="66"/>
                  <a:pt x="33" y="65"/>
                </a:cubicBezTo>
                <a:cubicBezTo>
                  <a:pt x="34" y="65"/>
                  <a:pt x="35" y="65"/>
                  <a:pt x="35" y="65"/>
                </a:cubicBezTo>
                <a:cubicBezTo>
                  <a:pt x="35" y="66"/>
                  <a:pt x="36" y="67"/>
                  <a:pt x="36" y="67"/>
                </a:cubicBezTo>
                <a:close/>
                <a:moveTo>
                  <a:pt x="35" y="65"/>
                </a:moveTo>
                <a:cubicBezTo>
                  <a:pt x="35" y="65"/>
                  <a:pt x="34" y="65"/>
                  <a:pt x="33" y="64"/>
                </a:cubicBezTo>
                <a:cubicBezTo>
                  <a:pt x="33" y="64"/>
                  <a:pt x="33" y="63"/>
                  <a:pt x="33" y="63"/>
                </a:cubicBezTo>
                <a:cubicBezTo>
                  <a:pt x="33" y="63"/>
                  <a:pt x="34" y="63"/>
                  <a:pt x="35" y="63"/>
                </a:cubicBezTo>
                <a:cubicBezTo>
                  <a:pt x="35" y="64"/>
                  <a:pt x="35" y="64"/>
                  <a:pt x="35" y="65"/>
                </a:cubicBezTo>
                <a:close/>
                <a:moveTo>
                  <a:pt x="35" y="63"/>
                </a:moveTo>
                <a:cubicBezTo>
                  <a:pt x="34" y="63"/>
                  <a:pt x="33" y="62"/>
                  <a:pt x="33" y="62"/>
                </a:cubicBezTo>
                <a:cubicBezTo>
                  <a:pt x="32" y="62"/>
                  <a:pt x="32" y="61"/>
                  <a:pt x="32" y="60"/>
                </a:cubicBezTo>
                <a:cubicBezTo>
                  <a:pt x="33" y="61"/>
                  <a:pt x="34" y="61"/>
                  <a:pt x="35" y="61"/>
                </a:cubicBezTo>
                <a:cubicBezTo>
                  <a:pt x="35" y="61"/>
                  <a:pt x="35" y="62"/>
                  <a:pt x="35" y="63"/>
                </a:cubicBezTo>
                <a:close/>
                <a:moveTo>
                  <a:pt x="35" y="60"/>
                </a:moveTo>
                <a:cubicBezTo>
                  <a:pt x="34" y="60"/>
                  <a:pt x="33" y="60"/>
                  <a:pt x="32" y="60"/>
                </a:cubicBezTo>
                <a:cubicBezTo>
                  <a:pt x="32" y="59"/>
                  <a:pt x="32" y="59"/>
                  <a:pt x="32" y="58"/>
                </a:cubicBezTo>
                <a:cubicBezTo>
                  <a:pt x="33" y="58"/>
                  <a:pt x="33" y="58"/>
                  <a:pt x="34" y="59"/>
                </a:cubicBezTo>
                <a:cubicBezTo>
                  <a:pt x="34" y="59"/>
                  <a:pt x="34" y="60"/>
                  <a:pt x="35" y="60"/>
                </a:cubicBezTo>
                <a:close/>
                <a:moveTo>
                  <a:pt x="34" y="58"/>
                </a:moveTo>
                <a:cubicBezTo>
                  <a:pt x="33" y="58"/>
                  <a:pt x="32" y="58"/>
                  <a:pt x="32" y="57"/>
                </a:cubicBezTo>
                <a:cubicBezTo>
                  <a:pt x="31" y="57"/>
                  <a:pt x="31" y="56"/>
                  <a:pt x="31" y="56"/>
                </a:cubicBezTo>
                <a:cubicBezTo>
                  <a:pt x="32" y="56"/>
                  <a:pt x="33" y="56"/>
                  <a:pt x="34" y="56"/>
                </a:cubicBezTo>
                <a:cubicBezTo>
                  <a:pt x="34" y="57"/>
                  <a:pt x="34" y="57"/>
                  <a:pt x="34" y="58"/>
                </a:cubicBezTo>
                <a:close/>
                <a:moveTo>
                  <a:pt x="33" y="56"/>
                </a:moveTo>
                <a:cubicBezTo>
                  <a:pt x="33" y="56"/>
                  <a:pt x="32" y="55"/>
                  <a:pt x="31" y="55"/>
                </a:cubicBezTo>
                <a:cubicBezTo>
                  <a:pt x="31" y="55"/>
                  <a:pt x="31" y="54"/>
                  <a:pt x="31" y="53"/>
                </a:cubicBezTo>
                <a:cubicBezTo>
                  <a:pt x="31" y="54"/>
                  <a:pt x="32" y="54"/>
                  <a:pt x="33" y="54"/>
                </a:cubicBezTo>
                <a:cubicBezTo>
                  <a:pt x="33" y="55"/>
                  <a:pt x="33" y="55"/>
                  <a:pt x="33" y="56"/>
                </a:cubicBezTo>
                <a:close/>
                <a:moveTo>
                  <a:pt x="33" y="54"/>
                </a:moveTo>
                <a:cubicBezTo>
                  <a:pt x="32" y="53"/>
                  <a:pt x="31" y="53"/>
                  <a:pt x="30" y="53"/>
                </a:cubicBezTo>
                <a:cubicBezTo>
                  <a:pt x="30" y="52"/>
                  <a:pt x="30" y="52"/>
                  <a:pt x="30" y="51"/>
                </a:cubicBezTo>
                <a:cubicBezTo>
                  <a:pt x="31" y="51"/>
                  <a:pt x="32" y="52"/>
                  <a:pt x="32" y="52"/>
                </a:cubicBezTo>
                <a:cubicBezTo>
                  <a:pt x="33" y="52"/>
                  <a:pt x="33" y="53"/>
                  <a:pt x="33" y="54"/>
                </a:cubicBezTo>
                <a:close/>
                <a:moveTo>
                  <a:pt x="32" y="51"/>
                </a:moveTo>
                <a:cubicBezTo>
                  <a:pt x="31" y="51"/>
                  <a:pt x="31" y="51"/>
                  <a:pt x="30" y="51"/>
                </a:cubicBezTo>
                <a:cubicBezTo>
                  <a:pt x="30" y="50"/>
                  <a:pt x="29" y="50"/>
                  <a:pt x="29" y="49"/>
                </a:cubicBezTo>
                <a:cubicBezTo>
                  <a:pt x="30" y="49"/>
                  <a:pt x="31" y="49"/>
                  <a:pt x="32" y="49"/>
                </a:cubicBezTo>
                <a:cubicBezTo>
                  <a:pt x="32" y="50"/>
                  <a:pt x="32" y="51"/>
                  <a:pt x="32" y="51"/>
                </a:cubicBezTo>
                <a:close/>
                <a:moveTo>
                  <a:pt x="31" y="49"/>
                </a:moveTo>
                <a:cubicBezTo>
                  <a:pt x="31" y="49"/>
                  <a:pt x="30" y="49"/>
                  <a:pt x="29" y="48"/>
                </a:cubicBezTo>
                <a:cubicBezTo>
                  <a:pt x="29" y="48"/>
                  <a:pt x="29" y="47"/>
                  <a:pt x="28" y="47"/>
                </a:cubicBezTo>
                <a:cubicBezTo>
                  <a:pt x="29" y="47"/>
                  <a:pt x="30" y="47"/>
                  <a:pt x="31" y="47"/>
                </a:cubicBezTo>
                <a:cubicBezTo>
                  <a:pt x="31" y="48"/>
                  <a:pt x="31" y="48"/>
                  <a:pt x="31" y="49"/>
                </a:cubicBezTo>
                <a:close/>
                <a:moveTo>
                  <a:pt x="31" y="47"/>
                </a:moveTo>
                <a:cubicBezTo>
                  <a:pt x="30" y="47"/>
                  <a:pt x="29" y="46"/>
                  <a:pt x="28" y="46"/>
                </a:cubicBezTo>
                <a:cubicBezTo>
                  <a:pt x="28" y="46"/>
                  <a:pt x="28" y="45"/>
                  <a:pt x="28" y="45"/>
                </a:cubicBezTo>
                <a:cubicBezTo>
                  <a:pt x="28" y="45"/>
                  <a:pt x="29" y="45"/>
                  <a:pt x="30" y="45"/>
                </a:cubicBezTo>
                <a:cubicBezTo>
                  <a:pt x="30" y="46"/>
                  <a:pt x="30" y="46"/>
                  <a:pt x="31" y="47"/>
                </a:cubicBezTo>
                <a:close/>
                <a:moveTo>
                  <a:pt x="30" y="45"/>
                </a:moveTo>
                <a:cubicBezTo>
                  <a:pt x="29" y="44"/>
                  <a:pt x="28" y="44"/>
                  <a:pt x="27" y="44"/>
                </a:cubicBezTo>
                <a:cubicBezTo>
                  <a:pt x="27" y="43"/>
                  <a:pt x="27" y="43"/>
                  <a:pt x="27" y="42"/>
                </a:cubicBezTo>
                <a:cubicBezTo>
                  <a:pt x="27" y="43"/>
                  <a:pt x="28" y="43"/>
                  <a:pt x="29" y="43"/>
                </a:cubicBezTo>
                <a:cubicBezTo>
                  <a:pt x="29" y="44"/>
                  <a:pt x="30" y="44"/>
                  <a:pt x="30" y="45"/>
                </a:cubicBezTo>
                <a:close/>
                <a:moveTo>
                  <a:pt x="29" y="43"/>
                </a:moveTo>
                <a:cubicBezTo>
                  <a:pt x="28" y="42"/>
                  <a:pt x="27" y="42"/>
                  <a:pt x="26" y="42"/>
                </a:cubicBezTo>
                <a:cubicBezTo>
                  <a:pt x="26" y="41"/>
                  <a:pt x="26" y="41"/>
                  <a:pt x="26" y="40"/>
                </a:cubicBezTo>
                <a:cubicBezTo>
                  <a:pt x="26" y="40"/>
                  <a:pt x="27" y="41"/>
                  <a:pt x="28" y="41"/>
                </a:cubicBezTo>
                <a:cubicBezTo>
                  <a:pt x="28" y="41"/>
                  <a:pt x="29" y="42"/>
                  <a:pt x="29" y="43"/>
                </a:cubicBezTo>
                <a:close/>
                <a:moveTo>
                  <a:pt x="28" y="40"/>
                </a:moveTo>
                <a:cubicBezTo>
                  <a:pt x="27" y="40"/>
                  <a:pt x="26" y="40"/>
                  <a:pt x="25" y="40"/>
                </a:cubicBezTo>
                <a:cubicBezTo>
                  <a:pt x="25" y="39"/>
                  <a:pt x="25" y="39"/>
                  <a:pt x="25" y="38"/>
                </a:cubicBezTo>
                <a:cubicBezTo>
                  <a:pt x="25" y="38"/>
                  <a:pt x="26" y="39"/>
                  <a:pt x="27" y="39"/>
                </a:cubicBezTo>
                <a:cubicBezTo>
                  <a:pt x="27" y="39"/>
                  <a:pt x="28" y="40"/>
                  <a:pt x="28" y="40"/>
                </a:cubicBezTo>
                <a:close/>
                <a:moveTo>
                  <a:pt x="27" y="38"/>
                </a:moveTo>
                <a:cubicBezTo>
                  <a:pt x="26" y="38"/>
                  <a:pt x="25" y="38"/>
                  <a:pt x="24" y="37"/>
                </a:cubicBezTo>
                <a:cubicBezTo>
                  <a:pt x="24" y="37"/>
                  <a:pt x="24" y="36"/>
                  <a:pt x="23" y="36"/>
                </a:cubicBezTo>
                <a:cubicBezTo>
                  <a:pt x="24" y="36"/>
                  <a:pt x="25" y="36"/>
                  <a:pt x="26" y="37"/>
                </a:cubicBezTo>
                <a:cubicBezTo>
                  <a:pt x="26" y="37"/>
                  <a:pt x="26" y="38"/>
                  <a:pt x="27" y="38"/>
                </a:cubicBezTo>
                <a:close/>
                <a:moveTo>
                  <a:pt x="25" y="35"/>
                </a:moveTo>
                <a:cubicBezTo>
                  <a:pt x="25" y="35"/>
                  <a:pt x="25" y="36"/>
                  <a:pt x="25" y="36"/>
                </a:cubicBezTo>
                <a:cubicBezTo>
                  <a:pt x="25" y="36"/>
                  <a:pt x="24" y="36"/>
                  <a:pt x="23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4"/>
                  <a:pt x="22" y="34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3" y="34"/>
                  <a:pt x="24" y="35"/>
                  <a:pt x="25" y="35"/>
                </a:cubicBezTo>
                <a:close/>
                <a:moveTo>
                  <a:pt x="23" y="43"/>
                </a:moveTo>
                <a:cubicBezTo>
                  <a:pt x="18" y="44"/>
                  <a:pt x="14" y="44"/>
                  <a:pt x="10" y="45"/>
                </a:cubicBezTo>
                <a:cubicBezTo>
                  <a:pt x="10" y="45"/>
                  <a:pt x="10" y="44"/>
                  <a:pt x="10" y="43"/>
                </a:cubicBezTo>
                <a:cubicBezTo>
                  <a:pt x="14" y="43"/>
                  <a:pt x="18" y="42"/>
                  <a:pt x="22" y="41"/>
                </a:cubicBezTo>
                <a:cubicBezTo>
                  <a:pt x="22" y="42"/>
                  <a:pt x="23" y="43"/>
                  <a:pt x="23" y="43"/>
                </a:cubicBezTo>
                <a:close/>
                <a:moveTo>
                  <a:pt x="22" y="41"/>
                </a:moveTo>
                <a:cubicBezTo>
                  <a:pt x="18" y="42"/>
                  <a:pt x="14" y="42"/>
                  <a:pt x="10" y="43"/>
                </a:cubicBezTo>
                <a:cubicBezTo>
                  <a:pt x="10" y="43"/>
                  <a:pt x="10" y="42"/>
                  <a:pt x="9" y="42"/>
                </a:cubicBezTo>
                <a:cubicBezTo>
                  <a:pt x="13" y="41"/>
                  <a:pt x="17" y="40"/>
                  <a:pt x="21" y="40"/>
                </a:cubicBezTo>
                <a:cubicBezTo>
                  <a:pt x="22" y="40"/>
                  <a:pt x="22" y="41"/>
                  <a:pt x="22" y="41"/>
                </a:cubicBezTo>
                <a:close/>
                <a:moveTo>
                  <a:pt x="21" y="38"/>
                </a:moveTo>
                <a:cubicBezTo>
                  <a:pt x="17" y="39"/>
                  <a:pt x="13" y="39"/>
                  <a:pt x="9" y="40"/>
                </a:cubicBezTo>
                <a:cubicBezTo>
                  <a:pt x="9" y="40"/>
                  <a:pt x="9" y="39"/>
                  <a:pt x="9" y="39"/>
                </a:cubicBezTo>
                <a:cubicBezTo>
                  <a:pt x="13" y="38"/>
                  <a:pt x="16" y="38"/>
                  <a:pt x="20" y="37"/>
                </a:cubicBezTo>
                <a:cubicBezTo>
                  <a:pt x="20" y="37"/>
                  <a:pt x="20" y="38"/>
                  <a:pt x="21" y="38"/>
                </a:cubicBezTo>
                <a:close/>
                <a:moveTo>
                  <a:pt x="20" y="36"/>
                </a:moveTo>
                <a:cubicBezTo>
                  <a:pt x="16" y="37"/>
                  <a:pt x="13" y="38"/>
                  <a:pt x="9" y="38"/>
                </a:cubicBezTo>
                <a:cubicBezTo>
                  <a:pt x="9" y="38"/>
                  <a:pt x="9" y="37"/>
                  <a:pt x="9" y="37"/>
                </a:cubicBezTo>
                <a:cubicBezTo>
                  <a:pt x="12" y="36"/>
                  <a:pt x="16" y="35"/>
                  <a:pt x="19" y="35"/>
                </a:cubicBezTo>
                <a:cubicBezTo>
                  <a:pt x="19" y="35"/>
                  <a:pt x="20" y="36"/>
                  <a:pt x="20" y="36"/>
                </a:cubicBezTo>
                <a:close/>
                <a:moveTo>
                  <a:pt x="19" y="34"/>
                </a:moveTo>
                <a:cubicBezTo>
                  <a:pt x="16" y="35"/>
                  <a:pt x="12" y="36"/>
                  <a:pt x="9" y="36"/>
                </a:cubicBezTo>
                <a:cubicBezTo>
                  <a:pt x="9" y="31"/>
                  <a:pt x="8" y="25"/>
                  <a:pt x="8" y="19"/>
                </a:cubicBezTo>
                <a:cubicBezTo>
                  <a:pt x="8" y="19"/>
                  <a:pt x="13" y="25"/>
                  <a:pt x="19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Freeform 201"/>
          <p:cNvSpPr>
            <a:spLocks noEditPoints="1"/>
          </p:cNvSpPr>
          <p:nvPr/>
        </p:nvSpPr>
        <p:spPr bwMode="auto">
          <a:xfrm>
            <a:off x="7292542" y="5213564"/>
            <a:ext cx="1084862" cy="1080492"/>
          </a:xfrm>
          <a:custGeom>
            <a:avLst/>
            <a:gdLst>
              <a:gd name="T0" fmla="*/ 54 w 54"/>
              <a:gd name="T1" fmla="*/ 53 h 53"/>
              <a:gd name="T2" fmla="*/ 53 w 54"/>
              <a:gd name="T3" fmla="*/ 47 h 53"/>
              <a:gd name="T4" fmla="*/ 51 w 54"/>
              <a:gd name="T5" fmla="*/ 48 h 53"/>
              <a:gd name="T6" fmla="*/ 48 w 54"/>
              <a:gd name="T7" fmla="*/ 48 h 53"/>
              <a:gd name="T8" fmla="*/ 46 w 54"/>
              <a:gd name="T9" fmla="*/ 42 h 53"/>
              <a:gd name="T10" fmla="*/ 41 w 54"/>
              <a:gd name="T11" fmla="*/ 42 h 53"/>
              <a:gd name="T12" fmla="*/ 38 w 54"/>
              <a:gd name="T13" fmla="*/ 41 h 53"/>
              <a:gd name="T14" fmla="*/ 40 w 54"/>
              <a:gd name="T15" fmla="*/ 38 h 53"/>
              <a:gd name="T16" fmla="*/ 40 w 54"/>
              <a:gd name="T17" fmla="*/ 35 h 53"/>
              <a:gd name="T18" fmla="*/ 40 w 54"/>
              <a:gd name="T19" fmla="*/ 32 h 53"/>
              <a:gd name="T20" fmla="*/ 40 w 54"/>
              <a:gd name="T21" fmla="*/ 30 h 53"/>
              <a:gd name="T22" fmla="*/ 39 w 54"/>
              <a:gd name="T23" fmla="*/ 28 h 53"/>
              <a:gd name="T24" fmla="*/ 34 w 54"/>
              <a:gd name="T25" fmla="*/ 24 h 53"/>
              <a:gd name="T26" fmla="*/ 31 w 54"/>
              <a:gd name="T27" fmla="*/ 24 h 53"/>
              <a:gd name="T28" fmla="*/ 30 w 54"/>
              <a:gd name="T29" fmla="*/ 21 h 53"/>
              <a:gd name="T30" fmla="*/ 31 w 54"/>
              <a:gd name="T31" fmla="*/ 22 h 53"/>
              <a:gd name="T32" fmla="*/ 32 w 54"/>
              <a:gd name="T33" fmla="*/ 16 h 53"/>
              <a:gd name="T34" fmla="*/ 32 w 54"/>
              <a:gd name="T35" fmla="*/ 14 h 53"/>
              <a:gd name="T36" fmla="*/ 28 w 54"/>
              <a:gd name="T37" fmla="*/ 8 h 53"/>
              <a:gd name="T38" fmla="*/ 28 w 54"/>
              <a:gd name="T39" fmla="*/ 4 h 53"/>
              <a:gd name="T40" fmla="*/ 27 w 54"/>
              <a:gd name="T41" fmla="*/ 0 h 53"/>
              <a:gd name="T42" fmla="*/ 26 w 54"/>
              <a:gd name="T43" fmla="*/ 4 h 53"/>
              <a:gd name="T44" fmla="*/ 25 w 54"/>
              <a:gd name="T45" fmla="*/ 8 h 53"/>
              <a:gd name="T46" fmla="*/ 22 w 54"/>
              <a:gd name="T47" fmla="*/ 14 h 53"/>
              <a:gd name="T48" fmla="*/ 21 w 54"/>
              <a:gd name="T49" fmla="*/ 16 h 53"/>
              <a:gd name="T50" fmla="*/ 22 w 54"/>
              <a:gd name="T51" fmla="*/ 21 h 53"/>
              <a:gd name="T52" fmla="*/ 23 w 54"/>
              <a:gd name="T53" fmla="*/ 20 h 53"/>
              <a:gd name="T54" fmla="*/ 23 w 54"/>
              <a:gd name="T55" fmla="*/ 24 h 53"/>
              <a:gd name="T56" fmla="*/ 14 w 54"/>
              <a:gd name="T57" fmla="*/ 27 h 53"/>
              <a:gd name="T58" fmla="*/ 14 w 54"/>
              <a:gd name="T59" fmla="*/ 39 h 53"/>
              <a:gd name="T60" fmla="*/ 13 w 54"/>
              <a:gd name="T61" fmla="*/ 42 h 53"/>
              <a:gd name="T62" fmla="*/ 4 w 54"/>
              <a:gd name="T63" fmla="*/ 45 h 53"/>
              <a:gd name="T64" fmla="*/ 5 w 54"/>
              <a:gd name="T65" fmla="*/ 48 h 53"/>
              <a:gd name="T66" fmla="*/ 3 w 54"/>
              <a:gd name="T67" fmla="*/ 47 h 53"/>
              <a:gd name="T68" fmla="*/ 1 w 54"/>
              <a:gd name="T69" fmla="*/ 47 h 53"/>
              <a:gd name="T70" fmla="*/ 1 w 54"/>
              <a:gd name="T71" fmla="*/ 53 h 53"/>
              <a:gd name="T72" fmla="*/ 19 w 54"/>
              <a:gd name="T73" fmla="*/ 31 h 53"/>
              <a:gd name="T74" fmla="*/ 20 w 54"/>
              <a:gd name="T75" fmla="*/ 33 h 53"/>
              <a:gd name="T76" fmla="*/ 21 w 54"/>
              <a:gd name="T77" fmla="*/ 35 h 53"/>
              <a:gd name="T78" fmla="*/ 21 w 54"/>
              <a:gd name="T79" fmla="*/ 37 h 53"/>
              <a:gd name="T80" fmla="*/ 20 w 54"/>
              <a:gd name="T81" fmla="*/ 39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4" h="53">
                <a:moveTo>
                  <a:pt x="1" y="53"/>
                </a:moveTo>
                <a:cubicBezTo>
                  <a:pt x="19" y="53"/>
                  <a:pt x="36" y="53"/>
                  <a:pt x="54" y="53"/>
                </a:cubicBezTo>
                <a:cubicBezTo>
                  <a:pt x="54" y="53"/>
                  <a:pt x="54" y="51"/>
                  <a:pt x="52" y="50"/>
                </a:cubicBezTo>
                <a:cubicBezTo>
                  <a:pt x="53" y="50"/>
                  <a:pt x="53" y="49"/>
                  <a:pt x="53" y="47"/>
                </a:cubicBezTo>
                <a:cubicBezTo>
                  <a:pt x="53" y="47"/>
                  <a:pt x="53" y="47"/>
                  <a:pt x="53" y="47"/>
                </a:cubicBezTo>
                <a:cubicBezTo>
                  <a:pt x="53" y="47"/>
                  <a:pt x="51" y="48"/>
                  <a:pt x="51" y="48"/>
                </a:cubicBezTo>
                <a:cubicBezTo>
                  <a:pt x="51" y="48"/>
                  <a:pt x="50" y="48"/>
                  <a:pt x="50" y="48"/>
                </a:cubicBezTo>
                <a:cubicBezTo>
                  <a:pt x="49" y="48"/>
                  <a:pt x="48" y="48"/>
                  <a:pt x="48" y="48"/>
                </a:cubicBezTo>
                <a:cubicBezTo>
                  <a:pt x="48" y="48"/>
                  <a:pt x="50" y="47"/>
                  <a:pt x="50" y="45"/>
                </a:cubicBezTo>
                <a:cubicBezTo>
                  <a:pt x="50" y="42"/>
                  <a:pt x="47" y="42"/>
                  <a:pt x="46" y="42"/>
                </a:cubicBezTo>
                <a:cubicBezTo>
                  <a:pt x="45" y="42"/>
                  <a:pt x="43" y="42"/>
                  <a:pt x="43" y="42"/>
                </a:cubicBezTo>
                <a:cubicBezTo>
                  <a:pt x="43" y="42"/>
                  <a:pt x="42" y="41"/>
                  <a:pt x="41" y="42"/>
                </a:cubicBezTo>
                <a:cubicBezTo>
                  <a:pt x="40" y="42"/>
                  <a:pt x="39" y="42"/>
                  <a:pt x="39" y="42"/>
                </a:cubicBezTo>
                <a:cubicBezTo>
                  <a:pt x="39" y="42"/>
                  <a:pt x="39" y="41"/>
                  <a:pt x="38" y="41"/>
                </a:cubicBezTo>
                <a:cubicBezTo>
                  <a:pt x="39" y="41"/>
                  <a:pt x="40" y="40"/>
                  <a:pt x="40" y="39"/>
                </a:cubicBezTo>
                <a:cubicBezTo>
                  <a:pt x="40" y="39"/>
                  <a:pt x="40" y="38"/>
                  <a:pt x="40" y="38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5"/>
                  <a:pt x="40" y="35"/>
                </a:cubicBezTo>
                <a:cubicBezTo>
                  <a:pt x="40" y="34"/>
                  <a:pt x="40" y="34"/>
                  <a:pt x="40" y="34"/>
                </a:cubicBezTo>
                <a:cubicBezTo>
                  <a:pt x="40" y="34"/>
                  <a:pt x="40" y="34"/>
                  <a:pt x="40" y="32"/>
                </a:cubicBezTo>
                <a:cubicBezTo>
                  <a:pt x="40" y="32"/>
                  <a:pt x="40" y="31"/>
                  <a:pt x="40" y="31"/>
                </a:cubicBezTo>
                <a:cubicBezTo>
                  <a:pt x="40" y="31"/>
                  <a:pt x="40" y="30"/>
                  <a:pt x="40" y="30"/>
                </a:cubicBezTo>
                <a:cubicBezTo>
                  <a:pt x="40" y="29"/>
                  <a:pt x="39" y="28"/>
                  <a:pt x="39" y="28"/>
                </a:cubicBezTo>
                <a:cubicBezTo>
                  <a:pt x="39" y="28"/>
                  <a:pt x="40" y="28"/>
                  <a:pt x="39" y="28"/>
                </a:cubicBezTo>
                <a:cubicBezTo>
                  <a:pt x="39" y="27"/>
                  <a:pt x="39" y="26"/>
                  <a:pt x="38" y="25"/>
                </a:cubicBezTo>
                <a:cubicBezTo>
                  <a:pt x="37" y="25"/>
                  <a:pt x="35" y="25"/>
                  <a:pt x="34" y="24"/>
                </a:cubicBezTo>
                <a:cubicBezTo>
                  <a:pt x="33" y="24"/>
                  <a:pt x="32" y="24"/>
                  <a:pt x="32" y="24"/>
                </a:cubicBezTo>
                <a:cubicBezTo>
                  <a:pt x="32" y="24"/>
                  <a:pt x="31" y="23"/>
                  <a:pt x="31" y="24"/>
                </a:cubicBezTo>
                <a:cubicBezTo>
                  <a:pt x="30" y="23"/>
                  <a:pt x="29" y="23"/>
                  <a:pt x="3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1"/>
                  <a:pt x="30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1"/>
                  <a:pt x="31" y="20"/>
                  <a:pt x="31" y="19"/>
                </a:cubicBezTo>
                <a:cubicBezTo>
                  <a:pt x="32" y="18"/>
                  <a:pt x="32" y="17"/>
                  <a:pt x="32" y="16"/>
                </a:cubicBezTo>
                <a:cubicBezTo>
                  <a:pt x="32" y="15"/>
                  <a:pt x="32" y="15"/>
                  <a:pt x="32" y="16"/>
                </a:cubicBezTo>
                <a:cubicBezTo>
                  <a:pt x="32" y="15"/>
                  <a:pt x="32" y="15"/>
                  <a:pt x="32" y="14"/>
                </a:cubicBezTo>
                <a:cubicBezTo>
                  <a:pt x="32" y="13"/>
                  <a:pt x="32" y="11"/>
                  <a:pt x="31" y="10"/>
                </a:cubicBezTo>
                <a:cubicBezTo>
                  <a:pt x="29" y="9"/>
                  <a:pt x="29" y="9"/>
                  <a:pt x="28" y="8"/>
                </a:cubicBezTo>
                <a:cubicBezTo>
                  <a:pt x="28" y="7"/>
                  <a:pt x="29" y="6"/>
                  <a:pt x="28" y="6"/>
                </a:cubicBezTo>
                <a:cubicBezTo>
                  <a:pt x="28" y="5"/>
                  <a:pt x="28" y="4"/>
                  <a:pt x="28" y="4"/>
                </a:cubicBezTo>
                <a:cubicBezTo>
                  <a:pt x="28" y="3"/>
                  <a:pt x="28" y="2"/>
                  <a:pt x="27" y="2"/>
                </a:cubicBezTo>
                <a:cubicBezTo>
                  <a:pt x="27" y="2"/>
                  <a:pt x="27" y="0"/>
                  <a:pt x="27" y="0"/>
                </a:cubicBezTo>
                <a:cubicBezTo>
                  <a:pt x="26" y="0"/>
                  <a:pt x="27" y="2"/>
                  <a:pt x="27" y="2"/>
                </a:cubicBezTo>
                <a:cubicBezTo>
                  <a:pt x="26" y="2"/>
                  <a:pt x="26" y="2"/>
                  <a:pt x="26" y="4"/>
                </a:cubicBezTo>
                <a:cubicBezTo>
                  <a:pt x="26" y="4"/>
                  <a:pt x="26" y="4"/>
                  <a:pt x="26" y="6"/>
                </a:cubicBezTo>
                <a:cubicBezTo>
                  <a:pt x="26" y="6"/>
                  <a:pt x="25" y="6"/>
                  <a:pt x="25" y="8"/>
                </a:cubicBezTo>
                <a:cubicBezTo>
                  <a:pt x="25" y="9"/>
                  <a:pt x="24" y="10"/>
                  <a:pt x="23" y="10"/>
                </a:cubicBezTo>
                <a:cubicBezTo>
                  <a:pt x="23" y="11"/>
                  <a:pt x="22" y="11"/>
                  <a:pt x="22" y="14"/>
                </a:cubicBezTo>
                <a:cubicBezTo>
                  <a:pt x="22" y="14"/>
                  <a:pt x="22" y="15"/>
                  <a:pt x="22" y="15"/>
                </a:cubicBezTo>
                <a:cubicBezTo>
                  <a:pt x="22" y="15"/>
                  <a:pt x="21" y="15"/>
                  <a:pt x="21" y="16"/>
                </a:cubicBezTo>
                <a:cubicBezTo>
                  <a:pt x="22" y="17"/>
                  <a:pt x="22" y="18"/>
                  <a:pt x="22" y="19"/>
                </a:cubicBezTo>
                <a:cubicBezTo>
                  <a:pt x="22" y="19"/>
                  <a:pt x="22" y="20"/>
                  <a:pt x="22" y="21"/>
                </a:cubicBezTo>
                <a:cubicBezTo>
                  <a:pt x="22" y="22"/>
                  <a:pt x="22" y="22"/>
                  <a:pt x="23" y="22"/>
                </a:cubicBezTo>
                <a:cubicBezTo>
                  <a:pt x="23" y="22"/>
                  <a:pt x="23" y="22"/>
                  <a:pt x="23" y="20"/>
                </a:cubicBezTo>
                <a:cubicBezTo>
                  <a:pt x="23" y="21"/>
                  <a:pt x="24" y="21"/>
                  <a:pt x="24" y="22"/>
                </a:cubicBezTo>
                <a:cubicBezTo>
                  <a:pt x="24" y="22"/>
                  <a:pt x="23" y="23"/>
                  <a:pt x="23" y="24"/>
                </a:cubicBezTo>
                <a:cubicBezTo>
                  <a:pt x="22" y="24"/>
                  <a:pt x="19" y="24"/>
                  <a:pt x="19" y="24"/>
                </a:cubicBezTo>
                <a:cubicBezTo>
                  <a:pt x="18" y="24"/>
                  <a:pt x="15" y="24"/>
                  <a:pt x="14" y="27"/>
                </a:cubicBezTo>
                <a:cubicBezTo>
                  <a:pt x="14" y="30"/>
                  <a:pt x="14" y="34"/>
                  <a:pt x="14" y="35"/>
                </a:cubicBezTo>
                <a:cubicBezTo>
                  <a:pt x="13" y="36"/>
                  <a:pt x="13" y="38"/>
                  <a:pt x="14" y="39"/>
                </a:cubicBezTo>
                <a:cubicBezTo>
                  <a:pt x="15" y="40"/>
                  <a:pt x="16" y="41"/>
                  <a:pt x="19" y="42"/>
                </a:cubicBezTo>
                <a:cubicBezTo>
                  <a:pt x="18" y="42"/>
                  <a:pt x="15" y="42"/>
                  <a:pt x="13" y="42"/>
                </a:cubicBezTo>
                <a:cubicBezTo>
                  <a:pt x="11" y="41"/>
                  <a:pt x="9" y="41"/>
                  <a:pt x="8" y="41"/>
                </a:cubicBezTo>
                <a:cubicBezTo>
                  <a:pt x="7" y="41"/>
                  <a:pt x="5" y="41"/>
                  <a:pt x="4" y="45"/>
                </a:cubicBezTo>
                <a:cubicBezTo>
                  <a:pt x="4" y="47"/>
                  <a:pt x="5" y="48"/>
                  <a:pt x="5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4" y="47"/>
                  <a:pt x="4" y="48"/>
                </a:cubicBezTo>
                <a:cubicBezTo>
                  <a:pt x="4" y="47"/>
                  <a:pt x="3" y="47"/>
                  <a:pt x="3" y="47"/>
                </a:cubicBezTo>
                <a:cubicBezTo>
                  <a:pt x="2" y="47"/>
                  <a:pt x="2" y="46"/>
                  <a:pt x="1" y="46"/>
                </a:cubicBezTo>
                <a:cubicBezTo>
                  <a:pt x="1" y="47"/>
                  <a:pt x="1" y="47"/>
                  <a:pt x="1" y="47"/>
                </a:cubicBezTo>
                <a:cubicBezTo>
                  <a:pt x="1" y="47"/>
                  <a:pt x="1" y="49"/>
                  <a:pt x="2" y="50"/>
                </a:cubicBezTo>
                <a:cubicBezTo>
                  <a:pt x="2" y="50"/>
                  <a:pt x="0" y="50"/>
                  <a:pt x="1" y="53"/>
                </a:cubicBezTo>
                <a:close/>
                <a:moveTo>
                  <a:pt x="18" y="37"/>
                </a:moveTo>
                <a:cubicBezTo>
                  <a:pt x="18" y="36"/>
                  <a:pt x="19" y="31"/>
                  <a:pt x="19" y="31"/>
                </a:cubicBezTo>
                <a:cubicBezTo>
                  <a:pt x="20" y="32"/>
                  <a:pt x="20" y="32"/>
                  <a:pt x="20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4"/>
                  <a:pt x="20" y="34"/>
                  <a:pt x="20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0" y="35"/>
                  <a:pt x="20" y="35"/>
                </a:cubicBezTo>
                <a:cubicBezTo>
                  <a:pt x="20" y="36"/>
                  <a:pt x="21" y="37"/>
                  <a:pt x="21" y="37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9"/>
                  <a:pt x="20" y="39"/>
                  <a:pt x="20" y="39"/>
                </a:cubicBezTo>
                <a:cubicBezTo>
                  <a:pt x="19" y="38"/>
                  <a:pt x="18" y="37"/>
                  <a:pt x="18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Freeform 202"/>
          <p:cNvSpPr/>
          <p:nvPr/>
        </p:nvSpPr>
        <p:spPr bwMode="auto">
          <a:xfrm>
            <a:off x="6087505" y="4582093"/>
            <a:ext cx="381286" cy="1792808"/>
          </a:xfrm>
          <a:custGeom>
            <a:avLst/>
            <a:gdLst>
              <a:gd name="T0" fmla="*/ 16 w 19"/>
              <a:gd name="T1" fmla="*/ 33 h 88"/>
              <a:gd name="T2" fmla="*/ 15 w 19"/>
              <a:gd name="T3" fmla="*/ 33 h 88"/>
              <a:gd name="T4" fmla="*/ 14 w 19"/>
              <a:gd name="T5" fmla="*/ 29 h 88"/>
              <a:gd name="T6" fmla="*/ 12 w 19"/>
              <a:gd name="T7" fmla="*/ 24 h 88"/>
              <a:gd name="T8" fmla="*/ 11 w 19"/>
              <a:gd name="T9" fmla="*/ 16 h 88"/>
              <a:gd name="T10" fmla="*/ 5 w 19"/>
              <a:gd name="T11" fmla="*/ 0 h 88"/>
              <a:gd name="T12" fmla="*/ 2 w 19"/>
              <a:gd name="T13" fmla="*/ 17 h 88"/>
              <a:gd name="T14" fmla="*/ 3 w 19"/>
              <a:gd name="T15" fmla="*/ 24 h 88"/>
              <a:gd name="T16" fmla="*/ 1 w 19"/>
              <a:gd name="T17" fmla="*/ 30 h 88"/>
              <a:gd name="T18" fmla="*/ 1 w 19"/>
              <a:gd name="T19" fmla="*/ 34 h 88"/>
              <a:gd name="T20" fmla="*/ 0 w 19"/>
              <a:gd name="T21" fmla="*/ 34 h 88"/>
              <a:gd name="T22" fmla="*/ 2 w 19"/>
              <a:gd name="T23" fmla="*/ 52 h 88"/>
              <a:gd name="T24" fmla="*/ 3 w 19"/>
              <a:gd name="T25" fmla="*/ 52 h 88"/>
              <a:gd name="T26" fmla="*/ 6 w 19"/>
              <a:gd name="T27" fmla="*/ 88 h 88"/>
              <a:gd name="T28" fmla="*/ 19 w 19"/>
              <a:gd name="T29" fmla="*/ 87 h 88"/>
              <a:gd name="T30" fmla="*/ 16 w 19"/>
              <a:gd name="T31" fmla="*/ 50 h 88"/>
              <a:gd name="T32" fmla="*/ 17 w 19"/>
              <a:gd name="T33" fmla="*/ 50 h 88"/>
              <a:gd name="T34" fmla="*/ 16 w 19"/>
              <a:gd name="T35" fmla="*/ 3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" h="88">
                <a:moveTo>
                  <a:pt x="16" y="33"/>
                </a:moveTo>
                <a:cubicBezTo>
                  <a:pt x="15" y="33"/>
                  <a:pt x="15" y="33"/>
                  <a:pt x="15" y="33"/>
                </a:cubicBezTo>
                <a:cubicBezTo>
                  <a:pt x="15" y="31"/>
                  <a:pt x="14" y="30"/>
                  <a:pt x="14" y="29"/>
                </a:cubicBezTo>
                <a:cubicBezTo>
                  <a:pt x="13" y="27"/>
                  <a:pt x="13" y="25"/>
                  <a:pt x="12" y="24"/>
                </a:cubicBezTo>
                <a:cubicBezTo>
                  <a:pt x="11" y="21"/>
                  <a:pt x="11" y="19"/>
                  <a:pt x="11" y="16"/>
                </a:cubicBezTo>
                <a:cubicBezTo>
                  <a:pt x="8" y="12"/>
                  <a:pt x="6" y="6"/>
                  <a:pt x="5" y="0"/>
                </a:cubicBezTo>
                <a:cubicBezTo>
                  <a:pt x="5" y="6"/>
                  <a:pt x="4" y="13"/>
                  <a:pt x="2" y="17"/>
                </a:cubicBezTo>
                <a:cubicBezTo>
                  <a:pt x="2" y="19"/>
                  <a:pt x="3" y="22"/>
                  <a:pt x="3" y="24"/>
                </a:cubicBezTo>
                <a:cubicBezTo>
                  <a:pt x="2" y="26"/>
                  <a:pt x="2" y="28"/>
                  <a:pt x="1" y="30"/>
                </a:cubicBezTo>
                <a:cubicBezTo>
                  <a:pt x="1" y="31"/>
                  <a:pt x="1" y="33"/>
                  <a:pt x="1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1" y="40"/>
                  <a:pt x="1" y="46"/>
                  <a:pt x="2" y="52"/>
                </a:cubicBezTo>
                <a:cubicBezTo>
                  <a:pt x="3" y="52"/>
                  <a:pt x="3" y="52"/>
                  <a:pt x="3" y="52"/>
                </a:cubicBezTo>
                <a:cubicBezTo>
                  <a:pt x="4" y="64"/>
                  <a:pt x="5" y="76"/>
                  <a:pt x="6" y="88"/>
                </a:cubicBezTo>
                <a:cubicBezTo>
                  <a:pt x="10" y="87"/>
                  <a:pt x="14" y="87"/>
                  <a:pt x="19" y="87"/>
                </a:cubicBezTo>
                <a:cubicBezTo>
                  <a:pt x="18" y="75"/>
                  <a:pt x="17" y="63"/>
                  <a:pt x="16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45"/>
                  <a:pt x="16" y="39"/>
                  <a:pt x="16" y="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Freeform 203"/>
          <p:cNvSpPr/>
          <p:nvPr/>
        </p:nvSpPr>
        <p:spPr bwMode="auto">
          <a:xfrm>
            <a:off x="6147593" y="5295502"/>
            <a:ext cx="220687" cy="203207"/>
          </a:xfrm>
          <a:custGeom>
            <a:avLst/>
            <a:gdLst>
              <a:gd name="T0" fmla="*/ 10 w 11"/>
              <a:gd name="T1" fmla="*/ 5 h 10"/>
              <a:gd name="T2" fmla="*/ 6 w 11"/>
              <a:gd name="T3" fmla="*/ 10 h 10"/>
              <a:gd name="T4" fmla="*/ 0 w 11"/>
              <a:gd name="T5" fmla="*/ 6 h 10"/>
              <a:gd name="T6" fmla="*/ 5 w 11"/>
              <a:gd name="T7" fmla="*/ 1 h 10"/>
              <a:gd name="T8" fmla="*/ 10 w 11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0">
                <a:moveTo>
                  <a:pt x="10" y="5"/>
                </a:moveTo>
                <a:cubicBezTo>
                  <a:pt x="11" y="7"/>
                  <a:pt x="9" y="10"/>
                  <a:pt x="6" y="10"/>
                </a:cubicBezTo>
                <a:cubicBezTo>
                  <a:pt x="3" y="10"/>
                  <a:pt x="1" y="8"/>
                  <a:pt x="0" y="6"/>
                </a:cubicBezTo>
                <a:cubicBezTo>
                  <a:pt x="0" y="3"/>
                  <a:pt x="2" y="1"/>
                  <a:pt x="5" y="1"/>
                </a:cubicBezTo>
                <a:cubicBezTo>
                  <a:pt x="8" y="0"/>
                  <a:pt x="10" y="2"/>
                  <a:pt x="1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Freeform 204"/>
          <p:cNvSpPr/>
          <p:nvPr/>
        </p:nvSpPr>
        <p:spPr bwMode="auto">
          <a:xfrm>
            <a:off x="6126835" y="5193898"/>
            <a:ext cx="40423" cy="80846"/>
          </a:xfrm>
          <a:custGeom>
            <a:avLst/>
            <a:gdLst>
              <a:gd name="T0" fmla="*/ 2 w 2"/>
              <a:gd name="T1" fmla="*/ 4 h 4"/>
              <a:gd name="T2" fmla="*/ 1 w 2"/>
              <a:gd name="T3" fmla="*/ 4 h 4"/>
              <a:gd name="T4" fmla="*/ 0 w 2"/>
              <a:gd name="T5" fmla="*/ 0 h 4"/>
              <a:gd name="T6" fmla="*/ 2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2" y="4"/>
                  <a:pt x="1" y="4"/>
                  <a:pt x="1" y="4"/>
                </a:cubicBezTo>
                <a:cubicBezTo>
                  <a:pt x="1" y="3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Freeform 205"/>
          <p:cNvSpPr/>
          <p:nvPr/>
        </p:nvSpPr>
        <p:spPr bwMode="auto">
          <a:xfrm>
            <a:off x="6186923" y="5193898"/>
            <a:ext cx="20758" cy="61181"/>
          </a:xfrm>
          <a:custGeom>
            <a:avLst/>
            <a:gdLst>
              <a:gd name="T0" fmla="*/ 1 w 1"/>
              <a:gd name="T1" fmla="*/ 3 h 3"/>
              <a:gd name="T2" fmla="*/ 0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5" name="Freeform 206"/>
          <p:cNvSpPr/>
          <p:nvPr/>
        </p:nvSpPr>
        <p:spPr bwMode="auto">
          <a:xfrm>
            <a:off x="6227346" y="5193898"/>
            <a:ext cx="40423" cy="61181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1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6" name="Freeform 207"/>
          <p:cNvSpPr/>
          <p:nvPr/>
        </p:nvSpPr>
        <p:spPr bwMode="auto">
          <a:xfrm>
            <a:off x="6267769" y="5193898"/>
            <a:ext cx="40423" cy="61181"/>
          </a:xfrm>
          <a:custGeom>
            <a:avLst/>
            <a:gdLst>
              <a:gd name="T0" fmla="*/ 2 w 2"/>
              <a:gd name="T1" fmla="*/ 3 h 3"/>
              <a:gd name="T2" fmla="*/ 1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2" y="3"/>
                  <a:pt x="1" y="3"/>
                  <a:pt x="1" y="3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7" name="Freeform 208"/>
          <p:cNvSpPr/>
          <p:nvPr/>
        </p:nvSpPr>
        <p:spPr bwMode="auto">
          <a:xfrm>
            <a:off x="6327857" y="5173141"/>
            <a:ext cx="20758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1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0" y="4"/>
                  <a:pt x="0" y="4"/>
                </a:cubicBezTo>
                <a:cubicBezTo>
                  <a:pt x="0" y="3"/>
                  <a:pt x="0" y="2"/>
                  <a:pt x="0" y="1"/>
                </a:cubicBezTo>
                <a:cubicBezTo>
                  <a:pt x="0" y="1"/>
                  <a:pt x="1" y="0"/>
                  <a:pt x="1" y="0"/>
                </a:cubicBezTo>
                <a:cubicBezTo>
                  <a:pt x="1" y="2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8" name="Freeform 209"/>
          <p:cNvSpPr/>
          <p:nvPr/>
        </p:nvSpPr>
        <p:spPr bwMode="auto">
          <a:xfrm>
            <a:off x="6167258" y="4989599"/>
            <a:ext cx="19665" cy="81938"/>
          </a:xfrm>
          <a:custGeom>
            <a:avLst/>
            <a:gdLst>
              <a:gd name="T0" fmla="*/ 1 w 1"/>
              <a:gd name="T1" fmla="*/ 4 h 4"/>
              <a:gd name="T2" fmla="*/ 1 w 1"/>
              <a:gd name="T3" fmla="*/ 4 h 4"/>
              <a:gd name="T4" fmla="*/ 0 w 1"/>
              <a:gd name="T5" fmla="*/ 0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9" name="Freeform 210"/>
          <p:cNvSpPr/>
          <p:nvPr/>
        </p:nvSpPr>
        <p:spPr bwMode="auto">
          <a:xfrm>
            <a:off x="6186923" y="4989599"/>
            <a:ext cx="20758" cy="81938"/>
          </a:xfrm>
          <a:custGeom>
            <a:avLst/>
            <a:gdLst>
              <a:gd name="T0" fmla="*/ 1 w 1"/>
              <a:gd name="T1" fmla="*/ 4 h 4"/>
              <a:gd name="T2" fmla="*/ 1 w 1"/>
              <a:gd name="T3" fmla="*/ 4 h 4"/>
              <a:gd name="T4" fmla="*/ 0 w 1"/>
              <a:gd name="T5" fmla="*/ 0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0" name="Freeform 211"/>
          <p:cNvSpPr/>
          <p:nvPr/>
        </p:nvSpPr>
        <p:spPr bwMode="auto">
          <a:xfrm>
            <a:off x="6227346" y="4989599"/>
            <a:ext cx="20758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0 h 4"/>
              <a:gd name="T6" fmla="*/ 0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1" name="Freeform 212"/>
          <p:cNvSpPr/>
          <p:nvPr/>
        </p:nvSpPr>
        <p:spPr bwMode="auto">
          <a:xfrm>
            <a:off x="6248103" y="4989599"/>
            <a:ext cx="19665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0 h 4"/>
              <a:gd name="T6" fmla="*/ 0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2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2" name="Freeform 213"/>
          <p:cNvSpPr/>
          <p:nvPr/>
        </p:nvSpPr>
        <p:spPr bwMode="auto">
          <a:xfrm>
            <a:off x="6267769" y="4969934"/>
            <a:ext cx="19665" cy="101603"/>
          </a:xfrm>
          <a:custGeom>
            <a:avLst/>
            <a:gdLst>
              <a:gd name="T0" fmla="*/ 1 w 1"/>
              <a:gd name="T1" fmla="*/ 5 h 5"/>
              <a:gd name="T2" fmla="*/ 0 w 1"/>
              <a:gd name="T3" fmla="*/ 5 h 5"/>
              <a:gd name="T4" fmla="*/ 0 w 1"/>
              <a:gd name="T5" fmla="*/ 0 h 5"/>
              <a:gd name="T6" fmla="*/ 1 w 1"/>
              <a:gd name="T7" fmla="*/ 0 h 5"/>
              <a:gd name="T8" fmla="*/ 1 w 1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2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3" name="Freeform 215"/>
          <p:cNvSpPr/>
          <p:nvPr/>
        </p:nvSpPr>
        <p:spPr bwMode="auto">
          <a:xfrm>
            <a:off x="6167258" y="5540223"/>
            <a:ext cx="40423" cy="80846"/>
          </a:xfrm>
          <a:custGeom>
            <a:avLst/>
            <a:gdLst>
              <a:gd name="T0" fmla="*/ 2 w 2"/>
              <a:gd name="T1" fmla="*/ 4 h 4"/>
              <a:gd name="T2" fmla="*/ 0 w 2"/>
              <a:gd name="T3" fmla="*/ 4 h 4"/>
              <a:gd name="T4" fmla="*/ 0 w 2"/>
              <a:gd name="T5" fmla="*/ 0 h 4"/>
              <a:gd name="T6" fmla="*/ 1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1" y="4"/>
                  <a:pt x="1" y="4"/>
                  <a:pt x="0" y="4"/>
                </a:cubicBezTo>
                <a:cubicBezTo>
                  <a:pt x="0" y="3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4" name="Freeform 216"/>
          <p:cNvSpPr/>
          <p:nvPr/>
        </p:nvSpPr>
        <p:spPr bwMode="auto">
          <a:xfrm>
            <a:off x="6207681" y="5540223"/>
            <a:ext cx="40423" cy="80846"/>
          </a:xfrm>
          <a:custGeom>
            <a:avLst/>
            <a:gdLst>
              <a:gd name="T0" fmla="*/ 2 w 2"/>
              <a:gd name="T1" fmla="*/ 4 h 4"/>
              <a:gd name="T2" fmla="*/ 0 w 2"/>
              <a:gd name="T3" fmla="*/ 4 h 4"/>
              <a:gd name="T4" fmla="*/ 0 w 2"/>
              <a:gd name="T5" fmla="*/ 0 h 4"/>
              <a:gd name="T6" fmla="*/ 1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1" y="4"/>
                  <a:pt x="1" y="4"/>
                  <a:pt x="0" y="4"/>
                </a:cubicBezTo>
                <a:cubicBezTo>
                  <a:pt x="0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1"/>
                  <a:pt x="2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5" name="Freeform 217"/>
          <p:cNvSpPr/>
          <p:nvPr/>
        </p:nvSpPr>
        <p:spPr bwMode="auto">
          <a:xfrm>
            <a:off x="6248103" y="5519466"/>
            <a:ext cx="39330" cy="101604"/>
          </a:xfrm>
          <a:custGeom>
            <a:avLst/>
            <a:gdLst>
              <a:gd name="T0" fmla="*/ 2 w 2"/>
              <a:gd name="T1" fmla="*/ 5 h 5"/>
              <a:gd name="T2" fmla="*/ 1 w 2"/>
              <a:gd name="T3" fmla="*/ 5 h 5"/>
              <a:gd name="T4" fmla="*/ 0 w 2"/>
              <a:gd name="T5" fmla="*/ 1 h 5"/>
              <a:gd name="T6" fmla="*/ 2 w 2"/>
              <a:gd name="T7" fmla="*/ 0 h 5"/>
              <a:gd name="T8" fmla="*/ 2 w 2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2" y="5"/>
                </a:moveTo>
                <a:cubicBezTo>
                  <a:pt x="2" y="5"/>
                  <a:pt x="1" y="5"/>
                  <a:pt x="1" y="5"/>
                </a:cubicBezTo>
                <a:cubicBezTo>
                  <a:pt x="1" y="3"/>
                  <a:pt x="1" y="2"/>
                  <a:pt x="0" y="1"/>
                </a:cubicBezTo>
                <a:cubicBezTo>
                  <a:pt x="1" y="1"/>
                  <a:pt x="1" y="0"/>
                  <a:pt x="2" y="0"/>
                </a:cubicBezTo>
                <a:cubicBezTo>
                  <a:pt x="2" y="2"/>
                  <a:pt x="2" y="3"/>
                  <a:pt x="2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6" name="Freeform 218"/>
          <p:cNvSpPr/>
          <p:nvPr/>
        </p:nvSpPr>
        <p:spPr bwMode="auto">
          <a:xfrm>
            <a:off x="6308192" y="5519466"/>
            <a:ext cx="19665" cy="101604"/>
          </a:xfrm>
          <a:custGeom>
            <a:avLst/>
            <a:gdLst>
              <a:gd name="T0" fmla="*/ 1 w 1"/>
              <a:gd name="T1" fmla="*/ 5 h 5"/>
              <a:gd name="T2" fmla="*/ 0 w 1"/>
              <a:gd name="T3" fmla="*/ 5 h 5"/>
              <a:gd name="T4" fmla="*/ 0 w 1"/>
              <a:gd name="T5" fmla="*/ 0 h 5"/>
              <a:gd name="T6" fmla="*/ 1 w 1"/>
              <a:gd name="T7" fmla="*/ 0 h 5"/>
              <a:gd name="T8" fmla="*/ 1 w 1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1" y="5"/>
                  <a:pt x="0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2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7" name="Freeform 219"/>
          <p:cNvSpPr/>
          <p:nvPr/>
        </p:nvSpPr>
        <p:spPr bwMode="auto">
          <a:xfrm>
            <a:off x="6348614" y="5519466"/>
            <a:ext cx="39330" cy="101604"/>
          </a:xfrm>
          <a:custGeom>
            <a:avLst/>
            <a:gdLst>
              <a:gd name="T0" fmla="*/ 2 w 2"/>
              <a:gd name="T1" fmla="*/ 4 h 5"/>
              <a:gd name="T2" fmla="*/ 0 w 2"/>
              <a:gd name="T3" fmla="*/ 5 h 5"/>
              <a:gd name="T4" fmla="*/ 0 w 2"/>
              <a:gd name="T5" fmla="*/ 0 h 5"/>
              <a:gd name="T6" fmla="*/ 1 w 2"/>
              <a:gd name="T7" fmla="*/ 0 h 5"/>
              <a:gd name="T8" fmla="*/ 2 w 2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2" y="4"/>
                </a:moveTo>
                <a:cubicBezTo>
                  <a:pt x="1" y="5"/>
                  <a:pt x="1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2"/>
                  <a:pt x="2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8" name="Freeform 220"/>
          <p:cNvSpPr/>
          <p:nvPr/>
        </p:nvSpPr>
        <p:spPr bwMode="auto">
          <a:xfrm>
            <a:off x="6186923" y="5621069"/>
            <a:ext cx="80846" cy="753831"/>
          </a:xfrm>
          <a:custGeom>
            <a:avLst/>
            <a:gdLst>
              <a:gd name="T0" fmla="*/ 1 w 4"/>
              <a:gd name="T1" fmla="*/ 0 h 37"/>
              <a:gd name="T2" fmla="*/ 0 w 4"/>
              <a:gd name="T3" fmla="*/ 0 h 37"/>
              <a:gd name="T4" fmla="*/ 4 w 4"/>
              <a:gd name="T5" fmla="*/ 37 h 37"/>
              <a:gd name="T6" fmla="*/ 4 w 4"/>
              <a:gd name="T7" fmla="*/ 36 h 37"/>
              <a:gd name="T8" fmla="*/ 1 w 4"/>
              <a:gd name="T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7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4" y="37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9" name="Freeform 221"/>
          <p:cNvSpPr/>
          <p:nvPr/>
        </p:nvSpPr>
        <p:spPr bwMode="auto">
          <a:xfrm>
            <a:off x="6227346" y="5621069"/>
            <a:ext cx="80846" cy="734166"/>
          </a:xfrm>
          <a:custGeom>
            <a:avLst/>
            <a:gdLst>
              <a:gd name="T0" fmla="*/ 1 w 4"/>
              <a:gd name="T1" fmla="*/ 0 h 36"/>
              <a:gd name="T2" fmla="*/ 0 w 4"/>
              <a:gd name="T3" fmla="*/ 0 h 36"/>
              <a:gd name="T4" fmla="*/ 3 w 4"/>
              <a:gd name="T5" fmla="*/ 36 h 36"/>
              <a:gd name="T6" fmla="*/ 4 w 4"/>
              <a:gd name="T7" fmla="*/ 36 h 36"/>
              <a:gd name="T8" fmla="*/ 1 w 4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0" name="Freeform 222"/>
          <p:cNvSpPr/>
          <p:nvPr/>
        </p:nvSpPr>
        <p:spPr bwMode="auto">
          <a:xfrm>
            <a:off x="6267769" y="5621069"/>
            <a:ext cx="80846" cy="734166"/>
          </a:xfrm>
          <a:custGeom>
            <a:avLst/>
            <a:gdLst>
              <a:gd name="T0" fmla="*/ 1 w 4"/>
              <a:gd name="T1" fmla="*/ 0 h 36"/>
              <a:gd name="T2" fmla="*/ 0 w 4"/>
              <a:gd name="T3" fmla="*/ 0 h 36"/>
              <a:gd name="T4" fmla="*/ 3 w 4"/>
              <a:gd name="T5" fmla="*/ 36 h 36"/>
              <a:gd name="T6" fmla="*/ 4 w 4"/>
              <a:gd name="T7" fmla="*/ 36 h 36"/>
              <a:gd name="T8" fmla="*/ 1 w 4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1" name="Freeform 223"/>
          <p:cNvSpPr/>
          <p:nvPr/>
        </p:nvSpPr>
        <p:spPr bwMode="auto">
          <a:xfrm>
            <a:off x="6308192" y="5621069"/>
            <a:ext cx="60088" cy="734166"/>
          </a:xfrm>
          <a:custGeom>
            <a:avLst/>
            <a:gdLst>
              <a:gd name="T0" fmla="*/ 1 w 3"/>
              <a:gd name="T1" fmla="*/ 0 h 36"/>
              <a:gd name="T2" fmla="*/ 0 w 3"/>
              <a:gd name="T3" fmla="*/ 0 h 36"/>
              <a:gd name="T4" fmla="*/ 3 w 3"/>
              <a:gd name="T5" fmla="*/ 36 h 36"/>
              <a:gd name="T6" fmla="*/ 3 w 3"/>
              <a:gd name="T7" fmla="*/ 36 h 36"/>
              <a:gd name="T8" fmla="*/ 1 w 3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2" name="Freeform 224"/>
          <p:cNvSpPr/>
          <p:nvPr/>
        </p:nvSpPr>
        <p:spPr bwMode="auto">
          <a:xfrm>
            <a:off x="6348614" y="5621069"/>
            <a:ext cx="60088" cy="734166"/>
          </a:xfrm>
          <a:custGeom>
            <a:avLst/>
            <a:gdLst>
              <a:gd name="T0" fmla="*/ 0 w 3"/>
              <a:gd name="T1" fmla="*/ 0 h 36"/>
              <a:gd name="T2" fmla="*/ 0 w 3"/>
              <a:gd name="T3" fmla="*/ 0 h 36"/>
              <a:gd name="T4" fmla="*/ 3 w 3"/>
              <a:gd name="T5" fmla="*/ 36 h 36"/>
              <a:gd name="T6" fmla="*/ 3 w 3"/>
              <a:gd name="T7" fmla="*/ 36 h 36"/>
              <a:gd name="T8" fmla="*/ 0 w 3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6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2" y="24"/>
                  <a:pt x="1" y="1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3" name="Freeform 225"/>
          <p:cNvSpPr/>
          <p:nvPr/>
        </p:nvSpPr>
        <p:spPr bwMode="auto">
          <a:xfrm>
            <a:off x="6248103" y="5397105"/>
            <a:ext cx="19665" cy="20758"/>
          </a:xfrm>
          <a:custGeom>
            <a:avLst/>
            <a:gdLst>
              <a:gd name="T0" fmla="*/ 18 w 18"/>
              <a:gd name="T1" fmla="*/ 0 h 19"/>
              <a:gd name="T2" fmla="*/ 0 w 18"/>
              <a:gd name="T3" fmla="*/ 19 h 19"/>
              <a:gd name="T4" fmla="*/ 0 w 18"/>
              <a:gd name="T5" fmla="*/ 0 h 19"/>
              <a:gd name="T6" fmla="*/ 0 w 18"/>
              <a:gd name="T7" fmla="*/ 0 h 19"/>
              <a:gd name="T8" fmla="*/ 18 w 18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9">
                <a:moveTo>
                  <a:pt x="18" y="0"/>
                </a:moveTo>
                <a:lnTo>
                  <a:pt x="0" y="19"/>
                </a:lnTo>
                <a:lnTo>
                  <a:pt x="0" y="0"/>
                </a:lnTo>
                <a:lnTo>
                  <a:pt x="0" y="0"/>
                </a:lnTo>
                <a:lnTo>
                  <a:pt x="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4" name="Freeform 226"/>
          <p:cNvSpPr/>
          <p:nvPr/>
        </p:nvSpPr>
        <p:spPr bwMode="auto">
          <a:xfrm>
            <a:off x="6186923" y="5356682"/>
            <a:ext cx="121269" cy="61181"/>
          </a:xfrm>
          <a:custGeom>
            <a:avLst/>
            <a:gdLst>
              <a:gd name="T0" fmla="*/ 3 w 6"/>
              <a:gd name="T1" fmla="*/ 3 h 3"/>
              <a:gd name="T2" fmla="*/ 0 w 6"/>
              <a:gd name="T3" fmla="*/ 0 h 3"/>
              <a:gd name="T4" fmla="*/ 1 w 6"/>
              <a:gd name="T5" fmla="*/ 0 h 3"/>
              <a:gd name="T6" fmla="*/ 3 w 6"/>
              <a:gd name="T7" fmla="*/ 2 h 3"/>
              <a:gd name="T8" fmla="*/ 5 w 6"/>
              <a:gd name="T9" fmla="*/ 0 h 3"/>
              <a:gd name="T10" fmla="*/ 6 w 6"/>
              <a:gd name="T11" fmla="*/ 0 h 3"/>
              <a:gd name="T12" fmla="*/ 3 w 6"/>
              <a:gd name="T13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3">
                <a:moveTo>
                  <a:pt x="3" y="3"/>
                </a:moveTo>
                <a:cubicBezTo>
                  <a:pt x="2" y="2"/>
                  <a:pt x="1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3" y="2"/>
                </a:cubicBezTo>
                <a:cubicBezTo>
                  <a:pt x="4" y="1"/>
                  <a:pt x="5" y="1"/>
                  <a:pt x="5" y="0"/>
                </a:cubicBezTo>
                <a:cubicBezTo>
                  <a:pt x="6" y="0"/>
                  <a:pt x="6" y="0"/>
                  <a:pt x="6" y="0"/>
                </a:cubicBezTo>
                <a:cubicBezTo>
                  <a:pt x="5" y="1"/>
                  <a:pt x="4" y="2"/>
                  <a:pt x="3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5" name="Freeform 227"/>
          <p:cNvSpPr/>
          <p:nvPr/>
        </p:nvSpPr>
        <p:spPr bwMode="auto">
          <a:xfrm>
            <a:off x="4238979" y="6212117"/>
            <a:ext cx="261110" cy="447929"/>
          </a:xfrm>
          <a:custGeom>
            <a:avLst/>
            <a:gdLst>
              <a:gd name="T0" fmla="*/ 4 w 13"/>
              <a:gd name="T1" fmla="*/ 21 h 22"/>
              <a:gd name="T2" fmla="*/ 4 w 13"/>
              <a:gd name="T3" fmla="*/ 22 h 22"/>
              <a:gd name="T4" fmla="*/ 13 w 13"/>
              <a:gd name="T5" fmla="*/ 20 h 22"/>
              <a:gd name="T6" fmla="*/ 12 w 13"/>
              <a:gd name="T7" fmla="*/ 16 h 22"/>
              <a:gd name="T8" fmla="*/ 9 w 13"/>
              <a:gd name="T9" fmla="*/ 3 h 22"/>
              <a:gd name="T10" fmla="*/ 6 w 13"/>
              <a:gd name="T11" fmla="*/ 0 h 22"/>
              <a:gd name="T12" fmla="*/ 0 w 13"/>
              <a:gd name="T13" fmla="*/ 3 h 22"/>
              <a:gd name="T14" fmla="*/ 2 w 13"/>
              <a:gd name="T15" fmla="*/ 14 h 22"/>
              <a:gd name="T16" fmla="*/ 4 w 13"/>
              <a:gd name="T17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22">
                <a:moveTo>
                  <a:pt x="4" y="21"/>
                </a:moveTo>
                <a:cubicBezTo>
                  <a:pt x="4" y="21"/>
                  <a:pt x="4" y="21"/>
                  <a:pt x="4" y="22"/>
                </a:cubicBezTo>
                <a:cubicBezTo>
                  <a:pt x="7" y="21"/>
                  <a:pt x="10" y="21"/>
                  <a:pt x="13" y="20"/>
                </a:cubicBezTo>
                <a:cubicBezTo>
                  <a:pt x="13" y="19"/>
                  <a:pt x="13" y="18"/>
                  <a:pt x="12" y="16"/>
                </a:cubicBezTo>
                <a:cubicBezTo>
                  <a:pt x="11" y="10"/>
                  <a:pt x="9" y="5"/>
                  <a:pt x="9" y="3"/>
                </a:cubicBezTo>
                <a:cubicBezTo>
                  <a:pt x="8" y="2"/>
                  <a:pt x="9" y="0"/>
                  <a:pt x="6" y="0"/>
                </a:cubicBezTo>
                <a:cubicBezTo>
                  <a:pt x="4" y="1"/>
                  <a:pt x="1" y="1"/>
                  <a:pt x="0" y="3"/>
                </a:cubicBezTo>
                <a:cubicBezTo>
                  <a:pt x="0" y="4"/>
                  <a:pt x="1" y="11"/>
                  <a:pt x="2" y="14"/>
                </a:cubicBezTo>
                <a:cubicBezTo>
                  <a:pt x="3" y="17"/>
                  <a:pt x="4" y="21"/>
                  <a:pt x="4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6" name="Freeform 228"/>
          <p:cNvSpPr/>
          <p:nvPr/>
        </p:nvSpPr>
        <p:spPr bwMode="auto">
          <a:xfrm>
            <a:off x="4459666" y="6150936"/>
            <a:ext cx="261110" cy="447929"/>
          </a:xfrm>
          <a:custGeom>
            <a:avLst/>
            <a:gdLst>
              <a:gd name="T0" fmla="*/ 4 w 13"/>
              <a:gd name="T1" fmla="*/ 20 h 22"/>
              <a:gd name="T2" fmla="*/ 5 w 13"/>
              <a:gd name="T3" fmla="*/ 22 h 22"/>
              <a:gd name="T4" fmla="*/ 13 w 13"/>
              <a:gd name="T5" fmla="*/ 21 h 22"/>
              <a:gd name="T6" fmla="*/ 13 w 13"/>
              <a:gd name="T7" fmla="*/ 18 h 22"/>
              <a:gd name="T8" fmla="*/ 9 w 13"/>
              <a:gd name="T9" fmla="*/ 0 h 22"/>
              <a:gd name="T10" fmla="*/ 1 w 13"/>
              <a:gd name="T11" fmla="*/ 2 h 22"/>
              <a:gd name="T12" fmla="*/ 0 w 13"/>
              <a:gd name="T13" fmla="*/ 3 h 22"/>
              <a:gd name="T14" fmla="*/ 4 w 13"/>
              <a:gd name="T15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" h="22">
                <a:moveTo>
                  <a:pt x="4" y="20"/>
                </a:moveTo>
                <a:cubicBezTo>
                  <a:pt x="4" y="21"/>
                  <a:pt x="4" y="22"/>
                  <a:pt x="5" y="22"/>
                </a:cubicBezTo>
                <a:cubicBezTo>
                  <a:pt x="7" y="22"/>
                  <a:pt x="10" y="21"/>
                  <a:pt x="13" y="21"/>
                </a:cubicBezTo>
                <a:cubicBezTo>
                  <a:pt x="13" y="20"/>
                  <a:pt x="13" y="20"/>
                  <a:pt x="13" y="18"/>
                </a:cubicBezTo>
                <a:cubicBezTo>
                  <a:pt x="13" y="16"/>
                  <a:pt x="10" y="1"/>
                  <a:pt x="9" y="0"/>
                </a:cubicBezTo>
                <a:cubicBezTo>
                  <a:pt x="9" y="0"/>
                  <a:pt x="7" y="0"/>
                  <a:pt x="1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4"/>
                  <a:pt x="4" y="18"/>
                  <a:pt x="4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7" name="Freeform 229"/>
          <p:cNvSpPr/>
          <p:nvPr/>
        </p:nvSpPr>
        <p:spPr bwMode="auto">
          <a:xfrm>
            <a:off x="4178891" y="6049333"/>
            <a:ext cx="522219" cy="203207"/>
          </a:xfrm>
          <a:custGeom>
            <a:avLst/>
            <a:gdLst>
              <a:gd name="T0" fmla="*/ 23 w 26"/>
              <a:gd name="T1" fmla="*/ 1 h 10"/>
              <a:gd name="T2" fmla="*/ 20 w 26"/>
              <a:gd name="T3" fmla="*/ 1 h 10"/>
              <a:gd name="T4" fmla="*/ 3 w 26"/>
              <a:gd name="T5" fmla="*/ 6 h 10"/>
              <a:gd name="T6" fmla="*/ 1 w 26"/>
              <a:gd name="T7" fmla="*/ 7 h 10"/>
              <a:gd name="T8" fmla="*/ 4 w 26"/>
              <a:gd name="T9" fmla="*/ 9 h 10"/>
              <a:gd name="T10" fmla="*/ 20 w 26"/>
              <a:gd name="T11" fmla="*/ 5 h 10"/>
              <a:gd name="T12" fmla="*/ 23 w 26"/>
              <a:gd name="T13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0">
                <a:moveTo>
                  <a:pt x="23" y="1"/>
                </a:moveTo>
                <a:cubicBezTo>
                  <a:pt x="23" y="1"/>
                  <a:pt x="24" y="0"/>
                  <a:pt x="20" y="1"/>
                </a:cubicBezTo>
                <a:cubicBezTo>
                  <a:pt x="15" y="2"/>
                  <a:pt x="6" y="5"/>
                  <a:pt x="3" y="6"/>
                </a:cubicBezTo>
                <a:cubicBezTo>
                  <a:pt x="0" y="6"/>
                  <a:pt x="1" y="6"/>
                  <a:pt x="1" y="7"/>
                </a:cubicBezTo>
                <a:cubicBezTo>
                  <a:pt x="1" y="8"/>
                  <a:pt x="1" y="10"/>
                  <a:pt x="4" y="9"/>
                </a:cubicBezTo>
                <a:cubicBezTo>
                  <a:pt x="8" y="8"/>
                  <a:pt x="17" y="6"/>
                  <a:pt x="20" y="5"/>
                </a:cubicBezTo>
                <a:cubicBezTo>
                  <a:pt x="23" y="4"/>
                  <a:pt x="26" y="5"/>
                  <a:pt x="2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8" name="Freeform 230"/>
          <p:cNvSpPr/>
          <p:nvPr/>
        </p:nvSpPr>
        <p:spPr bwMode="auto">
          <a:xfrm>
            <a:off x="4018293" y="6355235"/>
            <a:ext cx="261110" cy="346326"/>
          </a:xfrm>
          <a:custGeom>
            <a:avLst/>
            <a:gdLst>
              <a:gd name="T0" fmla="*/ 5 w 13"/>
              <a:gd name="T1" fmla="*/ 17 h 17"/>
              <a:gd name="T2" fmla="*/ 10 w 13"/>
              <a:gd name="T3" fmla="*/ 16 h 17"/>
              <a:gd name="T4" fmla="*/ 10 w 13"/>
              <a:gd name="T5" fmla="*/ 16 h 17"/>
              <a:gd name="T6" fmla="*/ 9 w 13"/>
              <a:gd name="T7" fmla="*/ 8 h 17"/>
              <a:gd name="T8" fmla="*/ 8 w 13"/>
              <a:gd name="T9" fmla="*/ 2 h 17"/>
              <a:gd name="T10" fmla="*/ 3 w 13"/>
              <a:gd name="T11" fmla="*/ 3 h 17"/>
              <a:gd name="T12" fmla="*/ 2 w 13"/>
              <a:gd name="T13" fmla="*/ 7 h 17"/>
              <a:gd name="T14" fmla="*/ 2 w 13"/>
              <a:gd name="T15" fmla="*/ 14 h 17"/>
              <a:gd name="T16" fmla="*/ 5 w 13"/>
              <a:gd name="T17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17">
                <a:moveTo>
                  <a:pt x="5" y="17"/>
                </a:moveTo>
                <a:cubicBezTo>
                  <a:pt x="5" y="17"/>
                  <a:pt x="7" y="16"/>
                  <a:pt x="10" y="16"/>
                </a:cubicBezTo>
                <a:cubicBezTo>
                  <a:pt x="10" y="16"/>
                  <a:pt x="10" y="16"/>
                  <a:pt x="10" y="16"/>
                </a:cubicBezTo>
                <a:cubicBezTo>
                  <a:pt x="13" y="15"/>
                  <a:pt x="10" y="11"/>
                  <a:pt x="9" y="8"/>
                </a:cubicBezTo>
                <a:cubicBezTo>
                  <a:pt x="9" y="6"/>
                  <a:pt x="8" y="3"/>
                  <a:pt x="8" y="2"/>
                </a:cubicBezTo>
                <a:cubicBezTo>
                  <a:pt x="8" y="0"/>
                  <a:pt x="5" y="2"/>
                  <a:pt x="3" y="3"/>
                </a:cubicBezTo>
                <a:cubicBezTo>
                  <a:pt x="0" y="3"/>
                  <a:pt x="2" y="6"/>
                  <a:pt x="2" y="7"/>
                </a:cubicBezTo>
                <a:cubicBezTo>
                  <a:pt x="2" y="9"/>
                  <a:pt x="2" y="13"/>
                  <a:pt x="2" y="14"/>
                </a:cubicBezTo>
                <a:cubicBezTo>
                  <a:pt x="2" y="16"/>
                  <a:pt x="4" y="17"/>
                  <a:pt x="5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9" name="Freeform 231"/>
          <p:cNvSpPr/>
          <p:nvPr/>
        </p:nvSpPr>
        <p:spPr bwMode="auto">
          <a:xfrm>
            <a:off x="3616249" y="6395658"/>
            <a:ext cx="241445" cy="386748"/>
          </a:xfrm>
          <a:custGeom>
            <a:avLst/>
            <a:gdLst>
              <a:gd name="T0" fmla="*/ 3 w 12"/>
              <a:gd name="T1" fmla="*/ 16 h 19"/>
              <a:gd name="T2" fmla="*/ 6 w 12"/>
              <a:gd name="T3" fmla="*/ 19 h 19"/>
              <a:gd name="T4" fmla="*/ 12 w 12"/>
              <a:gd name="T5" fmla="*/ 18 h 19"/>
              <a:gd name="T6" fmla="*/ 12 w 12"/>
              <a:gd name="T7" fmla="*/ 15 h 19"/>
              <a:gd name="T8" fmla="*/ 9 w 12"/>
              <a:gd name="T9" fmla="*/ 6 h 19"/>
              <a:gd name="T10" fmla="*/ 6 w 12"/>
              <a:gd name="T11" fmla="*/ 0 h 19"/>
              <a:gd name="T12" fmla="*/ 0 w 12"/>
              <a:gd name="T13" fmla="*/ 4 h 19"/>
              <a:gd name="T14" fmla="*/ 2 w 12"/>
              <a:gd name="T15" fmla="*/ 9 h 19"/>
              <a:gd name="T16" fmla="*/ 3 w 12"/>
              <a:gd name="T17" fmla="*/ 16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" h="19">
                <a:moveTo>
                  <a:pt x="3" y="16"/>
                </a:moveTo>
                <a:cubicBezTo>
                  <a:pt x="4" y="18"/>
                  <a:pt x="4" y="19"/>
                  <a:pt x="6" y="19"/>
                </a:cubicBezTo>
                <a:cubicBezTo>
                  <a:pt x="8" y="19"/>
                  <a:pt x="10" y="18"/>
                  <a:pt x="12" y="18"/>
                </a:cubicBezTo>
                <a:cubicBezTo>
                  <a:pt x="12" y="17"/>
                  <a:pt x="12" y="17"/>
                  <a:pt x="12" y="15"/>
                </a:cubicBezTo>
                <a:cubicBezTo>
                  <a:pt x="11" y="10"/>
                  <a:pt x="9" y="8"/>
                  <a:pt x="9" y="6"/>
                </a:cubicBezTo>
                <a:cubicBezTo>
                  <a:pt x="9" y="4"/>
                  <a:pt x="10" y="0"/>
                  <a:pt x="6" y="0"/>
                </a:cubicBezTo>
                <a:cubicBezTo>
                  <a:pt x="3" y="0"/>
                  <a:pt x="0" y="0"/>
                  <a:pt x="0" y="4"/>
                </a:cubicBezTo>
                <a:cubicBezTo>
                  <a:pt x="1" y="7"/>
                  <a:pt x="1" y="7"/>
                  <a:pt x="2" y="9"/>
                </a:cubicBezTo>
                <a:cubicBezTo>
                  <a:pt x="2" y="11"/>
                  <a:pt x="3" y="14"/>
                  <a:pt x="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0" name="Freeform 232"/>
          <p:cNvSpPr/>
          <p:nvPr/>
        </p:nvSpPr>
        <p:spPr bwMode="auto">
          <a:xfrm>
            <a:off x="3857693" y="6374900"/>
            <a:ext cx="180264" cy="367083"/>
          </a:xfrm>
          <a:custGeom>
            <a:avLst/>
            <a:gdLst>
              <a:gd name="T0" fmla="*/ 5 w 9"/>
              <a:gd name="T1" fmla="*/ 18 h 18"/>
              <a:gd name="T2" fmla="*/ 8 w 9"/>
              <a:gd name="T3" fmla="*/ 17 h 18"/>
              <a:gd name="T4" fmla="*/ 9 w 9"/>
              <a:gd name="T5" fmla="*/ 13 h 18"/>
              <a:gd name="T6" fmla="*/ 6 w 9"/>
              <a:gd name="T7" fmla="*/ 4 h 18"/>
              <a:gd name="T8" fmla="*/ 2 w 9"/>
              <a:gd name="T9" fmla="*/ 1 h 18"/>
              <a:gd name="T10" fmla="*/ 0 w 9"/>
              <a:gd name="T11" fmla="*/ 3 h 18"/>
              <a:gd name="T12" fmla="*/ 1 w 9"/>
              <a:gd name="T13" fmla="*/ 9 h 18"/>
              <a:gd name="T14" fmla="*/ 3 w 9"/>
              <a:gd name="T15" fmla="*/ 17 h 18"/>
              <a:gd name="T16" fmla="*/ 5 w 9"/>
              <a:gd name="T17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" h="18">
                <a:moveTo>
                  <a:pt x="5" y="18"/>
                </a:moveTo>
                <a:cubicBezTo>
                  <a:pt x="6" y="17"/>
                  <a:pt x="7" y="17"/>
                  <a:pt x="8" y="17"/>
                </a:cubicBezTo>
                <a:cubicBezTo>
                  <a:pt x="9" y="16"/>
                  <a:pt x="9" y="16"/>
                  <a:pt x="9" y="13"/>
                </a:cubicBezTo>
                <a:cubicBezTo>
                  <a:pt x="8" y="10"/>
                  <a:pt x="7" y="6"/>
                  <a:pt x="6" y="4"/>
                </a:cubicBezTo>
                <a:cubicBezTo>
                  <a:pt x="5" y="1"/>
                  <a:pt x="3" y="0"/>
                  <a:pt x="2" y="1"/>
                </a:cubicBezTo>
                <a:cubicBezTo>
                  <a:pt x="0" y="1"/>
                  <a:pt x="0" y="1"/>
                  <a:pt x="0" y="3"/>
                </a:cubicBezTo>
                <a:cubicBezTo>
                  <a:pt x="0" y="5"/>
                  <a:pt x="0" y="6"/>
                  <a:pt x="1" y="9"/>
                </a:cubicBezTo>
                <a:cubicBezTo>
                  <a:pt x="2" y="13"/>
                  <a:pt x="2" y="16"/>
                  <a:pt x="3" y="17"/>
                </a:cubicBezTo>
                <a:cubicBezTo>
                  <a:pt x="3" y="18"/>
                  <a:pt x="4" y="18"/>
                  <a:pt x="5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1" name="Freeform 233"/>
          <p:cNvSpPr/>
          <p:nvPr/>
        </p:nvSpPr>
        <p:spPr bwMode="auto">
          <a:xfrm>
            <a:off x="3575826" y="6273297"/>
            <a:ext cx="382378" cy="143119"/>
          </a:xfrm>
          <a:custGeom>
            <a:avLst/>
            <a:gdLst>
              <a:gd name="T0" fmla="*/ 1 w 19"/>
              <a:gd name="T1" fmla="*/ 5 h 7"/>
              <a:gd name="T2" fmla="*/ 6 w 19"/>
              <a:gd name="T3" fmla="*/ 6 h 7"/>
              <a:gd name="T4" fmla="*/ 16 w 19"/>
              <a:gd name="T5" fmla="*/ 6 h 7"/>
              <a:gd name="T6" fmla="*/ 18 w 19"/>
              <a:gd name="T7" fmla="*/ 3 h 7"/>
              <a:gd name="T8" fmla="*/ 12 w 19"/>
              <a:gd name="T9" fmla="*/ 2 h 7"/>
              <a:gd name="T10" fmla="*/ 1 w 19"/>
              <a:gd name="T11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7">
                <a:moveTo>
                  <a:pt x="1" y="5"/>
                </a:moveTo>
                <a:cubicBezTo>
                  <a:pt x="0" y="6"/>
                  <a:pt x="1" y="7"/>
                  <a:pt x="6" y="6"/>
                </a:cubicBezTo>
                <a:cubicBezTo>
                  <a:pt x="11" y="5"/>
                  <a:pt x="13" y="6"/>
                  <a:pt x="16" y="6"/>
                </a:cubicBezTo>
                <a:cubicBezTo>
                  <a:pt x="18" y="5"/>
                  <a:pt x="19" y="5"/>
                  <a:pt x="18" y="3"/>
                </a:cubicBezTo>
                <a:cubicBezTo>
                  <a:pt x="18" y="2"/>
                  <a:pt x="18" y="0"/>
                  <a:pt x="12" y="2"/>
                </a:cubicBezTo>
                <a:cubicBezTo>
                  <a:pt x="5" y="3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2" name="Freeform 234"/>
          <p:cNvSpPr>
            <a:spLocks noEditPoints="1"/>
          </p:cNvSpPr>
          <p:nvPr/>
        </p:nvSpPr>
        <p:spPr bwMode="auto">
          <a:xfrm>
            <a:off x="10706634" y="6171694"/>
            <a:ext cx="1345971" cy="631470"/>
          </a:xfrm>
          <a:custGeom>
            <a:avLst/>
            <a:gdLst>
              <a:gd name="T0" fmla="*/ 59 w 67"/>
              <a:gd name="T1" fmla="*/ 19 h 31"/>
              <a:gd name="T2" fmla="*/ 47 w 67"/>
              <a:gd name="T3" fmla="*/ 6 h 31"/>
              <a:gd name="T4" fmla="*/ 1 w 67"/>
              <a:gd name="T5" fmla="*/ 14 h 31"/>
              <a:gd name="T6" fmla="*/ 6 w 67"/>
              <a:gd name="T7" fmla="*/ 13 h 31"/>
              <a:gd name="T8" fmla="*/ 18 w 67"/>
              <a:gd name="T9" fmla="*/ 21 h 31"/>
              <a:gd name="T10" fmla="*/ 66 w 67"/>
              <a:gd name="T11" fmla="*/ 31 h 31"/>
              <a:gd name="T12" fmla="*/ 67 w 67"/>
              <a:gd name="T13" fmla="*/ 28 h 31"/>
              <a:gd name="T14" fmla="*/ 67 w 67"/>
              <a:gd name="T15" fmla="*/ 27 h 31"/>
              <a:gd name="T16" fmla="*/ 60 w 67"/>
              <a:gd name="T17" fmla="*/ 26 h 31"/>
              <a:gd name="T18" fmla="*/ 59 w 67"/>
              <a:gd name="T19" fmla="*/ 20 h 31"/>
              <a:gd name="T20" fmla="*/ 54 w 67"/>
              <a:gd name="T21" fmla="*/ 12 h 31"/>
              <a:gd name="T22" fmla="*/ 52 w 67"/>
              <a:gd name="T23" fmla="*/ 10 h 31"/>
              <a:gd name="T24" fmla="*/ 49 w 67"/>
              <a:gd name="T25" fmla="*/ 8 h 31"/>
              <a:gd name="T26" fmla="*/ 54 w 67"/>
              <a:gd name="T27" fmla="*/ 13 h 31"/>
              <a:gd name="T28" fmla="*/ 54 w 67"/>
              <a:gd name="T29" fmla="*/ 16 h 31"/>
              <a:gd name="T30" fmla="*/ 44 w 67"/>
              <a:gd name="T31" fmla="*/ 4 h 31"/>
              <a:gd name="T32" fmla="*/ 41 w 67"/>
              <a:gd name="T33" fmla="*/ 3 h 31"/>
              <a:gd name="T34" fmla="*/ 39 w 67"/>
              <a:gd name="T35" fmla="*/ 3 h 31"/>
              <a:gd name="T36" fmla="*/ 44 w 67"/>
              <a:gd name="T37" fmla="*/ 5 h 31"/>
              <a:gd name="T38" fmla="*/ 44 w 67"/>
              <a:gd name="T39" fmla="*/ 7 h 31"/>
              <a:gd name="T40" fmla="*/ 29 w 67"/>
              <a:gd name="T41" fmla="*/ 2 h 31"/>
              <a:gd name="T42" fmla="*/ 27 w 67"/>
              <a:gd name="T43" fmla="*/ 2 h 31"/>
              <a:gd name="T44" fmla="*/ 23 w 67"/>
              <a:gd name="T45" fmla="*/ 3 h 31"/>
              <a:gd name="T46" fmla="*/ 30 w 67"/>
              <a:gd name="T47" fmla="*/ 2 h 31"/>
              <a:gd name="T48" fmla="*/ 29 w 67"/>
              <a:gd name="T49" fmla="*/ 5 h 31"/>
              <a:gd name="T50" fmla="*/ 35 w 67"/>
              <a:gd name="T51" fmla="*/ 2 h 31"/>
              <a:gd name="T52" fmla="*/ 33 w 67"/>
              <a:gd name="T53" fmla="*/ 2 h 31"/>
              <a:gd name="T54" fmla="*/ 16 w 67"/>
              <a:gd name="T55" fmla="*/ 10 h 31"/>
              <a:gd name="T56" fmla="*/ 7 w 67"/>
              <a:gd name="T57" fmla="*/ 13 h 31"/>
              <a:gd name="T58" fmla="*/ 6 w 67"/>
              <a:gd name="T59" fmla="*/ 16 h 31"/>
              <a:gd name="T60" fmla="*/ 10 w 67"/>
              <a:gd name="T61" fmla="*/ 11 h 31"/>
              <a:gd name="T62" fmla="*/ 12 w 67"/>
              <a:gd name="T63" fmla="*/ 13 h 31"/>
              <a:gd name="T64" fmla="*/ 14 w 67"/>
              <a:gd name="T65" fmla="*/ 8 h 31"/>
              <a:gd name="T66" fmla="*/ 13 w 67"/>
              <a:gd name="T67" fmla="*/ 12 h 31"/>
              <a:gd name="T68" fmla="*/ 23 w 67"/>
              <a:gd name="T69" fmla="*/ 3 h 31"/>
              <a:gd name="T70" fmla="*/ 35 w 67"/>
              <a:gd name="T71" fmla="*/ 5 h 31"/>
              <a:gd name="T72" fmla="*/ 38 w 67"/>
              <a:gd name="T73" fmla="*/ 3 h 31"/>
              <a:gd name="T74" fmla="*/ 35 w 67"/>
              <a:gd name="T75" fmla="*/ 5 h 31"/>
              <a:gd name="T76" fmla="*/ 49 w 67"/>
              <a:gd name="T77" fmla="*/ 8 h 31"/>
              <a:gd name="T78" fmla="*/ 56 w 67"/>
              <a:gd name="T79" fmla="*/ 20 h 31"/>
              <a:gd name="T80" fmla="*/ 58 w 67"/>
              <a:gd name="T81" fmla="*/ 23 h 31"/>
              <a:gd name="T82" fmla="*/ 61 w 67"/>
              <a:gd name="T83" fmla="*/ 23 h 31"/>
              <a:gd name="T84" fmla="*/ 62 w 67"/>
              <a:gd name="T85" fmla="*/ 28 h 31"/>
              <a:gd name="T86" fmla="*/ 63 w 67"/>
              <a:gd name="T87" fmla="*/ 29 h 31"/>
              <a:gd name="T88" fmla="*/ 65 w 67"/>
              <a:gd name="T89" fmla="*/ 3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7" h="31">
                <a:moveTo>
                  <a:pt x="67" y="27"/>
                </a:moveTo>
                <a:cubicBezTo>
                  <a:pt x="67" y="27"/>
                  <a:pt x="67" y="27"/>
                  <a:pt x="67" y="27"/>
                </a:cubicBezTo>
                <a:cubicBezTo>
                  <a:pt x="64" y="27"/>
                  <a:pt x="62" y="23"/>
                  <a:pt x="59" y="19"/>
                </a:cubicBezTo>
                <a:cubicBezTo>
                  <a:pt x="56" y="15"/>
                  <a:pt x="53" y="9"/>
                  <a:pt x="47" y="6"/>
                </a:cubicBezTo>
                <a:cubicBezTo>
                  <a:pt x="47" y="6"/>
                  <a:pt x="47" y="6"/>
                  <a:pt x="47" y="6"/>
                </a:cubicBezTo>
                <a:cubicBezTo>
                  <a:pt x="47" y="6"/>
                  <a:pt x="47" y="6"/>
                  <a:pt x="47" y="6"/>
                </a:cubicBezTo>
                <a:cubicBezTo>
                  <a:pt x="44" y="4"/>
                  <a:pt x="41" y="3"/>
                  <a:pt x="38" y="2"/>
                </a:cubicBezTo>
                <a:cubicBezTo>
                  <a:pt x="26" y="0"/>
                  <a:pt x="18" y="5"/>
                  <a:pt x="11" y="9"/>
                </a:cubicBezTo>
                <a:cubicBezTo>
                  <a:pt x="7" y="12"/>
                  <a:pt x="4" y="15"/>
                  <a:pt x="1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1" y="15"/>
                  <a:pt x="1" y="15"/>
                  <a:pt x="1" y="15"/>
                </a:cubicBezTo>
                <a:cubicBezTo>
                  <a:pt x="3" y="15"/>
                  <a:pt x="4" y="14"/>
                  <a:pt x="6" y="13"/>
                </a:cubicBezTo>
                <a:cubicBezTo>
                  <a:pt x="6" y="14"/>
                  <a:pt x="6" y="15"/>
                  <a:pt x="6" y="17"/>
                </a:cubicBezTo>
                <a:cubicBezTo>
                  <a:pt x="4" y="17"/>
                  <a:pt x="2" y="18"/>
                  <a:pt x="0" y="17"/>
                </a:cubicBezTo>
                <a:cubicBezTo>
                  <a:pt x="3" y="18"/>
                  <a:pt x="10" y="19"/>
                  <a:pt x="18" y="21"/>
                </a:cubicBezTo>
                <a:cubicBezTo>
                  <a:pt x="20" y="12"/>
                  <a:pt x="28" y="7"/>
                  <a:pt x="36" y="8"/>
                </a:cubicBezTo>
                <a:cubicBezTo>
                  <a:pt x="45" y="10"/>
                  <a:pt x="50" y="18"/>
                  <a:pt x="48" y="26"/>
                </a:cubicBezTo>
                <a:cubicBezTo>
                  <a:pt x="54" y="28"/>
                  <a:pt x="66" y="31"/>
                  <a:pt x="66" y="31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29"/>
                  <a:pt x="66" y="29"/>
                  <a:pt x="66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8"/>
                  <a:pt x="67" y="28"/>
                  <a:pt x="67" y="28"/>
                </a:cubicBezTo>
                <a:lnTo>
                  <a:pt x="67" y="27"/>
                </a:lnTo>
                <a:close/>
                <a:moveTo>
                  <a:pt x="61" y="22"/>
                </a:moveTo>
                <a:cubicBezTo>
                  <a:pt x="61" y="22"/>
                  <a:pt x="61" y="22"/>
                  <a:pt x="61" y="22"/>
                </a:cubicBezTo>
                <a:cubicBezTo>
                  <a:pt x="60" y="23"/>
                  <a:pt x="60" y="25"/>
                  <a:pt x="60" y="26"/>
                </a:cubicBezTo>
                <a:cubicBezTo>
                  <a:pt x="59" y="25"/>
                  <a:pt x="59" y="24"/>
                  <a:pt x="58" y="23"/>
                </a:cubicBezTo>
                <a:cubicBezTo>
                  <a:pt x="58" y="22"/>
                  <a:pt x="59" y="21"/>
                  <a:pt x="59" y="19"/>
                </a:cubicBezTo>
                <a:cubicBezTo>
                  <a:pt x="59" y="20"/>
                  <a:pt x="59" y="20"/>
                  <a:pt x="59" y="20"/>
                </a:cubicBezTo>
                <a:cubicBezTo>
                  <a:pt x="60" y="21"/>
                  <a:pt x="60" y="21"/>
                  <a:pt x="61" y="22"/>
                </a:cubicBezTo>
                <a:close/>
                <a:moveTo>
                  <a:pt x="52" y="10"/>
                </a:moveTo>
                <a:cubicBezTo>
                  <a:pt x="53" y="11"/>
                  <a:pt x="53" y="12"/>
                  <a:pt x="54" y="12"/>
                </a:cubicBezTo>
                <a:cubicBezTo>
                  <a:pt x="54" y="14"/>
                  <a:pt x="53" y="15"/>
                  <a:pt x="53" y="16"/>
                </a:cubicBezTo>
                <a:cubicBezTo>
                  <a:pt x="53" y="15"/>
                  <a:pt x="52" y="14"/>
                  <a:pt x="51" y="14"/>
                </a:cubicBezTo>
                <a:cubicBezTo>
                  <a:pt x="51" y="12"/>
                  <a:pt x="52" y="11"/>
                  <a:pt x="52" y="10"/>
                </a:cubicBezTo>
                <a:close/>
                <a:moveTo>
                  <a:pt x="51" y="13"/>
                </a:moveTo>
                <a:cubicBezTo>
                  <a:pt x="50" y="12"/>
                  <a:pt x="50" y="12"/>
                  <a:pt x="49" y="11"/>
                </a:cubicBezTo>
                <a:cubicBezTo>
                  <a:pt x="49" y="10"/>
                  <a:pt x="49" y="9"/>
                  <a:pt x="49" y="8"/>
                </a:cubicBezTo>
                <a:cubicBezTo>
                  <a:pt x="50" y="9"/>
                  <a:pt x="51" y="9"/>
                  <a:pt x="52" y="10"/>
                </a:cubicBezTo>
                <a:cubicBezTo>
                  <a:pt x="51" y="11"/>
                  <a:pt x="51" y="12"/>
                  <a:pt x="51" y="13"/>
                </a:cubicBezTo>
                <a:close/>
                <a:moveTo>
                  <a:pt x="54" y="13"/>
                </a:moveTo>
                <a:cubicBezTo>
                  <a:pt x="55" y="14"/>
                  <a:pt x="56" y="15"/>
                  <a:pt x="56" y="16"/>
                </a:cubicBezTo>
                <a:cubicBezTo>
                  <a:pt x="56" y="17"/>
                  <a:pt x="56" y="18"/>
                  <a:pt x="55" y="19"/>
                </a:cubicBezTo>
                <a:cubicBezTo>
                  <a:pt x="55" y="18"/>
                  <a:pt x="54" y="17"/>
                  <a:pt x="54" y="16"/>
                </a:cubicBezTo>
                <a:cubicBezTo>
                  <a:pt x="54" y="15"/>
                  <a:pt x="54" y="14"/>
                  <a:pt x="54" y="13"/>
                </a:cubicBezTo>
                <a:close/>
                <a:moveTo>
                  <a:pt x="41" y="3"/>
                </a:moveTo>
                <a:cubicBezTo>
                  <a:pt x="42" y="4"/>
                  <a:pt x="43" y="4"/>
                  <a:pt x="44" y="4"/>
                </a:cubicBezTo>
                <a:cubicBezTo>
                  <a:pt x="43" y="5"/>
                  <a:pt x="43" y="6"/>
                  <a:pt x="43" y="7"/>
                </a:cubicBezTo>
                <a:cubicBezTo>
                  <a:pt x="42" y="7"/>
                  <a:pt x="42" y="6"/>
                  <a:pt x="41" y="6"/>
                </a:cubicBezTo>
                <a:cubicBezTo>
                  <a:pt x="41" y="5"/>
                  <a:pt x="41" y="4"/>
                  <a:pt x="41" y="3"/>
                </a:cubicBezTo>
                <a:close/>
                <a:moveTo>
                  <a:pt x="40" y="6"/>
                </a:moveTo>
                <a:cubicBezTo>
                  <a:pt x="40" y="6"/>
                  <a:pt x="39" y="6"/>
                  <a:pt x="38" y="5"/>
                </a:cubicBezTo>
                <a:cubicBezTo>
                  <a:pt x="38" y="4"/>
                  <a:pt x="38" y="4"/>
                  <a:pt x="39" y="3"/>
                </a:cubicBezTo>
                <a:cubicBezTo>
                  <a:pt x="39" y="3"/>
                  <a:pt x="40" y="3"/>
                  <a:pt x="41" y="3"/>
                </a:cubicBezTo>
                <a:cubicBezTo>
                  <a:pt x="41" y="4"/>
                  <a:pt x="41" y="5"/>
                  <a:pt x="40" y="6"/>
                </a:cubicBezTo>
                <a:close/>
                <a:moveTo>
                  <a:pt x="44" y="5"/>
                </a:moveTo>
                <a:cubicBezTo>
                  <a:pt x="45" y="5"/>
                  <a:pt x="46" y="5"/>
                  <a:pt x="46" y="6"/>
                </a:cubicBezTo>
                <a:cubicBezTo>
                  <a:pt x="46" y="7"/>
                  <a:pt x="46" y="8"/>
                  <a:pt x="46" y="9"/>
                </a:cubicBezTo>
                <a:cubicBezTo>
                  <a:pt x="45" y="8"/>
                  <a:pt x="44" y="8"/>
                  <a:pt x="44" y="7"/>
                </a:cubicBezTo>
                <a:cubicBezTo>
                  <a:pt x="44" y="6"/>
                  <a:pt x="44" y="6"/>
                  <a:pt x="44" y="5"/>
                </a:cubicBezTo>
                <a:close/>
                <a:moveTo>
                  <a:pt x="27" y="2"/>
                </a:moveTo>
                <a:cubicBezTo>
                  <a:pt x="27" y="2"/>
                  <a:pt x="28" y="2"/>
                  <a:pt x="29" y="2"/>
                </a:cubicBezTo>
                <a:cubicBezTo>
                  <a:pt x="29" y="3"/>
                  <a:pt x="29" y="4"/>
                  <a:pt x="29" y="5"/>
                </a:cubicBezTo>
                <a:cubicBezTo>
                  <a:pt x="28" y="5"/>
                  <a:pt x="27" y="5"/>
                  <a:pt x="26" y="5"/>
                </a:cubicBezTo>
                <a:cubicBezTo>
                  <a:pt x="26" y="4"/>
                  <a:pt x="26" y="3"/>
                  <a:pt x="27" y="2"/>
                </a:cubicBezTo>
                <a:close/>
                <a:moveTo>
                  <a:pt x="25" y="5"/>
                </a:moveTo>
                <a:cubicBezTo>
                  <a:pt x="25" y="6"/>
                  <a:pt x="24" y="6"/>
                  <a:pt x="23" y="6"/>
                </a:cubicBezTo>
                <a:cubicBezTo>
                  <a:pt x="23" y="5"/>
                  <a:pt x="23" y="4"/>
                  <a:pt x="23" y="3"/>
                </a:cubicBezTo>
                <a:cubicBezTo>
                  <a:pt x="24" y="3"/>
                  <a:pt x="25" y="3"/>
                  <a:pt x="26" y="3"/>
                </a:cubicBezTo>
                <a:cubicBezTo>
                  <a:pt x="26" y="4"/>
                  <a:pt x="26" y="5"/>
                  <a:pt x="25" y="5"/>
                </a:cubicBezTo>
                <a:close/>
                <a:moveTo>
                  <a:pt x="30" y="2"/>
                </a:moveTo>
                <a:cubicBezTo>
                  <a:pt x="30" y="2"/>
                  <a:pt x="31" y="2"/>
                  <a:pt x="32" y="2"/>
                </a:cubicBezTo>
                <a:cubicBezTo>
                  <a:pt x="32" y="3"/>
                  <a:pt x="32" y="4"/>
                  <a:pt x="32" y="5"/>
                </a:cubicBezTo>
                <a:cubicBezTo>
                  <a:pt x="31" y="5"/>
                  <a:pt x="30" y="5"/>
                  <a:pt x="29" y="5"/>
                </a:cubicBezTo>
                <a:cubicBezTo>
                  <a:pt x="29" y="4"/>
                  <a:pt x="29" y="3"/>
                  <a:pt x="30" y="2"/>
                </a:cubicBezTo>
                <a:close/>
                <a:moveTo>
                  <a:pt x="33" y="2"/>
                </a:moveTo>
                <a:cubicBezTo>
                  <a:pt x="33" y="2"/>
                  <a:pt x="34" y="2"/>
                  <a:pt x="35" y="2"/>
                </a:cubicBezTo>
                <a:cubicBezTo>
                  <a:pt x="35" y="3"/>
                  <a:pt x="35" y="4"/>
                  <a:pt x="35" y="5"/>
                </a:cubicBezTo>
                <a:cubicBezTo>
                  <a:pt x="34" y="5"/>
                  <a:pt x="33" y="5"/>
                  <a:pt x="32" y="5"/>
                </a:cubicBezTo>
                <a:cubicBezTo>
                  <a:pt x="32" y="4"/>
                  <a:pt x="32" y="3"/>
                  <a:pt x="33" y="2"/>
                </a:cubicBezTo>
                <a:close/>
                <a:moveTo>
                  <a:pt x="20" y="5"/>
                </a:moveTo>
                <a:cubicBezTo>
                  <a:pt x="19" y="6"/>
                  <a:pt x="19" y="7"/>
                  <a:pt x="19" y="8"/>
                </a:cubicBezTo>
                <a:cubicBezTo>
                  <a:pt x="18" y="9"/>
                  <a:pt x="17" y="9"/>
                  <a:pt x="16" y="10"/>
                </a:cubicBezTo>
                <a:cubicBezTo>
                  <a:pt x="16" y="9"/>
                  <a:pt x="17" y="8"/>
                  <a:pt x="17" y="6"/>
                </a:cubicBezTo>
                <a:cubicBezTo>
                  <a:pt x="18" y="6"/>
                  <a:pt x="19" y="5"/>
                  <a:pt x="20" y="5"/>
                </a:cubicBezTo>
                <a:close/>
                <a:moveTo>
                  <a:pt x="7" y="13"/>
                </a:moveTo>
                <a:cubicBezTo>
                  <a:pt x="8" y="12"/>
                  <a:pt x="9" y="12"/>
                  <a:pt x="10" y="11"/>
                </a:cubicBezTo>
                <a:cubicBezTo>
                  <a:pt x="9" y="12"/>
                  <a:pt x="9" y="14"/>
                  <a:pt x="9" y="15"/>
                </a:cubicBezTo>
                <a:cubicBezTo>
                  <a:pt x="8" y="15"/>
                  <a:pt x="7" y="16"/>
                  <a:pt x="6" y="16"/>
                </a:cubicBezTo>
                <a:cubicBezTo>
                  <a:pt x="7" y="15"/>
                  <a:pt x="7" y="14"/>
                  <a:pt x="7" y="13"/>
                </a:cubicBezTo>
                <a:close/>
                <a:moveTo>
                  <a:pt x="10" y="15"/>
                </a:moveTo>
                <a:cubicBezTo>
                  <a:pt x="10" y="13"/>
                  <a:pt x="10" y="12"/>
                  <a:pt x="10" y="11"/>
                </a:cubicBezTo>
                <a:cubicBezTo>
                  <a:pt x="11" y="10"/>
                  <a:pt x="11" y="10"/>
                  <a:pt x="11" y="10"/>
                </a:cubicBezTo>
                <a:cubicBezTo>
                  <a:pt x="12" y="10"/>
                  <a:pt x="13" y="9"/>
                  <a:pt x="13" y="9"/>
                </a:cubicBezTo>
                <a:cubicBezTo>
                  <a:pt x="13" y="10"/>
                  <a:pt x="13" y="11"/>
                  <a:pt x="12" y="13"/>
                </a:cubicBezTo>
                <a:cubicBezTo>
                  <a:pt x="11" y="13"/>
                  <a:pt x="10" y="14"/>
                  <a:pt x="10" y="15"/>
                </a:cubicBezTo>
                <a:close/>
                <a:moveTo>
                  <a:pt x="13" y="12"/>
                </a:moveTo>
                <a:cubicBezTo>
                  <a:pt x="13" y="11"/>
                  <a:pt x="13" y="10"/>
                  <a:pt x="14" y="8"/>
                </a:cubicBezTo>
                <a:cubicBezTo>
                  <a:pt x="14" y="8"/>
                  <a:pt x="15" y="7"/>
                  <a:pt x="16" y="7"/>
                </a:cubicBezTo>
                <a:cubicBezTo>
                  <a:pt x="16" y="8"/>
                  <a:pt x="16" y="9"/>
                  <a:pt x="16" y="10"/>
                </a:cubicBezTo>
                <a:cubicBezTo>
                  <a:pt x="15" y="11"/>
                  <a:pt x="14" y="12"/>
                  <a:pt x="13" y="12"/>
                </a:cubicBezTo>
                <a:close/>
                <a:moveTo>
                  <a:pt x="20" y="8"/>
                </a:moveTo>
                <a:cubicBezTo>
                  <a:pt x="20" y="7"/>
                  <a:pt x="20" y="6"/>
                  <a:pt x="20" y="5"/>
                </a:cubicBezTo>
                <a:cubicBezTo>
                  <a:pt x="21" y="4"/>
                  <a:pt x="22" y="4"/>
                  <a:pt x="23" y="3"/>
                </a:cubicBezTo>
                <a:cubicBezTo>
                  <a:pt x="23" y="5"/>
                  <a:pt x="22" y="6"/>
                  <a:pt x="22" y="7"/>
                </a:cubicBezTo>
                <a:cubicBezTo>
                  <a:pt x="21" y="7"/>
                  <a:pt x="20" y="7"/>
                  <a:pt x="20" y="8"/>
                </a:cubicBezTo>
                <a:close/>
                <a:moveTo>
                  <a:pt x="35" y="5"/>
                </a:moveTo>
                <a:cubicBezTo>
                  <a:pt x="35" y="4"/>
                  <a:pt x="35" y="3"/>
                  <a:pt x="36" y="2"/>
                </a:cubicBezTo>
                <a:cubicBezTo>
                  <a:pt x="36" y="2"/>
                  <a:pt x="37" y="2"/>
                  <a:pt x="38" y="2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4"/>
                  <a:pt x="38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6" y="5"/>
                  <a:pt x="36" y="5"/>
                  <a:pt x="35" y="5"/>
                </a:cubicBezTo>
                <a:close/>
                <a:moveTo>
                  <a:pt x="46" y="9"/>
                </a:moveTo>
                <a:cubicBezTo>
                  <a:pt x="46" y="8"/>
                  <a:pt x="47" y="7"/>
                  <a:pt x="47" y="6"/>
                </a:cubicBezTo>
                <a:cubicBezTo>
                  <a:pt x="48" y="7"/>
                  <a:pt x="48" y="7"/>
                  <a:pt x="49" y="8"/>
                </a:cubicBezTo>
                <a:cubicBezTo>
                  <a:pt x="49" y="9"/>
                  <a:pt x="49" y="10"/>
                  <a:pt x="48" y="11"/>
                </a:cubicBezTo>
                <a:cubicBezTo>
                  <a:pt x="48" y="10"/>
                  <a:pt x="47" y="9"/>
                  <a:pt x="46" y="9"/>
                </a:cubicBezTo>
                <a:close/>
                <a:moveTo>
                  <a:pt x="56" y="20"/>
                </a:moveTo>
                <a:cubicBezTo>
                  <a:pt x="56" y="19"/>
                  <a:pt x="56" y="17"/>
                  <a:pt x="57" y="16"/>
                </a:cubicBezTo>
                <a:cubicBezTo>
                  <a:pt x="57" y="17"/>
                  <a:pt x="58" y="18"/>
                  <a:pt x="59" y="19"/>
                </a:cubicBezTo>
                <a:cubicBezTo>
                  <a:pt x="58" y="20"/>
                  <a:pt x="58" y="21"/>
                  <a:pt x="58" y="23"/>
                </a:cubicBezTo>
                <a:cubicBezTo>
                  <a:pt x="57" y="22"/>
                  <a:pt x="56" y="21"/>
                  <a:pt x="56" y="20"/>
                </a:cubicBezTo>
                <a:close/>
                <a:moveTo>
                  <a:pt x="60" y="26"/>
                </a:moveTo>
                <a:cubicBezTo>
                  <a:pt x="61" y="25"/>
                  <a:pt x="61" y="24"/>
                  <a:pt x="61" y="23"/>
                </a:cubicBezTo>
                <a:cubicBezTo>
                  <a:pt x="62" y="24"/>
                  <a:pt x="62" y="25"/>
                  <a:pt x="63" y="25"/>
                </a:cubicBezTo>
                <a:cubicBezTo>
                  <a:pt x="63" y="25"/>
                  <a:pt x="63" y="25"/>
                  <a:pt x="63" y="25"/>
                </a:cubicBezTo>
                <a:cubicBezTo>
                  <a:pt x="63" y="26"/>
                  <a:pt x="63" y="27"/>
                  <a:pt x="62" y="28"/>
                </a:cubicBezTo>
                <a:cubicBezTo>
                  <a:pt x="62" y="28"/>
                  <a:pt x="61" y="27"/>
                  <a:pt x="60" y="26"/>
                </a:cubicBezTo>
                <a:close/>
                <a:moveTo>
                  <a:pt x="65" y="30"/>
                </a:moveTo>
                <a:cubicBezTo>
                  <a:pt x="64" y="30"/>
                  <a:pt x="63" y="29"/>
                  <a:pt x="63" y="29"/>
                </a:cubicBezTo>
                <a:cubicBezTo>
                  <a:pt x="63" y="28"/>
                  <a:pt x="63" y="27"/>
                  <a:pt x="63" y="26"/>
                </a:cubicBezTo>
                <a:cubicBezTo>
                  <a:pt x="64" y="26"/>
                  <a:pt x="65" y="27"/>
                  <a:pt x="65" y="27"/>
                </a:cubicBezTo>
                <a:cubicBezTo>
                  <a:pt x="65" y="28"/>
                  <a:pt x="65" y="29"/>
                  <a:pt x="65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3" name="Freeform 235"/>
          <p:cNvSpPr/>
          <p:nvPr/>
        </p:nvSpPr>
        <p:spPr bwMode="auto">
          <a:xfrm>
            <a:off x="8296558" y="5479043"/>
            <a:ext cx="1386394" cy="895858"/>
          </a:xfrm>
          <a:custGeom>
            <a:avLst/>
            <a:gdLst>
              <a:gd name="T0" fmla="*/ 42 w 69"/>
              <a:gd name="T1" fmla="*/ 19 h 44"/>
              <a:gd name="T2" fmla="*/ 42 w 69"/>
              <a:gd name="T3" fmla="*/ 22 h 44"/>
              <a:gd name="T4" fmla="*/ 34 w 69"/>
              <a:gd name="T5" fmla="*/ 21 h 44"/>
              <a:gd name="T6" fmla="*/ 32 w 69"/>
              <a:gd name="T7" fmla="*/ 16 h 44"/>
              <a:gd name="T8" fmla="*/ 32 w 69"/>
              <a:gd name="T9" fmla="*/ 16 h 44"/>
              <a:gd name="T10" fmla="*/ 32 w 69"/>
              <a:gd name="T11" fmla="*/ 12 h 44"/>
              <a:gd name="T12" fmla="*/ 30 w 69"/>
              <a:gd name="T13" fmla="*/ 11 h 44"/>
              <a:gd name="T14" fmla="*/ 25 w 69"/>
              <a:gd name="T15" fmla="*/ 1 h 44"/>
              <a:gd name="T16" fmla="*/ 1 w 69"/>
              <a:gd name="T17" fmla="*/ 0 h 44"/>
              <a:gd name="T18" fmla="*/ 1 w 69"/>
              <a:gd name="T19" fmla="*/ 10 h 44"/>
              <a:gd name="T20" fmla="*/ 0 w 69"/>
              <a:gd name="T21" fmla="*/ 20 h 44"/>
              <a:gd name="T22" fmla="*/ 0 w 69"/>
              <a:gd name="T23" fmla="*/ 20 h 44"/>
              <a:gd name="T24" fmla="*/ 0 w 69"/>
              <a:gd name="T25" fmla="*/ 30 h 44"/>
              <a:gd name="T26" fmla="*/ 0 w 69"/>
              <a:gd name="T27" fmla="*/ 40 h 44"/>
              <a:gd name="T28" fmla="*/ 66 w 69"/>
              <a:gd name="T29" fmla="*/ 44 h 44"/>
              <a:gd name="T30" fmla="*/ 67 w 69"/>
              <a:gd name="T31" fmla="*/ 34 h 44"/>
              <a:gd name="T32" fmla="*/ 69 w 69"/>
              <a:gd name="T33" fmla="*/ 21 h 44"/>
              <a:gd name="T34" fmla="*/ 42 w 69"/>
              <a:gd name="T35" fmla="*/ 1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9" h="44">
                <a:moveTo>
                  <a:pt x="42" y="19"/>
                </a:moveTo>
                <a:cubicBezTo>
                  <a:pt x="42" y="20"/>
                  <a:pt x="42" y="21"/>
                  <a:pt x="42" y="22"/>
                </a:cubicBezTo>
                <a:cubicBezTo>
                  <a:pt x="39" y="22"/>
                  <a:pt x="37" y="21"/>
                  <a:pt x="34" y="21"/>
                </a:cubicBezTo>
                <a:cubicBezTo>
                  <a:pt x="34" y="19"/>
                  <a:pt x="33" y="17"/>
                  <a:pt x="3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4"/>
                  <a:pt x="32" y="13"/>
                  <a:pt x="32" y="12"/>
                </a:cubicBezTo>
                <a:cubicBezTo>
                  <a:pt x="31" y="12"/>
                  <a:pt x="31" y="12"/>
                  <a:pt x="30" y="11"/>
                </a:cubicBezTo>
                <a:cubicBezTo>
                  <a:pt x="28" y="7"/>
                  <a:pt x="26" y="4"/>
                  <a:pt x="25" y="1"/>
                </a:cubicBezTo>
                <a:cubicBezTo>
                  <a:pt x="17" y="1"/>
                  <a:pt x="9" y="0"/>
                  <a:pt x="1" y="0"/>
                </a:cubicBezTo>
                <a:cubicBezTo>
                  <a:pt x="1" y="4"/>
                  <a:pt x="1" y="7"/>
                  <a:pt x="1" y="10"/>
                </a:cubicBezTo>
                <a:cubicBezTo>
                  <a:pt x="1" y="13"/>
                  <a:pt x="0" y="17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4"/>
                  <a:pt x="0" y="27"/>
                  <a:pt x="0" y="30"/>
                </a:cubicBezTo>
                <a:cubicBezTo>
                  <a:pt x="0" y="34"/>
                  <a:pt x="0" y="37"/>
                  <a:pt x="0" y="40"/>
                </a:cubicBezTo>
                <a:cubicBezTo>
                  <a:pt x="22" y="41"/>
                  <a:pt x="44" y="42"/>
                  <a:pt x="66" y="44"/>
                </a:cubicBezTo>
                <a:cubicBezTo>
                  <a:pt x="67" y="41"/>
                  <a:pt x="67" y="38"/>
                  <a:pt x="67" y="34"/>
                </a:cubicBezTo>
                <a:cubicBezTo>
                  <a:pt x="68" y="30"/>
                  <a:pt x="68" y="25"/>
                  <a:pt x="69" y="21"/>
                </a:cubicBezTo>
                <a:cubicBezTo>
                  <a:pt x="60" y="20"/>
                  <a:pt x="51" y="19"/>
                  <a:pt x="42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4" name="Freeform 236"/>
          <p:cNvSpPr/>
          <p:nvPr/>
        </p:nvSpPr>
        <p:spPr bwMode="auto">
          <a:xfrm>
            <a:off x="9060222" y="6150936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2 w 5"/>
              <a:gd name="T5" fmla="*/ 0 h 7"/>
              <a:gd name="T6" fmla="*/ 2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6"/>
                  <a:pt x="5" y="4"/>
                  <a:pt x="5" y="3"/>
                </a:cubicBezTo>
                <a:cubicBezTo>
                  <a:pt x="5" y="1"/>
                  <a:pt x="4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5" name="Freeform 237"/>
          <p:cNvSpPr/>
          <p:nvPr/>
        </p:nvSpPr>
        <p:spPr bwMode="auto">
          <a:xfrm>
            <a:off x="8919289" y="6150936"/>
            <a:ext cx="100511" cy="143119"/>
          </a:xfrm>
          <a:custGeom>
            <a:avLst/>
            <a:gdLst>
              <a:gd name="T0" fmla="*/ 5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1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6" name="Freeform 238"/>
          <p:cNvSpPr/>
          <p:nvPr/>
        </p:nvSpPr>
        <p:spPr bwMode="auto">
          <a:xfrm>
            <a:off x="9180398" y="6171694"/>
            <a:ext cx="100511" cy="142026"/>
          </a:xfrm>
          <a:custGeom>
            <a:avLst/>
            <a:gdLst>
              <a:gd name="T0" fmla="*/ 5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6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3"/>
                  <a:pt x="0" y="5"/>
                  <a:pt x="0" y="6"/>
                </a:cubicBezTo>
                <a:cubicBezTo>
                  <a:pt x="2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7" name="Freeform 239"/>
          <p:cNvSpPr/>
          <p:nvPr/>
        </p:nvSpPr>
        <p:spPr bwMode="auto">
          <a:xfrm>
            <a:off x="9300574" y="6171694"/>
            <a:ext cx="100511" cy="142026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5" y="6"/>
                  <a:pt x="5" y="4"/>
                  <a:pt x="5" y="3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5"/>
                  <a:pt x="0" y="7"/>
                </a:cubicBezTo>
                <a:cubicBezTo>
                  <a:pt x="2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8" name="Freeform 240"/>
          <p:cNvSpPr/>
          <p:nvPr/>
        </p:nvSpPr>
        <p:spPr bwMode="auto">
          <a:xfrm>
            <a:off x="9421843" y="6191359"/>
            <a:ext cx="79754" cy="143119"/>
          </a:xfrm>
          <a:custGeom>
            <a:avLst/>
            <a:gdLst>
              <a:gd name="T0" fmla="*/ 3 w 4"/>
              <a:gd name="T1" fmla="*/ 7 h 7"/>
              <a:gd name="T2" fmla="*/ 4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0 w 4"/>
              <a:gd name="T9" fmla="*/ 2 h 7"/>
              <a:gd name="T10" fmla="*/ 0 w 4"/>
              <a:gd name="T11" fmla="*/ 6 h 7"/>
              <a:gd name="T12" fmla="*/ 3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3" y="7"/>
                </a:moveTo>
                <a:cubicBezTo>
                  <a:pt x="3" y="5"/>
                  <a:pt x="3" y="4"/>
                  <a:pt x="4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6"/>
                </a:cubicBezTo>
                <a:cubicBezTo>
                  <a:pt x="1" y="6"/>
                  <a:pt x="2" y="7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9" name="Freeform 241"/>
          <p:cNvSpPr/>
          <p:nvPr/>
        </p:nvSpPr>
        <p:spPr bwMode="auto">
          <a:xfrm>
            <a:off x="9501596" y="6191359"/>
            <a:ext cx="60088" cy="143119"/>
          </a:xfrm>
          <a:custGeom>
            <a:avLst/>
            <a:gdLst>
              <a:gd name="T0" fmla="*/ 2 w 3"/>
              <a:gd name="T1" fmla="*/ 7 h 7"/>
              <a:gd name="T2" fmla="*/ 3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1 w 3"/>
              <a:gd name="T9" fmla="*/ 2 h 7"/>
              <a:gd name="T10" fmla="*/ 0 w 3"/>
              <a:gd name="T11" fmla="*/ 7 h 7"/>
              <a:gd name="T12" fmla="*/ 2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2" y="7"/>
                </a:moveTo>
                <a:cubicBezTo>
                  <a:pt x="3" y="5"/>
                  <a:pt x="3" y="4"/>
                  <a:pt x="3" y="2"/>
                </a:cubicBezTo>
                <a:cubicBezTo>
                  <a:pt x="3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2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0" name="Freeform 242"/>
          <p:cNvSpPr/>
          <p:nvPr/>
        </p:nvSpPr>
        <p:spPr bwMode="auto">
          <a:xfrm>
            <a:off x="9561684" y="6191359"/>
            <a:ext cx="40423" cy="143119"/>
          </a:xfrm>
          <a:custGeom>
            <a:avLst/>
            <a:gdLst>
              <a:gd name="T0" fmla="*/ 2 w 2"/>
              <a:gd name="T1" fmla="*/ 7 h 7"/>
              <a:gd name="T2" fmla="*/ 2 w 2"/>
              <a:gd name="T3" fmla="*/ 3 h 7"/>
              <a:gd name="T4" fmla="*/ 2 w 2"/>
              <a:gd name="T5" fmla="*/ 0 h 7"/>
              <a:gd name="T6" fmla="*/ 2 w 2"/>
              <a:gd name="T7" fmla="*/ 0 h 7"/>
              <a:gd name="T8" fmla="*/ 1 w 2"/>
              <a:gd name="T9" fmla="*/ 2 h 7"/>
              <a:gd name="T10" fmla="*/ 0 w 2"/>
              <a:gd name="T11" fmla="*/ 7 h 7"/>
              <a:gd name="T12" fmla="*/ 2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2" y="7"/>
                </a:moveTo>
                <a:cubicBezTo>
                  <a:pt x="2" y="6"/>
                  <a:pt x="2" y="4"/>
                  <a:pt x="2" y="3"/>
                </a:cubicBezTo>
                <a:cubicBezTo>
                  <a:pt x="2" y="1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4"/>
                  <a:pt x="0" y="6"/>
                  <a:pt x="0" y="7"/>
                </a:cubicBezTo>
                <a:cubicBezTo>
                  <a:pt x="1" y="7"/>
                  <a:pt x="1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1" name="Freeform 243"/>
          <p:cNvSpPr/>
          <p:nvPr/>
        </p:nvSpPr>
        <p:spPr bwMode="auto">
          <a:xfrm>
            <a:off x="9602106" y="6191359"/>
            <a:ext cx="19665" cy="143119"/>
          </a:xfrm>
          <a:custGeom>
            <a:avLst/>
            <a:gdLst>
              <a:gd name="T0" fmla="*/ 1 w 1"/>
              <a:gd name="T1" fmla="*/ 7 h 7"/>
              <a:gd name="T2" fmla="*/ 1 w 1"/>
              <a:gd name="T3" fmla="*/ 3 h 7"/>
              <a:gd name="T4" fmla="*/ 1 w 1"/>
              <a:gd name="T5" fmla="*/ 0 h 7"/>
              <a:gd name="T6" fmla="*/ 1 w 1"/>
              <a:gd name="T7" fmla="*/ 0 h 7"/>
              <a:gd name="T8" fmla="*/ 1 w 1"/>
              <a:gd name="T9" fmla="*/ 3 h 7"/>
              <a:gd name="T10" fmla="*/ 0 w 1"/>
              <a:gd name="T11" fmla="*/ 7 h 7"/>
              <a:gd name="T12" fmla="*/ 1 w 1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7">
                <a:moveTo>
                  <a:pt x="1" y="7"/>
                </a:moveTo>
                <a:cubicBezTo>
                  <a:pt x="1" y="6"/>
                  <a:pt x="1" y="4"/>
                  <a:pt x="1" y="3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3"/>
                </a:cubicBezTo>
                <a:cubicBezTo>
                  <a:pt x="0" y="4"/>
                  <a:pt x="0" y="6"/>
                  <a:pt x="0" y="7"/>
                </a:cubicBezTo>
                <a:lnTo>
                  <a:pt x="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2" name="Freeform 244"/>
          <p:cNvSpPr/>
          <p:nvPr/>
        </p:nvSpPr>
        <p:spPr bwMode="auto">
          <a:xfrm>
            <a:off x="8778355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1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5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6"/>
                  <a:pt x="1" y="4"/>
                  <a:pt x="1" y="3"/>
                </a:cubicBezTo>
                <a:cubicBezTo>
                  <a:pt x="1" y="1"/>
                  <a:pt x="2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1"/>
                  <a:pt x="5" y="2"/>
                  <a:pt x="5" y="3"/>
                </a:cubicBezTo>
                <a:cubicBezTo>
                  <a:pt x="5" y="4"/>
                  <a:pt x="5" y="6"/>
                  <a:pt x="5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3" name="Freeform 245"/>
          <p:cNvSpPr/>
          <p:nvPr/>
        </p:nvSpPr>
        <p:spPr bwMode="auto">
          <a:xfrm>
            <a:off x="8658179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3"/>
                </a:cubicBezTo>
                <a:cubicBezTo>
                  <a:pt x="5" y="4"/>
                  <a:pt x="4" y="6"/>
                  <a:pt x="4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4" name="Freeform 246"/>
          <p:cNvSpPr/>
          <p:nvPr/>
        </p:nvSpPr>
        <p:spPr bwMode="auto">
          <a:xfrm>
            <a:off x="8538003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4 w 5"/>
              <a:gd name="T9" fmla="*/ 2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5" name="Freeform 247"/>
          <p:cNvSpPr/>
          <p:nvPr/>
        </p:nvSpPr>
        <p:spPr bwMode="auto">
          <a:xfrm>
            <a:off x="8457157" y="6131271"/>
            <a:ext cx="60088" cy="142026"/>
          </a:xfrm>
          <a:custGeom>
            <a:avLst/>
            <a:gdLst>
              <a:gd name="T0" fmla="*/ 0 w 3"/>
              <a:gd name="T1" fmla="*/ 7 h 7"/>
              <a:gd name="T2" fmla="*/ 0 w 3"/>
              <a:gd name="T3" fmla="*/ 2 h 7"/>
              <a:gd name="T4" fmla="*/ 1 w 3"/>
              <a:gd name="T5" fmla="*/ 0 h 7"/>
              <a:gd name="T6" fmla="*/ 1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4"/>
                  <a:pt x="3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6" name="Freeform 248"/>
          <p:cNvSpPr/>
          <p:nvPr/>
        </p:nvSpPr>
        <p:spPr bwMode="auto">
          <a:xfrm>
            <a:off x="8377404" y="6131271"/>
            <a:ext cx="60088" cy="121269"/>
          </a:xfrm>
          <a:custGeom>
            <a:avLst/>
            <a:gdLst>
              <a:gd name="T0" fmla="*/ 0 w 3"/>
              <a:gd name="T1" fmla="*/ 6 h 6"/>
              <a:gd name="T2" fmla="*/ 0 w 3"/>
              <a:gd name="T3" fmla="*/ 2 h 6"/>
              <a:gd name="T4" fmla="*/ 1 w 3"/>
              <a:gd name="T5" fmla="*/ 0 h 6"/>
              <a:gd name="T6" fmla="*/ 2 w 3"/>
              <a:gd name="T7" fmla="*/ 0 h 6"/>
              <a:gd name="T8" fmla="*/ 3 w 3"/>
              <a:gd name="T9" fmla="*/ 2 h 6"/>
              <a:gd name="T10" fmla="*/ 2 w 3"/>
              <a:gd name="T11" fmla="*/ 6 h 6"/>
              <a:gd name="T12" fmla="*/ 0 w 3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3"/>
                  <a:pt x="3" y="5"/>
                  <a:pt x="2" y="6"/>
                </a:cubicBezTo>
                <a:cubicBezTo>
                  <a:pt x="2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7" name="Freeform 249"/>
          <p:cNvSpPr/>
          <p:nvPr/>
        </p:nvSpPr>
        <p:spPr bwMode="auto">
          <a:xfrm>
            <a:off x="8336981" y="6110513"/>
            <a:ext cx="40423" cy="142026"/>
          </a:xfrm>
          <a:custGeom>
            <a:avLst/>
            <a:gdLst>
              <a:gd name="T0" fmla="*/ 0 w 2"/>
              <a:gd name="T1" fmla="*/ 7 h 7"/>
              <a:gd name="T2" fmla="*/ 0 w 2"/>
              <a:gd name="T3" fmla="*/ 3 h 7"/>
              <a:gd name="T4" fmla="*/ 1 w 2"/>
              <a:gd name="T5" fmla="*/ 0 h 7"/>
              <a:gd name="T6" fmla="*/ 1 w 2"/>
              <a:gd name="T7" fmla="*/ 0 h 7"/>
              <a:gd name="T8" fmla="*/ 2 w 2"/>
              <a:gd name="T9" fmla="*/ 3 h 7"/>
              <a:gd name="T10" fmla="*/ 1 w 2"/>
              <a:gd name="T11" fmla="*/ 7 h 7"/>
              <a:gd name="T12" fmla="*/ 0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2"/>
                  <a:pt x="2" y="3"/>
                </a:cubicBezTo>
                <a:cubicBezTo>
                  <a:pt x="1" y="4"/>
                  <a:pt x="1" y="6"/>
                  <a:pt x="1" y="7"/>
                </a:cubicBezTo>
                <a:cubicBezTo>
                  <a:pt x="1" y="7"/>
                  <a:pt x="0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8" name="Freeform 250"/>
          <p:cNvSpPr/>
          <p:nvPr/>
        </p:nvSpPr>
        <p:spPr bwMode="auto">
          <a:xfrm>
            <a:off x="8316224" y="6110513"/>
            <a:ext cx="20758" cy="142026"/>
          </a:xfrm>
          <a:custGeom>
            <a:avLst/>
            <a:gdLst>
              <a:gd name="T0" fmla="*/ 0 w 1"/>
              <a:gd name="T1" fmla="*/ 7 h 7"/>
              <a:gd name="T2" fmla="*/ 0 w 1"/>
              <a:gd name="T3" fmla="*/ 3 h 7"/>
              <a:gd name="T4" fmla="*/ 0 w 1"/>
              <a:gd name="T5" fmla="*/ 0 h 7"/>
              <a:gd name="T6" fmla="*/ 0 w 1"/>
              <a:gd name="T7" fmla="*/ 0 h 7"/>
              <a:gd name="T8" fmla="*/ 1 w 1"/>
              <a:gd name="T9" fmla="*/ 3 h 7"/>
              <a:gd name="T10" fmla="*/ 0 w 1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1"/>
                  <a:pt x="1" y="3"/>
                </a:cubicBezTo>
                <a:cubicBezTo>
                  <a:pt x="1" y="4"/>
                  <a:pt x="0" y="6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9" name="Freeform 251"/>
          <p:cNvSpPr/>
          <p:nvPr/>
        </p:nvSpPr>
        <p:spPr bwMode="auto">
          <a:xfrm>
            <a:off x="9060222" y="5947730"/>
            <a:ext cx="100511" cy="142026"/>
          </a:xfrm>
          <a:custGeom>
            <a:avLst/>
            <a:gdLst>
              <a:gd name="T0" fmla="*/ 5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6"/>
                  <a:pt x="5" y="4"/>
                  <a:pt x="5" y="3"/>
                </a:cubicBezTo>
                <a:cubicBezTo>
                  <a:pt x="5" y="2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6"/>
                  <a:pt x="0" y="7"/>
                </a:cubicBezTo>
                <a:cubicBezTo>
                  <a:pt x="2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0" name="Freeform 252"/>
          <p:cNvSpPr/>
          <p:nvPr/>
        </p:nvSpPr>
        <p:spPr bwMode="auto">
          <a:xfrm>
            <a:off x="8919289" y="5947730"/>
            <a:ext cx="120176" cy="142026"/>
          </a:xfrm>
          <a:custGeom>
            <a:avLst/>
            <a:gdLst>
              <a:gd name="T0" fmla="*/ 5 w 6"/>
              <a:gd name="T1" fmla="*/ 7 h 7"/>
              <a:gd name="T2" fmla="*/ 6 w 6"/>
              <a:gd name="T3" fmla="*/ 2 h 7"/>
              <a:gd name="T4" fmla="*/ 3 w 6"/>
              <a:gd name="T5" fmla="*/ 0 h 7"/>
              <a:gd name="T6" fmla="*/ 3 w 6"/>
              <a:gd name="T7" fmla="*/ 0 h 7"/>
              <a:gd name="T8" fmla="*/ 1 w 6"/>
              <a:gd name="T9" fmla="*/ 2 h 7"/>
              <a:gd name="T10" fmla="*/ 0 w 6"/>
              <a:gd name="T11" fmla="*/ 7 h 7"/>
              <a:gd name="T12" fmla="*/ 5 w 6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7">
                <a:moveTo>
                  <a:pt x="5" y="7"/>
                </a:moveTo>
                <a:cubicBezTo>
                  <a:pt x="6" y="5"/>
                  <a:pt x="6" y="4"/>
                  <a:pt x="6" y="2"/>
                </a:cubicBezTo>
                <a:cubicBezTo>
                  <a:pt x="6" y="1"/>
                  <a:pt x="5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5"/>
                  <a:pt x="0" y="7"/>
                </a:cubicBezTo>
                <a:cubicBezTo>
                  <a:pt x="2" y="7"/>
                  <a:pt x="4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1" name="Freeform 253"/>
          <p:cNvSpPr/>
          <p:nvPr/>
        </p:nvSpPr>
        <p:spPr bwMode="auto">
          <a:xfrm>
            <a:off x="9200063" y="5967395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1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2" name="Freeform 254"/>
          <p:cNvSpPr/>
          <p:nvPr/>
        </p:nvSpPr>
        <p:spPr bwMode="auto">
          <a:xfrm>
            <a:off x="9321332" y="5967395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6"/>
                  <a:pt x="4" y="4"/>
                  <a:pt x="5" y="3"/>
                </a:cubicBezTo>
                <a:cubicBezTo>
                  <a:pt x="5" y="2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4"/>
                  <a:pt x="0" y="5"/>
                  <a:pt x="0" y="7"/>
                </a:cubicBezTo>
                <a:cubicBezTo>
                  <a:pt x="2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3" name="Freeform 255"/>
          <p:cNvSpPr/>
          <p:nvPr/>
        </p:nvSpPr>
        <p:spPr bwMode="auto">
          <a:xfrm>
            <a:off x="9441508" y="5988152"/>
            <a:ext cx="79754" cy="143119"/>
          </a:xfrm>
          <a:custGeom>
            <a:avLst/>
            <a:gdLst>
              <a:gd name="T0" fmla="*/ 3 w 4"/>
              <a:gd name="T1" fmla="*/ 7 h 7"/>
              <a:gd name="T2" fmla="*/ 3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0 w 4"/>
              <a:gd name="T9" fmla="*/ 2 h 7"/>
              <a:gd name="T10" fmla="*/ 0 w 4"/>
              <a:gd name="T11" fmla="*/ 6 h 7"/>
              <a:gd name="T12" fmla="*/ 3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3" y="7"/>
                </a:moveTo>
                <a:cubicBezTo>
                  <a:pt x="3" y="5"/>
                  <a:pt x="3" y="4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6"/>
                </a:cubicBezTo>
                <a:cubicBezTo>
                  <a:pt x="1" y="7"/>
                  <a:pt x="2" y="7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4" name="Freeform 256"/>
          <p:cNvSpPr/>
          <p:nvPr/>
        </p:nvSpPr>
        <p:spPr bwMode="auto">
          <a:xfrm>
            <a:off x="9521261" y="5988152"/>
            <a:ext cx="61181" cy="143119"/>
          </a:xfrm>
          <a:custGeom>
            <a:avLst/>
            <a:gdLst>
              <a:gd name="T0" fmla="*/ 2 w 3"/>
              <a:gd name="T1" fmla="*/ 7 h 7"/>
              <a:gd name="T2" fmla="*/ 3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0 w 3"/>
              <a:gd name="T9" fmla="*/ 2 h 7"/>
              <a:gd name="T10" fmla="*/ 0 w 3"/>
              <a:gd name="T11" fmla="*/ 7 h 7"/>
              <a:gd name="T12" fmla="*/ 2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2" y="7"/>
                </a:moveTo>
                <a:cubicBezTo>
                  <a:pt x="3" y="6"/>
                  <a:pt x="3" y="4"/>
                  <a:pt x="3" y="2"/>
                </a:cubicBezTo>
                <a:cubicBezTo>
                  <a:pt x="3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0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2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5" name="Freeform 257"/>
          <p:cNvSpPr/>
          <p:nvPr/>
        </p:nvSpPr>
        <p:spPr bwMode="auto">
          <a:xfrm>
            <a:off x="9582441" y="5988152"/>
            <a:ext cx="39330" cy="143119"/>
          </a:xfrm>
          <a:custGeom>
            <a:avLst/>
            <a:gdLst>
              <a:gd name="T0" fmla="*/ 2 w 2"/>
              <a:gd name="T1" fmla="*/ 7 h 7"/>
              <a:gd name="T2" fmla="*/ 2 w 2"/>
              <a:gd name="T3" fmla="*/ 3 h 7"/>
              <a:gd name="T4" fmla="*/ 2 w 2"/>
              <a:gd name="T5" fmla="*/ 0 h 7"/>
              <a:gd name="T6" fmla="*/ 2 w 2"/>
              <a:gd name="T7" fmla="*/ 0 h 7"/>
              <a:gd name="T8" fmla="*/ 1 w 2"/>
              <a:gd name="T9" fmla="*/ 3 h 7"/>
              <a:gd name="T10" fmla="*/ 0 w 2"/>
              <a:gd name="T11" fmla="*/ 7 h 7"/>
              <a:gd name="T12" fmla="*/ 2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2" y="7"/>
                </a:moveTo>
                <a:cubicBezTo>
                  <a:pt x="2" y="6"/>
                  <a:pt x="2" y="4"/>
                  <a:pt x="2" y="3"/>
                </a:cubicBezTo>
                <a:cubicBezTo>
                  <a:pt x="2" y="1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3"/>
                </a:cubicBezTo>
                <a:cubicBezTo>
                  <a:pt x="0" y="4"/>
                  <a:pt x="0" y="6"/>
                  <a:pt x="0" y="7"/>
                </a:cubicBezTo>
                <a:cubicBezTo>
                  <a:pt x="1" y="7"/>
                  <a:pt x="1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6" name="Freeform 258"/>
          <p:cNvSpPr/>
          <p:nvPr/>
        </p:nvSpPr>
        <p:spPr bwMode="auto">
          <a:xfrm>
            <a:off x="9621772" y="6008910"/>
            <a:ext cx="20758" cy="122361"/>
          </a:xfrm>
          <a:custGeom>
            <a:avLst/>
            <a:gdLst>
              <a:gd name="T0" fmla="*/ 1 w 1"/>
              <a:gd name="T1" fmla="*/ 6 h 6"/>
              <a:gd name="T2" fmla="*/ 1 w 1"/>
              <a:gd name="T3" fmla="*/ 2 h 6"/>
              <a:gd name="T4" fmla="*/ 1 w 1"/>
              <a:gd name="T5" fmla="*/ 0 h 6"/>
              <a:gd name="T6" fmla="*/ 1 w 1"/>
              <a:gd name="T7" fmla="*/ 0 h 6"/>
              <a:gd name="T8" fmla="*/ 1 w 1"/>
              <a:gd name="T9" fmla="*/ 2 h 6"/>
              <a:gd name="T10" fmla="*/ 0 w 1"/>
              <a:gd name="T11" fmla="*/ 6 h 6"/>
              <a:gd name="T12" fmla="*/ 1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1" y="6"/>
                </a:moveTo>
                <a:cubicBezTo>
                  <a:pt x="1" y="5"/>
                  <a:pt x="1" y="3"/>
                  <a:pt x="1" y="2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ubicBezTo>
                  <a:pt x="0" y="3"/>
                  <a:pt x="0" y="5"/>
                  <a:pt x="0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7" name="Freeform 259"/>
          <p:cNvSpPr/>
          <p:nvPr/>
        </p:nvSpPr>
        <p:spPr bwMode="auto">
          <a:xfrm>
            <a:off x="8799113" y="5926972"/>
            <a:ext cx="100511" cy="162784"/>
          </a:xfrm>
          <a:custGeom>
            <a:avLst/>
            <a:gdLst>
              <a:gd name="T0" fmla="*/ 0 w 5"/>
              <a:gd name="T1" fmla="*/ 7 h 8"/>
              <a:gd name="T2" fmla="*/ 0 w 5"/>
              <a:gd name="T3" fmla="*/ 3 h 8"/>
              <a:gd name="T4" fmla="*/ 3 w 5"/>
              <a:gd name="T5" fmla="*/ 1 h 8"/>
              <a:gd name="T6" fmla="*/ 3 w 5"/>
              <a:gd name="T7" fmla="*/ 1 h 8"/>
              <a:gd name="T8" fmla="*/ 5 w 5"/>
              <a:gd name="T9" fmla="*/ 3 h 8"/>
              <a:gd name="T10" fmla="*/ 5 w 5"/>
              <a:gd name="T11" fmla="*/ 8 h 8"/>
              <a:gd name="T12" fmla="*/ 0 w 5"/>
              <a:gd name="T13" fmla="*/ 7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8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1" y="0"/>
                  <a:pt x="3" y="1"/>
                </a:cubicBezTo>
                <a:cubicBezTo>
                  <a:pt x="3" y="1"/>
                  <a:pt x="3" y="1"/>
                  <a:pt x="3" y="1"/>
                </a:cubicBezTo>
                <a:cubicBezTo>
                  <a:pt x="4" y="1"/>
                  <a:pt x="5" y="2"/>
                  <a:pt x="5" y="3"/>
                </a:cubicBezTo>
                <a:cubicBezTo>
                  <a:pt x="5" y="4"/>
                  <a:pt x="5" y="6"/>
                  <a:pt x="5" y="8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8" name="Freeform 260"/>
          <p:cNvSpPr/>
          <p:nvPr/>
        </p:nvSpPr>
        <p:spPr bwMode="auto">
          <a:xfrm>
            <a:off x="8677844" y="5926972"/>
            <a:ext cx="80846" cy="143119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3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3"/>
                </a:cubicBezTo>
                <a:cubicBezTo>
                  <a:pt x="4" y="4"/>
                  <a:pt x="4" y="6"/>
                  <a:pt x="4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9" name="Freeform 261"/>
          <p:cNvSpPr/>
          <p:nvPr/>
        </p:nvSpPr>
        <p:spPr bwMode="auto">
          <a:xfrm>
            <a:off x="8557668" y="5926972"/>
            <a:ext cx="80846" cy="143119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0" name="Freeform 262"/>
          <p:cNvSpPr/>
          <p:nvPr/>
        </p:nvSpPr>
        <p:spPr bwMode="auto">
          <a:xfrm>
            <a:off x="8457157" y="5926972"/>
            <a:ext cx="60088" cy="143119"/>
          </a:xfrm>
          <a:custGeom>
            <a:avLst/>
            <a:gdLst>
              <a:gd name="T0" fmla="*/ 0 w 3"/>
              <a:gd name="T1" fmla="*/ 7 h 7"/>
              <a:gd name="T2" fmla="*/ 0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1"/>
                  <a:pt x="3" y="2"/>
                </a:cubicBezTo>
                <a:cubicBezTo>
                  <a:pt x="3" y="4"/>
                  <a:pt x="3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1" name="Freeform 263"/>
          <p:cNvSpPr/>
          <p:nvPr/>
        </p:nvSpPr>
        <p:spPr bwMode="auto">
          <a:xfrm>
            <a:off x="8377404" y="5926972"/>
            <a:ext cx="60088" cy="143119"/>
          </a:xfrm>
          <a:custGeom>
            <a:avLst/>
            <a:gdLst>
              <a:gd name="T0" fmla="*/ 0 w 3"/>
              <a:gd name="T1" fmla="*/ 6 h 7"/>
              <a:gd name="T2" fmla="*/ 1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6"/>
                </a:moveTo>
                <a:cubicBezTo>
                  <a:pt x="0" y="5"/>
                  <a:pt x="1" y="3"/>
                  <a:pt x="1" y="2"/>
                </a:cubicBezTo>
                <a:cubicBezTo>
                  <a:pt x="1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3"/>
                  <a:pt x="3" y="5"/>
                  <a:pt x="3" y="7"/>
                </a:cubicBezTo>
                <a:cubicBezTo>
                  <a:pt x="2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2" name="Freeform 264"/>
          <p:cNvSpPr/>
          <p:nvPr/>
        </p:nvSpPr>
        <p:spPr bwMode="auto">
          <a:xfrm>
            <a:off x="8336981" y="5926972"/>
            <a:ext cx="40423" cy="122361"/>
          </a:xfrm>
          <a:custGeom>
            <a:avLst/>
            <a:gdLst>
              <a:gd name="T0" fmla="*/ 0 w 2"/>
              <a:gd name="T1" fmla="*/ 6 h 6"/>
              <a:gd name="T2" fmla="*/ 0 w 2"/>
              <a:gd name="T3" fmla="*/ 2 h 6"/>
              <a:gd name="T4" fmla="*/ 1 w 2"/>
              <a:gd name="T5" fmla="*/ 0 h 6"/>
              <a:gd name="T6" fmla="*/ 1 w 2"/>
              <a:gd name="T7" fmla="*/ 0 h 6"/>
              <a:gd name="T8" fmla="*/ 2 w 2"/>
              <a:gd name="T9" fmla="*/ 2 h 6"/>
              <a:gd name="T10" fmla="*/ 2 w 2"/>
              <a:gd name="T11" fmla="*/ 6 h 6"/>
              <a:gd name="T12" fmla="*/ 0 w 2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2" y="2"/>
                </a:cubicBezTo>
                <a:cubicBezTo>
                  <a:pt x="2" y="3"/>
                  <a:pt x="2" y="5"/>
                  <a:pt x="2" y="6"/>
                </a:cubicBezTo>
                <a:cubicBezTo>
                  <a:pt x="1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3" name="Freeform 265"/>
          <p:cNvSpPr/>
          <p:nvPr/>
        </p:nvSpPr>
        <p:spPr bwMode="auto">
          <a:xfrm>
            <a:off x="8316224" y="5906214"/>
            <a:ext cx="20758" cy="143119"/>
          </a:xfrm>
          <a:custGeom>
            <a:avLst/>
            <a:gdLst>
              <a:gd name="T0" fmla="*/ 0 w 1"/>
              <a:gd name="T1" fmla="*/ 7 h 7"/>
              <a:gd name="T2" fmla="*/ 0 w 1"/>
              <a:gd name="T3" fmla="*/ 3 h 7"/>
              <a:gd name="T4" fmla="*/ 1 w 1"/>
              <a:gd name="T5" fmla="*/ 0 h 7"/>
              <a:gd name="T6" fmla="*/ 1 w 1"/>
              <a:gd name="T7" fmla="*/ 0 h 7"/>
              <a:gd name="T8" fmla="*/ 1 w 1"/>
              <a:gd name="T9" fmla="*/ 3 h 7"/>
              <a:gd name="T10" fmla="*/ 1 w 1"/>
              <a:gd name="T11" fmla="*/ 7 h 7"/>
              <a:gd name="T12" fmla="*/ 0 w 1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2"/>
                  <a:pt x="1" y="3"/>
                </a:cubicBezTo>
                <a:cubicBezTo>
                  <a:pt x="1" y="4"/>
                  <a:pt x="1" y="6"/>
                  <a:pt x="1" y="7"/>
                </a:cubicBezTo>
                <a:lnTo>
                  <a:pt x="0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4" name="Freeform 266"/>
          <p:cNvSpPr/>
          <p:nvPr/>
        </p:nvSpPr>
        <p:spPr bwMode="auto">
          <a:xfrm>
            <a:off x="8799113" y="5743430"/>
            <a:ext cx="100511" cy="143119"/>
          </a:xfrm>
          <a:custGeom>
            <a:avLst/>
            <a:gdLst>
              <a:gd name="T0" fmla="*/ 0 w 5"/>
              <a:gd name="T1" fmla="*/ 6 h 7"/>
              <a:gd name="T2" fmla="*/ 1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2 h 7"/>
              <a:gd name="T10" fmla="*/ 5 w 5"/>
              <a:gd name="T11" fmla="*/ 7 h 7"/>
              <a:gd name="T12" fmla="*/ 0 w 5"/>
              <a:gd name="T13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6"/>
                </a:moveTo>
                <a:cubicBezTo>
                  <a:pt x="0" y="5"/>
                  <a:pt x="1" y="3"/>
                  <a:pt x="1" y="2"/>
                </a:cubicBezTo>
                <a:cubicBezTo>
                  <a:pt x="1" y="0"/>
                  <a:pt x="2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2"/>
                </a:cubicBezTo>
                <a:cubicBezTo>
                  <a:pt x="5" y="4"/>
                  <a:pt x="5" y="5"/>
                  <a:pt x="5" y="7"/>
                </a:cubicBezTo>
                <a:cubicBezTo>
                  <a:pt x="4" y="7"/>
                  <a:pt x="2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5" name="Freeform 267"/>
          <p:cNvSpPr/>
          <p:nvPr/>
        </p:nvSpPr>
        <p:spPr bwMode="auto">
          <a:xfrm>
            <a:off x="8677844" y="5723765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2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3"/>
                </a:cubicBezTo>
                <a:cubicBezTo>
                  <a:pt x="5" y="4"/>
                  <a:pt x="4" y="6"/>
                  <a:pt x="4" y="7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6" name="Freeform 268"/>
          <p:cNvSpPr/>
          <p:nvPr/>
        </p:nvSpPr>
        <p:spPr bwMode="auto">
          <a:xfrm>
            <a:off x="8557668" y="5723765"/>
            <a:ext cx="80846" cy="142026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" y="0"/>
                  <a:pt x="4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" name="Freeform 269"/>
          <p:cNvSpPr/>
          <p:nvPr/>
        </p:nvSpPr>
        <p:spPr bwMode="auto">
          <a:xfrm>
            <a:off x="8457157" y="5723765"/>
            <a:ext cx="80846" cy="142026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3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4" y="4"/>
                  <a:pt x="4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8" name="Freeform 270"/>
          <p:cNvSpPr/>
          <p:nvPr/>
        </p:nvSpPr>
        <p:spPr bwMode="auto">
          <a:xfrm>
            <a:off x="8397069" y="5723765"/>
            <a:ext cx="40423" cy="142026"/>
          </a:xfrm>
          <a:custGeom>
            <a:avLst/>
            <a:gdLst>
              <a:gd name="T0" fmla="*/ 0 w 2"/>
              <a:gd name="T1" fmla="*/ 7 h 7"/>
              <a:gd name="T2" fmla="*/ 0 w 2"/>
              <a:gd name="T3" fmla="*/ 2 h 7"/>
              <a:gd name="T4" fmla="*/ 1 w 2"/>
              <a:gd name="T5" fmla="*/ 0 h 7"/>
              <a:gd name="T6" fmla="*/ 1 w 2"/>
              <a:gd name="T7" fmla="*/ 0 h 7"/>
              <a:gd name="T8" fmla="*/ 2 w 2"/>
              <a:gd name="T9" fmla="*/ 2 h 7"/>
              <a:gd name="T10" fmla="*/ 2 w 2"/>
              <a:gd name="T11" fmla="*/ 7 h 7"/>
              <a:gd name="T12" fmla="*/ 0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2" y="2"/>
                </a:cubicBezTo>
                <a:cubicBezTo>
                  <a:pt x="2" y="3"/>
                  <a:pt x="2" y="5"/>
                  <a:pt x="2" y="7"/>
                </a:cubicBezTo>
                <a:cubicBezTo>
                  <a:pt x="1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9" name="Freeform 271"/>
          <p:cNvSpPr/>
          <p:nvPr/>
        </p:nvSpPr>
        <p:spPr bwMode="auto">
          <a:xfrm>
            <a:off x="8356646" y="5723765"/>
            <a:ext cx="20758" cy="121269"/>
          </a:xfrm>
          <a:custGeom>
            <a:avLst/>
            <a:gdLst>
              <a:gd name="T0" fmla="*/ 0 w 1"/>
              <a:gd name="T1" fmla="*/ 6 h 6"/>
              <a:gd name="T2" fmla="*/ 0 w 1"/>
              <a:gd name="T3" fmla="*/ 2 h 6"/>
              <a:gd name="T4" fmla="*/ 0 w 1"/>
              <a:gd name="T5" fmla="*/ 0 h 6"/>
              <a:gd name="T6" fmla="*/ 0 w 1"/>
              <a:gd name="T7" fmla="*/ 0 h 6"/>
              <a:gd name="T8" fmla="*/ 1 w 1"/>
              <a:gd name="T9" fmla="*/ 2 h 6"/>
              <a:gd name="T10" fmla="*/ 1 w 1"/>
              <a:gd name="T11" fmla="*/ 6 h 6"/>
              <a:gd name="T12" fmla="*/ 0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5"/>
                  <a:pt x="1" y="6"/>
                </a:cubicBezTo>
                <a:cubicBezTo>
                  <a:pt x="0" y="6"/>
                  <a:pt x="0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0" name="Freeform 272"/>
          <p:cNvSpPr/>
          <p:nvPr/>
        </p:nvSpPr>
        <p:spPr bwMode="auto">
          <a:xfrm>
            <a:off x="8316224" y="5723765"/>
            <a:ext cx="20758" cy="121269"/>
          </a:xfrm>
          <a:custGeom>
            <a:avLst/>
            <a:gdLst>
              <a:gd name="T0" fmla="*/ 0 w 1"/>
              <a:gd name="T1" fmla="*/ 6 h 6"/>
              <a:gd name="T2" fmla="*/ 0 w 1"/>
              <a:gd name="T3" fmla="*/ 2 h 6"/>
              <a:gd name="T4" fmla="*/ 1 w 1"/>
              <a:gd name="T5" fmla="*/ 0 h 6"/>
              <a:gd name="T6" fmla="*/ 1 w 1"/>
              <a:gd name="T7" fmla="*/ 0 h 6"/>
              <a:gd name="T8" fmla="*/ 1 w 1"/>
              <a:gd name="T9" fmla="*/ 2 h 6"/>
              <a:gd name="T10" fmla="*/ 1 w 1"/>
              <a:gd name="T11" fmla="*/ 6 h 6"/>
              <a:gd name="T12" fmla="*/ 0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5"/>
                  <a:pt x="1" y="6"/>
                </a:cubicBez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1" name="Freeform 273"/>
          <p:cNvSpPr/>
          <p:nvPr/>
        </p:nvSpPr>
        <p:spPr bwMode="auto">
          <a:xfrm>
            <a:off x="9240486" y="5886549"/>
            <a:ext cx="40423" cy="40423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2" name="Freeform 274"/>
          <p:cNvSpPr/>
          <p:nvPr/>
        </p:nvSpPr>
        <p:spPr bwMode="auto">
          <a:xfrm>
            <a:off x="8598091" y="5559889"/>
            <a:ext cx="19665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3" name="Freeform 275"/>
          <p:cNvSpPr/>
          <p:nvPr/>
        </p:nvSpPr>
        <p:spPr bwMode="auto">
          <a:xfrm>
            <a:off x="8416734" y="5559889"/>
            <a:ext cx="20758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4" name="Freeform 276"/>
          <p:cNvSpPr/>
          <p:nvPr/>
        </p:nvSpPr>
        <p:spPr bwMode="auto">
          <a:xfrm>
            <a:off x="9481930" y="5906214"/>
            <a:ext cx="19665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5" name="Freeform 277"/>
          <p:cNvSpPr/>
          <p:nvPr/>
        </p:nvSpPr>
        <p:spPr bwMode="auto">
          <a:xfrm>
            <a:off x="9602106" y="5926972"/>
            <a:ext cx="19665" cy="40423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1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6" name="Freeform 278"/>
          <p:cNvSpPr/>
          <p:nvPr/>
        </p:nvSpPr>
        <p:spPr bwMode="auto">
          <a:xfrm>
            <a:off x="9642530" y="5926972"/>
            <a:ext cx="19665" cy="40423"/>
          </a:xfrm>
          <a:custGeom>
            <a:avLst/>
            <a:gdLst>
              <a:gd name="T0" fmla="*/ 0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0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" name="Freeform 279"/>
          <p:cNvSpPr>
            <a:spLocks noEditPoints="1"/>
          </p:cNvSpPr>
          <p:nvPr/>
        </p:nvSpPr>
        <p:spPr bwMode="auto">
          <a:xfrm>
            <a:off x="9963727" y="5580647"/>
            <a:ext cx="1164615" cy="1018219"/>
          </a:xfrm>
          <a:custGeom>
            <a:avLst/>
            <a:gdLst>
              <a:gd name="T0" fmla="*/ 45 w 58"/>
              <a:gd name="T1" fmla="*/ 44 h 50"/>
              <a:gd name="T2" fmla="*/ 46 w 58"/>
              <a:gd name="T3" fmla="*/ 36 h 50"/>
              <a:gd name="T4" fmla="*/ 46 w 58"/>
              <a:gd name="T5" fmla="*/ 35 h 50"/>
              <a:gd name="T6" fmla="*/ 46 w 58"/>
              <a:gd name="T7" fmla="*/ 32 h 50"/>
              <a:gd name="T8" fmla="*/ 44 w 58"/>
              <a:gd name="T9" fmla="*/ 35 h 50"/>
              <a:gd name="T10" fmla="*/ 41 w 58"/>
              <a:gd name="T11" fmla="*/ 35 h 50"/>
              <a:gd name="T12" fmla="*/ 49 w 58"/>
              <a:gd name="T13" fmla="*/ 20 h 50"/>
              <a:gd name="T14" fmla="*/ 44 w 58"/>
              <a:gd name="T15" fmla="*/ 16 h 50"/>
              <a:gd name="T16" fmla="*/ 52 w 58"/>
              <a:gd name="T17" fmla="*/ 13 h 50"/>
              <a:gd name="T18" fmla="*/ 58 w 58"/>
              <a:gd name="T19" fmla="*/ 9 h 50"/>
              <a:gd name="T20" fmla="*/ 4 w 58"/>
              <a:gd name="T21" fmla="*/ 0 h 50"/>
              <a:gd name="T22" fmla="*/ 5 w 58"/>
              <a:gd name="T23" fmla="*/ 5 h 50"/>
              <a:gd name="T24" fmla="*/ 16 w 58"/>
              <a:gd name="T25" fmla="*/ 10 h 50"/>
              <a:gd name="T26" fmla="*/ 16 w 58"/>
              <a:gd name="T27" fmla="*/ 15 h 50"/>
              <a:gd name="T28" fmla="*/ 15 w 58"/>
              <a:gd name="T29" fmla="*/ 18 h 50"/>
              <a:gd name="T30" fmla="*/ 10 w 58"/>
              <a:gd name="T31" fmla="*/ 30 h 50"/>
              <a:gd name="T32" fmla="*/ 12 w 58"/>
              <a:gd name="T33" fmla="*/ 28 h 50"/>
              <a:gd name="T34" fmla="*/ 8 w 58"/>
              <a:gd name="T35" fmla="*/ 28 h 50"/>
              <a:gd name="T36" fmla="*/ 8 w 58"/>
              <a:gd name="T37" fmla="*/ 30 h 50"/>
              <a:gd name="T38" fmla="*/ 8 w 58"/>
              <a:gd name="T39" fmla="*/ 32 h 50"/>
              <a:gd name="T40" fmla="*/ 16 w 58"/>
              <a:gd name="T41" fmla="*/ 39 h 50"/>
              <a:gd name="T42" fmla="*/ 19 w 58"/>
              <a:gd name="T43" fmla="*/ 39 h 50"/>
              <a:gd name="T44" fmla="*/ 33 w 58"/>
              <a:gd name="T45" fmla="*/ 35 h 50"/>
              <a:gd name="T46" fmla="*/ 33 w 58"/>
              <a:gd name="T47" fmla="*/ 40 h 50"/>
              <a:gd name="T48" fmla="*/ 40 w 58"/>
              <a:gd name="T49" fmla="*/ 42 h 50"/>
              <a:gd name="T50" fmla="*/ 19 w 58"/>
              <a:gd name="T51" fmla="*/ 13 h 50"/>
              <a:gd name="T52" fmla="*/ 30 w 58"/>
              <a:gd name="T53" fmla="*/ 13 h 50"/>
              <a:gd name="T54" fmla="*/ 40 w 58"/>
              <a:gd name="T55" fmla="*/ 16 h 50"/>
              <a:gd name="T56" fmla="*/ 19 w 58"/>
              <a:gd name="T57" fmla="*/ 16 h 50"/>
              <a:gd name="T58" fmla="*/ 39 w 58"/>
              <a:gd name="T59" fmla="*/ 21 h 50"/>
              <a:gd name="T60" fmla="*/ 34 w 58"/>
              <a:gd name="T61" fmla="*/ 33 h 50"/>
              <a:gd name="T62" fmla="*/ 35 w 58"/>
              <a:gd name="T63" fmla="*/ 31 h 50"/>
              <a:gd name="T64" fmla="*/ 32 w 58"/>
              <a:gd name="T65" fmla="*/ 31 h 50"/>
              <a:gd name="T66" fmla="*/ 32 w 58"/>
              <a:gd name="T67" fmla="*/ 34 h 50"/>
              <a:gd name="T68" fmla="*/ 31 w 58"/>
              <a:gd name="T69" fmla="*/ 35 h 50"/>
              <a:gd name="T70" fmla="*/ 22 w 58"/>
              <a:gd name="T71" fmla="*/ 38 h 50"/>
              <a:gd name="T72" fmla="*/ 23 w 58"/>
              <a:gd name="T73" fmla="*/ 32 h 50"/>
              <a:gd name="T74" fmla="*/ 23 w 58"/>
              <a:gd name="T75" fmla="*/ 31 h 50"/>
              <a:gd name="T76" fmla="*/ 22 w 58"/>
              <a:gd name="T77" fmla="*/ 28 h 50"/>
              <a:gd name="T78" fmla="*/ 20 w 58"/>
              <a:gd name="T79" fmla="*/ 31 h 50"/>
              <a:gd name="T80" fmla="*/ 17 w 58"/>
              <a:gd name="T81" fmla="*/ 31 h 50"/>
              <a:gd name="T82" fmla="*/ 13 w 58"/>
              <a:gd name="T83" fmla="*/ 33 h 50"/>
              <a:gd name="T84" fmla="*/ 10 w 58"/>
              <a:gd name="T85" fmla="*/ 32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8" h="50">
                <a:moveTo>
                  <a:pt x="0" y="41"/>
                </a:moveTo>
                <a:cubicBezTo>
                  <a:pt x="5" y="41"/>
                  <a:pt x="52" y="49"/>
                  <a:pt x="58" y="50"/>
                </a:cubicBezTo>
                <a:cubicBezTo>
                  <a:pt x="54" y="49"/>
                  <a:pt x="50" y="47"/>
                  <a:pt x="45" y="44"/>
                </a:cubicBezTo>
                <a:cubicBezTo>
                  <a:pt x="45" y="42"/>
                  <a:pt x="45" y="40"/>
                  <a:pt x="46" y="37"/>
                </a:cubicBezTo>
                <a:cubicBezTo>
                  <a:pt x="46" y="38"/>
                  <a:pt x="46" y="38"/>
                  <a:pt x="46" y="38"/>
                </a:cubicBezTo>
                <a:cubicBezTo>
                  <a:pt x="46" y="37"/>
                  <a:pt x="46" y="36"/>
                  <a:pt x="46" y="36"/>
                </a:cubicBezTo>
                <a:cubicBezTo>
                  <a:pt x="46" y="36"/>
                  <a:pt x="46" y="36"/>
                  <a:pt x="46" y="36"/>
                </a:cubicBezTo>
                <a:cubicBezTo>
                  <a:pt x="46" y="35"/>
                  <a:pt x="46" y="35"/>
                  <a:pt x="46" y="35"/>
                </a:cubicBezTo>
                <a:cubicBezTo>
                  <a:pt x="46" y="35"/>
                  <a:pt x="46" y="35"/>
                  <a:pt x="46" y="35"/>
                </a:cubicBezTo>
                <a:cubicBezTo>
                  <a:pt x="47" y="35"/>
                  <a:pt x="47" y="34"/>
                  <a:pt x="47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7" y="33"/>
                  <a:pt x="46" y="33"/>
                  <a:pt x="46" y="32"/>
                </a:cubicBezTo>
                <a:cubicBezTo>
                  <a:pt x="45" y="32"/>
                  <a:pt x="44" y="32"/>
                  <a:pt x="43" y="3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33"/>
                  <a:pt x="44" y="34"/>
                  <a:pt x="44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36"/>
                  <a:pt x="44" y="36"/>
                  <a:pt x="44" y="36"/>
                </a:cubicBezTo>
                <a:cubicBezTo>
                  <a:pt x="43" y="35"/>
                  <a:pt x="42" y="35"/>
                  <a:pt x="41" y="35"/>
                </a:cubicBezTo>
                <a:cubicBezTo>
                  <a:pt x="41" y="31"/>
                  <a:pt x="42" y="26"/>
                  <a:pt x="42" y="22"/>
                </a:cubicBezTo>
                <a:cubicBezTo>
                  <a:pt x="44" y="22"/>
                  <a:pt x="46" y="22"/>
                  <a:pt x="48" y="23"/>
                </a:cubicBezTo>
                <a:cubicBezTo>
                  <a:pt x="48" y="22"/>
                  <a:pt x="49" y="21"/>
                  <a:pt x="49" y="20"/>
                </a:cubicBezTo>
                <a:cubicBezTo>
                  <a:pt x="49" y="20"/>
                  <a:pt x="46" y="20"/>
                  <a:pt x="43" y="19"/>
                </a:cubicBezTo>
                <a:cubicBezTo>
                  <a:pt x="43" y="18"/>
                  <a:pt x="43" y="17"/>
                  <a:pt x="43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16"/>
                  <a:pt x="44" y="15"/>
                  <a:pt x="44" y="14"/>
                </a:cubicBezTo>
                <a:cubicBezTo>
                  <a:pt x="48" y="15"/>
                  <a:pt x="51" y="15"/>
                  <a:pt x="51" y="15"/>
                </a:cubicBezTo>
                <a:cubicBezTo>
                  <a:pt x="51" y="14"/>
                  <a:pt x="51" y="14"/>
                  <a:pt x="52" y="13"/>
                </a:cubicBezTo>
                <a:cubicBezTo>
                  <a:pt x="55" y="13"/>
                  <a:pt x="56" y="13"/>
                  <a:pt x="56" y="13"/>
                </a:cubicBezTo>
                <a:cubicBezTo>
                  <a:pt x="56" y="12"/>
                  <a:pt x="56" y="10"/>
                  <a:pt x="57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8"/>
                  <a:pt x="42" y="8"/>
                  <a:pt x="31" y="7"/>
                </a:cubicBezTo>
                <a:cubicBezTo>
                  <a:pt x="20" y="5"/>
                  <a:pt x="4" y="0"/>
                  <a:pt x="4" y="0"/>
                </a:cubicBez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5" y="2"/>
                </a:cubicBezTo>
                <a:cubicBezTo>
                  <a:pt x="5" y="3"/>
                  <a:pt x="5" y="4"/>
                  <a:pt x="5" y="5"/>
                </a:cubicBezTo>
                <a:cubicBezTo>
                  <a:pt x="5" y="5"/>
                  <a:pt x="6" y="6"/>
                  <a:pt x="9" y="7"/>
                </a:cubicBezTo>
                <a:cubicBezTo>
                  <a:pt x="9" y="7"/>
                  <a:pt x="9" y="8"/>
                  <a:pt x="9" y="9"/>
                </a:cubicBezTo>
                <a:cubicBezTo>
                  <a:pt x="9" y="9"/>
                  <a:pt x="12" y="9"/>
                  <a:pt x="16" y="10"/>
                </a:cubicBezTo>
                <a:cubicBezTo>
                  <a:pt x="16" y="11"/>
                  <a:pt x="16" y="12"/>
                  <a:pt x="15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3"/>
                  <a:pt x="16" y="14"/>
                  <a:pt x="16" y="15"/>
                </a:cubicBezTo>
                <a:cubicBezTo>
                  <a:pt x="12" y="15"/>
                  <a:pt x="10" y="14"/>
                  <a:pt x="10" y="14"/>
                </a:cubicBezTo>
                <a:cubicBezTo>
                  <a:pt x="10" y="15"/>
                  <a:pt x="10" y="16"/>
                  <a:pt x="9" y="17"/>
                </a:cubicBezTo>
                <a:cubicBezTo>
                  <a:pt x="11" y="17"/>
                  <a:pt x="13" y="18"/>
                  <a:pt x="15" y="18"/>
                </a:cubicBezTo>
                <a:cubicBezTo>
                  <a:pt x="15" y="22"/>
                  <a:pt x="14" y="27"/>
                  <a:pt x="13" y="31"/>
                </a:cubicBezTo>
                <a:cubicBezTo>
                  <a:pt x="12" y="31"/>
                  <a:pt x="11" y="31"/>
                  <a:pt x="10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29"/>
                  <a:pt x="11" y="29"/>
                  <a:pt x="11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8"/>
                  <a:pt x="10" y="27"/>
                  <a:pt x="9" y="27"/>
                </a:cubicBezTo>
                <a:cubicBezTo>
                  <a:pt x="8" y="27"/>
                  <a:pt x="8" y="27"/>
                  <a:pt x="7" y="27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28"/>
                  <a:pt x="8" y="29"/>
                  <a:pt x="8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7" y="35"/>
                  <a:pt x="7" y="38"/>
                  <a:pt x="6" y="41"/>
                </a:cubicBezTo>
                <a:cubicBezTo>
                  <a:pt x="4" y="41"/>
                  <a:pt x="3" y="42"/>
                  <a:pt x="0" y="41"/>
                </a:cubicBezTo>
                <a:close/>
                <a:moveTo>
                  <a:pt x="16" y="39"/>
                </a:moveTo>
                <a:cubicBezTo>
                  <a:pt x="16" y="37"/>
                  <a:pt x="17" y="35"/>
                  <a:pt x="17" y="33"/>
                </a:cubicBezTo>
                <a:cubicBezTo>
                  <a:pt x="18" y="33"/>
                  <a:pt x="19" y="33"/>
                  <a:pt x="20" y="33"/>
                </a:cubicBezTo>
                <a:cubicBezTo>
                  <a:pt x="20" y="35"/>
                  <a:pt x="20" y="37"/>
                  <a:pt x="19" y="39"/>
                </a:cubicBezTo>
                <a:cubicBezTo>
                  <a:pt x="18" y="39"/>
                  <a:pt x="17" y="39"/>
                  <a:pt x="16" y="39"/>
                </a:cubicBezTo>
                <a:close/>
                <a:moveTo>
                  <a:pt x="33" y="40"/>
                </a:moveTo>
                <a:cubicBezTo>
                  <a:pt x="33" y="38"/>
                  <a:pt x="33" y="37"/>
                  <a:pt x="33" y="35"/>
                </a:cubicBezTo>
                <a:cubicBezTo>
                  <a:pt x="34" y="36"/>
                  <a:pt x="36" y="36"/>
                  <a:pt x="37" y="36"/>
                </a:cubicBezTo>
                <a:cubicBezTo>
                  <a:pt x="36" y="37"/>
                  <a:pt x="36" y="39"/>
                  <a:pt x="36" y="40"/>
                </a:cubicBezTo>
                <a:cubicBezTo>
                  <a:pt x="35" y="40"/>
                  <a:pt x="34" y="40"/>
                  <a:pt x="33" y="40"/>
                </a:cubicBezTo>
                <a:close/>
                <a:moveTo>
                  <a:pt x="44" y="37"/>
                </a:moveTo>
                <a:cubicBezTo>
                  <a:pt x="43" y="39"/>
                  <a:pt x="43" y="41"/>
                  <a:pt x="43" y="43"/>
                </a:cubicBezTo>
                <a:cubicBezTo>
                  <a:pt x="42" y="42"/>
                  <a:pt x="41" y="42"/>
                  <a:pt x="40" y="42"/>
                </a:cubicBezTo>
                <a:cubicBezTo>
                  <a:pt x="40" y="40"/>
                  <a:pt x="40" y="38"/>
                  <a:pt x="40" y="37"/>
                </a:cubicBezTo>
                <a:cubicBezTo>
                  <a:pt x="41" y="37"/>
                  <a:pt x="43" y="37"/>
                  <a:pt x="44" y="37"/>
                </a:cubicBezTo>
                <a:close/>
                <a:moveTo>
                  <a:pt x="19" y="13"/>
                </a:moveTo>
                <a:cubicBezTo>
                  <a:pt x="20" y="13"/>
                  <a:pt x="20" y="13"/>
                  <a:pt x="20" y="13"/>
                </a:cubicBezTo>
                <a:cubicBezTo>
                  <a:pt x="20" y="12"/>
                  <a:pt x="20" y="12"/>
                  <a:pt x="20" y="11"/>
                </a:cubicBezTo>
                <a:cubicBezTo>
                  <a:pt x="23" y="11"/>
                  <a:pt x="26" y="12"/>
                  <a:pt x="30" y="13"/>
                </a:cubicBezTo>
                <a:cubicBezTo>
                  <a:pt x="33" y="13"/>
                  <a:pt x="37" y="13"/>
                  <a:pt x="40" y="14"/>
                </a:cubicBezTo>
                <a:cubicBezTo>
                  <a:pt x="40" y="14"/>
                  <a:pt x="40" y="15"/>
                  <a:pt x="40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7"/>
                  <a:pt x="40" y="18"/>
                  <a:pt x="40" y="19"/>
                </a:cubicBezTo>
                <a:cubicBezTo>
                  <a:pt x="36" y="19"/>
                  <a:pt x="32" y="18"/>
                  <a:pt x="29" y="18"/>
                </a:cubicBezTo>
                <a:cubicBezTo>
                  <a:pt x="26" y="17"/>
                  <a:pt x="22" y="17"/>
                  <a:pt x="19" y="16"/>
                </a:cubicBezTo>
                <a:cubicBezTo>
                  <a:pt x="19" y="15"/>
                  <a:pt x="19" y="14"/>
                  <a:pt x="19" y="13"/>
                </a:cubicBezTo>
                <a:close/>
                <a:moveTo>
                  <a:pt x="18" y="18"/>
                </a:moveTo>
                <a:cubicBezTo>
                  <a:pt x="25" y="19"/>
                  <a:pt x="32" y="20"/>
                  <a:pt x="39" y="21"/>
                </a:cubicBezTo>
                <a:cubicBezTo>
                  <a:pt x="38" y="26"/>
                  <a:pt x="38" y="30"/>
                  <a:pt x="37" y="34"/>
                </a:cubicBezTo>
                <a:cubicBezTo>
                  <a:pt x="36" y="34"/>
                  <a:pt x="35" y="34"/>
                  <a:pt x="34" y="34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2"/>
                  <a:pt x="34" y="31"/>
                </a:cubicBezTo>
                <a:cubicBezTo>
                  <a:pt x="35" y="31"/>
                  <a:pt x="35" y="31"/>
                  <a:pt x="35" y="31"/>
                </a:cubicBezTo>
                <a:cubicBezTo>
                  <a:pt x="35" y="31"/>
                  <a:pt x="34" y="31"/>
                  <a:pt x="33" y="30"/>
                </a:cubicBezTo>
                <a:cubicBezTo>
                  <a:pt x="32" y="30"/>
                  <a:pt x="31" y="31"/>
                  <a:pt x="31" y="31"/>
                </a:cubicBezTo>
                <a:cubicBezTo>
                  <a:pt x="32" y="31"/>
                  <a:pt x="32" y="31"/>
                  <a:pt x="32" y="31"/>
                </a:cubicBezTo>
                <a:cubicBezTo>
                  <a:pt x="31" y="31"/>
                  <a:pt x="31" y="32"/>
                  <a:pt x="31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4"/>
                  <a:pt x="32" y="34"/>
                  <a:pt x="32" y="34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6"/>
                  <a:pt x="31" y="38"/>
                  <a:pt x="31" y="39"/>
                </a:cubicBezTo>
                <a:cubicBezTo>
                  <a:pt x="30" y="39"/>
                  <a:pt x="30" y="39"/>
                  <a:pt x="30" y="39"/>
                </a:cubicBezTo>
                <a:cubicBezTo>
                  <a:pt x="27" y="39"/>
                  <a:pt x="24" y="38"/>
                  <a:pt x="22" y="38"/>
                </a:cubicBezTo>
                <a:cubicBezTo>
                  <a:pt x="22" y="37"/>
                  <a:pt x="22" y="35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3" y="33"/>
                  <a:pt x="23" y="33"/>
                  <a:pt x="23" y="32"/>
                </a:cubicBezTo>
                <a:cubicBezTo>
                  <a:pt x="22" y="32"/>
                  <a:pt x="22" y="32"/>
                  <a:pt x="22" y="32"/>
                </a:cubicBezTo>
                <a:cubicBezTo>
                  <a:pt x="22" y="31"/>
                  <a:pt x="22" y="31"/>
                  <a:pt x="22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0"/>
                  <a:pt x="23" y="30"/>
                </a:cubicBezTo>
                <a:cubicBezTo>
                  <a:pt x="24" y="30"/>
                  <a:pt x="24" y="30"/>
                  <a:pt x="24" y="30"/>
                </a:cubicBezTo>
                <a:cubicBezTo>
                  <a:pt x="23" y="29"/>
                  <a:pt x="23" y="29"/>
                  <a:pt x="22" y="28"/>
                </a:cubicBezTo>
                <a:cubicBezTo>
                  <a:pt x="21" y="29"/>
                  <a:pt x="20" y="29"/>
                  <a:pt x="19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20" y="30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19" y="32"/>
                  <a:pt x="18" y="32"/>
                  <a:pt x="17" y="31"/>
                </a:cubicBezTo>
                <a:cubicBezTo>
                  <a:pt x="17" y="27"/>
                  <a:pt x="18" y="23"/>
                  <a:pt x="18" y="18"/>
                </a:cubicBezTo>
                <a:close/>
                <a:moveTo>
                  <a:pt x="10" y="32"/>
                </a:moveTo>
                <a:cubicBezTo>
                  <a:pt x="11" y="32"/>
                  <a:pt x="12" y="32"/>
                  <a:pt x="13" y="33"/>
                </a:cubicBezTo>
                <a:cubicBezTo>
                  <a:pt x="13" y="35"/>
                  <a:pt x="12" y="37"/>
                  <a:pt x="12" y="40"/>
                </a:cubicBezTo>
                <a:cubicBezTo>
                  <a:pt x="11" y="40"/>
                  <a:pt x="10" y="40"/>
                  <a:pt x="9" y="41"/>
                </a:cubicBezTo>
                <a:cubicBezTo>
                  <a:pt x="9" y="38"/>
                  <a:pt x="9" y="35"/>
                  <a:pt x="10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" name="Freeform 283"/>
          <p:cNvSpPr/>
          <p:nvPr/>
        </p:nvSpPr>
        <p:spPr bwMode="auto">
          <a:xfrm>
            <a:off x="3281161" y="6135244"/>
            <a:ext cx="8910839" cy="732184"/>
          </a:xfrm>
          <a:custGeom>
            <a:avLst/>
            <a:gdLst>
              <a:gd name="T0" fmla="*/ 224 w 448"/>
              <a:gd name="T1" fmla="*/ 0 h 34"/>
              <a:gd name="T2" fmla="*/ 0 w 448"/>
              <a:gd name="T3" fmla="*/ 29 h 34"/>
              <a:gd name="T4" fmla="*/ 0 w 448"/>
              <a:gd name="T5" fmla="*/ 34 h 34"/>
              <a:gd name="T6" fmla="*/ 448 w 448"/>
              <a:gd name="T7" fmla="*/ 34 h 34"/>
              <a:gd name="T8" fmla="*/ 448 w 448"/>
              <a:gd name="T9" fmla="*/ 29 h 34"/>
              <a:gd name="T10" fmla="*/ 224 w 448"/>
              <a:gd name="T1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8" h="34">
                <a:moveTo>
                  <a:pt x="224" y="0"/>
                </a:moveTo>
                <a:cubicBezTo>
                  <a:pt x="135" y="0"/>
                  <a:pt x="56" y="11"/>
                  <a:pt x="0" y="29"/>
                </a:cubicBezTo>
                <a:cubicBezTo>
                  <a:pt x="0" y="34"/>
                  <a:pt x="0" y="34"/>
                  <a:pt x="0" y="34"/>
                </a:cubicBezTo>
                <a:cubicBezTo>
                  <a:pt x="448" y="34"/>
                  <a:pt x="448" y="34"/>
                  <a:pt x="448" y="34"/>
                </a:cubicBezTo>
                <a:cubicBezTo>
                  <a:pt x="448" y="29"/>
                  <a:pt x="448" y="29"/>
                  <a:pt x="448" y="29"/>
                </a:cubicBezTo>
                <a:cubicBezTo>
                  <a:pt x="392" y="11"/>
                  <a:pt x="312" y="0"/>
                  <a:pt x="2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材料车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2650" y="933450"/>
            <a:ext cx="3947795" cy="3180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2"/>
          <p:cNvSpPr/>
          <p:nvPr/>
        </p:nvSpPr>
        <p:spPr>
          <a:xfrm>
            <a:off x="1152145" y="1990033"/>
            <a:ext cx="4761253" cy="150676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6095901" y="2599905"/>
            <a:ext cx="500009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MLC5-9材料车又叫运料车，适用于地下开采的矿山，沿地下巷道及地表工业场地运输支护材料及其他材料。肆零零捌捌陆零伍叁柒</a:t>
            </a:r>
            <a:r>
              <a:rPr lang="zh-CN"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，</a:t>
            </a:r>
            <a:r>
              <a:rPr dirty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</a:rPr>
              <a:t>MLC5-9材料车（简称材料车）系煤矿地面和井下巷道窄轨铁路运输坑木、支架或其他材料的车辆。</a:t>
            </a:r>
            <a:endParaRPr dirty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email"/>
          <a:srcRect b="-162"/>
          <a:stretch>
            <a:fillRect/>
          </a:stretch>
        </p:blipFill>
        <p:spPr>
          <a:xfrm>
            <a:off x="1152145" y="1997242"/>
            <a:ext cx="4761252" cy="154004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3576458" y="3581212"/>
            <a:ext cx="2336939" cy="15448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1152145" y="3581212"/>
            <a:ext cx="2340085" cy="154480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20120" y="699730"/>
            <a:ext cx="291250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MLC5-9材料车介绍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1177925" y="2192655"/>
            <a:ext cx="2731770" cy="2780665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3975363" y="3053901"/>
            <a:ext cx="763249" cy="763249"/>
          </a:xfrm>
          <a:custGeom>
            <a:avLst/>
            <a:gdLst>
              <a:gd name="connsiteX0" fmla="*/ 100165 w 755679"/>
              <a:gd name="connsiteY0" fmla="*/ 288972 h 755679"/>
              <a:gd name="connsiteX1" fmla="*/ 288972 w 755679"/>
              <a:gd name="connsiteY1" fmla="*/ 288972 h 755679"/>
              <a:gd name="connsiteX2" fmla="*/ 288972 w 755679"/>
              <a:gd name="connsiteY2" fmla="*/ 100165 h 755679"/>
              <a:gd name="connsiteX3" fmla="*/ 466707 w 755679"/>
              <a:gd name="connsiteY3" fmla="*/ 100165 h 755679"/>
              <a:gd name="connsiteX4" fmla="*/ 466707 w 755679"/>
              <a:gd name="connsiteY4" fmla="*/ 288972 h 755679"/>
              <a:gd name="connsiteX5" fmla="*/ 655514 w 755679"/>
              <a:gd name="connsiteY5" fmla="*/ 288972 h 755679"/>
              <a:gd name="connsiteX6" fmla="*/ 655514 w 755679"/>
              <a:gd name="connsiteY6" fmla="*/ 466707 h 755679"/>
              <a:gd name="connsiteX7" fmla="*/ 466707 w 755679"/>
              <a:gd name="connsiteY7" fmla="*/ 466707 h 755679"/>
              <a:gd name="connsiteX8" fmla="*/ 466707 w 755679"/>
              <a:gd name="connsiteY8" fmla="*/ 655514 h 755679"/>
              <a:gd name="connsiteX9" fmla="*/ 288972 w 755679"/>
              <a:gd name="connsiteY9" fmla="*/ 655514 h 755679"/>
              <a:gd name="connsiteX10" fmla="*/ 288972 w 755679"/>
              <a:gd name="connsiteY10" fmla="*/ 466707 h 755679"/>
              <a:gd name="connsiteX11" fmla="*/ 100165 w 755679"/>
              <a:gd name="connsiteY11" fmla="*/ 466707 h 755679"/>
              <a:gd name="connsiteX12" fmla="*/ 100165 w 755679"/>
              <a:gd name="connsiteY12" fmla="*/ 288972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5679" h="755679">
                <a:moveTo>
                  <a:pt x="100165" y="288972"/>
                </a:moveTo>
                <a:lnTo>
                  <a:pt x="288972" y="288972"/>
                </a:lnTo>
                <a:lnTo>
                  <a:pt x="288972" y="100165"/>
                </a:lnTo>
                <a:lnTo>
                  <a:pt x="466707" y="100165"/>
                </a:lnTo>
                <a:lnTo>
                  <a:pt x="466707" y="288972"/>
                </a:lnTo>
                <a:lnTo>
                  <a:pt x="655514" y="288972"/>
                </a:lnTo>
                <a:lnTo>
                  <a:pt x="655514" y="466707"/>
                </a:lnTo>
                <a:lnTo>
                  <a:pt x="466707" y="466707"/>
                </a:lnTo>
                <a:lnTo>
                  <a:pt x="466707" y="655514"/>
                </a:lnTo>
                <a:lnTo>
                  <a:pt x="288972" y="655514"/>
                </a:lnTo>
                <a:lnTo>
                  <a:pt x="288972" y="466707"/>
                </a:lnTo>
                <a:lnTo>
                  <a:pt x="100165" y="466707"/>
                </a:lnTo>
                <a:lnTo>
                  <a:pt x="100165" y="288972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4883150" y="2122170"/>
            <a:ext cx="2731770" cy="2780665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7846695" y="3004185"/>
            <a:ext cx="763270" cy="812800"/>
          </a:xfrm>
          <a:custGeom>
            <a:avLst/>
            <a:gdLst>
              <a:gd name="connsiteX0" fmla="*/ 100165 w 755679"/>
              <a:gd name="connsiteY0" fmla="*/ 155670 h 755679"/>
              <a:gd name="connsiteX1" fmla="*/ 655514 w 755679"/>
              <a:gd name="connsiteY1" fmla="*/ 155670 h 755679"/>
              <a:gd name="connsiteX2" fmla="*/ 655514 w 755679"/>
              <a:gd name="connsiteY2" fmla="*/ 333406 h 755679"/>
              <a:gd name="connsiteX3" fmla="*/ 100165 w 755679"/>
              <a:gd name="connsiteY3" fmla="*/ 333406 h 755679"/>
              <a:gd name="connsiteX4" fmla="*/ 100165 w 755679"/>
              <a:gd name="connsiteY4" fmla="*/ 155670 h 755679"/>
              <a:gd name="connsiteX5" fmla="*/ 100165 w 755679"/>
              <a:gd name="connsiteY5" fmla="*/ 422273 h 755679"/>
              <a:gd name="connsiteX6" fmla="*/ 655514 w 755679"/>
              <a:gd name="connsiteY6" fmla="*/ 422273 h 755679"/>
              <a:gd name="connsiteX7" fmla="*/ 655514 w 755679"/>
              <a:gd name="connsiteY7" fmla="*/ 600009 h 755679"/>
              <a:gd name="connsiteX8" fmla="*/ 100165 w 755679"/>
              <a:gd name="connsiteY8" fmla="*/ 600009 h 755679"/>
              <a:gd name="connsiteX9" fmla="*/ 100165 w 755679"/>
              <a:gd name="connsiteY9" fmla="*/ 422273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5679" h="755679">
                <a:moveTo>
                  <a:pt x="100165" y="155670"/>
                </a:moveTo>
                <a:lnTo>
                  <a:pt x="655514" y="155670"/>
                </a:lnTo>
                <a:lnTo>
                  <a:pt x="655514" y="333406"/>
                </a:lnTo>
                <a:lnTo>
                  <a:pt x="100165" y="333406"/>
                </a:lnTo>
                <a:lnTo>
                  <a:pt x="100165" y="155670"/>
                </a:lnTo>
                <a:close/>
                <a:moveTo>
                  <a:pt x="100165" y="422273"/>
                </a:moveTo>
                <a:lnTo>
                  <a:pt x="655514" y="422273"/>
                </a:lnTo>
                <a:lnTo>
                  <a:pt x="655514" y="600009"/>
                </a:lnTo>
                <a:lnTo>
                  <a:pt x="100165" y="600009"/>
                </a:lnTo>
                <a:lnTo>
                  <a:pt x="100165" y="422273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>
            <p:custDataLst>
              <p:tags r:id="rId5"/>
            </p:custDataLst>
          </p:nvPr>
        </p:nvSpPr>
        <p:spPr>
          <a:xfrm>
            <a:off x="8716645" y="2122170"/>
            <a:ext cx="2731770" cy="2780665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20120" y="699730"/>
            <a:ext cx="291250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MLC5-9材料车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材料车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2210" y="2388870"/>
            <a:ext cx="2602865" cy="2329815"/>
          </a:xfrm>
          <a:prstGeom prst="ellipse">
            <a:avLst/>
          </a:prstGeom>
        </p:spPr>
      </p:pic>
      <p:pic>
        <p:nvPicPr>
          <p:cNvPr id="3" name="图片 2" descr="材料车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6335" y="2369820"/>
            <a:ext cx="2602865" cy="2329815"/>
          </a:xfrm>
          <a:prstGeom prst="ellipse">
            <a:avLst/>
          </a:prstGeom>
        </p:spPr>
      </p:pic>
      <p:pic>
        <p:nvPicPr>
          <p:cNvPr id="4" name="图片 3" descr="材料车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5710" y="2407920"/>
            <a:ext cx="2602865" cy="232981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/>
          <p:nvPr/>
        </p:nvSpPr>
        <p:spPr bwMode="auto">
          <a:xfrm rot="680677">
            <a:off x="-103511" y="1729690"/>
            <a:ext cx="9606886" cy="3564627"/>
          </a:xfrm>
          <a:custGeom>
            <a:avLst/>
            <a:gdLst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124 w 2895"/>
              <a:gd name="connsiteY20" fmla="*/ 846 h 1082"/>
              <a:gd name="connsiteX21" fmla="*/ 1294 w 2895"/>
              <a:gd name="connsiteY21" fmla="*/ 896 h 1082"/>
              <a:gd name="connsiteX22" fmla="*/ 1550 w 2895"/>
              <a:gd name="connsiteY22" fmla="*/ 906 h 1082"/>
              <a:gd name="connsiteX23" fmla="*/ 1647 w 2895"/>
              <a:gd name="connsiteY23" fmla="*/ 1021 h 1082"/>
              <a:gd name="connsiteX24" fmla="*/ 1850 w 2895"/>
              <a:gd name="connsiteY24" fmla="*/ 1065 h 1082"/>
              <a:gd name="connsiteX25" fmla="*/ 1594 w 2895"/>
              <a:gd name="connsiteY25" fmla="*/ 892 h 1082"/>
              <a:gd name="connsiteX26" fmla="*/ 1752 w 2895"/>
              <a:gd name="connsiteY26" fmla="*/ 953 h 1082"/>
              <a:gd name="connsiteX27" fmla="*/ 2137 w 2895"/>
              <a:gd name="connsiteY27" fmla="*/ 855 h 1082"/>
              <a:gd name="connsiteX28" fmla="*/ 1744 w 2895"/>
              <a:gd name="connsiteY28" fmla="*/ 913 h 1082"/>
              <a:gd name="connsiteX29" fmla="*/ 1617 w 2895"/>
              <a:gd name="connsiteY29" fmla="*/ 837 h 1082"/>
              <a:gd name="connsiteX30" fmla="*/ 1456 w 2895"/>
              <a:gd name="connsiteY30" fmla="*/ 829 h 1082"/>
              <a:gd name="connsiteX31" fmla="*/ 954 w 2895"/>
              <a:gd name="connsiteY31" fmla="*/ 697 h 1082"/>
              <a:gd name="connsiteX32" fmla="*/ 1611 w 2895"/>
              <a:gd name="connsiteY32" fmla="*/ 694 h 1082"/>
              <a:gd name="connsiteX0-1" fmla="*/ 1611 w 2895"/>
              <a:gd name="connsiteY0-2" fmla="*/ 694 h 1082"/>
              <a:gd name="connsiteX1-3" fmla="*/ 1740 w 2895"/>
              <a:gd name="connsiteY1-4" fmla="*/ 588 h 1082"/>
              <a:gd name="connsiteX2-5" fmla="*/ 2389 w 2895"/>
              <a:gd name="connsiteY2-6" fmla="*/ 402 h 1082"/>
              <a:gd name="connsiteX3-7" fmla="*/ 2895 w 2895"/>
              <a:gd name="connsiteY3-8" fmla="*/ 415 h 1082"/>
              <a:gd name="connsiteX4-9" fmla="*/ 2878 w 2895"/>
              <a:gd name="connsiteY4-10" fmla="*/ 424 h 1082"/>
              <a:gd name="connsiteX5-11" fmla="*/ 2878 w 2895"/>
              <a:gd name="connsiteY5-12" fmla="*/ 424 h 1082"/>
              <a:gd name="connsiteX6-13" fmla="*/ 2449 w 2895"/>
              <a:gd name="connsiteY6-14" fmla="*/ 382 h 1082"/>
              <a:gd name="connsiteX7-15" fmla="*/ 2801 w 2895"/>
              <a:gd name="connsiteY7-16" fmla="*/ 0 h 1082"/>
              <a:gd name="connsiteX8-17" fmla="*/ 2474 w 2895"/>
              <a:gd name="connsiteY8-18" fmla="*/ 344 h 1082"/>
              <a:gd name="connsiteX9-19" fmla="*/ 2137 w 2895"/>
              <a:gd name="connsiteY9-20" fmla="*/ 312 h 1082"/>
              <a:gd name="connsiteX10-21" fmla="*/ 1711 w 2895"/>
              <a:gd name="connsiteY10-22" fmla="*/ 545 h 1082"/>
              <a:gd name="connsiteX11-23" fmla="*/ 1609 w 2895"/>
              <a:gd name="connsiteY11-24" fmla="*/ 619 h 1082"/>
              <a:gd name="connsiteX12-25" fmla="*/ 1353 w 2895"/>
              <a:gd name="connsiteY12-26" fmla="*/ 675 h 1082"/>
              <a:gd name="connsiteX13-27" fmla="*/ 893 w 2895"/>
              <a:gd name="connsiteY13-28" fmla="*/ 585 h 1082"/>
              <a:gd name="connsiteX14-29" fmla="*/ 6 w 2895"/>
              <a:gd name="connsiteY14-30" fmla="*/ 676 h 1082"/>
              <a:gd name="connsiteX15-31" fmla="*/ 0 w 2895"/>
              <a:gd name="connsiteY15-32" fmla="*/ 681 h 1082"/>
              <a:gd name="connsiteX16-33" fmla="*/ 0 w 2895"/>
              <a:gd name="connsiteY16-34" fmla="*/ 1070 h 1082"/>
              <a:gd name="connsiteX17-35" fmla="*/ 56 w 2895"/>
              <a:gd name="connsiteY17-36" fmla="*/ 908 h 1082"/>
              <a:gd name="connsiteX18-37" fmla="*/ 325 w 2895"/>
              <a:gd name="connsiteY18-38" fmla="*/ 673 h 1082"/>
              <a:gd name="connsiteX19-39" fmla="*/ 973 w 2895"/>
              <a:gd name="connsiteY19-40" fmla="*/ 702 h 1082"/>
              <a:gd name="connsiteX20-41" fmla="*/ 1294 w 2895"/>
              <a:gd name="connsiteY20-42" fmla="*/ 896 h 1082"/>
              <a:gd name="connsiteX21-43" fmla="*/ 1550 w 2895"/>
              <a:gd name="connsiteY21-44" fmla="*/ 906 h 1082"/>
              <a:gd name="connsiteX22-45" fmla="*/ 1647 w 2895"/>
              <a:gd name="connsiteY22-46" fmla="*/ 1021 h 1082"/>
              <a:gd name="connsiteX23-47" fmla="*/ 1850 w 2895"/>
              <a:gd name="connsiteY23-48" fmla="*/ 1065 h 1082"/>
              <a:gd name="connsiteX24-49" fmla="*/ 1594 w 2895"/>
              <a:gd name="connsiteY24-50" fmla="*/ 892 h 1082"/>
              <a:gd name="connsiteX25-51" fmla="*/ 1752 w 2895"/>
              <a:gd name="connsiteY25-52" fmla="*/ 953 h 1082"/>
              <a:gd name="connsiteX26-53" fmla="*/ 2137 w 2895"/>
              <a:gd name="connsiteY26-54" fmla="*/ 855 h 1082"/>
              <a:gd name="connsiteX27-55" fmla="*/ 1744 w 2895"/>
              <a:gd name="connsiteY27-56" fmla="*/ 913 h 1082"/>
              <a:gd name="connsiteX28-57" fmla="*/ 1617 w 2895"/>
              <a:gd name="connsiteY28-58" fmla="*/ 837 h 1082"/>
              <a:gd name="connsiteX29-59" fmla="*/ 1456 w 2895"/>
              <a:gd name="connsiteY29-60" fmla="*/ 829 h 1082"/>
              <a:gd name="connsiteX30-61" fmla="*/ 954 w 2895"/>
              <a:gd name="connsiteY30-62" fmla="*/ 697 h 1082"/>
              <a:gd name="connsiteX31-63" fmla="*/ 1611 w 2895"/>
              <a:gd name="connsiteY31-64" fmla="*/ 694 h 1082"/>
              <a:gd name="connsiteX0-65" fmla="*/ 1611 w 2895"/>
              <a:gd name="connsiteY0-66" fmla="*/ 694 h 1082"/>
              <a:gd name="connsiteX1-67" fmla="*/ 1740 w 2895"/>
              <a:gd name="connsiteY1-68" fmla="*/ 588 h 1082"/>
              <a:gd name="connsiteX2-69" fmla="*/ 2389 w 2895"/>
              <a:gd name="connsiteY2-70" fmla="*/ 402 h 1082"/>
              <a:gd name="connsiteX3-71" fmla="*/ 2895 w 2895"/>
              <a:gd name="connsiteY3-72" fmla="*/ 415 h 1082"/>
              <a:gd name="connsiteX4-73" fmla="*/ 2878 w 2895"/>
              <a:gd name="connsiteY4-74" fmla="*/ 424 h 1082"/>
              <a:gd name="connsiteX5-75" fmla="*/ 2878 w 2895"/>
              <a:gd name="connsiteY5-76" fmla="*/ 424 h 1082"/>
              <a:gd name="connsiteX6-77" fmla="*/ 2449 w 2895"/>
              <a:gd name="connsiteY6-78" fmla="*/ 382 h 1082"/>
              <a:gd name="connsiteX7-79" fmla="*/ 2801 w 2895"/>
              <a:gd name="connsiteY7-80" fmla="*/ 0 h 1082"/>
              <a:gd name="connsiteX8-81" fmla="*/ 2474 w 2895"/>
              <a:gd name="connsiteY8-82" fmla="*/ 344 h 1082"/>
              <a:gd name="connsiteX9-83" fmla="*/ 2137 w 2895"/>
              <a:gd name="connsiteY9-84" fmla="*/ 312 h 1082"/>
              <a:gd name="connsiteX10-85" fmla="*/ 1711 w 2895"/>
              <a:gd name="connsiteY10-86" fmla="*/ 545 h 1082"/>
              <a:gd name="connsiteX11-87" fmla="*/ 1609 w 2895"/>
              <a:gd name="connsiteY11-88" fmla="*/ 619 h 1082"/>
              <a:gd name="connsiteX12-89" fmla="*/ 1353 w 2895"/>
              <a:gd name="connsiteY12-90" fmla="*/ 675 h 1082"/>
              <a:gd name="connsiteX13-91" fmla="*/ 893 w 2895"/>
              <a:gd name="connsiteY13-92" fmla="*/ 585 h 1082"/>
              <a:gd name="connsiteX14-93" fmla="*/ 6 w 2895"/>
              <a:gd name="connsiteY14-94" fmla="*/ 676 h 1082"/>
              <a:gd name="connsiteX15-95" fmla="*/ 0 w 2895"/>
              <a:gd name="connsiteY15-96" fmla="*/ 681 h 1082"/>
              <a:gd name="connsiteX16-97" fmla="*/ 0 w 2895"/>
              <a:gd name="connsiteY16-98" fmla="*/ 1070 h 1082"/>
              <a:gd name="connsiteX17-99" fmla="*/ 56 w 2895"/>
              <a:gd name="connsiteY17-100" fmla="*/ 908 h 1082"/>
              <a:gd name="connsiteX18-101" fmla="*/ 325 w 2895"/>
              <a:gd name="connsiteY18-102" fmla="*/ 673 h 1082"/>
              <a:gd name="connsiteX19-103" fmla="*/ 973 w 2895"/>
              <a:gd name="connsiteY19-104" fmla="*/ 702 h 1082"/>
              <a:gd name="connsiteX20-105" fmla="*/ 1550 w 2895"/>
              <a:gd name="connsiteY20-106" fmla="*/ 906 h 1082"/>
              <a:gd name="connsiteX21-107" fmla="*/ 1647 w 2895"/>
              <a:gd name="connsiteY21-108" fmla="*/ 1021 h 1082"/>
              <a:gd name="connsiteX22-109" fmla="*/ 1850 w 2895"/>
              <a:gd name="connsiteY22-110" fmla="*/ 1065 h 1082"/>
              <a:gd name="connsiteX23-111" fmla="*/ 1594 w 2895"/>
              <a:gd name="connsiteY23-112" fmla="*/ 892 h 1082"/>
              <a:gd name="connsiteX24-113" fmla="*/ 1752 w 2895"/>
              <a:gd name="connsiteY24-114" fmla="*/ 953 h 1082"/>
              <a:gd name="connsiteX25-115" fmla="*/ 2137 w 2895"/>
              <a:gd name="connsiteY25-116" fmla="*/ 855 h 1082"/>
              <a:gd name="connsiteX26-117" fmla="*/ 1744 w 2895"/>
              <a:gd name="connsiteY26-118" fmla="*/ 913 h 1082"/>
              <a:gd name="connsiteX27-119" fmla="*/ 1617 w 2895"/>
              <a:gd name="connsiteY27-120" fmla="*/ 837 h 1082"/>
              <a:gd name="connsiteX28-121" fmla="*/ 1456 w 2895"/>
              <a:gd name="connsiteY28-122" fmla="*/ 829 h 1082"/>
              <a:gd name="connsiteX29-123" fmla="*/ 954 w 2895"/>
              <a:gd name="connsiteY29-124" fmla="*/ 697 h 1082"/>
              <a:gd name="connsiteX30-125" fmla="*/ 1611 w 2895"/>
              <a:gd name="connsiteY30-126" fmla="*/ 694 h 1082"/>
              <a:gd name="connsiteX0-127" fmla="*/ 1611 w 2895"/>
              <a:gd name="connsiteY0-128" fmla="*/ 694 h 1082"/>
              <a:gd name="connsiteX1-129" fmla="*/ 1740 w 2895"/>
              <a:gd name="connsiteY1-130" fmla="*/ 588 h 1082"/>
              <a:gd name="connsiteX2-131" fmla="*/ 2389 w 2895"/>
              <a:gd name="connsiteY2-132" fmla="*/ 402 h 1082"/>
              <a:gd name="connsiteX3-133" fmla="*/ 2895 w 2895"/>
              <a:gd name="connsiteY3-134" fmla="*/ 415 h 1082"/>
              <a:gd name="connsiteX4-135" fmla="*/ 2878 w 2895"/>
              <a:gd name="connsiteY4-136" fmla="*/ 424 h 1082"/>
              <a:gd name="connsiteX5-137" fmla="*/ 2878 w 2895"/>
              <a:gd name="connsiteY5-138" fmla="*/ 424 h 1082"/>
              <a:gd name="connsiteX6-139" fmla="*/ 2449 w 2895"/>
              <a:gd name="connsiteY6-140" fmla="*/ 382 h 1082"/>
              <a:gd name="connsiteX7-141" fmla="*/ 2801 w 2895"/>
              <a:gd name="connsiteY7-142" fmla="*/ 0 h 1082"/>
              <a:gd name="connsiteX8-143" fmla="*/ 2474 w 2895"/>
              <a:gd name="connsiteY8-144" fmla="*/ 344 h 1082"/>
              <a:gd name="connsiteX9-145" fmla="*/ 2137 w 2895"/>
              <a:gd name="connsiteY9-146" fmla="*/ 312 h 1082"/>
              <a:gd name="connsiteX10-147" fmla="*/ 1711 w 2895"/>
              <a:gd name="connsiteY10-148" fmla="*/ 545 h 1082"/>
              <a:gd name="connsiteX11-149" fmla="*/ 1609 w 2895"/>
              <a:gd name="connsiteY11-150" fmla="*/ 619 h 1082"/>
              <a:gd name="connsiteX12-151" fmla="*/ 1353 w 2895"/>
              <a:gd name="connsiteY12-152" fmla="*/ 675 h 1082"/>
              <a:gd name="connsiteX13-153" fmla="*/ 893 w 2895"/>
              <a:gd name="connsiteY13-154" fmla="*/ 585 h 1082"/>
              <a:gd name="connsiteX14-155" fmla="*/ 6 w 2895"/>
              <a:gd name="connsiteY14-156" fmla="*/ 676 h 1082"/>
              <a:gd name="connsiteX15-157" fmla="*/ 0 w 2895"/>
              <a:gd name="connsiteY15-158" fmla="*/ 681 h 1082"/>
              <a:gd name="connsiteX16-159" fmla="*/ 0 w 2895"/>
              <a:gd name="connsiteY16-160" fmla="*/ 1070 h 1082"/>
              <a:gd name="connsiteX17-161" fmla="*/ 56 w 2895"/>
              <a:gd name="connsiteY17-162" fmla="*/ 908 h 1082"/>
              <a:gd name="connsiteX18-163" fmla="*/ 325 w 2895"/>
              <a:gd name="connsiteY18-164" fmla="*/ 673 h 1082"/>
              <a:gd name="connsiteX19-165" fmla="*/ 973 w 2895"/>
              <a:gd name="connsiteY19-166" fmla="*/ 702 h 1082"/>
              <a:gd name="connsiteX20-167" fmla="*/ 1550 w 2895"/>
              <a:gd name="connsiteY20-168" fmla="*/ 906 h 1082"/>
              <a:gd name="connsiteX21-169" fmla="*/ 1647 w 2895"/>
              <a:gd name="connsiteY21-170" fmla="*/ 1021 h 1082"/>
              <a:gd name="connsiteX22-171" fmla="*/ 1850 w 2895"/>
              <a:gd name="connsiteY22-172" fmla="*/ 1065 h 1082"/>
              <a:gd name="connsiteX23-173" fmla="*/ 1594 w 2895"/>
              <a:gd name="connsiteY23-174" fmla="*/ 892 h 1082"/>
              <a:gd name="connsiteX24-175" fmla="*/ 1752 w 2895"/>
              <a:gd name="connsiteY24-176" fmla="*/ 953 h 1082"/>
              <a:gd name="connsiteX25-177" fmla="*/ 2137 w 2895"/>
              <a:gd name="connsiteY25-178" fmla="*/ 855 h 1082"/>
              <a:gd name="connsiteX26-179" fmla="*/ 1744 w 2895"/>
              <a:gd name="connsiteY26-180" fmla="*/ 913 h 1082"/>
              <a:gd name="connsiteX27-181" fmla="*/ 1617 w 2895"/>
              <a:gd name="connsiteY27-182" fmla="*/ 837 h 1082"/>
              <a:gd name="connsiteX28-183" fmla="*/ 954 w 2895"/>
              <a:gd name="connsiteY28-184" fmla="*/ 697 h 1082"/>
              <a:gd name="connsiteX29-185" fmla="*/ 1611 w 2895"/>
              <a:gd name="connsiteY29-186" fmla="*/ 694 h 1082"/>
              <a:gd name="connsiteX0-187" fmla="*/ 1611 w 2895"/>
              <a:gd name="connsiteY0-188" fmla="*/ 694 h 1082"/>
              <a:gd name="connsiteX1-189" fmla="*/ 1740 w 2895"/>
              <a:gd name="connsiteY1-190" fmla="*/ 588 h 1082"/>
              <a:gd name="connsiteX2-191" fmla="*/ 2389 w 2895"/>
              <a:gd name="connsiteY2-192" fmla="*/ 402 h 1082"/>
              <a:gd name="connsiteX3-193" fmla="*/ 2895 w 2895"/>
              <a:gd name="connsiteY3-194" fmla="*/ 415 h 1082"/>
              <a:gd name="connsiteX4-195" fmla="*/ 2878 w 2895"/>
              <a:gd name="connsiteY4-196" fmla="*/ 424 h 1082"/>
              <a:gd name="connsiteX5-197" fmla="*/ 2878 w 2895"/>
              <a:gd name="connsiteY5-198" fmla="*/ 424 h 1082"/>
              <a:gd name="connsiteX6-199" fmla="*/ 2449 w 2895"/>
              <a:gd name="connsiteY6-200" fmla="*/ 382 h 1082"/>
              <a:gd name="connsiteX7-201" fmla="*/ 2801 w 2895"/>
              <a:gd name="connsiteY7-202" fmla="*/ 0 h 1082"/>
              <a:gd name="connsiteX8-203" fmla="*/ 2474 w 2895"/>
              <a:gd name="connsiteY8-204" fmla="*/ 344 h 1082"/>
              <a:gd name="connsiteX9-205" fmla="*/ 2137 w 2895"/>
              <a:gd name="connsiteY9-206" fmla="*/ 312 h 1082"/>
              <a:gd name="connsiteX10-207" fmla="*/ 1711 w 2895"/>
              <a:gd name="connsiteY10-208" fmla="*/ 545 h 1082"/>
              <a:gd name="connsiteX11-209" fmla="*/ 1609 w 2895"/>
              <a:gd name="connsiteY11-210" fmla="*/ 619 h 1082"/>
              <a:gd name="connsiteX12-211" fmla="*/ 1353 w 2895"/>
              <a:gd name="connsiteY12-212" fmla="*/ 675 h 1082"/>
              <a:gd name="connsiteX13-213" fmla="*/ 893 w 2895"/>
              <a:gd name="connsiteY13-214" fmla="*/ 585 h 1082"/>
              <a:gd name="connsiteX14-215" fmla="*/ 6 w 2895"/>
              <a:gd name="connsiteY14-216" fmla="*/ 676 h 1082"/>
              <a:gd name="connsiteX15-217" fmla="*/ 0 w 2895"/>
              <a:gd name="connsiteY15-218" fmla="*/ 681 h 1082"/>
              <a:gd name="connsiteX16-219" fmla="*/ 0 w 2895"/>
              <a:gd name="connsiteY16-220" fmla="*/ 1070 h 1082"/>
              <a:gd name="connsiteX17-221" fmla="*/ 56 w 2895"/>
              <a:gd name="connsiteY17-222" fmla="*/ 908 h 1082"/>
              <a:gd name="connsiteX18-223" fmla="*/ 325 w 2895"/>
              <a:gd name="connsiteY18-224" fmla="*/ 673 h 1082"/>
              <a:gd name="connsiteX19-225" fmla="*/ 973 w 2895"/>
              <a:gd name="connsiteY19-226" fmla="*/ 702 h 1082"/>
              <a:gd name="connsiteX20-227" fmla="*/ 1550 w 2895"/>
              <a:gd name="connsiteY20-228" fmla="*/ 906 h 1082"/>
              <a:gd name="connsiteX21-229" fmla="*/ 1647 w 2895"/>
              <a:gd name="connsiteY21-230" fmla="*/ 1021 h 1082"/>
              <a:gd name="connsiteX22-231" fmla="*/ 1850 w 2895"/>
              <a:gd name="connsiteY22-232" fmla="*/ 1065 h 1082"/>
              <a:gd name="connsiteX23-233" fmla="*/ 1594 w 2895"/>
              <a:gd name="connsiteY23-234" fmla="*/ 892 h 1082"/>
              <a:gd name="connsiteX24-235" fmla="*/ 1752 w 2895"/>
              <a:gd name="connsiteY24-236" fmla="*/ 953 h 1082"/>
              <a:gd name="connsiteX25-237" fmla="*/ 2137 w 2895"/>
              <a:gd name="connsiteY25-238" fmla="*/ 855 h 1082"/>
              <a:gd name="connsiteX26-239" fmla="*/ 1744 w 2895"/>
              <a:gd name="connsiteY26-240" fmla="*/ 913 h 1082"/>
              <a:gd name="connsiteX27-241" fmla="*/ 1617 w 2895"/>
              <a:gd name="connsiteY27-242" fmla="*/ 837 h 1082"/>
              <a:gd name="connsiteX28-243" fmla="*/ 1617 w 2895"/>
              <a:gd name="connsiteY28-244" fmla="*/ 834 h 1082"/>
              <a:gd name="connsiteX29-245" fmla="*/ 954 w 2895"/>
              <a:gd name="connsiteY29-246" fmla="*/ 697 h 1082"/>
              <a:gd name="connsiteX30-247" fmla="*/ 1611 w 2895"/>
              <a:gd name="connsiteY30-248" fmla="*/ 694 h 1082"/>
              <a:gd name="connsiteX0-249" fmla="*/ 1611 w 2895"/>
              <a:gd name="connsiteY0-250" fmla="*/ 694 h 1082"/>
              <a:gd name="connsiteX1-251" fmla="*/ 1740 w 2895"/>
              <a:gd name="connsiteY1-252" fmla="*/ 588 h 1082"/>
              <a:gd name="connsiteX2-253" fmla="*/ 2389 w 2895"/>
              <a:gd name="connsiteY2-254" fmla="*/ 402 h 1082"/>
              <a:gd name="connsiteX3-255" fmla="*/ 2895 w 2895"/>
              <a:gd name="connsiteY3-256" fmla="*/ 415 h 1082"/>
              <a:gd name="connsiteX4-257" fmla="*/ 2878 w 2895"/>
              <a:gd name="connsiteY4-258" fmla="*/ 424 h 1082"/>
              <a:gd name="connsiteX5-259" fmla="*/ 2878 w 2895"/>
              <a:gd name="connsiteY5-260" fmla="*/ 424 h 1082"/>
              <a:gd name="connsiteX6-261" fmla="*/ 2449 w 2895"/>
              <a:gd name="connsiteY6-262" fmla="*/ 382 h 1082"/>
              <a:gd name="connsiteX7-263" fmla="*/ 2801 w 2895"/>
              <a:gd name="connsiteY7-264" fmla="*/ 0 h 1082"/>
              <a:gd name="connsiteX8-265" fmla="*/ 2474 w 2895"/>
              <a:gd name="connsiteY8-266" fmla="*/ 344 h 1082"/>
              <a:gd name="connsiteX9-267" fmla="*/ 2137 w 2895"/>
              <a:gd name="connsiteY9-268" fmla="*/ 312 h 1082"/>
              <a:gd name="connsiteX10-269" fmla="*/ 1711 w 2895"/>
              <a:gd name="connsiteY10-270" fmla="*/ 545 h 1082"/>
              <a:gd name="connsiteX11-271" fmla="*/ 1609 w 2895"/>
              <a:gd name="connsiteY11-272" fmla="*/ 619 h 1082"/>
              <a:gd name="connsiteX12-273" fmla="*/ 1353 w 2895"/>
              <a:gd name="connsiteY12-274" fmla="*/ 675 h 1082"/>
              <a:gd name="connsiteX13-275" fmla="*/ 893 w 2895"/>
              <a:gd name="connsiteY13-276" fmla="*/ 585 h 1082"/>
              <a:gd name="connsiteX14-277" fmla="*/ 6 w 2895"/>
              <a:gd name="connsiteY14-278" fmla="*/ 676 h 1082"/>
              <a:gd name="connsiteX15-279" fmla="*/ 0 w 2895"/>
              <a:gd name="connsiteY15-280" fmla="*/ 681 h 1082"/>
              <a:gd name="connsiteX16-281" fmla="*/ 0 w 2895"/>
              <a:gd name="connsiteY16-282" fmla="*/ 1070 h 1082"/>
              <a:gd name="connsiteX17-283" fmla="*/ 56 w 2895"/>
              <a:gd name="connsiteY17-284" fmla="*/ 908 h 1082"/>
              <a:gd name="connsiteX18-285" fmla="*/ 325 w 2895"/>
              <a:gd name="connsiteY18-286" fmla="*/ 673 h 1082"/>
              <a:gd name="connsiteX19-287" fmla="*/ 973 w 2895"/>
              <a:gd name="connsiteY19-288" fmla="*/ 702 h 1082"/>
              <a:gd name="connsiteX20-289" fmla="*/ 1550 w 2895"/>
              <a:gd name="connsiteY20-290" fmla="*/ 906 h 1082"/>
              <a:gd name="connsiteX21-291" fmla="*/ 1647 w 2895"/>
              <a:gd name="connsiteY21-292" fmla="*/ 1021 h 1082"/>
              <a:gd name="connsiteX22-293" fmla="*/ 1850 w 2895"/>
              <a:gd name="connsiteY22-294" fmla="*/ 1065 h 1082"/>
              <a:gd name="connsiteX23-295" fmla="*/ 1594 w 2895"/>
              <a:gd name="connsiteY23-296" fmla="*/ 892 h 1082"/>
              <a:gd name="connsiteX24-297" fmla="*/ 1752 w 2895"/>
              <a:gd name="connsiteY24-298" fmla="*/ 953 h 1082"/>
              <a:gd name="connsiteX25-299" fmla="*/ 2137 w 2895"/>
              <a:gd name="connsiteY25-300" fmla="*/ 855 h 1082"/>
              <a:gd name="connsiteX26-301" fmla="*/ 1744 w 2895"/>
              <a:gd name="connsiteY26-302" fmla="*/ 913 h 1082"/>
              <a:gd name="connsiteX27-303" fmla="*/ 1617 w 2895"/>
              <a:gd name="connsiteY27-304" fmla="*/ 837 h 1082"/>
              <a:gd name="connsiteX28-305" fmla="*/ 954 w 2895"/>
              <a:gd name="connsiteY28-306" fmla="*/ 697 h 1082"/>
              <a:gd name="connsiteX29-307" fmla="*/ 1611 w 2895"/>
              <a:gd name="connsiteY29-308" fmla="*/ 694 h 1082"/>
              <a:gd name="connsiteX0-309" fmla="*/ 1617 w 2895"/>
              <a:gd name="connsiteY0-310" fmla="*/ 837 h 1082"/>
              <a:gd name="connsiteX1-311" fmla="*/ 954 w 2895"/>
              <a:gd name="connsiteY1-312" fmla="*/ 697 h 1082"/>
              <a:gd name="connsiteX2-313" fmla="*/ 1611 w 2895"/>
              <a:gd name="connsiteY2-314" fmla="*/ 694 h 1082"/>
              <a:gd name="connsiteX3-315" fmla="*/ 1740 w 2895"/>
              <a:gd name="connsiteY3-316" fmla="*/ 588 h 1082"/>
              <a:gd name="connsiteX4-317" fmla="*/ 2389 w 2895"/>
              <a:gd name="connsiteY4-318" fmla="*/ 402 h 1082"/>
              <a:gd name="connsiteX5-319" fmla="*/ 2895 w 2895"/>
              <a:gd name="connsiteY5-320" fmla="*/ 415 h 1082"/>
              <a:gd name="connsiteX6-321" fmla="*/ 2878 w 2895"/>
              <a:gd name="connsiteY6-322" fmla="*/ 424 h 1082"/>
              <a:gd name="connsiteX7-323" fmla="*/ 2878 w 2895"/>
              <a:gd name="connsiteY7-324" fmla="*/ 424 h 1082"/>
              <a:gd name="connsiteX8-325" fmla="*/ 2449 w 2895"/>
              <a:gd name="connsiteY8-326" fmla="*/ 382 h 1082"/>
              <a:gd name="connsiteX9-327" fmla="*/ 2801 w 2895"/>
              <a:gd name="connsiteY9-328" fmla="*/ 0 h 1082"/>
              <a:gd name="connsiteX10-329" fmla="*/ 2474 w 2895"/>
              <a:gd name="connsiteY10-330" fmla="*/ 344 h 1082"/>
              <a:gd name="connsiteX11-331" fmla="*/ 2137 w 2895"/>
              <a:gd name="connsiteY11-332" fmla="*/ 312 h 1082"/>
              <a:gd name="connsiteX12-333" fmla="*/ 1711 w 2895"/>
              <a:gd name="connsiteY12-334" fmla="*/ 545 h 1082"/>
              <a:gd name="connsiteX13-335" fmla="*/ 1609 w 2895"/>
              <a:gd name="connsiteY13-336" fmla="*/ 619 h 1082"/>
              <a:gd name="connsiteX14-337" fmla="*/ 1353 w 2895"/>
              <a:gd name="connsiteY14-338" fmla="*/ 675 h 1082"/>
              <a:gd name="connsiteX15-339" fmla="*/ 893 w 2895"/>
              <a:gd name="connsiteY15-340" fmla="*/ 585 h 1082"/>
              <a:gd name="connsiteX16-341" fmla="*/ 6 w 2895"/>
              <a:gd name="connsiteY16-342" fmla="*/ 676 h 1082"/>
              <a:gd name="connsiteX17-343" fmla="*/ 0 w 2895"/>
              <a:gd name="connsiteY17-344" fmla="*/ 681 h 1082"/>
              <a:gd name="connsiteX18-345" fmla="*/ 0 w 2895"/>
              <a:gd name="connsiteY18-346" fmla="*/ 1070 h 1082"/>
              <a:gd name="connsiteX19-347" fmla="*/ 56 w 2895"/>
              <a:gd name="connsiteY19-348" fmla="*/ 908 h 1082"/>
              <a:gd name="connsiteX20-349" fmla="*/ 325 w 2895"/>
              <a:gd name="connsiteY20-350" fmla="*/ 673 h 1082"/>
              <a:gd name="connsiteX21-351" fmla="*/ 973 w 2895"/>
              <a:gd name="connsiteY21-352" fmla="*/ 702 h 1082"/>
              <a:gd name="connsiteX22-353" fmla="*/ 1550 w 2895"/>
              <a:gd name="connsiteY22-354" fmla="*/ 906 h 1082"/>
              <a:gd name="connsiteX23-355" fmla="*/ 1647 w 2895"/>
              <a:gd name="connsiteY23-356" fmla="*/ 1021 h 1082"/>
              <a:gd name="connsiteX24-357" fmla="*/ 1850 w 2895"/>
              <a:gd name="connsiteY24-358" fmla="*/ 1065 h 1082"/>
              <a:gd name="connsiteX25-359" fmla="*/ 1594 w 2895"/>
              <a:gd name="connsiteY25-360" fmla="*/ 892 h 1082"/>
              <a:gd name="connsiteX26-361" fmla="*/ 1752 w 2895"/>
              <a:gd name="connsiteY26-362" fmla="*/ 953 h 1082"/>
              <a:gd name="connsiteX27-363" fmla="*/ 2137 w 2895"/>
              <a:gd name="connsiteY27-364" fmla="*/ 855 h 1082"/>
              <a:gd name="connsiteX28-365" fmla="*/ 1782 w 2895"/>
              <a:gd name="connsiteY28-366" fmla="*/ 951 h 1082"/>
              <a:gd name="connsiteX0-367" fmla="*/ 954 w 2895"/>
              <a:gd name="connsiteY0-368" fmla="*/ 697 h 1082"/>
              <a:gd name="connsiteX1-369" fmla="*/ 1611 w 2895"/>
              <a:gd name="connsiteY1-370" fmla="*/ 694 h 1082"/>
              <a:gd name="connsiteX2-371" fmla="*/ 1740 w 2895"/>
              <a:gd name="connsiteY2-372" fmla="*/ 588 h 1082"/>
              <a:gd name="connsiteX3-373" fmla="*/ 2389 w 2895"/>
              <a:gd name="connsiteY3-374" fmla="*/ 402 h 1082"/>
              <a:gd name="connsiteX4-375" fmla="*/ 2895 w 2895"/>
              <a:gd name="connsiteY4-376" fmla="*/ 415 h 1082"/>
              <a:gd name="connsiteX5-377" fmla="*/ 2878 w 2895"/>
              <a:gd name="connsiteY5-378" fmla="*/ 424 h 1082"/>
              <a:gd name="connsiteX6-379" fmla="*/ 2878 w 2895"/>
              <a:gd name="connsiteY6-380" fmla="*/ 424 h 1082"/>
              <a:gd name="connsiteX7-381" fmla="*/ 2449 w 2895"/>
              <a:gd name="connsiteY7-382" fmla="*/ 382 h 1082"/>
              <a:gd name="connsiteX8-383" fmla="*/ 2801 w 2895"/>
              <a:gd name="connsiteY8-384" fmla="*/ 0 h 1082"/>
              <a:gd name="connsiteX9-385" fmla="*/ 2474 w 2895"/>
              <a:gd name="connsiteY9-386" fmla="*/ 344 h 1082"/>
              <a:gd name="connsiteX10-387" fmla="*/ 2137 w 2895"/>
              <a:gd name="connsiteY10-388" fmla="*/ 312 h 1082"/>
              <a:gd name="connsiteX11-389" fmla="*/ 1711 w 2895"/>
              <a:gd name="connsiteY11-390" fmla="*/ 545 h 1082"/>
              <a:gd name="connsiteX12-391" fmla="*/ 1609 w 2895"/>
              <a:gd name="connsiteY12-392" fmla="*/ 619 h 1082"/>
              <a:gd name="connsiteX13-393" fmla="*/ 1353 w 2895"/>
              <a:gd name="connsiteY13-394" fmla="*/ 675 h 1082"/>
              <a:gd name="connsiteX14-395" fmla="*/ 893 w 2895"/>
              <a:gd name="connsiteY14-396" fmla="*/ 585 h 1082"/>
              <a:gd name="connsiteX15-397" fmla="*/ 6 w 2895"/>
              <a:gd name="connsiteY15-398" fmla="*/ 676 h 1082"/>
              <a:gd name="connsiteX16-399" fmla="*/ 0 w 2895"/>
              <a:gd name="connsiteY16-400" fmla="*/ 681 h 1082"/>
              <a:gd name="connsiteX17-401" fmla="*/ 0 w 2895"/>
              <a:gd name="connsiteY17-402" fmla="*/ 1070 h 1082"/>
              <a:gd name="connsiteX18-403" fmla="*/ 56 w 2895"/>
              <a:gd name="connsiteY18-404" fmla="*/ 908 h 1082"/>
              <a:gd name="connsiteX19-405" fmla="*/ 325 w 2895"/>
              <a:gd name="connsiteY19-406" fmla="*/ 673 h 1082"/>
              <a:gd name="connsiteX20-407" fmla="*/ 973 w 2895"/>
              <a:gd name="connsiteY20-408" fmla="*/ 702 h 1082"/>
              <a:gd name="connsiteX21-409" fmla="*/ 1550 w 2895"/>
              <a:gd name="connsiteY21-410" fmla="*/ 906 h 1082"/>
              <a:gd name="connsiteX22-411" fmla="*/ 1647 w 2895"/>
              <a:gd name="connsiteY22-412" fmla="*/ 1021 h 1082"/>
              <a:gd name="connsiteX23-413" fmla="*/ 1850 w 2895"/>
              <a:gd name="connsiteY23-414" fmla="*/ 1065 h 1082"/>
              <a:gd name="connsiteX24-415" fmla="*/ 1594 w 2895"/>
              <a:gd name="connsiteY24-416" fmla="*/ 892 h 1082"/>
              <a:gd name="connsiteX25-417" fmla="*/ 1752 w 2895"/>
              <a:gd name="connsiteY25-418" fmla="*/ 953 h 1082"/>
              <a:gd name="connsiteX26-419" fmla="*/ 2137 w 2895"/>
              <a:gd name="connsiteY26-420" fmla="*/ 855 h 1082"/>
              <a:gd name="connsiteX27-421" fmla="*/ 1782 w 2895"/>
              <a:gd name="connsiteY27-422" fmla="*/ 951 h 1082"/>
              <a:gd name="connsiteX0-423" fmla="*/ 954 w 2895"/>
              <a:gd name="connsiteY0-424" fmla="*/ 697 h 1082"/>
              <a:gd name="connsiteX1-425" fmla="*/ 1611 w 2895"/>
              <a:gd name="connsiteY1-426" fmla="*/ 694 h 1082"/>
              <a:gd name="connsiteX2-427" fmla="*/ 1740 w 2895"/>
              <a:gd name="connsiteY2-428" fmla="*/ 588 h 1082"/>
              <a:gd name="connsiteX3-429" fmla="*/ 2389 w 2895"/>
              <a:gd name="connsiteY3-430" fmla="*/ 402 h 1082"/>
              <a:gd name="connsiteX4-431" fmla="*/ 2895 w 2895"/>
              <a:gd name="connsiteY4-432" fmla="*/ 415 h 1082"/>
              <a:gd name="connsiteX5-433" fmla="*/ 2878 w 2895"/>
              <a:gd name="connsiteY5-434" fmla="*/ 424 h 1082"/>
              <a:gd name="connsiteX6-435" fmla="*/ 2878 w 2895"/>
              <a:gd name="connsiteY6-436" fmla="*/ 424 h 1082"/>
              <a:gd name="connsiteX7-437" fmla="*/ 2449 w 2895"/>
              <a:gd name="connsiteY7-438" fmla="*/ 382 h 1082"/>
              <a:gd name="connsiteX8-439" fmla="*/ 2801 w 2895"/>
              <a:gd name="connsiteY8-440" fmla="*/ 0 h 1082"/>
              <a:gd name="connsiteX9-441" fmla="*/ 2474 w 2895"/>
              <a:gd name="connsiteY9-442" fmla="*/ 344 h 1082"/>
              <a:gd name="connsiteX10-443" fmla="*/ 2137 w 2895"/>
              <a:gd name="connsiteY10-444" fmla="*/ 312 h 1082"/>
              <a:gd name="connsiteX11-445" fmla="*/ 1711 w 2895"/>
              <a:gd name="connsiteY11-446" fmla="*/ 545 h 1082"/>
              <a:gd name="connsiteX12-447" fmla="*/ 1609 w 2895"/>
              <a:gd name="connsiteY12-448" fmla="*/ 619 h 1082"/>
              <a:gd name="connsiteX13-449" fmla="*/ 1353 w 2895"/>
              <a:gd name="connsiteY13-450" fmla="*/ 675 h 1082"/>
              <a:gd name="connsiteX14-451" fmla="*/ 893 w 2895"/>
              <a:gd name="connsiteY14-452" fmla="*/ 585 h 1082"/>
              <a:gd name="connsiteX15-453" fmla="*/ 6 w 2895"/>
              <a:gd name="connsiteY15-454" fmla="*/ 676 h 1082"/>
              <a:gd name="connsiteX16-455" fmla="*/ 0 w 2895"/>
              <a:gd name="connsiteY16-456" fmla="*/ 681 h 1082"/>
              <a:gd name="connsiteX17-457" fmla="*/ 0 w 2895"/>
              <a:gd name="connsiteY17-458" fmla="*/ 1070 h 1082"/>
              <a:gd name="connsiteX18-459" fmla="*/ 56 w 2895"/>
              <a:gd name="connsiteY18-460" fmla="*/ 908 h 1082"/>
              <a:gd name="connsiteX19-461" fmla="*/ 325 w 2895"/>
              <a:gd name="connsiteY19-462" fmla="*/ 673 h 1082"/>
              <a:gd name="connsiteX20-463" fmla="*/ 973 w 2895"/>
              <a:gd name="connsiteY20-464" fmla="*/ 702 h 1082"/>
              <a:gd name="connsiteX21-465" fmla="*/ 1550 w 2895"/>
              <a:gd name="connsiteY21-466" fmla="*/ 906 h 1082"/>
              <a:gd name="connsiteX22-467" fmla="*/ 1647 w 2895"/>
              <a:gd name="connsiteY22-468" fmla="*/ 1021 h 1082"/>
              <a:gd name="connsiteX23-469" fmla="*/ 1850 w 2895"/>
              <a:gd name="connsiteY23-470" fmla="*/ 1065 h 1082"/>
              <a:gd name="connsiteX24-471" fmla="*/ 1752 w 2895"/>
              <a:gd name="connsiteY24-472" fmla="*/ 953 h 1082"/>
              <a:gd name="connsiteX25-473" fmla="*/ 2137 w 2895"/>
              <a:gd name="connsiteY25-474" fmla="*/ 855 h 1082"/>
              <a:gd name="connsiteX26-475" fmla="*/ 1782 w 2895"/>
              <a:gd name="connsiteY26-476" fmla="*/ 951 h 1082"/>
              <a:gd name="connsiteX0-477" fmla="*/ 954 w 2895"/>
              <a:gd name="connsiteY0-478" fmla="*/ 697 h 1082"/>
              <a:gd name="connsiteX1-479" fmla="*/ 1611 w 2895"/>
              <a:gd name="connsiteY1-480" fmla="*/ 694 h 1082"/>
              <a:gd name="connsiteX2-481" fmla="*/ 1740 w 2895"/>
              <a:gd name="connsiteY2-482" fmla="*/ 588 h 1082"/>
              <a:gd name="connsiteX3-483" fmla="*/ 2389 w 2895"/>
              <a:gd name="connsiteY3-484" fmla="*/ 402 h 1082"/>
              <a:gd name="connsiteX4-485" fmla="*/ 2895 w 2895"/>
              <a:gd name="connsiteY4-486" fmla="*/ 415 h 1082"/>
              <a:gd name="connsiteX5-487" fmla="*/ 2878 w 2895"/>
              <a:gd name="connsiteY5-488" fmla="*/ 424 h 1082"/>
              <a:gd name="connsiteX6-489" fmla="*/ 2878 w 2895"/>
              <a:gd name="connsiteY6-490" fmla="*/ 424 h 1082"/>
              <a:gd name="connsiteX7-491" fmla="*/ 2449 w 2895"/>
              <a:gd name="connsiteY7-492" fmla="*/ 382 h 1082"/>
              <a:gd name="connsiteX8-493" fmla="*/ 2801 w 2895"/>
              <a:gd name="connsiteY8-494" fmla="*/ 0 h 1082"/>
              <a:gd name="connsiteX9-495" fmla="*/ 2474 w 2895"/>
              <a:gd name="connsiteY9-496" fmla="*/ 344 h 1082"/>
              <a:gd name="connsiteX10-497" fmla="*/ 2137 w 2895"/>
              <a:gd name="connsiteY10-498" fmla="*/ 312 h 1082"/>
              <a:gd name="connsiteX11-499" fmla="*/ 1711 w 2895"/>
              <a:gd name="connsiteY11-500" fmla="*/ 545 h 1082"/>
              <a:gd name="connsiteX12-501" fmla="*/ 1609 w 2895"/>
              <a:gd name="connsiteY12-502" fmla="*/ 619 h 1082"/>
              <a:gd name="connsiteX13-503" fmla="*/ 1353 w 2895"/>
              <a:gd name="connsiteY13-504" fmla="*/ 675 h 1082"/>
              <a:gd name="connsiteX14-505" fmla="*/ 893 w 2895"/>
              <a:gd name="connsiteY14-506" fmla="*/ 585 h 1082"/>
              <a:gd name="connsiteX15-507" fmla="*/ 6 w 2895"/>
              <a:gd name="connsiteY15-508" fmla="*/ 676 h 1082"/>
              <a:gd name="connsiteX16-509" fmla="*/ 0 w 2895"/>
              <a:gd name="connsiteY16-510" fmla="*/ 681 h 1082"/>
              <a:gd name="connsiteX17-511" fmla="*/ 0 w 2895"/>
              <a:gd name="connsiteY17-512" fmla="*/ 1070 h 1082"/>
              <a:gd name="connsiteX18-513" fmla="*/ 56 w 2895"/>
              <a:gd name="connsiteY18-514" fmla="*/ 908 h 1082"/>
              <a:gd name="connsiteX19-515" fmla="*/ 325 w 2895"/>
              <a:gd name="connsiteY19-516" fmla="*/ 673 h 1082"/>
              <a:gd name="connsiteX20-517" fmla="*/ 973 w 2895"/>
              <a:gd name="connsiteY20-518" fmla="*/ 702 h 1082"/>
              <a:gd name="connsiteX21-519" fmla="*/ 1647 w 2895"/>
              <a:gd name="connsiteY21-520" fmla="*/ 1021 h 1082"/>
              <a:gd name="connsiteX22-521" fmla="*/ 1850 w 2895"/>
              <a:gd name="connsiteY22-522" fmla="*/ 1065 h 1082"/>
              <a:gd name="connsiteX23-523" fmla="*/ 1752 w 2895"/>
              <a:gd name="connsiteY23-524" fmla="*/ 953 h 1082"/>
              <a:gd name="connsiteX24-525" fmla="*/ 2137 w 2895"/>
              <a:gd name="connsiteY24-526" fmla="*/ 855 h 1082"/>
              <a:gd name="connsiteX25-527" fmla="*/ 1782 w 2895"/>
              <a:gd name="connsiteY25-528" fmla="*/ 951 h 1082"/>
              <a:gd name="connsiteX0-529" fmla="*/ 954 w 2895"/>
              <a:gd name="connsiteY0-530" fmla="*/ 697 h 1070"/>
              <a:gd name="connsiteX1-531" fmla="*/ 1611 w 2895"/>
              <a:gd name="connsiteY1-532" fmla="*/ 694 h 1070"/>
              <a:gd name="connsiteX2-533" fmla="*/ 1740 w 2895"/>
              <a:gd name="connsiteY2-534" fmla="*/ 588 h 1070"/>
              <a:gd name="connsiteX3-535" fmla="*/ 2389 w 2895"/>
              <a:gd name="connsiteY3-536" fmla="*/ 402 h 1070"/>
              <a:gd name="connsiteX4-537" fmla="*/ 2895 w 2895"/>
              <a:gd name="connsiteY4-538" fmla="*/ 415 h 1070"/>
              <a:gd name="connsiteX5-539" fmla="*/ 2878 w 2895"/>
              <a:gd name="connsiteY5-540" fmla="*/ 424 h 1070"/>
              <a:gd name="connsiteX6-541" fmla="*/ 2878 w 2895"/>
              <a:gd name="connsiteY6-542" fmla="*/ 424 h 1070"/>
              <a:gd name="connsiteX7-543" fmla="*/ 2449 w 2895"/>
              <a:gd name="connsiteY7-544" fmla="*/ 382 h 1070"/>
              <a:gd name="connsiteX8-545" fmla="*/ 2801 w 2895"/>
              <a:gd name="connsiteY8-546" fmla="*/ 0 h 1070"/>
              <a:gd name="connsiteX9-547" fmla="*/ 2474 w 2895"/>
              <a:gd name="connsiteY9-548" fmla="*/ 344 h 1070"/>
              <a:gd name="connsiteX10-549" fmla="*/ 2137 w 2895"/>
              <a:gd name="connsiteY10-550" fmla="*/ 312 h 1070"/>
              <a:gd name="connsiteX11-551" fmla="*/ 1711 w 2895"/>
              <a:gd name="connsiteY11-552" fmla="*/ 545 h 1070"/>
              <a:gd name="connsiteX12-553" fmla="*/ 1609 w 2895"/>
              <a:gd name="connsiteY12-554" fmla="*/ 619 h 1070"/>
              <a:gd name="connsiteX13-555" fmla="*/ 1353 w 2895"/>
              <a:gd name="connsiteY13-556" fmla="*/ 675 h 1070"/>
              <a:gd name="connsiteX14-557" fmla="*/ 893 w 2895"/>
              <a:gd name="connsiteY14-558" fmla="*/ 585 h 1070"/>
              <a:gd name="connsiteX15-559" fmla="*/ 6 w 2895"/>
              <a:gd name="connsiteY15-560" fmla="*/ 676 h 1070"/>
              <a:gd name="connsiteX16-561" fmla="*/ 0 w 2895"/>
              <a:gd name="connsiteY16-562" fmla="*/ 681 h 1070"/>
              <a:gd name="connsiteX17-563" fmla="*/ 0 w 2895"/>
              <a:gd name="connsiteY17-564" fmla="*/ 1070 h 1070"/>
              <a:gd name="connsiteX18-565" fmla="*/ 56 w 2895"/>
              <a:gd name="connsiteY18-566" fmla="*/ 908 h 1070"/>
              <a:gd name="connsiteX19-567" fmla="*/ 325 w 2895"/>
              <a:gd name="connsiteY19-568" fmla="*/ 673 h 1070"/>
              <a:gd name="connsiteX20-569" fmla="*/ 973 w 2895"/>
              <a:gd name="connsiteY20-570" fmla="*/ 702 h 1070"/>
              <a:gd name="connsiteX21-571" fmla="*/ 1850 w 2895"/>
              <a:gd name="connsiteY21-572" fmla="*/ 1065 h 1070"/>
              <a:gd name="connsiteX22-573" fmla="*/ 1752 w 2895"/>
              <a:gd name="connsiteY22-574" fmla="*/ 953 h 1070"/>
              <a:gd name="connsiteX23-575" fmla="*/ 2137 w 2895"/>
              <a:gd name="connsiteY23-576" fmla="*/ 855 h 1070"/>
              <a:gd name="connsiteX24-577" fmla="*/ 1782 w 2895"/>
              <a:gd name="connsiteY24-578" fmla="*/ 951 h 1070"/>
              <a:gd name="connsiteX0-579" fmla="*/ 954 w 2895"/>
              <a:gd name="connsiteY0-580" fmla="*/ 697 h 1091"/>
              <a:gd name="connsiteX1-581" fmla="*/ 1611 w 2895"/>
              <a:gd name="connsiteY1-582" fmla="*/ 694 h 1091"/>
              <a:gd name="connsiteX2-583" fmla="*/ 1740 w 2895"/>
              <a:gd name="connsiteY2-584" fmla="*/ 588 h 1091"/>
              <a:gd name="connsiteX3-585" fmla="*/ 2389 w 2895"/>
              <a:gd name="connsiteY3-586" fmla="*/ 402 h 1091"/>
              <a:gd name="connsiteX4-587" fmla="*/ 2895 w 2895"/>
              <a:gd name="connsiteY4-588" fmla="*/ 415 h 1091"/>
              <a:gd name="connsiteX5-589" fmla="*/ 2878 w 2895"/>
              <a:gd name="connsiteY5-590" fmla="*/ 424 h 1091"/>
              <a:gd name="connsiteX6-591" fmla="*/ 2878 w 2895"/>
              <a:gd name="connsiteY6-592" fmla="*/ 424 h 1091"/>
              <a:gd name="connsiteX7-593" fmla="*/ 2449 w 2895"/>
              <a:gd name="connsiteY7-594" fmla="*/ 382 h 1091"/>
              <a:gd name="connsiteX8-595" fmla="*/ 2801 w 2895"/>
              <a:gd name="connsiteY8-596" fmla="*/ 0 h 1091"/>
              <a:gd name="connsiteX9-597" fmla="*/ 2474 w 2895"/>
              <a:gd name="connsiteY9-598" fmla="*/ 344 h 1091"/>
              <a:gd name="connsiteX10-599" fmla="*/ 2137 w 2895"/>
              <a:gd name="connsiteY10-600" fmla="*/ 312 h 1091"/>
              <a:gd name="connsiteX11-601" fmla="*/ 1711 w 2895"/>
              <a:gd name="connsiteY11-602" fmla="*/ 545 h 1091"/>
              <a:gd name="connsiteX12-603" fmla="*/ 1609 w 2895"/>
              <a:gd name="connsiteY12-604" fmla="*/ 619 h 1091"/>
              <a:gd name="connsiteX13-605" fmla="*/ 1353 w 2895"/>
              <a:gd name="connsiteY13-606" fmla="*/ 675 h 1091"/>
              <a:gd name="connsiteX14-607" fmla="*/ 893 w 2895"/>
              <a:gd name="connsiteY14-608" fmla="*/ 585 h 1091"/>
              <a:gd name="connsiteX15-609" fmla="*/ 6 w 2895"/>
              <a:gd name="connsiteY15-610" fmla="*/ 676 h 1091"/>
              <a:gd name="connsiteX16-611" fmla="*/ 0 w 2895"/>
              <a:gd name="connsiteY16-612" fmla="*/ 681 h 1091"/>
              <a:gd name="connsiteX17-613" fmla="*/ 0 w 2895"/>
              <a:gd name="connsiteY17-614" fmla="*/ 1070 h 1091"/>
              <a:gd name="connsiteX18-615" fmla="*/ 56 w 2895"/>
              <a:gd name="connsiteY18-616" fmla="*/ 908 h 1091"/>
              <a:gd name="connsiteX19-617" fmla="*/ 325 w 2895"/>
              <a:gd name="connsiteY19-618" fmla="*/ 673 h 1091"/>
              <a:gd name="connsiteX20-619" fmla="*/ 973 w 2895"/>
              <a:gd name="connsiteY20-620" fmla="*/ 702 h 1091"/>
              <a:gd name="connsiteX21-621" fmla="*/ 1850 w 2895"/>
              <a:gd name="connsiteY21-622" fmla="*/ 1065 h 1091"/>
              <a:gd name="connsiteX22-623" fmla="*/ 2137 w 2895"/>
              <a:gd name="connsiteY22-624" fmla="*/ 855 h 1091"/>
              <a:gd name="connsiteX23-625" fmla="*/ 1782 w 2895"/>
              <a:gd name="connsiteY23-626" fmla="*/ 951 h 1091"/>
              <a:gd name="connsiteX0-627" fmla="*/ 954 w 2895"/>
              <a:gd name="connsiteY0-628" fmla="*/ 697 h 1091"/>
              <a:gd name="connsiteX1-629" fmla="*/ 1611 w 2895"/>
              <a:gd name="connsiteY1-630" fmla="*/ 694 h 1091"/>
              <a:gd name="connsiteX2-631" fmla="*/ 1740 w 2895"/>
              <a:gd name="connsiteY2-632" fmla="*/ 588 h 1091"/>
              <a:gd name="connsiteX3-633" fmla="*/ 2389 w 2895"/>
              <a:gd name="connsiteY3-634" fmla="*/ 402 h 1091"/>
              <a:gd name="connsiteX4-635" fmla="*/ 2895 w 2895"/>
              <a:gd name="connsiteY4-636" fmla="*/ 415 h 1091"/>
              <a:gd name="connsiteX5-637" fmla="*/ 2878 w 2895"/>
              <a:gd name="connsiteY5-638" fmla="*/ 424 h 1091"/>
              <a:gd name="connsiteX6-639" fmla="*/ 2878 w 2895"/>
              <a:gd name="connsiteY6-640" fmla="*/ 424 h 1091"/>
              <a:gd name="connsiteX7-641" fmla="*/ 2449 w 2895"/>
              <a:gd name="connsiteY7-642" fmla="*/ 382 h 1091"/>
              <a:gd name="connsiteX8-643" fmla="*/ 2801 w 2895"/>
              <a:gd name="connsiteY8-644" fmla="*/ 0 h 1091"/>
              <a:gd name="connsiteX9-645" fmla="*/ 2474 w 2895"/>
              <a:gd name="connsiteY9-646" fmla="*/ 344 h 1091"/>
              <a:gd name="connsiteX10-647" fmla="*/ 2137 w 2895"/>
              <a:gd name="connsiteY10-648" fmla="*/ 312 h 1091"/>
              <a:gd name="connsiteX11-649" fmla="*/ 1711 w 2895"/>
              <a:gd name="connsiteY11-650" fmla="*/ 545 h 1091"/>
              <a:gd name="connsiteX12-651" fmla="*/ 1609 w 2895"/>
              <a:gd name="connsiteY12-652" fmla="*/ 619 h 1091"/>
              <a:gd name="connsiteX13-653" fmla="*/ 1353 w 2895"/>
              <a:gd name="connsiteY13-654" fmla="*/ 675 h 1091"/>
              <a:gd name="connsiteX14-655" fmla="*/ 893 w 2895"/>
              <a:gd name="connsiteY14-656" fmla="*/ 585 h 1091"/>
              <a:gd name="connsiteX15-657" fmla="*/ 6 w 2895"/>
              <a:gd name="connsiteY15-658" fmla="*/ 676 h 1091"/>
              <a:gd name="connsiteX16-659" fmla="*/ 0 w 2895"/>
              <a:gd name="connsiteY16-660" fmla="*/ 681 h 1091"/>
              <a:gd name="connsiteX17-661" fmla="*/ 0 w 2895"/>
              <a:gd name="connsiteY17-662" fmla="*/ 1070 h 1091"/>
              <a:gd name="connsiteX18-663" fmla="*/ 56 w 2895"/>
              <a:gd name="connsiteY18-664" fmla="*/ 908 h 1091"/>
              <a:gd name="connsiteX19-665" fmla="*/ 325 w 2895"/>
              <a:gd name="connsiteY19-666" fmla="*/ 673 h 1091"/>
              <a:gd name="connsiteX20-667" fmla="*/ 973 w 2895"/>
              <a:gd name="connsiteY20-668" fmla="*/ 702 h 1091"/>
              <a:gd name="connsiteX21-669" fmla="*/ 1850 w 2895"/>
              <a:gd name="connsiteY21-670" fmla="*/ 1065 h 1091"/>
              <a:gd name="connsiteX22-671" fmla="*/ 2137 w 2895"/>
              <a:gd name="connsiteY22-672" fmla="*/ 855 h 1091"/>
              <a:gd name="connsiteX0-673" fmla="*/ 954 w 2895"/>
              <a:gd name="connsiteY0-674" fmla="*/ 697 h 1091"/>
              <a:gd name="connsiteX1-675" fmla="*/ 1611 w 2895"/>
              <a:gd name="connsiteY1-676" fmla="*/ 694 h 1091"/>
              <a:gd name="connsiteX2-677" fmla="*/ 1740 w 2895"/>
              <a:gd name="connsiteY2-678" fmla="*/ 588 h 1091"/>
              <a:gd name="connsiteX3-679" fmla="*/ 2389 w 2895"/>
              <a:gd name="connsiteY3-680" fmla="*/ 402 h 1091"/>
              <a:gd name="connsiteX4-681" fmla="*/ 2895 w 2895"/>
              <a:gd name="connsiteY4-682" fmla="*/ 415 h 1091"/>
              <a:gd name="connsiteX5-683" fmla="*/ 2878 w 2895"/>
              <a:gd name="connsiteY5-684" fmla="*/ 424 h 1091"/>
              <a:gd name="connsiteX6-685" fmla="*/ 2878 w 2895"/>
              <a:gd name="connsiteY6-686" fmla="*/ 424 h 1091"/>
              <a:gd name="connsiteX7-687" fmla="*/ 2449 w 2895"/>
              <a:gd name="connsiteY7-688" fmla="*/ 382 h 1091"/>
              <a:gd name="connsiteX8-689" fmla="*/ 2801 w 2895"/>
              <a:gd name="connsiteY8-690" fmla="*/ 0 h 1091"/>
              <a:gd name="connsiteX9-691" fmla="*/ 2474 w 2895"/>
              <a:gd name="connsiteY9-692" fmla="*/ 344 h 1091"/>
              <a:gd name="connsiteX10-693" fmla="*/ 2137 w 2895"/>
              <a:gd name="connsiteY10-694" fmla="*/ 312 h 1091"/>
              <a:gd name="connsiteX11-695" fmla="*/ 1711 w 2895"/>
              <a:gd name="connsiteY11-696" fmla="*/ 545 h 1091"/>
              <a:gd name="connsiteX12-697" fmla="*/ 1609 w 2895"/>
              <a:gd name="connsiteY12-698" fmla="*/ 619 h 1091"/>
              <a:gd name="connsiteX13-699" fmla="*/ 1353 w 2895"/>
              <a:gd name="connsiteY13-700" fmla="*/ 675 h 1091"/>
              <a:gd name="connsiteX14-701" fmla="*/ 893 w 2895"/>
              <a:gd name="connsiteY14-702" fmla="*/ 585 h 1091"/>
              <a:gd name="connsiteX15-703" fmla="*/ 6 w 2895"/>
              <a:gd name="connsiteY15-704" fmla="*/ 676 h 1091"/>
              <a:gd name="connsiteX16-705" fmla="*/ 0 w 2895"/>
              <a:gd name="connsiteY16-706" fmla="*/ 681 h 1091"/>
              <a:gd name="connsiteX17-707" fmla="*/ 0 w 2895"/>
              <a:gd name="connsiteY17-708" fmla="*/ 1070 h 1091"/>
              <a:gd name="connsiteX18-709" fmla="*/ 56 w 2895"/>
              <a:gd name="connsiteY18-710" fmla="*/ 908 h 1091"/>
              <a:gd name="connsiteX19-711" fmla="*/ 325 w 2895"/>
              <a:gd name="connsiteY19-712" fmla="*/ 673 h 1091"/>
              <a:gd name="connsiteX20-713" fmla="*/ 973 w 2895"/>
              <a:gd name="connsiteY20-714" fmla="*/ 702 h 1091"/>
              <a:gd name="connsiteX21-715" fmla="*/ 1850 w 2895"/>
              <a:gd name="connsiteY21-716" fmla="*/ 1065 h 1091"/>
              <a:gd name="connsiteX22-717" fmla="*/ 2139 w 2895"/>
              <a:gd name="connsiteY22-718" fmla="*/ 850 h 1091"/>
              <a:gd name="connsiteX0-719" fmla="*/ 954 w 2895"/>
              <a:gd name="connsiteY0-720" fmla="*/ 697 h 1070"/>
              <a:gd name="connsiteX1-721" fmla="*/ 1611 w 2895"/>
              <a:gd name="connsiteY1-722" fmla="*/ 694 h 1070"/>
              <a:gd name="connsiteX2-723" fmla="*/ 1740 w 2895"/>
              <a:gd name="connsiteY2-724" fmla="*/ 588 h 1070"/>
              <a:gd name="connsiteX3-725" fmla="*/ 2389 w 2895"/>
              <a:gd name="connsiteY3-726" fmla="*/ 402 h 1070"/>
              <a:gd name="connsiteX4-727" fmla="*/ 2895 w 2895"/>
              <a:gd name="connsiteY4-728" fmla="*/ 415 h 1070"/>
              <a:gd name="connsiteX5-729" fmla="*/ 2878 w 2895"/>
              <a:gd name="connsiteY5-730" fmla="*/ 424 h 1070"/>
              <a:gd name="connsiteX6-731" fmla="*/ 2878 w 2895"/>
              <a:gd name="connsiteY6-732" fmla="*/ 424 h 1070"/>
              <a:gd name="connsiteX7-733" fmla="*/ 2449 w 2895"/>
              <a:gd name="connsiteY7-734" fmla="*/ 382 h 1070"/>
              <a:gd name="connsiteX8-735" fmla="*/ 2801 w 2895"/>
              <a:gd name="connsiteY8-736" fmla="*/ 0 h 1070"/>
              <a:gd name="connsiteX9-737" fmla="*/ 2474 w 2895"/>
              <a:gd name="connsiteY9-738" fmla="*/ 344 h 1070"/>
              <a:gd name="connsiteX10-739" fmla="*/ 2137 w 2895"/>
              <a:gd name="connsiteY10-740" fmla="*/ 312 h 1070"/>
              <a:gd name="connsiteX11-741" fmla="*/ 1711 w 2895"/>
              <a:gd name="connsiteY11-742" fmla="*/ 545 h 1070"/>
              <a:gd name="connsiteX12-743" fmla="*/ 1609 w 2895"/>
              <a:gd name="connsiteY12-744" fmla="*/ 619 h 1070"/>
              <a:gd name="connsiteX13-745" fmla="*/ 1353 w 2895"/>
              <a:gd name="connsiteY13-746" fmla="*/ 675 h 1070"/>
              <a:gd name="connsiteX14-747" fmla="*/ 893 w 2895"/>
              <a:gd name="connsiteY14-748" fmla="*/ 585 h 1070"/>
              <a:gd name="connsiteX15-749" fmla="*/ 6 w 2895"/>
              <a:gd name="connsiteY15-750" fmla="*/ 676 h 1070"/>
              <a:gd name="connsiteX16-751" fmla="*/ 0 w 2895"/>
              <a:gd name="connsiteY16-752" fmla="*/ 681 h 1070"/>
              <a:gd name="connsiteX17-753" fmla="*/ 0 w 2895"/>
              <a:gd name="connsiteY17-754" fmla="*/ 1070 h 1070"/>
              <a:gd name="connsiteX18-755" fmla="*/ 56 w 2895"/>
              <a:gd name="connsiteY18-756" fmla="*/ 908 h 1070"/>
              <a:gd name="connsiteX19-757" fmla="*/ 325 w 2895"/>
              <a:gd name="connsiteY19-758" fmla="*/ 673 h 1070"/>
              <a:gd name="connsiteX20-759" fmla="*/ 973 w 2895"/>
              <a:gd name="connsiteY20-760" fmla="*/ 702 h 1070"/>
              <a:gd name="connsiteX21-761" fmla="*/ 1850 w 2895"/>
              <a:gd name="connsiteY21-762" fmla="*/ 1065 h 1070"/>
              <a:gd name="connsiteX0-763" fmla="*/ 954 w 2895"/>
              <a:gd name="connsiteY0-764" fmla="*/ 697 h 1070"/>
              <a:gd name="connsiteX1-765" fmla="*/ 1611 w 2895"/>
              <a:gd name="connsiteY1-766" fmla="*/ 694 h 1070"/>
              <a:gd name="connsiteX2-767" fmla="*/ 1740 w 2895"/>
              <a:gd name="connsiteY2-768" fmla="*/ 588 h 1070"/>
              <a:gd name="connsiteX3-769" fmla="*/ 2389 w 2895"/>
              <a:gd name="connsiteY3-770" fmla="*/ 402 h 1070"/>
              <a:gd name="connsiteX4-771" fmla="*/ 2895 w 2895"/>
              <a:gd name="connsiteY4-772" fmla="*/ 415 h 1070"/>
              <a:gd name="connsiteX5-773" fmla="*/ 2878 w 2895"/>
              <a:gd name="connsiteY5-774" fmla="*/ 424 h 1070"/>
              <a:gd name="connsiteX6-775" fmla="*/ 2878 w 2895"/>
              <a:gd name="connsiteY6-776" fmla="*/ 424 h 1070"/>
              <a:gd name="connsiteX7-777" fmla="*/ 2449 w 2895"/>
              <a:gd name="connsiteY7-778" fmla="*/ 382 h 1070"/>
              <a:gd name="connsiteX8-779" fmla="*/ 2801 w 2895"/>
              <a:gd name="connsiteY8-780" fmla="*/ 0 h 1070"/>
              <a:gd name="connsiteX9-781" fmla="*/ 2474 w 2895"/>
              <a:gd name="connsiteY9-782" fmla="*/ 344 h 1070"/>
              <a:gd name="connsiteX10-783" fmla="*/ 2137 w 2895"/>
              <a:gd name="connsiteY10-784" fmla="*/ 312 h 1070"/>
              <a:gd name="connsiteX11-785" fmla="*/ 1711 w 2895"/>
              <a:gd name="connsiteY11-786" fmla="*/ 545 h 1070"/>
              <a:gd name="connsiteX12-787" fmla="*/ 1609 w 2895"/>
              <a:gd name="connsiteY12-788" fmla="*/ 619 h 1070"/>
              <a:gd name="connsiteX13-789" fmla="*/ 1353 w 2895"/>
              <a:gd name="connsiteY13-790" fmla="*/ 675 h 1070"/>
              <a:gd name="connsiteX14-791" fmla="*/ 893 w 2895"/>
              <a:gd name="connsiteY14-792" fmla="*/ 585 h 1070"/>
              <a:gd name="connsiteX15-793" fmla="*/ 6 w 2895"/>
              <a:gd name="connsiteY15-794" fmla="*/ 676 h 1070"/>
              <a:gd name="connsiteX16-795" fmla="*/ 0 w 2895"/>
              <a:gd name="connsiteY16-796" fmla="*/ 681 h 1070"/>
              <a:gd name="connsiteX17-797" fmla="*/ 0 w 2895"/>
              <a:gd name="connsiteY17-798" fmla="*/ 1070 h 1070"/>
              <a:gd name="connsiteX18-799" fmla="*/ 56 w 2895"/>
              <a:gd name="connsiteY18-800" fmla="*/ 908 h 1070"/>
              <a:gd name="connsiteX19-801" fmla="*/ 325 w 2895"/>
              <a:gd name="connsiteY19-802" fmla="*/ 673 h 1070"/>
              <a:gd name="connsiteX20-803" fmla="*/ 973 w 2895"/>
              <a:gd name="connsiteY20-804" fmla="*/ 702 h 1070"/>
              <a:gd name="connsiteX21-805" fmla="*/ 976 w 2895"/>
              <a:gd name="connsiteY21-806" fmla="*/ 718 h 1070"/>
              <a:gd name="connsiteX0-807" fmla="*/ 954 w 2895"/>
              <a:gd name="connsiteY0-808" fmla="*/ 697 h 1070"/>
              <a:gd name="connsiteX1-809" fmla="*/ 1611 w 2895"/>
              <a:gd name="connsiteY1-810" fmla="*/ 694 h 1070"/>
              <a:gd name="connsiteX2-811" fmla="*/ 1740 w 2895"/>
              <a:gd name="connsiteY2-812" fmla="*/ 588 h 1070"/>
              <a:gd name="connsiteX3-813" fmla="*/ 2389 w 2895"/>
              <a:gd name="connsiteY3-814" fmla="*/ 402 h 1070"/>
              <a:gd name="connsiteX4-815" fmla="*/ 2895 w 2895"/>
              <a:gd name="connsiteY4-816" fmla="*/ 415 h 1070"/>
              <a:gd name="connsiteX5-817" fmla="*/ 2878 w 2895"/>
              <a:gd name="connsiteY5-818" fmla="*/ 424 h 1070"/>
              <a:gd name="connsiteX6-819" fmla="*/ 2878 w 2895"/>
              <a:gd name="connsiteY6-820" fmla="*/ 424 h 1070"/>
              <a:gd name="connsiteX7-821" fmla="*/ 2449 w 2895"/>
              <a:gd name="connsiteY7-822" fmla="*/ 382 h 1070"/>
              <a:gd name="connsiteX8-823" fmla="*/ 2801 w 2895"/>
              <a:gd name="connsiteY8-824" fmla="*/ 0 h 1070"/>
              <a:gd name="connsiteX9-825" fmla="*/ 2474 w 2895"/>
              <a:gd name="connsiteY9-826" fmla="*/ 344 h 1070"/>
              <a:gd name="connsiteX10-827" fmla="*/ 2137 w 2895"/>
              <a:gd name="connsiteY10-828" fmla="*/ 312 h 1070"/>
              <a:gd name="connsiteX11-829" fmla="*/ 1711 w 2895"/>
              <a:gd name="connsiteY11-830" fmla="*/ 545 h 1070"/>
              <a:gd name="connsiteX12-831" fmla="*/ 1609 w 2895"/>
              <a:gd name="connsiteY12-832" fmla="*/ 619 h 1070"/>
              <a:gd name="connsiteX13-833" fmla="*/ 1353 w 2895"/>
              <a:gd name="connsiteY13-834" fmla="*/ 675 h 1070"/>
              <a:gd name="connsiteX14-835" fmla="*/ 893 w 2895"/>
              <a:gd name="connsiteY14-836" fmla="*/ 585 h 1070"/>
              <a:gd name="connsiteX15-837" fmla="*/ 6 w 2895"/>
              <a:gd name="connsiteY15-838" fmla="*/ 676 h 1070"/>
              <a:gd name="connsiteX16-839" fmla="*/ 0 w 2895"/>
              <a:gd name="connsiteY16-840" fmla="*/ 681 h 1070"/>
              <a:gd name="connsiteX17-841" fmla="*/ 0 w 2895"/>
              <a:gd name="connsiteY17-842" fmla="*/ 1070 h 1070"/>
              <a:gd name="connsiteX18-843" fmla="*/ 56 w 2895"/>
              <a:gd name="connsiteY18-844" fmla="*/ 908 h 1070"/>
              <a:gd name="connsiteX19-845" fmla="*/ 325 w 2895"/>
              <a:gd name="connsiteY19-846" fmla="*/ 673 h 1070"/>
              <a:gd name="connsiteX20-847" fmla="*/ 973 w 2895"/>
              <a:gd name="connsiteY20-848" fmla="*/ 702 h 1070"/>
              <a:gd name="connsiteX0-849" fmla="*/ 954 w 2895"/>
              <a:gd name="connsiteY0-850" fmla="*/ 697 h 1070"/>
              <a:gd name="connsiteX1-851" fmla="*/ 1611 w 2895"/>
              <a:gd name="connsiteY1-852" fmla="*/ 694 h 1070"/>
              <a:gd name="connsiteX2-853" fmla="*/ 1740 w 2895"/>
              <a:gd name="connsiteY2-854" fmla="*/ 588 h 1070"/>
              <a:gd name="connsiteX3-855" fmla="*/ 2389 w 2895"/>
              <a:gd name="connsiteY3-856" fmla="*/ 402 h 1070"/>
              <a:gd name="connsiteX4-857" fmla="*/ 2895 w 2895"/>
              <a:gd name="connsiteY4-858" fmla="*/ 415 h 1070"/>
              <a:gd name="connsiteX5-859" fmla="*/ 2878 w 2895"/>
              <a:gd name="connsiteY5-860" fmla="*/ 424 h 1070"/>
              <a:gd name="connsiteX6-861" fmla="*/ 2878 w 2895"/>
              <a:gd name="connsiteY6-862" fmla="*/ 424 h 1070"/>
              <a:gd name="connsiteX7-863" fmla="*/ 2449 w 2895"/>
              <a:gd name="connsiteY7-864" fmla="*/ 382 h 1070"/>
              <a:gd name="connsiteX8-865" fmla="*/ 2801 w 2895"/>
              <a:gd name="connsiteY8-866" fmla="*/ 0 h 1070"/>
              <a:gd name="connsiteX9-867" fmla="*/ 2474 w 2895"/>
              <a:gd name="connsiteY9-868" fmla="*/ 344 h 1070"/>
              <a:gd name="connsiteX10-869" fmla="*/ 2137 w 2895"/>
              <a:gd name="connsiteY10-870" fmla="*/ 312 h 1070"/>
              <a:gd name="connsiteX11-871" fmla="*/ 1711 w 2895"/>
              <a:gd name="connsiteY11-872" fmla="*/ 545 h 1070"/>
              <a:gd name="connsiteX12-873" fmla="*/ 1609 w 2895"/>
              <a:gd name="connsiteY12-874" fmla="*/ 619 h 1070"/>
              <a:gd name="connsiteX13-875" fmla="*/ 1353 w 2895"/>
              <a:gd name="connsiteY13-876" fmla="*/ 675 h 1070"/>
              <a:gd name="connsiteX14-877" fmla="*/ 893 w 2895"/>
              <a:gd name="connsiteY14-878" fmla="*/ 585 h 1070"/>
              <a:gd name="connsiteX15-879" fmla="*/ 6 w 2895"/>
              <a:gd name="connsiteY15-880" fmla="*/ 676 h 1070"/>
              <a:gd name="connsiteX16-881" fmla="*/ 0 w 2895"/>
              <a:gd name="connsiteY16-882" fmla="*/ 681 h 1070"/>
              <a:gd name="connsiteX17-883" fmla="*/ 0 w 2895"/>
              <a:gd name="connsiteY17-884" fmla="*/ 1070 h 1070"/>
              <a:gd name="connsiteX18-885" fmla="*/ 123 w 2895"/>
              <a:gd name="connsiteY18-886" fmla="*/ 890 h 1070"/>
              <a:gd name="connsiteX19-887" fmla="*/ 325 w 2895"/>
              <a:gd name="connsiteY19-888" fmla="*/ 673 h 1070"/>
              <a:gd name="connsiteX20-889" fmla="*/ 973 w 2895"/>
              <a:gd name="connsiteY20-890" fmla="*/ 702 h 1070"/>
              <a:gd name="connsiteX0-891" fmla="*/ 954 w 2895"/>
              <a:gd name="connsiteY0-892" fmla="*/ 697 h 1077"/>
              <a:gd name="connsiteX1-893" fmla="*/ 1611 w 2895"/>
              <a:gd name="connsiteY1-894" fmla="*/ 694 h 1077"/>
              <a:gd name="connsiteX2-895" fmla="*/ 1740 w 2895"/>
              <a:gd name="connsiteY2-896" fmla="*/ 588 h 1077"/>
              <a:gd name="connsiteX3-897" fmla="*/ 2389 w 2895"/>
              <a:gd name="connsiteY3-898" fmla="*/ 402 h 1077"/>
              <a:gd name="connsiteX4-899" fmla="*/ 2895 w 2895"/>
              <a:gd name="connsiteY4-900" fmla="*/ 415 h 1077"/>
              <a:gd name="connsiteX5-901" fmla="*/ 2878 w 2895"/>
              <a:gd name="connsiteY5-902" fmla="*/ 424 h 1077"/>
              <a:gd name="connsiteX6-903" fmla="*/ 2878 w 2895"/>
              <a:gd name="connsiteY6-904" fmla="*/ 424 h 1077"/>
              <a:gd name="connsiteX7-905" fmla="*/ 2449 w 2895"/>
              <a:gd name="connsiteY7-906" fmla="*/ 382 h 1077"/>
              <a:gd name="connsiteX8-907" fmla="*/ 2801 w 2895"/>
              <a:gd name="connsiteY8-908" fmla="*/ 0 h 1077"/>
              <a:gd name="connsiteX9-909" fmla="*/ 2474 w 2895"/>
              <a:gd name="connsiteY9-910" fmla="*/ 344 h 1077"/>
              <a:gd name="connsiteX10-911" fmla="*/ 2137 w 2895"/>
              <a:gd name="connsiteY10-912" fmla="*/ 312 h 1077"/>
              <a:gd name="connsiteX11-913" fmla="*/ 1711 w 2895"/>
              <a:gd name="connsiteY11-914" fmla="*/ 545 h 1077"/>
              <a:gd name="connsiteX12-915" fmla="*/ 1609 w 2895"/>
              <a:gd name="connsiteY12-916" fmla="*/ 619 h 1077"/>
              <a:gd name="connsiteX13-917" fmla="*/ 1353 w 2895"/>
              <a:gd name="connsiteY13-918" fmla="*/ 675 h 1077"/>
              <a:gd name="connsiteX14-919" fmla="*/ 893 w 2895"/>
              <a:gd name="connsiteY14-920" fmla="*/ 585 h 1077"/>
              <a:gd name="connsiteX15-921" fmla="*/ 6 w 2895"/>
              <a:gd name="connsiteY15-922" fmla="*/ 676 h 1077"/>
              <a:gd name="connsiteX16-923" fmla="*/ 0 w 2895"/>
              <a:gd name="connsiteY16-924" fmla="*/ 681 h 1077"/>
              <a:gd name="connsiteX17-925" fmla="*/ 104 w 2895"/>
              <a:gd name="connsiteY17-926" fmla="*/ 1077 h 1077"/>
              <a:gd name="connsiteX18-927" fmla="*/ 123 w 2895"/>
              <a:gd name="connsiteY18-928" fmla="*/ 890 h 1077"/>
              <a:gd name="connsiteX19-929" fmla="*/ 325 w 2895"/>
              <a:gd name="connsiteY19-930" fmla="*/ 673 h 1077"/>
              <a:gd name="connsiteX20-931" fmla="*/ 973 w 2895"/>
              <a:gd name="connsiteY20-932" fmla="*/ 702 h 1077"/>
              <a:gd name="connsiteX0-933" fmla="*/ 950 w 2891"/>
              <a:gd name="connsiteY0-934" fmla="*/ 697 h 1077"/>
              <a:gd name="connsiteX1-935" fmla="*/ 1607 w 2891"/>
              <a:gd name="connsiteY1-936" fmla="*/ 694 h 1077"/>
              <a:gd name="connsiteX2-937" fmla="*/ 1736 w 2891"/>
              <a:gd name="connsiteY2-938" fmla="*/ 588 h 1077"/>
              <a:gd name="connsiteX3-939" fmla="*/ 2385 w 2891"/>
              <a:gd name="connsiteY3-940" fmla="*/ 402 h 1077"/>
              <a:gd name="connsiteX4-941" fmla="*/ 2891 w 2891"/>
              <a:gd name="connsiteY4-942" fmla="*/ 415 h 1077"/>
              <a:gd name="connsiteX5-943" fmla="*/ 2874 w 2891"/>
              <a:gd name="connsiteY5-944" fmla="*/ 424 h 1077"/>
              <a:gd name="connsiteX6-945" fmla="*/ 2874 w 2891"/>
              <a:gd name="connsiteY6-946" fmla="*/ 424 h 1077"/>
              <a:gd name="connsiteX7-947" fmla="*/ 2445 w 2891"/>
              <a:gd name="connsiteY7-948" fmla="*/ 382 h 1077"/>
              <a:gd name="connsiteX8-949" fmla="*/ 2797 w 2891"/>
              <a:gd name="connsiteY8-950" fmla="*/ 0 h 1077"/>
              <a:gd name="connsiteX9-951" fmla="*/ 2470 w 2891"/>
              <a:gd name="connsiteY9-952" fmla="*/ 344 h 1077"/>
              <a:gd name="connsiteX10-953" fmla="*/ 2133 w 2891"/>
              <a:gd name="connsiteY10-954" fmla="*/ 312 h 1077"/>
              <a:gd name="connsiteX11-955" fmla="*/ 1707 w 2891"/>
              <a:gd name="connsiteY11-956" fmla="*/ 545 h 1077"/>
              <a:gd name="connsiteX12-957" fmla="*/ 1605 w 2891"/>
              <a:gd name="connsiteY12-958" fmla="*/ 619 h 1077"/>
              <a:gd name="connsiteX13-959" fmla="*/ 1349 w 2891"/>
              <a:gd name="connsiteY13-960" fmla="*/ 675 h 1077"/>
              <a:gd name="connsiteX14-961" fmla="*/ 889 w 2891"/>
              <a:gd name="connsiteY14-962" fmla="*/ 585 h 1077"/>
              <a:gd name="connsiteX15-963" fmla="*/ 2 w 2891"/>
              <a:gd name="connsiteY15-964" fmla="*/ 676 h 1077"/>
              <a:gd name="connsiteX16-965" fmla="*/ 31 w 2891"/>
              <a:gd name="connsiteY16-966" fmla="*/ 669 h 1077"/>
              <a:gd name="connsiteX17-967" fmla="*/ 100 w 2891"/>
              <a:gd name="connsiteY17-968" fmla="*/ 1077 h 1077"/>
              <a:gd name="connsiteX18-969" fmla="*/ 119 w 2891"/>
              <a:gd name="connsiteY18-970" fmla="*/ 890 h 1077"/>
              <a:gd name="connsiteX19-971" fmla="*/ 321 w 2891"/>
              <a:gd name="connsiteY19-972" fmla="*/ 673 h 1077"/>
              <a:gd name="connsiteX20-973" fmla="*/ 969 w 2891"/>
              <a:gd name="connsiteY20-974" fmla="*/ 702 h 1077"/>
              <a:gd name="connsiteX0-975" fmla="*/ 928 w 2869"/>
              <a:gd name="connsiteY0-976" fmla="*/ 697 h 1077"/>
              <a:gd name="connsiteX1-977" fmla="*/ 1585 w 2869"/>
              <a:gd name="connsiteY1-978" fmla="*/ 694 h 1077"/>
              <a:gd name="connsiteX2-979" fmla="*/ 1714 w 2869"/>
              <a:gd name="connsiteY2-980" fmla="*/ 588 h 1077"/>
              <a:gd name="connsiteX3-981" fmla="*/ 2363 w 2869"/>
              <a:gd name="connsiteY3-982" fmla="*/ 402 h 1077"/>
              <a:gd name="connsiteX4-983" fmla="*/ 2869 w 2869"/>
              <a:gd name="connsiteY4-984" fmla="*/ 415 h 1077"/>
              <a:gd name="connsiteX5-985" fmla="*/ 2852 w 2869"/>
              <a:gd name="connsiteY5-986" fmla="*/ 424 h 1077"/>
              <a:gd name="connsiteX6-987" fmla="*/ 2852 w 2869"/>
              <a:gd name="connsiteY6-988" fmla="*/ 424 h 1077"/>
              <a:gd name="connsiteX7-989" fmla="*/ 2423 w 2869"/>
              <a:gd name="connsiteY7-990" fmla="*/ 382 h 1077"/>
              <a:gd name="connsiteX8-991" fmla="*/ 2775 w 2869"/>
              <a:gd name="connsiteY8-992" fmla="*/ 0 h 1077"/>
              <a:gd name="connsiteX9-993" fmla="*/ 2448 w 2869"/>
              <a:gd name="connsiteY9-994" fmla="*/ 344 h 1077"/>
              <a:gd name="connsiteX10-995" fmla="*/ 2111 w 2869"/>
              <a:gd name="connsiteY10-996" fmla="*/ 312 h 1077"/>
              <a:gd name="connsiteX11-997" fmla="*/ 1685 w 2869"/>
              <a:gd name="connsiteY11-998" fmla="*/ 545 h 1077"/>
              <a:gd name="connsiteX12-999" fmla="*/ 1583 w 2869"/>
              <a:gd name="connsiteY12-1000" fmla="*/ 619 h 1077"/>
              <a:gd name="connsiteX13-1001" fmla="*/ 1327 w 2869"/>
              <a:gd name="connsiteY13-1002" fmla="*/ 675 h 1077"/>
              <a:gd name="connsiteX14-1003" fmla="*/ 867 w 2869"/>
              <a:gd name="connsiteY14-1004" fmla="*/ 585 h 1077"/>
              <a:gd name="connsiteX15-1005" fmla="*/ 2 w 2869"/>
              <a:gd name="connsiteY15-1006" fmla="*/ 603 h 1077"/>
              <a:gd name="connsiteX16-1007" fmla="*/ 9 w 2869"/>
              <a:gd name="connsiteY16-1008" fmla="*/ 669 h 1077"/>
              <a:gd name="connsiteX17-1009" fmla="*/ 78 w 2869"/>
              <a:gd name="connsiteY17-1010" fmla="*/ 1077 h 1077"/>
              <a:gd name="connsiteX18-1011" fmla="*/ 97 w 2869"/>
              <a:gd name="connsiteY18-1012" fmla="*/ 890 h 1077"/>
              <a:gd name="connsiteX19-1013" fmla="*/ 299 w 2869"/>
              <a:gd name="connsiteY19-1014" fmla="*/ 673 h 1077"/>
              <a:gd name="connsiteX20-1015" fmla="*/ 947 w 2869"/>
              <a:gd name="connsiteY20-1016" fmla="*/ 702 h 1077"/>
              <a:gd name="connsiteX0-1017" fmla="*/ 966 w 2907"/>
              <a:gd name="connsiteY0-1018" fmla="*/ 697 h 1077"/>
              <a:gd name="connsiteX1-1019" fmla="*/ 1623 w 2907"/>
              <a:gd name="connsiteY1-1020" fmla="*/ 694 h 1077"/>
              <a:gd name="connsiteX2-1021" fmla="*/ 1752 w 2907"/>
              <a:gd name="connsiteY2-1022" fmla="*/ 588 h 1077"/>
              <a:gd name="connsiteX3-1023" fmla="*/ 2401 w 2907"/>
              <a:gd name="connsiteY3-1024" fmla="*/ 402 h 1077"/>
              <a:gd name="connsiteX4-1025" fmla="*/ 2907 w 2907"/>
              <a:gd name="connsiteY4-1026" fmla="*/ 415 h 1077"/>
              <a:gd name="connsiteX5-1027" fmla="*/ 2890 w 2907"/>
              <a:gd name="connsiteY5-1028" fmla="*/ 424 h 1077"/>
              <a:gd name="connsiteX6-1029" fmla="*/ 2890 w 2907"/>
              <a:gd name="connsiteY6-1030" fmla="*/ 424 h 1077"/>
              <a:gd name="connsiteX7-1031" fmla="*/ 2461 w 2907"/>
              <a:gd name="connsiteY7-1032" fmla="*/ 382 h 1077"/>
              <a:gd name="connsiteX8-1033" fmla="*/ 2813 w 2907"/>
              <a:gd name="connsiteY8-1034" fmla="*/ 0 h 1077"/>
              <a:gd name="connsiteX9-1035" fmla="*/ 2486 w 2907"/>
              <a:gd name="connsiteY9-1036" fmla="*/ 344 h 1077"/>
              <a:gd name="connsiteX10-1037" fmla="*/ 2149 w 2907"/>
              <a:gd name="connsiteY10-1038" fmla="*/ 312 h 1077"/>
              <a:gd name="connsiteX11-1039" fmla="*/ 1723 w 2907"/>
              <a:gd name="connsiteY11-1040" fmla="*/ 545 h 1077"/>
              <a:gd name="connsiteX12-1041" fmla="*/ 1621 w 2907"/>
              <a:gd name="connsiteY12-1042" fmla="*/ 619 h 1077"/>
              <a:gd name="connsiteX13-1043" fmla="*/ 1365 w 2907"/>
              <a:gd name="connsiteY13-1044" fmla="*/ 675 h 1077"/>
              <a:gd name="connsiteX14-1045" fmla="*/ 905 w 2907"/>
              <a:gd name="connsiteY14-1046" fmla="*/ 585 h 1077"/>
              <a:gd name="connsiteX15-1047" fmla="*/ 40 w 2907"/>
              <a:gd name="connsiteY15-1048" fmla="*/ 603 h 1077"/>
              <a:gd name="connsiteX16-1049" fmla="*/ 0 w 2907"/>
              <a:gd name="connsiteY16-1050" fmla="*/ 579 h 1077"/>
              <a:gd name="connsiteX17-1051" fmla="*/ 116 w 2907"/>
              <a:gd name="connsiteY17-1052" fmla="*/ 1077 h 1077"/>
              <a:gd name="connsiteX18-1053" fmla="*/ 135 w 2907"/>
              <a:gd name="connsiteY18-1054" fmla="*/ 890 h 1077"/>
              <a:gd name="connsiteX19-1055" fmla="*/ 337 w 2907"/>
              <a:gd name="connsiteY19-1056" fmla="*/ 673 h 1077"/>
              <a:gd name="connsiteX20-1057" fmla="*/ 985 w 2907"/>
              <a:gd name="connsiteY20-1058" fmla="*/ 702 h 10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2907" h="1077">
                <a:moveTo>
                  <a:pt x="966" y="697"/>
                </a:moveTo>
                <a:cubicBezTo>
                  <a:pt x="1108" y="727"/>
                  <a:pt x="1497" y="786"/>
                  <a:pt x="1623" y="694"/>
                </a:cubicBezTo>
                <a:cubicBezTo>
                  <a:pt x="1667" y="661"/>
                  <a:pt x="1708" y="623"/>
                  <a:pt x="1752" y="588"/>
                </a:cubicBezTo>
                <a:cubicBezTo>
                  <a:pt x="2134" y="287"/>
                  <a:pt x="2404" y="399"/>
                  <a:pt x="2401" y="402"/>
                </a:cubicBezTo>
                <a:cubicBezTo>
                  <a:pt x="2518" y="510"/>
                  <a:pt x="2782" y="511"/>
                  <a:pt x="2907" y="415"/>
                </a:cubicBezTo>
                <a:cubicBezTo>
                  <a:pt x="2901" y="418"/>
                  <a:pt x="2896" y="421"/>
                  <a:pt x="2890" y="424"/>
                </a:cubicBezTo>
                <a:lnTo>
                  <a:pt x="2890" y="424"/>
                </a:lnTo>
                <a:cubicBezTo>
                  <a:pt x="2776" y="484"/>
                  <a:pt x="2556" y="468"/>
                  <a:pt x="2461" y="382"/>
                </a:cubicBezTo>
                <a:cubicBezTo>
                  <a:pt x="2594" y="342"/>
                  <a:pt x="2774" y="142"/>
                  <a:pt x="2813" y="0"/>
                </a:cubicBezTo>
                <a:cubicBezTo>
                  <a:pt x="2769" y="128"/>
                  <a:pt x="2609" y="309"/>
                  <a:pt x="2486" y="344"/>
                </a:cubicBezTo>
                <a:cubicBezTo>
                  <a:pt x="2412" y="366"/>
                  <a:pt x="2258" y="334"/>
                  <a:pt x="2149" y="312"/>
                </a:cubicBezTo>
                <a:cubicBezTo>
                  <a:pt x="2096" y="307"/>
                  <a:pt x="1767" y="523"/>
                  <a:pt x="1723" y="545"/>
                </a:cubicBezTo>
                <a:cubicBezTo>
                  <a:pt x="1685" y="564"/>
                  <a:pt x="1653" y="593"/>
                  <a:pt x="1621" y="619"/>
                </a:cubicBezTo>
                <a:cubicBezTo>
                  <a:pt x="1544" y="679"/>
                  <a:pt x="1459" y="684"/>
                  <a:pt x="1365" y="675"/>
                </a:cubicBezTo>
                <a:cubicBezTo>
                  <a:pt x="1283" y="668"/>
                  <a:pt x="1017" y="609"/>
                  <a:pt x="905" y="585"/>
                </a:cubicBezTo>
                <a:cubicBezTo>
                  <a:pt x="892" y="585"/>
                  <a:pt x="333" y="356"/>
                  <a:pt x="40" y="603"/>
                </a:cubicBezTo>
                <a:cubicBezTo>
                  <a:pt x="38" y="604"/>
                  <a:pt x="2" y="577"/>
                  <a:pt x="0" y="579"/>
                </a:cubicBezTo>
                <a:cubicBezTo>
                  <a:pt x="35" y="711"/>
                  <a:pt x="81" y="945"/>
                  <a:pt x="116" y="1077"/>
                </a:cubicBezTo>
                <a:cubicBezTo>
                  <a:pt x="134" y="1022"/>
                  <a:pt x="114" y="942"/>
                  <a:pt x="135" y="890"/>
                </a:cubicBezTo>
                <a:cubicBezTo>
                  <a:pt x="183" y="773"/>
                  <a:pt x="185" y="695"/>
                  <a:pt x="337" y="673"/>
                </a:cubicBezTo>
                <a:cubicBezTo>
                  <a:pt x="561" y="641"/>
                  <a:pt x="765" y="673"/>
                  <a:pt x="985" y="702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25" name="Oval 5"/>
          <p:cNvSpPr/>
          <p:nvPr/>
        </p:nvSpPr>
        <p:spPr bwMode="auto">
          <a:xfrm>
            <a:off x="2190337" y="3169943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6"/>
          <p:cNvSpPr/>
          <p:nvPr/>
        </p:nvSpPr>
        <p:spPr bwMode="auto">
          <a:xfrm>
            <a:off x="865291" y="2808654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7"/>
          <p:cNvSpPr/>
          <p:nvPr/>
        </p:nvSpPr>
        <p:spPr bwMode="auto">
          <a:xfrm>
            <a:off x="3056226" y="3518608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8"/>
          <p:cNvSpPr/>
          <p:nvPr/>
        </p:nvSpPr>
        <p:spPr bwMode="auto">
          <a:xfrm>
            <a:off x="4769572" y="3966920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9"/>
          <p:cNvSpPr/>
          <p:nvPr/>
        </p:nvSpPr>
        <p:spPr bwMode="auto">
          <a:xfrm>
            <a:off x="6369594" y="3446386"/>
            <a:ext cx="100483" cy="100483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Oval 10"/>
          <p:cNvSpPr/>
          <p:nvPr/>
        </p:nvSpPr>
        <p:spPr bwMode="auto">
          <a:xfrm>
            <a:off x="7792240" y="3518608"/>
            <a:ext cx="100483" cy="100483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5"/>
          <p:cNvSpPr/>
          <p:nvPr/>
        </p:nvSpPr>
        <p:spPr bwMode="auto">
          <a:xfrm rot="8375884">
            <a:off x="1989772" y="1977597"/>
            <a:ext cx="2372767" cy="102642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2" name="Freeform 5"/>
          <p:cNvSpPr/>
          <p:nvPr/>
        </p:nvSpPr>
        <p:spPr bwMode="auto">
          <a:xfrm rot="7494101">
            <a:off x="4401443" y="2749261"/>
            <a:ext cx="2094909" cy="906224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3" name="Freeform 5"/>
          <p:cNvSpPr/>
          <p:nvPr/>
        </p:nvSpPr>
        <p:spPr bwMode="auto">
          <a:xfrm rot="7358619">
            <a:off x="7362010" y="2263527"/>
            <a:ext cx="2032039" cy="87902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4" name="Freeform 5"/>
          <p:cNvSpPr/>
          <p:nvPr/>
        </p:nvSpPr>
        <p:spPr bwMode="auto">
          <a:xfrm rot="3380677">
            <a:off x="441168" y="3369747"/>
            <a:ext cx="2372768" cy="102642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5" name="Freeform 5"/>
          <p:cNvSpPr/>
          <p:nvPr/>
        </p:nvSpPr>
        <p:spPr bwMode="auto">
          <a:xfrm rot="3467410">
            <a:off x="2658451" y="3917249"/>
            <a:ext cx="2094909" cy="906224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6" name="Freeform 5"/>
          <p:cNvSpPr/>
          <p:nvPr/>
        </p:nvSpPr>
        <p:spPr bwMode="auto">
          <a:xfrm rot="2257082">
            <a:off x="6216755" y="3669225"/>
            <a:ext cx="2032040" cy="87902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 rot="18792210">
            <a:off x="2386330" y="2325370"/>
            <a:ext cx="1590040" cy="2768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 -表示材料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 rot="18202959">
            <a:off x="4605655" y="3031490"/>
            <a:ext cx="1783715" cy="245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5-表示矿车载重 吨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 rot="18283715">
            <a:off x="7950829" y="2544350"/>
            <a:ext cx="854398" cy="2768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含义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 rot="3124774">
            <a:off x="699770" y="3644900"/>
            <a:ext cx="1811655" cy="2768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 -表示煤矿用车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 rot="3124774">
            <a:off x="2886075" y="4264660"/>
            <a:ext cx="1733550" cy="2768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 -表示煤矿用车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 rot="2362389">
            <a:off x="6241415" y="3921760"/>
            <a:ext cx="2112645" cy="2768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 –表示轨距900mm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520065" y="699770"/>
            <a:ext cx="3790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MLC5-9所代表的含义如下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3484061" y="3780418"/>
            <a:ext cx="1879513" cy="18795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1521220" y="1780541"/>
            <a:ext cx="1867649" cy="187951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20120" y="699730"/>
            <a:ext cx="291250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MLC5-9材料车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材料车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095" y="1787525"/>
            <a:ext cx="5182870" cy="3872230"/>
          </a:xfrm>
          <a:prstGeom prst="rect">
            <a:avLst/>
          </a:prstGeom>
        </p:spPr>
      </p:pic>
      <p:pic>
        <p:nvPicPr>
          <p:cNvPr id="4" name="图片 3" descr="材料车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460" y="3780155"/>
            <a:ext cx="1900555" cy="1879600"/>
          </a:xfrm>
          <a:prstGeom prst="rect">
            <a:avLst/>
          </a:prstGeom>
        </p:spPr>
      </p:pic>
      <p:pic>
        <p:nvPicPr>
          <p:cNvPr id="14" name="图片 13" descr="材料车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4245" y="1787525"/>
            <a:ext cx="1895475" cy="1871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>
            <p:custDataLst>
              <p:tags r:id="rId1"/>
            </p:custDataLst>
          </p:nvPr>
        </p:nvSpPr>
        <p:spPr bwMode="auto">
          <a:xfrm>
            <a:off x="6494933" y="2032574"/>
            <a:ext cx="5098762" cy="1599043"/>
          </a:xfrm>
          <a:custGeom>
            <a:avLst/>
            <a:gdLst>
              <a:gd name="connsiteX0" fmla="*/ 1244023 w 5098762"/>
              <a:gd name="connsiteY0" fmla="*/ 487795 h 1599043"/>
              <a:gd name="connsiteX1" fmla="*/ 1391228 w 5098762"/>
              <a:gd name="connsiteY1" fmla="*/ 487795 h 1599043"/>
              <a:gd name="connsiteX2" fmla="*/ 1538432 w 5098762"/>
              <a:gd name="connsiteY2" fmla="*/ 635722 h 1599043"/>
              <a:gd name="connsiteX3" fmla="*/ 1391228 w 5098762"/>
              <a:gd name="connsiteY3" fmla="*/ 783648 h 1599043"/>
              <a:gd name="connsiteX4" fmla="*/ 1244023 w 5098762"/>
              <a:gd name="connsiteY4" fmla="*/ 783648 h 1599043"/>
              <a:gd name="connsiteX5" fmla="*/ 1391228 w 5098762"/>
              <a:gd name="connsiteY5" fmla="*/ 635722 h 1599043"/>
              <a:gd name="connsiteX6" fmla="*/ 1101143 w 5098762"/>
              <a:gd name="connsiteY6" fmla="*/ 0 h 1599043"/>
              <a:gd name="connsiteX7" fmla="*/ 4566152 w 5098762"/>
              <a:gd name="connsiteY7" fmla="*/ 0 h 1599043"/>
              <a:gd name="connsiteX8" fmla="*/ 5098762 w 5098762"/>
              <a:gd name="connsiteY8" fmla="*/ 532609 h 1599043"/>
              <a:gd name="connsiteX9" fmla="*/ 5098762 w 5098762"/>
              <a:gd name="connsiteY9" fmla="*/ 1066434 h 1599043"/>
              <a:gd name="connsiteX10" fmla="*/ 4566152 w 5098762"/>
              <a:gd name="connsiteY10" fmla="*/ 1599043 h 1599043"/>
              <a:gd name="connsiteX11" fmla="*/ 1168535 w 5098762"/>
              <a:gd name="connsiteY11" fmla="*/ 1599043 h 1599043"/>
              <a:gd name="connsiteX12" fmla="*/ 1101143 w 5098762"/>
              <a:gd name="connsiteY12" fmla="*/ 1599043 h 1599043"/>
              <a:gd name="connsiteX13" fmla="*/ 348245 w 5098762"/>
              <a:gd name="connsiteY13" fmla="*/ 1599043 h 1599043"/>
              <a:gd name="connsiteX14" fmla="*/ 0 w 5098762"/>
              <a:gd name="connsiteY14" fmla="*/ 1250799 h 1599043"/>
              <a:gd name="connsiteX15" fmla="*/ 0 w 5098762"/>
              <a:gd name="connsiteY15" fmla="*/ 901759 h 1599043"/>
              <a:gd name="connsiteX16" fmla="*/ 348245 w 5098762"/>
              <a:gd name="connsiteY16" fmla="*/ 553515 h 1599043"/>
              <a:gd name="connsiteX17" fmla="*/ 1085729 w 5098762"/>
              <a:gd name="connsiteY17" fmla="*/ 553515 h 1599043"/>
              <a:gd name="connsiteX18" fmla="*/ 1020330 w 5098762"/>
              <a:gd name="connsiteY18" fmla="*/ 487795 h 1599043"/>
              <a:gd name="connsiteX19" fmla="*/ 1167535 w 5098762"/>
              <a:gd name="connsiteY19" fmla="*/ 487795 h 1599043"/>
              <a:gd name="connsiteX20" fmla="*/ 1314739 w 5098762"/>
              <a:gd name="connsiteY20" fmla="*/ 635722 h 1599043"/>
              <a:gd name="connsiteX21" fmla="*/ 1167535 w 5098762"/>
              <a:gd name="connsiteY21" fmla="*/ 783648 h 1599043"/>
              <a:gd name="connsiteX22" fmla="*/ 1020330 w 5098762"/>
              <a:gd name="connsiteY22" fmla="*/ 783648 h 1599043"/>
              <a:gd name="connsiteX23" fmla="*/ 1077302 w 5098762"/>
              <a:gd name="connsiteY23" fmla="*/ 726397 h 1599043"/>
              <a:gd name="connsiteX24" fmla="*/ 417583 w 5098762"/>
              <a:gd name="connsiteY24" fmla="*/ 726397 h 1599043"/>
              <a:gd name="connsiteX25" fmla="*/ 184505 w 5098762"/>
              <a:gd name="connsiteY25" fmla="*/ 959474 h 1599043"/>
              <a:gd name="connsiteX26" fmla="*/ 184505 w 5098762"/>
              <a:gd name="connsiteY26" fmla="*/ 1193083 h 1599043"/>
              <a:gd name="connsiteX27" fmla="*/ 417583 w 5098762"/>
              <a:gd name="connsiteY27" fmla="*/ 1426161 h 1599043"/>
              <a:gd name="connsiteX28" fmla="*/ 1168535 w 5098762"/>
              <a:gd name="connsiteY28" fmla="*/ 1426161 h 1599043"/>
              <a:gd name="connsiteX29" fmla="*/ 1168535 w 5098762"/>
              <a:gd name="connsiteY29" fmla="*/ 1426420 h 1599043"/>
              <a:gd name="connsiteX30" fmla="*/ 4496642 w 5098762"/>
              <a:gd name="connsiteY30" fmla="*/ 1426420 h 1599043"/>
              <a:gd name="connsiteX31" fmla="*/ 4914256 w 5098762"/>
              <a:gd name="connsiteY31" fmla="*/ 1008806 h 1599043"/>
              <a:gd name="connsiteX32" fmla="*/ 4914256 w 5098762"/>
              <a:gd name="connsiteY32" fmla="*/ 590238 h 1599043"/>
              <a:gd name="connsiteX33" fmla="*/ 4496642 w 5098762"/>
              <a:gd name="connsiteY33" fmla="*/ 172624 h 1599043"/>
              <a:gd name="connsiteX34" fmla="*/ 1101143 w 5098762"/>
              <a:gd name="connsiteY34" fmla="*/ 172624 h 1599043"/>
              <a:gd name="connsiteX35" fmla="*/ 1214041 w 5098762"/>
              <a:gd name="connsiteY35" fmla="*/ 93364 h 1599043"/>
              <a:gd name="connsiteX36" fmla="*/ 1101143 w 5098762"/>
              <a:gd name="connsiteY36" fmla="*/ 0 h 159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098762" h="1599043">
                <a:moveTo>
                  <a:pt x="1244023" y="487795"/>
                </a:moveTo>
                <a:lnTo>
                  <a:pt x="1391228" y="487795"/>
                </a:lnTo>
                <a:lnTo>
                  <a:pt x="1538432" y="635722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5722"/>
                </a:lnTo>
                <a:close/>
                <a:moveTo>
                  <a:pt x="1101143" y="0"/>
                </a:moveTo>
                <a:lnTo>
                  <a:pt x="4566152" y="0"/>
                </a:lnTo>
                <a:cubicBezTo>
                  <a:pt x="4860304" y="0"/>
                  <a:pt x="5098762" y="238457"/>
                  <a:pt x="5098762" y="532609"/>
                </a:cubicBezTo>
                <a:lnTo>
                  <a:pt x="5098762" y="1066434"/>
                </a:lnTo>
                <a:cubicBezTo>
                  <a:pt x="5098762" y="1360586"/>
                  <a:pt x="4860304" y="1599043"/>
                  <a:pt x="4566152" y="1599043"/>
                </a:cubicBezTo>
                <a:lnTo>
                  <a:pt x="1168535" y="1599043"/>
                </a:lnTo>
                <a:lnTo>
                  <a:pt x="1101143" y="1599043"/>
                </a:lnTo>
                <a:lnTo>
                  <a:pt x="348245" y="1599043"/>
                </a:lnTo>
                <a:cubicBezTo>
                  <a:pt x="155914" y="1599043"/>
                  <a:pt x="0" y="1443129"/>
                  <a:pt x="0" y="1250799"/>
                </a:cubicBezTo>
                <a:lnTo>
                  <a:pt x="0" y="901759"/>
                </a:lnTo>
                <a:cubicBezTo>
                  <a:pt x="0" y="709429"/>
                  <a:pt x="155914" y="553515"/>
                  <a:pt x="348245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2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7302" y="726397"/>
                </a:lnTo>
                <a:lnTo>
                  <a:pt x="417583" y="726397"/>
                </a:lnTo>
                <a:cubicBezTo>
                  <a:pt x="288858" y="726397"/>
                  <a:pt x="184505" y="830749"/>
                  <a:pt x="184505" y="959474"/>
                </a:cubicBezTo>
                <a:lnTo>
                  <a:pt x="184505" y="1193083"/>
                </a:lnTo>
                <a:cubicBezTo>
                  <a:pt x="184505" y="1321808"/>
                  <a:pt x="288858" y="1426161"/>
                  <a:pt x="417583" y="1426161"/>
                </a:cubicBezTo>
                <a:lnTo>
                  <a:pt x="1168535" y="1426161"/>
                </a:lnTo>
                <a:lnTo>
                  <a:pt x="1168535" y="1426420"/>
                </a:lnTo>
                <a:lnTo>
                  <a:pt x="4496642" y="1426420"/>
                </a:lnTo>
                <a:cubicBezTo>
                  <a:pt x="4727284" y="1426420"/>
                  <a:pt x="4914256" y="1239447"/>
                  <a:pt x="4914256" y="1008806"/>
                </a:cubicBezTo>
                <a:lnTo>
                  <a:pt x="4914256" y="590238"/>
                </a:lnTo>
                <a:cubicBezTo>
                  <a:pt x="4914256" y="359596"/>
                  <a:pt x="4727284" y="172624"/>
                  <a:pt x="4496642" y="172624"/>
                </a:cubicBezTo>
                <a:lnTo>
                  <a:pt x="1101143" y="172624"/>
                </a:lnTo>
                <a:cubicBezTo>
                  <a:pt x="1100811" y="138069"/>
                  <a:pt x="1214373" y="127919"/>
                  <a:pt x="1214041" y="93364"/>
                </a:cubicBezTo>
                <a:cubicBezTo>
                  <a:pt x="1214373" y="70378"/>
                  <a:pt x="1100811" y="22986"/>
                  <a:pt x="1101143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>
            <p:custDataLst>
              <p:tags r:id="rId2"/>
            </p:custDataLst>
          </p:nvPr>
        </p:nvSpPr>
        <p:spPr bwMode="auto">
          <a:xfrm>
            <a:off x="6725843" y="2799628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W</a:t>
            </a:r>
            <a:endParaRPr lang="en-US" altLang="zh-CN" sz="4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 bwMode="auto">
          <a:xfrm>
            <a:off x="660757" y="446248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4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4 w 5100205"/>
              <a:gd name="connsiteY10" fmla="*/ 1599044 h 1599044"/>
              <a:gd name="connsiteX11" fmla="*/ 1168866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30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2 w 5100205"/>
              <a:gd name="connsiteY24" fmla="*/ 726397 h 1599044"/>
              <a:gd name="connsiteX25" fmla="*/ 184558 w 5100205"/>
              <a:gd name="connsiteY25" fmla="*/ 959475 h 1599044"/>
              <a:gd name="connsiteX26" fmla="*/ 184558 w 5100205"/>
              <a:gd name="connsiteY26" fmla="*/ 1193084 h 1599044"/>
              <a:gd name="connsiteX27" fmla="*/ 417702 w 5100205"/>
              <a:gd name="connsiteY27" fmla="*/ 1426162 h 1599044"/>
              <a:gd name="connsiteX28" fmla="*/ 1168866 w 5100205"/>
              <a:gd name="connsiteY28" fmla="*/ 1426162 h 1599044"/>
              <a:gd name="connsiteX29" fmla="*/ 1168866 w 5100205"/>
              <a:gd name="connsiteY29" fmla="*/ 1426420 h 1599044"/>
              <a:gd name="connsiteX30" fmla="*/ 4497914 w 5100205"/>
              <a:gd name="connsiteY30" fmla="*/ 1426420 h 1599044"/>
              <a:gd name="connsiteX31" fmla="*/ 4915648 w 5100205"/>
              <a:gd name="connsiteY31" fmla="*/ 1008806 h 1599044"/>
              <a:gd name="connsiteX32" fmla="*/ 4915648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5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80" y="1599044"/>
                  <a:pt x="4567444" y="1599044"/>
                </a:cubicBezTo>
                <a:lnTo>
                  <a:pt x="1168866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9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9" y="553515"/>
                  <a:pt x="348344" y="553515"/>
                </a:cubicBezTo>
                <a:lnTo>
                  <a:pt x="1085730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2" y="726397"/>
                </a:lnTo>
                <a:cubicBezTo>
                  <a:pt x="288940" y="726397"/>
                  <a:pt x="184558" y="830750"/>
                  <a:pt x="184558" y="959475"/>
                </a:cubicBezTo>
                <a:lnTo>
                  <a:pt x="184558" y="1193084"/>
                </a:lnTo>
                <a:cubicBezTo>
                  <a:pt x="184558" y="1321809"/>
                  <a:pt x="288940" y="1426162"/>
                  <a:pt x="417702" y="1426162"/>
                </a:cubicBezTo>
                <a:lnTo>
                  <a:pt x="1168866" y="1426162"/>
                </a:lnTo>
                <a:lnTo>
                  <a:pt x="1168866" y="1426420"/>
                </a:lnTo>
                <a:lnTo>
                  <a:pt x="4497914" y="1426420"/>
                </a:lnTo>
                <a:cubicBezTo>
                  <a:pt x="4728622" y="1426420"/>
                  <a:pt x="4915648" y="1239448"/>
                  <a:pt x="4915648" y="1008806"/>
                </a:cubicBezTo>
                <a:lnTo>
                  <a:pt x="4915648" y="590238"/>
                </a:lnTo>
                <a:cubicBezTo>
                  <a:pt x="4915648" y="359596"/>
                  <a:pt x="4728622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5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0" name="TextBox 17"/>
          <p:cNvSpPr txBox="1"/>
          <p:nvPr>
            <p:custDataLst>
              <p:tags r:id="rId4"/>
            </p:custDataLst>
          </p:nvPr>
        </p:nvSpPr>
        <p:spPr bwMode="auto">
          <a:xfrm>
            <a:off x="956610" y="522033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O</a:t>
            </a:r>
            <a:endParaRPr lang="en-US" altLang="zh-CN" sz="4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>
            <p:custDataLst>
              <p:tags r:id="rId5"/>
            </p:custDataLst>
          </p:nvPr>
        </p:nvSpPr>
        <p:spPr bwMode="auto">
          <a:xfrm>
            <a:off x="6493491" y="446248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3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3 w 5100205"/>
              <a:gd name="connsiteY10" fmla="*/ 1599044 h 1599044"/>
              <a:gd name="connsiteX11" fmla="*/ 1168865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29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1 w 5100205"/>
              <a:gd name="connsiteY24" fmla="*/ 726397 h 1599044"/>
              <a:gd name="connsiteX25" fmla="*/ 184557 w 5100205"/>
              <a:gd name="connsiteY25" fmla="*/ 959475 h 1599044"/>
              <a:gd name="connsiteX26" fmla="*/ 184557 w 5100205"/>
              <a:gd name="connsiteY26" fmla="*/ 1193084 h 1599044"/>
              <a:gd name="connsiteX27" fmla="*/ 417701 w 5100205"/>
              <a:gd name="connsiteY27" fmla="*/ 1426162 h 1599044"/>
              <a:gd name="connsiteX28" fmla="*/ 1168865 w 5100205"/>
              <a:gd name="connsiteY28" fmla="*/ 1426162 h 1599044"/>
              <a:gd name="connsiteX29" fmla="*/ 1168865 w 5100205"/>
              <a:gd name="connsiteY29" fmla="*/ 1426420 h 1599044"/>
              <a:gd name="connsiteX30" fmla="*/ 4497914 w 5100205"/>
              <a:gd name="connsiteY30" fmla="*/ 1426420 h 1599044"/>
              <a:gd name="connsiteX31" fmla="*/ 4915647 w 5100205"/>
              <a:gd name="connsiteY31" fmla="*/ 1008806 h 1599044"/>
              <a:gd name="connsiteX32" fmla="*/ 4915647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4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3" y="0"/>
                </a:lnTo>
                <a:cubicBezTo>
                  <a:pt x="4861679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79" y="1599044"/>
                  <a:pt x="4567443" y="1599044"/>
                </a:cubicBezTo>
                <a:lnTo>
                  <a:pt x="1168865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8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8" y="553515"/>
                  <a:pt x="348344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1" y="726397"/>
                </a:lnTo>
                <a:cubicBezTo>
                  <a:pt x="288940" y="726397"/>
                  <a:pt x="184557" y="830750"/>
                  <a:pt x="184557" y="959475"/>
                </a:cubicBezTo>
                <a:lnTo>
                  <a:pt x="184557" y="1193084"/>
                </a:lnTo>
                <a:cubicBezTo>
                  <a:pt x="184557" y="1321809"/>
                  <a:pt x="288940" y="1426162"/>
                  <a:pt x="417701" y="1426162"/>
                </a:cubicBezTo>
                <a:lnTo>
                  <a:pt x="1168865" y="1426162"/>
                </a:lnTo>
                <a:lnTo>
                  <a:pt x="1168865" y="1426420"/>
                </a:lnTo>
                <a:lnTo>
                  <a:pt x="4497914" y="1426420"/>
                </a:lnTo>
                <a:cubicBezTo>
                  <a:pt x="4728621" y="1426420"/>
                  <a:pt x="4915647" y="1239448"/>
                  <a:pt x="4915647" y="1008806"/>
                </a:cubicBezTo>
                <a:lnTo>
                  <a:pt x="4915647" y="590238"/>
                </a:lnTo>
                <a:cubicBezTo>
                  <a:pt x="4915647" y="359596"/>
                  <a:pt x="4728621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4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TextBox 23"/>
          <p:cNvSpPr txBox="1"/>
          <p:nvPr>
            <p:custDataLst>
              <p:tags r:id="rId6"/>
            </p:custDataLst>
          </p:nvPr>
        </p:nvSpPr>
        <p:spPr bwMode="auto">
          <a:xfrm>
            <a:off x="6789344" y="522033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T</a:t>
            </a:r>
            <a:endParaRPr lang="en-US" altLang="zh-CN" sz="4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3" name="TextBox 5"/>
          <p:cNvSpPr txBox="1"/>
          <p:nvPr>
            <p:custDataLst>
              <p:tags r:id="rId7"/>
            </p:custDataLst>
          </p:nvPr>
        </p:nvSpPr>
        <p:spPr bwMode="auto">
          <a:xfrm>
            <a:off x="921251" y="2799704"/>
            <a:ext cx="876012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S</a:t>
            </a:r>
            <a:endParaRPr lang="en-US" altLang="zh-CN" sz="4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 bwMode="auto">
          <a:xfrm>
            <a:off x="660757" y="2032650"/>
            <a:ext cx="5100205" cy="1600489"/>
          </a:xfrm>
          <a:custGeom>
            <a:avLst/>
            <a:gdLst>
              <a:gd name="connsiteX0" fmla="*/ 1244023 w 5100205"/>
              <a:gd name="connsiteY0" fmla="*/ 489239 h 1600489"/>
              <a:gd name="connsiteX1" fmla="*/ 1391228 w 5100205"/>
              <a:gd name="connsiteY1" fmla="*/ 489239 h 1600489"/>
              <a:gd name="connsiteX2" fmla="*/ 1538432 w 5100205"/>
              <a:gd name="connsiteY2" fmla="*/ 636444 h 1600489"/>
              <a:gd name="connsiteX3" fmla="*/ 1391228 w 5100205"/>
              <a:gd name="connsiteY3" fmla="*/ 783648 h 1600489"/>
              <a:gd name="connsiteX4" fmla="*/ 1244023 w 5100205"/>
              <a:gd name="connsiteY4" fmla="*/ 783648 h 1600489"/>
              <a:gd name="connsiteX5" fmla="*/ 1391228 w 5100205"/>
              <a:gd name="connsiteY5" fmla="*/ 636444 h 1600489"/>
              <a:gd name="connsiteX6" fmla="*/ 1101455 w 5100205"/>
              <a:gd name="connsiteY6" fmla="*/ 0 h 1600489"/>
              <a:gd name="connsiteX7" fmla="*/ 4567444 w 5100205"/>
              <a:gd name="connsiteY7" fmla="*/ 0 h 1600489"/>
              <a:gd name="connsiteX8" fmla="*/ 5100205 w 5100205"/>
              <a:gd name="connsiteY8" fmla="*/ 533091 h 1600489"/>
              <a:gd name="connsiteX9" fmla="*/ 5100205 w 5100205"/>
              <a:gd name="connsiteY9" fmla="*/ 1067398 h 1600489"/>
              <a:gd name="connsiteX10" fmla="*/ 4567444 w 5100205"/>
              <a:gd name="connsiteY10" fmla="*/ 1600489 h 1600489"/>
              <a:gd name="connsiteX11" fmla="*/ 1168866 w 5100205"/>
              <a:gd name="connsiteY11" fmla="*/ 1600489 h 1600489"/>
              <a:gd name="connsiteX12" fmla="*/ 1101455 w 5100205"/>
              <a:gd name="connsiteY12" fmla="*/ 1600489 h 1600489"/>
              <a:gd name="connsiteX13" fmla="*/ 348344 w 5100205"/>
              <a:gd name="connsiteY13" fmla="*/ 1600489 h 1600489"/>
              <a:gd name="connsiteX14" fmla="*/ 0 w 5100205"/>
              <a:gd name="connsiteY14" fmla="*/ 1251930 h 1600489"/>
              <a:gd name="connsiteX15" fmla="*/ 0 w 5100205"/>
              <a:gd name="connsiteY15" fmla="*/ 902575 h 1600489"/>
              <a:gd name="connsiteX16" fmla="*/ 348344 w 5100205"/>
              <a:gd name="connsiteY16" fmla="*/ 554016 h 1600489"/>
              <a:gd name="connsiteX17" fmla="*/ 1085107 w 5100205"/>
              <a:gd name="connsiteY17" fmla="*/ 554016 h 1600489"/>
              <a:gd name="connsiteX18" fmla="*/ 1020330 w 5100205"/>
              <a:gd name="connsiteY18" fmla="*/ 489239 h 1600489"/>
              <a:gd name="connsiteX19" fmla="*/ 1167535 w 5100205"/>
              <a:gd name="connsiteY19" fmla="*/ 489239 h 1600489"/>
              <a:gd name="connsiteX20" fmla="*/ 1314739 w 5100205"/>
              <a:gd name="connsiteY20" fmla="*/ 636444 h 1600489"/>
              <a:gd name="connsiteX21" fmla="*/ 1167535 w 5100205"/>
              <a:gd name="connsiteY21" fmla="*/ 783648 h 1600489"/>
              <a:gd name="connsiteX22" fmla="*/ 1020330 w 5100205"/>
              <a:gd name="connsiteY22" fmla="*/ 783648 h 1600489"/>
              <a:gd name="connsiteX23" fmla="*/ 1076925 w 5100205"/>
              <a:gd name="connsiteY23" fmla="*/ 727054 h 1600489"/>
              <a:gd name="connsiteX24" fmla="*/ 417702 w 5100205"/>
              <a:gd name="connsiteY24" fmla="*/ 727054 h 1600489"/>
              <a:gd name="connsiteX25" fmla="*/ 184558 w 5100205"/>
              <a:gd name="connsiteY25" fmla="*/ 960342 h 1600489"/>
              <a:gd name="connsiteX26" fmla="*/ 184558 w 5100205"/>
              <a:gd name="connsiteY26" fmla="*/ 1194162 h 1600489"/>
              <a:gd name="connsiteX27" fmla="*/ 417702 w 5100205"/>
              <a:gd name="connsiteY27" fmla="*/ 1427450 h 1600489"/>
              <a:gd name="connsiteX28" fmla="*/ 1168866 w 5100205"/>
              <a:gd name="connsiteY28" fmla="*/ 1427450 h 1600489"/>
              <a:gd name="connsiteX29" fmla="*/ 1168866 w 5100205"/>
              <a:gd name="connsiteY29" fmla="*/ 1427709 h 1600489"/>
              <a:gd name="connsiteX30" fmla="*/ 4497914 w 5100205"/>
              <a:gd name="connsiteY30" fmla="*/ 1427709 h 1600489"/>
              <a:gd name="connsiteX31" fmla="*/ 4915648 w 5100205"/>
              <a:gd name="connsiteY31" fmla="*/ 1009718 h 1600489"/>
              <a:gd name="connsiteX32" fmla="*/ 4915648 w 5100205"/>
              <a:gd name="connsiteY32" fmla="*/ 590771 h 1600489"/>
              <a:gd name="connsiteX33" fmla="*/ 4497914 w 5100205"/>
              <a:gd name="connsiteY33" fmla="*/ 172780 h 1600489"/>
              <a:gd name="connsiteX34" fmla="*/ 1101455 w 5100205"/>
              <a:gd name="connsiteY34" fmla="*/ 172780 h 1600489"/>
              <a:gd name="connsiteX35" fmla="*/ 1214385 w 5100205"/>
              <a:gd name="connsiteY35" fmla="*/ 93449 h 1600489"/>
              <a:gd name="connsiteX36" fmla="*/ 1101455 w 5100205"/>
              <a:gd name="connsiteY36" fmla="*/ 0 h 160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600489">
                <a:moveTo>
                  <a:pt x="1244023" y="489239"/>
                </a:moveTo>
                <a:lnTo>
                  <a:pt x="1391228" y="489239"/>
                </a:lnTo>
                <a:lnTo>
                  <a:pt x="1538432" y="636444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6444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673"/>
                  <a:pt x="5100205" y="533091"/>
                </a:cubicBezTo>
                <a:lnTo>
                  <a:pt x="5100205" y="1067398"/>
                </a:lnTo>
                <a:cubicBezTo>
                  <a:pt x="5100205" y="1361816"/>
                  <a:pt x="4861680" y="1600489"/>
                  <a:pt x="4567444" y="1600489"/>
                </a:cubicBezTo>
                <a:lnTo>
                  <a:pt x="1168866" y="1600489"/>
                </a:lnTo>
                <a:lnTo>
                  <a:pt x="1101455" y="1600489"/>
                </a:lnTo>
                <a:lnTo>
                  <a:pt x="348344" y="1600489"/>
                </a:lnTo>
                <a:cubicBezTo>
                  <a:pt x="155959" y="1600489"/>
                  <a:pt x="0" y="1444434"/>
                  <a:pt x="0" y="1251930"/>
                </a:cubicBezTo>
                <a:lnTo>
                  <a:pt x="0" y="902575"/>
                </a:lnTo>
                <a:cubicBezTo>
                  <a:pt x="0" y="710071"/>
                  <a:pt x="155959" y="554016"/>
                  <a:pt x="348344" y="554016"/>
                </a:cubicBezTo>
                <a:lnTo>
                  <a:pt x="1085107" y="554016"/>
                </a:lnTo>
                <a:lnTo>
                  <a:pt x="1020330" y="489239"/>
                </a:lnTo>
                <a:lnTo>
                  <a:pt x="1167535" y="489239"/>
                </a:lnTo>
                <a:lnTo>
                  <a:pt x="1314739" y="636444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6925" y="727054"/>
                </a:lnTo>
                <a:lnTo>
                  <a:pt x="417702" y="727054"/>
                </a:lnTo>
                <a:cubicBezTo>
                  <a:pt x="288940" y="727054"/>
                  <a:pt x="184558" y="831500"/>
                  <a:pt x="184558" y="960342"/>
                </a:cubicBezTo>
                <a:lnTo>
                  <a:pt x="184558" y="1194162"/>
                </a:lnTo>
                <a:cubicBezTo>
                  <a:pt x="184558" y="1323004"/>
                  <a:pt x="288940" y="1427450"/>
                  <a:pt x="417702" y="1427450"/>
                </a:cubicBezTo>
                <a:lnTo>
                  <a:pt x="1168866" y="1427450"/>
                </a:lnTo>
                <a:lnTo>
                  <a:pt x="1168866" y="1427709"/>
                </a:lnTo>
                <a:lnTo>
                  <a:pt x="4497914" y="1427709"/>
                </a:lnTo>
                <a:cubicBezTo>
                  <a:pt x="4728622" y="1427709"/>
                  <a:pt x="4915648" y="1240568"/>
                  <a:pt x="4915648" y="1009718"/>
                </a:cubicBezTo>
                <a:lnTo>
                  <a:pt x="4915648" y="590771"/>
                </a:lnTo>
                <a:cubicBezTo>
                  <a:pt x="4915648" y="359921"/>
                  <a:pt x="4728622" y="172780"/>
                  <a:pt x="4497914" y="172780"/>
                </a:cubicBezTo>
                <a:lnTo>
                  <a:pt x="1101455" y="172780"/>
                </a:lnTo>
                <a:cubicBezTo>
                  <a:pt x="1101122" y="138193"/>
                  <a:pt x="1214717" y="128035"/>
                  <a:pt x="1214385" y="93449"/>
                </a:cubicBezTo>
                <a:cubicBezTo>
                  <a:pt x="1214717" y="70442"/>
                  <a:pt x="1101122" y="23007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>
            <p:custDataLst>
              <p:tags r:id="rId9"/>
            </p:custDataLst>
          </p:nvPr>
        </p:nvSpPr>
        <p:spPr>
          <a:xfrm>
            <a:off x="2430145" y="2545080"/>
            <a:ext cx="1610995" cy="6089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车容积：5m3</a:t>
            </a:r>
            <a:endParaRPr lang="zh-CN" altLang="en-US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载重：5T</a:t>
            </a:r>
            <a:endParaRPr lang="zh-CN" altLang="en-US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>
            <p:custDataLst>
              <p:tags r:id="rId10"/>
            </p:custDataLst>
          </p:nvPr>
        </p:nvSpPr>
        <p:spPr>
          <a:xfrm>
            <a:off x="2315798" y="4997154"/>
            <a:ext cx="2338080" cy="6089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车轮直径：350mm</a:t>
            </a:r>
            <a:endParaRPr lang="zh-CN" altLang="en-US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牵引高度：320mm</a:t>
            </a:r>
            <a:endParaRPr lang="zh-CN" altLang="en-US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>
            <p:custDataLst>
              <p:tags r:id="rId11"/>
            </p:custDataLst>
          </p:nvPr>
        </p:nvSpPr>
        <p:spPr>
          <a:xfrm>
            <a:off x="8185737" y="2584872"/>
            <a:ext cx="2338080" cy="6089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轨距：900mm</a:t>
            </a:r>
            <a:endParaRPr lang="zh-CN" altLang="en-US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车轴距：1100mm</a:t>
            </a:r>
            <a:endParaRPr lang="zh-CN" altLang="en-US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>
            <p:custDataLst>
              <p:tags r:id="rId12"/>
            </p:custDataLst>
          </p:nvPr>
        </p:nvSpPr>
        <p:spPr>
          <a:xfrm>
            <a:off x="8286067" y="4886664"/>
            <a:ext cx="2338080" cy="8305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外形尺寸：3450*1320*1300mm</a:t>
            </a:r>
            <a:endParaRPr lang="zh-CN" altLang="en-US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20065" y="699770"/>
            <a:ext cx="4248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MLC5-9材料车技术参数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126432" y="2003333"/>
            <a:ext cx="3928749" cy="3257987"/>
          </a:xfrm>
          <a:prstGeom prst="rect">
            <a:avLst/>
          </a:prstGeom>
          <a:solidFill>
            <a:srgbClr val="FCFCFC">
              <a:alpha val="3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634660" y="3402290"/>
            <a:ext cx="291250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MLC5-9材料车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材料车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4850" y="3557905"/>
            <a:ext cx="4110355" cy="2740660"/>
          </a:xfrm>
          <a:prstGeom prst="rect">
            <a:avLst/>
          </a:prstGeom>
        </p:spPr>
      </p:pic>
      <p:pic>
        <p:nvPicPr>
          <p:cNvPr id="9" name="图片 8" descr="材料车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850" y="817245"/>
            <a:ext cx="4110355" cy="2740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640715" y="2246630"/>
            <a:ext cx="7014845" cy="4264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pic>
        <p:nvPicPr>
          <p:cNvPr id="52" name="Picture 5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flipH="1">
            <a:off x="6913864" y="1242650"/>
            <a:ext cx="6252102" cy="6693595"/>
          </a:xfrm>
          <a:prstGeom prst="rect">
            <a:avLst/>
          </a:prstGeom>
          <a:effectLst>
            <a:outerShdw blurRad="177800" dist="228600" dir="4680000" sx="99000" sy="99000" algn="t" rotWithShape="0">
              <a:prstClr val="black">
                <a:alpha val="11000"/>
              </a:prstClr>
            </a:outerShdw>
          </a:effectLst>
        </p:spPr>
      </p:pic>
      <p:pic>
        <p:nvPicPr>
          <p:cNvPr id="44" name="图片占位符 5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679666" y="1933036"/>
            <a:ext cx="2621951" cy="2747752"/>
          </a:xfrm>
          <a:custGeom>
            <a:avLst/>
            <a:gdLst>
              <a:gd name="connsiteX0" fmla="*/ 0 w 1397000"/>
              <a:gd name="connsiteY0" fmla="*/ 0 h 2730500"/>
              <a:gd name="connsiteX1" fmla="*/ 1397000 w 1397000"/>
              <a:gd name="connsiteY1" fmla="*/ 0 h 2730500"/>
              <a:gd name="connsiteX2" fmla="*/ 1397000 w 1397000"/>
              <a:gd name="connsiteY2" fmla="*/ 2730500 h 2730500"/>
              <a:gd name="connsiteX3" fmla="*/ 0 w 1397000"/>
              <a:gd name="connsiteY3" fmla="*/ 2730500 h 2730500"/>
              <a:gd name="connsiteX4" fmla="*/ 0 w 1397000"/>
              <a:gd name="connsiteY4" fmla="*/ 0 h 2730500"/>
              <a:gd name="connsiteX0-1" fmla="*/ 0 w 2414917"/>
              <a:gd name="connsiteY0-2" fmla="*/ 0 h 2730500"/>
              <a:gd name="connsiteX1-3" fmla="*/ 1397000 w 2414917"/>
              <a:gd name="connsiteY1-4" fmla="*/ 0 h 2730500"/>
              <a:gd name="connsiteX2-5" fmla="*/ 2414917 w 2414917"/>
              <a:gd name="connsiteY2-6" fmla="*/ 2316432 h 2730500"/>
              <a:gd name="connsiteX3-7" fmla="*/ 0 w 2414917"/>
              <a:gd name="connsiteY3-8" fmla="*/ 2730500 h 2730500"/>
              <a:gd name="connsiteX4-9" fmla="*/ 0 w 2414917"/>
              <a:gd name="connsiteY4-10" fmla="*/ 0 h 2730500"/>
              <a:gd name="connsiteX0-11" fmla="*/ 0 w 2414917"/>
              <a:gd name="connsiteY0-12" fmla="*/ 86264 h 2816764"/>
              <a:gd name="connsiteX1-13" fmla="*/ 1095076 w 2414917"/>
              <a:gd name="connsiteY1-14" fmla="*/ 0 h 2816764"/>
              <a:gd name="connsiteX2-15" fmla="*/ 2414917 w 2414917"/>
              <a:gd name="connsiteY2-16" fmla="*/ 2402696 h 2816764"/>
              <a:gd name="connsiteX3-17" fmla="*/ 0 w 2414917"/>
              <a:gd name="connsiteY3-18" fmla="*/ 2816764 h 2816764"/>
              <a:gd name="connsiteX4-19" fmla="*/ 0 w 2414917"/>
              <a:gd name="connsiteY4-20" fmla="*/ 86264 h 2816764"/>
              <a:gd name="connsiteX0-21" fmla="*/ 0 w 2621951"/>
              <a:gd name="connsiteY0-22" fmla="*/ 258792 h 2816764"/>
              <a:gd name="connsiteX1-23" fmla="*/ 1302110 w 2621951"/>
              <a:gd name="connsiteY1-24" fmla="*/ 0 h 2816764"/>
              <a:gd name="connsiteX2-25" fmla="*/ 2621951 w 2621951"/>
              <a:gd name="connsiteY2-26" fmla="*/ 2402696 h 2816764"/>
              <a:gd name="connsiteX3-27" fmla="*/ 207034 w 2621951"/>
              <a:gd name="connsiteY3-28" fmla="*/ 2816764 h 2816764"/>
              <a:gd name="connsiteX4-29" fmla="*/ 0 w 2621951"/>
              <a:gd name="connsiteY4-30" fmla="*/ 258792 h 2816764"/>
              <a:gd name="connsiteX0-31" fmla="*/ 0 w 2621951"/>
              <a:gd name="connsiteY0-32" fmla="*/ 258792 h 2747752"/>
              <a:gd name="connsiteX1-33" fmla="*/ 1302110 w 2621951"/>
              <a:gd name="connsiteY1-34" fmla="*/ 0 h 2747752"/>
              <a:gd name="connsiteX2-35" fmla="*/ 2621951 w 2621951"/>
              <a:gd name="connsiteY2-36" fmla="*/ 2402696 h 2747752"/>
              <a:gd name="connsiteX3-37" fmla="*/ 1337094 w 2621951"/>
              <a:gd name="connsiteY3-38" fmla="*/ 2747752 h 2747752"/>
              <a:gd name="connsiteX4-39" fmla="*/ 0 w 2621951"/>
              <a:gd name="connsiteY4-40" fmla="*/ 258792 h 27477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21951" h="2747752">
                <a:moveTo>
                  <a:pt x="0" y="258792"/>
                </a:moveTo>
                <a:lnTo>
                  <a:pt x="1302110" y="0"/>
                </a:lnTo>
                <a:lnTo>
                  <a:pt x="2621951" y="2402696"/>
                </a:lnTo>
                <a:lnTo>
                  <a:pt x="1337094" y="2747752"/>
                </a:lnTo>
                <a:lnTo>
                  <a:pt x="0" y="258792"/>
                </a:lnTo>
                <a:close/>
              </a:path>
            </a:pathLst>
          </a:custGeom>
        </p:spPr>
      </p:pic>
      <p:sp>
        <p:nvSpPr>
          <p:cNvPr id="45" name="直角三角形 3"/>
          <p:cNvSpPr/>
          <p:nvPr/>
        </p:nvSpPr>
        <p:spPr>
          <a:xfrm rot="21354880">
            <a:off x="7741788" y="1935446"/>
            <a:ext cx="2505824" cy="2522400"/>
          </a:xfrm>
          <a:custGeom>
            <a:avLst/>
            <a:gdLst>
              <a:gd name="connsiteX0" fmla="*/ 0 w 957072"/>
              <a:gd name="connsiteY0" fmla="*/ 2242487 h 2242487"/>
              <a:gd name="connsiteX1" fmla="*/ 0 w 957072"/>
              <a:gd name="connsiteY1" fmla="*/ 0 h 2242487"/>
              <a:gd name="connsiteX2" fmla="*/ 957072 w 957072"/>
              <a:gd name="connsiteY2" fmla="*/ 2242487 h 2242487"/>
              <a:gd name="connsiteX3" fmla="*/ 0 w 957072"/>
              <a:gd name="connsiteY3" fmla="*/ 2242487 h 2242487"/>
              <a:gd name="connsiteX0-1" fmla="*/ 1176528 w 2133600"/>
              <a:gd name="connsiteY0-2" fmla="*/ 2425367 h 2425367"/>
              <a:gd name="connsiteX1-3" fmla="*/ 0 w 2133600"/>
              <a:gd name="connsiteY1-4" fmla="*/ 0 h 2425367"/>
              <a:gd name="connsiteX2-5" fmla="*/ 2133600 w 2133600"/>
              <a:gd name="connsiteY2-6" fmla="*/ 2425367 h 2425367"/>
              <a:gd name="connsiteX3-7" fmla="*/ 1176528 w 2133600"/>
              <a:gd name="connsiteY3-8" fmla="*/ 2425367 h 2425367"/>
              <a:gd name="connsiteX0-9" fmla="*/ 1176528 w 2602992"/>
              <a:gd name="connsiteY0-10" fmla="*/ 2425367 h 2425367"/>
              <a:gd name="connsiteX1-11" fmla="*/ 0 w 2602992"/>
              <a:gd name="connsiteY1-12" fmla="*/ 0 h 2425367"/>
              <a:gd name="connsiteX2-13" fmla="*/ 2602992 w 2602992"/>
              <a:gd name="connsiteY2-14" fmla="*/ 2144951 h 2425367"/>
              <a:gd name="connsiteX3-15" fmla="*/ 1176528 w 2602992"/>
              <a:gd name="connsiteY3-16" fmla="*/ 2425367 h 2425367"/>
              <a:gd name="connsiteX0-17" fmla="*/ 1328928 w 2602992"/>
              <a:gd name="connsiteY0-18" fmla="*/ 2498519 h 2498519"/>
              <a:gd name="connsiteX1-19" fmla="*/ 0 w 2602992"/>
              <a:gd name="connsiteY1-20" fmla="*/ 0 h 2498519"/>
              <a:gd name="connsiteX2-21" fmla="*/ 2602992 w 2602992"/>
              <a:gd name="connsiteY2-22" fmla="*/ 2144951 h 2498519"/>
              <a:gd name="connsiteX3-23" fmla="*/ 1328928 w 2602992"/>
              <a:gd name="connsiteY3-24" fmla="*/ 2498519 h 2498519"/>
              <a:gd name="connsiteX0-25" fmla="*/ 1341120 w 2615184"/>
              <a:gd name="connsiteY0-26" fmla="*/ 2498519 h 2498519"/>
              <a:gd name="connsiteX1-27" fmla="*/ 0 w 2615184"/>
              <a:gd name="connsiteY1-28" fmla="*/ 0 h 2498519"/>
              <a:gd name="connsiteX2-29" fmla="*/ 2615184 w 2615184"/>
              <a:gd name="connsiteY2-30" fmla="*/ 2144951 h 2498519"/>
              <a:gd name="connsiteX3-31" fmla="*/ 1341120 w 2615184"/>
              <a:gd name="connsiteY3-32" fmla="*/ 2498519 h 2498519"/>
              <a:gd name="connsiteX0-33" fmla="*/ 1347216 w 2621280"/>
              <a:gd name="connsiteY0-34" fmla="*/ 2498519 h 2498519"/>
              <a:gd name="connsiteX1-35" fmla="*/ 0 w 2621280"/>
              <a:gd name="connsiteY1-36" fmla="*/ 0 h 2498519"/>
              <a:gd name="connsiteX2-37" fmla="*/ 2621280 w 2621280"/>
              <a:gd name="connsiteY2-38" fmla="*/ 2144951 h 2498519"/>
              <a:gd name="connsiteX3-39" fmla="*/ 1347216 w 2621280"/>
              <a:gd name="connsiteY3-40" fmla="*/ 2498519 h 2498519"/>
              <a:gd name="connsiteX0-41" fmla="*/ 1347216 w 2639568"/>
              <a:gd name="connsiteY0-42" fmla="*/ 2498519 h 2498519"/>
              <a:gd name="connsiteX1-43" fmla="*/ 0 w 2639568"/>
              <a:gd name="connsiteY1-44" fmla="*/ 0 h 2498519"/>
              <a:gd name="connsiteX2-45" fmla="*/ 2639568 w 2639568"/>
              <a:gd name="connsiteY2-46" fmla="*/ 2144951 h 2498519"/>
              <a:gd name="connsiteX3-47" fmla="*/ 1347216 w 2639568"/>
              <a:gd name="connsiteY3-48" fmla="*/ 2498519 h 2498519"/>
              <a:gd name="connsiteX0-49" fmla="*/ 0 w 2436464"/>
              <a:gd name="connsiteY0-50" fmla="*/ 353568 h 353568"/>
              <a:gd name="connsiteX1-51" fmla="*/ 2436464 w 2436464"/>
              <a:gd name="connsiteY1-52" fmla="*/ 70797 h 353568"/>
              <a:gd name="connsiteX2-53" fmla="*/ 1292352 w 2436464"/>
              <a:gd name="connsiteY2-54" fmla="*/ 0 h 353568"/>
              <a:gd name="connsiteX3-55" fmla="*/ 0 w 2436464"/>
              <a:gd name="connsiteY3-56" fmla="*/ 353568 h 353568"/>
              <a:gd name="connsiteX0-57" fmla="*/ 0 w 2436464"/>
              <a:gd name="connsiteY0-58" fmla="*/ 2730033 h 2730033"/>
              <a:gd name="connsiteX1-59" fmla="*/ 2436464 w 2436464"/>
              <a:gd name="connsiteY1-60" fmla="*/ 2447262 h 2730033"/>
              <a:gd name="connsiteX2-61" fmla="*/ 1248184 w 2436464"/>
              <a:gd name="connsiteY2-62" fmla="*/ 0 h 2730033"/>
              <a:gd name="connsiteX3-63" fmla="*/ 0 w 2436464"/>
              <a:gd name="connsiteY3-64" fmla="*/ 2730033 h 2730033"/>
              <a:gd name="connsiteX0-65" fmla="*/ 0 w 2539266"/>
              <a:gd name="connsiteY0-66" fmla="*/ 176220 h 2447262"/>
              <a:gd name="connsiteX1-67" fmla="*/ 2539266 w 2539266"/>
              <a:gd name="connsiteY1-68" fmla="*/ 2447262 h 2447262"/>
              <a:gd name="connsiteX2-69" fmla="*/ 1350986 w 2539266"/>
              <a:gd name="connsiteY2-70" fmla="*/ 0 h 2447262"/>
              <a:gd name="connsiteX3-71" fmla="*/ 0 w 2539266"/>
              <a:gd name="connsiteY3-72" fmla="*/ 176220 h 2447262"/>
              <a:gd name="connsiteX0-73" fmla="*/ 0 w 2532751"/>
              <a:gd name="connsiteY0-74" fmla="*/ 176220 h 2538469"/>
              <a:gd name="connsiteX1-75" fmla="*/ 2532751 w 2532751"/>
              <a:gd name="connsiteY1-76" fmla="*/ 2538469 h 2538469"/>
              <a:gd name="connsiteX2-77" fmla="*/ 1350986 w 2532751"/>
              <a:gd name="connsiteY2-78" fmla="*/ 0 h 2538469"/>
              <a:gd name="connsiteX3-79" fmla="*/ 0 w 2532751"/>
              <a:gd name="connsiteY3-80" fmla="*/ 176220 h 2538469"/>
              <a:gd name="connsiteX0-81" fmla="*/ 0 w 2522327"/>
              <a:gd name="connsiteY0-82" fmla="*/ 176220 h 2513279"/>
              <a:gd name="connsiteX1-83" fmla="*/ 2522327 w 2522327"/>
              <a:gd name="connsiteY1-84" fmla="*/ 2513279 h 2513279"/>
              <a:gd name="connsiteX2-85" fmla="*/ 1350986 w 2522327"/>
              <a:gd name="connsiteY2-86" fmla="*/ 0 h 2513279"/>
              <a:gd name="connsiteX3-87" fmla="*/ 0 w 2522327"/>
              <a:gd name="connsiteY3-88" fmla="*/ 176220 h 2513279"/>
              <a:gd name="connsiteX0-89" fmla="*/ 0 w 2516247"/>
              <a:gd name="connsiteY0-90" fmla="*/ 176655 h 2513279"/>
              <a:gd name="connsiteX1-91" fmla="*/ 2516247 w 2516247"/>
              <a:gd name="connsiteY1-92" fmla="*/ 2513279 h 2513279"/>
              <a:gd name="connsiteX2-93" fmla="*/ 1344906 w 2516247"/>
              <a:gd name="connsiteY2-94" fmla="*/ 0 h 2513279"/>
              <a:gd name="connsiteX3-95" fmla="*/ 0 w 2516247"/>
              <a:gd name="connsiteY3-96" fmla="*/ 176655 h 2513279"/>
              <a:gd name="connsiteX0-97" fmla="*/ 0 w 2506475"/>
              <a:gd name="connsiteY0-98" fmla="*/ 168186 h 2513279"/>
              <a:gd name="connsiteX1-99" fmla="*/ 2506475 w 2506475"/>
              <a:gd name="connsiteY1-100" fmla="*/ 2513279 h 2513279"/>
              <a:gd name="connsiteX2-101" fmla="*/ 1335134 w 2506475"/>
              <a:gd name="connsiteY2-102" fmla="*/ 0 h 2513279"/>
              <a:gd name="connsiteX3-103" fmla="*/ 0 w 2506475"/>
              <a:gd name="connsiteY3-104" fmla="*/ 168186 h 2513279"/>
              <a:gd name="connsiteX0-105" fmla="*/ 0 w 2505823"/>
              <a:gd name="connsiteY0-106" fmla="*/ 168186 h 2522400"/>
              <a:gd name="connsiteX1-107" fmla="*/ 2505823 w 2505823"/>
              <a:gd name="connsiteY1-108" fmla="*/ 2522400 h 2522400"/>
              <a:gd name="connsiteX2-109" fmla="*/ 1335134 w 2505823"/>
              <a:gd name="connsiteY2-110" fmla="*/ 0 h 2522400"/>
              <a:gd name="connsiteX3-111" fmla="*/ 0 w 2505823"/>
              <a:gd name="connsiteY3-112" fmla="*/ 168186 h 2522400"/>
              <a:gd name="connsiteX0-113" fmla="*/ 0 w 2496413"/>
              <a:gd name="connsiteY0-114" fmla="*/ 179044 h 2522400"/>
              <a:gd name="connsiteX1-115" fmla="*/ 2496413 w 2496413"/>
              <a:gd name="connsiteY1-116" fmla="*/ 2522400 h 2522400"/>
              <a:gd name="connsiteX2-117" fmla="*/ 1325724 w 2496413"/>
              <a:gd name="connsiteY2-118" fmla="*/ 0 h 2522400"/>
              <a:gd name="connsiteX3-119" fmla="*/ 0 w 2496413"/>
              <a:gd name="connsiteY3-120" fmla="*/ 179044 h 2522400"/>
              <a:gd name="connsiteX0-121" fmla="*/ 0 w 2505824"/>
              <a:gd name="connsiteY0-122" fmla="*/ 168186 h 2522400"/>
              <a:gd name="connsiteX1-123" fmla="*/ 2505824 w 2505824"/>
              <a:gd name="connsiteY1-124" fmla="*/ 2522400 h 2522400"/>
              <a:gd name="connsiteX2-125" fmla="*/ 1335135 w 2505824"/>
              <a:gd name="connsiteY2-126" fmla="*/ 0 h 2522400"/>
              <a:gd name="connsiteX3-127" fmla="*/ 0 w 2505824"/>
              <a:gd name="connsiteY3-128" fmla="*/ 168186 h 2522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505824" h="2522400">
                <a:moveTo>
                  <a:pt x="0" y="168186"/>
                </a:moveTo>
                <a:lnTo>
                  <a:pt x="2505824" y="2522400"/>
                </a:lnTo>
                <a:lnTo>
                  <a:pt x="1335135" y="0"/>
                </a:lnTo>
                <a:lnTo>
                  <a:pt x="0" y="168186"/>
                </a:lnTo>
                <a:close/>
              </a:path>
            </a:pathLst>
          </a:custGeom>
          <a:solidFill>
            <a:srgbClr val="215A8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直角三角形 3"/>
          <p:cNvSpPr/>
          <p:nvPr/>
        </p:nvSpPr>
        <p:spPr>
          <a:xfrm>
            <a:off x="7674257" y="2200679"/>
            <a:ext cx="2639568" cy="2498519"/>
          </a:xfrm>
          <a:custGeom>
            <a:avLst/>
            <a:gdLst>
              <a:gd name="connsiteX0" fmla="*/ 0 w 957072"/>
              <a:gd name="connsiteY0" fmla="*/ 2242487 h 2242487"/>
              <a:gd name="connsiteX1" fmla="*/ 0 w 957072"/>
              <a:gd name="connsiteY1" fmla="*/ 0 h 2242487"/>
              <a:gd name="connsiteX2" fmla="*/ 957072 w 957072"/>
              <a:gd name="connsiteY2" fmla="*/ 2242487 h 2242487"/>
              <a:gd name="connsiteX3" fmla="*/ 0 w 957072"/>
              <a:gd name="connsiteY3" fmla="*/ 2242487 h 2242487"/>
              <a:gd name="connsiteX0-1" fmla="*/ 1176528 w 2133600"/>
              <a:gd name="connsiteY0-2" fmla="*/ 2425367 h 2425367"/>
              <a:gd name="connsiteX1-3" fmla="*/ 0 w 2133600"/>
              <a:gd name="connsiteY1-4" fmla="*/ 0 h 2425367"/>
              <a:gd name="connsiteX2-5" fmla="*/ 2133600 w 2133600"/>
              <a:gd name="connsiteY2-6" fmla="*/ 2425367 h 2425367"/>
              <a:gd name="connsiteX3-7" fmla="*/ 1176528 w 2133600"/>
              <a:gd name="connsiteY3-8" fmla="*/ 2425367 h 2425367"/>
              <a:gd name="connsiteX0-9" fmla="*/ 1176528 w 2602992"/>
              <a:gd name="connsiteY0-10" fmla="*/ 2425367 h 2425367"/>
              <a:gd name="connsiteX1-11" fmla="*/ 0 w 2602992"/>
              <a:gd name="connsiteY1-12" fmla="*/ 0 h 2425367"/>
              <a:gd name="connsiteX2-13" fmla="*/ 2602992 w 2602992"/>
              <a:gd name="connsiteY2-14" fmla="*/ 2144951 h 2425367"/>
              <a:gd name="connsiteX3-15" fmla="*/ 1176528 w 2602992"/>
              <a:gd name="connsiteY3-16" fmla="*/ 2425367 h 2425367"/>
              <a:gd name="connsiteX0-17" fmla="*/ 1328928 w 2602992"/>
              <a:gd name="connsiteY0-18" fmla="*/ 2498519 h 2498519"/>
              <a:gd name="connsiteX1-19" fmla="*/ 0 w 2602992"/>
              <a:gd name="connsiteY1-20" fmla="*/ 0 h 2498519"/>
              <a:gd name="connsiteX2-21" fmla="*/ 2602992 w 2602992"/>
              <a:gd name="connsiteY2-22" fmla="*/ 2144951 h 2498519"/>
              <a:gd name="connsiteX3-23" fmla="*/ 1328928 w 2602992"/>
              <a:gd name="connsiteY3-24" fmla="*/ 2498519 h 2498519"/>
              <a:gd name="connsiteX0-25" fmla="*/ 1341120 w 2615184"/>
              <a:gd name="connsiteY0-26" fmla="*/ 2498519 h 2498519"/>
              <a:gd name="connsiteX1-27" fmla="*/ 0 w 2615184"/>
              <a:gd name="connsiteY1-28" fmla="*/ 0 h 2498519"/>
              <a:gd name="connsiteX2-29" fmla="*/ 2615184 w 2615184"/>
              <a:gd name="connsiteY2-30" fmla="*/ 2144951 h 2498519"/>
              <a:gd name="connsiteX3-31" fmla="*/ 1341120 w 2615184"/>
              <a:gd name="connsiteY3-32" fmla="*/ 2498519 h 2498519"/>
              <a:gd name="connsiteX0-33" fmla="*/ 1347216 w 2621280"/>
              <a:gd name="connsiteY0-34" fmla="*/ 2498519 h 2498519"/>
              <a:gd name="connsiteX1-35" fmla="*/ 0 w 2621280"/>
              <a:gd name="connsiteY1-36" fmla="*/ 0 h 2498519"/>
              <a:gd name="connsiteX2-37" fmla="*/ 2621280 w 2621280"/>
              <a:gd name="connsiteY2-38" fmla="*/ 2144951 h 2498519"/>
              <a:gd name="connsiteX3-39" fmla="*/ 1347216 w 2621280"/>
              <a:gd name="connsiteY3-40" fmla="*/ 2498519 h 2498519"/>
              <a:gd name="connsiteX0-41" fmla="*/ 1347216 w 2639568"/>
              <a:gd name="connsiteY0-42" fmla="*/ 2498519 h 2498519"/>
              <a:gd name="connsiteX1-43" fmla="*/ 0 w 2639568"/>
              <a:gd name="connsiteY1-44" fmla="*/ 0 h 2498519"/>
              <a:gd name="connsiteX2-45" fmla="*/ 2639568 w 2639568"/>
              <a:gd name="connsiteY2-46" fmla="*/ 2144951 h 2498519"/>
              <a:gd name="connsiteX3-47" fmla="*/ 1347216 w 2639568"/>
              <a:gd name="connsiteY3-48" fmla="*/ 2498519 h 2498519"/>
              <a:gd name="connsiteX0-49" fmla="*/ 1347216 w 2639568"/>
              <a:gd name="connsiteY0-50" fmla="*/ 2498519 h 2498519"/>
              <a:gd name="connsiteX1-51" fmla="*/ 0 w 2639568"/>
              <a:gd name="connsiteY1-52" fmla="*/ 0 h 2498519"/>
              <a:gd name="connsiteX2-53" fmla="*/ 2639568 w 2639568"/>
              <a:gd name="connsiteY2-54" fmla="*/ 2144951 h 2498519"/>
              <a:gd name="connsiteX3-55" fmla="*/ 1347216 w 2639568"/>
              <a:gd name="connsiteY3-56" fmla="*/ 2498519 h 249851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39568" h="2498519">
                <a:moveTo>
                  <a:pt x="1347216" y="2498519"/>
                </a:moveTo>
                <a:lnTo>
                  <a:pt x="0" y="0"/>
                </a:lnTo>
                <a:lnTo>
                  <a:pt x="2639568" y="2144951"/>
                </a:lnTo>
                <a:lnTo>
                  <a:pt x="1347216" y="2498519"/>
                </a:lnTo>
                <a:close/>
              </a:path>
            </a:pathLst>
          </a:custGeom>
          <a:solidFill>
            <a:srgbClr val="2D7BB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251"/>
          <p:cNvSpPr>
            <a:spLocks noEditPoints="1"/>
          </p:cNvSpPr>
          <p:nvPr/>
        </p:nvSpPr>
        <p:spPr bwMode="auto">
          <a:xfrm>
            <a:off x="8725115" y="3038772"/>
            <a:ext cx="531051" cy="496889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550156" y="2005059"/>
            <a:ext cx="3064042" cy="481263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509010" y="2056765"/>
            <a:ext cx="13620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660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注意事项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05180" y="2690495"/>
            <a:ext cx="6711950" cy="35966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1）承受牵引力的链环，销轴磨损量不得超过原尺寸的15%，链环插销弯取值不得超过直径的10%。 </a:t>
            </a:r>
            <a:endParaRPr lang="zh-CN" altLang="en-US" dirty="0" smtClean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2）铸钢碰头不得出现裂纹，缓冲弹簧不得断裂或出现变形。</a:t>
            </a:r>
            <a:endParaRPr lang="zh-CN" altLang="en-US" dirty="0" smtClean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3）材料车运行应平稳，同一轮对两轮踏面直径差不得大于2mm；同一材料车的四个主轮在平道上有一个车轮不接触轨面时，其间隙不得大于2 mm，否则是立即停止运行，进行修理或调整。 </a:t>
            </a:r>
            <a:endParaRPr lang="zh-CN" altLang="en-US" dirty="0" smtClean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4）车轮不得出现裂纹，山东矿安机电有限公司，轮缘磨损余厚不小于13mm，踏面余厚不小于7mm。</a:t>
            </a:r>
            <a:endParaRPr lang="zh-CN" altLang="en-US" dirty="0" smtClean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5）车轮应每两周注油一次，注油时新油必需把旧油顶出。</a:t>
            </a:r>
            <a:endParaRPr lang="zh-CN" altLang="en-US" dirty="0" smtClean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solidFill>
                  <a:schemeClr val="bg1"/>
                </a:solidFill>
                <a:latin typeface="方正隶书_GBK" panose="03000509000000000000" charset="-122"/>
                <a:ea typeface="方正隶书_GBK" panose="03000509000000000000" charset="-122"/>
                <a:cs typeface="方正隶书_GBK" panose="03000509000000000000" charset="-122"/>
                <a:sym typeface="Arial" panose="020B0604020202020204" pitchFamily="34" charset="0"/>
              </a:rPr>
              <a:t>6）转向装置灵活可靠，应在水平和垂直两个方向转动灵活。</a:t>
            </a:r>
            <a:endParaRPr lang="zh-CN" altLang="en-US" dirty="0" smtClean="0">
              <a:solidFill>
                <a:schemeClr val="bg1"/>
              </a:solidFill>
              <a:latin typeface="方正隶书_GBK" panose="03000509000000000000" charset="-122"/>
              <a:ea typeface="方正隶书_GBK" panose="03000509000000000000" charset="-122"/>
              <a:cs typeface="方正隶书_GBK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21995" y="522605"/>
            <a:ext cx="5124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MLC5-9材料车运转及维修注意事项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239655" y="3199413"/>
            <a:ext cx="53470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等腰三角形 15"/>
          <p:cNvSpPr/>
          <p:nvPr/>
        </p:nvSpPr>
        <p:spPr>
          <a:xfrm rot="7318551">
            <a:off x="8692650" y="2484237"/>
            <a:ext cx="656171" cy="329329"/>
          </a:xfrm>
          <a:custGeom>
            <a:avLst/>
            <a:gdLst>
              <a:gd name="connsiteX0" fmla="*/ 0 w 1093606"/>
              <a:gd name="connsiteY0" fmla="*/ 1093606 h 1093606"/>
              <a:gd name="connsiteX1" fmla="*/ 546803 w 1093606"/>
              <a:gd name="connsiteY1" fmla="*/ 0 h 1093606"/>
              <a:gd name="connsiteX2" fmla="*/ 1093606 w 1093606"/>
              <a:gd name="connsiteY2" fmla="*/ 1093606 h 1093606"/>
              <a:gd name="connsiteX3" fmla="*/ 0 w 1093606"/>
              <a:gd name="connsiteY3" fmla="*/ 1093606 h 1093606"/>
              <a:gd name="connsiteX0-1" fmla="*/ 0 w 1093606"/>
              <a:gd name="connsiteY0-2" fmla="*/ 522106 h 522106"/>
              <a:gd name="connsiteX1-3" fmla="*/ 203903 w 1093606"/>
              <a:gd name="connsiteY1-4" fmla="*/ 0 h 522106"/>
              <a:gd name="connsiteX2-5" fmla="*/ 1093606 w 1093606"/>
              <a:gd name="connsiteY2-6" fmla="*/ 522106 h 522106"/>
              <a:gd name="connsiteX3-7" fmla="*/ 0 w 1093606"/>
              <a:gd name="connsiteY3-8" fmla="*/ 522106 h 5221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093606" h="522106">
                <a:moveTo>
                  <a:pt x="0" y="522106"/>
                </a:moveTo>
                <a:lnTo>
                  <a:pt x="203903" y="0"/>
                </a:lnTo>
                <a:lnTo>
                  <a:pt x="1093606" y="522106"/>
                </a:lnTo>
                <a:lnTo>
                  <a:pt x="0" y="522106"/>
                </a:ln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等腰三角形 16"/>
          <p:cNvSpPr/>
          <p:nvPr/>
        </p:nvSpPr>
        <p:spPr>
          <a:xfrm rot="8006090">
            <a:off x="2547928" y="4939601"/>
            <a:ext cx="849834" cy="409935"/>
          </a:xfrm>
          <a:custGeom>
            <a:avLst/>
            <a:gdLst>
              <a:gd name="connsiteX0" fmla="*/ 0 w 731314"/>
              <a:gd name="connsiteY0" fmla="*/ 621639 h 621639"/>
              <a:gd name="connsiteX1" fmla="*/ 365657 w 731314"/>
              <a:gd name="connsiteY1" fmla="*/ 0 h 621639"/>
              <a:gd name="connsiteX2" fmla="*/ 731314 w 731314"/>
              <a:gd name="connsiteY2" fmla="*/ 621639 h 621639"/>
              <a:gd name="connsiteX3" fmla="*/ 0 w 731314"/>
              <a:gd name="connsiteY3" fmla="*/ 621639 h 621639"/>
              <a:gd name="connsiteX0-1" fmla="*/ 0 w 937157"/>
              <a:gd name="connsiteY0-2" fmla="*/ 850239 h 850239"/>
              <a:gd name="connsiteX1-3" fmla="*/ 937157 w 937157"/>
              <a:gd name="connsiteY1-4" fmla="*/ 0 h 850239"/>
              <a:gd name="connsiteX2-5" fmla="*/ 731314 w 937157"/>
              <a:gd name="connsiteY2-6" fmla="*/ 850239 h 850239"/>
              <a:gd name="connsiteX3-7" fmla="*/ 0 w 937157"/>
              <a:gd name="connsiteY3-8" fmla="*/ 850239 h 8502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37157" h="850239">
                <a:moveTo>
                  <a:pt x="0" y="850239"/>
                </a:moveTo>
                <a:lnTo>
                  <a:pt x="937157" y="0"/>
                </a:lnTo>
                <a:lnTo>
                  <a:pt x="731314" y="850239"/>
                </a:lnTo>
                <a:lnTo>
                  <a:pt x="0" y="850239"/>
                </a:ln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等腰三角形 17"/>
          <p:cNvSpPr/>
          <p:nvPr/>
        </p:nvSpPr>
        <p:spPr>
          <a:xfrm rot="13556284">
            <a:off x="8366939" y="1491516"/>
            <a:ext cx="897111" cy="1384858"/>
          </a:xfrm>
          <a:custGeom>
            <a:avLst/>
            <a:gdLst>
              <a:gd name="connsiteX0" fmla="*/ 0 w 477747"/>
              <a:gd name="connsiteY0" fmla="*/ 477747 h 477747"/>
              <a:gd name="connsiteX1" fmla="*/ 238874 w 477747"/>
              <a:gd name="connsiteY1" fmla="*/ 0 h 477747"/>
              <a:gd name="connsiteX2" fmla="*/ 477747 w 477747"/>
              <a:gd name="connsiteY2" fmla="*/ 477747 h 477747"/>
              <a:gd name="connsiteX3" fmla="*/ 0 w 477747"/>
              <a:gd name="connsiteY3" fmla="*/ 477747 h 477747"/>
              <a:gd name="connsiteX0-1" fmla="*/ 989851 w 1467598"/>
              <a:gd name="connsiteY0-2" fmla="*/ 1992222 h 1992222"/>
              <a:gd name="connsiteX1-3" fmla="*/ 0 w 1467598"/>
              <a:gd name="connsiteY1-4" fmla="*/ 0 h 1992222"/>
              <a:gd name="connsiteX2-5" fmla="*/ 1467598 w 1467598"/>
              <a:gd name="connsiteY2-6" fmla="*/ 1992222 h 1992222"/>
              <a:gd name="connsiteX3-7" fmla="*/ 989851 w 1467598"/>
              <a:gd name="connsiteY3-8" fmla="*/ 1992222 h 19922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467598" h="1992222">
                <a:moveTo>
                  <a:pt x="989851" y="1992222"/>
                </a:moveTo>
                <a:lnTo>
                  <a:pt x="0" y="0"/>
                </a:lnTo>
                <a:lnTo>
                  <a:pt x="1467598" y="1992222"/>
                </a:lnTo>
                <a:lnTo>
                  <a:pt x="989851" y="1992222"/>
                </a:ln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等腰三角形 18"/>
          <p:cNvSpPr/>
          <p:nvPr/>
        </p:nvSpPr>
        <p:spPr>
          <a:xfrm rot="19800000" flipH="1">
            <a:off x="3139618" y="4738194"/>
            <a:ext cx="161162" cy="710272"/>
          </a:xfrm>
          <a:custGeom>
            <a:avLst/>
            <a:gdLst>
              <a:gd name="connsiteX0" fmla="*/ 0 w 760097"/>
              <a:gd name="connsiteY0" fmla="*/ 760097 h 760097"/>
              <a:gd name="connsiteX1" fmla="*/ 380049 w 760097"/>
              <a:gd name="connsiteY1" fmla="*/ 0 h 760097"/>
              <a:gd name="connsiteX2" fmla="*/ 760097 w 760097"/>
              <a:gd name="connsiteY2" fmla="*/ 760097 h 760097"/>
              <a:gd name="connsiteX3" fmla="*/ 0 w 760097"/>
              <a:gd name="connsiteY3" fmla="*/ 760097 h 760097"/>
              <a:gd name="connsiteX0-1" fmla="*/ 0 w 702947"/>
              <a:gd name="connsiteY0-2" fmla="*/ 645797 h 760097"/>
              <a:gd name="connsiteX1-3" fmla="*/ 322899 w 702947"/>
              <a:gd name="connsiteY1-4" fmla="*/ 0 h 760097"/>
              <a:gd name="connsiteX2-5" fmla="*/ 702947 w 702947"/>
              <a:gd name="connsiteY2-6" fmla="*/ 760097 h 760097"/>
              <a:gd name="connsiteX3-7" fmla="*/ 0 w 702947"/>
              <a:gd name="connsiteY3-8" fmla="*/ 645797 h 7600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02947" h="760097">
                <a:moveTo>
                  <a:pt x="0" y="645797"/>
                </a:moveTo>
                <a:lnTo>
                  <a:pt x="322899" y="0"/>
                </a:lnTo>
                <a:lnTo>
                  <a:pt x="702947" y="760097"/>
                </a:lnTo>
                <a:lnTo>
                  <a:pt x="0" y="645797"/>
                </a:ln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2558346" y="2577877"/>
            <a:ext cx="6819900" cy="2343149"/>
          </a:xfrm>
          <a:custGeom>
            <a:avLst/>
            <a:gdLst>
              <a:gd name="connsiteX0" fmla="*/ 16259175 w 18087976"/>
              <a:gd name="connsiteY0" fmla="*/ 0 h 4371975"/>
              <a:gd name="connsiteX1" fmla="*/ 18087976 w 18087976"/>
              <a:gd name="connsiteY1" fmla="*/ 4371975 h 4371975"/>
              <a:gd name="connsiteX2" fmla="*/ 0 w 18087976"/>
              <a:gd name="connsiteY2" fmla="*/ 4314825 h 4371975"/>
              <a:gd name="connsiteX3" fmla="*/ 2257426 w 18087976"/>
              <a:gd name="connsiteY3" fmla="*/ 2800350 h 4371975"/>
              <a:gd name="connsiteX4" fmla="*/ 2258357 w 18087976"/>
              <a:gd name="connsiteY4" fmla="*/ 2800155 h 4371975"/>
              <a:gd name="connsiteX5" fmla="*/ 1009252 w 18087976"/>
              <a:gd name="connsiteY5" fmla="*/ 4020870 h 4371975"/>
              <a:gd name="connsiteX6" fmla="*/ 17582752 w 18087976"/>
              <a:gd name="connsiteY6" fmla="*/ 4020870 h 4371975"/>
              <a:gd name="connsiteX7" fmla="*/ 15982552 w 18087976"/>
              <a:gd name="connsiteY7" fmla="*/ 649020 h 4371975"/>
              <a:gd name="connsiteX8" fmla="*/ 12282037 w 18087976"/>
              <a:gd name="connsiteY8" fmla="*/ 703439 h 4371975"/>
              <a:gd name="connsiteX0-1" fmla="*/ 16259175 w 18087976"/>
              <a:gd name="connsiteY0-2" fmla="*/ 0 h 4371975"/>
              <a:gd name="connsiteX1-3" fmla="*/ 18087976 w 18087976"/>
              <a:gd name="connsiteY1-4" fmla="*/ 4371975 h 4371975"/>
              <a:gd name="connsiteX2-5" fmla="*/ 0 w 18087976"/>
              <a:gd name="connsiteY2-6" fmla="*/ 4314825 h 4371975"/>
              <a:gd name="connsiteX3-7" fmla="*/ 2257426 w 18087976"/>
              <a:gd name="connsiteY3-8" fmla="*/ 2800350 h 4371975"/>
              <a:gd name="connsiteX4-9" fmla="*/ 2258357 w 18087976"/>
              <a:gd name="connsiteY4-10" fmla="*/ 2800155 h 4371975"/>
              <a:gd name="connsiteX5-11" fmla="*/ 1009252 w 18087976"/>
              <a:gd name="connsiteY5-12" fmla="*/ 4020870 h 4371975"/>
              <a:gd name="connsiteX6-13" fmla="*/ 17313285 w 18087976"/>
              <a:gd name="connsiteY6-14" fmla="*/ 4020870 h 4371975"/>
              <a:gd name="connsiteX7-15" fmla="*/ 15982552 w 18087976"/>
              <a:gd name="connsiteY7-16" fmla="*/ 649020 h 4371975"/>
              <a:gd name="connsiteX8-17" fmla="*/ 12282037 w 18087976"/>
              <a:gd name="connsiteY8-18" fmla="*/ 703439 h 4371975"/>
              <a:gd name="connsiteX9" fmla="*/ 16259175 w 18087976"/>
              <a:gd name="connsiteY9" fmla="*/ 0 h 4371975"/>
              <a:gd name="connsiteX0-19" fmla="*/ 16259175 w 18087976"/>
              <a:gd name="connsiteY0-20" fmla="*/ 0 h 4371975"/>
              <a:gd name="connsiteX1-21" fmla="*/ 18087976 w 18087976"/>
              <a:gd name="connsiteY1-22" fmla="*/ 4371975 h 4371975"/>
              <a:gd name="connsiteX2-23" fmla="*/ 0 w 18087976"/>
              <a:gd name="connsiteY2-24" fmla="*/ 4314825 h 4371975"/>
              <a:gd name="connsiteX3-25" fmla="*/ 2257426 w 18087976"/>
              <a:gd name="connsiteY3-26" fmla="*/ 2800350 h 4371975"/>
              <a:gd name="connsiteX4-27" fmla="*/ 2258357 w 18087976"/>
              <a:gd name="connsiteY4-28" fmla="*/ 2800155 h 4371975"/>
              <a:gd name="connsiteX5-29" fmla="*/ 1009252 w 18087976"/>
              <a:gd name="connsiteY5-30" fmla="*/ 4020870 h 4371975"/>
              <a:gd name="connsiteX6-31" fmla="*/ 17448018 w 18087976"/>
              <a:gd name="connsiteY6-32" fmla="*/ 4020870 h 4371975"/>
              <a:gd name="connsiteX7-33" fmla="*/ 15982552 w 18087976"/>
              <a:gd name="connsiteY7-34" fmla="*/ 649020 h 4371975"/>
              <a:gd name="connsiteX8-35" fmla="*/ 12282037 w 18087976"/>
              <a:gd name="connsiteY8-36" fmla="*/ 703439 h 4371975"/>
              <a:gd name="connsiteX9-37" fmla="*/ 16259175 w 18087976"/>
              <a:gd name="connsiteY9-38" fmla="*/ 0 h 4371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</a:cxnLst>
            <a:rect l="l" t="t" r="r" b="b"/>
            <a:pathLst>
              <a:path w="18087976" h="4371975">
                <a:moveTo>
                  <a:pt x="16259175" y="0"/>
                </a:moveTo>
                <a:lnTo>
                  <a:pt x="18087976" y="4371975"/>
                </a:lnTo>
                <a:lnTo>
                  <a:pt x="0" y="4314825"/>
                </a:lnTo>
                <a:lnTo>
                  <a:pt x="2257426" y="2800350"/>
                </a:lnTo>
                <a:lnTo>
                  <a:pt x="2258357" y="2800155"/>
                </a:lnTo>
                <a:lnTo>
                  <a:pt x="1009252" y="4020870"/>
                </a:lnTo>
                <a:lnTo>
                  <a:pt x="17448018" y="4020870"/>
                </a:lnTo>
                <a:lnTo>
                  <a:pt x="15982552" y="649020"/>
                </a:lnTo>
                <a:lnTo>
                  <a:pt x="12282037" y="703439"/>
                </a:lnTo>
                <a:lnTo>
                  <a:pt x="16259175" y="0"/>
                </a:lnTo>
                <a:close/>
              </a:path>
            </a:pathLst>
          </a:cu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96464" y="127210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3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4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5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6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7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8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9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10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11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12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13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14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15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16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17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18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19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0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1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2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3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4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5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6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7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8.xml><?xml version="1.0" encoding="utf-8"?>
<p:tagLst xmlns:p="http://schemas.openxmlformats.org/presentationml/2006/main">
  <p:tag name="KSO_WM_DIAGRAM_VIRTUALLY_FRAME" val="{&quot;height&quot;:403.24031496062986,&quot;left&quot;:279.3344881889763,&quot;top&quot;:81.46039370078739,&quot;width&quot;:547.35}"/>
</p:tagLst>
</file>

<file path=ppt/tags/tag29.xml><?xml version="1.0" encoding="utf-8"?>
<p:tagLst xmlns:p="http://schemas.openxmlformats.org/presentationml/2006/main">
  <p:tag name="KSO_WM_DIAGRAM_VIRTUALLY_FRAME" val="{&quot;height&quot;:243.55,&quot;left&quot;:55.25,&quot;top&quot;:167.1,&quot;width&quot;:863.45}"/>
</p:tagLst>
</file>

<file path=ppt/tags/tag30.xml><?xml version="1.0" encoding="utf-8"?>
<p:tagLst xmlns:p="http://schemas.openxmlformats.org/presentationml/2006/main">
  <p:tag name="KSO_WM_DIAGRAM_VIRTUALLY_FRAME" val="{&quot;height&quot;:243.55,&quot;left&quot;:55.25,&quot;top&quot;:167.1,&quot;width&quot;:863.45}"/>
</p:tagLst>
</file>

<file path=ppt/tags/tag31.xml><?xml version="1.0" encoding="utf-8"?>
<p:tagLst xmlns:p="http://schemas.openxmlformats.org/presentationml/2006/main">
  <p:tag name="KSO_WM_DIAGRAM_VIRTUALLY_FRAME" val="{&quot;height&quot;:243.55,&quot;left&quot;:55.25,&quot;top&quot;:167.1,&quot;width&quot;:863.45}"/>
</p:tagLst>
</file>

<file path=ppt/tags/tag32.xml><?xml version="1.0" encoding="utf-8"?>
<p:tagLst xmlns:p="http://schemas.openxmlformats.org/presentationml/2006/main">
  <p:tag name="KSO_WM_DIAGRAM_VIRTUALLY_FRAME" val="{&quot;height&quot;:243.55,&quot;left&quot;:55.25,&quot;top&quot;:167.1,&quot;width&quot;:863.45}"/>
</p:tagLst>
</file>

<file path=ppt/tags/tag33.xml><?xml version="1.0" encoding="utf-8"?>
<p:tagLst xmlns:p="http://schemas.openxmlformats.org/presentationml/2006/main">
  <p:tag name="KSO_WM_DIAGRAM_VIRTUALLY_FRAME" val="{&quot;height&quot;:243.55,&quot;left&quot;:55.25,&quot;top&quot;:167.1,&quot;width&quot;:863.45}"/>
</p:tagLst>
</file>

<file path=ppt/tags/tag34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35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36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37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38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39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40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41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42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43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44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45.xml><?xml version="1.0" encoding="utf-8"?>
<p:tagLst xmlns:p="http://schemas.openxmlformats.org/presentationml/2006/main">
  <p:tag name="KSO_WM_DIAGRAM_VIRTUALLY_FRAME" val="{&quot;height&quot;:317.24078740157483,&quot;left&quot;:52.02811023622047,&quot;top&quot;:160.0451968503937,&quot;width&quot;:860.8613385826771}"/>
</p:tagLst>
</file>

<file path=ppt/tags/tag46.xml><?xml version="1.0" encoding="utf-8"?>
<p:tagLst xmlns:p="http://schemas.openxmlformats.org/presentationml/2006/main">
  <p:tag name="commondata" val="eyJoZGlkIjoiMTQwZjNlNzQwMGE1YWNjNTM4MzRhMTNjNzk5MDQyOG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1209</Words>
  <Application>WPS 演示</Application>
  <PresentationFormat>自定义</PresentationFormat>
  <Paragraphs>96</Paragraphs>
  <Slides>11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32" baseType="lpstr">
      <vt:lpstr>Arial</vt:lpstr>
      <vt:lpstr>宋体</vt:lpstr>
      <vt:lpstr>Wingdings</vt:lpstr>
      <vt:lpstr>Calibri</vt:lpstr>
      <vt:lpstr>微软雅黑</vt:lpstr>
      <vt:lpstr>Arial Unicode MS</vt:lpstr>
      <vt:lpstr>Open Sans Light</vt:lpstr>
      <vt:lpstr>Times New Roman</vt:lpstr>
      <vt:lpstr>Lato Light</vt:lpstr>
      <vt:lpstr>HelveticaNeue LT 43 LightEx</vt:lpstr>
      <vt:lpstr>MS PGothic</vt:lpstr>
      <vt:lpstr>Gill Sans</vt:lpstr>
      <vt:lpstr>Arial</vt:lpstr>
      <vt:lpstr>Calibri Light</vt:lpstr>
      <vt:lpstr>Gill Sans MT</vt:lpstr>
      <vt:lpstr>叶根友钢笔行书简体</vt:lpstr>
      <vt:lpstr>方正隶书_GBK</vt:lpstr>
      <vt:lpstr>叶根友疾风草书</vt:lpstr>
      <vt:lpstr>冬青黑体简体中文 W3</vt:lpstr>
      <vt:lpstr>书体坊硬笔行书3500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黑色个性</dc:title>
  <dc:creator>第一PPT模板网：www.1ppt.com</dc:creator>
  <cp:keywords>第一PPT模板网：www.1ppt.com</cp:keywords>
  <cp:lastModifiedBy>Administrator</cp:lastModifiedBy>
  <cp:revision>39</cp:revision>
  <dcterms:created xsi:type="dcterms:W3CDTF">2015-08-23T03:25:00Z</dcterms:created>
  <dcterms:modified xsi:type="dcterms:W3CDTF">2024-06-20T08:02:57Z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7D46964F918E40D9BCAEF1BD83B10052_13</vt:lpwstr>
  </property>
  <property fmtid="{D5CDD505-2E9C-101B-9397-08002B2CF9AE}" pid="3" name="KSOProductBuildVer">
    <vt:lpwstr>2052-12.1.0.16929</vt:lpwstr>
  </property>
</Properties>
</file>