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87" r:id="rId1"/>
    <p:sldMasterId id="2147484324" r:id="rId2"/>
  </p:sldMasterIdLst>
  <p:notesMasterIdLst>
    <p:notesMasterId r:id="rId3"/>
  </p:notesMasterIdLst>
  <p:sldIdLst>
    <p:sldId id="555" r:id="rId4"/>
    <p:sldId id="559" r:id="rId5"/>
    <p:sldId id="562" r:id="rId6"/>
    <p:sldId id="565" r:id="rId7"/>
    <p:sldId id="571" r:id="rId9"/>
    <p:sldId id="574" r:id="rId10"/>
    <p:sldId id="577" r:id="rId11"/>
    <p:sldId id="580" r:id="rId12"/>
    <p:sldId id="586" r:id="rId14"/>
    <p:sldId id="589" r:id="rId15"/>
    <p:sldId id="592" r:id="rId16"/>
    <p:sldId id="595" r:id="rId17"/>
    <p:sldId id="601" r:id="rId19"/>
    <p:sldId id="604" r:id="rId20"/>
    <p:sldId id="607" r:id="rId21"/>
    <p:sldId id="610" r:id="rId22"/>
    <p:sldId id="613" r:id="rId23"/>
    <p:sldId id="619" r:id="rId25"/>
    <p:sldId id="622" r:id="rId26"/>
    <p:sldId id="625" r:id="rId27"/>
    <p:sldId id="628" r:id="rId28"/>
    <p:sldId id="634" r:id="rId30"/>
    <p:sldId id="637" r:id="rId31"/>
    <p:sldId id="64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人工智能在电力系统中的创新应用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电力系统现状与挑战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人工智能在电力系统中的应用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人工智能在电力系统的创新应用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人工智能在电力系统的优势与挑战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结论与建议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电力系统现状与挑战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电力系统概述</a:t>
            </a:r>
            <a:endParaRPr altLang="en-US" lang="zh-CN"/>
          </a:p>
        </p:txBody>
      </p:sp>
      <p:sp>
        <p:nvSpPr>
          <p:cNvPr id="10490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电力系统的组成：发电、输电、配电和用电等环节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电力系统的特点：高电压、大电流、大规模等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电力系统的功能：提供安全、可靠、经济、高效的电能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电力系统的挑战：能源结构变化、环保要求提高、能源需求增长等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当前面临的挑战</a:t>
            </a:r>
            <a:endParaRPr altLang="en-US" lang="zh-CN"/>
          </a:p>
        </p:txBody>
      </p:sp>
      <p:sp>
        <p:nvSpPr>
          <p:cNvPr id="1049150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智能化水平较低，难以满足未来发展需求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0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电力系统运行环境复杂，安全隐患增多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能源结构多样化，调度难度增加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2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电力需求增长迅速，能源供应压力增大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传统解决方案的局限性</a:t>
            </a:r>
            <a:endParaRPr altLang="en-US" lang="zh-CN"/>
          </a:p>
        </p:txBody>
      </p:sp>
      <p:sp>
        <p:nvSpPr>
          <p:cNvPr id="10492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传统电力系统存在的问题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人工智能在电力系统中的创新应用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传统解决方案的不足之处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1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人工智能在电力系统中的应用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人工智能技术介绍</a:t>
            </a:r>
            <a:endParaRPr altLang="en-US" lang="zh-CN"/>
          </a:p>
        </p:txBody>
      </p:sp>
      <p:sp>
        <p:nvSpPr>
          <p:cNvPr id="10494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人工智能技术的基本概念和原理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人工智能技术在电力系统中的优势和局限性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人工智能技术在电力系统中的未来发展趋势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人工智能技术在电力系统中的应用场景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电力系统中的智能算法</a:t>
            </a:r>
            <a:endParaRPr altLang="en-US" lang="zh-CN"/>
          </a:p>
        </p:txBody>
      </p:sp>
      <p:sp>
        <p:nvSpPr>
          <p:cNvPr id="104950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智能算法在电力系统中的优势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智能算法在电力系统中的应用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电力系统中的智能算法分类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智能算法在电力系统中的未来发展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人工智能在电力系统的应用案例</a:t>
            </a:r>
            <a:endParaRPr altLang="en-US" lang="zh-CN"/>
          </a:p>
        </p:txBody>
      </p:sp>
      <p:sp>
        <p:nvSpPr>
          <p:cNvPr id="104957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智能调度：提高电力系统的稳定性和效率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智能巡检：实现无人值守和故障自动诊断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智能运维：降低运维成本和减少故障停机时间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智能预测：提高电力负荷预测的准确性和可靠性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人工智能在电力系统的创新应用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基于人工智能的智能调度</a:t>
            </a:r>
            <a:endParaRPr altLang="en-US" lang="zh-CN"/>
          </a:p>
        </p:txBody>
      </p:sp>
      <p:sp>
        <p:nvSpPr>
          <p:cNvPr id="104975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智能调度系统架构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调度算法优化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实时监测与预测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故障诊断与恢复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基于人工智能的故障诊断与预测</a:t>
            </a:r>
            <a:endParaRPr altLang="en-US" lang="zh-CN"/>
          </a:p>
        </p:txBody>
      </p:sp>
      <p:sp>
        <p:nvSpPr>
          <p:cNvPr id="1049822" name="任意多边形 35"/>
          <p:cNvSpPr/>
          <p:nvPr>
            <p:custDataLst>
              <p:tags r:id="rId1"/>
            </p:custDataLst>
          </p:nvPr>
        </p:nvSpPr>
        <p:spPr>
          <a:xfrm>
            <a:off x="654755" y="156407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24" name="任意多边形 39"/>
          <p:cNvSpPr/>
          <p:nvPr>
            <p:custDataLst>
              <p:tags r:id="rId2"/>
            </p:custDataLst>
          </p:nvPr>
        </p:nvSpPr>
        <p:spPr>
          <a:xfrm>
            <a:off x="737970" y="165428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043374" y="187788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26" name="正文"/>
          <p:cNvSpPr txBox="1"/>
          <p:nvPr>
            <p:custDataLst>
              <p:tags r:id="rId4"/>
            </p:custDataLst>
          </p:nvPr>
        </p:nvSpPr>
        <p:spPr>
          <a:xfrm>
            <a:off x="2306996" y="163967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故障诊断：利用人工智能技术对电力系统中的设备进行实时监测，通过分析数据和模式识别，及时发现潜在的故障，提高电力系统的稳定性和可靠性。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2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67290" y="163586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30" name="任意多边形 45"/>
          <p:cNvSpPr/>
          <p:nvPr>
            <p:custDataLst>
              <p:tags r:id="rId6"/>
            </p:custDataLst>
          </p:nvPr>
        </p:nvSpPr>
        <p:spPr>
          <a:xfrm>
            <a:off x="654755" y="280151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32" name="任意多边形 46"/>
          <p:cNvSpPr/>
          <p:nvPr>
            <p:custDataLst>
              <p:tags r:id="rId7"/>
            </p:custDataLst>
          </p:nvPr>
        </p:nvSpPr>
        <p:spPr>
          <a:xfrm>
            <a:off x="737970" y="289171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043374" y="311531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34" name="正文"/>
          <p:cNvSpPr txBox="1"/>
          <p:nvPr>
            <p:custDataLst>
              <p:tags r:id="rId9"/>
            </p:custDataLst>
          </p:nvPr>
        </p:nvSpPr>
        <p:spPr>
          <a:xfrm>
            <a:off x="2306996" y="287710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0000"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故障预测：基于人工智能的预测模型可以对电力系统的运行状态进行预测，通过分析历史数据和实时数据，预测设备可能出现的故障和异常情况，提前采取相应的措施进行维护和修复，减少故障对电力系统的影响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3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67290" y="287329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38" name="任意多边形 51"/>
          <p:cNvSpPr/>
          <p:nvPr>
            <p:custDataLst>
              <p:tags r:id="rId11"/>
            </p:custDataLst>
          </p:nvPr>
        </p:nvSpPr>
        <p:spPr>
          <a:xfrm>
            <a:off x="654755" y="403894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40" name="任意多边形 52"/>
          <p:cNvSpPr/>
          <p:nvPr>
            <p:custDataLst>
              <p:tags r:id="rId12"/>
            </p:custDataLst>
          </p:nvPr>
        </p:nvSpPr>
        <p:spPr>
          <a:xfrm>
            <a:off x="737970" y="412914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043374" y="435275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42" name="正文"/>
          <p:cNvSpPr txBox="1"/>
          <p:nvPr>
            <p:custDataLst>
              <p:tags r:id="rId14"/>
            </p:custDataLst>
          </p:nvPr>
        </p:nvSpPr>
        <p:spPr>
          <a:xfrm>
            <a:off x="2306996" y="411453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智能运维：人工智能技术可以应用于电力系统的运维管理，通过自动化和智能化的手段，提高运维效率和质量，减少人工干预和错误，降低运维成本。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4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67290" y="411072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846" name="任意多边形 57"/>
          <p:cNvSpPr/>
          <p:nvPr>
            <p:custDataLst>
              <p:tags r:id="rId16"/>
            </p:custDataLst>
          </p:nvPr>
        </p:nvSpPr>
        <p:spPr>
          <a:xfrm>
            <a:off x="654755" y="527637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48" name="任意多边形 58"/>
          <p:cNvSpPr/>
          <p:nvPr>
            <p:custDataLst>
              <p:tags r:id="rId17"/>
            </p:custDataLst>
          </p:nvPr>
        </p:nvSpPr>
        <p:spPr>
          <a:xfrm>
            <a:off x="737970" y="536658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43374" y="559018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50" name="正文"/>
          <p:cNvSpPr txBox="1"/>
          <p:nvPr>
            <p:custDataLst>
              <p:tags r:id="rId19"/>
            </p:custDataLst>
          </p:nvPr>
        </p:nvSpPr>
        <p:spPr>
          <a:xfrm>
            <a:off x="2306996" y="535197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5556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优化调度：人工智能技术可以对电力系统的调度进行优化，通过分析历史数据和实时数据，预测电力需求和供应情况，优化电力资源的分配和调度，提高电力系统的经济性和稳定性。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85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67290" y="534816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基于人工智能的能源管理优化</a:t>
            </a:r>
            <a:endParaRPr altLang="en-US" lang="zh-CN"/>
          </a:p>
        </p:txBody>
      </p:sp>
      <p:sp>
        <p:nvSpPr>
          <p:cNvPr id="104990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人工智能在能源管理中的应用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能源管理现状及挑战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基于人工智能的能源管理优化方案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实际案例及效果评估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基于人工智能的智能运维与维护</a:t>
            </a:r>
            <a:endParaRPr altLang="en-US" lang="zh-CN"/>
          </a:p>
        </p:txBody>
      </p:sp>
      <p:sp>
        <p:nvSpPr>
          <p:cNvPr id="1049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智能运维与维护的定义和重要性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智能运维与维护在电力系统中的优势和作用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智能运维与维护的未来发展趋势和挑战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基于人工智能的智能运维与维护的技术原理和应用场景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人工智能在电力系统的优势与挑战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人工智能在电力系统的优势</a:t>
            </a:r>
            <a:endParaRPr altLang="en-US" lang="zh-CN"/>
          </a:p>
        </p:txBody>
      </p:sp>
      <p:sp>
        <p:nvSpPr>
          <p:cNvPr id="105015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提高电力系统的效率和稳定性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降低运营成本和减少人力成本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优化电力资源的分配和利用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增强电力系统的可预测性和可控制性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人工智能在电力系统的挑战与风险</a:t>
            </a:r>
            <a:endParaRPr altLang="en-US" lang="zh-CN"/>
          </a:p>
        </p:txBody>
      </p:sp>
      <p:sp>
        <p:nvSpPr>
          <p:cNvPr id="1050222" name="任意多边形 35"/>
          <p:cNvSpPr/>
          <p:nvPr>
            <p:custDataLst>
              <p:tags r:id="rId1"/>
            </p:custDataLst>
          </p:nvPr>
        </p:nvSpPr>
        <p:spPr>
          <a:xfrm>
            <a:off x="654755" y="156407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24" name="任意多边形 39"/>
          <p:cNvSpPr/>
          <p:nvPr>
            <p:custDataLst>
              <p:tags r:id="rId2"/>
            </p:custDataLst>
          </p:nvPr>
        </p:nvSpPr>
        <p:spPr>
          <a:xfrm>
            <a:off x="737970" y="165428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043374" y="187788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26" name="正文"/>
          <p:cNvSpPr txBox="1"/>
          <p:nvPr>
            <p:custDataLst>
              <p:tags r:id="rId4"/>
            </p:custDataLst>
          </p:nvPr>
        </p:nvSpPr>
        <p:spPr>
          <a:xfrm>
            <a:off x="2306996" y="163967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数据安全与隐私保护：电力系统中涉及大量敏感数据，如何确保数据安全和隐私保护是人工智能应用面临的重要挑战。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2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67290" y="163586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230" name="任意多边形 45"/>
          <p:cNvSpPr/>
          <p:nvPr>
            <p:custDataLst>
              <p:tags r:id="rId6"/>
            </p:custDataLst>
          </p:nvPr>
        </p:nvSpPr>
        <p:spPr>
          <a:xfrm>
            <a:off x="654755" y="280151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32" name="任意多边形 46"/>
          <p:cNvSpPr/>
          <p:nvPr>
            <p:custDataLst>
              <p:tags r:id="rId7"/>
            </p:custDataLst>
          </p:nvPr>
        </p:nvSpPr>
        <p:spPr>
          <a:xfrm>
            <a:off x="737970" y="289171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043374" y="311531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34" name="正文"/>
          <p:cNvSpPr txBox="1"/>
          <p:nvPr>
            <p:custDataLst>
              <p:tags r:id="rId9"/>
            </p:custDataLst>
          </p:nvPr>
        </p:nvSpPr>
        <p:spPr>
          <a:xfrm>
            <a:off x="2306996" y="287710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模型的可解释性与透明度：电力系统的运行需要高度的可靠性和稳定性，但人工智能模型往往缺乏可解释性和透明度，这可能对电力系统的安全运行带来风险。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3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67290" y="287329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238" name="任意多边形 51"/>
          <p:cNvSpPr/>
          <p:nvPr>
            <p:custDataLst>
              <p:tags r:id="rId11"/>
            </p:custDataLst>
          </p:nvPr>
        </p:nvSpPr>
        <p:spPr>
          <a:xfrm>
            <a:off x="654755" y="403894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40" name="任意多边形 52"/>
          <p:cNvSpPr/>
          <p:nvPr>
            <p:custDataLst>
              <p:tags r:id="rId12"/>
            </p:custDataLst>
          </p:nvPr>
        </p:nvSpPr>
        <p:spPr>
          <a:xfrm>
            <a:off x="737970" y="412914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043374" y="435275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42" name="正文"/>
          <p:cNvSpPr txBox="1"/>
          <p:nvPr>
            <p:custDataLst>
              <p:tags r:id="rId14"/>
            </p:custDataLst>
          </p:nvPr>
        </p:nvSpPr>
        <p:spPr>
          <a:xfrm>
            <a:off x="2306996" y="411453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算法的公平性与公正性：人工智能算法的公平性和公正性对于电力系统的正常运行至关重要，需要避免算法偏见和歧视现象。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4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67290" y="411072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246" name="任意多边形 57"/>
          <p:cNvSpPr/>
          <p:nvPr>
            <p:custDataLst>
              <p:tags r:id="rId16"/>
            </p:custDataLst>
          </p:nvPr>
        </p:nvSpPr>
        <p:spPr>
          <a:xfrm>
            <a:off x="654755" y="527637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248" name="任意多边形 58"/>
          <p:cNvSpPr/>
          <p:nvPr>
            <p:custDataLst>
              <p:tags r:id="rId17"/>
            </p:custDataLst>
          </p:nvPr>
        </p:nvSpPr>
        <p:spPr>
          <a:xfrm>
            <a:off x="737970" y="536658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43374" y="559018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50" name="正文"/>
          <p:cNvSpPr txBox="1"/>
          <p:nvPr>
            <p:custDataLst>
              <p:tags r:id="rId19"/>
            </p:custDataLst>
          </p:nvPr>
        </p:nvSpPr>
        <p:spPr>
          <a:xfrm>
            <a:off x="2306996" y="535197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应对不确定性与异常情况：电力系统的运行过程中可能存在各种不确定性和异常情况，如何利用人工智能技术有效应对这些情况是面临的挑战之一。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25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67290" y="534816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30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电力系统将更加注重数据分析和预测，提高能源利用效率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人工智能技术不断创新，推动电力系统智能化发展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人工智能技术将与可再生能源相结合，实现清洁能源的高效利用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未来电力系统将更加注重安全性和稳定性，保障能源供应的可靠性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6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46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创新应用可以提高电力系统的效率、稳定性和安全性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人工智能在电力系统中的应用具有广阔的前景和潜力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未来需要加强技术研发和人才培养，推动人工智能在电力系统的广泛应用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政府和企业应加大对人工智能在电力系统中应用的投入和支持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5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3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加大研发力度，推动技术创新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3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加强跨领域合作，实现资源共享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4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培养专业人才，提高人才素质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4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4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建立健全法规和标准体系，保障人工智能安全发展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5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9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2023-12-16T17:58:50Z</dcterms:created>
  <dcterms:modified xsi:type="dcterms:W3CDTF">2023-12-16T17:58:50Z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59010462dcb4479298fb4eb6e9fd71bb_21</vt:lpwstr>
  </property>
</Properties>
</file>