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95" r:id="rId1"/>
    <p:sldMasterId id="2147489932" r:id="rId2"/>
  </p:sldMasterIdLst>
  <p:notesMasterIdLst>
    <p:notesMasterId r:id="rId3"/>
  </p:notesMasterIdLst>
  <p:sldIdLst>
    <p:sldId id="3236" r:id="rId4"/>
    <p:sldId id="3239" r:id="rId5"/>
    <p:sldId id="3242" r:id="rId6"/>
    <p:sldId id="3245" r:id="rId7"/>
    <p:sldId id="3251" r:id="rId9"/>
    <p:sldId id="3254" r:id="rId10"/>
    <p:sldId id="3257" r:id="rId11"/>
    <p:sldId id="3260" r:id="rId12"/>
    <p:sldId id="3263" r:id="rId13"/>
    <p:sldId id="3269" r:id="rId15"/>
    <p:sldId id="3272" r:id="rId16"/>
    <p:sldId id="3275" r:id="rId17"/>
    <p:sldId id="3278" r:id="rId18"/>
    <p:sldId id="3281" r:id="rId19"/>
    <p:sldId id="3287" r:id="rId21"/>
    <p:sldId id="3290" r:id="rId22"/>
    <p:sldId id="3293" r:id="rId23"/>
    <p:sldId id="3296" r:id="rId24"/>
    <p:sldId id="3299" r:id="rId25"/>
    <p:sldId id="3305" r:id="rId27"/>
    <p:sldId id="3308" r:id="rId28"/>
    <p:sldId id="3311" r:id="rId29"/>
    <p:sldId id="3314" r:id="rId30"/>
    <p:sldId id="3317" r:id="rId31"/>
    <p:sldId id="3323" r:id="rId33"/>
    <p:sldId id="3326" r:id="rId34"/>
    <p:sldId id="3329" r:id="rId35"/>
    <p:sldId id="3332" r:id="rId36"/>
    <p:sldId id="333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96" r:id="rId1"/>
    <p:sldLayoutId id="2147489897" r:id="rId2"/>
    <p:sldLayoutId id="2147489898" r:id="rId3"/>
    <p:sldLayoutId id="2147489899" r:id="rId4"/>
    <p:sldLayoutId id="2147489900" r:id="rId5"/>
    <p:sldLayoutId id="2147489901" r:id="rId6"/>
    <p:sldLayoutId id="2147489902" r:id="rId7"/>
    <p:sldLayoutId id="2147489903" r:id="rId8"/>
    <p:sldLayoutId id="2147489904" r:id="rId9"/>
    <p:sldLayoutId id="2147489905" r:id="rId10"/>
    <p:sldLayoutId id="21474899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33" r:id="rId1"/>
    <p:sldLayoutId id="2147489934" r:id="rId2"/>
    <p:sldLayoutId id="2147489935" r:id="rId3"/>
    <p:sldLayoutId id="2147489936" r:id="rId4"/>
    <p:sldLayoutId id="2147489937" r:id="rId5"/>
    <p:sldLayoutId id="2147489938" r:id="rId6"/>
    <p:sldLayoutId id="2147489939" r:id="rId7"/>
    <p:sldLayoutId id="2147489940" r:id="rId8"/>
    <p:sldLayoutId id="2147489941" r:id="rId9"/>
    <p:sldLayoutId id="2147489942" r:id="rId10"/>
    <p:sldLayoutId id="2147489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农产品种植行业2024工作总结及工作展望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农产品种植行业2024工作总结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农产品种植行业2024工作亮点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农产品种植行业2024工作挑战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农产品种植行业2025工作展望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农产品种植行业2025工作重点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农产品种植行业2024工作总结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种植面积与产量</a:t>
            </a:r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2024年农产品种植面积统计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各类农产品种植面积占比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2024年农产品产量统计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各类农产品产量占比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品种改良与技术创新</a:t>
            </a:r>
            <a:endParaRPr altLang="en-US" lang="zh-CN"/>
          </a:p>
        </p:txBody>
      </p:sp>
      <p:sp>
        <p:nvSpPr>
          <p:cNvPr id="10490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农业机械化：推广农业机械化，提高农业生产效率，降低生产成本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农业信息化：加强农业信息化建设，提高农业生产管理的科学性和精准性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品种改良：通过引进新品种、改良现有品种，提高农产品的产量和品质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技术创新：采用先进的种植技术、管理技术，提高农产品的生产效率和市场竞争力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市场需求与销售情况</a:t>
            </a:r>
            <a:endParaRPr altLang="en-US" lang="zh-CN"/>
          </a:p>
        </p:txBody>
      </p:sp>
      <p:sp>
        <p:nvSpPr>
          <p:cNvPr id="1049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市场需求增长趋势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市场竞争格局及主要参与者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销售渠道和销售策略的优化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不同农产品的销售情况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产业链整合与协同发展</a:t>
            </a:r>
            <a:endParaRPr altLang="en-US" lang="zh-CN"/>
          </a:p>
        </p:txBody>
      </p:sp>
      <p:sp>
        <p:nvSpPr>
          <p:cNvPr id="10492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产业链优化：通过整合与协同，提高农产品种植行业的整体效率和竞争力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产业链整合：农产品种植行业上下游企业之间的合作与协同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协同发展：农产品种植行业与其他相关行业的合作与共赢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未来展望：探讨农产品种植行业在2024年及未来如何更好地实现产业链整合与协同发展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农产品种植行业2024工作亮点</a:t>
            </a:r>
            <a:endParaRPr altLang="en-US" dirty="0" lang="zh-CN"/>
          </a:p>
        </p:txBody>
      </p:sp>
      <p:sp>
        <p:nvSpPr>
          <p:cNvPr id="1049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绿色种植与可持续发展</a:t>
            </a:r>
            <a:endParaRPr altLang="en-US" lang="zh-CN"/>
          </a:p>
        </p:txBody>
      </p:sp>
      <p:sp>
        <p:nvSpPr>
          <p:cNvPr id="10493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绿色种植技术推广：采用有机肥料和生物防治技术，减少化学农药和化肥的使用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可持续发展理念：注重资源节约和环境保护，实现农业生产的可持续性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农业科技创新：加强科技研发，提高农产品种植的效率和品质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产业链整合：加强产销对接，提高农产品附加值和农民收入水平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智能化与机械化应用</a:t>
            </a:r>
            <a:endParaRPr altLang="en-US" lang="zh-CN"/>
          </a:p>
        </p:txBody>
      </p:sp>
      <p:sp>
        <p:nvSpPr>
          <p:cNvPr id="104941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1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1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1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42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智能化技术应用：介绍农产品种植行业在2024年智能化技术的应用，如智能灌溉、智能施肥等。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3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机械化技术应用：介绍农产品种植行业在2024年机械化技术的应用，如自动化种植、收割等。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3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智能化与机械化结合：介绍农产品种植行业在2024年智能化与机械化结合的应用，如智能化机械设备的研发和应用。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智能化与机械化对行业的影响：分析智能化与机械化对农产品种植行业的影响，如提高生产效率、降低成本等。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品牌建设与市场推广</a:t>
            </a:r>
            <a:endParaRPr altLang="en-US" lang="zh-CN"/>
          </a:p>
        </p:txBody>
      </p:sp>
      <p:sp>
        <p:nvSpPr>
          <p:cNvPr id="10494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线上线下融合：利用互联网和社交媒体等渠道进行品牌推广和市场拓展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品牌建设：提升农产品种植行业的知名度和美誉度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市场推广：加强农产品种植行业的市场推广力度，提高市场份额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合作与联盟：与相关企业合作，共同推广农产品种植行业的产品和服务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政策支持与行业规范</a:t>
            </a:r>
            <a:endParaRPr altLang="en-US" lang="zh-CN"/>
          </a:p>
        </p:txBody>
      </p:sp>
      <p:sp>
        <p:nvSpPr>
          <p:cNvPr id="10495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政策支持：政府加大对农产品种植行业的扶持力度，提供资金、技术、人才等方面的支持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行业规范：农产品种植行业逐步建立完善的行业规范和标准，提高产品质量和安全性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科技创新：加强科技创新，推广先进的种植技术和设备，提高生产效率和产品质量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绿色发展：注重绿色发展，推广环保、可持续的种植方式，保护生态环境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农产品种植行业2024工作挑战</a:t>
            </a:r>
            <a:endParaRPr altLang="en-US" dirty="0" lang="zh-CN"/>
          </a:p>
        </p:txBody>
      </p:sp>
      <p:sp>
        <p:nvSpPr>
          <p:cNvPr id="10495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气候变化与自然灾害风险</a:t>
            </a:r>
            <a:endParaRPr altLang="en-US" lang="zh-CN"/>
          </a:p>
        </p:txBody>
      </p:sp>
      <p:sp>
        <p:nvSpPr>
          <p:cNvPr id="10496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气候变化对农产品种植行业的影响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应对气候变化和自然灾害风险的措施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未来农产品种植行业的发展趋势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自然灾害对农产品种植行业的威胁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市场竞争与价格波动压力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应对措施：农产品种植企业需要加强市场调研和分析，掌握市场动态和趋势，制定合理的生产和销售策略，以降低市场竞争和价格波动带来的风险。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政策支持：政府可以加大对农产品种植行业的支持和扶持力度，通过提供政策优惠、资金扶持等方式，帮助企业应对市场竞争和价格波动带来的挑战。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市场竞争激烈：农产品种植行业面临着来自国内外市场的竞争压力，需要不断提高产品质量和降低成本以保持竞争力。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7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价格波动风险：农产品价格受到多种因素的影响，如天气、政策、市场供需等，价格波动会给农产品种植行业带来较大的经营风险。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产业链整合与协同发展难题</a:t>
            </a:r>
            <a:endParaRPr altLang="en-US" lang="zh-CN"/>
          </a:p>
        </p:txBody>
      </p:sp>
      <p:sp>
        <p:nvSpPr>
          <p:cNvPr id="10498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农产品种植行业产业链各环节之间的衔接不够紧密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农产品种植行业产业链各环节之间的信息不对称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农产品种植行业产业链各环节之间的利益分配不均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农产品种植行业产业链各环节之间的协同发展机制不完善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政策法规变化与调整</a:t>
            </a:r>
            <a:endParaRPr altLang="en-US" lang="zh-CN"/>
          </a:p>
        </p:txBody>
      </p:sp>
      <p:sp>
        <p:nvSpPr>
          <p:cNvPr id="10498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农业政策法规的调整对农产品种植行业的影响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2024年农业政策法规的变化趋势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农产品种植行业如何应对政策法规变化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政策法规调整对农产品种植行业的机遇与挑战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农产品种植行业2025工作展望</a:t>
            </a:r>
            <a:endParaRPr altLang="en-US" dirty="0" lang="zh-CN"/>
          </a:p>
        </p:txBody>
      </p:sp>
      <p:sp>
        <p:nvSpPr>
          <p:cNvPr id="10499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扩大种植面积与提高产量目标</a:t>
            </a:r>
            <a:endParaRPr altLang="en-US" lang="zh-CN"/>
          </a:p>
        </p:txBody>
      </p:sp>
      <p:sp>
        <p:nvSpPr>
          <p:cNvPr id="10499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提高产量目标：通过改进种植技术、提高种植效率等方式，提高农产品产量，以增加农民收入和企业收益。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扩大种植面积：通过增加土地投入、拓展种植区域等方式，提高农产品种植面积，以满足市场需求。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实现可持续发展：在扩大种植面积和提高产量目标的同时，注重生态保护和可持续发展，确保农业生产的可持续性。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加强政策支持：政府应加大对农产品种植行业的支持力度，提供政策扶持和资金补贴，以促进种植面积的扩大和产量的提高。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加强品种改良与技术创新力度</a:t>
            </a:r>
            <a:endParaRPr altLang="en-US" lang="zh-CN"/>
          </a:p>
        </p:txBody>
      </p:sp>
      <p:sp>
        <p:nvSpPr>
          <p:cNvPr id="1050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推广优质品种：引进国内外先进的农产品品种，提高产量和品质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研发新技术：加强农产品种植技术的研究与开发，提高生产效率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推广绿色种植：采用环保、可持续的种植方式，减少农药和化肥的使用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加强技术培训：提高农民的技术水平和种植技能，推动农产品种植行业的可持续发展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拓展国内外市场与提高品牌影响力</a:t>
            </a:r>
            <a:endParaRPr altLang="en-US" lang="zh-CN"/>
          </a:p>
        </p:txBody>
      </p:sp>
      <p:sp>
        <p:nvSpPr>
          <p:cNvPr id="10501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拓展国内外市场：加强与国内外相关企业的合作，扩大市场份额，提高品牌知名度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提高品牌影响力：加强品牌宣传和推广，提高品牌价值和影响力，吸引更多消费者关注和购买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加强市场营销：制定有针对性的市场营销策略，提高产品知名度和美誉度，增加销售量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创新产品和服务：不断推出新产品和服务，满足消费者需求，提高市场竞争力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加强政策支持与行业规范建设</a:t>
            </a:r>
            <a:endParaRPr altLang="en-US" lang="zh-CN"/>
          </a:p>
        </p:txBody>
      </p:sp>
      <p:sp>
        <p:nvSpPr>
          <p:cNvPr id="10501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政策支持：加大对农产品种植行业的扶持力度，提高农民收益，促进产业升级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行业规范建设：建立完善的行业规范和标准，提高农产品质量安全水平，增强消费者信心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科技创新引领：加强科技创新，推广先进的种植技术和设备，提高生产效率和质量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人才培养与引进：加强人才培养和引进，提高从业人员的素质和能力，为行业发展提供人才保障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农产品种植行业2025工作重点</a:t>
            </a:r>
            <a:endParaRPr altLang="en-US" dirty="0" lang="zh-CN"/>
          </a:p>
        </p:txBody>
      </p:sp>
      <p:sp>
        <p:nvSpPr>
          <p:cNvPr id="1050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推进绿色种植与可持续发展战略</a:t>
            </a:r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推广绿色种植技术：采用环保、高效的种植技术，减少农药和化肥的使用，提高农产品品质和安全性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促进生态农业发展：通过生态农业的发展，保护生态环境，提高农业生产效益，实现农业的可持续发展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加强农业科技创新：加大农业科技研发力度，推广先进的种植技术和管理模式，提高农业生产效率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建立农产品质量追溯体系：通过建立农产品质量追溯体系，确保农产品的质量和安全，提高消费者的信任度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提高智能化与机械化应用水平</a:t>
            </a:r>
            <a:endParaRPr altLang="en-US" lang="zh-CN"/>
          </a:p>
        </p:txBody>
      </p:sp>
      <p:sp>
        <p:nvSpPr>
          <p:cNvPr id="10503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智能化技术应用：推广智能化的种植技术，提高农产品的产量和品质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机械化技术应用：加强机械化设备的研发和应用，提高农业生产效率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技术培训与人才培养：加强技术培训和人才培养，提高农民的技能水平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政策支持与资金投入：加大政策支持和资金投入，推动智能化与机械化技术的普及和应用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加强品牌建设与市场推广力度</a:t>
            </a:r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品牌建设：提升农产品种植行业的品牌知名度和美誉度，增强消费者对产品的信任度和忠诚度。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市场推广：加大市场推广力度，通过多种渠道和形式宣传推广农产品种植行业的产品和服务，提高市场占有率和竞争力。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营销策略：制定有针对性的营销策略，根据不同目标客户群体的需求和特点，采取不同的营销手段和方式，提高营销效果和转化率。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合作伙伴：与相关行业合作伙伴建立紧密的合作关系，共同推广农产品种植行业的产品和服务，扩大市场份额和影响力。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完善政策支持与行业规范体系</a:t>
            </a:r>
            <a:endParaRPr altLang="en-US" lang="zh-CN"/>
          </a:p>
        </p:txBody>
      </p:sp>
      <p:sp>
        <p:nvSpPr>
          <p:cNvPr id="10504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政策支持：加大对农产品种植行业的扶持力度，提高农民收益，促进产业升级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行业规范：建立完善的农产品种植行业规范体系，提高农产品质量安全水平，保障消费者权益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标准化生产：推广农产品种植标准化生产技术，提高生产效率和质量，降低成本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科技创新：加强农产品种植科技创新，提高农业生产效率和资源利用效率，推动产业可持续发展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8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8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3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2023-12-17T09:24:06Z</dcterms:created>
  <dcterms:modified xsi:type="dcterms:W3CDTF">2023-12-17T09:24:06Z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b67185d9a6b54737af122299c68ec86a_21</vt:lpwstr>
  </property>
</Properties>
</file>