
<file path=[Content_Types].xml><?xml version="1.0" encoding="utf-8"?>
<Types xmlns="http://schemas.openxmlformats.org/package/2006/content-types"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86" r:id="rId3"/>
    <p:sldId id="287" r:id="rId4"/>
    <p:sldId id="288" r:id="rId5"/>
    <p:sldId id="283" r:id="rId6"/>
    <p:sldId id="284" r:id="rId7"/>
    <p:sldId id="285" r:id="rId8"/>
    <p:sldId id="280" r:id="rId9"/>
    <p:sldId id="281" r:id="rId10"/>
    <p:sldId id="261" r:id="rId11"/>
    <p:sldId id="260" r:id="rId12"/>
    <p:sldId id="258" r:id="rId13"/>
    <p:sldId id="259" r:id="rId14"/>
    <p:sldId id="279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59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 showGuides="1">
      <p:cViewPr varScale="1">
        <p:scale>
          <a:sx n="99" d="100"/>
          <a:sy n="99" d="100"/>
        </p:scale>
        <p:origin x="84" y="582"/>
      </p:cViewPr>
      <p:guideLst>
        <p:guide orient="horz" pos="2159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7" Type="http://schemas.openxmlformats.org/officeDocument/2006/relationships/tableStyles" Target="tableStyles.xml"/><Relationship Id="rId26" Type="http://schemas.openxmlformats.org/officeDocument/2006/relationships/viewProps" Target="viewProps.xml"/><Relationship Id="rId25" Type="http://schemas.openxmlformats.org/officeDocument/2006/relationships/presProps" Target="presProps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29.xml"/><Relationship Id="rId8" Type="http://schemas.openxmlformats.org/officeDocument/2006/relationships/tags" Target="../tags/tag28.xml"/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tags" Target="../tags/tag42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8" Type="http://schemas.openxmlformats.org/officeDocument/2006/relationships/theme" Target="../theme/theme1.xml"/><Relationship Id="rId17" Type="http://schemas.openxmlformats.org/officeDocument/2006/relationships/tags" Target="../tags/tag62.xml"/><Relationship Id="rId16" Type="http://schemas.openxmlformats.org/officeDocument/2006/relationships/tags" Target="../tags/tag61.xml"/><Relationship Id="rId15" Type="http://schemas.openxmlformats.org/officeDocument/2006/relationships/tags" Target="../tags/tag60.xml"/><Relationship Id="rId14" Type="http://schemas.openxmlformats.org/officeDocument/2006/relationships/tags" Target="../tags/tag59.xml"/><Relationship Id="rId13" Type="http://schemas.openxmlformats.org/officeDocument/2006/relationships/tags" Target="../tags/tag58.xml"/><Relationship Id="rId12" Type="http://schemas.openxmlformats.org/officeDocument/2006/relationships/tags" Target="../tags/tag57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0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tags" Target="../tags/tag63.xml"/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64.xml"/><Relationship Id="rId1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65.xml"/><Relationship Id="rId1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66.xml"/><Relationship Id="rId1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67.xml"/><Relationship Id="rId1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68.xml"/><Relationship Id="rId1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69.xml"/><Relationship Id="rId1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70.xml"/><Relationship Id="rId1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71.xml"/><Relationship Id="rId1" Type="http://schemas.openxmlformats.org/officeDocument/2006/relationships/image" Target="../media/image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72.xml"/><Relationship Id="rId1" Type="http://schemas.openxmlformats.org/officeDocument/2006/relationships/image" Target="../media/image1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73.xml"/><Relationship Id="rId1" Type="http://schemas.openxmlformats.org/officeDocument/2006/relationships/image" Target="../media/image1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74.xml"/><Relationship Id="rId1" Type="http://schemas.openxmlformats.org/officeDocument/2006/relationships/image" Target="../media/image1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75.xml"/><Relationship Id="rId1" Type="http://schemas.openxmlformats.org/officeDocument/2006/relationships/image" Target="../media/image1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76.xml"/><Relationship Id="rId1" Type="http://schemas.openxmlformats.org/officeDocument/2006/relationships/image" Target="../media/image14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77.xml"/><Relationship Id="rId1" Type="http://schemas.openxmlformats.org/officeDocument/2006/relationships/image" Target="../media/image15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78.xml"/><Relationship Id="rId1" Type="http://schemas.openxmlformats.org/officeDocument/2006/relationships/image" Target="../media/image16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79.xml"/><Relationship Id="rId1" Type="http://schemas.openxmlformats.org/officeDocument/2006/relationships/image" Target="../media/image17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80.xml"/><Relationship Id="rId1" Type="http://schemas.openxmlformats.org/officeDocument/2006/relationships/image" Target="../media/image18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81.xml"/><Relationship Id="rId1" Type="http://schemas.openxmlformats.org/officeDocument/2006/relationships/image" Target="../media/image19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82.xml"/><Relationship Id="rId1" Type="http://schemas.openxmlformats.org/officeDocument/2006/relationships/image" Target="../media/image20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83.xml"/><Relationship Id="rId1" Type="http://schemas.openxmlformats.org/officeDocument/2006/relationships/image" Target="../media/image21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84.xml"/><Relationship Id="rId1" Type="http://schemas.openxmlformats.org/officeDocument/2006/relationships/image" Target="../media/image2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 descr="企业画册_画板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905"/>
            <a:ext cx="12192000" cy="6853555"/>
          </a:xfrm>
          <a:prstGeom prst="rect">
            <a:avLst/>
          </a:prstGeom>
        </p:spPr>
      </p:pic>
      <p:pic>
        <p:nvPicPr>
          <p:cNvPr id="5" name="图片 4" descr="企业画册-0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05"/>
            <a:ext cx="12192000" cy="6853555"/>
          </a:xfrm>
          <a:prstGeom prst="rect">
            <a:avLst/>
          </a:prstGeom>
        </p:spPr>
      </p:pic>
      <p:pic>
        <p:nvPicPr>
          <p:cNvPr id="6" name="图片 5" descr="企业画册-0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905"/>
            <a:ext cx="12192000" cy="6853555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 descr="企业画册-0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905"/>
            <a:ext cx="12192000" cy="6853555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 descr="企业画册-0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905"/>
            <a:ext cx="12192000" cy="6853555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7" name="图片 6" descr="企业画册-0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905"/>
            <a:ext cx="12192000" cy="6853555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企业画册-0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905"/>
            <a:ext cx="12192000" cy="6853555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9" name="图片 8" descr="企业画册-0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905"/>
            <a:ext cx="12192000" cy="6853555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 descr="企业画册-0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905"/>
            <a:ext cx="12192000" cy="6853555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1" name="图片 10" descr="企业画册-0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905"/>
            <a:ext cx="12192000" cy="6853555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2" name="图片 11" descr="企业画册-0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905"/>
            <a:ext cx="12192000" cy="6853555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 descr="企业画册-1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905"/>
            <a:ext cx="12192000" cy="6853555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企业画册-1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905"/>
            <a:ext cx="12192000" cy="6853555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企业画册-1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905"/>
            <a:ext cx="12192000" cy="6853555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企业画册-1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905"/>
            <a:ext cx="12192000" cy="6853555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图片 16" descr="企业画册-1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905"/>
            <a:ext cx="12192000" cy="6853555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8" name="图片 17" descr="企业画册-1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905"/>
            <a:ext cx="12192000" cy="6853555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图片 18" descr="企业画册-1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905"/>
            <a:ext cx="12192000" cy="6853555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0" name="图片 19" descr="企业画册-1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905"/>
            <a:ext cx="12192000" cy="6853555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图片 20" descr="企业画册-1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905"/>
            <a:ext cx="12192000" cy="6853555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2" name="图片 21" descr="企业画册-1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905"/>
            <a:ext cx="12192000" cy="6853555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图片 22" descr="企业画册-2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905"/>
            <a:ext cx="12192000" cy="6853555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4" name="图片 23" descr="企业画册-2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905"/>
            <a:ext cx="12192000" cy="6853555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0" y="1905"/>
            <a:ext cx="12192000" cy="6853555"/>
            <a:chOff x="0" y="3"/>
            <a:chExt cx="19200" cy="10793"/>
          </a:xfrm>
        </p:grpSpPr>
        <p:pic>
          <p:nvPicPr>
            <p:cNvPr id="25" name="图片 24" descr="企业画册-22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0" y="3"/>
              <a:ext cx="19200" cy="10793"/>
            </a:xfrm>
            <a:prstGeom prst="rect">
              <a:avLst/>
            </a:prstGeom>
          </p:spPr>
        </p:pic>
        <p:sp>
          <p:nvSpPr>
            <p:cNvPr id="2" name="文本框 1"/>
            <p:cNvSpPr txBox="1"/>
            <p:nvPr/>
          </p:nvSpPr>
          <p:spPr>
            <a:xfrm>
              <a:off x="900" y="3920"/>
              <a:ext cx="3707" cy="58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p>
              <a:pPr algn="ctr"/>
              <a:r>
                <a: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  <a:latin typeface="思源黑体 CN Heavy" panose="020B0A00000000000000" charset="-122"/>
                  <a:ea typeface="思源黑体 CN Heavy" panose="020B0A00000000000000" charset="-122"/>
                  <a:cs typeface="思源黑体 CN Heavy" panose="020B0A00000000000000" charset="-122"/>
                </a:rPr>
                <a:t>草本金方</a:t>
              </a:r>
              <a:r>
                <a:rPr lang="en-US" altLang="zh-CN">
                  <a:solidFill>
                    <a:schemeClr val="tx1">
                      <a:lumMod val="75000"/>
                      <a:lumOff val="25000"/>
                    </a:schemeClr>
                  </a:solidFill>
                  <a:latin typeface="思源黑体 CN Heavy" panose="020B0A00000000000000" charset="-122"/>
                  <a:ea typeface="思源黑体 CN Heavy" panose="020B0A00000000000000" charset="-122"/>
                  <a:cs typeface="思源黑体 CN Heavy" panose="020B0A00000000000000" charset="-122"/>
                </a:rPr>
                <a:t>·</a:t>
              </a:r>
              <a:r>
                <a: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  <a:latin typeface="思源黑体 CN Heavy" panose="020B0A00000000000000" charset="-122"/>
                  <a:ea typeface="思源黑体 CN Heavy" panose="020B0A00000000000000" charset="-122"/>
                  <a:cs typeface="思源黑体 CN Heavy" panose="020B0A00000000000000" charset="-122"/>
                </a:rPr>
                <a:t>茶研所</a:t>
              </a:r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思源黑体 CN Heavy" panose="020B0A00000000000000" charset="-122"/>
                <a:ea typeface="思源黑体 CN Heavy" panose="020B0A00000000000000" charset="-122"/>
                <a:cs typeface="思源黑体 CN Heavy" panose="020B0A00000000000000" charset="-122"/>
              </a:endParaRPr>
            </a:p>
          </p:txBody>
        </p:sp>
      </p:grpSp>
    </p:spTree>
    <p:custDataLst>
      <p:tags r:id="rId2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63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64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65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66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67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68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69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70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71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72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73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74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75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76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77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78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79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80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81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82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83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84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</Words>
  <Application>WPS 演示</Application>
  <PresentationFormat>宽屏</PresentationFormat>
  <Paragraphs>2</Paragraphs>
  <Slides>22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31" baseType="lpstr">
      <vt:lpstr>Arial</vt:lpstr>
      <vt:lpstr>宋体</vt:lpstr>
      <vt:lpstr>Wingdings</vt:lpstr>
      <vt:lpstr>Wingdings</vt:lpstr>
      <vt:lpstr>微软雅黑</vt:lpstr>
      <vt:lpstr>Arial Unicode MS</vt:lpstr>
      <vt:lpstr>Calibri</vt:lpstr>
      <vt:lpstr>思源黑体 CN Heavy</vt:lpstr>
      <vt:lpstr>WPS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空白演示</dc:title>
  <dc:creator/>
  <cp:lastModifiedBy>昭昭</cp:lastModifiedBy>
  <cp:revision>157</cp:revision>
  <dcterms:created xsi:type="dcterms:W3CDTF">2019-06-19T02:08:00Z</dcterms:created>
  <dcterms:modified xsi:type="dcterms:W3CDTF">2025-02-06T08:29:07Z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2052-12.1.0.19770</vt:lpwstr>
  </property>
  <property fmtid="{D5CDD505-2E9C-101B-9397-08002B2CF9AE}" pid="3" name="ICV">
    <vt:lpwstr>3CA01B528C9543EAA556FBDB8F99602F_13</vt:lpwstr>
  </property>
</Properties>
</file>