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332" r:id="rId1"/>
    <p:sldMasterId id="2147485369" r:id="rId2"/>
  </p:sldMasterIdLst>
  <p:notesMasterIdLst>
    <p:notesMasterId r:id="rId3"/>
  </p:notesMasterIdLst>
  <p:sldIdLst>
    <p:sldId id="1054" r:id="rId4"/>
    <p:sldId id="1057" r:id="rId5"/>
    <p:sldId id="1060" r:id="rId6"/>
    <p:sldId id="1063" r:id="rId7"/>
    <p:sldId id="1066" r:id="rId8"/>
    <p:sldId id="1069" r:id="rId9"/>
    <p:sldId id="1072" r:id="rId10"/>
    <p:sldId id="1075" r:id="rId11"/>
    <p:sldId id="1078" r:id="rId12"/>
    <p:sldId id="1081" r:id="rId13"/>
    <p:sldId id="1084" r:id="rId14"/>
    <p:sldId id="1087" r:id="rId15"/>
    <p:sldId id="1090" r:id="rId16"/>
    <p:sldId id="1093" r:id="rId17"/>
    <p:sldId id="1096" r:id="rId18"/>
    <p:sldId id="1099" r:id="rId19"/>
    <p:sldId id="1102" r:id="rId20"/>
    <p:sldId id="1105" r:id="rId21"/>
    <p:sldId id="1108" r:id="rId22"/>
    <p:sldId id="1111" r:id="rId23"/>
    <p:sldId id="1114" r:id="rId24"/>
    <p:sldId id="1117" r:id="rId25"/>
    <p:sldId id="1120" r:id="rId26"/>
    <p:sldId id="1123" r:id="rId27"/>
    <p:sldId id="1126" r:id="rId2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tableStyles" Target="tableStyles.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image" Target="../media/image2.jpeg"/><Relationship Id="rId10" Type="http://schemas.openxmlformats.org/officeDocument/2006/relationships/tags" Target="../tags/tag8.xml"/><Relationship Id="rId11" Type="http://schemas.openxmlformats.org/officeDocument/2006/relationships/image" Target="../media/image3.png"/><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jpe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image" Target="../media/image5.png"/><Relationship Id="rId7" Type="http://schemas.openxmlformats.org/officeDocument/2006/relationships/tags" Target="../tags/tag23.xml"/><Relationship Id="rId8" Type="http://schemas.openxmlformats.org/officeDocument/2006/relationships/tags" Target="../tags/tag24.xml"/><Relationship Id="rId9" Type="http://schemas.openxmlformats.org/officeDocument/2006/relationships/tags" Target="../tags/tag25.xml"/><Relationship Id="rId10" Type="http://schemas.openxmlformats.org/officeDocument/2006/relationships/tags" Target="../tags/tag26.xml"/><Relationship Id="rId11" Type="http://schemas.openxmlformats.org/officeDocument/2006/relationships/tags" Target="../tags/tag27.xml"/><Relationship Id="rId1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image" Target="../media/image4.jpeg"/><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image" Target="../media/image6.png"/><Relationship Id="rId8" Type="http://schemas.openxmlformats.org/officeDocument/2006/relationships/tags" Target="../tags/tag33.xml"/><Relationship Id="rId9" Type="http://schemas.openxmlformats.org/officeDocument/2006/relationships/tags" Target="../tags/tag34.xml"/><Relationship Id="rId10" Type="http://schemas.openxmlformats.org/officeDocument/2006/relationships/image" Target="../media/image7.png"/><Relationship Id="rId11" Type="http://schemas.openxmlformats.org/officeDocument/2006/relationships/tags" Target="../tags/tag35.xml"/><Relationship Id="rId12" Type="http://schemas.openxmlformats.org/officeDocument/2006/relationships/tags" Target="../tags/tag36.xml"/><Relationship Id="rId13" Type="http://schemas.openxmlformats.org/officeDocument/2006/relationships/tags" Target="../tags/tag37.xml"/><Relationship Id="rId14" Type="http://schemas.openxmlformats.org/officeDocument/2006/relationships/tags" Target="../tags/tag38.xml"/><Relationship Id="rId15" Type="http://schemas.openxmlformats.org/officeDocument/2006/relationships/tags" Target="../tags/tag39.xml"/><Relationship Id="rId1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pn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image" Target="../media/image2.jpeg"/><Relationship Id="rId7" Type="http://schemas.openxmlformats.org/officeDocument/2006/relationships/tags" Target="../tags/tag74.xml"/><Relationship Id="rId8" Type="http://schemas.openxmlformats.org/officeDocument/2006/relationships/image" Target="../media/image3.png"/><Relationship Id="rId9" Type="http://schemas.openxmlformats.org/officeDocument/2006/relationships/tags" Target="../tags/tag75.xml"/><Relationship Id="rId10" Type="http://schemas.openxmlformats.org/officeDocument/2006/relationships/tags" Target="../tags/tag76.xml"/><Relationship Id="rId11" Type="http://schemas.openxmlformats.org/officeDocument/2006/relationships/tags" Target="../tags/tag77.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日期占位符 3"/>
          <p:cNvSpPr>
            <a:spLocks noGrp="1"/>
          </p:cNvSpPr>
          <p:nvPr>
            <p:ph type="dt" sz="half" idx="10"/>
            <p:custDataLst>
              <p:tags r:id="rId1"/>
            </p:custDataLst>
          </p:nvPr>
        </p:nvSpPr>
        <p:spPr/>
        <p:txBody>
          <a:bodyPr>
            <a:normAutofit/>
          </a:bodyPr>
          <a:p>
            <a:fld id="{5592522B-0F24-4480-B9DD-A9474A6880D6}" type="datetimeFigureOut">
              <a:rPr altLang="en-US" lang="zh-CN" smtClean="0"/>
            </a:fld>
            <a:endParaRPr altLang="en-US" lang="zh-CN"/>
          </a:p>
        </p:txBody>
      </p:sp>
      <p:sp>
        <p:nvSpPr>
          <p:cNvPr id="1048670" name="页脚占位符 4"/>
          <p:cNvSpPr>
            <a:spLocks noGrp="1"/>
          </p:cNvSpPr>
          <p:nvPr>
            <p:ph type="ftr" sz="quarter" idx="11"/>
            <p:custDataLst>
              <p:tags r:id="rId2"/>
            </p:custDataLst>
          </p:nvPr>
        </p:nvSpPr>
        <p:spPr/>
        <p:txBody>
          <a:bodyPr>
            <a:normAutofit/>
          </a:bodyPr>
          <a:p>
            <a:endParaRPr altLang="en-US" dirty="0" lang="zh-CN"/>
          </a:p>
        </p:txBody>
      </p:sp>
      <p:sp>
        <p:nvSpPr>
          <p:cNvPr id="1048672" name="灯片编号占位符 5"/>
          <p:cNvSpPr>
            <a:spLocks noGrp="1"/>
          </p:cNvSpPr>
          <p:nvPr>
            <p:ph type="sldNum" sz="quarter" idx="12"/>
            <p:custDataLst>
              <p:tags r:id="rId3"/>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pic>
        <p:nvPicPr>
          <p:cNvPr id="2097153" name="图片 25" descr="高楼大厦的景色  描述已自动生成"/>
          <p:cNvPicPr>
            <a:picLocks noChangeAspect="1"/>
          </p:cNvPicPr>
          <p:nvPr userDrawn="1">
            <p:custDataLst>
              <p:tags r:id="rId4"/>
            </p:custDataLst>
          </p:nvPr>
        </p:nvPicPr>
        <p:blipFill>
          <a:blip xmlns:r="http://schemas.openxmlformats.org/officeDocument/2006/relationships" r:embed="rId5"/>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674" name="任意多边形: 形状 74"/>
          <p:cNvSpPr/>
          <p:nvPr userDrawn="1">
            <p:custDataLst>
              <p:tags r:id="rId6"/>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676" name="任意多边形: 形状 26"/>
          <p:cNvSpPr/>
          <p:nvPr userDrawn="1">
            <p:custDataLst>
              <p:tags r:id="rId7"/>
            </p:custDataLst>
          </p:nvPr>
        </p:nvSpPr>
        <p:spPr>
          <a:xfrm>
            <a:off x="635" y="-635"/>
            <a:ext cx="12192000" cy="6395720"/>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678" name="任意多边形: 形状 28"/>
          <p:cNvSpPr/>
          <p:nvPr userDrawn="1">
            <p:custDataLst>
              <p:tags r:id="rId8"/>
            </p:custDataLst>
          </p:nvPr>
        </p:nvSpPr>
        <p:spPr>
          <a:xfrm>
            <a:off x="0" y="-38735"/>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9"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55" name="图片 30" descr="图片包含 看着, 西装, 穿着, 男人  描述已自动生成"/>
          <p:cNvPicPr>
            <a:picLocks noChangeAspect="1"/>
          </p:cNvPicPr>
          <p:nvPr userDrawn="1">
            <p:custDataLst>
              <p:tags r:id="rId10"/>
            </p:custDataLst>
          </p:nvPr>
        </p:nvPicPr>
        <p:blipFill rotWithShape="1">
          <a:blip xmlns:r="http://schemas.openxmlformats.org/officeDocument/2006/relationships" r:embed="rId11"/>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sp>
        <p:nvSpPr>
          <p:cNvPr id="1048680" name="任意多边形: 形状 19"/>
          <p:cNvSpPr/>
          <p:nvPr userDrawn="1">
            <p:custDataLst>
              <p:tags r:id="rId12"/>
            </p:custDataLst>
          </p:nvPr>
        </p:nvSpPr>
        <p:spPr>
          <a:xfrm>
            <a:off x="988004" y="4156725"/>
            <a:ext cx="5287701" cy="219060"/>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82" name="弧形 10"/>
          <p:cNvSpPr/>
          <p:nvPr userDrawn="1">
            <p:custDataLst>
              <p:tags r:id="rId13"/>
            </p:custDataLst>
          </p:nvPr>
        </p:nvSpPr>
        <p:spPr>
          <a:xfrm rot="10800000">
            <a:off x="682625" y="3547110"/>
            <a:ext cx="616372" cy="616563"/>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684" name="标题 1"/>
          <p:cNvSpPr>
            <a:spLocks noGrp="1"/>
          </p:cNvSpPr>
          <p:nvPr>
            <p:ph type="ctrTitle" hasCustomPrompt="1"/>
            <p:custDataLst>
              <p:tags r:id="rId14"/>
            </p:custDataLst>
          </p:nvPr>
        </p:nvSpPr>
        <p:spPr>
          <a:xfrm>
            <a:off x="819150" y="1279525"/>
            <a:ext cx="10515600" cy="2344420"/>
          </a:xfrm>
        </p:spPr>
        <p:txBody>
          <a:bodyPr anchor="b">
            <a:noAutofit/>
          </a:bodyPr>
          <a:lstStyle>
            <a:lvl1pPr algn="l">
              <a:lnSpc>
                <a:spcPct val="100000"/>
              </a:lnSpc>
              <a:defRPr sz="7200">
                <a:gradFill>
                  <a:gsLst>
                    <a:gs pos="0">
                      <a:schemeClr val="accent1"/>
                    </a:gs>
                    <a:gs pos="70000">
                      <a:schemeClr val="accent2"/>
                    </a:gs>
                  </a:gsLst>
                  <a:lin ang="5400000" scaled="0"/>
                </a:gradFill>
              </a:defRPr>
            </a:lvl1pPr>
          </a:lstStyle>
          <a:p>
            <a:r>
              <a:rPr altLang="en-US" dirty="0" lang="zh-CN"/>
              <a:t>单击此处</a:t>
            </a:r>
            <a:br>
              <a:rPr altLang="en-US" dirty="0" lang="zh-CN"/>
            </a:br>
            <a:r>
              <a:rPr altLang="en-US" dirty="0" lang="zh-CN"/>
              <a:t>编辑母版标题</a:t>
            </a:r>
            <a:endParaRPr altLang="en-US" dirty="0" lang="zh-CN"/>
          </a:p>
        </p:txBody>
      </p:sp>
      <p:sp>
        <p:nvSpPr>
          <p:cNvPr id="1048686" name="副标题 2"/>
          <p:cNvSpPr>
            <a:spLocks noGrp="1"/>
          </p:cNvSpPr>
          <p:nvPr>
            <p:ph type="subTitle" idx="1" hasCustomPrompt="1"/>
            <p:custDataLst>
              <p:tags r:id="rId15"/>
            </p:custDataLst>
          </p:nvPr>
        </p:nvSpPr>
        <p:spPr>
          <a:xfrm>
            <a:off x="819150" y="3727450"/>
            <a:ext cx="10515600" cy="452755"/>
          </a:xfrm>
        </p:spPr>
        <p:txBody>
          <a:bodyPr>
            <a:normAutofit/>
          </a:bodyPr>
          <a:lstStyle>
            <a:lvl1pPr algn="l" indent="0" marL="0">
              <a:lnSpc>
                <a:spcPct val="100000"/>
              </a:lnSpc>
              <a:buNone/>
              <a:defRPr cap="none" sz="1400" kern="0" normalizeH="0" spc="300" strike="noStrike" u="none">
                <a:solidFill>
                  <a:schemeClr val="tx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688" name="文本占位符 23"/>
          <p:cNvSpPr>
            <a:spLocks noGrp="1"/>
          </p:cNvSpPr>
          <p:nvPr>
            <p:ph type="body" sz="quarter" idx="17" hasCustomPrompt="1"/>
            <p:custDataLst>
              <p:tags r:id="rId16"/>
            </p:custDataLst>
          </p:nvPr>
        </p:nvSpPr>
        <p:spPr>
          <a:xfrm>
            <a:off x="819150" y="4566285"/>
            <a:ext cx="2228850" cy="451485"/>
          </a:xfrm>
          <a:prstGeom prst="roundRect">
            <a:avLst>
              <a:gd name="adj" fmla="val 50000"/>
            </a:avLst>
          </a:prstGeom>
          <a:gradFill>
            <a:gsLst>
              <a:gs pos="0">
                <a:schemeClr val="accent1"/>
              </a:gs>
              <a:gs pos="70000">
                <a:schemeClr val="accent2"/>
              </a:gs>
            </a:gsLst>
            <a:lin ang="5400000" scaled="0"/>
          </a:gradFill>
          <a:effectLst>
            <a:outerShdw algn="tl" blurRad="203200" dir="2700000" dist="101600" rotWithShape="0">
              <a:schemeClr val="accent2">
                <a:alpha val="30000"/>
              </a:schemeClr>
            </a:outerShdw>
          </a:effectLst>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4"/>
            </p:custDataLst>
          </p:nvPr>
        </p:nvSpPr>
        <p:spPr/>
        <p:txBody>
          <a:bodyPr/>
          <a:p>
            <a:endParaRPr altLang="en-US" lang="zh-CN"/>
          </a:p>
        </p:txBody>
      </p:sp>
      <p:sp>
        <p:nvSpPr>
          <p:cNvPr id="104869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0" name="矩形: 圆角 517"/>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2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02" name="任意多边形: 形状 417"/>
          <p:cNvSpPr/>
          <p:nvPr userDrawn="1">
            <p:custDataLst>
              <p:tags r:id="rId3"/>
            </p:custDataLst>
          </p:nvPr>
        </p:nvSpPr>
        <p:spPr>
          <a:xfrm>
            <a:off x="325" y="1"/>
            <a:ext cx="7653655" cy="2771914"/>
          </a:xfrm>
          <a:custGeom>
            <a:avLst/>
            <a:gdLst>
              <a:gd name="connsiteX0" fmla="*/ 0 w 12053"/>
              <a:gd name="connsiteY0" fmla="*/ 0 h 4365"/>
              <a:gd name="connsiteX1" fmla="*/ 12053 w 12053"/>
              <a:gd name="connsiteY1" fmla="*/ 0 h 4365"/>
              <a:gd name="connsiteX2" fmla="*/ 4141 w 12053"/>
              <a:gd name="connsiteY2" fmla="*/ 4041 h 4365"/>
              <a:gd name="connsiteX3" fmla="*/ 1754 w 12053"/>
              <a:gd name="connsiteY3" fmla="*/ 4176 h 4365"/>
              <a:gd name="connsiteX4" fmla="*/ 0 w 12053"/>
              <a:gd name="connsiteY4" fmla="*/ 3515 h 4365"/>
              <a:gd name="connsiteX5" fmla="*/ 0 w 12053"/>
              <a:gd name="connsiteY5" fmla="*/ 0 h 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53" h="4365">
                <a:moveTo>
                  <a:pt x="0" y="0"/>
                </a:moveTo>
                <a:lnTo>
                  <a:pt x="12053" y="0"/>
                </a:lnTo>
                <a:cubicBezTo>
                  <a:pt x="7975" y="1362"/>
                  <a:pt x="6778" y="2694"/>
                  <a:pt x="4141" y="4041"/>
                </a:cubicBezTo>
                <a:cubicBezTo>
                  <a:pt x="3397" y="4420"/>
                  <a:pt x="2535" y="4469"/>
                  <a:pt x="1754" y="4176"/>
                </a:cubicBezTo>
                <a:cubicBezTo>
                  <a:pt x="1169" y="3956"/>
                  <a:pt x="557" y="3526"/>
                  <a:pt x="0" y="3515"/>
                </a:cubicBezTo>
                <a:lnTo>
                  <a:pt x="0" y="0"/>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04" name="任意多边形: 形状 418"/>
          <p:cNvSpPr/>
          <p:nvPr userDrawn="1">
            <p:custDataLst>
              <p:tags r:id="rId4"/>
            </p:custDataLst>
          </p:nvPr>
        </p:nvSpPr>
        <p:spPr>
          <a:xfrm flipH="1" flipV="1">
            <a:off x="7777326" y="5172274"/>
            <a:ext cx="4414674" cy="1685726"/>
          </a:xfrm>
          <a:custGeom>
            <a:avLst/>
            <a:gdLst>
              <a:gd name="connsiteX0" fmla="*/ 636041 w 4414674"/>
              <a:gd name="connsiteY0" fmla="*/ 1683901 h 1685726"/>
              <a:gd name="connsiteX1" fmla="*/ 128415 w 4414674"/>
              <a:gd name="connsiteY1" fmla="*/ 1579228 h 1685726"/>
              <a:gd name="connsiteX2" fmla="*/ 0 w 4414674"/>
              <a:gd name="connsiteY2" fmla="*/ 1530875 h 1685726"/>
              <a:gd name="connsiteX3" fmla="*/ 0 w 4414674"/>
              <a:gd name="connsiteY3" fmla="*/ 0 h 1685726"/>
              <a:gd name="connsiteX4" fmla="*/ 4414674 w 4414674"/>
              <a:gd name="connsiteY4" fmla="*/ 0 h 1685726"/>
              <a:gd name="connsiteX5" fmla="*/ 1471604 w 4414674"/>
              <a:gd name="connsiteY5" fmla="*/ 1503084 h 1685726"/>
              <a:gd name="connsiteX6" fmla="*/ 636041 w 4414674"/>
              <a:gd name="connsiteY6" fmla="*/ 1683901 h 168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4674" h="1685726">
                <a:moveTo>
                  <a:pt x="636041" y="1683901"/>
                </a:moveTo>
                <a:cubicBezTo>
                  <a:pt x="464308" y="1675840"/>
                  <a:pt x="293113" y="1641060"/>
                  <a:pt x="128415" y="1579228"/>
                </a:cubicBezTo>
                <a:lnTo>
                  <a:pt x="0" y="1530875"/>
                </a:lnTo>
                <a:lnTo>
                  <a:pt x="0" y="0"/>
                </a:lnTo>
                <a:lnTo>
                  <a:pt x="4414674" y="0"/>
                </a:lnTo>
                <a:lnTo>
                  <a:pt x="1471604" y="1503084"/>
                </a:lnTo>
                <a:cubicBezTo>
                  <a:pt x="1209980" y="1636551"/>
                  <a:pt x="922263" y="1697336"/>
                  <a:pt x="636041" y="1683901"/>
                </a:cubicBez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6" name="任意多边形: 形状 419"/>
          <p:cNvSpPr/>
          <p:nvPr userDrawn="1">
            <p:custDataLst>
              <p:tags r:id="rId5"/>
            </p:custDataLst>
          </p:nvPr>
        </p:nvSpPr>
        <p:spPr>
          <a:xfrm flipH="1" flipV="1">
            <a:off x="8206866" y="5278408"/>
            <a:ext cx="3985135" cy="1579593"/>
          </a:xfrm>
          <a:custGeom>
            <a:avLst/>
            <a:gdLst>
              <a:gd name="connsiteX0" fmla="*/ 382206 w 3985135"/>
              <a:gd name="connsiteY0" fmla="*/ 1577646 h 1579593"/>
              <a:gd name="connsiteX1" fmla="*/ 108527 w 3985135"/>
              <a:gd name="connsiteY1" fmla="*/ 1543312 h 1579593"/>
              <a:gd name="connsiteX2" fmla="*/ 0 w 3985135"/>
              <a:gd name="connsiteY2" fmla="*/ 1516556 h 1579593"/>
              <a:gd name="connsiteX3" fmla="*/ 0 w 3985135"/>
              <a:gd name="connsiteY3" fmla="*/ 0 h 1579593"/>
              <a:gd name="connsiteX4" fmla="*/ 3985135 w 3985135"/>
              <a:gd name="connsiteY4" fmla="*/ 0 h 1579593"/>
              <a:gd name="connsiteX5" fmla="*/ 1273899 w 3985135"/>
              <a:gd name="connsiteY5" fmla="*/ 1384682 h 1579593"/>
              <a:gd name="connsiteX6" fmla="*/ 382206 w 3985135"/>
              <a:gd name="connsiteY6" fmla="*/ 1577646 h 157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5135" h="1579593">
                <a:moveTo>
                  <a:pt x="382206" y="1577646"/>
                </a:moveTo>
                <a:cubicBezTo>
                  <a:pt x="290572" y="1573345"/>
                  <a:pt x="199080" y="1561915"/>
                  <a:pt x="108527" y="1543312"/>
                </a:cubicBezTo>
                <a:lnTo>
                  <a:pt x="0" y="1516556"/>
                </a:lnTo>
                <a:lnTo>
                  <a:pt x="0" y="0"/>
                </a:lnTo>
                <a:lnTo>
                  <a:pt x="3985135" y="0"/>
                </a:lnTo>
                <a:lnTo>
                  <a:pt x="1273899" y="1384682"/>
                </a:lnTo>
                <a:cubicBezTo>
                  <a:pt x="994700" y="1527115"/>
                  <a:pt x="687655" y="1591983"/>
                  <a:pt x="382206" y="1577646"/>
                </a:cubicBezTo>
                <a:close/>
              </a:path>
            </a:pathLst>
          </a:custGeom>
          <a:blipFill rotWithShape="0" dpi="0">
            <a:blip xmlns:r="http://schemas.openxmlformats.org/officeDocument/2006/relationships"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8" name="标题 1"/>
          <p:cNvSpPr>
            <a:spLocks noGrp="1"/>
          </p:cNvSpPr>
          <p:nvPr>
            <p:ph type="title" hasCustomPrompt="1"/>
            <p:custDataLst>
              <p:tags r:id="rId7"/>
            </p:custDataLst>
          </p:nvPr>
        </p:nvSpPr>
        <p:spPr>
          <a:xfrm>
            <a:off x="582613" y="424230"/>
            <a:ext cx="2880000" cy="1081088"/>
          </a:xfrm>
        </p:spPr>
        <p:txBody>
          <a:bodyPr anchor="b" anchorCtr="0">
            <a:normAutofit/>
          </a:bodyPr>
          <a:lstStyle>
            <a:lvl1pPr>
              <a:defRPr cap="none" sz="5400" kern="0" normalizeH="0" spc="1600" strike="noStrike" u="none">
                <a:solidFill>
                  <a:schemeClr val="lt1">
                    <a:lumMod val="100000"/>
                  </a:schemeClr>
                </a:solidFill>
              </a:defRPr>
            </a:lvl1pPr>
          </a:lstStyle>
          <a:p>
            <a:r>
              <a:rPr altLang="en-US" dirty="0" lang="zh-CN"/>
              <a:t>目录</a:t>
            </a:r>
            <a:endParaRPr altLang="en-US" dirty="0" lang="zh-CN"/>
          </a:p>
        </p:txBody>
      </p:sp>
      <p:sp>
        <p:nvSpPr>
          <p:cNvPr id="1048710" name="文本占位符 2"/>
          <p:cNvSpPr>
            <a:spLocks noGrp="1"/>
          </p:cNvSpPr>
          <p:nvPr>
            <p:ph type="body" idx="1" hasCustomPrompt="1"/>
            <p:custDataLst>
              <p:tags r:id="rId8"/>
            </p:custDataLst>
          </p:nvPr>
        </p:nvSpPr>
        <p:spPr>
          <a:xfrm>
            <a:off x="582930" y="1506855"/>
            <a:ext cx="2879725" cy="694690"/>
          </a:xfrm>
        </p:spPr>
        <p:txBody>
          <a:bodyPr anchor="t" anchorCtr="0">
            <a:noAutofit/>
          </a:bodyPr>
          <a:lstStyle>
            <a:lvl1pPr eaLnBrk="1" fontAlgn="auto" hangingPunct="1" indent="0" latinLnBrk="0" marL="0">
              <a:lnSpc>
                <a:spcPct val="100000"/>
              </a:lnSpc>
              <a:spcBef>
                <a:spcPts val="0"/>
              </a:spcBef>
              <a:buNone/>
              <a:defRPr b="1" cap="none" sz="3200" kern="0" normalizeH="0" spc="200" strike="noStrike" u="none">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dirty="0" lang="en-US"/>
              <a:t>CONTENTS</a:t>
            </a:r>
            <a:endParaRPr altLang="zh-CN" dirty="0" lang="en-US"/>
          </a:p>
        </p:txBody>
      </p:sp>
      <p:sp>
        <p:nvSpPr>
          <p:cNvPr id="1048712" name="日期占位符 6"/>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714" name="页脚占位符 7"/>
          <p:cNvSpPr>
            <a:spLocks noGrp="1"/>
          </p:cNvSpPr>
          <p:nvPr>
            <p:ph type="ftr" sz="quarter" idx="11"/>
            <p:custDataLst>
              <p:tags r:id="rId10"/>
            </p:custDataLst>
          </p:nvPr>
        </p:nvSpPr>
        <p:spPr/>
        <p:txBody>
          <a:bodyPr/>
          <a:p>
            <a:endParaRPr altLang="en-US" lang="zh-CN"/>
          </a:p>
        </p:txBody>
      </p:sp>
      <p:sp>
        <p:nvSpPr>
          <p:cNvPr id="1048716" name="灯片编号占位符 8"/>
          <p:cNvSpPr>
            <a:spLocks noGrp="1"/>
          </p:cNvSpPr>
          <p:nvPr>
            <p:ph type="sldNum" sz="quarter" idx="12"/>
            <p:custDataLst>
              <p:tags r:id="rId11"/>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8" name="矩形: 圆角 5"/>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0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0" name="任意多边形: 形状 10"/>
          <p:cNvSpPr/>
          <p:nvPr userDrawn="1">
            <p:custDataLst>
              <p:tags r:id="rId3"/>
            </p:custDataLst>
          </p:nvPr>
        </p:nvSpPr>
        <p:spPr>
          <a:xfrm>
            <a:off x="875665" y="3192145"/>
            <a:ext cx="2595245" cy="138430"/>
          </a:xfrm>
          <a:custGeom>
            <a:avLst/>
            <a:gdLst>
              <a:gd name="connsiteX0" fmla="*/ 0 w 4087"/>
              <a:gd name="connsiteY0" fmla="*/ 5 h 218"/>
              <a:gd name="connsiteX1" fmla="*/ 610 w 4087"/>
              <a:gd name="connsiteY1" fmla="*/ 5 h 218"/>
              <a:gd name="connsiteX2" fmla="*/ 610 w 4087"/>
              <a:gd name="connsiteY2" fmla="*/ 218 h 218"/>
              <a:gd name="connsiteX3" fmla="*/ 861 w 4087"/>
              <a:gd name="connsiteY3" fmla="*/ 0 h 218"/>
              <a:gd name="connsiteX4" fmla="*/ 4087 w 4087"/>
              <a:gd name="connsiteY4" fmla="*/ 3 h 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 h="218">
                <a:moveTo>
                  <a:pt x="0" y="5"/>
                </a:moveTo>
                <a:lnTo>
                  <a:pt x="610" y="5"/>
                </a:lnTo>
                <a:lnTo>
                  <a:pt x="610" y="218"/>
                </a:lnTo>
                <a:lnTo>
                  <a:pt x="861" y="0"/>
                </a:lnTo>
                <a:lnTo>
                  <a:pt x="4087" y="3"/>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2" name="弧形 11"/>
          <p:cNvSpPr/>
          <p:nvPr userDrawn="1">
            <p:custDataLst>
              <p:tags r:id="rId4"/>
            </p:custDataLst>
          </p:nvPr>
        </p:nvSpPr>
        <p:spPr>
          <a:xfrm rot="10800000">
            <a:off x="682625" y="2806065"/>
            <a:ext cx="390525" cy="39052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724" name="任意多边形: 形状 32"/>
          <p:cNvSpPr/>
          <p:nvPr userDrawn="1">
            <p:custDataLst>
              <p:tags r:id="rId5"/>
            </p:custDataLst>
          </p:nvPr>
        </p:nvSpPr>
        <p:spPr>
          <a:xfrm rot="5947985">
            <a:off x="6173128" y="609653"/>
            <a:ext cx="7440743" cy="5628842"/>
          </a:xfrm>
          <a:custGeom>
            <a:avLst/>
            <a:gdLst>
              <a:gd name="connsiteX0" fmla="*/ 549426 w 7440743"/>
              <a:gd name="connsiteY0" fmla="*/ 4662410 h 5628842"/>
              <a:gd name="connsiteX1" fmla="*/ 119076 w 7440743"/>
              <a:gd name="connsiteY1" fmla="*/ 1985542 h 5628842"/>
              <a:gd name="connsiteX2" fmla="*/ 0 w 7440743"/>
              <a:gd name="connsiteY2" fmla="*/ 1084518 h 5628842"/>
              <a:gd name="connsiteX3" fmla="*/ 6745927 w 7440743"/>
              <a:gd name="connsiteY3" fmla="*/ 0 h 5628842"/>
              <a:gd name="connsiteX4" fmla="*/ 7440743 w 7440743"/>
              <a:gd name="connsiteY4" fmla="*/ 4321901 h 5628842"/>
              <a:gd name="connsiteX5" fmla="*/ 5780272 w 7440743"/>
              <a:gd name="connsiteY5" fmla="*/ 5169934 h 5628842"/>
              <a:gd name="connsiteX6" fmla="*/ 2405394 w 7440743"/>
              <a:gd name="connsiteY6" fmla="*/ 5361256 h 562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0743" h="5628842">
                <a:moveTo>
                  <a:pt x="549426" y="4662410"/>
                </a:moveTo>
                <a:lnTo>
                  <a:pt x="119076" y="1985542"/>
                </a:lnTo>
                <a:lnTo>
                  <a:pt x="0" y="1084518"/>
                </a:lnTo>
                <a:lnTo>
                  <a:pt x="6745927" y="0"/>
                </a:lnTo>
                <a:lnTo>
                  <a:pt x="7440743" y="4321901"/>
                </a:lnTo>
                <a:lnTo>
                  <a:pt x="5780272" y="5169934"/>
                </a:lnTo>
                <a:cubicBezTo>
                  <a:pt x="4728508" y="5706494"/>
                  <a:pt x="3508906" y="5775544"/>
                  <a:pt x="2405394" y="5361256"/>
                </a:cubicBez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6" name="任意多边形: 形状 33"/>
          <p:cNvSpPr/>
          <p:nvPr userDrawn="1">
            <p:custDataLst>
              <p:tags r:id="rId6"/>
            </p:custDataLst>
          </p:nvPr>
        </p:nvSpPr>
        <p:spPr>
          <a:xfrm rot="5851703">
            <a:off x="6323251" y="759888"/>
            <a:ext cx="7322402" cy="5282814"/>
          </a:xfrm>
          <a:custGeom>
            <a:avLst/>
            <a:gdLst>
              <a:gd name="connsiteX0" fmla="*/ 451547 w 7322402"/>
              <a:gd name="connsiteY0" fmla="*/ 4315281 h 5282814"/>
              <a:gd name="connsiteX1" fmla="*/ 0 w 7322402"/>
              <a:gd name="connsiteY1" fmla="*/ 898517 h 5282814"/>
              <a:gd name="connsiteX2" fmla="*/ 6798883 w 7322402"/>
              <a:gd name="connsiteY2" fmla="*/ 0 h 5282814"/>
              <a:gd name="connsiteX3" fmla="*/ 7037967 w 7322402"/>
              <a:gd name="connsiteY3" fmla="*/ 1809095 h 5282814"/>
              <a:gd name="connsiteX4" fmla="*/ 7322402 w 7322402"/>
              <a:gd name="connsiteY4" fmla="*/ 3961354 h 5282814"/>
              <a:gd name="connsiteX5" fmla="*/ 5607140 w 7322402"/>
              <a:gd name="connsiteY5" fmla="*/ 4837372 h 5282814"/>
              <a:gd name="connsiteX6" fmla="*/ 2331287 w 7322402"/>
              <a:gd name="connsiteY6" fmla="*/ 5023080 h 52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22402" h="5282814">
                <a:moveTo>
                  <a:pt x="451547" y="4315281"/>
                </a:moveTo>
                <a:lnTo>
                  <a:pt x="0" y="898517"/>
                </a:lnTo>
                <a:lnTo>
                  <a:pt x="6798883" y="0"/>
                </a:lnTo>
                <a:lnTo>
                  <a:pt x="7037967" y="1809095"/>
                </a:lnTo>
                <a:lnTo>
                  <a:pt x="7322402" y="3961354"/>
                </a:lnTo>
                <a:lnTo>
                  <a:pt x="5607140" y="4837372"/>
                </a:lnTo>
                <a:cubicBezTo>
                  <a:pt x="4586236" y="5358188"/>
                  <a:pt x="3402420" y="5425211"/>
                  <a:pt x="2331287" y="5023080"/>
                </a:cubicBezTo>
                <a:close/>
              </a:path>
            </a:pathLst>
          </a:custGeom>
          <a:blipFill rotWithShape="0" dpi="0">
            <a:blip xmlns:r="http://schemas.openxmlformats.org/officeDocument/2006/relationships"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8" name="任意多边形: 形状 34"/>
          <p:cNvSpPr/>
          <p:nvPr userDrawn="1">
            <p:custDataLst>
              <p:tags r:id="rId8"/>
            </p:custDataLst>
          </p:nvPr>
        </p:nvSpPr>
        <p:spPr>
          <a:xfrm rot="5851703">
            <a:off x="8698479" y="2908024"/>
            <a:ext cx="6254019" cy="1557654"/>
          </a:xfrm>
          <a:custGeom>
            <a:avLst/>
            <a:gdLst>
              <a:gd name="connsiteX0" fmla="*/ 0 w 6254019"/>
              <a:gd name="connsiteY0" fmla="*/ 822384 h 1557654"/>
              <a:gd name="connsiteX1" fmla="*/ 6222805 w 6254019"/>
              <a:gd name="connsiteY1" fmla="*/ 0 h 1557654"/>
              <a:gd name="connsiteX2" fmla="*/ 6254019 w 6254019"/>
              <a:gd name="connsiteY2" fmla="*/ 236195 h 1557654"/>
              <a:gd name="connsiteX3" fmla="*/ 4538759 w 6254019"/>
              <a:gd name="connsiteY3" fmla="*/ 1112212 h 1557654"/>
              <a:gd name="connsiteX4" fmla="*/ 1262906 w 6254019"/>
              <a:gd name="connsiteY4" fmla="*/ 1297920 h 1557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4019" h="1557654">
                <a:moveTo>
                  <a:pt x="0" y="822384"/>
                </a:moveTo>
                <a:lnTo>
                  <a:pt x="6222805" y="0"/>
                </a:lnTo>
                <a:lnTo>
                  <a:pt x="6254019" y="236195"/>
                </a:lnTo>
                <a:lnTo>
                  <a:pt x="4538759" y="1112212"/>
                </a:lnTo>
                <a:cubicBezTo>
                  <a:pt x="3517855" y="1633028"/>
                  <a:pt x="2334039" y="1700051"/>
                  <a:pt x="1262906" y="1297920"/>
                </a:cubicBez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pic>
        <p:nvPicPr>
          <p:cNvPr id="2097157" name="图片 35" descr="图片包含 看着, 西装, 穿着, 男人  描述已自动生成"/>
          <p:cNvPicPr>
            <a:picLocks noChangeAspect="1"/>
          </p:cNvPicPr>
          <p:nvPr userDrawn="1">
            <p:custDataLst>
              <p:tags r:id="rId9"/>
            </p:custDataLst>
          </p:nvPr>
        </p:nvPicPr>
        <p:blipFill rotWithShape="1">
          <a:blip xmlns:r="http://schemas.openxmlformats.org/officeDocument/2006/relationships" r:embed="rId10"/>
          <a:srcRect/>
          <a:stretch>
            <a:fillRect/>
          </a:stretch>
        </p:blipFill>
        <p:spPr>
          <a:xfrm>
            <a:off x="6727897" y="660303"/>
            <a:ext cx="5464103" cy="6155969"/>
          </a:xfrm>
          <a:prstGeom prst="rect"/>
        </p:spPr>
      </p:pic>
      <p:sp>
        <p:nvSpPr>
          <p:cNvPr id="1048730" name="标题 1"/>
          <p:cNvSpPr>
            <a:spLocks noGrp="1"/>
          </p:cNvSpPr>
          <p:nvPr>
            <p:ph type="title" hasCustomPrompt="1"/>
            <p:custDataLst>
              <p:tags r:id="rId11"/>
            </p:custDataLst>
          </p:nvPr>
        </p:nvSpPr>
        <p:spPr>
          <a:xfrm>
            <a:off x="866000" y="3429075"/>
            <a:ext cx="9144000" cy="1152000"/>
          </a:xfrm>
        </p:spPr>
        <p:txBody>
          <a:bodyPr anchor="b"/>
          <a:lstStyle>
            <a:lvl1pPr algn="l">
              <a:defRPr cap="none" sz="6500" kern="0" normalizeH="0" spc="300" strike="noStrike" u="none">
                <a:gradFill>
                  <a:gsLst>
                    <a:gs pos="0">
                      <a:schemeClr val="accent1"/>
                    </a:gs>
                    <a:gs pos="70000">
                      <a:schemeClr val="accent2"/>
                    </a:gs>
                  </a:gsLst>
                  <a:lin ang="5400000" scaled="0"/>
                </a:gradFill>
              </a:defRPr>
            </a:lvl1pPr>
          </a:lstStyle>
          <a:p>
            <a:r>
              <a:rPr altLang="en-US" dirty="0" lang="zh-CN"/>
              <a:t>添加章节标题</a:t>
            </a:r>
            <a:endParaRPr altLang="en-US" dirty="0" lang="zh-CN"/>
          </a:p>
        </p:txBody>
      </p:sp>
      <p:sp>
        <p:nvSpPr>
          <p:cNvPr id="1048732" name="日期占位符 3"/>
          <p:cNvSpPr>
            <a:spLocks noGrp="1"/>
          </p:cNvSpPr>
          <p:nvPr>
            <p:ph type="dt" sz="half" idx="10"/>
            <p:custDataLst>
              <p:tags r:id="rId12"/>
            </p:custDataLst>
          </p:nvPr>
        </p:nvSpPr>
        <p:spPr/>
        <p:txBody>
          <a:bodyPr/>
          <a:p>
            <a:fld id="{5592522B-0F24-4480-B9DD-A9474A6880D6}" type="datetimeFigureOut">
              <a:rPr altLang="en-US" lang="zh-CN" smtClean="0"/>
            </a:fld>
            <a:endParaRPr altLang="en-US" lang="zh-CN"/>
          </a:p>
        </p:txBody>
      </p:sp>
      <p:sp>
        <p:nvSpPr>
          <p:cNvPr id="1048734" name="页脚占位符 4"/>
          <p:cNvSpPr>
            <a:spLocks noGrp="1"/>
          </p:cNvSpPr>
          <p:nvPr>
            <p:ph type="ftr" sz="quarter" idx="11"/>
            <p:custDataLst>
              <p:tags r:id="rId13"/>
            </p:custDataLst>
          </p:nvPr>
        </p:nvSpPr>
        <p:spPr/>
        <p:txBody>
          <a:bodyPr/>
          <a:p>
            <a:endParaRPr altLang="en-US" lang="zh-CN"/>
          </a:p>
        </p:txBody>
      </p:sp>
      <p:sp>
        <p:nvSpPr>
          <p:cNvPr id="1048736" name="灯片编号占位符 5"/>
          <p:cNvSpPr>
            <a:spLocks noGrp="1"/>
          </p:cNvSpPr>
          <p:nvPr>
            <p:ph type="sldNum" sz="quarter" idx="12"/>
            <p:custDataLst>
              <p:tags r:id="rId14"/>
            </p:custDataLst>
          </p:nvPr>
        </p:nvSpPr>
        <p:spPr/>
        <p:txBody>
          <a:bodyPr/>
          <a:p>
            <a:fld id="{BE5F26B5-172A-4DC2-B0B7-181CFC56B87C}" type="slidenum">
              <a:rPr altLang="en-US" lang="zh-CN" smtClean="0"/>
            </a:fld>
            <a:endParaRPr altLang="en-US" lang="zh-CN"/>
          </a:p>
        </p:txBody>
      </p:sp>
      <p:sp>
        <p:nvSpPr>
          <p:cNvPr id="1048738" name="文本占位符 7"/>
          <p:cNvSpPr>
            <a:spLocks noGrp="1"/>
          </p:cNvSpPr>
          <p:nvPr>
            <p:ph type="body" sz="quarter" idx="13" hasCustomPrompt="1"/>
            <p:custDataLst>
              <p:tags r:id="rId15"/>
            </p:custDataLst>
          </p:nvPr>
        </p:nvSpPr>
        <p:spPr>
          <a:xfrm>
            <a:off x="866140" y="1967980"/>
            <a:ext cx="9144000" cy="1224000"/>
          </a:xfrm>
        </p:spPr>
        <p:txBody>
          <a:bodyPr anchor="ctr">
            <a:normAutofit/>
          </a:bodyPr>
          <a:lstStyle>
            <a:lvl1pPr algn="l" indent="0" marL="0">
              <a:buNone/>
              <a:defRPr b="1" sz="5000">
                <a:gradFill>
                  <a:gsLst>
                    <a:gs pos="0">
                      <a:schemeClr val="accent1"/>
                    </a:gs>
                    <a:gs pos="70000">
                      <a:schemeClr val="accent2"/>
                    </a:gs>
                  </a:gsLst>
                  <a:lin ang="5400000" scaled="0"/>
                </a:gra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8" name="页脚占位符 5"/>
          <p:cNvSpPr>
            <a:spLocks noGrp="1"/>
          </p:cNvSpPr>
          <p:nvPr>
            <p:ph type="ftr" sz="quarter" idx="11"/>
            <p:custDataLst>
              <p:tags r:id="rId5"/>
            </p:custDataLst>
          </p:nvPr>
        </p:nvSpPr>
        <p:spPr/>
        <p:txBody>
          <a:bodyPr/>
          <a:p>
            <a:endParaRPr altLang="en-US" lang="zh-CN"/>
          </a:p>
        </p:txBody>
      </p:sp>
      <p:sp>
        <p:nvSpPr>
          <p:cNvPr id="104875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4" name="页脚占位符 7"/>
          <p:cNvSpPr>
            <a:spLocks noGrp="1"/>
          </p:cNvSpPr>
          <p:nvPr>
            <p:ph type="ftr" sz="quarter" idx="11"/>
            <p:custDataLst>
              <p:tags r:id="rId7"/>
            </p:custDataLst>
          </p:nvPr>
        </p:nvSpPr>
        <p:spPr/>
        <p:txBody>
          <a:bodyPr/>
          <a:p>
            <a:endParaRPr altLang="en-US" lang="zh-CN"/>
          </a:p>
        </p:txBody>
      </p:sp>
      <p:sp>
        <p:nvSpPr>
          <p:cNvPr id="104876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2" name="页脚占位符 3"/>
          <p:cNvSpPr>
            <a:spLocks noGrp="1"/>
          </p:cNvSpPr>
          <p:nvPr>
            <p:ph type="ftr" sz="quarter" idx="11"/>
            <p:custDataLst>
              <p:tags r:id="rId3"/>
            </p:custDataLst>
          </p:nvPr>
        </p:nvSpPr>
        <p:spPr/>
        <p:txBody>
          <a:bodyPr/>
          <a:p>
            <a:endParaRPr altLang="en-US" lang="zh-CN"/>
          </a:p>
        </p:txBody>
      </p:sp>
      <p:sp>
        <p:nvSpPr>
          <p:cNvPr id="104877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8" name="页脚占位符 2"/>
          <p:cNvSpPr>
            <a:spLocks noGrp="1"/>
          </p:cNvSpPr>
          <p:nvPr>
            <p:ph type="ftr" sz="quarter" idx="11"/>
            <p:custDataLst>
              <p:tags r:id="rId2"/>
            </p:custDataLst>
          </p:nvPr>
        </p:nvSpPr>
        <p:spPr/>
        <p:txBody>
          <a:bodyPr/>
          <a:p>
            <a:endParaRPr altLang="en-US" lang="zh-CN"/>
          </a:p>
        </p:txBody>
      </p:sp>
      <p:sp>
        <p:nvSpPr>
          <p:cNvPr id="104878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6" name="页脚占位符 4"/>
          <p:cNvSpPr>
            <a:spLocks noGrp="1"/>
          </p:cNvSpPr>
          <p:nvPr>
            <p:ph type="ftr" sz="quarter" idx="11"/>
            <p:custDataLst>
              <p:tags r:id="rId3"/>
            </p:custDataLst>
          </p:nvPr>
        </p:nvSpPr>
        <p:spPr/>
        <p:txBody>
          <a:bodyPr/>
          <a:p>
            <a:endParaRPr altLang="en-US" lang="zh-CN"/>
          </a:p>
        </p:txBody>
      </p:sp>
      <p:sp>
        <p:nvSpPr>
          <p:cNvPr id="10487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6" name="页脚占位符 7"/>
          <p:cNvSpPr>
            <a:spLocks noGrp="1"/>
          </p:cNvSpPr>
          <p:nvPr>
            <p:ph type="ftr" sz="quarter" idx="11"/>
            <p:custDataLst>
              <p:tags r:id="rId4"/>
            </p:custDataLst>
          </p:nvPr>
        </p:nvSpPr>
        <p:spPr/>
        <p:txBody>
          <a:bodyPr/>
          <a:p>
            <a:endParaRPr altLang="en-US" lang="zh-CN"/>
          </a:p>
        </p:txBody>
      </p:sp>
      <p:sp>
        <p:nvSpPr>
          <p:cNvPr id="104879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25" descr="高楼大厦的景色  描述已自动生成"/>
          <p:cNvPicPr>
            <a:picLocks noChangeAspect="1"/>
          </p:cNvPicPr>
          <p:nvPr userDrawn="1">
            <p:custDataLst>
              <p:tags r:id="rId1"/>
            </p:custDataLst>
          </p:nvPr>
        </p:nvPicPr>
        <p:blipFill>
          <a:blip xmlns:r="http://schemas.openxmlformats.org/officeDocument/2006/relationships" r:embed="rId2"/>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800" name="任意多边形: 形状 74"/>
          <p:cNvSpPr/>
          <p:nvPr userDrawn="1">
            <p:custDataLst>
              <p:tags r:id="rId3"/>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802" name="任意多边形: 形状 26"/>
          <p:cNvSpPr/>
          <p:nvPr userDrawn="1">
            <p:custDataLst>
              <p:tags r:id="rId4"/>
            </p:custDataLst>
          </p:nvPr>
        </p:nvSpPr>
        <p:spPr>
          <a:xfrm>
            <a:off x="635" y="0"/>
            <a:ext cx="12191365"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804" name="任意多边形: 形状 28"/>
          <p:cNvSpPr/>
          <p:nvPr userDrawn="1">
            <p:custDataLst>
              <p:tags r:id="rId5"/>
            </p:custDataLst>
          </p:nvPr>
        </p:nvSpPr>
        <p:spPr>
          <a:xfrm>
            <a:off x="0" y="0"/>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6"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61" name="图片 30" descr="图片包含 看着, 西装, 穿着, 男人  描述已自动生成"/>
          <p:cNvPicPr>
            <a:picLocks noChangeAspect="1"/>
          </p:cNvPicPr>
          <p:nvPr userDrawn="1">
            <p:custDataLst>
              <p:tags r:id="rId7"/>
            </p:custDataLst>
          </p:nvPr>
        </p:nvPicPr>
        <p:blipFill rotWithShape="1">
          <a:blip xmlns:r="http://schemas.openxmlformats.org/officeDocument/2006/relationships" r:embed="rId8"/>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grpSp>
        <p:nvGrpSpPr>
          <p:cNvPr id="55" name="组合 10"/>
          <p:cNvGrpSpPr/>
          <p:nvPr userDrawn="1">
            <p:custDataLst>
              <p:tags r:id="rId9"/>
            </p:custDataLst>
          </p:nvPr>
        </p:nvGrpSpPr>
        <p:grpSpPr>
          <a:xfrm>
            <a:off x="545765" y="3282356"/>
            <a:ext cx="5593097" cy="828421"/>
            <a:chOff x="686586" y="3785277"/>
            <a:chExt cx="5593097" cy="828421"/>
          </a:xfrm>
        </p:grpSpPr>
        <p:sp>
          <p:nvSpPr>
            <p:cNvPr id="1048806" name="任意多边形: 形状 19"/>
            <p:cNvSpPr/>
            <p:nvPr>
              <p:custDataLst>
                <p:tags r:id="rId10"/>
              </p:custDataLst>
            </p:nvPr>
          </p:nvSpPr>
          <p:spPr>
            <a:xfrm>
              <a:off x="991966" y="4394705"/>
              <a:ext cx="5287717" cy="218993"/>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808" name="弧形 12"/>
            <p:cNvSpPr/>
            <p:nvPr>
              <p:custDataLst>
                <p:tags r:id="rId11"/>
              </p:custDataLst>
            </p:nvPr>
          </p:nvSpPr>
          <p:spPr>
            <a:xfrm rot="10800000">
              <a:off x="686586" y="3785277"/>
              <a:ext cx="616374" cy="616374"/>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grpSp>
      <p:sp>
        <p:nvSpPr>
          <p:cNvPr id="1048810" name="标题 1"/>
          <p:cNvSpPr>
            <a:spLocks noGrp="1"/>
          </p:cNvSpPr>
          <p:nvPr>
            <p:ph type="ctrTitle" hasCustomPrompt="1"/>
            <p:custDataLst>
              <p:tags r:id="rId12"/>
            </p:custDataLst>
          </p:nvPr>
        </p:nvSpPr>
        <p:spPr>
          <a:xfrm>
            <a:off x="673100" y="1793795"/>
            <a:ext cx="10515000" cy="1800000"/>
          </a:xfrm>
        </p:spPr>
        <p:txBody>
          <a:bodyPr anchor="b"/>
          <a:lstStyle>
            <a:lvl1pPr algn="l">
              <a:lnSpc>
                <a:spcPct val="100000"/>
              </a:lnSpc>
              <a:defRPr sz="7200"/>
            </a:lvl1pPr>
          </a:lstStyle>
          <a:p>
            <a:r>
              <a:rPr altLang="en-US" dirty="0" lang="zh-CN"/>
              <a:t>感谢您的观看</a:t>
            </a:r>
            <a:endParaRPr altLang="en-US" dirty="0" lang="zh-CN"/>
          </a:p>
        </p:txBody>
      </p:sp>
      <p:sp>
        <p:nvSpPr>
          <p:cNvPr id="1048812" name="日期占位符 3"/>
          <p:cNvSpPr>
            <a:spLocks noGrp="1"/>
          </p:cNvSpPr>
          <p:nvPr>
            <p:ph type="dt" sz="half" idx="10"/>
            <p:custDataLst>
              <p:tags r:id="rId13"/>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p:ph type="ftr" sz="quarter" idx="11"/>
            <p:custDataLst>
              <p:tags r:id="rId14"/>
            </p:custDataLst>
          </p:nvPr>
        </p:nvSpPr>
        <p:spPr/>
        <p:txBody>
          <a:bodyPr/>
          <a:p>
            <a:endParaRPr altLang="en-US" lang="zh-CN"/>
          </a:p>
        </p:txBody>
      </p:sp>
      <p:sp>
        <p:nvSpPr>
          <p:cNvPr id="1048816" name="灯片编号占位符 5"/>
          <p:cNvSpPr>
            <a:spLocks noGrp="1"/>
          </p:cNvSpPr>
          <p:nvPr>
            <p:ph type="sldNum" sz="quarter" idx="12"/>
            <p:custDataLst>
              <p:tags r:id="rId15"/>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p:ph type="body" sz="quarter" idx="17" hasCustomPrompt="1"/>
            <p:custDataLst>
              <p:tags r:id="rId16"/>
            </p:custDataLst>
          </p:nvPr>
        </p:nvSpPr>
        <p:spPr>
          <a:xfrm>
            <a:off x="673100" y="4306570"/>
            <a:ext cx="2209800" cy="463550"/>
          </a:xfrm>
          <a:prstGeom prst="roundRect">
            <a:avLst>
              <a:gd name="adj" fmla="val 50000"/>
            </a:avLst>
          </a:prstGeom>
          <a:gradFill>
            <a:gsLst>
              <a:gs pos="0">
                <a:schemeClr val="accent1"/>
              </a:gs>
              <a:gs pos="70000">
                <a:schemeClr val="accent2"/>
              </a:gs>
            </a:gsLst>
            <a:lin ang="5400000" scaled="0"/>
          </a:gradFill>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tags" Target="../tags/tag86.xml"/><Relationship Id="rId16" Type="http://schemas.openxmlformats.org/officeDocument/2006/relationships/tags" Target="../tags/tag87.xml"/><Relationship Id="rId17" Type="http://schemas.openxmlformats.org/officeDocument/2006/relationships/tags" Target="../tags/tag88.xml"/><Relationship Id="rId18" Type="http://schemas.openxmlformats.org/officeDocument/2006/relationships/tags" Target="../tags/tag89.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333" r:id="rId1"/>
    <p:sldLayoutId id="2147485334" r:id="rId2"/>
    <p:sldLayoutId id="2147485335" r:id="rId3"/>
    <p:sldLayoutId id="2147485336" r:id="rId4"/>
    <p:sldLayoutId id="2147485337" r:id="rId5"/>
    <p:sldLayoutId id="2147485338" r:id="rId6"/>
    <p:sldLayoutId id="2147485339" r:id="rId7"/>
    <p:sldLayoutId id="2147485340" r:id="rId8"/>
    <p:sldLayoutId id="2147485341" r:id="rId9"/>
    <p:sldLayoutId id="2147485342" r:id="rId10"/>
    <p:sldLayoutId id="214748534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占位符 1"/>
          <p:cNvSpPr>
            <a:spLocks noGrp="1"/>
          </p:cNvSpPr>
          <p:nvPr>
            <p:ph type="title"/>
            <p:custDataLst>
              <p:tags r:id="rId12"/>
            </p:custDataLst>
          </p:nvPr>
        </p:nvSpPr>
        <p:spPr>
          <a:xfrm>
            <a:off x="533400" y="22665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任意多边形: 形状 15"/>
          <p:cNvSpPr/>
          <p:nvPr userDrawn="1">
            <p:custDataLst>
              <p:tags r:id="rId17"/>
            </p:custDataLst>
          </p:nvPr>
        </p:nvSpPr>
        <p:spPr>
          <a:xfrm>
            <a:off x="0" y="6071235"/>
            <a:ext cx="12192000" cy="786765"/>
          </a:xfrm>
          <a:custGeom>
            <a:avLst/>
            <a:gdLst>
              <a:gd name="connsiteX0" fmla="*/ 0 w 12192000"/>
              <a:gd name="connsiteY0" fmla="*/ 262511 h 787006"/>
              <a:gd name="connsiteX1" fmla="*/ 139069 w 12192000"/>
              <a:gd name="connsiteY1" fmla="*/ 352466 h 787006"/>
              <a:gd name="connsiteX2" fmla="*/ 1238919 w 12192000"/>
              <a:gd name="connsiteY2" fmla="*/ 757571 h 787006"/>
              <a:gd name="connsiteX3" fmla="*/ 1425487 w 12192000"/>
              <a:gd name="connsiteY3" fmla="*/ 787006 h 787006"/>
              <a:gd name="connsiteX4" fmla="*/ 0 w 12192000"/>
              <a:gd name="connsiteY4" fmla="*/ 787006 h 787006"/>
              <a:gd name="connsiteX5" fmla="*/ 12192000 w 12192000"/>
              <a:gd name="connsiteY5" fmla="*/ 0 h 787006"/>
              <a:gd name="connsiteX6" fmla="*/ 12192000 w 12192000"/>
              <a:gd name="connsiteY6" fmla="*/ 787006 h 787006"/>
              <a:gd name="connsiteX7" fmla="*/ 4106104 w 12192000"/>
              <a:gd name="connsiteY7" fmla="*/ 787006 h 787006"/>
              <a:gd name="connsiteX8" fmla="*/ 4329119 w 12192000"/>
              <a:gd name="connsiteY8" fmla="*/ 774828 h 787006"/>
              <a:gd name="connsiteX9" fmla="*/ 11868789 w 12192000"/>
              <a:gd name="connsiteY9" fmla="*/ 40210 h 78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787006">
                <a:moveTo>
                  <a:pt x="0" y="262511"/>
                </a:moveTo>
                <a:lnTo>
                  <a:pt x="139069" y="352466"/>
                </a:lnTo>
                <a:cubicBezTo>
                  <a:pt x="447282" y="530869"/>
                  <a:pt x="809694" y="676884"/>
                  <a:pt x="1238919" y="757571"/>
                </a:cubicBezTo>
                <a:lnTo>
                  <a:pt x="1425487" y="787006"/>
                </a:lnTo>
                <a:lnTo>
                  <a:pt x="0" y="787006"/>
                </a:lnTo>
                <a:close/>
                <a:moveTo>
                  <a:pt x="12192000" y="0"/>
                </a:moveTo>
                <a:lnTo>
                  <a:pt x="12192000" y="787006"/>
                </a:lnTo>
                <a:lnTo>
                  <a:pt x="4106104" y="787006"/>
                </a:lnTo>
                <a:lnTo>
                  <a:pt x="4329119" y="774828"/>
                </a:lnTo>
                <a:cubicBezTo>
                  <a:pt x="6741375" y="633671"/>
                  <a:pt x="9860077" y="287959"/>
                  <a:pt x="11868789" y="40210"/>
                </a:cubicBezTo>
                <a:close/>
              </a:path>
            </a:pathLst>
          </a:custGeom>
          <a:gradFill>
            <a:gsLst>
              <a:gs pos="0">
                <a:schemeClr val="accent1"/>
              </a:gs>
              <a:gs pos="70000">
                <a:schemeClr val="accent2"/>
              </a:gs>
            </a:gsLst>
            <a:lin ang="5400000" scaled="1"/>
          </a:gradFill>
          <a:ln>
            <a:noFill/>
          </a:ln>
          <a:effectLst>
            <a:outerShdw blurRad="177800" dir="2700000" dist="1270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rgbClr val="1BCB56"/>
              </a:solidFill>
              <a:cs typeface="微软雅黑" panose="020B0503020204020204" charset="-122"/>
            </a:endParaRPr>
          </a:p>
        </p:txBody>
      </p:sp>
      <p:sp>
        <p:nvSpPr>
          <p:cNvPr id="1048666" name="KSO_TEMPLATE" hidden="1"/>
          <p:cNvSpPr/>
          <p:nvPr userDrawn="1">
            <p:custDataLst>
              <p:tags r:id="rId18"/>
            </p:custDataLst>
          </p:nvPr>
        </p:nvSpPr>
        <p:spPr>
          <a:xfrm>
            <a:off x="0" y="0"/>
            <a:ext cx="0" cy="0"/>
          </a:xfrm>
          <a:prstGeom prst="rect"/>
          <a:gradFill>
            <a:gsLst>
              <a:gs pos="0">
                <a:schemeClr val="accent1"/>
              </a:gs>
              <a:gs pos="100000">
                <a:schemeClr val="accent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5370" r:id="rId1"/>
    <p:sldLayoutId id="2147485371" r:id="rId2"/>
    <p:sldLayoutId id="2147485372" r:id="rId3"/>
    <p:sldLayoutId id="2147485373" r:id="rId4"/>
    <p:sldLayoutId id="2147485374" r:id="rId5"/>
    <p:sldLayoutId id="2147485375" r:id="rId6"/>
    <p:sldLayoutId id="2147485376" r:id="rId7"/>
    <p:sldLayoutId id="2147485377" r:id="rId8"/>
    <p:sldLayoutId id="2147485378" r:id="rId9"/>
    <p:sldLayoutId id="2147485379" r:id="rId10"/>
    <p:sldLayoutId id="214748538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200" kern="1200">
          <a:gradFill>
            <a:gsLst>
              <a:gs pos="0">
                <a:schemeClr val="accent1"/>
              </a:gs>
              <a:gs pos="70000">
                <a:schemeClr val="accent2"/>
              </a:gs>
            </a:gsLst>
            <a:lin ang="54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image" Target="../media/image8.png"/><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image" Target="../media/image9.png"/><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image" Target="../media/image10.png"/><Relationship Id="rId22" Type="http://schemas.openxmlformats.org/officeDocument/2006/relationships/tags" Target="../tags/tag112.xml"/><Relationship Id="rId23" Type="http://schemas.openxmlformats.org/officeDocument/2006/relationships/tags" Target="../tags/tag113.xml"/><Relationship Id="rId24" Type="http://schemas.openxmlformats.org/officeDocument/2006/relationships/tags" Target="../tags/tag114.xml"/><Relationship Id="rId25" Type="http://schemas.openxmlformats.org/officeDocument/2006/relationships/tags" Target="../tags/tag115.xml"/><Relationship Id="rId26" Type="http://schemas.openxmlformats.org/officeDocument/2006/relationships/tags" Target="../tags/tag116.xml"/><Relationship Id="rId27" Type="http://schemas.openxmlformats.org/officeDocument/2006/relationships/tags" Target="../tags/tag117.xml"/><Relationship Id="rId28" Type="http://schemas.openxmlformats.org/officeDocument/2006/relationships/image" Target="../media/image11.png"/><Relationship Id="rId29" Type="http://schemas.openxmlformats.org/officeDocument/2006/relationships/tags" Target="../tags/tag118.xml"/><Relationship Id="rId30" Type="http://schemas.openxmlformats.org/officeDocument/2006/relationships/tags" Target="../tags/tag119.xml"/><Relationship Id="rId31" Type="http://schemas.openxmlformats.org/officeDocument/2006/relationships/tags" Target="../tags/tag120.xml"/><Relationship Id="rId32" Type="http://schemas.openxmlformats.org/officeDocument/2006/relationships/tags" Target="../tags/tag121.xml"/><Relationship Id="rId33" Type="http://schemas.openxmlformats.org/officeDocument/2006/relationships/tags" Target="../tags/tag122.xml"/><Relationship Id="rId34" Type="http://schemas.openxmlformats.org/officeDocument/2006/relationships/tags" Target="../tags/tag123.xml"/><Relationship Id="rId35" Type="http://schemas.openxmlformats.org/officeDocument/2006/relationships/image" Target="../media/image12.png"/><Relationship Id="rId36" Type="http://schemas.openxmlformats.org/officeDocument/2006/relationships/tags" Target="../tags/tag124.xml"/><Relationship Id="rId37" Type="http://schemas.openxmlformats.org/officeDocument/2006/relationships/tags" Target="../tags/tag125.xml"/><Relationship Id="rId38" Type="http://schemas.openxmlformats.org/officeDocument/2006/relationships/tags" Target="../tags/tag126.xml"/><Relationship Id="rId39" Type="http://schemas.openxmlformats.org/officeDocument/2006/relationships/tags" Target="../tags/tag127.xml"/><Relationship Id="rId40" Type="http://schemas.openxmlformats.org/officeDocument/2006/relationships/tags" Target="../tags/tag128.xml"/><Relationship Id="rId41" Type="http://schemas.openxmlformats.org/officeDocument/2006/relationships/tags" Target="../tags/tag129.xml"/><Relationship Id="rId42" Type="http://schemas.openxmlformats.org/officeDocument/2006/relationships/image" Target="../media/image13.png"/><Relationship Id="rId43" Type="http://schemas.openxmlformats.org/officeDocument/2006/relationships/tags" Target="../tags/tag130.xml"/><Relationship Id="rId44" Type="http://schemas.openxmlformats.org/officeDocument/2006/relationships/tags" Target="../tags/tag131.xml"/><Relationship Id="rId45" Type="http://schemas.openxmlformats.org/officeDocument/2006/relationships/tags" Target="../tags/tag132.xml"/><Relationship Id="rId46"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tags" Target="../tags/tag143.xml"/><Relationship Id="rId6" Type="http://schemas.openxmlformats.org/officeDocument/2006/relationships/tags" Target="../tags/tag144.xml"/><Relationship Id="rId7" Type="http://schemas.openxmlformats.org/officeDocument/2006/relationships/tags" Target="../tags/tag145.xml"/><Relationship Id="rId8" Type="http://schemas.openxmlformats.org/officeDocument/2006/relationships/tags" Target="../tags/tag146.xml"/><Relationship Id="rId9" Type="http://schemas.openxmlformats.org/officeDocument/2006/relationships/tags" Target="../tags/tag147.xml"/><Relationship Id="rId10" Type="http://schemas.openxmlformats.org/officeDocument/2006/relationships/tags" Target="../tags/tag148.xml"/><Relationship Id="rId11" Type="http://schemas.openxmlformats.org/officeDocument/2006/relationships/tags" Target="../tags/tag149.xml"/><Relationship Id="rId12" Type="http://schemas.openxmlformats.org/officeDocument/2006/relationships/tags" Target="../tags/tag150.xml"/><Relationship Id="rId13" Type="http://schemas.openxmlformats.org/officeDocument/2006/relationships/tags" Target="../tags/tag151.xml"/><Relationship Id="rId14" Type="http://schemas.openxmlformats.org/officeDocument/2006/relationships/tags" Target="../tags/tag152.xml"/><Relationship Id="rId15" Type="http://schemas.openxmlformats.org/officeDocument/2006/relationships/tags" Target="../tags/tag153.xml"/><Relationship Id="rId16" Type="http://schemas.openxmlformats.org/officeDocument/2006/relationships/tags" Target="../tags/tag154.xml"/><Relationship Id="rId17" Type="http://schemas.openxmlformats.org/officeDocument/2006/relationships/tags" Target="../tags/tag155.xml"/><Relationship Id="rId18" Type="http://schemas.openxmlformats.org/officeDocument/2006/relationships/tags" Target="../tags/tag156.xml"/><Relationship Id="rId19" Type="http://schemas.openxmlformats.org/officeDocument/2006/relationships/tags" Target="../tags/tag157.xml"/><Relationship Id="rId20" Type="http://schemas.openxmlformats.org/officeDocument/2006/relationships/tags" Target="../tags/tag158.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tags" Target="../tags/tag171.xml"/><Relationship Id="rId14" Type="http://schemas.openxmlformats.org/officeDocument/2006/relationships/tags" Target="../tags/tag172.xml"/><Relationship Id="rId15" Type="http://schemas.openxmlformats.org/officeDocument/2006/relationships/tags" Target="../tags/tag173.xml"/><Relationship Id="rId16" Type="http://schemas.openxmlformats.org/officeDocument/2006/relationships/tags" Target="../tags/tag174.xml"/><Relationship Id="rId17" Type="http://schemas.openxmlformats.org/officeDocument/2006/relationships/tags" Target="../tags/tag175.xml"/><Relationship Id="rId18" Type="http://schemas.openxmlformats.org/officeDocument/2006/relationships/tags" Target="../tags/tag176.xml"/><Relationship Id="rId19" Type="http://schemas.openxmlformats.org/officeDocument/2006/relationships/tags" Target="../tags/tag177.xml"/><Relationship Id="rId20" Type="http://schemas.openxmlformats.org/officeDocument/2006/relationships/tags" Target="../tags/tag178.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tags" Target="../tags/tag218.xml"/><Relationship Id="rId6" Type="http://schemas.openxmlformats.org/officeDocument/2006/relationships/tags" Target="../tags/tag219.xml"/><Relationship Id="rId7" Type="http://schemas.openxmlformats.org/officeDocument/2006/relationships/tags" Target="../tags/tag220.xml"/><Relationship Id="rId8" Type="http://schemas.openxmlformats.org/officeDocument/2006/relationships/tags" Target="../tags/tag221.xml"/><Relationship Id="rId9" Type="http://schemas.openxmlformats.org/officeDocument/2006/relationships/tags" Target="../tags/tag222.xml"/><Relationship Id="rId10" Type="http://schemas.openxmlformats.org/officeDocument/2006/relationships/tags" Target="../tags/tag223.xml"/><Relationship Id="rId11" Type="http://schemas.openxmlformats.org/officeDocument/2006/relationships/tags" Target="../tags/tag224.xml"/><Relationship Id="rId12" Type="http://schemas.openxmlformats.org/officeDocument/2006/relationships/tags" Target="../tags/tag225.xml"/><Relationship Id="rId13" Type="http://schemas.openxmlformats.org/officeDocument/2006/relationships/tags" Target="../tags/tag226.xml"/><Relationship Id="rId14" Type="http://schemas.openxmlformats.org/officeDocument/2006/relationships/tags" Target="../tags/tag227.xml"/><Relationship Id="rId15" Type="http://schemas.openxmlformats.org/officeDocument/2006/relationships/tags" Target="../tags/tag228.xml"/><Relationship Id="rId16" Type="http://schemas.openxmlformats.org/officeDocument/2006/relationships/tags" Target="../tags/tag229.xml"/><Relationship Id="rId17" Type="http://schemas.openxmlformats.org/officeDocument/2006/relationships/tags" Target="../tags/tag230.xml"/><Relationship Id="rId18" Type="http://schemas.openxmlformats.org/officeDocument/2006/relationships/tags" Target="../tags/tag231.xml"/><Relationship Id="rId19" Type="http://schemas.openxmlformats.org/officeDocument/2006/relationships/tags" Target="../tags/tag232.xml"/><Relationship Id="rId20" Type="http://schemas.openxmlformats.org/officeDocument/2006/relationships/tags" Target="../tags/tag233.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tags" Target="../tags/tag252.xml"/><Relationship Id="rId5" Type="http://schemas.openxmlformats.org/officeDocument/2006/relationships/tags" Target="../tags/tag253.xml"/><Relationship Id="rId6" Type="http://schemas.openxmlformats.org/officeDocument/2006/relationships/tags" Target="../tags/tag254.xml"/><Relationship Id="rId7" Type="http://schemas.openxmlformats.org/officeDocument/2006/relationships/tags" Target="../tags/tag255.xml"/><Relationship Id="rId8" Type="http://schemas.openxmlformats.org/officeDocument/2006/relationships/tags" Target="../tags/tag256.xml"/><Relationship Id="rId9" Type="http://schemas.openxmlformats.org/officeDocument/2006/relationships/tags" Target="../tags/tag257.xml"/><Relationship Id="rId10" Type="http://schemas.openxmlformats.org/officeDocument/2006/relationships/tags" Target="../tags/tag258.xml"/><Relationship Id="rId11" Type="http://schemas.openxmlformats.org/officeDocument/2006/relationships/tags" Target="../tags/tag259.xml"/><Relationship Id="rId12" Type="http://schemas.openxmlformats.org/officeDocument/2006/relationships/tags" Target="../tags/tag260.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tags" Target="../tags/tag277.xml"/><Relationship Id="rId6" Type="http://schemas.openxmlformats.org/officeDocument/2006/relationships/tags" Target="../tags/tag278.xml"/><Relationship Id="rId7" Type="http://schemas.openxmlformats.org/officeDocument/2006/relationships/tags" Target="../tags/tag279.xml"/><Relationship Id="rId8" Type="http://schemas.openxmlformats.org/officeDocument/2006/relationships/tags" Target="../tags/tag280.xml"/><Relationship Id="rId9" Type="http://schemas.openxmlformats.org/officeDocument/2006/relationships/tags" Target="../tags/tag281.xml"/><Relationship Id="rId10" Type="http://schemas.openxmlformats.org/officeDocument/2006/relationships/tags" Target="../tags/tag282.xml"/><Relationship Id="rId11" Type="http://schemas.openxmlformats.org/officeDocument/2006/relationships/tags" Target="../tags/tag283.xml"/><Relationship Id="rId12" Type="http://schemas.openxmlformats.org/officeDocument/2006/relationships/tags" Target="../tags/tag284.xml"/><Relationship Id="rId13" Type="http://schemas.openxmlformats.org/officeDocument/2006/relationships/tags" Target="../tags/tag285.xml"/><Relationship Id="rId14" Type="http://schemas.openxmlformats.org/officeDocument/2006/relationships/tags" Target="../tags/tag286.xml"/><Relationship Id="rId15" Type="http://schemas.openxmlformats.org/officeDocument/2006/relationships/tags" Target="../tags/tag287.xml"/><Relationship Id="rId16" Type="http://schemas.openxmlformats.org/officeDocument/2006/relationships/tags" Target="../tags/tag288.xml"/><Relationship Id="rId17" Type="http://schemas.openxmlformats.org/officeDocument/2006/relationships/tags" Target="../tags/tag289.xml"/><Relationship Id="rId18" Type="http://schemas.openxmlformats.org/officeDocument/2006/relationships/tags" Target="../tags/tag290.xml"/><Relationship Id="rId19" Type="http://schemas.openxmlformats.org/officeDocument/2006/relationships/tags" Target="../tags/tag291.xml"/><Relationship Id="rId20" Type="http://schemas.openxmlformats.org/officeDocument/2006/relationships/tags" Target="../tags/tag292.xml"/><Relationship Id="rId21" Type="http://schemas.openxmlformats.org/officeDocument/2006/relationships/tags" Target="../tags/tag293.xml"/><Relationship Id="rId22" Type="http://schemas.openxmlformats.org/officeDocument/2006/relationships/tags" Target="../tags/tag294.xml"/><Relationship Id="rId23" Type="http://schemas.openxmlformats.org/officeDocument/2006/relationships/tags" Target="../tags/tag295.xml"/><Relationship Id="rId24" Type="http://schemas.openxmlformats.org/officeDocument/2006/relationships/tags" Target="../tags/tag296.xml"/><Relationship Id="rId25" Type="http://schemas.openxmlformats.org/officeDocument/2006/relationships/tags" Target="../tags/tag297.xml"/><Relationship Id="rId26" Type="http://schemas.openxmlformats.org/officeDocument/2006/relationships/tags" Target="../tags/tag298.xml"/><Relationship Id="rId27" Type="http://schemas.openxmlformats.org/officeDocument/2006/relationships/tags" Target="../tags/tag299.xml"/><Relationship Id="rId28" Type="http://schemas.openxmlformats.org/officeDocument/2006/relationships/tags" Target="../tags/tag300.xml"/><Relationship Id="rId29" Type="http://schemas.openxmlformats.org/officeDocument/2006/relationships/tags" Target="../tags/tag301.xml"/><Relationship Id="rId30"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tags" Target="../tags/tag310.xml"/><Relationship Id="rId10" Type="http://schemas.openxmlformats.org/officeDocument/2006/relationships/tags" Target="../tags/tag311.xml"/><Relationship Id="rId11" Type="http://schemas.openxmlformats.org/officeDocument/2006/relationships/tags" Target="../tags/tag312.xml"/><Relationship Id="rId12" Type="http://schemas.openxmlformats.org/officeDocument/2006/relationships/tags" Target="../tags/tag313.xml"/><Relationship Id="rId13" Type="http://schemas.openxmlformats.org/officeDocument/2006/relationships/tags" Target="../tags/tag314.xml"/><Relationship Id="rId14" Type="http://schemas.openxmlformats.org/officeDocument/2006/relationships/tags" Target="../tags/tag315.xml"/><Relationship Id="rId15" Type="http://schemas.openxmlformats.org/officeDocument/2006/relationships/tags" Target="../tags/tag316.xml"/><Relationship Id="rId16" Type="http://schemas.openxmlformats.org/officeDocument/2006/relationships/tags" Target="../tags/tag317.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tags" Target="../tags/tag336.xml"/><Relationship Id="rId5" Type="http://schemas.openxmlformats.org/officeDocument/2006/relationships/tags" Target="../tags/tag337.xml"/><Relationship Id="rId6" Type="http://schemas.openxmlformats.org/officeDocument/2006/relationships/tags" Target="../tags/tag338.xml"/><Relationship Id="rId7" Type="http://schemas.openxmlformats.org/officeDocument/2006/relationships/tags" Target="../tags/tag339.xml"/><Relationship Id="rId8" Type="http://schemas.openxmlformats.org/officeDocument/2006/relationships/tags" Target="../tags/tag340.xml"/><Relationship Id="rId9" Type="http://schemas.openxmlformats.org/officeDocument/2006/relationships/tags" Target="../tags/tag341.xml"/><Relationship Id="rId10" Type="http://schemas.openxmlformats.org/officeDocument/2006/relationships/tags" Target="../tags/tag342.xml"/><Relationship Id="rId11" Type="http://schemas.openxmlformats.org/officeDocument/2006/relationships/tags" Target="../tags/tag343.xml"/><Relationship Id="rId12" Type="http://schemas.openxmlformats.org/officeDocument/2006/relationships/tags" Target="../tags/tag344.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45.xml"/><Relationship Id="rId2" Type="http://schemas.openxmlformats.org/officeDocument/2006/relationships/tags" Target="../tags/tag346.xml"/><Relationship Id="rId3" Type="http://schemas.openxmlformats.org/officeDocument/2006/relationships/tags" Target="../tags/tag347.xml"/><Relationship Id="rId4" Type="http://schemas.openxmlformats.org/officeDocument/2006/relationships/tags" Target="../tags/tag348.xml"/><Relationship Id="rId5" Type="http://schemas.openxmlformats.org/officeDocument/2006/relationships/tags" Target="../tags/tag349.xml"/><Relationship Id="rId6" Type="http://schemas.openxmlformats.org/officeDocument/2006/relationships/tags" Target="../tags/tag350.xml"/><Relationship Id="rId7" Type="http://schemas.openxmlformats.org/officeDocument/2006/relationships/tags" Target="../tags/tag351.xml"/><Relationship Id="rId8" Type="http://schemas.openxmlformats.org/officeDocument/2006/relationships/tags" Target="../tags/tag352.xml"/><Relationship Id="rId9" Type="http://schemas.openxmlformats.org/officeDocument/2006/relationships/tags" Target="../tags/tag353.xml"/><Relationship Id="rId10" Type="http://schemas.openxmlformats.org/officeDocument/2006/relationships/tags" Target="../tags/tag354.xml"/><Relationship Id="rId11" Type="http://schemas.openxmlformats.org/officeDocument/2006/relationships/tags" Target="../tags/tag355.xml"/><Relationship Id="rId12" Type="http://schemas.openxmlformats.org/officeDocument/2006/relationships/tags" Target="../tags/tag356.xml"/><Relationship Id="rId13" Type="http://schemas.openxmlformats.org/officeDocument/2006/relationships/tags" Target="../tags/tag357.xml"/><Relationship Id="rId14" Type="http://schemas.openxmlformats.org/officeDocument/2006/relationships/tags" Target="../tags/tag358.xml"/><Relationship Id="rId15" Type="http://schemas.openxmlformats.org/officeDocument/2006/relationships/tags" Target="../tags/tag359.xml"/><Relationship Id="rId16"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63.xml"/><Relationship Id="rId2" Type="http://schemas.openxmlformats.org/officeDocument/2006/relationships/tags" Target="../tags/tag364.xml"/><Relationship Id="rId3" Type="http://schemas.openxmlformats.org/officeDocument/2006/relationships/tags" Target="../tags/tag365.xml"/><Relationship Id="rId4" Type="http://schemas.openxmlformats.org/officeDocument/2006/relationships/tags" Target="../tags/tag366.xml"/><Relationship Id="rId5" Type="http://schemas.openxmlformats.org/officeDocument/2006/relationships/tags" Target="../tags/tag367.xml"/><Relationship Id="rId6" Type="http://schemas.openxmlformats.org/officeDocument/2006/relationships/tags" Target="../tags/tag368.xml"/><Relationship Id="rId7" Type="http://schemas.openxmlformats.org/officeDocument/2006/relationships/tags" Target="../tags/tag369.xml"/><Relationship Id="rId8" Type="http://schemas.openxmlformats.org/officeDocument/2006/relationships/tags" Target="../tags/tag370.xml"/><Relationship Id="rId9" Type="http://schemas.openxmlformats.org/officeDocument/2006/relationships/tags" Target="../tags/tag371.xml"/><Relationship Id="rId10" Type="http://schemas.openxmlformats.org/officeDocument/2006/relationships/tags" Target="../tags/tag372.xml"/><Relationship Id="rId11" Type="http://schemas.openxmlformats.org/officeDocument/2006/relationships/tags" Target="../tags/tag373.xml"/><Relationship Id="rId12" Type="http://schemas.openxmlformats.org/officeDocument/2006/relationships/tags" Target="../tags/tag374.xml"/><Relationship Id="rId13" Type="http://schemas.openxmlformats.org/officeDocument/2006/relationships/tags" Target="../tags/tag375.xml"/><Relationship Id="rId14" Type="http://schemas.openxmlformats.org/officeDocument/2006/relationships/tags" Target="../tags/tag376.xml"/><Relationship Id="rId1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tags" Target="../tags/tag381.xml"/><Relationship Id="rId6" Type="http://schemas.openxmlformats.org/officeDocument/2006/relationships/tags" Target="../tags/tag382.xml"/><Relationship Id="rId7" Type="http://schemas.openxmlformats.org/officeDocument/2006/relationships/tags" Target="../tags/tag383.xml"/><Relationship Id="rId8" Type="http://schemas.openxmlformats.org/officeDocument/2006/relationships/tags" Target="../tags/tag384.xml"/><Relationship Id="rId9" Type="http://schemas.openxmlformats.org/officeDocument/2006/relationships/tags" Target="../tags/tag385.xml"/><Relationship Id="rId10" Type="http://schemas.openxmlformats.org/officeDocument/2006/relationships/tags" Target="../tags/tag386.xml"/><Relationship Id="rId11" Type="http://schemas.openxmlformats.org/officeDocument/2006/relationships/tags" Target="../tags/tag387.xml"/><Relationship Id="rId12" Type="http://schemas.openxmlformats.org/officeDocument/2006/relationships/tags" Target="../tags/tag388.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89.xml"/><Relationship Id="rId2" Type="http://schemas.openxmlformats.org/officeDocument/2006/relationships/tags" Target="../tags/tag390.xml"/><Relationship Id="rId3" Type="http://schemas.openxmlformats.org/officeDocument/2006/relationships/tags" Target="../tags/tag39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t>2024年电子设备与仪器行业工作总结与展望</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t>xxx,A CLICK TO UNLIMITED POSSIBILITES</a:t>
            </a:r>
            <a:endParaRPr altLang="zh-CN" dirty="0" lang="en-US"/>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xxx</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842" name="矩形: 圆角 31"/>
          <p:cNvSpPr/>
          <p:nvPr>
            <p:custDataLst>
              <p:tags r:id="rId1"/>
            </p:custDataLst>
          </p:nvPr>
        </p:nvSpPr>
        <p:spPr>
          <a:xfrm>
            <a:off x="58928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44" name="任意多边形: 形状 91"/>
          <p:cNvSpPr/>
          <p:nvPr>
            <p:custDataLst>
              <p:tags r:id="rId2"/>
            </p:custDataLst>
          </p:nvPr>
        </p:nvSpPr>
        <p:spPr>
          <a:xfrm flipH="1">
            <a:off x="72072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46" name="弧形 92"/>
          <p:cNvSpPr/>
          <p:nvPr>
            <p:custDataLst>
              <p:tags r:id="rId3"/>
            </p:custDataLst>
          </p:nvPr>
        </p:nvSpPr>
        <p:spPr>
          <a:xfrm rot="10800000" flipH="1">
            <a:off x="203962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48" name="序号"/>
          <p:cNvSpPr txBox="1"/>
          <p:nvPr>
            <p:custDataLst>
              <p:tags r:id="rId4"/>
            </p:custDataLst>
          </p:nvPr>
        </p:nvSpPr>
        <p:spPr>
          <a:xfrm>
            <a:off x="157162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01</a:t>
            </a:r>
            <a:endParaRPr b="1" sz="2600" lang="en-US">
              <a:gradFill>
                <a:gsLst>
                  <a:gs pos="0">
                    <a:schemeClr val="accent1"/>
                  </a:gs>
                  <a:gs pos="70000">
                    <a:schemeClr val="accent2"/>
                  </a:gs>
                </a:gsLst>
                <a:lin ang="5400000" scaled="0"/>
              </a:gradFill>
              <a:latin typeface="+mj-ea"/>
              <a:ea typeface="+mj-ea"/>
            </a:endParaRPr>
          </a:p>
        </p:txBody>
      </p:sp>
      <p:sp>
        <p:nvSpPr>
          <p:cNvPr id="1048850" name="项标题"/>
          <p:cNvSpPr txBox="1"/>
          <p:nvPr>
            <p:custDataLst>
              <p:tags r:id="rId5"/>
            </p:custDataLst>
          </p:nvPr>
        </p:nvSpPr>
        <p:spPr>
          <a:xfrm>
            <a:off x="752475" y="3348355"/>
            <a:ext cx="1395730" cy="1202055"/>
          </a:xfrm>
          <a:prstGeom prst="rect"/>
          <a:noFill/>
        </p:spPr>
        <p:txBody>
          <a:bodyPr anchor="b" bIns="0" lIns="0" rIns="0" rtlCol="0" tIns="0" wrap="square">
            <a:normAutofit/>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添加</a:t>
            </a:r>
            <a:endParaRPr altLang="en-US" b="1" dirty="0" sz="2200" lang="zh-CN" spc="300">
              <a:gradFill>
                <a:gsLst>
                  <a:gs pos="0">
                    <a:schemeClr val="accent1"/>
                  </a:gs>
                  <a:gs pos="70000">
                    <a:schemeClr val="accent2"/>
                  </a:gs>
                </a:gsLst>
                <a:lin ang="5400000" scaled="0"/>
              </a:gradFill>
              <a:latin typeface="+mj-ea"/>
              <a:ea typeface="+mj-ea"/>
            </a:endParaRPr>
          </a:p>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目录标题</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67" name="图片 49" descr="343538343130363b343538383238323b32d1abd5c25fb3c9becd"/>
          <p:cNvPicPr>
            <a:picLocks noChangeAspect="1"/>
          </p:cNvPicPr>
          <p:nvPr>
            <p:custDataLst>
              <p:tags r:id="rId6"/>
            </p:custDataLst>
          </p:nvPr>
        </p:nvPicPr>
        <p:blipFill>
          <a:blip xmlns:r="http://schemas.openxmlformats.org/officeDocument/2006/relationships" r:embed="rId7" cstate="print"/>
          <a:stretch>
            <a:fillRect/>
          </a:stretch>
        </p:blipFill>
        <p:spPr>
          <a:xfrm>
            <a:off x="760095" y="2993390"/>
            <a:ext cx="431800" cy="431800"/>
          </a:xfrm>
          <a:prstGeom prst="rect"/>
        </p:spPr>
      </p:pic>
      <p:sp>
        <p:nvSpPr>
          <p:cNvPr id="1048852" name="矩形: 圆角 31"/>
          <p:cNvSpPr/>
          <p:nvPr>
            <p:custDataLst>
              <p:tags r:id="rId8"/>
            </p:custDataLst>
          </p:nvPr>
        </p:nvSpPr>
        <p:spPr>
          <a:xfrm>
            <a:off x="429514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54" name="任意多边形: 形状 91"/>
          <p:cNvSpPr/>
          <p:nvPr>
            <p:custDataLst>
              <p:tags r:id="rId9"/>
            </p:custDataLst>
          </p:nvPr>
        </p:nvSpPr>
        <p:spPr>
          <a:xfrm flipH="1">
            <a:off x="442658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56" name="弧形 20"/>
          <p:cNvSpPr/>
          <p:nvPr>
            <p:custDataLst>
              <p:tags r:id="rId10"/>
            </p:custDataLst>
          </p:nvPr>
        </p:nvSpPr>
        <p:spPr>
          <a:xfrm rot="10800000" flipH="1">
            <a:off x="574548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58" name="序号"/>
          <p:cNvSpPr txBox="1"/>
          <p:nvPr>
            <p:custDataLst>
              <p:tags r:id="rId11"/>
            </p:custDataLst>
          </p:nvPr>
        </p:nvSpPr>
        <p:spPr>
          <a:xfrm>
            <a:off x="527748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03</a:t>
            </a:r>
            <a:endParaRPr b="1" sz="2600" lang="en-US">
              <a:gradFill>
                <a:gsLst>
                  <a:gs pos="0">
                    <a:schemeClr val="accent1"/>
                  </a:gs>
                  <a:gs pos="70000">
                    <a:schemeClr val="accent2"/>
                  </a:gs>
                </a:gsLst>
                <a:lin ang="5400000" scaled="0"/>
              </a:gradFill>
              <a:latin typeface="+mj-ea"/>
              <a:ea typeface="+mj-ea"/>
            </a:endParaRPr>
          </a:p>
        </p:txBody>
      </p:sp>
      <p:sp>
        <p:nvSpPr>
          <p:cNvPr id="1048860" name="项标题"/>
          <p:cNvSpPr txBox="1"/>
          <p:nvPr>
            <p:custDataLst>
              <p:tags r:id="rId12"/>
            </p:custDataLst>
          </p:nvPr>
        </p:nvSpPr>
        <p:spPr>
          <a:xfrm>
            <a:off x="4458335" y="3348355"/>
            <a:ext cx="1395730" cy="1202055"/>
          </a:xfrm>
          <a:prstGeom prst="rect"/>
          <a:noFill/>
        </p:spPr>
        <p:txBody>
          <a:bodyPr anchor="b" bIns="0" lIns="0" rIns="0" rtlCol="0" tIns="0" wrap="square">
            <a:normAutofit/>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2024年工作总结</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69" name="图片 50" descr="343538343130363b343538383332393bbbf0bcfd"/>
          <p:cNvPicPr>
            <a:picLocks noChangeAspect="1"/>
          </p:cNvPicPr>
          <p:nvPr>
            <p:custDataLst>
              <p:tags r:id="rId13"/>
            </p:custDataLst>
          </p:nvPr>
        </p:nvPicPr>
        <p:blipFill>
          <a:blip xmlns:r="http://schemas.openxmlformats.org/officeDocument/2006/relationships" r:embed="rId14" cstate="print"/>
          <a:stretch>
            <a:fillRect/>
          </a:stretch>
        </p:blipFill>
        <p:spPr>
          <a:xfrm>
            <a:off x="4462145" y="2993390"/>
            <a:ext cx="431800" cy="431800"/>
          </a:xfrm>
          <a:prstGeom prst="rect"/>
        </p:spPr>
      </p:pic>
      <p:sp>
        <p:nvSpPr>
          <p:cNvPr id="1048862" name="矩形: 圆角 31"/>
          <p:cNvSpPr/>
          <p:nvPr>
            <p:custDataLst>
              <p:tags r:id="rId15"/>
            </p:custDataLst>
          </p:nvPr>
        </p:nvSpPr>
        <p:spPr>
          <a:xfrm>
            <a:off x="244221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64" name="任意多边形: 形状 91"/>
          <p:cNvSpPr/>
          <p:nvPr>
            <p:custDataLst>
              <p:tags r:id="rId16"/>
            </p:custDataLst>
          </p:nvPr>
        </p:nvSpPr>
        <p:spPr>
          <a:xfrm flipH="1">
            <a:off x="257365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66" name="弧形 12"/>
          <p:cNvSpPr/>
          <p:nvPr>
            <p:custDataLst>
              <p:tags r:id="rId17"/>
            </p:custDataLst>
          </p:nvPr>
        </p:nvSpPr>
        <p:spPr>
          <a:xfrm rot="10800000" flipH="1">
            <a:off x="389255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68" name="序号"/>
          <p:cNvSpPr txBox="1"/>
          <p:nvPr>
            <p:custDataLst>
              <p:tags r:id="rId18"/>
            </p:custDataLst>
          </p:nvPr>
        </p:nvSpPr>
        <p:spPr>
          <a:xfrm>
            <a:off x="342455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02</a:t>
            </a:r>
            <a:endParaRPr b="1" sz="2600" lang="en-US">
              <a:gradFill>
                <a:gsLst>
                  <a:gs pos="0">
                    <a:schemeClr val="accent1"/>
                  </a:gs>
                  <a:gs pos="70000">
                    <a:schemeClr val="accent2"/>
                  </a:gs>
                </a:gsLst>
                <a:lin ang="5400000" scaled="0"/>
              </a:gradFill>
              <a:latin typeface="+mj-ea"/>
              <a:ea typeface="+mj-ea"/>
            </a:endParaRPr>
          </a:p>
        </p:txBody>
      </p:sp>
      <p:sp>
        <p:nvSpPr>
          <p:cNvPr id="1048870" name="项标题"/>
          <p:cNvSpPr txBox="1"/>
          <p:nvPr>
            <p:custDataLst>
              <p:tags r:id="rId19"/>
            </p:custDataLst>
          </p:nvPr>
        </p:nvSpPr>
        <p:spPr>
          <a:xfrm>
            <a:off x="2605405" y="3348355"/>
            <a:ext cx="1395730" cy="1202055"/>
          </a:xfrm>
          <a:prstGeom prst="rect"/>
          <a:noFill/>
        </p:spPr>
        <p:txBody>
          <a:bodyPr anchor="b" bIns="0" lIns="0" rIns="0" rtlCol="0" tIns="0" wrap="square">
            <a:normAutofit/>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行业概述</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1" name="图片 51" descr="343538343130363b343538383330333bb6d4bbb0"/>
          <p:cNvPicPr>
            <a:picLocks noChangeAspect="1"/>
          </p:cNvPicPr>
          <p:nvPr>
            <p:custDataLst>
              <p:tags r:id="rId20"/>
            </p:custDataLst>
          </p:nvPr>
        </p:nvPicPr>
        <p:blipFill>
          <a:blip xmlns:r="http://schemas.openxmlformats.org/officeDocument/2006/relationships" r:embed="rId21" cstate="print"/>
          <a:stretch>
            <a:fillRect/>
          </a:stretch>
        </p:blipFill>
        <p:spPr>
          <a:xfrm>
            <a:off x="2611120" y="2993390"/>
            <a:ext cx="431800" cy="431800"/>
          </a:xfrm>
          <a:prstGeom prst="rect"/>
        </p:spPr>
      </p:pic>
      <p:sp>
        <p:nvSpPr>
          <p:cNvPr id="1048872" name="矩形: 圆角 31"/>
          <p:cNvSpPr/>
          <p:nvPr>
            <p:custDataLst>
              <p:tags r:id="rId22"/>
            </p:custDataLst>
          </p:nvPr>
        </p:nvSpPr>
        <p:spPr>
          <a:xfrm>
            <a:off x="614807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74" name="任意多边形: 形状 91"/>
          <p:cNvSpPr/>
          <p:nvPr>
            <p:custDataLst>
              <p:tags r:id="rId23"/>
            </p:custDataLst>
          </p:nvPr>
        </p:nvSpPr>
        <p:spPr>
          <a:xfrm flipH="1">
            <a:off x="627951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76" name="弧形 28"/>
          <p:cNvSpPr/>
          <p:nvPr>
            <p:custDataLst>
              <p:tags r:id="rId24"/>
            </p:custDataLst>
          </p:nvPr>
        </p:nvSpPr>
        <p:spPr>
          <a:xfrm rot="10800000" flipH="1">
            <a:off x="759841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78" name="序号"/>
          <p:cNvSpPr txBox="1"/>
          <p:nvPr>
            <p:custDataLst>
              <p:tags r:id="rId25"/>
            </p:custDataLst>
          </p:nvPr>
        </p:nvSpPr>
        <p:spPr>
          <a:xfrm>
            <a:off x="713041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04</a:t>
            </a:r>
            <a:endParaRPr b="1" sz="2600" lang="en-US">
              <a:gradFill>
                <a:gsLst>
                  <a:gs pos="0">
                    <a:schemeClr val="accent1"/>
                  </a:gs>
                  <a:gs pos="70000">
                    <a:schemeClr val="accent2"/>
                  </a:gs>
                </a:gsLst>
                <a:lin ang="5400000" scaled="0"/>
              </a:gradFill>
              <a:latin typeface="+mj-ea"/>
              <a:ea typeface="+mj-ea"/>
            </a:endParaRPr>
          </a:p>
        </p:txBody>
      </p:sp>
      <p:sp>
        <p:nvSpPr>
          <p:cNvPr id="1048880" name="项标题"/>
          <p:cNvSpPr txBox="1"/>
          <p:nvPr>
            <p:custDataLst>
              <p:tags r:id="rId26"/>
            </p:custDataLst>
          </p:nvPr>
        </p:nvSpPr>
        <p:spPr>
          <a:xfrm>
            <a:off x="6311265" y="3348355"/>
            <a:ext cx="1395730" cy="1202055"/>
          </a:xfrm>
          <a:prstGeom prst="rect"/>
          <a:noFill/>
        </p:spPr>
        <p:txBody>
          <a:bodyPr anchor="b" bIns="0" lIns="0" rIns="0" rtlCol="0" tIns="0" wrap="square">
            <a:normAutofit/>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未来展望</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3" name="图片 52" descr="343538343130363b343538383334303bccf5d0cecdbc"/>
          <p:cNvPicPr>
            <a:picLocks noChangeAspect="1"/>
          </p:cNvPicPr>
          <p:nvPr>
            <p:custDataLst>
              <p:tags r:id="rId27"/>
            </p:custDataLst>
          </p:nvPr>
        </p:nvPicPr>
        <p:blipFill>
          <a:blip xmlns:r="http://schemas.openxmlformats.org/officeDocument/2006/relationships" r:embed="rId28" cstate="print"/>
          <a:stretch>
            <a:fillRect/>
          </a:stretch>
        </p:blipFill>
        <p:spPr>
          <a:xfrm>
            <a:off x="6313170" y="2993390"/>
            <a:ext cx="431800" cy="431800"/>
          </a:xfrm>
          <a:prstGeom prst="rect"/>
        </p:spPr>
      </p:pic>
      <p:sp>
        <p:nvSpPr>
          <p:cNvPr id="1048882" name="矩形: 圆角 31"/>
          <p:cNvSpPr/>
          <p:nvPr>
            <p:custDataLst>
              <p:tags r:id="rId29"/>
            </p:custDataLst>
          </p:nvPr>
        </p:nvSpPr>
        <p:spPr>
          <a:xfrm>
            <a:off x="800100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84" name="任意多边形: 形状 91"/>
          <p:cNvSpPr/>
          <p:nvPr>
            <p:custDataLst>
              <p:tags r:id="rId30"/>
            </p:custDataLst>
          </p:nvPr>
        </p:nvSpPr>
        <p:spPr>
          <a:xfrm flipH="1">
            <a:off x="813244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86" name="弧形 35"/>
          <p:cNvSpPr/>
          <p:nvPr>
            <p:custDataLst>
              <p:tags r:id="rId31"/>
            </p:custDataLst>
          </p:nvPr>
        </p:nvSpPr>
        <p:spPr>
          <a:xfrm rot="10800000" flipH="1">
            <a:off x="945134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88" name="序号"/>
          <p:cNvSpPr txBox="1"/>
          <p:nvPr>
            <p:custDataLst>
              <p:tags r:id="rId32"/>
            </p:custDataLst>
          </p:nvPr>
        </p:nvSpPr>
        <p:spPr>
          <a:xfrm>
            <a:off x="898334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05</a:t>
            </a:r>
            <a:endParaRPr b="1" sz="2600" lang="en-US">
              <a:gradFill>
                <a:gsLst>
                  <a:gs pos="0">
                    <a:schemeClr val="accent1"/>
                  </a:gs>
                  <a:gs pos="70000">
                    <a:schemeClr val="accent2"/>
                  </a:gs>
                </a:gsLst>
                <a:lin ang="5400000" scaled="0"/>
              </a:gradFill>
              <a:latin typeface="+mj-ea"/>
              <a:ea typeface="+mj-ea"/>
            </a:endParaRPr>
          </a:p>
        </p:txBody>
      </p:sp>
      <p:sp>
        <p:nvSpPr>
          <p:cNvPr id="1048890" name="项标题"/>
          <p:cNvSpPr txBox="1"/>
          <p:nvPr>
            <p:custDataLst>
              <p:tags r:id="rId33"/>
            </p:custDataLst>
          </p:nvPr>
        </p:nvSpPr>
        <p:spPr>
          <a:xfrm>
            <a:off x="8164195" y="3348355"/>
            <a:ext cx="1395730" cy="1202055"/>
          </a:xfrm>
          <a:prstGeom prst="rect"/>
          <a:noFill/>
        </p:spPr>
        <p:txBody>
          <a:bodyPr anchor="b" bIns="0" lIns="0" rIns="0" rtlCol="0" tIns="0" wrap="square">
            <a:normAutofit/>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政策建议与措施</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5" name="图片 53" descr="32313538333630393b32313538333732303bcad5b2d8bfceb3cc"/>
          <p:cNvPicPr>
            <a:picLocks noChangeAspect="1"/>
          </p:cNvPicPr>
          <p:nvPr>
            <p:custDataLst>
              <p:tags r:id="rId34"/>
            </p:custDataLst>
          </p:nvPr>
        </p:nvPicPr>
        <p:blipFill>
          <a:blip xmlns:r="http://schemas.openxmlformats.org/officeDocument/2006/relationships" r:embed="rId35" cstate="print"/>
          <a:stretch>
            <a:fillRect/>
          </a:stretch>
        </p:blipFill>
        <p:spPr>
          <a:xfrm>
            <a:off x="8164195" y="2992755"/>
            <a:ext cx="431800" cy="431800"/>
          </a:xfrm>
          <a:prstGeom prst="rect"/>
        </p:spPr>
      </p:pic>
      <p:sp>
        <p:nvSpPr>
          <p:cNvPr id="1048892" name="矩形: 圆角 31"/>
          <p:cNvSpPr/>
          <p:nvPr>
            <p:custDataLst>
              <p:tags r:id="rId36"/>
            </p:custDataLst>
          </p:nvPr>
        </p:nvSpPr>
        <p:spPr>
          <a:xfrm>
            <a:off x="985393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94" name="任意多边形: 形状 91"/>
          <p:cNvSpPr/>
          <p:nvPr>
            <p:custDataLst>
              <p:tags r:id="rId37"/>
            </p:custDataLst>
          </p:nvPr>
        </p:nvSpPr>
        <p:spPr>
          <a:xfrm flipH="1">
            <a:off x="998537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96" name="弧形 43"/>
          <p:cNvSpPr/>
          <p:nvPr>
            <p:custDataLst>
              <p:tags r:id="rId38"/>
            </p:custDataLst>
          </p:nvPr>
        </p:nvSpPr>
        <p:spPr>
          <a:xfrm rot="10800000" flipH="1">
            <a:off x="1130427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98" name="序号"/>
          <p:cNvSpPr txBox="1"/>
          <p:nvPr>
            <p:custDataLst>
              <p:tags r:id="rId39"/>
            </p:custDataLst>
          </p:nvPr>
        </p:nvSpPr>
        <p:spPr>
          <a:xfrm>
            <a:off x="1083627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06</a:t>
            </a:r>
            <a:endParaRPr b="1" sz="2600" lang="en-US">
              <a:gradFill>
                <a:gsLst>
                  <a:gs pos="0">
                    <a:schemeClr val="accent1"/>
                  </a:gs>
                  <a:gs pos="70000">
                    <a:schemeClr val="accent2"/>
                  </a:gs>
                </a:gsLst>
                <a:lin ang="5400000" scaled="0"/>
              </a:gradFill>
              <a:latin typeface="+mj-ea"/>
              <a:ea typeface="+mj-ea"/>
            </a:endParaRPr>
          </a:p>
        </p:txBody>
      </p:sp>
      <p:sp>
        <p:nvSpPr>
          <p:cNvPr id="1048900" name="项标题"/>
          <p:cNvSpPr txBox="1"/>
          <p:nvPr>
            <p:custDataLst>
              <p:tags r:id="rId40"/>
            </p:custDataLst>
          </p:nvPr>
        </p:nvSpPr>
        <p:spPr>
          <a:xfrm>
            <a:off x="10013950" y="3348355"/>
            <a:ext cx="1395730" cy="1202055"/>
          </a:xfrm>
          <a:prstGeom prst="rect"/>
          <a:noFill/>
        </p:spPr>
        <p:txBody>
          <a:bodyPr anchor="b" bIns="0" lIns="0" rIns="0" rtlCol="0" tIns="0" wrap="square">
            <a:normAutofit/>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结论与建议</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7" name="图片 54" descr="32313538333630393b32313538333732363bd4b6b3ccb4f0d2c9"/>
          <p:cNvPicPr>
            <a:picLocks noChangeAspect="1"/>
          </p:cNvPicPr>
          <p:nvPr>
            <p:custDataLst>
              <p:tags r:id="rId41"/>
            </p:custDataLst>
          </p:nvPr>
        </p:nvPicPr>
        <p:blipFill>
          <a:blip xmlns:r="http://schemas.openxmlformats.org/officeDocument/2006/relationships" r:embed="rId42" cstate="print"/>
          <a:stretch>
            <a:fillRect/>
          </a:stretch>
        </p:blipFill>
        <p:spPr>
          <a:xfrm>
            <a:off x="10015220" y="2992755"/>
            <a:ext cx="431800" cy="431800"/>
          </a:xfrm>
          <a:prstGeom prst="rect"/>
        </p:spPr>
      </p:pic>
      <p:sp>
        <p:nvSpPr>
          <p:cNvPr id="1048902" name="标题"/>
          <p:cNvSpPr>
            <a:spLocks noGrp="1"/>
          </p:cNvSpPr>
          <p:nvPr>
            <p:ph type="title"/>
            <p:custDataLst>
              <p:tags r:id="rId43"/>
            </p:custDataLst>
          </p:nvPr>
        </p:nvSpPr>
        <p:spPr/>
        <p:txBody>
          <a:bodyPr/>
          <a:p>
            <a:r>
              <a:rPr altLang="en-US" dirty="0" lang="zh-CN"/>
              <a:t>目录</a:t>
            </a:r>
            <a:endParaRPr altLang="en-US" dirty="0" lang="zh-CN"/>
          </a:p>
        </p:txBody>
      </p:sp>
      <p:sp>
        <p:nvSpPr>
          <p:cNvPr id="1048904" name="副标题"/>
          <p:cNvSpPr>
            <a:spLocks noGrp="1"/>
          </p:cNvSpPr>
          <p:nvPr>
            <p:ph type="body" idx="1"/>
            <p:custDataLst>
              <p:tags r:id="rId44"/>
            </p:custDataLst>
          </p:nvPr>
        </p:nvSpPr>
        <p:spPr/>
        <p:txBody>
          <a:bodyPr/>
          <a:p>
            <a:r>
              <a:rPr altLang="en-US" dirty="0" lang="zh-CN"/>
              <a:t>CONTENTS</a:t>
            </a:r>
            <a:endParaRPr altLang="en-US" dirty="0" lang="zh-CN"/>
          </a:p>
        </p:txBody>
      </p:sp>
    </p:spTree>
    <p:custDataLst>
      <p:tags r:id="rId4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956" name="标题"/>
          <p:cNvSpPr>
            <a:spLocks noGrp="1"/>
          </p:cNvSpPr>
          <p:nvPr>
            <p:ph type="title"/>
            <p:custDataLst>
              <p:tags r:id="rId1"/>
            </p:custDataLst>
          </p:nvPr>
        </p:nvSpPr>
        <p:spPr/>
        <p:txBody>
          <a:bodyPr/>
          <a:p>
            <a:r>
              <a:rPr altLang="en-US" dirty="0" lang="zh-CN"/>
              <a:t>添加章节标题</a:t>
            </a:r>
            <a:endParaRPr altLang="en-US" dirty="0" lang="zh-CN"/>
          </a:p>
        </p:txBody>
      </p:sp>
      <p:sp>
        <p:nvSpPr>
          <p:cNvPr id="1048958"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9018" name="标题"/>
          <p:cNvSpPr>
            <a:spLocks noGrp="1"/>
          </p:cNvSpPr>
          <p:nvPr>
            <p:ph type="title"/>
            <p:custDataLst>
              <p:tags r:id="rId1"/>
            </p:custDataLst>
          </p:nvPr>
        </p:nvSpPr>
        <p:spPr/>
        <p:txBody>
          <a:bodyPr/>
          <a:p>
            <a:r>
              <a:rPr altLang="en-US" dirty="0" lang="zh-CN"/>
              <a:t>行业概述</a:t>
            </a:r>
            <a:endParaRPr altLang="en-US" dirty="0" lang="zh-CN"/>
          </a:p>
        </p:txBody>
      </p:sp>
      <p:sp>
        <p:nvSpPr>
          <p:cNvPr id="1049020"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9080" name="标题 1"/>
          <p:cNvSpPr>
            <a:spLocks noGrp="1"/>
          </p:cNvSpPr>
          <p:nvPr>
            <p:ph type="title"/>
          </p:nvPr>
        </p:nvSpPr>
        <p:spPr/>
        <p:txBody>
          <a:bodyPr/>
          <a:p>
            <a:r>
              <a:rPr altLang="en-US" lang="zh-CN"/>
              <a:t>电子设备与仪器行业定义</a:t>
            </a:r>
            <a:endParaRPr altLang="en-US" lang="zh-CN"/>
          </a:p>
        </p:txBody>
      </p:sp>
      <p:sp>
        <p:nvSpPr>
          <p:cNvPr id="104908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电子设备与仪器行业的定义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行业的发展历程和现状</a:t>
            </a:r>
            <a:endParaRPr dirty="0" sz="2000" err="1">
              <a:solidFill>
                <a:schemeClr val="tx1">
                  <a:lumMod val="75000"/>
                  <a:lumOff val="25000"/>
                </a:schemeClr>
              </a:solidFill>
              <a:latin typeface="+mn-ea"/>
              <a:ea typeface="+mn-ea"/>
              <a:cs typeface="+mn-ea"/>
              <a:sym typeface="+mn-lt"/>
            </a:endParaRPr>
          </a:p>
        </p:txBody>
      </p:sp>
      <p:sp>
        <p:nvSpPr>
          <p:cNvPr id="104910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0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行业的重要性和意义</a:t>
            </a:r>
            <a:endParaRPr dirty="0" sz="2000" err="1">
              <a:solidFill>
                <a:schemeClr val="tx1">
                  <a:lumMod val="75000"/>
                  <a:lumOff val="25000"/>
                </a:schemeClr>
              </a:solidFill>
              <a:latin typeface="+mn-ea"/>
              <a:ea typeface="+mn-ea"/>
              <a:cs typeface="+mn-ea"/>
              <a:sym typeface="+mn-lt"/>
            </a:endParaRPr>
          </a:p>
        </p:txBody>
      </p:sp>
      <p:sp>
        <p:nvSpPr>
          <p:cNvPr id="10491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行业的主要产品和服务</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156" name="标题 1"/>
          <p:cNvSpPr>
            <a:spLocks noGrp="1"/>
          </p:cNvSpPr>
          <p:nvPr>
            <p:ph type="title"/>
          </p:nvPr>
        </p:nvSpPr>
        <p:spPr/>
        <p:txBody>
          <a:bodyPr/>
          <a:p>
            <a:r>
              <a:rPr altLang="en-US" lang="zh-CN"/>
              <a:t>行业发展历程</a:t>
            </a:r>
            <a:endParaRPr altLang="en-US" lang="zh-CN"/>
          </a:p>
        </p:txBody>
      </p:sp>
      <p:sp>
        <p:nvSpPr>
          <p:cNvPr id="104915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电子设备与仪器行业的起源</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行业的重要事件和转折点</a:t>
            </a:r>
            <a:endParaRPr dirty="0" sz="2000" err="1">
              <a:solidFill>
                <a:schemeClr val="tx1">
                  <a:lumMod val="75000"/>
                  <a:lumOff val="25000"/>
                </a:schemeClr>
              </a:solidFill>
              <a:latin typeface="+mn-ea"/>
              <a:ea typeface="+mn-ea"/>
              <a:cs typeface="+mn-ea"/>
              <a:sym typeface="+mn-lt"/>
            </a:endParaRPr>
          </a:p>
        </p:txBody>
      </p:sp>
      <p:sp>
        <p:nvSpPr>
          <p:cNvPr id="104917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8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行业的未来发展趋势和前景</a:t>
            </a:r>
            <a:endParaRPr dirty="0" sz="2000" err="1">
              <a:solidFill>
                <a:schemeClr val="tx1">
                  <a:lumMod val="75000"/>
                  <a:lumOff val="25000"/>
                </a:schemeClr>
              </a:solidFill>
              <a:latin typeface="+mn-ea"/>
              <a:ea typeface="+mn-ea"/>
              <a:cs typeface="+mn-ea"/>
              <a:sym typeface="+mn-lt"/>
            </a:endParaRPr>
          </a:p>
        </p:txBody>
      </p:sp>
      <p:sp>
        <p:nvSpPr>
          <p:cNvPr id="10491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行业的发展阶段和里程碑</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232" name="标题 1"/>
          <p:cNvSpPr>
            <a:spLocks noGrp="1"/>
          </p:cNvSpPr>
          <p:nvPr>
            <p:ph type="title"/>
          </p:nvPr>
        </p:nvSpPr>
        <p:spPr/>
        <p:txBody>
          <a:bodyPr/>
          <a:p>
            <a:r>
              <a:rPr altLang="en-US" lang="zh-CN"/>
              <a:t>行业现状及特点</a:t>
            </a:r>
            <a:endParaRPr altLang="en-US" lang="zh-CN"/>
          </a:p>
        </p:txBody>
      </p:sp>
      <p:sp>
        <p:nvSpPr>
          <p:cNvPr id="104923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3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4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4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5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行业技术发展水平</a:t>
            </a:r>
            <a:endParaRPr altLang="en-US" dirty="0" sz="2400" lang="zh-CN">
              <a:latin typeface="+mn-ea"/>
              <a:ea typeface="+mn-ea"/>
            </a:endParaRPr>
          </a:p>
        </p:txBody>
      </p:sp>
      <p:sp>
        <p:nvSpPr>
          <p:cNvPr id="104925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市场竞争格局及企业概述</a:t>
            </a:r>
            <a:endParaRPr altLang="en-US" dirty="0" sz="2400" lang="zh-CN">
              <a:latin typeface="+mn-ea"/>
              <a:ea typeface="+mn-ea"/>
            </a:endParaRPr>
          </a:p>
        </p:txBody>
      </p:sp>
      <p:sp>
        <p:nvSpPr>
          <p:cNvPr id="104925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市场规模及增长趋势</a:t>
            </a:r>
            <a:endParaRPr altLang="en-US" dirty="0" sz="2400" lang="zh-CN">
              <a:latin typeface="+mn-ea"/>
              <a:ea typeface="+mn-ea"/>
            </a:endParaRPr>
          </a:p>
        </p:txBody>
      </p:sp>
      <p:sp>
        <p:nvSpPr>
          <p:cNvPr id="104925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主要产品及应用领域</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292" name="标题"/>
          <p:cNvSpPr>
            <a:spLocks noGrp="1"/>
          </p:cNvSpPr>
          <p:nvPr>
            <p:ph type="title"/>
            <p:custDataLst>
              <p:tags r:id="rId1"/>
            </p:custDataLst>
          </p:nvPr>
        </p:nvSpPr>
        <p:spPr/>
        <p:txBody>
          <a:bodyPr/>
          <a:p>
            <a:r>
              <a:rPr altLang="en-US" dirty="0" lang="zh-CN"/>
              <a:t>2024年工作总结</a:t>
            </a:r>
            <a:endParaRPr altLang="en-US" dirty="0" lang="zh-CN"/>
          </a:p>
        </p:txBody>
      </p:sp>
      <p:sp>
        <p:nvSpPr>
          <p:cNvPr id="1049294"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354" name="标题 1"/>
          <p:cNvSpPr>
            <a:spLocks noGrp="1"/>
          </p:cNvSpPr>
          <p:nvPr>
            <p:ph type="title"/>
          </p:nvPr>
        </p:nvSpPr>
        <p:spPr/>
        <p:txBody>
          <a:bodyPr/>
          <a:p>
            <a:r>
              <a:rPr altLang="en-US" lang="zh-CN"/>
              <a:t>行业发展趋势</a:t>
            </a:r>
            <a:endParaRPr altLang="en-US" lang="zh-CN"/>
          </a:p>
        </p:txBody>
      </p:sp>
      <p:sp>
        <p:nvSpPr>
          <p:cNvPr id="104935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5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6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6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6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2024年行业发展趋势分析</a:t>
            </a:r>
            <a:endParaRPr altLang="en-US" sz="1400" lang="zh-CN" spc="150">
              <a:solidFill>
                <a:schemeClr val="tx1"/>
              </a:solidFill>
              <a:effectLst/>
              <a:latin typeface="+mn-ea"/>
              <a:sym typeface="+mn-ea"/>
            </a:endParaRPr>
          </a:p>
        </p:txBody>
      </p:sp>
      <p:sp>
        <p:nvSpPr>
          <p:cNvPr id="104936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电子设备与仪器行业概述</a:t>
            </a:r>
            <a:endParaRPr altLang="en-US" dirty="0" sz="1400" lang="zh-CN" spc="150">
              <a:solidFill>
                <a:schemeClr val="tx1"/>
              </a:solidFill>
              <a:effectLst/>
              <a:latin typeface="+mn-ea"/>
              <a:sym typeface="+mn-ea"/>
            </a:endParaRPr>
          </a:p>
        </p:txBody>
      </p:sp>
      <p:sp>
        <p:nvSpPr>
          <p:cNvPr id="104936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行业面临的机会与挑战</a:t>
            </a:r>
            <a:endParaRPr altLang="en-US" sz="1400" lang="zh-CN" spc="150">
              <a:solidFill>
                <a:schemeClr val="tx1"/>
              </a:solidFill>
              <a:effectLst/>
              <a:latin typeface="+mn-ea"/>
              <a:sym typeface="+mn-ea"/>
            </a:endParaRPr>
          </a:p>
        </p:txBody>
      </p:sp>
      <p:sp>
        <p:nvSpPr>
          <p:cNvPr id="104937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未来发展方向预测</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406" name="标题 1"/>
          <p:cNvSpPr>
            <a:spLocks noGrp="1"/>
          </p:cNvSpPr>
          <p:nvPr>
            <p:ph type="title"/>
          </p:nvPr>
        </p:nvSpPr>
        <p:spPr/>
        <p:txBody>
          <a:bodyPr/>
          <a:p>
            <a:r>
              <a:rPr altLang="en-US" lang="zh-CN"/>
              <a:t>行业技术创新成果</a:t>
            </a:r>
            <a:endParaRPr altLang="en-US" lang="zh-CN"/>
          </a:p>
        </p:txBody>
      </p:sp>
      <p:sp>
        <p:nvSpPr>
          <p:cNvPr id="104940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1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1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电子设备与仪器行业在2024年的技术创新成果</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1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1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1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行业内主要企业的技术创新成果</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2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2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2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技术创新对行业发展的推动作用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2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2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3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未来行业技术创新的方向和趋势</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466" name="标题 1"/>
          <p:cNvSpPr>
            <a:spLocks noGrp="1"/>
          </p:cNvSpPr>
          <p:nvPr>
            <p:ph type="title"/>
          </p:nvPr>
        </p:nvSpPr>
        <p:spPr/>
        <p:txBody>
          <a:bodyPr/>
          <a:p>
            <a:r>
              <a:rPr altLang="en-US" lang="zh-CN"/>
              <a:t>行业市场拓展情况</a:t>
            </a:r>
            <a:endParaRPr altLang="en-US" lang="zh-CN"/>
          </a:p>
        </p:txBody>
      </p:sp>
      <p:sp>
        <p:nvSpPr>
          <p:cNvPr id="104946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拓展方向：多元化发展，拓展新市场领域</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拓展成果：市场份额增长，客户群体扩大</a:t>
            </a:r>
            <a:endParaRPr dirty="0" sz="2000" err="1">
              <a:solidFill>
                <a:schemeClr val="tx1">
                  <a:lumMod val="75000"/>
                  <a:lumOff val="25000"/>
                </a:schemeClr>
              </a:solidFill>
              <a:latin typeface="+mn-ea"/>
              <a:ea typeface="+mn-ea"/>
              <a:cs typeface="+mn-ea"/>
              <a:sym typeface="+mn-lt"/>
            </a:endParaRPr>
          </a:p>
        </p:txBody>
      </p:sp>
      <p:sp>
        <p:nvSpPr>
          <p:cNvPr id="104948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9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未来展望：持续创新，推动行业市场拓展</a:t>
            </a:r>
            <a:endParaRPr dirty="0" sz="2000" err="1">
              <a:solidFill>
                <a:schemeClr val="tx1">
                  <a:lumMod val="75000"/>
                  <a:lumOff val="25000"/>
                </a:schemeClr>
              </a:solidFill>
              <a:latin typeface="+mn-ea"/>
              <a:ea typeface="+mn-ea"/>
              <a:cs typeface="+mn-ea"/>
              <a:sym typeface="+mn-lt"/>
            </a:endParaRPr>
          </a:p>
        </p:txBody>
      </p:sp>
      <p:sp>
        <p:nvSpPr>
          <p:cNvPr id="10495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拓展策略：加强品牌建设，提高市场竞争力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542" name="标题 1"/>
          <p:cNvSpPr>
            <a:spLocks noGrp="1"/>
          </p:cNvSpPr>
          <p:nvPr>
            <p:ph type="title"/>
          </p:nvPr>
        </p:nvSpPr>
        <p:spPr/>
        <p:txBody>
          <a:bodyPr/>
          <a:p>
            <a:r>
              <a:rPr altLang="en-US" lang="zh-CN"/>
              <a:t>行业面临的问题与挑战</a:t>
            </a:r>
            <a:endParaRPr altLang="en-US" lang="zh-CN"/>
          </a:p>
        </p:txBody>
      </p:sp>
      <p:sp>
        <p:nvSpPr>
          <p:cNvPr id="104954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4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技术更新换代迅速，需要不断投入研发</a:t>
            </a:r>
            <a:endParaRPr altLang="en-US" dirty="0" sz="2000" lang="zh-CN" spc="150">
              <a:solidFill>
                <a:schemeClr val="tx1">
                  <a:lumMod val="85000"/>
                  <a:lumOff val="15000"/>
                </a:schemeClr>
              </a:solidFill>
              <a:latin typeface="+mn-ea"/>
              <a:sym typeface="+mn-ea"/>
            </a:endParaRPr>
          </a:p>
        </p:txBody>
      </p:sp>
      <p:sp>
        <p:nvSpPr>
          <p:cNvPr id="104955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市场竞争激烈，价格战导致利润下降</a:t>
            </a:r>
            <a:endParaRPr altLang="en-US" dirty="0" sz="2000" lang="zh-CN" spc="150">
              <a:solidFill>
                <a:schemeClr val="tx1">
                  <a:lumMod val="85000"/>
                  <a:lumOff val="15000"/>
                </a:schemeClr>
              </a:solidFill>
              <a:latin typeface="+mn-ea"/>
              <a:sym typeface="+mn-ea"/>
            </a:endParaRPr>
          </a:p>
        </p:txBody>
      </p:sp>
      <p:sp>
        <p:nvSpPr>
          <p:cNvPr id="104955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环保要求提高，需要更加环保的产品和技术</a:t>
            </a:r>
            <a:endParaRPr altLang="en-US" dirty="0" sz="2000" lang="zh-CN" spc="150">
              <a:solidFill>
                <a:schemeClr val="tx1">
                  <a:lumMod val="85000"/>
                  <a:lumOff val="15000"/>
                </a:schemeClr>
              </a:solidFill>
              <a:latin typeface="+mn-ea"/>
              <a:sym typeface="+mn-ea"/>
            </a:endParaRPr>
          </a:p>
        </p:txBody>
      </p:sp>
      <p:sp>
        <p:nvSpPr>
          <p:cNvPr id="104956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供应链不稳定，需要加强供应链管理</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602" name="标题"/>
          <p:cNvSpPr>
            <a:spLocks noGrp="1"/>
          </p:cNvSpPr>
          <p:nvPr>
            <p:ph type="title"/>
            <p:custDataLst>
              <p:tags r:id="rId1"/>
            </p:custDataLst>
          </p:nvPr>
        </p:nvSpPr>
        <p:spPr/>
        <p:txBody>
          <a:bodyPr/>
          <a:p>
            <a:r>
              <a:rPr altLang="en-US" dirty="0" lang="zh-CN"/>
              <a:t>未来展望</a:t>
            </a:r>
            <a:endParaRPr altLang="en-US" dirty="0" lang="zh-CN"/>
          </a:p>
        </p:txBody>
      </p:sp>
      <p:sp>
        <p:nvSpPr>
          <p:cNvPr id="1049604"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664" name="标题 1"/>
          <p:cNvSpPr>
            <a:spLocks noGrp="1"/>
          </p:cNvSpPr>
          <p:nvPr>
            <p:ph type="title"/>
          </p:nvPr>
        </p:nvSpPr>
        <p:spPr/>
        <p:txBody>
          <a:bodyPr/>
          <a:p>
            <a:r>
              <a:rPr altLang="en-US" lang="zh-CN"/>
              <a:t>行业发展趋势预测</a:t>
            </a:r>
            <a:endParaRPr altLang="en-US" lang="zh-CN"/>
          </a:p>
        </p:txBody>
      </p:sp>
      <p:sp>
        <p:nvSpPr>
          <p:cNvPr id="104966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6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5G技术的普及和应用将推动电子设备与仪器行业的快速发展</a:t>
            </a:r>
            <a:endParaRPr altLang="en-US" dirty="0" sz="2000" lang="zh-CN" spc="150">
              <a:solidFill>
                <a:schemeClr val="tx1">
                  <a:lumMod val="75000"/>
                  <a:lumOff val="25000"/>
                </a:schemeClr>
              </a:solidFill>
              <a:latin typeface="+mn-ea"/>
              <a:sym typeface="+mn-ea"/>
            </a:endParaRPr>
          </a:p>
        </p:txBody>
      </p:sp>
      <p:sp>
        <p:nvSpPr>
          <p:cNvPr id="104967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7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7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人工智能和机器学习技术在电子设备与仪器行业的应用将逐渐普及</a:t>
            </a:r>
            <a:endParaRPr altLang="en-US" dirty="0" sz="2000" lang="zh-CN" spc="150">
              <a:solidFill>
                <a:schemeClr val="tx1">
                  <a:lumMod val="75000"/>
                  <a:lumOff val="25000"/>
                </a:schemeClr>
              </a:solidFill>
              <a:latin typeface="+mn-ea"/>
              <a:sym typeface="+mn-ea"/>
            </a:endParaRPr>
          </a:p>
        </p:txBody>
      </p:sp>
      <p:sp>
        <p:nvSpPr>
          <p:cNvPr id="104967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7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8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物联网技术的发展将使得电子设备与仪器行业更加智能化和互联互通</a:t>
            </a:r>
            <a:endParaRPr altLang="en-US" dirty="0" sz="2000" lang="zh-CN" spc="150">
              <a:solidFill>
                <a:schemeClr val="tx1">
                  <a:lumMod val="75000"/>
                  <a:lumOff val="25000"/>
                </a:schemeClr>
              </a:solidFill>
              <a:latin typeface="+mn-ea"/>
              <a:sym typeface="+mn-ea"/>
            </a:endParaRPr>
          </a:p>
        </p:txBody>
      </p:sp>
      <p:sp>
        <p:nvSpPr>
          <p:cNvPr id="104968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8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8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环保和可持续发展将成为电子设备与仪器行业的重要发展方向</a:t>
            </a:r>
            <a:endParaRPr altLang="en-US" dirty="0" sz="2000" lang="zh-CN" spc="150">
              <a:solidFill>
                <a:schemeClr val="tx1">
                  <a:lumMod val="75000"/>
                  <a:lumOff val="25000"/>
                </a:schemeClr>
              </a:solidFill>
              <a:latin typeface="+mn-ea"/>
              <a:sym typeface="+mn-ea"/>
            </a:endParaRPr>
          </a:p>
        </p:txBody>
      </p:sp>
      <p:sp>
        <p:nvSpPr>
          <p:cNvPr id="104968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724" name="标题 1"/>
          <p:cNvSpPr>
            <a:spLocks noGrp="1"/>
          </p:cNvSpPr>
          <p:nvPr>
            <p:ph type="title"/>
          </p:nvPr>
        </p:nvSpPr>
        <p:spPr/>
        <p:txBody>
          <a:bodyPr/>
          <a:p>
            <a:r>
              <a:rPr altLang="en-US" lang="zh-CN"/>
              <a:t>技术创新方向展望</a:t>
            </a:r>
            <a:endParaRPr altLang="en-US" lang="zh-CN"/>
          </a:p>
        </p:txBody>
      </p:sp>
      <p:sp>
        <p:nvSpPr>
          <p:cNvPr id="104972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2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3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3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3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4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柔性电子技术：拓展电子设备与仪器的应用领域，提升便携性</a:t>
            </a:r>
            <a:endParaRPr altLang="en-US" dirty="0" sz="2400" lang="zh-CN">
              <a:latin typeface="+mn-ea"/>
              <a:ea typeface="+mn-ea"/>
            </a:endParaRPr>
          </a:p>
        </p:txBody>
      </p:sp>
      <p:sp>
        <p:nvSpPr>
          <p:cNvPr id="104974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绿色环保技术：降低电子设备与仪器的能耗与污染，实现可持续发展</a:t>
            </a:r>
            <a:endParaRPr altLang="en-US" dirty="0" sz="2400" lang="zh-CN">
              <a:latin typeface="+mn-ea"/>
              <a:ea typeface="+mn-ea"/>
            </a:endParaRPr>
          </a:p>
        </p:txBody>
      </p:sp>
      <p:sp>
        <p:nvSpPr>
          <p:cNvPr id="104974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人工智能与机器学习技术：提升电子设备与仪器的智能化水平</a:t>
            </a:r>
            <a:endParaRPr altLang="en-US" dirty="0" sz="2400" lang="zh-CN">
              <a:latin typeface="+mn-ea"/>
              <a:ea typeface="+mn-ea"/>
            </a:endParaRPr>
          </a:p>
        </p:txBody>
      </p:sp>
      <p:sp>
        <p:nvSpPr>
          <p:cNvPr id="104974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5G与物联网技术：实现设备间的互联互通，提升设备性能与功能</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784" name="标题 1"/>
          <p:cNvSpPr>
            <a:spLocks noGrp="1"/>
          </p:cNvSpPr>
          <p:nvPr>
            <p:ph type="title"/>
          </p:nvPr>
        </p:nvSpPr>
        <p:spPr/>
        <p:txBody>
          <a:bodyPr/>
          <a:p>
            <a:r>
              <a:rPr altLang="en-US" lang="zh-CN"/>
              <a:t>市场拓展计划展望</a:t>
            </a:r>
            <a:endParaRPr altLang="en-US" lang="zh-CN"/>
          </a:p>
        </p:txBody>
      </p:sp>
      <p:sp>
        <p:nvSpPr>
          <p:cNvPr id="104978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8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9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9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9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9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9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80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0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0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80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80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1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1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1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1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1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2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2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拓展新市场：积极开拓国内外市场，增加市场份额</a:t>
            </a:r>
            <a:endParaRPr altLang="en-US" dirty="0" sz="1200" lang="zh-CN" spc="150">
              <a:solidFill>
                <a:schemeClr val="tx1">
                  <a:lumMod val="65000"/>
                  <a:lumOff val="35000"/>
                </a:schemeClr>
              </a:solidFill>
              <a:latin typeface="+mn-ea"/>
              <a:sym typeface="+mn-ea"/>
            </a:endParaRPr>
          </a:p>
        </p:txBody>
      </p:sp>
      <p:sp>
        <p:nvSpPr>
          <p:cNvPr id="104982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拓展新渠道：加强与合作伙伴的合作，扩大销售渠道</a:t>
            </a:r>
            <a:endParaRPr altLang="en-US" dirty="0" sz="1200" lang="zh-CN" spc="150">
              <a:solidFill>
                <a:schemeClr val="tx1">
                  <a:lumMod val="65000"/>
                  <a:lumOff val="35000"/>
                </a:schemeClr>
              </a:solidFill>
              <a:latin typeface="+mn-ea"/>
              <a:sym typeface="+mn-ea"/>
            </a:endParaRPr>
          </a:p>
        </p:txBody>
      </p:sp>
      <p:sp>
        <p:nvSpPr>
          <p:cNvPr id="104982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拓展新技术：加强技术研发，提高产品竞争力</a:t>
            </a:r>
            <a:endParaRPr altLang="en-US" dirty="0" sz="1200" lang="zh-CN" spc="150">
              <a:solidFill>
                <a:schemeClr val="tx1">
                  <a:lumMod val="65000"/>
                  <a:lumOff val="35000"/>
                </a:schemeClr>
              </a:solidFill>
              <a:latin typeface="+mn-ea"/>
              <a:sym typeface="+mn-ea"/>
            </a:endParaRPr>
          </a:p>
        </p:txBody>
      </p:sp>
      <p:sp>
        <p:nvSpPr>
          <p:cNvPr id="104982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拓展新业务：开展多元化业务，提高盈利能力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864" name="标题 1"/>
          <p:cNvSpPr>
            <a:spLocks noGrp="1"/>
          </p:cNvSpPr>
          <p:nvPr>
            <p:ph type="title"/>
          </p:nvPr>
        </p:nvSpPr>
        <p:spPr/>
        <p:txBody>
          <a:bodyPr/>
          <a:p>
            <a:r>
              <a:rPr altLang="en-US" lang="zh-CN"/>
              <a:t>行业战略规划展望</a:t>
            </a:r>
            <a:endParaRPr altLang="en-US" lang="zh-CN"/>
          </a:p>
        </p:txBody>
      </p:sp>
      <p:sp>
        <p:nvSpPr>
          <p:cNvPr id="104986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产业链协同创新：上下游企业合作，共同推动行业发展</a:t>
            </a:r>
            <a:endParaRPr altLang="zh-CN" dirty="0" sz="1600" lang="en-US">
              <a:solidFill>
                <a:schemeClr val="dk1">
                  <a:lumMod val="80000"/>
                  <a:lumOff val="20000"/>
                </a:schemeClr>
              </a:solidFill>
              <a:latin typeface="+mn-ea"/>
              <a:sym typeface="+mn-ea"/>
            </a:endParaRPr>
          </a:p>
        </p:txBody>
      </p:sp>
      <p:sp>
        <p:nvSpPr>
          <p:cNvPr id="104987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未来发展趋势：智能制造、数字化转型、绿色环保等</a:t>
            </a:r>
            <a:endParaRPr altLang="en-US" dirty="0" sz="1600" lang="zh-CN">
              <a:solidFill>
                <a:schemeClr val="dk1">
                  <a:lumMod val="80000"/>
                  <a:lumOff val="20000"/>
                </a:schemeClr>
              </a:solidFill>
              <a:latin typeface="+mn-ea"/>
              <a:sym typeface="+mn-ea"/>
            </a:endParaRPr>
          </a:p>
        </p:txBody>
      </p:sp>
      <p:sp>
        <p:nvSpPr>
          <p:cNvPr id="104988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关键技术突破：人工智能、物联网、5G等</a:t>
            </a:r>
            <a:endParaRPr altLang="en-US" dirty="0" sz="1600" lang="zh-CN">
              <a:solidFill>
                <a:schemeClr val="dk1">
                  <a:lumMod val="80000"/>
                  <a:lumOff val="20000"/>
                </a:schemeClr>
              </a:solidFill>
              <a:latin typeface="+mn-ea"/>
              <a:sym typeface="+mn-ea"/>
            </a:endParaRPr>
          </a:p>
        </p:txBody>
      </p:sp>
      <p:sp>
        <p:nvSpPr>
          <p:cNvPr id="104989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政策支持与引导：政府加大对电子设备与仪器行业的支持力度，推动行业高质量发展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932" name="标题"/>
          <p:cNvSpPr>
            <a:spLocks noGrp="1"/>
          </p:cNvSpPr>
          <p:nvPr>
            <p:ph type="title"/>
            <p:custDataLst>
              <p:tags r:id="rId1"/>
            </p:custDataLst>
          </p:nvPr>
        </p:nvSpPr>
        <p:spPr/>
        <p:txBody>
          <a:bodyPr/>
          <a:p>
            <a:r>
              <a:rPr altLang="en-US" dirty="0" lang="zh-CN"/>
              <a:t>政策建议与措施</a:t>
            </a:r>
            <a:endParaRPr altLang="en-US" dirty="0" lang="zh-CN"/>
          </a:p>
        </p:txBody>
      </p:sp>
      <p:sp>
        <p:nvSpPr>
          <p:cNvPr id="1049934"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994" name="标题 1"/>
          <p:cNvSpPr>
            <a:spLocks noGrp="1"/>
          </p:cNvSpPr>
          <p:nvPr>
            <p:ph type="title"/>
          </p:nvPr>
        </p:nvSpPr>
        <p:spPr/>
        <p:txBody>
          <a:bodyPr/>
          <a:p>
            <a:r>
              <a:rPr altLang="en-US" lang="zh-CN"/>
              <a:t>政策环境分析</a:t>
            </a:r>
            <a:endParaRPr altLang="en-US" lang="zh-CN"/>
          </a:p>
        </p:txBody>
      </p:sp>
      <p:sp>
        <p:nvSpPr>
          <p:cNvPr id="104999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9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政策背景：介绍当前电子设备与仪器行业的政策环境</a:t>
            </a:r>
            <a:endParaRPr altLang="en-US" dirty="0" sz="2000" lang="zh-CN" spc="150">
              <a:solidFill>
                <a:schemeClr val="tx1">
                  <a:lumMod val="75000"/>
                  <a:lumOff val="25000"/>
                </a:schemeClr>
              </a:solidFill>
              <a:latin typeface="+mn-ea"/>
              <a:sym typeface="+mn-ea"/>
            </a:endParaRPr>
          </a:p>
        </p:txBody>
      </p:sp>
      <p:sp>
        <p:nvSpPr>
          <p:cNvPr id="105000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0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0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政策影响：分析政策对电子设备与仪器行业的影响</a:t>
            </a:r>
            <a:endParaRPr altLang="en-US" dirty="0" sz="2000" lang="zh-CN" spc="150">
              <a:solidFill>
                <a:schemeClr val="tx1">
                  <a:lumMod val="75000"/>
                  <a:lumOff val="25000"/>
                </a:schemeClr>
              </a:solidFill>
              <a:latin typeface="+mn-ea"/>
              <a:sym typeface="+mn-ea"/>
            </a:endParaRPr>
          </a:p>
        </p:txBody>
      </p:sp>
      <p:sp>
        <p:nvSpPr>
          <p:cNvPr id="105000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0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1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政策建议：提出针对电子设备与仪器行业的政策建议</a:t>
            </a:r>
            <a:endParaRPr altLang="en-US" dirty="0" sz="2000" lang="zh-CN" spc="150">
              <a:solidFill>
                <a:schemeClr val="tx1">
                  <a:lumMod val="75000"/>
                  <a:lumOff val="25000"/>
                </a:schemeClr>
              </a:solidFill>
              <a:latin typeface="+mn-ea"/>
              <a:sym typeface="+mn-ea"/>
            </a:endParaRPr>
          </a:p>
        </p:txBody>
      </p:sp>
      <p:sp>
        <p:nvSpPr>
          <p:cNvPr id="105001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1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1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政策措施：详细阐述针对电子设备与仪器行业的政策措施</a:t>
            </a:r>
            <a:endParaRPr altLang="en-US" dirty="0" sz="2000" lang="zh-CN" spc="150">
              <a:solidFill>
                <a:schemeClr val="tx1">
                  <a:lumMod val="75000"/>
                  <a:lumOff val="25000"/>
                </a:schemeClr>
              </a:solidFill>
              <a:latin typeface="+mn-ea"/>
              <a:sym typeface="+mn-ea"/>
            </a:endParaRPr>
          </a:p>
        </p:txBody>
      </p:sp>
      <p:sp>
        <p:nvSpPr>
          <p:cNvPr id="105001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50054" name="标题 1"/>
          <p:cNvSpPr>
            <a:spLocks noGrp="1"/>
          </p:cNvSpPr>
          <p:nvPr>
            <p:ph type="title"/>
          </p:nvPr>
        </p:nvSpPr>
        <p:spPr/>
        <p:txBody>
          <a:bodyPr/>
          <a:p>
            <a:r>
              <a:rPr altLang="en-US" lang="zh-CN"/>
              <a:t>政策建议与措施</a:t>
            </a:r>
            <a:endParaRPr altLang="en-US" lang="zh-CN"/>
          </a:p>
        </p:txBody>
      </p:sp>
      <p:sp>
        <p:nvSpPr>
          <p:cNvPr id="105005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5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6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加大对电子设备与仪器行业的支持力度</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6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6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6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制定更加优惠的税收政策</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6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7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7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加强行业监管，确保产品质量和安全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7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7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7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推动行业技术创新和转型升级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50114" name="标题 1"/>
          <p:cNvSpPr>
            <a:spLocks noGrp="1"/>
          </p:cNvSpPr>
          <p:nvPr>
            <p:ph type="title"/>
          </p:nvPr>
        </p:nvSpPr>
        <p:spPr/>
        <p:txBody>
          <a:bodyPr/>
          <a:p>
            <a:r>
              <a:rPr altLang="en-US" lang="zh-CN"/>
              <a:t>政策实施效果评估</a:t>
            </a:r>
            <a:endParaRPr altLang="en-US" lang="zh-CN"/>
          </a:p>
        </p:txBody>
      </p:sp>
      <p:sp>
        <p:nvSpPr>
          <p:cNvPr id="1050116" name="圆角矩形 3"/>
          <p:cNvSpPr/>
          <p:nvPr>
            <p:custDataLst>
              <p:tags r:id="rId1"/>
            </p:custDataLst>
          </p:nvPr>
        </p:nvSpPr>
        <p:spPr>
          <a:xfrm rot="16200000">
            <a:off x="5702418" y="-2489057"/>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18" name="圆角矩形 4"/>
          <p:cNvSpPr/>
          <p:nvPr>
            <p:custDataLst>
              <p:tags r:id="rId2"/>
            </p:custDataLst>
          </p:nvPr>
        </p:nvSpPr>
        <p:spPr>
          <a:xfrm rot="16200000">
            <a:off x="514912" y="2699097"/>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20" name="圆角矩形 5"/>
          <p:cNvSpPr/>
          <p:nvPr>
            <p:custDataLst>
              <p:tags r:id="rId3"/>
            </p:custDataLst>
          </p:nvPr>
        </p:nvSpPr>
        <p:spPr>
          <a:xfrm rot="16200000">
            <a:off x="5702418" y="-3491314"/>
            <a:ext cx="787164" cy="1051453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22" name="圆角矩形 6"/>
          <p:cNvSpPr/>
          <p:nvPr>
            <p:custDataLst>
              <p:tags r:id="rId4"/>
            </p:custDataLst>
          </p:nvPr>
        </p:nvSpPr>
        <p:spPr>
          <a:xfrm rot="16200000">
            <a:off x="514912" y="1696192"/>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24" name="圆角矩形 11"/>
          <p:cNvSpPr/>
          <p:nvPr>
            <p:custDataLst>
              <p:tags r:id="rId5"/>
            </p:custDataLst>
          </p:nvPr>
        </p:nvSpPr>
        <p:spPr>
          <a:xfrm rot="16200000">
            <a:off x="5702418" y="-483895"/>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26" name="圆角矩形 12"/>
          <p:cNvSpPr/>
          <p:nvPr>
            <p:custDataLst>
              <p:tags r:id="rId6"/>
            </p:custDataLst>
          </p:nvPr>
        </p:nvSpPr>
        <p:spPr>
          <a:xfrm rot="16200000">
            <a:off x="514912" y="4704259"/>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28" name="圆角矩形 9"/>
          <p:cNvSpPr/>
          <p:nvPr>
            <p:custDataLst>
              <p:tags r:id="rId7"/>
            </p:custDataLst>
          </p:nvPr>
        </p:nvSpPr>
        <p:spPr>
          <a:xfrm rot="16200000">
            <a:off x="5702418" y="-1486152"/>
            <a:ext cx="787164" cy="1051453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30" name="圆角矩形 10"/>
          <p:cNvSpPr/>
          <p:nvPr>
            <p:custDataLst>
              <p:tags r:id="rId8"/>
            </p:custDataLst>
          </p:nvPr>
        </p:nvSpPr>
        <p:spPr>
          <a:xfrm rot="16200000">
            <a:off x="514912" y="3701354"/>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32" name="圆角矩形 7"/>
          <p:cNvSpPr/>
          <p:nvPr>
            <p:custDataLst>
              <p:tags r:id="rId9"/>
            </p:custDataLst>
          </p:nvPr>
        </p:nvSpPr>
        <p:spPr>
          <a:xfrm rot="16200000">
            <a:off x="5702418" y="517714"/>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34" name="圆角矩形 8"/>
          <p:cNvSpPr/>
          <p:nvPr>
            <p:custDataLst>
              <p:tags r:id="rId10"/>
            </p:custDataLst>
          </p:nvPr>
        </p:nvSpPr>
        <p:spPr>
          <a:xfrm rot="16200000">
            <a:off x="514912" y="5705868"/>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36" name="文本框 14"/>
          <p:cNvSpPr txBox="1"/>
          <p:nvPr>
            <p:custDataLst>
              <p:tags r:id="rId11"/>
            </p:custDataLst>
          </p:nvPr>
        </p:nvSpPr>
        <p:spPr>
          <a:xfrm>
            <a:off x="1280048" y="5383228"/>
            <a:ext cx="10073027" cy="78651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政策实施效果评估结论及建议</a:t>
            </a:r>
            <a:endParaRPr altLang="en-US" dirty="0" sz="2000" lang="zh-CN">
              <a:latin typeface="+mn-ea"/>
              <a:ea typeface="+mn-ea"/>
            </a:endParaRPr>
          </a:p>
        </p:txBody>
      </p:sp>
      <p:sp>
        <p:nvSpPr>
          <p:cNvPr id="1050138" name="文本框 15"/>
          <p:cNvSpPr txBox="1"/>
          <p:nvPr>
            <p:custDataLst>
              <p:tags r:id="rId12"/>
            </p:custDataLst>
          </p:nvPr>
        </p:nvSpPr>
        <p:spPr>
          <a:xfrm>
            <a:off x="1280696" y="3377418"/>
            <a:ext cx="10073027" cy="7871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政策实施效果及影响</a:t>
            </a:r>
            <a:endParaRPr altLang="en-US" dirty="0" sz="2000" lang="zh-CN">
              <a:latin typeface="+mn-ea"/>
              <a:ea typeface="+mn-ea"/>
            </a:endParaRPr>
          </a:p>
        </p:txBody>
      </p:sp>
      <p:sp>
        <p:nvSpPr>
          <p:cNvPr id="1050140" name="文本框 16"/>
          <p:cNvSpPr txBox="1"/>
          <p:nvPr>
            <p:custDataLst>
              <p:tags r:id="rId13"/>
            </p:custDataLst>
          </p:nvPr>
        </p:nvSpPr>
        <p:spPr>
          <a:xfrm>
            <a:off x="1280048" y="4380971"/>
            <a:ext cx="10073027" cy="78651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政策实施存在的问题及原因分析</a:t>
            </a:r>
            <a:endParaRPr altLang="en-US" dirty="0" sz="2000" lang="zh-CN">
              <a:latin typeface="+mn-ea"/>
              <a:ea typeface="+mn-ea"/>
            </a:endParaRPr>
          </a:p>
        </p:txBody>
      </p:sp>
      <p:sp>
        <p:nvSpPr>
          <p:cNvPr id="1050142" name="文本框 17"/>
          <p:cNvSpPr txBox="1"/>
          <p:nvPr>
            <p:custDataLst>
              <p:tags r:id="rId14"/>
            </p:custDataLst>
          </p:nvPr>
        </p:nvSpPr>
        <p:spPr>
          <a:xfrm>
            <a:off x="1280696" y="1372256"/>
            <a:ext cx="10073027" cy="7871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政策实施背景及目标</a:t>
            </a:r>
            <a:endParaRPr altLang="en-US" dirty="0" sz="2000" lang="zh-CN">
              <a:latin typeface="+mn-ea"/>
              <a:ea typeface="+mn-ea"/>
            </a:endParaRPr>
          </a:p>
        </p:txBody>
      </p:sp>
      <p:sp>
        <p:nvSpPr>
          <p:cNvPr id="1050144" name="文本框 18"/>
          <p:cNvSpPr txBox="1"/>
          <p:nvPr>
            <p:custDataLst>
              <p:tags r:id="rId15"/>
            </p:custDataLst>
          </p:nvPr>
        </p:nvSpPr>
        <p:spPr>
          <a:xfrm>
            <a:off x="1280048" y="2375809"/>
            <a:ext cx="10073027" cy="78651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政策实施过程及方法</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50180" name="标题"/>
          <p:cNvSpPr>
            <a:spLocks noGrp="1"/>
          </p:cNvSpPr>
          <p:nvPr>
            <p:ph type="title"/>
            <p:custDataLst>
              <p:tags r:id="rId1"/>
            </p:custDataLst>
          </p:nvPr>
        </p:nvSpPr>
        <p:spPr/>
        <p:txBody>
          <a:bodyPr/>
          <a:p>
            <a:r>
              <a:rPr altLang="en-US" dirty="0" lang="zh-CN"/>
              <a:t>结论与建议</a:t>
            </a:r>
            <a:endParaRPr altLang="en-US" dirty="0" lang="zh-CN"/>
          </a:p>
        </p:txBody>
      </p:sp>
      <p:sp>
        <p:nvSpPr>
          <p:cNvPr id="1050182" name="节编号"/>
          <p:cNvSpPr>
            <a:spLocks noGrp="1"/>
          </p:cNvSpPr>
          <p:nvPr>
            <p:ph type="body" sz="quarter" idx="13"/>
            <p:custDataLst>
              <p:tags r:id="rId2"/>
            </p:custDataLst>
          </p:nvPr>
        </p:nvSpPr>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242" name="标题 1"/>
          <p:cNvSpPr>
            <a:spLocks noGrp="1"/>
          </p:cNvSpPr>
          <p:nvPr>
            <p:ph type="title"/>
          </p:nvPr>
        </p:nvSpPr>
        <p:spPr/>
        <p:txBody>
          <a:bodyPr/>
          <a:p>
            <a:r>
              <a:rPr altLang="en-US" lang="zh-CN"/>
              <a:t>结论总结</a:t>
            </a:r>
            <a:endParaRPr altLang="en-US" lang="zh-CN"/>
          </a:p>
        </p:txBody>
      </p:sp>
      <p:sp>
        <p:nvSpPr>
          <p:cNvPr id="1050244"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246"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248"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50"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52"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结论与建议</a:t>
            </a:r>
            <a:endParaRPr altLang="en-US" dirty="0" sz="1200" lang="zh-CN" spc="150">
              <a:solidFill>
                <a:srgbClr val="FFFFFF"/>
              </a:solidFill>
              <a:latin typeface="+mn-ea"/>
              <a:sym typeface="+mn-ea"/>
            </a:endParaRPr>
          </a:p>
        </p:txBody>
      </p:sp>
      <p:sp>
        <p:nvSpPr>
          <p:cNvPr id="1050254"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56"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58"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面临的挑战与机遇</a:t>
            </a:r>
            <a:endParaRPr altLang="en-US" dirty="0" sz="1200" lang="zh-CN" spc="150">
              <a:solidFill>
                <a:schemeClr val="tx1">
                  <a:lumMod val="65000"/>
                  <a:lumOff val="35000"/>
                </a:schemeClr>
              </a:solidFill>
              <a:latin typeface="+mn-ea"/>
              <a:sym typeface="+mn-ea"/>
            </a:endParaRPr>
          </a:p>
        </p:txBody>
      </p:sp>
      <p:sp>
        <p:nvSpPr>
          <p:cNvPr id="1050260"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62"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64"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行业发展趋势与展望</a:t>
            </a:r>
            <a:endParaRPr altLang="en-US" dirty="0" sz="1200" lang="zh-CN" spc="150">
              <a:solidFill>
                <a:srgbClr val="FFFFFF"/>
              </a:solidFill>
              <a:latin typeface="+mn-ea"/>
              <a:sym typeface="+mn-ea"/>
            </a:endParaRPr>
          </a:p>
        </p:txBody>
      </p:sp>
      <p:sp>
        <p:nvSpPr>
          <p:cNvPr id="1050266"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68"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70"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2024年电子设备与仪器行业工作总结</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306" name="标题 1"/>
          <p:cNvSpPr>
            <a:spLocks noGrp="1"/>
          </p:cNvSpPr>
          <p:nvPr>
            <p:ph type="title"/>
          </p:nvPr>
        </p:nvSpPr>
        <p:spPr/>
        <p:txBody>
          <a:bodyPr/>
          <a:p>
            <a:r>
              <a:rPr altLang="en-US" lang="zh-CN"/>
              <a:t>建议措施</a:t>
            </a:r>
            <a:endParaRPr altLang="en-US" lang="zh-CN"/>
          </a:p>
        </p:txBody>
      </p:sp>
      <p:sp>
        <p:nvSpPr>
          <p:cNvPr id="105030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1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加强技术创新，提高产品质量和竞争力</a:t>
            </a:r>
            <a:endParaRPr altLang="en-US" dirty="0" sz="2000" lang="zh-CN" spc="150">
              <a:solidFill>
                <a:schemeClr val="tx1">
                  <a:lumMod val="75000"/>
                  <a:lumOff val="25000"/>
                </a:schemeClr>
              </a:solidFill>
              <a:latin typeface="+mn-ea"/>
              <a:sym typeface="+mn-ea"/>
            </a:endParaRPr>
          </a:p>
        </p:txBody>
      </p:sp>
      <p:sp>
        <p:nvSpPr>
          <p:cNvPr id="105031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1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1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推动产业升级，拓展应用领域和市场空间</a:t>
            </a:r>
            <a:endParaRPr altLang="en-US" dirty="0" sz="2000" lang="zh-CN" spc="150">
              <a:solidFill>
                <a:schemeClr val="tx1">
                  <a:lumMod val="75000"/>
                  <a:lumOff val="25000"/>
                </a:schemeClr>
              </a:solidFill>
              <a:latin typeface="+mn-ea"/>
              <a:sym typeface="+mn-ea"/>
            </a:endParaRPr>
          </a:p>
        </p:txBody>
      </p:sp>
      <p:sp>
        <p:nvSpPr>
          <p:cNvPr id="105031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2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2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加强人才培养和引进，提高企业核心竞争力</a:t>
            </a:r>
            <a:endParaRPr altLang="en-US" dirty="0" sz="2000" lang="zh-CN" spc="150">
              <a:solidFill>
                <a:schemeClr val="tx1">
                  <a:lumMod val="75000"/>
                  <a:lumOff val="25000"/>
                </a:schemeClr>
              </a:solidFill>
              <a:latin typeface="+mn-ea"/>
              <a:sym typeface="+mn-ea"/>
            </a:endParaRPr>
          </a:p>
        </p:txBody>
      </p:sp>
      <p:sp>
        <p:nvSpPr>
          <p:cNvPr id="105032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2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2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加强行业合作与交流，促进产业链协同发展</a:t>
            </a:r>
            <a:endParaRPr altLang="en-US" dirty="0" sz="2000" lang="zh-CN" spc="150">
              <a:solidFill>
                <a:schemeClr val="tx1">
                  <a:lumMod val="75000"/>
                  <a:lumOff val="25000"/>
                </a:schemeClr>
              </a:solidFill>
              <a:latin typeface="+mn-ea"/>
              <a:sym typeface="+mn-ea"/>
            </a:endParaRPr>
          </a:p>
        </p:txBody>
      </p:sp>
      <p:sp>
        <p:nvSpPr>
          <p:cNvPr id="105033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366"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0368" name="署名"/>
          <p:cNvSpPr>
            <a:spLocks noGrp="1"/>
          </p:cNvSpPr>
          <p:nvPr>
            <p:ph type="body" sz="quarter" idx="17"/>
            <p:custDataLst>
              <p:tags r:id="rId2"/>
            </p:custDataLst>
          </p:nvPr>
        </p:nvSpPr>
        <p:spPr/>
        <p:txBody>
          <a:bodyPr>
            <a:normAutofit/>
          </a:bodyPr>
          <a:p>
            <a:r>
              <a:rPr altLang="en-US" lang="zh-CN"/>
              <a:t>汇报人：</a:t>
            </a:r>
            <a:r>
              <a:rPr altLang="zh-CN" lang="en-US"/>
              <a:t>xxx</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7"/>
  <p:tag name="KSO_WM_SPECIAL_SOURCE" val="bdnull"/>
  <p:tag name="KSO_WM_TEMPLATE_THUMBS_INDEX" val="1、9"/>
</p:tagLst>
</file>

<file path=ppt/tags/tag9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7_1*a*1"/>
  <p:tag name="KSO_WM_TEMPLATE_CATEGORY" val="custom"/>
  <p:tag name="KSO_WM_TEMPLATE_INDEX" val="20230977"/>
  <p:tag name="KSO_WM_UNIT_LAYERLEVEL" val="1"/>
  <p:tag name="KSO_WM_TAG_VERSION" val="1.0"/>
  <p:tag name="KSO_WM_BEAUTIFY_FLAG" val="#wm#"/>
  <p:tag name="KSO_WM_UNIT_PRESET_TEXT" val="单击此处 添加文档标题"/>
</p:tagLst>
</file>

<file path=ppt/tags/tag91.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7_1*b*1"/>
  <p:tag name="KSO_WM_TEMPLATE_CATEGORY" val="custom"/>
  <p:tag name="KSO_WM_TEMPLATE_INDEX" val="20230977"/>
  <p:tag name="KSO_WM_UNIT_LAYERLEVEL" val="1"/>
  <p:tag name="KSO_WM_TAG_VERSION" val="1.0"/>
  <p:tag name="KSO_WM_BEAUTIFY_FLAG" val="#wm#"/>
  <p:tag name="KSO_WM_UNIT_PRESET_TEXT" val="WPS,A CLICK TO UNLIMITED POSSIBILITES"/>
</p:tagLst>
</file>

<file path=ppt/tags/tag92.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7_1*f*1"/>
  <p:tag name="KSO_WM_TEMPLATE_CATEGORY" val="custom"/>
  <p:tag name="KSO_WM_TEMPLATE_INDEX" val="20230977"/>
  <p:tag name="KSO_WM_UNIT_LAYERLEVEL" val="1"/>
  <p:tag name="KSO_WM_TAG_VERSION" val="1.0"/>
  <p:tag name="KSO_WM_BEAUTIFY_FLAG" val="#wm#"/>
  <p:tag name="KSO_WM_UNIT_PRESET_TEXT" val="汇报人：WPS"/>
</p:tagLst>
</file>

<file path=ppt/tags/tag93.xml><?xml version="1.0" encoding="utf-8"?>
<p:tagLst xmlns:p="http://schemas.openxmlformats.org/presentationml/2006/main">
  <p:tag name="KSO_WM_SLIDE_ID" val="custom2023097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7"/>
  <p:tag name="KSO_WM_SLIDE_LAYOUT" val="a_b_f"/>
  <p:tag name="KSO_WM_SLIDE_LAYOUT_CNT" val="1_1_1"/>
  <p:tag name="KSO_WM_SLIDE_TYPE" val="title"/>
  <p:tag name="KSO_WM_SLIDE_SUBTYPE" val="pureTxt"/>
  <p:tag name="KSO_WM_SPECIAL_SOURCE" val="bdnull"/>
  <p:tag name="KSO_WM_TEMPLATE_THUMBS_INDEX" val="1、9"/>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7_6*l_h_i*1_1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7_6*l_h_a*1_1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1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7_6*l_h_i*1_3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7_6*l_h_a*1_3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3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7_6*l_h_i*1_2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7_6*l_h_a*1_2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2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7_6*l_h_i*1_4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7_6*l_h_a*1_4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4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7_6*l_h_i*1_5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7_6*l_h_a*1_5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5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77_6*l_h_i*1_6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7_6*l_h_a*1_6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6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a*1"/>
  <p:tag name="KSO_WM_TEMPLATE_CATEGORY" val="custom"/>
  <p:tag name="KSO_WM_TEMPLATE_INDEX" val="2023097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b*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32.xml><?xml version="1.0" encoding="utf-8"?>
<p:tagLst xmlns:p="http://schemas.openxmlformats.org/presentationml/2006/main">
  <p:tag name="KSO_WM_SLIDE_ID" val="custom2023097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7"/>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5.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8.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93.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4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48.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1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320.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6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62.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f*1"/>
  <p:tag name="KSO_WM_TEMPLATE_CATEGORY" val="custom"/>
  <p:tag name="KSO_WM_TEMPLATE_INDEX" val="20230977"/>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391.xml><?xml version="1.0" encoding="utf-8"?>
<p:tagLst xmlns:p="http://schemas.openxmlformats.org/presentationml/2006/main">
  <p:tag name="KSO_WM_SLIDE_ID" val="custom2023097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7"/>
  <p:tag name="KSO_WM_SLIDE_TYPE" val="endPage"/>
  <p:tag name="KSO_WM_SLIDE_SUBTYPE" val="pureTxt"/>
  <p:tag name="KSO_WM_SLIDE_LAYOUT" val="a_f"/>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5">
      <a:dk1>
        <a:srgbClr val="000000"/>
      </a:dk1>
      <a:lt1>
        <a:srgbClr val="FFFFFF"/>
      </a:lt1>
      <a:dk2>
        <a:srgbClr val="03287B"/>
      </a:dk2>
      <a:lt2>
        <a:srgbClr val="F0F6FE"/>
      </a:lt2>
      <a:accent1>
        <a:srgbClr val="7CB8FD"/>
      </a:accent1>
      <a:accent2>
        <a:srgbClr val="2588FC"/>
      </a:accent2>
      <a:accent3>
        <a:srgbClr val="5893FE"/>
      </a:accent3>
      <a:accent4>
        <a:srgbClr val="5DC5FF"/>
      </a:accent4>
      <a:accent5>
        <a:srgbClr val="FF7500"/>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100000">
              <a:schemeClr val="accent2"/>
            </a:gs>
          </a:gsLst>
          <a:lin ang="54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2"/>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2023-12-17T10:11:18Z</dcterms:created>
  <dcterms:modified xsi:type="dcterms:W3CDTF">2023-12-17T10:11:18Z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a513cf8521d54b8ca43518aaf6ca22eb_21</vt:lpwstr>
  </property>
</Properties>
</file>