
<file path=[Content_Types].xml><?xml version="1.0" encoding="utf-8"?>
<Types xmlns="http://schemas.openxmlformats.org/package/2006/content-types">
  <Default Extension="jpg" ContentType="image/.jp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95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9D9D9"/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72" d="100"/>
          <a:sy n="72" d="100"/>
        </p:scale>
        <p:origin x="464" y="64"/>
      </p:cViewPr>
      <p:guideLst>
        <p:guide orient="horz" pos="2195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tags" Target="../tags/tag9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1.xml"/><Relationship Id="rId4" Type="http://schemas.openxmlformats.org/officeDocument/2006/relationships/tags" Target="../tags/tag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2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2023/1/5</a:t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6.xml"/><Relationship Id="rId3" Type="http://schemas.openxmlformats.org/officeDocument/2006/relationships/tags" Target="../tags/tag1.xml"/><Relationship Id="rId7" Type="http://schemas.openxmlformats.org/officeDocument/2006/relationships/tags" Target="../tags/tag5.xm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tags" Target="../tags/tag4.xml"/><Relationship Id="rId5" Type="http://schemas.openxmlformats.org/officeDocument/2006/relationships/tags" Target="../tags/tag3.xml"/><Relationship Id="rId4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>2023/1/5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  <p:custDataLst>
      <p:tags r:id="rId3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jp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tudy and Relax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-521335"/>
            <a:ext cx="412750" cy="412750"/>
          </a:xfrm>
          <a:prstGeom prst="rect">
            <a:avLst/>
          </a:prstGeom>
        </p:spPr>
      </p:pic>
      <p:sp>
        <p:nvSpPr>
          <p:cNvPr id="4" name="图形"/>
          <p:cNvSpPr/>
          <p:nvPr/>
        </p:nvSpPr>
        <p:spPr>
          <a:xfrm>
            <a:off x="608400" y="421200"/>
            <a:ext cx="1036800" cy="3600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520" h="529">
                <a:moveTo>
                  <a:pt x="1365" y="90"/>
                </a:moveTo>
                <a:cubicBezTo>
                  <a:pt x="1347" y="90"/>
                  <a:pt x="1333" y="91"/>
                  <a:pt x="1323" y="93"/>
                </a:cubicBezTo>
                <a:cubicBezTo>
                  <a:pt x="1313" y="96"/>
                  <a:pt x="1305" y="101"/>
                  <a:pt x="1300" y="109"/>
                </a:cubicBezTo>
                <a:cubicBezTo>
                  <a:pt x="1295" y="117"/>
                  <a:pt x="1293" y="129"/>
                  <a:pt x="1293" y="146"/>
                </a:cubicBezTo>
                <a:lnTo>
                  <a:pt x="1293" y="383"/>
                </a:lnTo>
                <a:cubicBezTo>
                  <a:pt x="1293" y="399"/>
                  <a:pt x="1295" y="412"/>
                  <a:pt x="1300" y="420"/>
                </a:cubicBezTo>
                <a:cubicBezTo>
                  <a:pt x="1305" y="428"/>
                  <a:pt x="1313" y="433"/>
                  <a:pt x="1322" y="435"/>
                </a:cubicBezTo>
                <a:cubicBezTo>
                  <a:pt x="1332" y="438"/>
                  <a:pt x="1345" y="439"/>
                  <a:pt x="1363" y="439"/>
                </a:cubicBezTo>
                <a:cubicBezTo>
                  <a:pt x="1381" y="439"/>
                  <a:pt x="1394" y="438"/>
                  <a:pt x="1403" y="436"/>
                </a:cubicBezTo>
                <a:cubicBezTo>
                  <a:pt x="1413" y="434"/>
                  <a:pt x="1420" y="430"/>
                  <a:pt x="1424" y="423"/>
                </a:cubicBezTo>
                <a:cubicBezTo>
                  <a:pt x="1429" y="417"/>
                  <a:pt x="1432" y="406"/>
                  <a:pt x="1433" y="392"/>
                </a:cubicBezTo>
                <a:cubicBezTo>
                  <a:pt x="1434" y="389"/>
                  <a:pt x="1434" y="384"/>
                  <a:pt x="1434" y="377"/>
                </a:cubicBezTo>
                <a:lnTo>
                  <a:pt x="1434" y="152"/>
                </a:lnTo>
                <a:cubicBezTo>
                  <a:pt x="1434" y="133"/>
                  <a:pt x="1432" y="119"/>
                  <a:pt x="1428" y="110"/>
                </a:cubicBezTo>
                <a:cubicBezTo>
                  <a:pt x="1424" y="102"/>
                  <a:pt x="1417" y="96"/>
                  <a:pt x="1408" y="94"/>
                </a:cubicBezTo>
                <a:cubicBezTo>
                  <a:pt x="1399" y="91"/>
                  <a:pt x="1385" y="90"/>
                  <a:pt x="1365" y="90"/>
                </a:cubicBezTo>
                <a:close/>
                <a:moveTo>
                  <a:pt x="526" y="90"/>
                </a:moveTo>
                <a:cubicBezTo>
                  <a:pt x="508" y="90"/>
                  <a:pt x="494" y="91"/>
                  <a:pt x="484" y="93"/>
                </a:cubicBezTo>
                <a:cubicBezTo>
                  <a:pt x="474" y="96"/>
                  <a:pt x="466" y="101"/>
                  <a:pt x="461" y="109"/>
                </a:cubicBezTo>
                <a:cubicBezTo>
                  <a:pt x="456" y="117"/>
                  <a:pt x="454" y="129"/>
                  <a:pt x="454" y="146"/>
                </a:cubicBezTo>
                <a:lnTo>
                  <a:pt x="454" y="383"/>
                </a:lnTo>
                <a:cubicBezTo>
                  <a:pt x="454" y="399"/>
                  <a:pt x="456" y="412"/>
                  <a:pt x="461" y="420"/>
                </a:cubicBezTo>
                <a:cubicBezTo>
                  <a:pt x="466" y="428"/>
                  <a:pt x="474" y="433"/>
                  <a:pt x="483" y="435"/>
                </a:cubicBezTo>
                <a:cubicBezTo>
                  <a:pt x="493" y="438"/>
                  <a:pt x="506" y="439"/>
                  <a:pt x="524" y="439"/>
                </a:cubicBezTo>
                <a:cubicBezTo>
                  <a:pt x="542" y="439"/>
                  <a:pt x="555" y="438"/>
                  <a:pt x="564" y="436"/>
                </a:cubicBezTo>
                <a:cubicBezTo>
                  <a:pt x="574" y="434"/>
                  <a:pt x="581" y="430"/>
                  <a:pt x="585" y="423"/>
                </a:cubicBezTo>
                <a:cubicBezTo>
                  <a:pt x="590" y="417"/>
                  <a:pt x="593" y="406"/>
                  <a:pt x="594" y="392"/>
                </a:cubicBezTo>
                <a:cubicBezTo>
                  <a:pt x="595" y="389"/>
                  <a:pt x="595" y="384"/>
                  <a:pt x="595" y="377"/>
                </a:cubicBezTo>
                <a:lnTo>
                  <a:pt x="595" y="152"/>
                </a:lnTo>
                <a:cubicBezTo>
                  <a:pt x="595" y="133"/>
                  <a:pt x="593" y="119"/>
                  <a:pt x="589" y="110"/>
                </a:cubicBezTo>
                <a:cubicBezTo>
                  <a:pt x="585" y="102"/>
                  <a:pt x="578" y="96"/>
                  <a:pt x="569" y="94"/>
                </a:cubicBezTo>
                <a:cubicBezTo>
                  <a:pt x="560" y="91"/>
                  <a:pt x="546" y="90"/>
                  <a:pt x="526" y="90"/>
                </a:cubicBezTo>
                <a:close/>
                <a:moveTo>
                  <a:pt x="945" y="1"/>
                </a:moveTo>
                <a:cubicBezTo>
                  <a:pt x="985" y="1"/>
                  <a:pt x="1016" y="7"/>
                  <a:pt x="1037" y="20"/>
                </a:cubicBezTo>
                <a:cubicBezTo>
                  <a:pt x="1058" y="32"/>
                  <a:pt x="1072" y="50"/>
                  <a:pt x="1079" y="74"/>
                </a:cubicBezTo>
                <a:cubicBezTo>
                  <a:pt x="1087" y="98"/>
                  <a:pt x="1090" y="131"/>
                  <a:pt x="1090" y="174"/>
                </a:cubicBezTo>
                <a:cubicBezTo>
                  <a:pt x="1090" y="179"/>
                  <a:pt x="1089" y="183"/>
                  <a:pt x="1086" y="186"/>
                </a:cubicBezTo>
                <a:cubicBezTo>
                  <a:pt x="1083" y="189"/>
                  <a:pt x="1079" y="190"/>
                  <a:pt x="1074" y="190"/>
                </a:cubicBezTo>
                <a:lnTo>
                  <a:pt x="1029" y="190"/>
                </a:lnTo>
                <a:cubicBezTo>
                  <a:pt x="1024" y="190"/>
                  <a:pt x="1019" y="189"/>
                  <a:pt x="1016" y="186"/>
                </a:cubicBezTo>
                <a:cubicBezTo>
                  <a:pt x="1013" y="183"/>
                  <a:pt x="1012" y="179"/>
                  <a:pt x="1012" y="174"/>
                </a:cubicBezTo>
                <a:cubicBezTo>
                  <a:pt x="1012" y="147"/>
                  <a:pt x="1011" y="128"/>
                  <a:pt x="1009" y="117"/>
                </a:cubicBezTo>
                <a:cubicBezTo>
                  <a:pt x="1008" y="105"/>
                  <a:pt x="1002" y="96"/>
                  <a:pt x="993" y="90"/>
                </a:cubicBezTo>
                <a:cubicBezTo>
                  <a:pt x="983" y="83"/>
                  <a:pt x="967" y="80"/>
                  <a:pt x="945" y="80"/>
                </a:cubicBezTo>
                <a:cubicBezTo>
                  <a:pt x="921" y="80"/>
                  <a:pt x="904" y="83"/>
                  <a:pt x="893" y="89"/>
                </a:cubicBezTo>
                <a:cubicBezTo>
                  <a:pt x="882" y="95"/>
                  <a:pt x="875" y="105"/>
                  <a:pt x="872" y="119"/>
                </a:cubicBezTo>
                <a:cubicBezTo>
                  <a:pt x="869" y="133"/>
                  <a:pt x="867" y="155"/>
                  <a:pt x="867" y="185"/>
                </a:cubicBezTo>
                <a:lnTo>
                  <a:pt x="867" y="256"/>
                </a:lnTo>
                <a:lnTo>
                  <a:pt x="867" y="332"/>
                </a:lnTo>
                <a:cubicBezTo>
                  <a:pt x="867" y="366"/>
                  <a:pt x="869" y="391"/>
                  <a:pt x="872" y="407"/>
                </a:cubicBezTo>
                <a:cubicBezTo>
                  <a:pt x="875" y="422"/>
                  <a:pt x="882" y="433"/>
                  <a:pt x="893" y="440"/>
                </a:cubicBezTo>
                <a:cubicBezTo>
                  <a:pt x="904" y="446"/>
                  <a:pt x="921" y="450"/>
                  <a:pt x="945" y="450"/>
                </a:cubicBezTo>
                <a:cubicBezTo>
                  <a:pt x="966" y="450"/>
                  <a:pt x="982" y="447"/>
                  <a:pt x="992" y="443"/>
                </a:cubicBezTo>
                <a:cubicBezTo>
                  <a:pt x="1001" y="438"/>
                  <a:pt x="1008" y="430"/>
                  <a:pt x="1012" y="419"/>
                </a:cubicBezTo>
                <a:cubicBezTo>
                  <a:pt x="1015" y="407"/>
                  <a:pt x="1017" y="390"/>
                  <a:pt x="1017" y="366"/>
                </a:cubicBezTo>
                <a:cubicBezTo>
                  <a:pt x="1017" y="358"/>
                  <a:pt x="1017" y="340"/>
                  <a:pt x="1016" y="314"/>
                </a:cubicBezTo>
                <a:lnTo>
                  <a:pt x="923" y="314"/>
                </a:lnTo>
                <a:cubicBezTo>
                  <a:pt x="912" y="314"/>
                  <a:pt x="906" y="309"/>
                  <a:pt x="906" y="297"/>
                </a:cubicBezTo>
                <a:lnTo>
                  <a:pt x="906" y="253"/>
                </a:lnTo>
                <a:cubicBezTo>
                  <a:pt x="906" y="247"/>
                  <a:pt x="907" y="243"/>
                  <a:pt x="910" y="240"/>
                </a:cubicBezTo>
                <a:cubicBezTo>
                  <a:pt x="913" y="237"/>
                  <a:pt x="917" y="236"/>
                  <a:pt x="922" y="236"/>
                </a:cubicBezTo>
                <a:lnTo>
                  <a:pt x="1076" y="235"/>
                </a:lnTo>
                <a:cubicBezTo>
                  <a:pt x="1086" y="235"/>
                  <a:pt x="1091" y="239"/>
                  <a:pt x="1093" y="248"/>
                </a:cubicBezTo>
                <a:cubicBezTo>
                  <a:pt x="1093" y="249"/>
                  <a:pt x="1093" y="251"/>
                  <a:pt x="1093" y="254"/>
                </a:cubicBezTo>
                <a:lnTo>
                  <a:pt x="1094" y="306"/>
                </a:lnTo>
                <a:cubicBezTo>
                  <a:pt x="1094" y="365"/>
                  <a:pt x="1090" y="409"/>
                  <a:pt x="1084" y="440"/>
                </a:cubicBezTo>
                <a:cubicBezTo>
                  <a:pt x="1077" y="470"/>
                  <a:pt x="1064" y="492"/>
                  <a:pt x="1042" y="507"/>
                </a:cubicBezTo>
                <a:cubicBezTo>
                  <a:pt x="1021" y="521"/>
                  <a:pt x="989" y="528"/>
                  <a:pt x="945" y="528"/>
                </a:cubicBezTo>
                <a:cubicBezTo>
                  <a:pt x="899" y="528"/>
                  <a:pt x="866" y="521"/>
                  <a:pt x="844" y="508"/>
                </a:cubicBezTo>
                <a:cubicBezTo>
                  <a:pt x="823" y="495"/>
                  <a:pt x="809" y="475"/>
                  <a:pt x="803" y="449"/>
                </a:cubicBezTo>
                <a:cubicBezTo>
                  <a:pt x="796" y="423"/>
                  <a:pt x="793" y="385"/>
                  <a:pt x="793" y="335"/>
                </a:cubicBezTo>
                <a:lnTo>
                  <a:pt x="794" y="256"/>
                </a:lnTo>
                <a:lnTo>
                  <a:pt x="793" y="181"/>
                </a:lnTo>
                <a:cubicBezTo>
                  <a:pt x="793" y="134"/>
                  <a:pt x="796" y="98"/>
                  <a:pt x="802" y="74"/>
                </a:cubicBezTo>
                <a:cubicBezTo>
                  <a:pt x="808" y="50"/>
                  <a:pt x="822" y="32"/>
                  <a:pt x="844" y="20"/>
                </a:cubicBezTo>
                <a:cubicBezTo>
                  <a:pt x="866" y="7"/>
                  <a:pt x="899" y="1"/>
                  <a:pt x="945" y="1"/>
                </a:cubicBezTo>
                <a:close/>
                <a:moveTo>
                  <a:pt x="1365" y="1"/>
                </a:moveTo>
                <a:cubicBezTo>
                  <a:pt x="1412" y="1"/>
                  <a:pt x="1447" y="4"/>
                  <a:pt x="1468" y="11"/>
                </a:cubicBezTo>
                <a:cubicBezTo>
                  <a:pt x="1490" y="18"/>
                  <a:pt x="1504" y="29"/>
                  <a:pt x="1510" y="44"/>
                </a:cubicBezTo>
                <a:cubicBezTo>
                  <a:pt x="1517" y="58"/>
                  <a:pt x="1520" y="80"/>
                  <a:pt x="1520" y="110"/>
                </a:cubicBezTo>
                <a:lnTo>
                  <a:pt x="1519" y="154"/>
                </a:lnTo>
                <a:lnTo>
                  <a:pt x="1519" y="373"/>
                </a:lnTo>
                <a:lnTo>
                  <a:pt x="1519" y="411"/>
                </a:lnTo>
                <a:cubicBezTo>
                  <a:pt x="1519" y="443"/>
                  <a:pt x="1516" y="466"/>
                  <a:pt x="1510" y="481"/>
                </a:cubicBezTo>
                <a:cubicBezTo>
                  <a:pt x="1504" y="496"/>
                  <a:pt x="1490" y="508"/>
                  <a:pt x="1468" y="515"/>
                </a:cubicBezTo>
                <a:cubicBezTo>
                  <a:pt x="1446" y="523"/>
                  <a:pt x="1411" y="526"/>
                  <a:pt x="1363" y="526"/>
                </a:cubicBezTo>
                <a:cubicBezTo>
                  <a:pt x="1319" y="526"/>
                  <a:pt x="1287" y="523"/>
                  <a:pt x="1265" y="517"/>
                </a:cubicBezTo>
                <a:cubicBezTo>
                  <a:pt x="1243" y="511"/>
                  <a:pt x="1229" y="501"/>
                  <a:pt x="1221" y="487"/>
                </a:cubicBezTo>
                <a:cubicBezTo>
                  <a:pt x="1214" y="474"/>
                  <a:pt x="1209" y="455"/>
                  <a:pt x="1208" y="429"/>
                </a:cubicBezTo>
                <a:cubicBezTo>
                  <a:pt x="1208" y="422"/>
                  <a:pt x="1208" y="410"/>
                  <a:pt x="1208" y="394"/>
                </a:cubicBezTo>
                <a:lnTo>
                  <a:pt x="1208" y="142"/>
                </a:lnTo>
                <a:cubicBezTo>
                  <a:pt x="1208" y="100"/>
                  <a:pt x="1210" y="70"/>
                  <a:pt x="1215" y="53"/>
                </a:cubicBezTo>
                <a:cubicBezTo>
                  <a:pt x="1219" y="36"/>
                  <a:pt x="1233" y="23"/>
                  <a:pt x="1255" y="14"/>
                </a:cubicBezTo>
                <a:cubicBezTo>
                  <a:pt x="1276" y="5"/>
                  <a:pt x="1313" y="1"/>
                  <a:pt x="1365" y="1"/>
                </a:cubicBezTo>
                <a:close/>
                <a:moveTo>
                  <a:pt x="526" y="1"/>
                </a:moveTo>
                <a:cubicBezTo>
                  <a:pt x="573" y="1"/>
                  <a:pt x="608" y="4"/>
                  <a:pt x="629" y="11"/>
                </a:cubicBezTo>
                <a:cubicBezTo>
                  <a:pt x="651" y="18"/>
                  <a:pt x="665" y="29"/>
                  <a:pt x="671" y="44"/>
                </a:cubicBezTo>
                <a:cubicBezTo>
                  <a:pt x="678" y="58"/>
                  <a:pt x="681" y="80"/>
                  <a:pt x="681" y="110"/>
                </a:cubicBezTo>
                <a:lnTo>
                  <a:pt x="680" y="154"/>
                </a:lnTo>
                <a:lnTo>
                  <a:pt x="680" y="373"/>
                </a:lnTo>
                <a:lnTo>
                  <a:pt x="680" y="411"/>
                </a:lnTo>
                <a:cubicBezTo>
                  <a:pt x="680" y="443"/>
                  <a:pt x="677" y="466"/>
                  <a:pt x="671" y="481"/>
                </a:cubicBezTo>
                <a:cubicBezTo>
                  <a:pt x="665" y="496"/>
                  <a:pt x="651" y="508"/>
                  <a:pt x="629" y="515"/>
                </a:cubicBezTo>
                <a:cubicBezTo>
                  <a:pt x="607" y="523"/>
                  <a:pt x="572" y="526"/>
                  <a:pt x="524" y="526"/>
                </a:cubicBezTo>
                <a:cubicBezTo>
                  <a:pt x="480" y="526"/>
                  <a:pt x="448" y="523"/>
                  <a:pt x="426" y="517"/>
                </a:cubicBezTo>
                <a:cubicBezTo>
                  <a:pt x="404" y="511"/>
                  <a:pt x="390" y="501"/>
                  <a:pt x="382" y="487"/>
                </a:cubicBezTo>
                <a:cubicBezTo>
                  <a:pt x="375" y="474"/>
                  <a:pt x="370" y="455"/>
                  <a:pt x="369" y="429"/>
                </a:cubicBezTo>
                <a:cubicBezTo>
                  <a:pt x="369" y="422"/>
                  <a:pt x="369" y="410"/>
                  <a:pt x="369" y="394"/>
                </a:cubicBezTo>
                <a:lnTo>
                  <a:pt x="369" y="142"/>
                </a:lnTo>
                <a:cubicBezTo>
                  <a:pt x="369" y="100"/>
                  <a:pt x="371" y="70"/>
                  <a:pt x="376" y="53"/>
                </a:cubicBezTo>
                <a:cubicBezTo>
                  <a:pt x="380" y="36"/>
                  <a:pt x="394" y="23"/>
                  <a:pt x="416" y="14"/>
                </a:cubicBezTo>
                <a:cubicBezTo>
                  <a:pt x="437" y="5"/>
                  <a:pt x="474" y="1"/>
                  <a:pt x="526" y="1"/>
                </a:cubicBezTo>
                <a:close/>
                <a:moveTo>
                  <a:pt x="17" y="0"/>
                </a:moveTo>
                <a:lnTo>
                  <a:pt x="67" y="0"/>
                </a:lnTo>
                <a:cubicBezTo>
                  <a:pt x="78" y="0"/>
                  <a:pt x="84" y="6"/>
                  <a:pt x="84" y="17"/>
                </a:cubicBezTo>
                <a:lnTo>
                  <a:pt x="85" y="417"/>
                </a:lnTo>
                <a:cubicBezTo>
                  <a:pt x="85" y="425"/>
                  <a:pt x="86" y="431"/>
                  <a:pt x="89" y="435"/>
                </a:cubicBezTo>
                <a:cubicBezTo>
                  <a:pt x="92" y="438"/>
                  <a:pt x="97" y="441"/>
                  <a:pt x="105" y="443"/>
                </a:cubicBezTo>
                <a:cubicBezTo>
                  <a:pt x="113" y="444"/>
                  <a:pt x="125" y="445"/>
                  <a:pt x="141" y="445"/>
                </a:cubicBezTo>
                <a:cubicBezTo>
                  <a:pt x="157" y="445"/>
                  <a:pt x="189" y="444"/>
                  <a:pt x="237" y="442"/>
                </a:cubicBezTo>
                <a:cubicBezTo>
                  <a:pt x="243" y="442"/>
                  <a:pt x="247" y="443"/>
                  <a:pt x="251" y="446"/>
                </a:cubicBezTo>
                <a:cubicBezTo>
                  <a:pt x="254" y="449"/>
                  <a:pt x="255" y="454"/>
                  <a:pt x="255" y="459"/>
                </a:cubicBezTo>
                <a:lnTo>
                  <a:pt x="255" y="510"/>
                </a:lnTo>
                <a:cubicBezTo>
                  <a:pt x="255" y="520"/>
                  <a:pt x="250" y="526"/>
                  <a:pt x="238" y="526"/>
                </a:cubicBezTo>
                <a:cubicBezTo>
                  <a:pt x="192" y="528"/>
                  <a:pt x="157" y="529"/>
                  <a:pt x="132" y="529"/>
                </a:cubicBezTo>
                <a:cubicBezTo>
                  <a:pt x="100" y="529"/>
                  <a:pt x="75" y="527"/>
                  <a:pt x="56" y="522"/>
                </a:cubicBezTo>
                <a:cubicBezTo>
                  <a:pt x="38" y="518"/>
                  <a:pt x="24" y="510"/>
                  <a:pt x="15" y="497"/>
                </a:cubicBezTo>
                <a:cubicBezTo>
                  <a:pt x="5" y="485"/>
                  <a:pt x="1" y="466"/>
                  <a:pt x="1" y="442"/>
                </a:cubicBezTo>
                <a:lnTo>
                  <a:pt x="0" y="17"/>
                </a:lnTo>
                <a:cubicBezTo>
                  <a:pt x="0" y="12"/>
                  <a:pt x="1" y="7"/>
                  <a:pt x="4" y="4"/>
                </a:cubicBezTo>
                <a:cubicBezTo>
                  <a:pt x="7" y="1"/>
                  <a:pt x="12" y="0"/>
                  <a:pt x="17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图形"/>
          <p:cNvSpPr/>
          <p:nvPr/>
        </p:nvSpPr>
        <p:spPr>
          <a:xfrm>
            <a:off x="3837600" y="6224400"/>
            <a:ext cx="1418400" cy="6300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232" h="994">
                <a:moveTo>
                  <a:pt x="1116" y="0"/>
                </a:moveTo>
                <a:cubicBezTo>
                  <a:pt x="1688" y="0"/>
                  <a:pt x="2160" y="427"/>
                  <a:pt x="2231" y="980"/>
                </a:cubicBezTo>
                <a:lnTo>
                  <a:pt x="2232" y="994"/>
                </a:lnTo>
                <a:lnTo>
                  <a:pt x="0" y="994"/>
                </a:lnTo>
                <a:lnTo>
                  <a:pt x="2" y="980"/>
                </a:lnTo>
                <a:cubicBezTo>
                  <a:pt x="72" y="427"/>
                  <a:pt x="544" y="0"/>
                  <a:pt x="1116" y="0"/>
                </a:cubicBezTo>
                <a:close/>
              </a:path>
            </a:pathLst>
          </a:custGeom>
          <a:solidFill>
            <a:srgbClr val="000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图形"/>
          <p:cNvSpPr/>
          <p:nvPr/>
        </p:nvSpPr>
        <p:spPr>
          <a:xfrm>
            <a:off x="5547600" y="4510800"/>
            <a:ext cx="2250000" cy="410400"/>
          </a:xfrm>
          <a:prstGeom prst="roundRect">
            <a:avLst>
              <a:gd name="adj" fmla="val 28748"/>
            </a:avLst>
          </a:prstGeom>
          <a:solidFill>
            <a:srgbClr val="000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图形"/>
          <p:cNvSpPr/>
          <p:nvPr/>
        </p:nvSpPr>
        <p:spPr>
          <a:xfrm>
            <a:off x="5641200" y="1501200"/>
            <a:ext cx="2854800" cy="4536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941" h="943">
                <a:moveTo>
                  <a:pt x="92" y="494"/>
                </a:moveTo>
                <a:lnTo>
                  <a:pt x="92" y="839"/>
                </a:lnTo>
                <a:lnTo>
                  <a:pt x="253" y="839"/>
                </a:lnTo>
                <a:cubicBezTo>
                  <a:pt x="343" y="839"/>
                  <a:pt x="412" y="823"/>
                  <a:pt x="460" y="793"/>
                </a:cubicBezTo>
                <a:cubicBezTo>
                  <a:pt x="508" y="762"/>
                  <a:pt x="532" y="717"/>
                  <a:pt x="532" y="659"/>
                </a:cubicBezTo>
                <a:cubicBezTo>
                  <a:pt x="532" y="606"/>
                  <a:pt x="508" y="565"/>
                  <a:pt x="461" y="537"/>
                </a:cubicBezTo>
                <a:cubicBezTo>
                  <a:pt x="415" y="509"/>
                  <a:pt x="348" y="494"/>
                  <a:pt x="260" y="494"/>
                </a:cubicBezTo>
                <a:lnTo>
                  <a:pt x="92" y="494"/>
                </a:lnTo>
                <a:close/>
                <a:moveTo>
                  <a:pt x="92" y="104"/>
                </a:moveTo>
                <a:lnTo>
                  <a:pt x="92" y="406"/>
                </a:lnTo>
                <a:lnTo>
                  <a:pt x="260" y="406"/>
                </a:lnTo>
                <a:cubicBezTo>
                  <a:pt x="332" y="406"/>
                  <a:pt x="387" y="392"/>
                  <a:pt x="427" y="364"/>
                </a:cubicBezTo>
                <a:cubicBezTo>
                  <a:pt x="466" y="337"/>
                  <a:pt x="486" y="298"/>
                  <a:pt x="486" y="248"/>
                </a:cubicBezTo>
                <a:cubicBezTo>
                  <a:pt x="486" y="202"/>
                  <a:pt x="466" y="166"/>
                  <a:pt x="425" y="142"/>
                </a:cubicBezTo>
                <a:cubicBezTo>
                  <a:pt x="385" y="117"/>
                  <a:pt x="328" y="104"/>
                  <a:pt x="253" y="104"/>
                </a:cubicBezTo>
                <a:lnTo>
                  <a:pt x="92" y="104"/>
                </a:lnTo>
                <a:close/>
                <a:moveTo>
                  <a:pt x="3815" y="17"/>
                </a:moveTo>
                <a:lnTo>
                  <a:pt x="4359" y="17"/>
                </a:lnTo>
                <a:lnTo>
                  <a:pt x="4359" y="104"/>
                </a:lnTo>
                <a:lnTo>
                  <a:pt x="3907" y="104"/>
                </a:lnTo>
                <a:lnTo>
                  <a:pt x="3907" y="409"/>
                </a:lnTo>
                <a:lnTo>
                  <a:pt x="4332" y="409"/>
                </a:lnTo>
                <a:lnTo>
                  <a:pt x="4332" y="497"/>
                </a:lnTo>
                <a:lnTo>
                  <a:pt x="3907" y="497"/>
                </a:lnTo>
                <a:lnTo>
                  <a:pt x="3907" y="839"/>
                </a:lnTo>
                <a:lnTo>
                  <a:pt x="4374" y="839"/>
                </a:lnTo>
                <a:lnTo>
                  <a:pt x="4374" y="926"/>
                </a:lnTo>
                <a:lnTo>
                  <a:pt x="3815" y="926"/>
                </a:lnTo>
                <a:lnTo>
                  <a:pt x="3815" y="17"/>
                </a:lnTo>
                <a:close/>
                <a:moveTo>
                  <a:pt x="2880" y="17"/>
                </a:moveTo>
                <a:lnTo>
                  <a:pt x="2976" y="17"/>
                </a:lnTo>
                <a:lnTo>
                  <a:pt x="3464" y="761"/>
                </a:lnTo>
                <a:lnTo>
                  <a:pt x="3470" y="761"/>
                </a:lnTo>
                <a:lnTo>
                  <a:pt x="3470" y="17"/>
                </a:lnTo>
                <a:lnTo>
                  <a:pt x="3563" y="17"/>
                </a:lnTo>
                <a:lnTo>
                  <a:pt x="3563" y="926"/>
                </a:lnTo>
                <a:lnTo>
                  <a:pt x="3467" y="926"/>
                </a:lnTo>
                <a:lnTo>
                  <a:pt x="2978" y="181"/>
                </a:lnTo>
                <a:lnTo>
                  <a:pt x="2972" y="181"/>
                </a:lnTo>
                <a:lnTo>
                  <a:pt x="2972" y="926"/>
                </a:lnTo>
                <a:lnTo>
                  <a:pt x="2880" y="926"/>
                </a:lnTo>
                <a:lnTo>
                  <a:pt x="2880" y="17"/>
                </a:lnTo>
                <a:close/>
                <a:moveTo>
                  <a:pt x="2536" y="17"/>
                </a:moveTo>
                <a:lnTo>
                  <a:pt x="2628" y="17"/>
                </a:lnTo>
                <a:lnTo>
                  <a:pt x="2628" y="926"/>
                </a:lnTo>
                <a:lnTo>
                  <a:pt x="2536" y="926"/>
                </a:lnTo>
                <a:lnTo>
                  <a:pt x="2536" y="17"/>
                </a:lnTo>
                <a:close/>
                <a:moveTo>
                  <a:pt x="853" y="17"/>
                </a:moveTo>
                <a:lnTo>
                  <a:pt x="945" y="17"/>
                </a:lnTo>
                <a:lnTo>
                  <a:pt x="945" y="589"/>
                </a:lnTo>
                <a:cubicBezTo>
                  <a:pt x="945" y="671"/>
                  <a:pt x="966" y="736"/>
                  <a:pt x="1008" y="784"/>
                </a:cubicBezTo>
                <a:cubicBezTo>
                  <a:pt x="1049" y="832"/>
                  <a:pt x="1105" y="856"/>
                  <a:pt x="1176" y="856"/>
                </a:cubicBezTo>
                <a:cubicBezTo>
                  <a:pt x="1247" y="856"/>
                  <a:pt x="1303" y="832"/>
                  <a:pt x="1344" y="785"/>
                </a:cubicBezTo>
                <a:cubicBezTo>
                  <a:pt x="1386" y="739"/>
                  <a:pt x="1406" y="675"/>
                  <a:pt x="1406" y="594"/>
                </a:cubicBezTo>
                <a:lnTo>
                  <a:pt x="1406" y="17"/>
                </a:lnTo>
                <a:lnTo>
                  <a:pt x="1500" y="17"/>
                </a:lnTo>
                <a:lnTo>
                  <a:pt x="1500" y="602"/>
                </a:lnTo>
                <a:cubicBezTo>
                  <a:pt x="1500" y="671"/>
                  <a:pt x="1487" y="731"/>
                  <a:pt x="1460" y="783"/>
                </a:cubicBezTo>
                <a:cubicBezTo>
                  <a:pt x="1434" y="835"/>
                  <a:pt x="1396" y="874"/>
                  <a:pt x="1347" y="902"/>
                </a:cubicBezTo>
                <a:cubicBezTo>
                  <a:pt x="1299" y="929"/>
                  <a:pt x="1241" y="943"/>
                  <a:pt x="1176" y="943"/>
                </a:cubicBezTo>
                <a:cubicBezTo>
                  <a:pt x="1110" y="943"/>
                  <a:pt x="1053" y="929"/>
                  <a:pt x="1005" y="902"/>
                </a:cubicBezTo>
                <a:cubicBezTo>
                  <a:pt x="956" y="874"/>
                  <a:pt x="919" y="835"/>
                  <a:pt x="893" y="783"/>
                </a:cubicBezTo>
                <a:cubicBezTo>
                  <a:pt x="866" y="731"/>
                  <a:pt x="853" y="671"/>
                  <a:pt x="853" y="602"/>
                </a:cubicBezTo>
                <a:lnTo>
                  <a:pt x="853" y="17"/>
                </a:lnTo>
                <a:close/>
                <a:moveTo>
                  <a:pt x="0" y="17"/>
                </a:moveTo>
                <a:lnTo>
                  <a:pt x="265" y="17"/>
                </a:lnTo>
                <a:cubicBezTo>
                  <a:pt x="368" y="17"/>
                  <a:pt x="446" y="37"/>
                  <a:pt x="501" y="77"/>
                </a:cubicBezTo>
                <a:cubicBezTo>
                  <a:pt x="556" y="117"/>
                  <a:pt x="583" y="174"/>
                  <a:pt x="583" y="247"/>
                </a:cubicBezTo>
                <a:cubicBezTo>
                  <a:pt x="583" y="296"/>
                  <a:pt x="569" y="338"/>
                  <a:pt x="540" y="373"/>
                </a:cubicBezTo>
                <a:cubicBezTo>
                  <a:pt x="511" y="407"/>
                  <a:pt x="472" y="431"/>
                  <a:pt x="421" y="444"/>
                </a:cubicBezTo>
                <a:lnTo>
                  <a:pt x="421" y="451"/>
                </a:lnTo>
                <a:cubicBezTo>
                  <a:pt x="486" y="460"/>
                  <a:pt x="537" y="483"/>
                  <a:pt x="574" y="521"/>
                </a:cubicBezTo>
                <a:cubicBezTo>
                  <a:pt x="610" y="559"/>
                  <a:pt x="629" y="607"/>
                  <a:pt x="629" y="665"/>
                </a:cubicBezTo>
                <a:cubicBezTo>
                  <a:pt x="629" y="749"/>
                  <a:pt x="597" y="813"/>
                  <a:pt x="535" y="859"/>
                </a:cubicBezTo>
                <a:cubicBezTo>
                  <a:pt x="472" y="904"/>
                  <a:pt x="382" y="926"/>
                  <a:pt x="266" y="926"/>
                </a:cubicBezTo>
                <a:lnTo>
                  <a:pt x="0" y="926"/>
                </a:lnTo>
                <a:lnTo>
                  <a:pt x="0" y="17"/>
                </a:lnTo>
                <a:close/>
                <a:moveTo>
                  <a:pt x="5637" y="0"/>
                </a:moveTo>
                <a:cubicBezTo>
                  <a:pt x="5702" y="0"/>
                  <a:pt x="5760" y="14"/>
                  <a:pt x="5809" y="41"/>
                </a:cubicBezTo>
                <a:cubicBezTo>
                  <a:pt x="5858" y="68"/>
                  <a:pt x="5899" y="106"/>
                  <a:pt x="5931" y="155"/>
                </a:cubicBezTo>
                <a:lnTo>
                  <a:pt x="5857" y="208"/>
                </a:lnTo>
                <a:cubicBezTo>
                  <a:pt x="5830" y="171"/>
                  <a:pt x="5797" y="142"/>
                  <a:pt x="5758" y="120"/>
                </a:cubicBezTo>
                <a:cubicBezTo>
                  <a:pt x="5720" y="98"/>
                  <a:pt x="5678" y="88"/>
                  <a:pt x="5634" y="88"/>
                </a:cubicBezTo>
                <a:cubicBezTo>
                  <a:pt x="5596" y="88"/>
                  <a:pt x="5561" y="94"/>
                  <a:pt x="5529" y="108"/>
                </a:cubicBezTo>
                <a:cubicBezTo>
                  <a:pt x="5497" y="122"/>
                  <a:pt x="5471" y="140"/>
                  <a:pt x="5453" y="164"/>
                </a:cubicBezTo>
                <a:cubicBezTo>
                  <a:pt x="5435" y="188"/>
                  <a:pt x="5425" y="215"/>
                  <a:pt x="5425" y="244"/>
                </a:cubicBezTo>
                <a:cubicBezTo>
                  <a:pt x="5425" y="280"/>
                  <a:pt x="5436" y="311"/>
                  <a:pt x="5456" y="334"/>
                </a:cubicBezTo>
                <a:cubicBezTo>
                  <a:pt x="5476" y="358"/>
                  <a:pt x="5502" y="376"/>
                  <a:pt x="5533" y="389"/>
                </a:cubicBezTo>
                <a:cubicBezTo>
                  <a:pt x="5565" y="402"/>
                  <a:pt x="5606" y="415"/>
                  <a:pt x="5657" y="428"/>
                </a:cubicBezTo>
                <a:cubicBezTo>
                  <a:pt x="5717" y="445"/>
                  <a:pt x="5767" y="464"/>
                  <a:pt x="5808" y="484"/>
                </a:cubicBezTo>
                <a:cubicBezTo>
                  <a:pt x="5848" y="504"/>
                  <a:pt x="5880" y="530"/>
                  <a:pt x="5905" y="564"/>
                </a:cubicBezTo>
                <a:cubicBezTo>
                  <a:pt x="5929" y="598"/>
                  <a:pt x="5941" y="640"/>
                  <a:pt x="5941" y="691"/>
                </a:cubicBezTo>
                <a:cubicBezTo>
                  <a:pt x="5941" y="742"/>
                  <a:pt x="5929" y="787"/>
                  <a:pt x="5904" y="825"/>
                </a:cubicBezTo>
                <a:cubicBezTo>
                  <a:pt x="5878" y="863"/>
                  <a:pt x="5842" y="892"/>
                  <a:pt x="5796" y="913"/>
                </a:cubicBezTo>
                <a:cubicBezTo>
                  <a:pt x="5749" y="933"/>
                  <a:pt x="5694" y="943"/>
                  <a:pt x="5632" y="943"/>
                </a:cubicBezTo>
                <a:cubicBezTo>
                  <a:pt x="5563" y="943"/>
                  <a:pt x="5500" y="928"/>
                  <a:pt x="5444" y="898"/>
                </a:cubicBezTo>
                <a:cubicBezTo>
                  <a:pt x="5388" y="868"/>
                  <a:pt x="5343" y="825"/>
                  <a:pt x="5309" y="768"/>
                </a:cubicBezTo>
                <a:lnTo>
                  <a:pt x="5388" y="720"/>
                </a:lnTo>
                <a:cubicBezTo>
                  <a:pt x="5415" y="765"/>
                  <a:pt x="5449" y="799"/>
                  <a:pt x="5491" y="821"/>
                </a:cubicBezTo>
                <a:cubicBezTo>
                  <a:pt x="5533" y="844"/>
                  <a:pt x="5580" y="856"/>
                  <a:pt x="5633" y="856"/>
                </a:cubicBezTo>
                <a:cubicBezTo>
                  <a:pt x="5674" y="856"/>
                  <a:pt x="5710" y="849"/>
                  <a:pt x="5743" y="835"/>
                </a:cubicBezTo>
                <a:cubicBezTo>
                  <a:pt x="5775" y="822"/>
                  <a:pt x="5801" y="803"/>
                  <a:pt x="5819" y="778"/>
                </a:cubicBezTo>
                <a:cubicBezTo>
                  <a:pt x="5837" y="754"/>
                  <a:pt x="5847" y="726"/>
                  <a:pt x="5847" y="696"/>
                </a:cubicBezTo>
                <a:cubicBezTo>
                  <a:pt x="5847" y="664"/>
                  <a:pt x="5839" y="637"/>
                  <a:pt x="5823" y="616"/>
                </a:cubicBezTo>
                <a:cubicBezTo>
                  <a:pt x="5807" y="594"/>
                  <a:pt x="5782" y="575"/>
                  <a:pt x="5749" y="559"/>
                </a:cubicBezTo>
                <a:cubicBezTo>
                  <a:pt x="5716" y="542"/>
                  <a:pt x="5670" y="526"/>
                  <a:pt x="5613" y="510"/>
                </a:cubicBezTo>
                <a:cubicBezTo>
                  <a:pt x="5552" y="492"/>
                  <a:pt x="5502" y="475"/>
                  <a:pt x="5464" y="457"/>
                </a:cubicBezTo>
                <a:cubicBezTo>
                  <a:pt x="5426" y="440"/>
                  <a:pt x="5395" y="414"/>
                  <a:pt x="5369" y="381"/>
                </a:cubicBezTo>
                <a:cubicBezTo>
                  <a:pt x="5343" y="348"/>
                  <a:pt x="5331" y="304"/>
                  <a:pt x="5331" y="251"/>
                </a:cubicBezTo>
                <a:cubicBezTo>
                  <a:pt x="5331" y="203"/>
                  <a:pt x="5343" y="160"/>
                  <a:pt x="5369" y="121"/>
                </a:cubicBezTo>
                <a:cubicBezTo>
                  <a:pt x="5395" y="83"/>
                  <a:pt x="5431" y="53"/>
                  <a:pt x="5477" y="32"/>
                </a:cubicBezTo>
                <a:cubicBezTo>
                  <a:pt x="5523" y="11"/>
                  <a:pt x="5577" y="0"/>
                  <a:pt x="5637" y="0"/>
                </a:cubicBezTo>
                <a:close/>
                <a:moveTo>
                  <a:pt x="4853" y="0"/>
                </a:moveTo>
                <a:cubicBezTo>
                  <a:pt x="4918" y="0"/>
                  <a:pt x="4976" y="14"/>
                  <a:pt x="5025" y="41"/>
                </a:cubicBezTo>
                <a:cubicBezTo>
                  <a:pt x="5074" y="68"/>
                  <a:pt x="5115" y="106"/>
                  <a:pt x="5147" y="155"/>
                </a:cubicBezTo>
                <a:lnTo>
                  <a:pt x="5073" y="208"/>
                </a:lnTo>
                <a:cubicBezTo>
                  <a:pt x="5046" y="171"/>
                  <a:pt x="5013" y="142"/>
                  <a:pt x="4974" y="120"/>
                </a:cubicBezTo>
                <a:cubicBezTo>
                  <a:pt x="4936" y="98"/>
                  <a:pt x="4894" y="88"/>
                  <a:pt x="4850" y="88"/>
                </a:cubicBezTo>
                <a:cubicBezTo>
                  <a:pt x="4812" y="88"/>
                  <a:pt x="4777" y="94"/>
                  <a:pt x="4745" y="108"/>
                </a:cubicBezTo>
                <a:cubicBezTo>
                  <a:pt x="4713" y="122"/>
                  <a:pt x="4687" y="140"/>
                  <a:pt x="4669" y="164"/>
                </a:cubicBezTo>
                <a:cubicBezTo>
                  <a:pt x="4651" y="188"/>
                  <a:pt x="4641" y="215"/>
                  <a:pt x="4641" y="244"/>
                </a:cubicBezTo>
                <a:cubicBezTo>
                  <a:pt x="4641" y="280"/>
                  <a:pt x="4652" y="311"/>
                  <a:pt x="4672" y="334"/>
                </a:cubicBezTo>
                <a:cubicBezTo>
                  <a:pt x="4692" y="358"/>
                  <a:pt x="4718" y="376"/>
                  <a:pt x="4749" y="389"/>
                </a:cubicBezTo>
                <a:cubicBezTo>
                  <a:pt x="4781" y="402"/>
                  <a:pt x="4822" y="415"/>
                  <a:pt x="4873" y="428"/>
                </a:cubicBezTo>
                <a:cubicBezTo>
                  <a:pt x="4933" y="445"/>
                  <a:pt x="4983" y="464"/>
                  <a:pt x="5024" y="484"/>
                </a:cubicBezTo>
                <a:cubicBezTo>
                  <a:pt x="5064" y="504"/>
                  <a:pt x="5096" y="530"/>
                  <a:pt x="5121" y="564"/>
                </a:cubicBezTo>
                <a:cubicBezTo>
                  <a:pt x="5145" y="598"/>
                  <a:pt x="5157" y="640"/>
                  <a:pt x="5157" y="691"/>
                </a:cubicBezTo>
                <a:cubicBezTo>
                  <a:pt x="5157" y="742"/>
                  <a:pt x="5145" y="787"/>
                  <a:pt x="5120" y="825"/>
                </a:cubicBezTo>
                <a:cubicBezTo>
                  <a:pt x="5094" y="863"/>
                  <a:pt x="5058" y="892"/>
                  <a:pt x="5012" y="913"/>
                </a:cubicBezTo>
                <a:cubicBezTo>
                  <a:pt x="4965" y="933"/>
                  <a:pt x="4910" y="943"/>
                  <a:pt x="4848" y="943"/>
                </a:cubicBezTo>
                <a:cubicBezTo>
                  <a:pt x="4779" y="943"/>
                  <a:pt x="4716" y="928"/>
                  <a:pt x="4660" y="898"/>
                </a:cubicBezTo>
                <a:cubicBezTo>
                  <a:pt x="4604" y="868"/>
                  <a:pt x="4559" y="825"/>
                  <a:pt x="4525" y="768"/>
                </a:cubicBezTo>
                <a:lnTo>
                  <a:pt x="4604" y="720"/>
                </a:lnTo>
                <a:cubicBezTo>
                  <a:pt x="4631" y="765"/>
                  <a:pt x="4665" y="799"/>
                  <a:pt x="4707" y="821"/>
                </a:cubicBezTo>
                <a:cubicBezTo>
                  <a:pt x="4749" y="844"/>
                  <a:pt x="4796" y="856"/>
                  <a:pt x="4849" y="856"/>
                </a:cubicBezTo>
                <a:cubicBezTo>
                  <a:pt x="4890" y="856"/>
                  <a:pt x="4926" y="849"/>
                  <a:pt x="4959" y="835"/>
                </a:cubicBezTo>
                <a:cubicBezTo>
                  <a:pt x="4991" y="822"/>
                  <a:pt x="5017" y="803"/>
                  <a:pt x="5035" y="778"/>
                </a:cubicBezTo>
                <a:cubicBezTo>
                  <a:pt x="5053" y="754"/>
                  <a:pt x="5063" y="726"/>
                  <a:pt x="5063" y="696"/>
                </a:cubicBezTo>
                <a:cubicBezTo>
                  <a:pt x="5063" y="664"/>
                  <a:pt x="5055" y="637"/>
                  <a:pt x="5039" y="616"/>
                </a:cubicBezTo>
                <a:cubicBezTo>
                  <a:pt x="5023" y="594"/>
                  <a:pt x="4998" y="575"/>
                  <a:pt x="4965" y="559"/>
                </a:cubicBezTo>
                <a:cubicBezTo>
                  <a:pt x="4932" y="542"/>
                  <a:pt x="4886" y="526"/>
                  <a:pt x="4829" y="510"/>
                </a:cubicBezTo>
                <a:cubicBezTo>
                  <a:pt x="4768" y="492"/>
                  <a:pt x="4718" y="475"/>
                  <a:pt x="4680" y="457"/>
                </a:cubicBezTo>
                <a:cubicBezTo>
                  <a:pt x="4642" y="440"/>
                  <a:pt x="4611" y="414"/>
                  <a:pt x="4585" y="381"/>
                </a:cubicBezTo>
                <a:cubicBezTo>
                  <a:pt x="4559" y="348"/>
                  <a:pt x="4547" y="304"/>
                  <a:pt x="4547" y="251"/>
                </a:cubicBezTo>
                <a:cubicBezTo>
                  <a:pt x="4547" y="203"/>
                  <a:pt x="4559" y="160"/>
                  <a:pt x="4585" y="121"/>
                </a:cubicBezTo>
                <a:cubicBezTo>
                  <a:pt x="4611" y="83"/>
                  <a:pt x="4647" y="53"/>
                  <a:pt x="4693" y="32"/>
                </a:cubicBezTo>
                <a:cubicBezTo>
                  <a:pt x="4739" y="11"/>
                  <a:pt x="4793" y="0"/>
                  <a:pt x="4853" y="0"/>
                </a:cubicBezTo>
                <a:close/>
                <a:moveTo>
                  <a:pt x="2020" y="0"/>
                </a:moveTo>
                <a:cubicBezTo>
                  <a:pt x="2085" y="0"/>
                  <a:pt x="2143" y="14"/>
                  <a:pt x="2192" y="41"/>
                </a:cubicBezTo>
                <a:cubicBezTo>
                  <a:pt x="2241" y="68"/>
                  <a:pt x="2282" y="106"/>
                  <a:pt x="2314" y="155"/>
                </a:cubicBezTo>
                <a:lnTo>
                  <a:pt x="2240" y="208"/>
                </a:lnTo>
                <a:cubicBezTo>
                  <a:pt x="2213" y="171"/>
                  <a:pt x="2180" y="142"/>
                  <a:pt x="2141" y="120"/>
                </a:cubicBezTo>
                <a:cubicBezTo>
                  <a:pt x="2103" y="98"/>
                  <a:pt x="2061" y="88"/>
                  <a:pt x="2017" y="88"/>
                </a:cubicBezTo>
                <a:cubicBezTo>
                  <a:pt x="1979" y="88"/>
                  <a:pt x="1944" y="94"/>
                  <a:pt x="1912" y="108"/>
                </a:cubicBezTo>
                <a:cubicBezTo>
                  <a:pt x="1880" y="122"/>
                  <a:pt x="1854" y="140"/>
                  <a:pt x="1836" y="164"/>
                </a:cubicBezTo>
                <a:cubicBezTo>
                  <a:pt x="1818" y="188"/>
                  <a:pt x="1808" y="215"/>
                  <a:pt x="1808" y="244"/>
                </a:cubicBezTo>
                <a:cubicBezTo>
                  <a:pt x="1808" y="280"/>
                  <a:pt x="1819" y="311"/>
                  <a:pt x="1839" y="334"/>
                </a:cubicBezTo>
                <a:cubicBezTo>
                  <a:pt x="1859" y="358"/>
                  <a:pt x="1885" y="376"/>
                  <a:pt x="1916" y="389"/>
                </a:cubicBezTo>
                <a:cubicBezTo>
                  <a:pt x="1948" y="402"/>
                  <a:pt x="1989" y="415"/>
                  <a:pt x="2040" y="428"/>
                </a:cubicBezTo>
                <a:cubicBezTo>
                  <a:pt x="2100" y="445"/>
                  <a:pt x="2150" y="464"/>
                  <a:pt x="2191" y="484"/>
                </a:cubicBezTo>
                <a:cubicBezTo>
                  <a:pt x="2231" y="504"/>
                  <a:pt x="2263" y="530"/>
                  <a:pt x="2288" y="564"/>
                </a:cubicBezTo>
                <a:cubicBezTo>
                  <a:pt x="2312" y="598"/>
                  <a:pt x="2324" y="640"/>
                  <a:pt x="2324" y="691"/>
                </a:cubicBezTo>
                <a:cubicBezTo>
                  <a:pt x="2324" y="742"/>
                  <a:pt x="2312" y="787"/>
                  <a:pt x="2287" y="825"/>
                </a:cubicBezTo>
                <a:cubicBezTo>
                  <a:pt x="2261" y="863"/>
                  <a:pt x="2225" y="892"/>
                  <a:pt x="2179" y="913"/>
                </a:cubicBezTo>
                <a:cubicBezTo>
                  <a:pt x="2132" y="933"/>
                  <a:pt x="2077" y="943"/>
                  <a:pt x="2015" y="943"/>
                </a:cubicBezTo>
                <a:cubicBezTo>
                  <a:pt x="1946" y="943"/>
                  <a:pt x="1883" y="928"/>
                  <a:pt x="1827" y="898"/>
                </a:cubicBezTo>
                <a:cubicBezTo>
                  <a:pt x="1771" y="868"/>
                  <a:pt x="1726" y="825"/>
                  <a:pt x="1692" y="768"/>
                </a:cubicBezTo>
                <a:lnTo>
                  <a:pt x="1771" y="720"/>
                </a:lnTo>
                <a:cubicBezTo>
                  <a:pt x="1798" y="765"/>
                  <a:pt x="1832" y="799"/>
                  <a:pt x="1874" y="821"/>
                </a:cubicBezTo>
                <a:cubicBezTo>
                  <a:pt x="1916" y="844"/>
                  <a:pt x="1963" y="856"/>
                  <a:pt x="2016" y="856"/>
                </a:cubicBezTo>
                <a:cubicBezTo>
                  <a:pt x="2057" y="856"/>
                  <a:pt x="2093" y="849"/>
                  <a:pt x="2126" y="835"/>
                </a:cubicBezTo>
                <a:cubicBezTo>
                  <a:pt x="2158" y="822"/>
                  <a:pt x="2184" y="803"/>
                  <a:pt x="2202" y="778"/>
                </a:cubicBezTo>
                <a:cubicBezTo>
                  <a:pt x="2220" y="754"/>
                  <a:pt x="2230" y="726"/>
                  <a:pt x="2230" y="696"/>
                </a:cubicBezTo>
                <a:cubicBezTo>
                  <a:pt x="2230" y="664"/>
                  <a:pt x="2222" y="637"/>
                  <a:pt x="2206" y="616"/>
                </a:cubicBezTo>
                <a:cubicBezTo>
                  <a:pt x="2190" y="594"/>
                  <a:pt x="2165" y="575"/>
                  <a:pt x="2132" y="559"/>
                </a:cubicBezTo>
                <a:cubicBezTo>
                  <a:pt x="2099" y="542"/>
                  <a:pt x="2053" y="526"/>
                  <a:pt x="1996" y="510"/>
                </a:cubicBezTo>
                <a:cubicBezTo>
                  <a:pt x="1935" y="492"/>
                  <a:pt x="1885" y="475"/>
                  <a:pt x="1847" y="457"/>
                </a:cubicBezTo>
                <a:cubicBezTo>
                  <a:pt x="1809" y="440"/>
                  <a:pt x="1778" y="414"/>
                  <a:pt x="1752" y="381"/>
                </a:cubicBezTo>
                <a:cubicBezTo>
                  <a:pt x="1726" y="348"/>
                  <a:pt x="1714" y="304"/>
                  <a:pt x="1714" y="251"/>
                </a:cubicBezTo>
                <a:cubicBezTo>
                  <a:pt x="1714" y="203"/>
                  <a:pt x="1726" y="160"/>
                  <a:pt x="1752" y="121"/>
                </a:cubicBezTo>
                <a:cubicBezTo>
                  <a:pt x="1778" y="83"/>
                  <a:pt x="1814" y="53"/>
                  <a:pt x="1860" y="32"/>
                </a:cubicBezTo>
                <a:cubicBezTo>
                  <a:pt x="1906" y="11"/>
                  <a:pt x="1960" y="0"/>
                  <a:pt x="2020" y="0"/>
                </a:cubicBezTo>
                <a:close/>
              </a:path>
            </a:pathLst>
          </a:custGeom>
          <a:solidFill>
            <a:srgbClr val="000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图形"/>
          <p:cNvSpPr/>
          <p:nvPr/>
        </p:nvSpPr>
        <p:spPr>
          <a:xfrm>
            <a:off x="10281600" y="309600"/>
            <a:ext cx="1674000" cy="702000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2096" h="879">
                <a:moveTo>
                  <a:pt x="1222" y="0"/>
                </a:moveTo>
                <a:cubicBezTo>
                  <a:pt x="1265" y="0"/>
                  <a:pt x="1299" y="34"/>
                  <a:pt x="1299" y="78"/>
                </a:cubicBezTo>
                <a:cubicBezTo>
                  <a:pt x="1299" y="121"/>
                  <a:pt x="1265" y="156"/>
                  <a:pt x="1222" y="156"/>
                </a:cubicBezTo>
                <a:cubicBezTo>
                  <a:pt x="1178" y="156"/>
                  <a:pt x="1144" y="121"/>
                  <a:pt x="1144" y="78"/>
                </a:cubicBezTo>
                <a:cubicBezTo>
                  <a:pt x="1144" y="34"/>
                  <a:pt x="1178" y="0"/>
                  <a:pt x="1222" y="0"/>
                </a:cubicBezTo>
                <a:close/>
                <a:moveTo>
                  <a:pt x="1222" y="362"/>
                </a:moveTo>
                <a:cubicBezTo>
                  <a:pt x="1265" y="362"/>
                  <a:pt x="1299" y="396"/>
                  <a:pt x="1299" y="440"/>
                </a:cubicBezTo>
                <a:cubicBezTo>
                  <a:pt x="1299" y="483"/>
                  <a:pt x="1265" y="517"/>
                  <a:pt x="1222" y="517"/>
                </a:cubicBezTo>
                <a:cubicBezTo>
                  <a:pt x="1178" y="517"/>
                  <a:pt x="1144" y="483"/>
                  <a:pt x="1144" y="440"/>
                </a:cubicBezTo>
                <a:cubicBezTo>
                  <a:pt x="1144" y="396"/>
                  <a:pt x="1178" y="362"/>
                  <a:pt x="1222" y="362"/>
                </a:cubicBezTo>
                <a:close/>
                <a:moveTo>
                  <a:pt x="1222" y="723"/>
                </a:moveTo>
                <a:cubicBezTo>
                  <a:pt x="1265" y="723"/>
                  <a:pt x="1299" y="758"/>
                  <a:pt x="1299" y="801"/>
                </a:cubicBezTo>
                <a:cubicBezTo>
                  <a:pt x="1299" y="845"/>
                  <a:pt x="1265" y="879"/>
                  <a:pt x="1222" y="879"/>
                </a:cubicBezTo>
                <a:cubicBezTo>
                  <a:pt x="1178" y="879"/>
                  <a:pt x="1144" y="845"/>
                  <a:pt x="1144" y="801"/>
                </a:cubicBezTo>
                <a:cubicBezTo>
                  <a:pt x="1144" y="758"/>
                  <a:pt x="1178" y="723"/>
                  <a:pt x="1222" y="723"/>
                </a:cubicBezTo>
                <a:close/>
                <a:moveTo>
                  <a:pt x="1620" y="0"/>
                </a:moveTo>
                <a:cubicBezTo>
                  <a:pt x="1663" y="0"/>
                  <a:pt x="1698" y="34"/>
                  <a:pt x="1698" y="78"/>
                </a:cubicBezTo>
                <a:cubicBezTo>
                  <a:pt x="1698" y="121"/>
                  <a:pt x="1663" y="156"/>
                  <a:pt x="1620" y="156"/>
                </a:cubicBezTo>
                <a:cubicBezTo>
                  <a:pt x="1577" y="156"/>
                  <a:pt x="1542" y="121"/>
                  <a:pt x="1542" y="78"/>
                </a:cubicBezTo>
                <a:cubicBezTo>
                  <a:pt x="1542" y="34"/>
                  <a:pt x="1577" y="0"/>
                  <a:pt x="1620" y="0"/>
                </a:cubicBezTo>
                <a:close/>
                <a:moveTo>
                  <a:pt x="1620" y="362"/>
                </a:moveTo>
                <a:cubicBezTo>
                  <a:pt x="1663" y="362"/>
                  <a:pt x="1698" y="396"/>
                  <a:pt x="1698" y="440"/>
                </a:cubicBezTo>
                <a:cubicBezTo>
                  <a:pt x="1698" y="483"/>
                  <a:pt x="1663" y="517"/>
                  <a:pt x="1620" y="517"/>
                </a:cubicBezTo>
                <a:cubicBezTo>
                  <a:pt x="1577" y="517"/>
                  <a:pt x="1542" y="483"/>
                  <a:pt x="1542" y="440"/>
                </a:cubicBezTo>
                <a:cubicBezTo>
                  <a:pt x="1542" y="396"/>
                  <a:pt x="1577" y="362"/>
                  <a:pt x="1620" y="362"/>
                </a:cubicBezTo>
                <a:close/>
                <a:moveTo>
                  <a:pt x="1620" y="723"/>
                </a:moveTo>
                <a:cubicBezTo>
                  <a:pt x="1663" y="723"/>
                  <a:pt x="1698" y="758"/>
                  <a:pt x="1698" y="801"/>
                </a:cubicBezTo>
                <a:cubicBezTo>
                  <a:pt x="1698" y="845"/>
                  <a:pt x="1663" y="879"/>
                  <a:pt x="1620" y="879"/>
                </a:cubicBezTo>
                <a:cubicBezTo>
                  <a:pt x="1577" y="879"/>
                  <a:pt x="1542" y="845"/>
                  <a:pt x="1542" y="801"/>
                </a:cubicBezTo>
                <a:cubicBezTo>
                  <a:pt x="1542" y="758"/>
                  <a:pt x="1577" y="723"/>
                  <a:pt x="1620" y="723"/>
                </a:cubicBezTo>
                <a:close/>
                <a:moveTo>
                  <a:pt x="2018" y="0"/>
                </a:moveTo>
                <a:cubicBezTo>
                  <a:pt x="2062" y="0"/>
                  <a:pt x="2096" y="34"/>
                  <a:pt x="2096" y="78"/>
                </a:cubicBezTo>
                <a:cubicBezTo>
                  <a:pt x="2096" y="121"/>
                  <a:pt x="2062" y="156"/>
                  <a:pt x="2018" y="156"/>
                </a:cubicBezTo>
                <a:cubicBezTo>
                  <a:pt x="1975" y="156"/>
                  <a:pt x="1941" y="121"/>
                  <a:pt x="1941" y="78"/>
                </a:cubicBezTo>
                <a:cubicBezTo>
                  <a:pt x="1941" y="34"/>
                  <a:pt x="1975" y="0"/>
                  <a:pt x="2018" y="0"/>
                </a:cubicBezTo>
                <a:close/>
                <a:moveTo>
                  <a:pt x="2018" y="362"/>
                </a:moveTo>
                <a:cubicBezTo>
                  <a:pt x="2062" y="362"/>
                  <a:pt x="2096" y="396"/>
                  <a:pt x="2096" y="440"/>
                </a:cubicBezTo>
                <a:cubicBezTo>
                  <a:pt x="2096" y="483"/>
                  <a:pt x="2062" y="517"/>
                  <a:pt x="2018" y="517"/>
                </a:cubicBezTo>
                <a:cubicBezTo>
                  <a:pt x="1975" y="517"/>
                  <a:pt x="1941" y="483"/>
                  <a:pt x="1941" y="440"/>
                </a:cubicBezTo>
                <a:cubicBezTo>
                  <a:pt x="1941" y="396"/>
                  <a:pt x="1975" y="362"/>
                  <a:pt x="2018" y="362"/>
                </a:cubicBezTo>
                <a:close/>
                <a:moveTo>
                  <a:pt x="2018" y="723"/>
                </a:moveTo>
                <a:cubicBezTo>
                  <a:pt x="2062" y="723"/>
                  <a:pt x="2096" y="758"/>
                  <a:pt x="2096" y="801"/>
                </a:cubicBezTo>
                <a:cubicBezTo>
                  <a:pt x="2096" y="845"/>
                  <a:pt x="2062" y="879"/>
                  <a:pt x="2018" y="879"/>
                </a:cubicBezTo>
                <a:cubicBezTo>
                  <a:pt x="1975" y="879"/>
                  <a:pt x="1941" y="845"/>
                  <a:pt x="1941" y="801"/>
                </a:cubicBezTo>
                <a:cubicBezTo>
                  <a:pt x="1941" y="758"/>
                  <a:pt x="1975" y="723"/>
                  <a:pt x="2018" y="723"/>
                </a:cubicBezTo>
                <a:close/>
                <a:moveTo>
                  <a:pt x="78" y="0"/>
                </a:moveTo>
                <a:cubicBezTo>
                  <a:pt x="121" y="0"/>
                  <a:pt x="155" y="34"/>
                  <a:pt x="155" y="78"/>
                </a:cubicBezTo>
                <a:cubicBezTo>
                  <a:pt x="155" y="121"/>
                  <a:pt x="121" y="156"/>
                  <a:pt x="78" y="156"/>
                </a:cubicBezTo>
                <a:cubicBezTo>
                  <a:pt x="34" y="156"/>
                  <a:pt x="0" y="121"/>
                  <a:pt x="0" y="78"/>
                </a:cubicBezTo>
                <a:cubicBezTo>
                  <a:pt x="0" y="34"/>
                  <a:pt x="34" y="0"/>
                  <a:pt x="78" y="0"/>
                </a:cubicBezTo>
                <a:close/>
                <a:moveTo>
                  <a:pt x="78" y="362"/>
                </a:moveTo>
                <a:cubicBezTo>
                  <a:pt x="121" y="362"/>
                  <a:pt x="155" y="396"/>
                  <a:pt x="155" y="440"/>
                </a:cubicBezTo>
                <a:cubicBezTo>
                  <a:pt x="155" y="483"/>
                  <a:pt x="121" y="517"/>
                  <a:pt x="78" y="517"/>
                </a:cubicBezTo>
                <a:cubicBezTo>
                  <a:pt x="34" y="517"/>
                  <a:pt x="0" y="483"/>
                  <a:pt x="0" y="440"/>
                </a:cubicBezTo>
                <a:cubicBezTo>
                  <a:pt x="0" y="396"/>
                  <a:pt x="34" y="362"/>
                  <a:pt x="78" y="362"/>
                </a:cubicBezTo>
                <a:close/>
                <a:moveTo>
                  <a:pt x="78" y="723"/>
                </a:moveTo>
                <a:cubicBezTo>
                  <a:pt x="121" y="723"/>
                  <a:pt x="155" y="758"/>
                  <a:pt x="155" y="801"/>
                </a:cubicBezTo>
                <a:cubicBezTo>
                  <a:pt x="155" y="845"/>
                  <a:pt x="121" y="879"/>
                  <a:pt x="78" y="879"/>
                </a:cubicBezTo>
                <a:cubicBezTo>
                  <a:pt x="34" y="879"/>
                  <a:pt x="0" y="845"/>
                  <a:pt x="0" y="801"/>
                </a:cubicBezTo>
                <a:cubicBezTo>
                  <a:pt x="0" y="758"/>
                  <a:pt x="34" y="723"/>
                  <a:pt x="78" y="723"/>
                </a:cubicBezTo>
                <a:close/>
                <a:moveTo>
                  <a:pt x="476" y="0"/>
                </a:moveTo>
                <a:cubicBezTo>
                  <a:pt x="519" y="0"/>
                  <a:pt x="554" y="34"/>
                  <a:pt x="554" y="78"/>
                </a:cubicBezTo>
                <a:cubicBezTo>
                  <a:pt x="554" y="121"/>
                  <a:pt x="519" y="156"/>
                  <a:pt x="476" y="156"/>
                </a:cubicBezTo>
                <a:cubicBezTo>
                  <a:pt x="433" y="156"/>
                  <a:pt x="398" y="121"/>
                  <a:pt x="398" y="78"/>
                </a:cubicBezTo>
                <a:cubicBezTo>
                  <a:pt x="398" y="34"/>
                  <a:pt x="433" y="0"/>
                  <a:pt x="476" y="0"/>
                </a:cubicBezTo>
                <a:close/>
                <a:moveTo>
                  <a:pt x="476" y="362"/>
                </a:moveTo>
                <a:cubicBezTo>
                  <a:pt x="519" y="362"/>
                  <a:pt x="554" y="396"/>
                  <a:pt x="554" y="440"/>
                </a:cubicBezTo>
                <a:cubicBezTo>
                  <a:pt x="554" y="483"/>
                  <a:pt x="519" y="517"/>
                  <a:pt x="476" y="517"/>
                </a:cubicBezTo>
                <a:cubicBezTo>
                  <a:pt x="433" y="517"/>
                  <a:pt x="398" y="483"/>
                  <a:pt x="398" y="440"/>
                </a:cubicBezTo>
                <a:cubicBezTo>
                  <a:pt x="398" y="396"/>
                  <a:pt x="433" y="362"/>
                  <a:pt x="476" y="362"/>
                </a:cubicBezTo>
                <a:close/>
                <a:moveTo>
                  <a:pt x="476" y="723"/>
                </a:moveTo>
                <a:cubicBezTo>
                  <a:pt x="519" y="723"/>
                  <a:pt x="554" y="758"/>
                  <a:pt x="554" y="801"/>
                </a:cubicBezTo>
                <a:cubicBezTo>
                  <a:pt x="554" y="845"/>
                  <a:pt x="519" y="879"/>
                  <a:pt x="476" y="879"/>
                </a:cubicBezTo>
                <a:cubicBezTo>
                  <a:pt x="433" y="879"/>
                  <a:pt x="398" y="845"/>
                  <a:pt x="398" y="801"/>
                </a:cubicBezTo>
                <a:cubicBezTo>
                  <a:pt x="398" y="758"/>
                  <a:pt x="433" y="723"/>
                  <a:pt x="476" y="723"/>
                </a:cubicBezTo>
                <a:close/>
                <a:moveTo>
                  <a:pt x="874" y="0"/>
                </a:moveTo>
                <a:cubicBezTo>
                  <a:pt x="918" y="0"/>
                  <a:pt x="952" y="34"/>
                  <a:pt x="952" y="78"/>
                </a:cubicBezTo>
                <a:cubicBezTo>
                  <a:pt x="952" y="121"/>
                  <a:pt x="918" y="156"/>
                  <a:pt x="874" y="156"/>
                </a:cubicBezTo>
                <a:cubicBezTo>
                  <a:pt x="831" y="156"/>
                  <a:pt x="797" y="121"/>
                  <a:pt x="797" y="78"/>
                </a:cubicBezTo>
                <a:cubicBezTo>
                  <a:pt x="797" y="34"/>
                  <a:pt x="831" y="0"/>
                  <a:pt x="874" y="0"/>
                </a:cubicBezTo>
                <a:close/>
                <a:moveTo>
                  <a:pt x="874" y="362"/>
                </a:moveTo>
                <a:cubicBezTo>
                  <a:pt x="918" y="362"/>
                  <a:pt x="952" y="396"/>
                  <a:pt x="952" y="440"/>
                </a:cubicBezTo>
                <a:cubicBezTo>
                  <a:pt x="952" y="483"/>
                  <a:pt x="918" y="517"/>
                  <a:pt x="874" y="517"/>
                </a:cubicBezTo>
                <a:cubicBezTo>
                  <a:pt x="831" y="517"/>
                  <a:pt x="797" y="483"/>
                  <a:pt x="797" y="440"/>
                </a:cubicBezTo>
                <a:cubicBezTo>
                  <a:pt x="797" y="396"/>
                  <a:pt x="831" y="362"/>
                  <a:pt x="874" y="362"/>
                </a:cubicBezTo>
                <a:close/>
                <a:moveTo>
                  <a:pt x="874" y="723"/>
                </a:moveTo>
                <a:cubicBezTo>
                  <a:pt x="918" y="723"/>
                  <a:pt x="952" y="758"/>
                  <a:pt x="952" y="801"/>
                </a:cubicBezTo>
                <a:cubicBezTo>
                  <a:pt x="952" y="845"/>
                  <a:pt x="918" y="879"/>
                  <a:pt x="874" y="879"/>
                </a:cubicBezTo>
                <a:cubicBezTo>
                  <a:pt x="831" y="879"/>
                  <a:pt x="797" y="845"/>
                  <a:pt x="797" y="801"/>
                </a:cubicBezTo>
                <a:cubicBezTo>
                  <a:pt x="797" y="758"/>
                  <a:pt x="831" y="723"/>
                  <a:pt x="874" y="723"/>
                </a:cubicBezTo>
                <a:close/>
              </a:path>
            </a:pathLst>
          </a:custGeom>
          <a:solidFill>
            <a:srgbClr val="000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图形"/>
          <p:cNvSpPr/>
          <p:nvPr/>
        </p:nvSpPr>
        <p:spPr>
          <a:xfrm>
            <a:off x="9464400" y="5900400"/>
            <a:ext cx="2001600" cy="9576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776" h="1808">
                <a:moveTo>
                  <a:pt x="1888" y="0"/>
                </a:moveTo>
                <a:cubicBezTo>
                  <a:pt x="2899" y="0"/>
                  <a:pt x="3725" y="794"/>
                  <a:pt x="3776" y="1793"/>
                </a:cubicBezTo>
                <a:lnTo>
                  <a:pt x="3776" y="1808"/>
                </a:lnTo>
                <a:lnTo>
                  <a:pt x="3374" y="1808"/>
                </a:lnTo>
                <a:lnTo>
                  <a:pt x="3371" y="1776"/>
                </a:lnTo>
                <a:cubicBezTo>
                  <a:pt x="3313" y="1007"/>
                  <a:pt x="2671" y="402"/>
                  <a:pt x="1888" y="402"/>
                </a:cubicBezTo>
                <a:cubicBezTo>
                  <a:pt x="1105" y="402"/>
                  <a:pt x="463" y="1007"/>
                  <a:pt x="405" y="1776"/>
                </a:cubicBezTo>
                <a:lnTo>
                  <a:pt x="403" y="1808"/>
                </a:lnTo>
                <a:lnTo>
                  <a:pt x="0" y="1808"/>
                </a:lnTo>
                <a:lnTo>
                  <a:pt x="1" y="1793"/>
                </a:lnTo>
                <a:cubicBezTo>
                  <a:pt x="51" y="794"/>
                  <a:pt x="877" y="0"/>
                  <a:pt x="1888" y="0"/>
                </a:cubicBezTo>
                <a:close/>
              </a:path>
            </a:pathLst>
          </a:custGeom>
          <a:solidFill>
            <a:srgbClr val="000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图形"/>
          <p:cNvSpPr/>
          <p:nvPr/>
        </p:nvSpPr>
        <p:spPr>
          <a:xfrm>
            <a:off x="0" y="0"/>
            <a:ext cx="4543200" cy="68580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7156" h="10799">
                <a:moveTo>
                  <a:pt x="674" y="4834"/>
                </a:moveTo>
                <a:lnTo>
                  <a:pt x="671" y="4866"/>
                </a:lnTo>
                <a:cubicBezTo>
                  <a:pt x="665" y="4943"/>
                  <a:pt x="662" y="5021"/>
                  <a:pt x="662" y="5100"/>
                </a:cubicBezTo>
                <a:cubicBezTo>
                  <a:pt x="662" y="6777"/>
                  <a:pt x="2022" y="8137"/>
                  <a:pt x="3699" y="8137"/>
                </a:cubicBezTo>
                <a:cubicBezTo>
                  <a:pt x="3738" y="8137"/>
                  <a:pt x="3777" y="8136"/>
                  <a:pt x="3816" y="8135"/>
                </a:cubicBezTo>
                <a:lnTo>
                  <a:pt x="3850" y="8133"/>
                </a:lnTo>
                <a:lnTo>
                  <a:pt x="3850" y="7672"/>
                </a:lnTo>
                <a:lnTo>
                  <a:pt x="3832" y="7673"/>
                </a:lnTo>
                <a:cubicBezTo>
                  <a:pt x="3788" y="7675"/>
                  <a:pt x="3743" y="7676"/>
                  <a:pt x="3699" y="7676"/>
                </a:cubicBezTo>
                <a:cubicBezTo>
                  <a:pt x="2276" y="7676"/>
                  <a:pt x="1123" y="6523"/>
                  <a:pt x="1123" y="5100"/>
                </a:cubicBezTo>
                <a:cubicBezTo>
                  <a:pt x="1123" y="5011"/>
                  <a:pt x="1127" y="4923"/>
                  <a:pt x="1136" y="4837"/>
                </a:cubicBezTo>
                <a:lnTo>
                  <a:pt x="1136" y="4834"/>
                </a:lnTo>
                <a:lnTo>
                  <a:pt x="674" y="4834"/>
                </a:lnTo>
                <a:close/>
                <a:moveTo>
                  <a:pt x="3699" y="2529"/>
                </a:moveTo>
                <a:cubicBezTo>
                  <a:pt x="2379" y="2529"/>
                  <a:pt x="1291" y="3524"/>
                  <a:pt x="1145" y="4805"/>
                </a:cubicBezTo>
                <a:lnTo>
                  <a:pt x="1142" y="4834"/>
                </a:lnTo>
                <a:lnTo>
                  <a:pt x="1141" y="4837"/>
                </a:lnTo>
                <a:cubicBezTo>
                  <a:pt x="1132" y="4924"/>
                  <a:pt x="1128" y="5011"/>
                  <a:pt x="1128" y="5100"/>
                </a:cubicBezTo>
                <a:cubicBezTo>
                  <a:pt x="1128" y="6520"/>
                  <a:pt x="2279" y="7671"/>
                  <a:pt x="3699" y="7671"/>
                </a:cubicBezTo>
                <a:cubicBezTo>
                  <a:pt x="3743" y="7671"/>
                  <a:pt x="3787" y="7670"/>
                  <a:pt x="3831" y="7668"/>
                </a:cubicBezTo>
                <a:lnTo>
                  <a:pt x="3850" y="7667"/>
                </a:lnTo>
                <a:lnTo>
                  <a:pt x="3864" y="7666"/>
                </a:lnTo>
                <a:cubicBezTo>
                  <a:pt x="5207" y="7581"/>
                  <a:pt x="6270" y="6464"/>
                  <a:pt x="6270" y="5100"/>
                </a:cubicBezTo>
                <a:cubicBezTo>
                  <a:pt x="6270" y="3680"/>
                  <a:pt x="5119" y="2529"/>
                  <a:pt x="3699" y="2529"/>
                </a:cubicBezTo>
                <a:close/>
                <a:moveTo>
                  <a:pt x="0" y="0"/>
                </a:moveTo>
                <a:lnTo>
                  <a:pt x="6429" y="0"/>
                </a:lnTo>
                <a:lnTo>
                  <a:pt x="6469" y="95"/>
                </a:lnTo>
                <a:cubicBezTo>
                  <a:pt x="6912" y="1179"/>
                  <a:pt x="7156" y="2366"/>
                  <a:pt x="7156" y="3610"/>
                </a:cubicBezTo>
                <a:cubicBezTo>
                  <a:pt x="7156" y="6499"/>
                  <a:pt x="5839" y="9081"/>
                  <a:pt x="3772" y="10786"/>
                </a:cubicBezTo>
                <a:lnTo>
                  <a:pt x="3756" y="10799"/>
                </a:lnTo>
                <a:lnTo>
                  <a:pt x="0" y="10799"/>
                </a:lnTo>
                <a:lnTo>
                  <a:pt x="0" y="0"/>
                </a:lnTo>
                <a:close/>
              </a:path>
            </a:pathLst>
          </a:custGeom>
          <a:solidFill>
            <a:srgbClr val="000DFF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图形"/>
          <p:cNvSpPr/>
          <p:nvPr/>
        </p:nvSpPr>
        <p:spPr>
          <a:xfrm>
            <a:off x="716400" y="1605600"/>
            <a:ext cx="3265200" cy="32652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142" h="5142">
                <a:moveTo>
                  <a:pt x="2571" y="0"/>
                </a:moveTo>
                <a:cubicBezTo>
                  <a:pt x="3991" y="0"/>
                  <a:pt x="5142" y="1151"/>
                  <a:pt x="5142" y="2571"/>
                </a:cubicBezTo>
                <a:cubicBezTo>
                  <a:pt x="5142" y="3935"/>
                  <a:pt x="4079" y="5052"/>
                  <a:pt x="2736" y="5137"/>
                </a:cubicBezTo>
                <a:lnTo>
                  <a:pt x="2722" y="5138"/>
                </a:lnTo>
                <a:lnTo>
                  <a:pt x="2703" y="5139"/>
                </a:lnTo>
                <a:cubicBezTo>
                  <a:pt x="2659" y="5141"/>
                  <a:pt x="2615" y="5142"/>
                  <a:pt x="2571" y="5142"/>
                </a:cubicBezTo>
                <a:cubicBezTo>
                  <a:pt x="1151" y="5142"/>
                  <a:pt x="0" y="3991"/>
                  <a:pt x="0" y="2571"/>
                </a:cubicBezTo>
                <a:cubicBezTo>
                  <a:pt x="0" y="2482"/>
                  <a:pt x="4" y="2395"/>
                  <a:pt x="13" y="2308"/>
                </a:cubicBezTo>
                <a:lnTo>
                  <a:pt x="14" y="2305"/>
                </a:lnTo>
                <a:lnTo>
                  <a:pt x="17" y="2276"/>
                </a:lnTo>
                <a:cubicBezTo>
                  <a:pt x="163" y="995"/>
                  <a:pt x="1251" y="0"/>
                  <a:pt x="2571" y="0"/>
                </a:cubicBezTo>
                <a:close/>
              </a:path>
            </a:pathLst>
          </a:custGeom>
          <a:blipFill rotWithShape="1"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图形"/>
          <p:cNvSpPr/>
          <p:nvPr/>
        </p:nvSpPr>
        <p:spPr>
          <a:xfrm>
            <a:off x="712800" y="3070800"/>
            <a:ext cx="1731600" cy="18036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727" h="2842">
                <a:moveTo>
                  <a:pt x="14" y="0"/>
                </a:moveTo>
                <a:lnTo>
                  <a:pt x="19" y="0"/>
                </a:lnTo>
                <a:lnTo>
                  <a:pt x="19" y="3"/>
                </a:lnTo>
                <a:cubicBezTo>
                  <a:pt x="10" y="90"/>
                  <a:pt x="5" y="177"/>
                  <a:pt x="5" y="266"/>
                </a:cubicBezTo>
                <a:cubicBezTo>
                  <a:pt x="5" y="1686"/>
                  <a:pt x="1156" y="2837"/>
                  <a:pt x="2576" y="2837"/>
                </a:cubicBezTo>
                <a:cubicBezTo>
                  <a:pt x="2621" y="2837"/>
                  <a:pt x="2665" y="2836"/>
                  <a:pt x="2709" y="2834"/>
                </a:cubicBezTo>
                <a:lnTo>
                  <a:pt x="2727" y="2833"/>
                </a:lnTo>
                <a:lnTo>
                  <a:pt x="2727" y="2838"/>
                </a:lnTo>
                <a:lnTo>
                  <a:pt x="2709" y="2839"/>
                </a:lnTo>
                <a:cubicBezTo>
                  <a:pt x="2665" y="2841"/>
                  <a:pt x="2621" y="2842"/>
                  <a:pt x="2576" y="2842"/>
                </a:cubicBezTo>
                <a:cubicBezTo>
                  <a:pt x="1153" y="2842"/>
                  <a:pt x="0" y="1689"/>
                  <a:pt x="0" y="266"/>
                </a:cubicBezTo>
                <a:cubicBezTo>
                  <a:pt x="0" y="177"/>
                  <a:pt x="5" y="89"/>
                  <a:pt x="13" y="3"/>
                </a:cubicBezTo>
                <a:lnTo>
                  <a:pt x="1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"/>
          <p:cNvSpPr/>
          <p:nvPr/>
        </p:nvSpPr>
        <p:spPr>
          <a:xfrm>
            <a:off x="5659200" y="4568400"/>
            <a:ext cx="2008800" cy="3384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dist">
              <a:lnSpc>
                <a:spcPct val="100000"/>
              </a:lnSpc>
            </a:pPr>
            <a:r>
              <a:rPr lang="zh-CN" altLang="en-US" sz="1800">
                <a:solidFill>
                  <a:srgbClr val="E5E6FF"/>
                </a:solidFill>
                <a:effectLst/>
                <a:latin typeface="MiSans"/>
                <a:ea typeface="MiSans"/>
              </a:rPr>
              <a:t>汇报人：模板鸭</a:t>
            </a:r>
            <a:endParaRPr lang="zh-CN" altLang="en-US" sz="1800">
              <a:solidFill>
                <a:srgbClr val="E5E6FF"/>
              </a:solidFill>
              <a:effectLst/>
              <a:latin typeface="宋体"/>
              <a:ea typeface="宋体"/>
            </a:endParaRPr>
          </a:p>
        </p:txBody>
      </p:sp>
      <p:sp>
        <p:nvSpPr>
          <p:cNvPr id="14" name="文本"/>
          <p:cNvSpPr/>
          <p:nvPr/>
        </p:nvSpPr>
        <p:spPr>
          <a:xfrm>
            <a:off x="5547600" y="3326400"/>
            <a:ext cx="5652000" cy="7776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400">
                <a:solidFill>
                  <a:srgbClr val="333333"/>
                </a:solidFill>
                <a:effectLst/>
                <a:latin typeface="MiSans"/>
                <a:ea typeface="MiSans"/>
              </a:rPr>
              <a:t>【洋洋设计】迎春纳福春节企业年会颁奖年会盛典PPT模板点击输入您的内容，或通过复制您的文本</a:t>
            </a:r>
            <a:endParaRPr lang="zh-CN" altLang="en-US" sz="1400">
              <a:solidFill>
                <a:srgbClr val="333333"/>
              </a:solidFill>
              <a:effectLst/>
              <a:latin typeface="宋体"/>
              <a:ea typeface="宋体"/>
            </a:endParaRPr>
          </a:p>
        </p:txBody>
      </p:sp>
      <p:sp>
        <p:nvSpPr>
          <p:cNvPr id="15" name="文本"/>
          <p:cNvSpPr/>
          <p:nvPr/>
        </p:nvSpPr>
        <p:spPr>
          <a:xfrm>
            <a:off x="5439600" y="2098800"/>
            <a:ext cx="6573600" cy="13212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zh-CN" altLang="en-US" sz="7200">
                <a:solidFill>
                  <a:srgbClr val="333333"/>
                </a:solidFill>
                <a:effectLst/>
                <a:latin typeface="MiSans"/>
                <a:ea typeface="MiSans"/>
              </a:rPr>
              <a:t>【洋洋模板</a:t>
            </a:r>
            <a:endParaRPr lang="zh-CN" altLang="en-US" sz="7200">
              <a:solidFill>
                <a:srgbClr val="333333"/>
              </a:solidFill>
              <a:effectLst/>
              <a:latin typeface="宋体"/>
              <a:ea typeface="宋体"/>
            </a:endParaRPr>
          </a:p>
        </p:txBody>
      </p:sp>
      <p:extLst>
        <p:ext uri="{BB962C8B-B14F-4D97-AF65-F5344CB8AC3E}">
          <p14:creationId xmlns:p14="http://schemas.microsoft.com/office/powerpoint/2010/main" xmlns="" val="2988139268"/>
        </p:ext>
      </p:extLst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advTm="2000">
        <p15:prstTrans prst="peelOff"/>
      </p:transition>
    </mc:Choice>
    <mc:Fallback xmlns="">
      <p:transition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00"/>
                            </p:stCondLst>
                            <p:childTnLst>
                              <p:par>
                                <p:cTn id="4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"/>
                            </p:stCondLst>
                            <p:childTnLst>
                              <p:par>
                                <p:cTn id="4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500"/>
                            </p:stCondLst>
                            <p:childTnLst>
                              <p:par>
                                <p:cTn id="5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60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 showWhenStopped="0">
                <p:cTn id="61" repeatCount="indefinite" fill="hold" display="1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2" grpId="0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/>
      <p:bldP spid="14" grpId="0"/>
      <p:bldP spid="1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"/>
          <p:cNvCxnSpPr/>
          <p:nvPr/>
        </p:nvCxnSpPr>
        <p:spPr>
          <a:xfrm>
            <a:off x="10375971" y="5500800"/>
            <a:ext cx="331787" cy="0"/>
          </a:xfrm>
          <a:prstGeom prst="line">
            <a:avLst/>
          </a:prstGeom>
          <a:ln w="28575">
            <a:solidFill>
              <a:srgbClr val="000D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"/>
          <p:cNvCxnSpPr/>
          <p:nvPr/>
        </p:nvCxnSpPr>
        <p:spPr>
          <a:xfrm>
            <a:off x="7415272" y="5500800"/>
            <a:ext cx="331787" cy="0"/>
          </a:xfrm>
          <a:prstGeom prst="line">
            <a:avLst/>
          </a:prstGeom>
          <a:ln w="28575">
            <a:solidFill>
              <a:srgbClr val="000D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"/>
          <p:cNvCxnSpPr/>
          <p:nvPr/>
        </p:nvCxnSpPr>
        <p:spPr>
          <a:xfrm>
            <a:off x="4391826" y="5500800"/>
            <a:ext cx="331787" cy="0"/>
          </a:xfrm>
          <a:prstGeom prst="line">
            <a:avLst/>
          </a:prstGeom>
          <a:ln w="28575">
            <a:solidFill>
              <a:srgbClr val="000D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"/>
          <p:cNvCxnSpPr/>
          <p:nvPr/>
        </p:nvCxnSpPr>
        <p:spPr>
          <a:xfrm>
            <a:off x="1411200" y="5500800"/>
            <a:ext cx="331787" cy="0"/>
          </a:xfrm>
          <a:prstGeom prst="line">
            <a:avLst/>
          </a:prstGeom>
          <a:ln w="28575">
            <a:solidFill>
              <a:srgbClr val="000D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图形"/>
          <p:cNvSpPr/>
          <p:nvPr/>
        </p:nvSpPr>
        <p:spPr>
          <a:xfrm>
            <a:off x="1076400" y="4165200"/>
            <a:ext cx="1094400" cy="1094400"/>
          </a:xfrm>
          <a:prstGeom prst="ellipse">
            <a:avLst/>
          </a:prstGeom>
          <a:solidFill>
            <a:srgbClr val="000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图形"/>
          <p:cNvSpPr/>
          <p:nvPr/>
        </p:nvSpPr>
        <p:spPr>
          <a:xfrm>
            <a:off x="4050000" y="4165200"/>
            <a:ext cx="1094400" cy="1094400"/>
          </a:xfrm>
          <a:prstGeom prst="ellipse">
            <a:avLst/>
          </a:prstGeom>
          <a:solidFill>
            <a:srgbClr val="000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图形"/>
          <p:cNvSpPr/>
          <p:nvPr/>
        </p:nvSpPr>
        <p:spPr>
          <a:xfrm>
            <a:off x="7020000" y="4165200"/>
            <a:ext cx="1094400" cy="1094400"/>
          </a:xfrm>
          <a:prstGeom prst="ellipse">
            <a:avLst/>
          </a:prstGeom>
          <a:solidFill>
            <a:srgbClr val="000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图形"/>
          <p:cNvSpPr/>
          <p:nvPr/>
        </p:nvSpPr>
        <p:spPr>
          <a:xfrm>
            <a:off x="9993600" y="4165200"/>
            <a:ext cx="1094400" cy="1094400"/>
          </a:xfrm>
          <a:prstGeom prst="ellipse">
            <a:avLst/>
          </a:prstGeom>
          <a:solidFill>
            <a:srgbClr val="000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2" name="图片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06514" cy="3282343"/>
          </a:xfrm>
          <a:prstGeom prst="rect">
            <a:avLst/>
          </a:prstGeom>
        </p:spPr>
      </p:pic>
      <p:sp>
        <p:nvSpPr>
          <p:cNvPr id="13" name="图形"/>
          <p:cNvSpPr/>
          <p:nvPr/>
        </p:nvSpPr>
        <p:spPr>
          <a:xfrm>
            <a:off x="4507200" y="1173600"/>
            <a:ext cx="3175200" cy="1429200"/>
          </a:xfrm>
          <a:prstGeom prst="roundRect">
            <a:avLst>
              <a:gd name="adj" fmla="val 0"/>
            </a:avLst>
          </a:prstGeom>
          <a:solidFill>
            <a:srgbClr val="000DFF">
              <a:alpha val="5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"/>
          <p:cNvSpPr/>
          <p:nvPr/>
        </p:nvSpPr>
        <p:spPr>
          <a:xfrm>
            <a:off x="5239800" y="1238400"/>
            <a:ext cx="1713600" cy="8028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zh-CN" altLang="en-US" sz="4000">
                <a:solidFill>
                  <a:srgbClr val="E5E6FF"/>
                </a:solidFill>
                <a:effectLst/>
                <a:latin typeface="MiSans"/>
                <a:ea typeface="MiSans"/>
              </a:rPr>
              <a:t>目录</a:t>
            </a:r>
            <a:endParaRPr lang="zh-CN" altLang="en-US" sz="4000">
              <a:solidFill>
                <a:srgbClr val="E5E6FF"/>
              </a:solidFill>
              <a:effectLst/>
              <a:latin typeface="宋体"/>
              <a:ea typeface="宋体"/>
            </a:endParaRPr>
          </a:p>
        </p:txBody>
      </p:sp>
      <p:sp>
        <p:nvSpPr>
          <p:cNvPr id="15" name="文本"/>
          <p:cNvSpPr/>
          <p:nvPr/>
        </p:nvSpPr>
        <p:spPr>
          <a:xfrm>
            <a:off x="4622400" y="1796400"/>
            <a:ext cx="2948400" cy="7344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3200">
                <a:solidFill>
                  <a:srgbClr val="E5E6FF"/>
                </a:solidFill>
                <a:effectLst/>
                <a:latin typeface="MiSans"/>
                <a:ea typeface="MiSans"/>
              </a:rPr>
              <a:t>CONTENTS</a:t>
            </a:r>
            <a:endParaRPr lang="zh-CN" altLang="en-US" sz="3200">
              <a:solidFill>
                <a:srgbClr val="E5E6FF"/>
              </a:solidFill>
              <a:effectLst/>
              <a:latin typeface="宋体"/>
              <a:ea typeface="宋体"/>
            </a:endParaRPr>
          </a:p>
        </p:txBody>
      </p:sp>
      <p:sp>
        <p:nvSpPr>
          <p:cNvPr id="16" name="文本"/>
          <p:cNvSpPr/>
          <p:nvPr/>
        </p:nvSpPr>
        <p:spPr>
          <a:xfrm>
            <a:off x="1224000" y="4356000"/>
            <a:ext cx="799200" cy="7092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zh-CN" altLang="en-US" sz="3100">
                <a:solidFill>
                  <a:srgbClr val="E5E6FF"/>
                </a:solidFill>
                <a:effectLst/>
                <a:latin typeface="MiSans"/>
                <a:ea typeface="MiSans"/>
              </a:rPr>
              <a:t>01</a:t>
            </a:r>
            <a:endParaRPr lang="zh-CN" altLang="en-US" sz="3100">
              <a:solidFill>
                <a:srgbClr val="E5E6FF"/>
              </a:solidFill>
              <a:effectLst/>
              <a:latin typeface="宋体"/>
              <a:ea typeface="宋体"/>
            </a:endParaRPr>
          </a:p>
        </p:txBody>
      </p:sp>
      <p:sp>
        <p:nvSpPr>
          <p:cNvPr id="17" name="文本"/>
          <p:cNvSpPr/>
          <p:nvPr/>
        </p:nvSpPr>
        <p:spPr>
          <a:xfrm>
            <a:off x="4075200" y="4356000"/>
            <a:ext cx="1044000" cy="7092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zh-CN" altLang="en-US" sz="4000">
                <a:solidFill>
                  <a:srgbClr val="E5E6FF"/>
                </a:solidFill>
                <a:effectLst/>
                <a:latin typeface="MiSans"/>
                <a:ea typeface="MiSans"/>
              </a:rPr>
              <a:t>02</a:t>
            </a:r>
            <a:endParaRPr lang="zh-CN" altLang="en-US" sz="4000">
              <a:solidFill>
                <a:srgbClr val="E5E6FF"/>
              </a:solidFill>
              <a:effectLst/>
              <a:latin typeface="宋体"/>
              <a:ea typeface="宋体"/>
            </a:endParaRPr>
          </a:p>
        </p:txBody>
      </p:sp>
      <p:sp>
        <p:nvSpPr>
          <p:cNvPr id="18" name="文本"/>
          <p:cNvSpPr/>
          <p:nvPr/>
        </p:nvSpPr>
        <p:spPr>
          <a:xfrm>
            <a:off x="7045200" y="4359600"/>
            <a:ext cx="1044000" cy="7092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zh-CN" altLang="en-US" sz="4000">
                <a:solidFill>
                  <a:srgbClr val="E5E6FF"/>
                </a:solidFill>
                <a:effectLst/>
                <a:latin typeface="MiSans"/>
                <a:ea typeface="MiSans"/>
              </a:rPr>
              <a:t>04</a:t>
            </a:r>
            <a:endParaRPr lang="zh-CN" altLang="en-US" sz="4000">
              <a:solidFill>
                <a:srgbClr val="E5E6FF"/>
              </a:solidFill>
              <a:effectLst/>
              <a:latin typeface="宋体"/>
              <a:ea typeface="宋体"/>
            </a:endParaRPr>
          </a:p>
        </p:txBody>
      </p:sp>
      <p:sp>
        <p:nvSpPr>
          <p:cNvPr id="19" name="文本"/>
          <p:cNvSpPr/>
          <p:nvPr/>
        </p:nvSpPr>
        <p:spPr>
          <a:xfrm>
            <a:off x="10141200" y="4356000"/>
            <a:ext cx="799200" cy="7092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zh-CN" altLang="en-US" sz="3100">
                <a:solidFill>
                  <a:srgbClr val="E5E6FF"/>
                </a:solidFill>
                <a:effectLst/>
                <a:latin typeface="MiSans"/>
                <a:ea typeface="MiSans"/>
              </a:rPr>
              <a:t>03</a:t>
            </a:r>
            <a:endParaRPr lang="zh-CN" altLang="en-US" sz="3100">
              <a:solidFill>
                <a:srgbClr val="E5E6FF"/>
              </a:solidFill>
              <a:effectLst/>
              <a:latin typeface="宋体"/>
              <a:ea typeface="宋体"/>
            </a:endParaRPr>
          </a:p>
        </p:txBody>
      </p:sp>
      <p:sp>
        <p:nvSpPr>
          <p:cNvPr id="20" name="文本"/>
          <p:cNvSpPr/>
          <p:nvPr/>
        </p:nvSpPr>
        <p:spPr>
          <a:xfrm>
            <a:off x="568800" y="5659200"/>
            <a:ext cx="2070000" cy="4608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zh-CN" altLang="en-US" sz="2300">
                <a:solidFill>
                  <a:srgbClr val="333333"/>
                </a:solidFill>
                <a:effectLst/>
                <a:latin typeface="MiSans"/>
                <a:ea typeface="MiSans"/>
              </a:rPr>
              <a:t>单击编辑文本</a:t>
            </a:r>
            <a:endParaRPr lang="zh-CN" altLang="en-US" sz="2300">
              <a:solidFill>
                <a:srgbClr val="333333"/>
              </a:solidFill>
              <a:effectLst/>
              <a:latin typeface="宋体"/>
              <a:ea typeface="宋体"/>
            </a:endParaRPr>
          </a:p>
        </p:txBody>
      </p:sp>
      <p:sp>
        <p:nvSpPr>
          <p:cNvPr id="21" name="文本"/>
          <p:cNvSpPr/>
          <p:nvPr/>
        </p:nvSpPr>
        <p:spPr>
          <a:xfrm>
            <a:off x="3333600" y="5659200"/>
            <a:ext cx="2552400" cy="4608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zh-CN" altLang="en-US" sz="2400">
                <a:solidFill>
                  <a:srgbClr val="333333"/>
                </a:solidFill>
                <a:effectLst/>
                <a:latin typeface="MiSans"/>
                <a:ea typeface="MiSans"/>
              </a:rPr>
              <a:t>单击输入标题</a:t>
            </a:r>
            <a:endParaRPr lang="zh-CN" altLang="en-US" sz="2400">
              <a:solidFill>
                <a:srgbClr val="333333"/>
              </a:solidFill>
              <a:effectLst/>
              <a:latin typeface="宋体"/>
              <a:ea typeface="宋体"/>
            </a:endParaRPr>
          </a:p>
        </p:txBody>
      </p:sp>
      <p:sp>
        <p:nvSpPr>
          <p:cNvPr id="22" name="文本"/>
          <p:cNvSpPr/>
          <p:nvPr/>
        </p:nvSpPr>
        <p:spPr>
          <a:xfrm>
            <a:off x="6512400" y="5659200"/>
            <a:ext cx="2070000" cy="4608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zh-CN" altLang="en-US" sz="2300">
                <a:solidFill>
                  <a:srgbClr val="333333"/>
                </a:solidFill>
                <a:effectLst/>
                <a:latin typeface="MiSans"/>
                <a:ea typeface="MiSans"/>
              </a:rPr>
              <a:t>在这里输标题</a:t>
            </a:r>
            <a:endParaRPr lang="zh-CN" altLang="en-US" sz="2300">
              <a:solidFill>
                <a:srgbClr val="333333"/>
              </a:solidFill>
              <a:effectLst/>
              <a:latin typeface="宋体"/>
              <a:ea typeface="宋体"/>
            </a:endParaRPr>
          </a:p>
        </p:txBody>
      </p:sp>
      <p:sp>
        <p:nvSpPr>
          <p:cNvPr id="23" name="文本"/>
          <p:cNvSpPr/>
          <p:nvPr/>
        </p:nvSpPr>
        <p:spPr>
          <a:xfrm>
            <a:off x="9302400" y="5659200"/>
            <a:ext cx="2552400" cy="4608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zh-CN" altLang="en-US" sz="2400">
                <a:solidFill>
                  <a:srgbClr val="333333"/>
                </a:solidFill>
                <a:effectLst/>
                <a:latin typeface="MiSans"/>
                <a:ea typeface="MiSans"/>
              </a:rPr>
              <a:t>单击编辑文本</a:t>
            </a:r>
            <a:endParaRPr lang="zh-CN" altLang="en-US" sz="2400">
              <a:solidFill>
                <a:srgbClr val="333333"/>
              </a:solidFill>
              <a:effectLst/>
              <a:latin typeface="宋体"/>
              <a:ea typeface="宋体"/>
            </a:endParaRPr>
          </a:p>
        </p:txBody>
      </p:sp>
      <p:extLst>
        <p:ext uri="{BB962C8B-B14F-4D97-AF65-F5344CB8AC3E}">
          <p14:creationId xmlns:p14="http://schemas.microsoft.com/office/powerpoint/2010/main" xmlns="" val="2988139268"/>
        </p:ext>
      </p:extLst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advTm="2000">
        <p159:morph option="byObject"/>
      </p:transition>
    </mc:Choice>
    <mc:Fallback xmlns="">
      <p:transition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000"/>
                            </p:stCondLst>
                            <p:childTnLst>
                              <p:par>
                                <p:cTn id="48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500"/>
                            </p:stCondLst>
                            <p:childTnLst>
                              <p:par>
                                <p:cTn id="58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000"/>
                            </p:stCondLst>
                            <p:childTnLst>
                              <p:par>
                                <p:cTn id="6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/>
      <p:bldP spid="13" grpId="0" animBg="1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3200" cy="6858000"/>
          </a:xfrm>
          <a:prstGeom prst="rect">
            <a:avLst/>
          </a:prstGeom>
        </p:spPr>
      </p:pic>
      <p:sp>
        <p:nvSpPr>
          <p:cNvPr id="5" name="图形"/>
          <p:cNvSpPr/>
          <p:nvPr/>
        </p:nvSpPr>
        <p:spPr>
          <a:xfrm>
            <a:off x="0" y="0"/>
            <a:ext cx="12193200" cy="6858000"/>
          </a:xfrm>
          <a:prstGeom prst="rect">
            <a:avLst/>
          </a:prstGeom>
          <a:gradFill>
            <a:gsLst>
              <a:gs pos="0">
                <a:srgbClr val="FFFFFF">
                  <a:alpha val="60000"/>
                </a:srgbClr>
              </a:gs>
              <a:gs pos="100000">
                <a:srgbClr val="FFFFFF">
                  <a:alpha val="60000"/>
                </a:srgbClr>
              </a:gs>
            </a:gsLst>
            <a:lin ang="121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图形"/>
          <p:cNvSpPr/>
          <p:nvPr/>
        </p:nvSpPr>
        <p:spPr>
          <a:xfrm rot="10800000">
            <a:off x="3942000" y="1710000"/>
            <a:ext cx="8323200" cy="1558800"/>
          </a:xfrm>
          <a:custGeom>
            <a:avLst/>
            <a:gdLst>
              <a:gd name="connsiteX0" fmla="*/ 0 w 10000"/>
              <a:gd name="connsiteY0" fmla="*/ 10000 h 10000"/>
              <a:gd name="connsiteX1" fmla="*/ 2000 w 10000"/>
              <a:gd name="connsiteY1" fmla="*/ 0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  <a:gd name="connsiteX0-1" fmla="*/ 0 w 10000"/>
              <a:gd name="connsiteY0-2" fmla="*/ 10000 h 10000"/>
              <a:gd name="connsiteX1-3" fmla="*/ 2000 w 10000"/>
              <a:gd name="connsiteY1-4" fmla="*/ 0 h 10000"/>
              <a:gd name="connsiteX2-5" fmla="*/ 10000 w 10000"/>
              <a:gd name="connsiteY2-6" fmla="*/ 0 h 10000"/>
              <a:gd name="connsiteX3-7" fmla="*/ 8480 w 10000"/>
              <a:gd name="connsiteY3-8" fmla="*/ 10000 h 10000"/>
              <a:gd name="connsiteX4-9" fmla="*/ 0 w 10000"/>
              <a:gd name="connsiteY4-10" fmla="*/ 10000 h 10000"/>
              <a:gd name="connsiteX0-11" fmla="*/ 0 w 10000"/>
              <a:gd name="connsiteY0-12" fmla="*/ 10000 h 10000"/>
              <a:gd name="connsiteX1-13" fmla="*/ 2000 w 10000"/>
              <a:gd name="connsiteY1-14" fmla="*/ 0 h 10000"/>
              <a:gd name="connsiteX2-15" fmla="*/ 10000 w 10000"/>
              <a:gd name="connsiteY2-16" fmla="*/ 0 h 10000"/>
              <a:gd name="connsiteX3-17" fmla="*/ 8567 w 10000"/>
              <a:gd name="connsiteY3-18" fmla="*/ 10000 h 10000"/>
              <a:gd name="connsiteX4-19" fmla="*/ 0 w 10000"/>
              <a:gd name="connsiteY4-20" fmla="*/ 10000 h 10000"/>
              <a:gd name="connsiteX0-21" fmla="*/ 0 w 8030"/>
              <a:gd name="connsiteY0-22" fmla="*/ 10155 h 10155"/>
              <a:gd name="connsiteX1-23" fmla="*/ 30 w 8030"/>
              <a:gd name="connsiteY1-24" fmla="*/ 0 h 10155"/>
              <a:gd name="connsiteX2-25" fmla="*/ 8030 w 8030"/>
              <a:gd name="connsiteY2-26" fmla="*/ 0 h 10155"/>
              <a:gd name="connsiteX3-27" fmla="*/ 6597 w 8030"/>
              <a:gd name="connsiteY3-28" fmla="*/ 10000 h 10155"/>
              <a:gd name="connsiteX4-29" fmla="*/ 0 w 8030"/>
              <a:gd name="connsiteY4-30" fmla="*/ 10155 h 1015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8030" h="10155">
                <a:moveTo>
                  <a:pt x="0" y="10155"/>
                </a:moveTo>
                <a:lnTo>
                  <a:pt x="30" y="0"/>
                </a:lnTo>
                <a:lnTo>
                  <a:pt x="8030" y="0"/>
                </a:lnTo>
                <a:lnTo>
                  <a:pt x="6597" y="10000"/>
                </a:lnTo>
                <a:lnTo>
                  <a:pt x="0" y="10155"/>
                </a:lnTo>
                <a:close/>
              </a:path>
            </a:pathLst>
          </a:custGeom>
          <a:solidFill>
            <a:srgbClr val="000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图形"/>
          <p:cNvSpPr/>
          <p:nvPr/>
        </p:nvSpPr>
        <p:spPr>
          <a:xfrm>
            <a:off x="11361600" y="2354400"/>
            <a:ext cx="648000" cy="648000"/>
          </a:xfrm>
          <a:custGeom>
            <a:avLst/>
            <a:gdLst>
              <a:gd name="T0" fmla="*/ 2199 w 2504"/>
              <a:gd name="T1" fmla="*/ 0 h 2504"/>
              <a:gd name="T2" fmla="*/ 2504 w 2504"/>
              <a:gd name="T3" fmla="*/ 0 h 2504"/>
              <a:gd name="T4" fmla="*/ 2504 w 2504"/>
              <a:gd name="T5" fmla="*/ 2504 h 2504"/>
              <a:gd name="T6" fmla="*/ 0 w 2504"/>
              <a:gd name="T7" fmla="*/ 2504 h 2504"/>
              <a:gd name="T8" fmla="*/ 0 w 2504"/>
              <a:gd name="T9" fmla="*/ 2199 h 2504"/>
              <a:gd name="T10" fmla="*/ 1970 w 2504"/>
              <a:gd name="T11" fmla="*/ 2199 h 2504"/>
              <a:gd name="T12" fmla="*/ 87 w 2504"/>
              <a:gd name="T13" fmla="*/ 315 h 2504"/>
              <a:gd name="T14" fmla="*/ 303 w 2504"/>
              <a:gd name="T15" fmla="*/ 99 h 2504"/>
              <a:gd name="T16" fmla="*/ 2199 w 2504"/>
              <a:gd name="T17" fmla="*/ 1996 h 2504"/>
              <a:gd name="T18" fmla="*/ 2199 w 2504"/>
              <a:gd name="T19" fmla="*/ 0 h 25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504" h="2504">
                <a:moveTo>
                  <a:pt x="2199" y="0"/>
                </a:moveTo>
                <a:lnTo>
                  <a:pt x="2504" y="0"/>
                </a:lnTo>
                <a:lnTo>
                  <a:pt x="2504" y="2504"/>
                </a:lnTo>
                <a:lnTo>
                  <a:pt x="0" y="2504"/>
                </a:lnTo>
                <a:lnTo>
                  <a:pt x="0" y="2199"/>
                </a:lnTo>
                <a:lnTo>
                  <a:pt x="1970" y="2199"/>
                </a:lnTo>
                <a:lnTo>
                  <a:pt x="87" y="315"/>
                </a:lnTo>
                <a:lnTo>
                  <a:pt x="303" y="99"/>
                </a:lnTo>
                <a:lnTo>
                  <a:pt x="2199" y="1996"/>
                </a:lnTo>
                <a:lnTo>
                  <a:pt x="2199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图形"/>
          <p:cNvSpPr/>
          <p:nvPr/>
        </p:nvSpPr>
        <p:spPr>
          <a:xfrm rot="10800000">
            <a:off x="0" y="3826800"/>
            <a:ext cx="6253200" cy="1544400"/>
          </a:xfrm>
          <a:custGeom>
            <a:avLst/>
            <a:gdLst>
              <a:gd name="connsiteX0" fmla="*/ 0 w 10000"/>
              <a:gd name="connsiteY0" fmla="*/ 10000 h 10000"/>
              <a:gd name="connsiteX1" fmla="*/ 2000 w 10000"/>
              <a:gd name="connsiteY1" fmla="*/ 0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  <a:gd name="connsiteX0-1" fmla="*/ 0 w 10000"/>
              <a:gd name="connsiteY0-2" fmla="*/ 10000 h 10000"/>
              <a:gd name="connsiteX1-3" fmla="*/ 2000 w 10000"/>
              <a:gd name="connsiteY1-4" fmla="*/ 0 h 10000"/>
              <a:gd name="connsiteX2-5" fmla="*/ 10000 w 10000"/>
              <a:gd name="connsiteY2-6" fmla="*/ 0 h 10000"/>
              <a:gd name="connsiteX3-7" fmla="*/ 8480 w 10000"/>
              <a:gd name="connsiteY3-8" fmla="*/ 10000 h 10000"/>
              <a:gd name="connsiteX4-9" fmla="*/ 0 w 10000"/>
              <a:gd name="connsiteY4-10" fmla="*/ 10000 h 10000"/>
              <a:gd name="connsiteX0-11" fmla="*/ 0 w 10000"/>
              <a:gd name="connsiteY0-12" fmla="*/ 10000 h 10000"/>
              <a:gd name="connsiteX1-13" fmla="*/ 2000 w 10000"/>
              <a:gd name="connsiteY1-14" fmla="*/ 0 h 10000"/>
              <a:gd name="connsiteX2-15" fmla="*/ 10000 w 10000"/>
              <a:gd name="connsiteY2-16" fmla="*/ 0 h 10000"/>
              <a:gd name="connsiteX3-17" fmla="*/ 8567 w 10000"/>
              <a:gd name="connsiteY3-18" fmla="*/ 10000 h 10000"/>
              <a:gd name="connsiteX4-19" fmla="*/ 0 w 10000"/>
              <a:gd name="connsiteY4-20" fmla="*/ 10000 h 10000"/>
              <a:gd name="connsiteX0-21" fmla="*/ 0 w 8567"/>
              <a:gd name="connsiteY0-22" fmla="*/ 10077 h 10077"/>
              <a:gd name="connsiteX1-23" fmla="*/ 2000 w 8567"/>
              <a:gd name="connsiteY1-24" fmla="*/ 77 h 10077"/>
              <a:gd name="connsiteX2-25" fmla="*/ 7158 w 8567"/>
              <a:gd name="connsiteY2-26" fmla="*/ 0 h 10077"/>
              <a:gd name="connsiteX3-27" fmla="*/ 8567 w 8567"/>
              <a:gd name="connsiteY3-28" fmla="*/ 10077 h 10077"/>
              <a:gd name="connsiteX4-29" fmla="*/ 0 w 8567"/>
              <a:gd name="connsiteY4-30" fmla="*/ 10077 h 10077"/>
              <a:gd name="connsiteX0-31" fmla="*/ 0 w 8355"/>
              <a:gd name="connsiteY0-32" fmla="*/ 10000 h 10000"/>
              <a:gd name="connsiteX1-33" fmla="*/ 2335 w 8355"/>
              <a:gd name="connsiteY1-34" fmla="*/ 76 h 10000"/>
              <a:gd name="connsiteX2-35" fmla="*/ 8355 w 8355"/>
              <a:gd name="connsiteY2-36" fmla="*/ 0 h 10000"/>
              <a:gd name="connsiteX3-37" fmla="*/ 8286 w 8355"/>
              <a:gd name="connsiteY3-38" fmla="*/ 9846 h 10000"/>
              <a:gd name="connsiteX4-39" fmla="*/ 0 w 8355"/>
              <a:gd name="connsiteY4-40" fmla="*/ 10000 h 10000"/>
              <a:gd name="connsiteX0-41" fmla="*/ 0 w 10000"/>
              <a:gd name="connsiteY0-42" fmla="*/ 10000 h 10000"/>
              <a:gd name="connsiteX1-43" fmla="*/ 2795 w 10000"/>
              <a:gd name="connsiteY1-44" fmla="*/ 76 h 10000"/>
              <a:gd name="connsiteX2-45" fmla="*/ 10000 w 10000"/>
              <a:gd name="connsiteY2-46" fmla="*/ 0 h 10000"/>
              <a:gd name="connsiteX3-47" fmla="*/ 9993 w 10000"/>
              <a:gd name="connsiteY3-48" fmla="*/ 9846 h 10000"/>
              <a:gd name="connsiteX4-49" fmla="*/ 0 w 10000"/>
              <a:gd name="connsiteY4-50" fmla="*/ 10000 h 10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000" h="10000">
                <a:moveTo>
                  <a:pt x="0" y="10000"/>
                </a:moveTo>
                <a:lnTo>
                  <a:pt x="2795" y="76"/>
                </a:lnTo>
                <a:lnTo>
                  <a:pt x="10000" y="0"/>
                </a:lnTo>
                <a:cubicBezTo>
                  <a:pt x="9998" y="3282"/>
                  <a:pt x="9995" y="6564"/>
                  <a:pt x="9993" y="9846"/>
                </a:cubicBezTo>
                <a:lnTo>
                  <a:pt x="0" y="10000"/>
                </a:lnTo>
                <a:close/>
              </a:path>
            </a:pathLst>
          </a:custGeom>
          <a:solidFill>
            <a:srgbClr val="000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图形"/>
          <p:cNvSpPr/>
          <p:nvPr/>
        </p:nvSpPr>
        <p:spPr>
          <a:xfrm rot="10800000">
            <a:off x="0" y="2354400"/>
            <a:ext cx="10746000" cy="2145600"/>
          </a:xfrm>
          <a:custGeom>
            <a:avLst/>
            <a:gdLst>
              <a:gd name="connsiteX0" fmla="*/ 0 w 10000"/>
              <a:gd name="connsiteY0" fmla="*/ 10000 h 10000"/>
              <a:gd name="connsiteX1" fmla="*/ 2000 w 10000"/>
              <a:gd name="connsiteY1" fmla="*/ 0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  <a:gd name="connsiteX0-1" fmla="*/ 0 w 10000"/>
              <a:gd name="connsiteY0-2" fmla="*/ 10000 h 10000"/>
              <a:gd name="connsiteX1-3" fmla="*/ 2000 w 10000"/>
              <a:gd name="connsiteY1-4" fmla="*/ 0 h 10000"/>
              <a:gd name="connsiteX2-5" fmla="*/ 10000 w 10000"/>
              <a:gd name="connsiteY2-6" fmla="*/ 0 h 10000"/>
              <a:gd name="connsiteX3-7" fmla="*/ 8480 w 10000"/>
              <a:gd name="connsiteY3-8" fmla="*/ 10000 h 10000"/>
              <a:gd name="connsiteX4-9" fmla="*/ 0 w 10000"/>
              <a:gd name="connsiteY4-10" fmla="*/ 10000 h 10000"/>
              <a:gd name="connsiteX0-11" fmla="*/ 0 w 10000"/>
              <a:gd name="connsiteY0-12" fmla="*/ 10000 h 10000"/>
              <a:gd name="connsiteX1-13" fmla="*/ 2000 w 10000"/>
              <a:gd name="connsiteY1-14" fmla="*/ 0 h 10000"/>
              <a:gd name="connsiteX2-15" fmla="*/ 10000 w 10000"/>
              <a:gd name="connsiteY2-16" fmla="*/ 0 h 10000"/>
              <a:gd name="connsiteX3-17" fmla="*/ 8567 w 10000"/>
              <a:gd name="connsiteY3-18" fmla="*/ 10000 h 10000"/>
              <a:gd name="connsiteX4-19" fmla="*/ 0 w 10000"/>
              <a:gd name="connsiteY4-20" fmla="*/ 10000 h 10000"/>
              <a:gd name="connsiteX0-21" fmla="*/ 0 w 9178"/>
              <a:gd name="connsiteY0-22" fmla="*/ 10000 h 10000"/>
              <a:gd name="connsiteX1-23" fmla="*/ 1178 w 9178"/>
              <a:gd name="connsiteY1-24" fmla="*/ 0 h 10000"/>
              <a:gd name="connsiteX2-25" fmla="*/ 9178 w 9178"/>
              <a:gd name="connsiteY2-26" fmla="*/ 0 h 10000"/>
              <a:gd name="connsiteX3-27" fmla="*/ 7745 w 9178"/>
              <a:gd name="connsiteY3-28" fmla="*/ 10000 h 10000"/>
              <a:gd name="connsiteX4-29" fmla="*/ 0 w 9178"/>
              <a:gd name="connsiteY4-30" fmla="*/ 10000 h 10000"/>
              <a:gd name="connsiteX0-31" fmla="*/ 0 w 8474"/>
              <a:gd name="connsiteY0-32" fmla="*/ 10000 h 10000"/>
              <a:gd name="connsiteX1-33" fmla="*/ 1284 w 8474"/>
              <a:gd name="connsiteY1-34" fmla="*/ 0 h 10000"/>
              <a:gd name="connsiteX2-35" fmla="*/ 8474 w 8474"/>
              <a:gd name="connsiteY2-36" fmla="*/ 0 h 10000"/>
              <a:gd name="connsiteX3-37" fmla="*/ 8439 w 8474"/>
              <a:gd name="connsiteY3-38" fmla="*/ 10000 h 10000"/>
              <a:gd name="connsiteX4-39" fmla="*/ 0 w 8474"/>
              <a:gd name="connsiteY4-40" fmla="*/ 10000 h 10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8474" h="10000">
                <a:moveTo>
                  <a:pt x="0" y="10000"/>
                </a:moveTo>
                <a:lnTo>
                  <a:pt x="1284" y="0"/>
                </a:lnTo>
                <a:lnTo>
                  <a:pt x="8474" y="0"/>
                </a:lnTo>
                <a:cubicBezTo>
                  <a:pt x="8462" y="3333"/>
                  <a:pt x="8451" y="6667"/>
                  <a:pt x="8439" y="10000"/>
                </a:cubicBezTo>
                <a:lnTo>
                  <a:pt x="0" y="10000"/>
                </a:lnTo>
                <a:close/>
              </a:path>
            </a:pathLst>
          </a:custGeom>
          <a:solidFill>
            <a:srgbClr val="000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"/>
          <p:cNvSpPr/>
          <p:nvPr/>
        </p:nvSpPr>
        <p:spPr>
          <a:xfrm>
            <a:off x="2890800" y="2512800"/>
            <a:ext cx="3956400" cy="8460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zh-CN" altLang="en-US" sz="4700">
                <a:solidFill>
                  <a:srgbClr val="E5E6FF"/>
                </a:solidFill>
                <a:effectLst/>
                <a:latin typeface="MiSans"/>
                <a:ea typeface="MiSans"/>
              </a:rPr>
              <a:t>点击输入标题</a:t>
            </a:r>
            <a:endParaRPr lang="zh-CN" altLang="en-US" sz="4700">
              <a:solidFill>
                <a:srgbClr val="E5E6FF"/>
              </a:solidFill>
              <a:effectLst/>
              <a:latin typeface="宋体"/>
              <a:ea typeface="宋体"/>
            </a:endParaRPr>
          </a:p>
        </p:txBody>
      </p:sp>
      <p:sp>
        <p:nvSpPr>
          <p:cNvPr id="11" name="文本"/>
          <p:cNvSpPr/>
          <p:nvPr/>
        </p:nvSpPr>
        <p:spPr>
          <a:xfrm>
            <a:off x="3150000" y="3938400"/>
            <a:ext cx="2678400" cy="3096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zh-CN" altLang="en-US" sz="1400">
                <a:solidFill>
                  <a:srgbClr val="E5E6FF"/>
                </a:solidFill>
                <a:effectLst/>
                <a:latin typeface="MiSans"/>
                <a:ea typeface="MiSans"/>
              </a:rPr>
              <a:t>重点信息</a:t>
            </a:r>
            <a:endParaRPr lang="zh-CN" altLang="en-US" sz="1400">
              <a:solidFill>
                <a:srgbClr val="E5E6FF"/>
              </a:solidFill>
              <a:effectLst/>
              <a:latin typeface="宋体"/>
              <a:ea typeface="宋体"/>
            </a:endParaRPr>
          </a:p>
        </p:txBody>
      </p:sp>
      <p:sp>
        <p:nvSpPr>
          <p:cNvPr id="12" name="文本"/>
          <p:cNvSpPr/>
          <p:nvPr/>
        </p:nvSpPr>
        <p:spPr>
          <a:xfrm>
            <a:off x="5421600" y="3942000"/>
            <a:ext cx="2678400" cy="3096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zh-CN" altLang="en-US" sz="1400">
                <a:solidFill>
                  <a:srgbClr val="E5E6FF"/>
                </a:solidFill>
                <a:effectLst/>
                <a:latin typeface="MiSans"/>
                <a:ea typeface="MiSans"/>
              </a:rPr>
              <a:t>关键词语</a:t>
            </a:r>
            <a:endParaRPr lang="zh-CN" altLang="en-US" sz="1400">
              <a:solidFill>
                <a:srgbClr val="E5E6FF"/>
              </a:solidFill>
              <a:effectLst/>
              <a:latin typeface="宋体"/>
              <a:ea typeface="宋体"/>
            </a:endParaRPr>
          </a:p>
        </p:txBody>
      </p:sp>
      <p:sp>
        <p:nvSpPr>
          <p:cNvPr id="13" name="文本"/>
          <p:cNvSpPr/>
          <p:nvPr/>
        </p:nvSpPr>
        <p:spPr>
          <a:xfrm>
            <a:off x="5421600" y="3506400"/>
            <a:ext cx="2678400" cy="3096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zh-CN" altLang="en-US" sz="1400">
                <a:solidFill>
                  <a:srgbClr val="E5E6FF"/>
                </a:solidFill>
                <a:effectLst/>
                <a:latin typeface="MiSans"/>
                <a:ea typeface="MiSans"/>
              </a:rPr>
              <a:t>关键词语</a:t>
            </a:r>
            <a:endParaRPr lang="zh-CN" altLang="en-US" sz="1400">
              <a:solidFill>
                <a:srgbClr val="E5E6FF"/>
              </a:solidFill>
              <a:effectLst/>
              <a:latin typeface="宋体"/>
              <a:ea typeface="宋体"/>
            </a:endParaRPr>
          </a:p>
        </p:txBody>
      </p:sp>
      <p:sp>
        <p:nvSpPr>
          <p:cNvPr id="14" name="文本"/>
          <p:cNvSpPr/>
          <p:nvPr/>
        </p:nvSpPr>
        <p:spPr>
          <a:xfrm>
            <a:off x="3150000" y="3502800"/>
            <a:ext cx="2678400" cy="3096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zh-CN" altLang="en-US" sz="1400">
                <a:solidFill>
                  <a:srgbClr val="E5E6FF"/>
                </a:solidFill>
                <a:effectLst/>
                <a:latin typeface="MiSans"/>
                <a:ea typeface="MiSans"/>
              </a:rPr>
              <a:t>重点词语</a:t>
            </a:r>
            <a:endParaRPr lang="zh-CN" altLang="en-US" sz="1400">
              <a:solidFill>
                <a:srgbClr val="E5E6FF"/>
              </a:solidFill>
              <a:effectLst/>
              <a:latin typeface="宋体"/>
              <a:ea typeface="宋体"/>
            </a:endParaRPr>
          </a:p>
        </p:txBody>
      </p:sp>
      <p:sp>
        <p:nvSpPr>
          <p:cNvPr id="15" name="文本"/>
          <p:cNvSpPr/>
          <p:nvPr/>
        </p:nvSpPr>
        <p:spPr>
          <a:xfrm>
            <a:off x="1814400" y="2883600"/>
            <a:ext cx="957600" cy="16020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zh-CN" altLang="en-US" sz="7900">
                <a:solidFill>
                  <a:srgbClr val="7F86FF"/>
                </a:solidFill>
                <a:effectLst/>
                <a:latin typeface="MiSans"/>
                <a:ea typeface="MiSans"/>
              </a:rPr>
              <a:t>1</a:t>
            </a:r>
            <a:endParaRPr lang="zh-CN" altLang="en-US" sz="7900">
              <a:solidFill>
                <a:srgbClr val="7F86FF"/>
              </a:solidFill>
              <a:effectLst/>
              <a:latin typeface="宋体"/>
              <a:ea typeface="宋体"/>
            </a:endParaRPr>
          </a:p>
        </p:txBody>
      </p:sp>
      <p:sp>
        <p:nvSpPr>
          <p:cNvPr id="16" name="文本"/>
          <p:cNvSpPr/>
          <p:nvPr/>
        </p:nvSpPr>
        <p:spPr>
          <a:xfrm>
            <a:off x="518400" y="3718800"/>
            <a:ext cx="1378800" cy="5220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zh-CN" altLang="en-US" sz="2700">
                <a:solidFill>
                  <a:srgbClr val="E5E6FF"/>
                </a:solidFill>
                <a:effectLst/>
                <a:latin typeface="MiSans"/>
                <a:ea typeface="MiSans"/>
              </a:rPr>
              <a:t>PART</a:t>
            </a:r>
            <a:endParaRPr lang="zh-CN" altLang="en-US" sz="2700">
              <a:solidFill>
                <a:srgbClr val="E5E6FF"/>
              </a:solidFill>
              <a:effectLst/>
              <a:latin typeface="宋体"/>
              <a:ea typeface="宋体"/>
            </a:endParaRPr>
          </a:p>
        </p:txBody>
      </p:sp>
      <p:extLst>
        <p:ext uri="{BB962C8B-B14F-4D97-AF65-F5344CB8AC3E}">
          <p14:creationId xmlns:p14="http://schemas.microsoft.com/office/powerpoint/2010/main" xmlns="" val="2988139268"/>
        </p:ext>
      </p:extLs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advTm="2000">
        <p:wipe/>
      </p:transition>
    </mc:Choice>
    <mc:Fallback xmlns="">
      <p:transition advTm="200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图形"/>
          <p:cNvSpPr/>
          <p:nvPr/>
        </p:nvSpPr>
        <p:spPr>
          <a:xfrm>
            <a:off x="1342800" y="1846800"/>
            <a:ext cx="1116000" cy="1522800"/>
          </a:xfrm>
          <a:custGeom>
            <a:avLst/>
            <a:gdLst>
              <a:gd name="T0" fmla="*/ 131 w 736"/>
              <a:gd name="T1" fmla="*/ 0 h 1005"/>
              <a:gd name="T2" fmla="*/ 605 w 736"/>
              <a:gd name="T3" fmla="*/ 0 h 1005"/>
              <a:gd name="T4" fmla="*/ 499 w 736"/>
              <a:gd name="T5" fmla="*/ 173 h 1005"/>
              <a:gd name="T6" fmla="*/ 237 w 736"/>
              <a:gd name="T7" fmla="*/ 173 h 1005"/>
              <a:gd name="T8" fmla="*/ 131 w 736"/>
              <a:gd name="T9" fmla="*/ 0 h 1005"/>
              <a:gd name="T10" fmla="*/ 368 w 736"/>
              <a:gd name="T11" fmla="*/ 446 h 1005"/>
              <a:gd name="T12" fmla="*/ 647 w 736"/>
              <a:gd name="T13" fmla="*/ 726 h 1005"/>
              <a:gd name="T14" fmla="*/ 368 w 736"/>
              <a:gd name="T15" fmla="*/ 1005 h 1005"/>
              <a:gd name="T16" fmla="*/ 89 w 736"/>
              <a:gd name="T17" fmla="*/ 726 h 1005"/>
              <a:gd name="T18" fmla="*/ 368 w 736"/>
              <a:gd name="T19" fmla="*/ 446 h 1005"/>
              <a:gd name="T20" fmla="*/ 368 w 736"/>
              <a:gd name="T21" fmla="*/ 480 h 1005"/>
              <a:gd name="T22" fmla="*/ 123 w 736"/>
              <a:gd name="T23" fmla="*/ 726 h 1005"/>
              <a:gd name="T24" fmla="*/ 368 w 736"/>
              <a:gd name="T25" fmla="*/ 971 h 1005"/>
              <a:gd name="T26" fmla="*/ 613 w 736"/>
              <a:gd name="T27" fmla="*/ 726 h 1005"/>
              <a:gd name="T28" fmla="*/ 368 w 736"/>
              <a:gd name="T29" fmla="*/ 480 h 1005"/>
              <a:gd name="T30" fmla="*/ 626 w 736"/>
              <a:gd name="T31" fmla="*/ 28 h 1005"/>
              <a:gd name="T32" fmla="*/ 385 w 736"/>
              <a:gd name="T33" fmla="*/ 416 h 1005"/>
              <a:gd name="T34" fmla="*/ 566 w 736"/>
              <a:gd name="T35" fmla="*/ 487 h 1005"/>
              <a:gd name="T36" fmla="*/ 736 w 736"/>
              <a:gd name="T37" fmla="*/ 213 h 1005"/>
              <a:gd name="T38" fmla="*/ 626 w 736"/>
              <a:gd name="T39" fmla="*/ 28 h 1005"/>
              <a:gd name="T40" fmla="*/ 110 w 736"/>
              <a:gd name="T41" fmla="*/ 28 h 1005"/>
              <a:gd name="T42" fmla="*/ 0 w 736"/>
              <a:gd name="T43" fmla="*/ 213 h 1005"/>
              <a:gd name="T44" fmla="*/ 170 w 736"/>
              <a:gd name="T45" fmla="*/ 487 h 1005"/>
              <a:gd name="T46" fmla="*/ 351 w 736"/>
              <a:gd name="T47" fmla="*/ 416 h 1005"/>
              <a:gd name="T48" fmla="*/ 110 w 736"/>
              <a:gd name="T49" fmla="*/ 28 h 10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736" h="1005">
                <a:moveTo>
                  <a:pt x="131" y="0"/>
                </a:moveTo>
                <a:cubicBezTo>
                  <a:pt x="289" y="0"/>
                  <a:pt x="447" y="0"/>
                  <a:pt x="605" y="0"/>
                </a:cubicBezTo>
                <a:cubicBezTo>
                  <a:pt x="499" y="173"/>
                  <a:pt x="499" y="173"/>
                  <a:pt x="499" y="173"/>
                </a:cubicBezTo>
                <a:cubicBezTo>
                  <a:pt x="412" y="173"/>
                  <a:pt x="324" y="173"/>
                  <a:pt x="237" y="173"/>
                </a:cubicBezTo>
                <a:cubicBezTo>
                  <a:pt x="131" y="0"/>
                  <a:pt x="131" y="0"/>
                  <a:pt x="131" y="0"/>
                </a:cubicBezTo>
                <a:close/>
                <a:moveTo>
                  <a:pt x="368" y="446"/>
                </a:moveTo>
                <a:cubicBezTo>
                  <a:pt x="522" y="446"/>
                  <a:pt x="647" y="571"/>
                  <a:pt x="647" y="726"/>
                </a:cubicBezTo>
                <a:cubicBezTo>
                  <a:pt x="647" y="880"/>
                  <a:pt x="522" y="1005"/>
                  <a:pt x="368" y="1005"/>
                </a:cubicBezTo>
                <a:cubicBezTo>
                  <a:pt x="214" y="1005"/>
                  <a:pt x="89" y="880"/>
                  <a:pt x="89" y="726"/>
                </a:cubicBezTo>
                <a:cubicBezTo>
                  <a:pt x="89" y="571"/>
                  <a:pt x="214" y="446"/>
                  <a:pt x="368" y="446"/>
                </a:cubicBezTo>
                <a:close/>
                <a:moveTo>
                  <a:pt x="368" y="480"/>
                </a:moveTo>
                <a:cubicBezTo>
                  <a:pt x="233" y="480"/>
                  <a:pt x="123" y="590"/>
                  <a:pt x="123" y="726"/>
                </a:cubicBezTo>
                <a:cubicBezTo>
                  <a:pt x="123" y="861"/>
                  <a:pt x="233" y="971"/>
                  <a:pt x="368" y="971"/>
                </a:cubicBezTo>
                <a:cubicBezTo>
                  <a:pt x="503" y="971"/>
                  <a:pt x="613" y="861"/>
                  <a:pt x="613" y="726"/>
                </a:cubicBezTo>
                <a:cubicBezTo>
                  <a:pt x="613" y="590"/>
                  <a:pt x="503" y="480"/>
                  <a:pt x="368" y="480"/>
                </a:cubicBezTo>
                <a:close/>
                <a:moveTo>
                  <a:pt x="626" y="28"/>
                </a:moveTo>
                <a:cubicBezTo>
                  <a:pt x="385" y="416"/>
                  <a:pt x="385" y="416"/>
                  <a:pt x="385" y="416"/>
                </a:cubicBezTo>
                <a:cubicBezTo>
                  <a:pt x="454" y="420"/>
                  <a:pt x="516" y="446"/>
                  <a:pt x="566" y="487"/>
                </a:cubicBezTo>
                <a:cubicBezTo>
                  <a:pt x="736" y="213"/>
                  <a:pt x="736" y="213"/>
                  <a:pt x="736" y="213"/>
                </a:cubicBezTo>
                <a:cubicBezTo>
                  <a:pt x="626" y="28"/>
                  <a:pt x="626" y="28"/>
                  <a:pt x="626" y="28"/>
                </a:cubicBezTo>
                <a:close/>
                <a:moveTo>
                  <a:pt x="110" y="28"/>
                </a:moveTo>
                <a:cubicBezTo>
                  <a:pt x="0" y="213"/>
                  <a:pt x="0" y="213"/>
                  <a:pt x="0" y="213"/>
                </a:cubicBezTo>
                <a:cubicBezTo>
                  <a:pt x="170" y="487"/>
                  <a:pt x="170" y="487"/>
                  <a:pt x="170" y="487"/>
                </a:cubicBezTo>
                <a:cubicBezTo>
                  <a:pt x="220" y="446"/>
                  <a:pt x="282" y="420"/>
                  <a:pt x="351" y="416"/>
                </a:cubicBezTo>
                <a:lnTo>
                  <a:pt x="110" y="28"/>
                </a:lnTo>
                <a:close/>
              </a:path>
            </a:pathLst>
          </a:custGeom>
          <a:solidFill>
            <a:srgbClr val="000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图形"/>
          <p:cNvSpPr/>
          <p:nvPr/>
        </p:nvSpPr>
        <p:spPr>
          <a:xfrm>
            <a:off x="1342800" y="3992400"/>
            <a:ext cx="1116000" cy="1522800"/>
          </a:xfrm>
          <a:custGeom>
            <a:avLst/>
            <a:gdLst>
              <a:gd name="T0" fmla="*/ 131 w 736"/>
              <a:gd name="T1" fmla="*/ 0 h 1005"/>
              <a:gd name="T2" fmla="*/ 605 w 736"/>
              <a:gd name="T3" fmla="*/ 0 h 1005"/>
              <a:gd name="T4" fmla="*/ 499 w 736"/>
              <a:gd name="T5" fmla="*/ 173 h 1005"/>
              <a:gd name="T6" fmla="*/ 237 w 736"/>
              <a:gd name="T7" fmla="*/ 173 h 1005"/>
              <a:gd name="T8" fmla="*/ 131 w 736"/>
              <a:gd name="T9" fmla="*/ 0 h 1005"/>
              <a:gd name="T10" fmla="*/ 368 w 736"/>
              <a:gd name="T11" fmla="*/ 446 h 1005"/>
              <a:gd name="T12" fmla="*/ 647 w 736"/>
              <a:gd name="T13" fmla="*/ 726 h 1005"/>
              <a:gd name="T14" fmla="*/ 368 w 736"/>
              <a:gd name="T15" fmla="*/ 1005 h 1005"/>
              <a:gd name="T16" fmla="*/ 89 w 736"/>
              <a:gd name="T17" fmla="*/ 726 h 1005"/>
              <a:gd name="T18" fmla="*/ 368 w 736"/>
              <a:gd name="T19" fmla="*/ 446 h 1005"/>
              <a:gd name="T20" fmla="*/ 368 w 736"/>
              <a:gd name="T21" fmla="*/ 480 h 1005"/>
              <a:gd name="T22" fmla="*/ 123 w 736"/>
              <a:gd name="T23" fmla="*/ 726 h 1005"/>
              <a:gd name="T24" fmla="*/ 368 w 736"/>
              <a:gd name="T25" fmla="*/ 971 h 1005"/>
              <a:gd name="T26" fmla="*/ 613 w 736"/>
              <a:gd name="T27" fmla="*/ 726 h 1005"/>
              <a:gd name="T28" fmla="*/ 368 w 736"/>
              <a:gd name="T29" fmla="*/ 480 h 1005"/>
              <a:gd name="T30" fmla="*/ 626 w 736"/>
              <a:gd name="T31" fmla="*/ 28 h 1005"/>
              <a:gd name="T32" fmla="*/ 385 w 736"/>
              <a:gd name="T33" fmla="*/ 416 h 1005"/>
              <a:gd name="T34" fmla="*/ 566 w 736"/>
              <a:gd name="T35" fmla="*/ 487 h 1005"/>
              <a:gd name="T36" fmla="*/ 736 w 736"/>
              <a:gd name="T37" fmla="*/ 213 h 1005"/>
              <a:gd name="T38" fmla="*/ 626 w 736"/>
              <a:gd name="T39" fmla="*/ 28 h 1005"/>
              <a:gd name="T40" fmla="*/ 110 w 736"/>
              <a:gd name="T41" fmla="*/ 28 h 1005"/>
              <a:gd name="T42" fmla="*/ 0 w 736"/>
              <a:gd name="T43" fmla="*/ 213 h 1005"/>
              <a:gd name="T44" fmla="*/ 170 w 736"/>
              <a:gd name="T45" fmla="*/ 487 h 1005"/>
              <a:gd name="T46" fmla="*/ 351 w 736"/>
              <a:gd name="T47" fmla="*/ 416 h 1005"/>
              <a:gd name="T48" fmla="*/ 110 w 736"/>
              <a:gd name="T49" fmla="*/ 28 h 10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736" h="1005">
                <a:moveTo>
                  <a:pt x="131" y="0"/>
                </a:moveTo>
                <a:cubicBezTo>
                  <a:pt x="289" y="0"/>
                  <a:pt x="447" y="0"/>
                  <a:pt x="605" y="0"/>
                </a:cubicBezTo>
                <a:cubicBezTo>
                  <a:pt x="499" y="173"/>
                  <a:pt x="499" y="173"/>
                  <a:pt x="499" y="173"/>
                </a:cubicBezTo>
                <a:cubicBezTo>
                  <a:pt x="412" y="173"/>
                  <a:pt x="324" y="173"/>
                  <a:pt x="237" y="173"/>
                </a:cubicBezTo>
                <a:cubicBezTo>
                  <a:pt x="131" y="0"/>
                  <a:pt x="131" y="0"/>
                  <a:pt x="131" y="0"/>
                </a:cubicBezTo>
                <a:close/>
                <a:moveTo>
                  <a:pt x="368" y="446"/>
                </a:moveTo>
                <a:cubicBezTo>
                  <a:pt x="522" y="446"/>
                  <a:pt x="647" y="571"/>
                  <a:pt x="647" y="726"/>
                </a:cubicBezTo>
                <a:cubicBezTo>
                  <a:pt x="647" y="880"/>
                  <a:pt x="522" y="1005"/>
                  <a:pt x="368" y="1005"/>
                </a:cubicBezTo>
                <a:cubicBezTo>
                  <a:pt x="214" y="1005"/>
                  <a:pt x="89" y="880"/>
                  <a:pt x="89" y="726"/>
                </a:cubicBezTo>
                <a:cubicBezTo>
                  <a:pt x="89" y="571"/>
                  <a:pt x="214" y="446"/>
                  <a:pt x="368" y="446"/>
                </a:cubicBezTo>
                <a:close/>
                <a:moveTo>
                  <a:pt x="368" y="480"/>
                </a:moveTo>
                <a:cubicBezTo>
                  <a:pt x="233" y="480"/>
                  <a:pt x="123" y="590"/>
                  <a:pt x="123" y="726"/>
                </a:cubicBezTo>
                <a:cubicBezTo>
                  <a:pt x="123" y="861"/>
                  <a:pt x="233" y="971"/>
                  <a:pt x="368" y="971"/>
                </a:cubicBezTo>
                <a:cubicBezTo>
                  <a:pt x="503" y="971"/>
                  <a:pt x="613" y="861"/>
                  <a:pt x="613" y="726"/>
                </a:cubicBezTo>
                <a:cubicBezTo>
                  <a:pt x="613" y="590"/>
                  <a:pt x="503" y="480"/>
                  <a:pt x="368" y="480"/>
                </a:cubicBezTo>
                <a:close/>
                <a:moveTo>
                  <a:pt x="626" y="28"/>
                </a:moveTo>
                <a:cubicBezTo>
                  <a:pt x="385" y="416"/>
                  <a:pt x="385" y="416"/>
                  <a:pt x="385" y="416"/>
                </a:cubicBezTo>
                <a:cubicBezTo>
                  <a:pt x="454" y="420"/>
                  <a:pt x="516" y="446"/>
                  <a:pt x="566" y="487"/>
                </a:cubicBezTo>
                <a:cubicBezTo>
                  <a:pt x="736" y="213"/>
                  <a:pt x="736" y="213"/>
                  <a:pt x="736" y="213"/>
                </a:cubicBezTo>
                <a:cubicBezTo>
                  <a:pt x="626" y="28"/>
                  <a:pt x="626" y="28"/>
                  <a:pt x="626" y="28"/>
                </a:cubicBezTo>
                <a:close/>
                <a:moveTo>
                  <a:pt x="110" y="28"/>
                </a:moveTo>
                <a:cubicBezTo>
                  <a:pt x="0" y="213"/>
                  <a:pt x="0" y="213"/>
                  <a:pt x="0" y="213"/>
                </a:cubicBezTo>
                <a:cubicBezTo>
                  <a:pt x="170" y="487"/>
                  <a:pt x="170" y="487"/>
                  <a:pt x="170" y="487"/>
                </a:cubicBezTo>
                <a:cubicBezTo>
                  <a:pt x="220" y="446"/>
                  <a:pt x="282" y="420"/>
                  <a:pt x="351" y="416"/>
                </a:cubicBezTo>
                <a:lnTo>
                  <a:pt x="110" y="28"/>
                </a:lnTo>
                <a:close/>
              </a:path>
            </a:pathLst>
          </a:custGeom>
          <a:solidFill>
            <a:srgbClr val="000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图形"/>
          <p:cNvSpPr/>
          <p:nvPr/>
        </p:nvSpPr>
        <p:spPr>
          <a:xfrm>
            <a:off x="6638400" y="1846800"/>
            <a:ext cx="1116000" cy="1522800"/>
          </a:xfrm>
          <a:custGeom>
            <a:avLst/>
            <a:gdLst>
              <a:gd name="T0" fmla="*/ 131 w 736"/>
              <a:gd name="T1" fmla="*/ 0 h 1005"/>
              <a:gd name="T2" fmla="*/ 605 w 736"/>
              <a:gd name="T3" fmla="*/ 0 h 1005"/>
              <a:gd name="T4" fmla="*/ 499 w 736"/>
              <a:gd name="T5" fmla="*/ 173 h 1005"/>
              <a:gd name="T6" fmla="*/ 237 w 736"/>
              <a:gd name="T7" fmla="*/ 173 h 1005"/>
              <a:gd name="T8" fmla="*/ 131 w 736"/>
              <a:gd name="T9" fmla="*/ 0 h 1005"/>
              <a:gd name="T10" fmla="*/ 368 w 736"/>
              <a:gd name="T11" fmla="*/ 446 h 1005"/>
              <a:gd name="T12" fmla="*/ 647 w 736"/>
              <a:gd name="T13" fmla="*/ 726 h 1005"/>
              <a:gd name="T14" fmla="*/ 368 w 736"/>
              <a:gd name="T15" fmla="*/ 1005 h 1005"/>
              <a:gd name="T16" fmla="*/ 89 w 736"/>
              <a:gd name="T17" fmla="*/ 726 h 1005"/>
              <a:gd name="T18" fmla="*/ 368 w 736"/>
              <a:gd name="T19" fmla="*/ 446 h 1005"/>
              <a:gd name="T20" fmla="*/ 368 w 736"/>
              <a:gd name="T21" fmla="*/ 480 h 1005"/>
              <a:gd name="T22" fmla="*/ 123 w 736"/>
              <a:gd name="T23" fmla="*/ 726 h 1005"/>
              <a:gd name="T24" fmla="*/ 368 w 736"/>
              <a:gd name="T25" fmla="*/ 971 h 1005"/>
              <a:gd name="T26" fmla="*/ 613 w 736"/>
              <a:gd name="T27" fmla="*/ 726 h 1005"/>
              <a:gd name="T28" fmla="*/ 368 w 736"/>
              <a:gd name="T29" fmla="*/ 480 h 1005"/>
              <a:gd name="T30" fmla="*/ 626 w 736"/>
              <a:gd name="T31" fmla="*/ 28 h 1005"/>
              <a:gd name="T32" fmla="*/ 385 w 736"/>
              <a:gd name="T33" fmla="*/ 416 h 1005"/>
              <a:gd name="T34" fmla="*/ 566 w 736"/>
              <a:gd name="T35" fmla="*/ 487 h 1005"/>
              <a:gd name="T36" fmla="*/ 736 w 736"/>
              <a:gd name="T37" fmla="*/ 213 h 1005"/>
              <a:gd name="T38" fmla="*/ 626 w 736"/>
              <a:gd name="T39" fmla="*/ 28 h 1005"/>
              <a:gd name="T40" fmla="*/ 110 w 736"/>
              <a:gd name="T41" fmla="*/ 28 h 1005"/>
              <a:gd name="T42" fmla="*/ 0 w 736"/>
              <a:gd name="T43" fmla="*/ 213 h 1005"/>
              <a:gd name="T44" fmla="*/ 170 w 736"/>
              <a:gd name="T45" fmla="*/ 487 h 1005"/>
              <a:gd name="T46" fmla="*/ 351 w 736"/>
              <a:gd name="T47" fmla="*/ 416 h 1005"/>
              <a:gd name="T48" fmla="*/ 110 w 736"/>
              <a:gd name="T49" fmla="*/ 28 h 10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736" h="1005">
                <a:moveTo>
                  <a:pt x="131" y="0"/>
                </a:moveTo>
                <a:cubicBezTo>
                  <a:pt x="289" y="0"/>
                  <a:pt x="447" y="0"/>
                  <a:pt x="605" y="0"/>
                </a:cubicBezTo>
                <a:cubicBezTo>
                  <a:pt x="499" y="173"/>
                  <a:pt x="499" y="173"/>
                  <a:pt x="499" y="173"/>
                </a:cubicBezTo>
                <a:cubicBezTo>
                  <a:pt x="412" y="173"/>
                  <a:pt x="324" y="173"/>
                  <a:pt x="237" y="173"/>
                </a:cubicBezTo>
                <a:cubicBezTo>
                  <a:pt x="131" y="0"/>
                  <a:pt x="131" y="0"/>
                  <a:pt x="131" y="0"/>
                </a:cubicBezTo>
                <a:close/>
                <a:moveTo>
                  <a:pt x="368" y="446"/>
                </a:moveTo>
                <a:cubicBezTo>
                  <a:pt x="522" y="446"/>
                  <a:pt x="647" y="571"/>
                  <a:pt x="647" y="726"/>
                </a:cubicBezTo>
                <a:cubicBezTo>
                  <a:pt x="647" y="880"/>
                  <a:pt x="522" y="1005"/>
                  <a:pt x="368" y="1005"/>
                </a:cubicBezTo>
                <a:cubicBezTo>
                  <a:pt x="214" y="1005"/>
                  <a:pt x="89" y="880"/>
                  <a:pt x="89" y="726"/>
                </a:cubicBezTo>
                <a:cubicBezTo>
                  <a:pt x="89" y="571"/>
                  <a:pt x="214" y="446"/>
                  <a:pt x="368" y="446"/>
                </a:cubicBezTo>
                <a:close/>
                <a:moveTo>
                  <a:pt x="368" y="480"/>
                </a:moveTo>
                <a:cubicBezTo>
                  <a:pt x="233" y="480"/>
                  <a:pt x="123" y="590"/>
                  <a:pt x="123" y="726"/>
                </a:cubicBezTo>
                <a:cubicBezTo>
                  <a:pt x="123" y="861"/>
                  <a:pt x="233" y="971"/>
                  <a:pt x="368" y="971"/>
                </a:cubicBezTo>
                <a:cubicBezTo>
                  <a:pt x="503" y="971"/>
                  <a:pt x="613" y="861"/>
                  <a:pt x="613" y="726"/>
                </a:cubicBezTo>
                <a:cubicBezTo>
                  <a:pt x="613" y="590"/>
                  <a:pt x="503" y="480"/>
                  <a:pt x="368" y="480"/>
                </a:cubicBezTo>
                <a:close/>
                <a:moveTo>
                  <a:pt x="626" y="28"/>
                </a:moveTo>
                <a:cubicBezTo>
                  <a:pt x="385" y="416"/>
                  <a:pt x="385" y="416"/>
                  <a:pt x="385" y="416"/>
                </a:cubicBezTo>
                <a:cubicBezTo>
                  <a:pt x="454" y="420"/>
                  <a:pt x="516" y="446"/>
                  <a:pt x="566" y="487"/>
                </a:cubicBezTo>
                <a:cubicBezTo>
                  <a:pt x="736" y="213"/>
                  <a:pt x="736" y="213"/>
                  <a:pt x="736" y="213"/>
                </a:cubicBezTo>
                <a:cubicBezTo>
                  <a:pt x="626" y="28"/>
                  <a:pt x="626" y="28"/>
                  <a:pt x="626" y="28"/>
                </a:cubicBezTo>
                <a:close/>
                <a:moveTo>
                  <a:pt x="110" y="28"/>
                </a:moveTo>
                <a:cubicBezTo>
                  <a:pt x="0" y="213"/>
                  <a:pt x="0" y="213"/>
                  <a:pt x="0" y="213"/>
                </a:cubicBezTo>
                <a:cubicBezTo>
                  <a:pt x="170" y="487"/>
                  <a:pt x="170" y="487"/>
                  <a:pt x="170" y="487"/>
                </a:cubicBezTo>
                <a:cubicBezTo>
                  <a:pt x="220" y="446"/>
                  <a:pt x="282" y="420"/>
                  <a:pt x="351" y="416"/>
                </a:cubicBezTo>
                <a:lnTo>
                  <a:pt x="110" y="28"/>
                </a:lnTo>
                <a:close/>
              </a:path>
            </a:pathLst>
          </a:custGeom>
          <a:solidFill>
            <a:srgbClr val="000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图形"/>
          <p:cNvSpPr/>
          <p:nvPr/>
        </p:nvSpPr>
        <p:spPr>
          <a:xfrm>
            <a:off x="6638400" y="3992400"/>
            <a:ext cx="1116000" cy="1522800"/>
          </a:xfrm>
          <a:custGeom>
            <a:avLst/>
            <a:gdLst>
              <a:gd name="T0" fmla="*/ 131 w 736"/>
              <a:gd name="T1" fmla="*/ 0 h 1005"/>
              <a:gd name="T2" fmla="*/ 605 w 736"/>
              <a:gd name="T3" fmla="*/ 0 h 1005"/>
              <a:gd name="T4" fmla="*/ 499 w 736"/>
              <a:gd name="T5" fmla="*/ 173 h 1005"/>
              <a:gd name="T6" fmla="*/ 237 w 736"/>
              <a:gd name="T7" fmla="*/ 173 h 1005"/>
              <a:gd name="T8" fmla="*/ 131 w 736"/>
              <a:gd name="T9" fmla="*/ 0 h 1005"/>
              <a:gd name="T10" fmla="*/ 368 w 736"/>
              <a:gd name="T11" fmla="*/ 446 h 1005"/>
              <a:gd name="T12" fmla="*/ 647 w 736"/>
              <a:gd name="T13" fmla="*/ 726 h 1005"/>
              <a:gd name="T14" fmla="*/ 368 w 736"/>
              <a:gd name="T15" fmla="*/ 1005 h 1005"/>
              <a:gd name="T16" fmla="*/ 89 w 736"/>
              <a:gd name="T17" fmla="*/ 726 h 1005"/>
              <a:gd name="T18" fmla="*/ 368 w 736"/>
              <a:gd name="T19" fmla="*/ 446 h 1005"/>
              <a:gd name="T20" fmla="*/ 368 w 736"/>
              <a:gd name="T21" fmla="*/ 480 h 1005"/>
              <a:gd name="T22" fmla="*/ 123 w 736"/>
              <a:gd name="T23" fmla="*/ 726 h 1005"/>
              <a:gd name="T24" fmla="*/ 368 w 736"/>
              <a:gd name="T25" fmla="*/ 971 h 1005"/>
              <a:gd name="T26" fmla="*/ 613 w 736"/>
              <a:gd name="T27" fmla="*/ 726 h 1005"/>
              <a:gd name="T28" fmla="*/ 368 w 736"/>
              <a:gd name="T29" fmla="*/ 480 h 1005"/>
              <a:gd name="T30" fmla="*/ 626 w 736"/>
              <a:gd name="T31" fmla="*/ 28 h 1005"/>
              <a:gd name="T32" fmla="*/ 385 w 736"/>
              <a:gd name="T33" fmla="*/ 416 h 1005"/>
              <a:gd name="T34" fmla="*/ 566 w 736"/>
              <a:gd name="T35" fmla="*/ 487 h 1005"/>
              <a:gd name="T36" fmla="*/ 736 w 736"/>
              <a:gd name="T37" fmla="*/ 213 h 1005"/>
              <a:gd name="T38" fmla="*/ 626 w 736"/>
              <a:gd name="T39" fmla="*/ 28 h 1005"/>
              <a:gd name="T40" fmla="*/ 110 w 736"/>
              <a:gd name="T41" fmla="*/ 28 h 1005"/>
              <a:gd name="T42" fmla="*/ 0 w 736"/>
              <a:gd name="T43" fmla="*/ 213 h 1005"/>
              <a:gd name="T44" fmla="*/ 170 w 736"/>
              <a:gd name="T45" fmla="*/ 487 h 1005"/>
              <a:gd name="T46" fmla="*/ 351 w 736"/>
              <a:gd name="T47" fmla="*/ 416 h 1005"/>
              <a:gd name="T48" fmla="*/ 110 w 736"/>
              <a:gd name="T49" fmla="*/ 28 h 10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736" h="1005">
                <a:moveTo>
                  <a:pt x="131" y="0"/>
                </a:moveTo>
                <a:cubicBezTo>
                  <a:pt x="289" y="0"/>
                  <a:pt x="447" y="0"/>
                  <a:pt x="605" y="0"/>
                </a:cubicBezTo>
                <a:cubicBezTo>
                  <a:pt x="499" y="173"/>
                  <a:pt x="499" y="173"/>
                  <a:pt x="499" y="173"/>
                </a:cubicBezTo>
                <a:cubicBezTo>
                  <a:pt x="412" y="173"/>
                  <a:pt x="324" y="173"/>
                  <a:pt x="237" y="173"/>
                </a:cubicBezTo>
                <a:cubicBezTo>
                  <a:pt x="131" y="0"/>
                  <a:pt x="131" y="0"/>
                  <a:pt x="131" y="0"/>
                </a:cubicBezTo>
                <a:close/>
                <a:moveTo>
                  <a:pt x="368" y="446"/>
                </a:moveTo>
                <a:cubicBezTo>
                  <a:pt x="522" y="446"/>
                  <a:pt x="647" y="571"/>
                  <a:pt x="647" y="726"/>
                </a:cubicBezTo>
                <a:cubicBezTo>
                  <a:pt x="647" y="880"/>
                  <a:pt x="522" y="1005"/>
                  <a:pt x="368" y="1005"/>
                </a:cubicBezTo>
                <a:cubicBezTo>
                  <a:pt x="214" y="1005"/>
                  <a:pt x="89" y="880"/>
                  <a:pt x="89" y="726"/>
                </a:cubicBezTo>
                <a:cubicBezTo>
                  <a:pt x="89" y="571"/>
                  <a:pt x="214" y="446"/>
                  <a:pt x="368" y="446"/>
                </a:cubicBezTo>
                <a:close/>
                <a:moveTo>
                  <a:pt x="368" y="480"/>
                </a:moveTo>
                <a:cubicBezTo>
                  <a:pt x="233" y="480"/>
                  <a:pt x="123" y="590"/>
                  <a:pt x="123" y="726"/>
                </a:cubicBezTo>
                <a:cubicBezTo>
                  <a:pt x="123" y="861"/>
                  <a:pt x="233" y="971"/>
                  <a:pt x="368" y="971"/>
                </a:cubicBezTo>
                <a:cubicBezTo>
                  <a:pt x="503" y="971"/>
                  <a:pt x="613" y="861"/>
                  <a:pt x="613" y="726"/>
                </a:cubicBezTo>
                <a:cubicBezTo>
                  <a:pt x="613" y="590"/>
                  <a:pt x="503" y="480"/>
                  <a:pt x="368" y="480"/>
                </a:cubicBezTo>
                <a:close/>
                <a:moveTo>
                  <a:pt x="626" y="28"/>
                </a:moveTo>
                <a:cubicBezTo>
                  <a:pt x="385" y="416"/>
                  <a:pt x="385" y="416"/>
                  <a:pt x="385" y="416"/>
                </a:cubicBezTo>
                <a:cubicBezTo>
                  <a:pt x="454" y="420"/>
                  <a:pt x="516" y="446"/>
                  <a:pt x="566" y="487"/>
                </a:cubicBezTo>
                <a:cubicBezTo>
                  <a:pt x="736" y="213"/>
                  <a:pt x="736" y="213"/>
                  <a:pt x="736" y="213"/>
                </a:cubicBezTo>
                <a:cubicBezTo>
                  <a:pt x="626" y="28"/>
                  <a:pt x="626" y="28"/>
                  <a:pt x="626" y="28"/>
                </a:cubicBezTo>
                <a:close/>
                <a:moveTo>
                  <a:pt x="110" y="28"/>
                </a:moveTo>
                <a:cubicBezTo>
                  <a:pt x="0" y="213"/>
                  <a:pt x="0" y="213"/>
                  <a:pt x="0" y="213"/>
                </a:cubicBezTo>
                <a:cubicBezTo>
                  <a:pt x="170" y="487"/>
                  <a:pt x="170" y="487"/>
                  <a:pt x="170" y="487"/>
                </a:cubicBezTo>
                <a:cubicBezTo>
                  <a:pt x="220" y="446"/>
                  <a:pt x="282" y="420"/>
                  <a:pt x="351" y="416"/>
                </a:cubicBezTo>
                <a:lnTo>
                  <a:pt x="110" y="28"/>
                </a:lnTo>
                <a:close/>
              </a:path>
            </a:pathLst>
          </a:custGeom>
          <a:solidFill>
            <a:srgbClr val="000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"/>
          <p:cNvSpPr/>
          <p:nvPr/>
        </p:nvSpPr>
        <p:spPr>
          <a:xfrm>
            <a:off x="2469600" y="2595600"/>
            <a:ext cx="3168000" cy="7380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zh-CN" altLang="en-US" sz="1400">
                <a:solidFill>
                  <a:srgbClr val="333333"/>
                </a:solidFill>
                <a:effectLst/>
                <a:latin typeface="MiSans"/>
                <a:ea typeface="MiSans"/>
              </a:rPr>
              <a:t>请单击这里后输入您的标题，请单击这里后输入您的标题</a:t>
            </a:r>
            <a:endParaRPr lang="zh-CN" altLang="en-US" sz="1400">
              <a:solidFill>
                <a:srgbClr val="333333"/>
              </a:solidFill>
              <a:effectLst/>
              <a:latin typeface="宋体"/>
              <a:ea typeface="宋体"/>
            </a:endParaRPr>
          </a:p>
        </p:txBody>
      </p:sp>
      <p:sp>
        <p:nvSpPr>
          <p:cNvPr id="9" name="文本"/>
          <p:cNvSpPr/>
          <p:nvPr/>
        </p:nvSpPr>
        <p:spPr>
          <a:xfrm>
            <a:off x="7754400" y="2595600"/>
            <a:ext cx="3168000" cy="7380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zh-CN" altLang="en-US" sz="1400">
                <a:solidFill>
                  <a:srgbClr val="333333"/>
                </a:solidFill>
                <a:effectLst/>
                <a:latin typeface="MiSans"/>
                <a:ea typeface="MiSans"/>
              </a:rPr>
              <a:t>请单击这里后输入您的标题，请单击这里后输入您的标题</a:t>
            </a:r>
            <a:endParaRPr lang="zh-CN" altLang="en-US" sz="1400">
              <a:solidFill>
                <a:srgbClr val="333333"/>
              </a:solidFill>
              <a:effectLst/>
              <a:latin typeface="宋体"/>
              <a:ea typeface="宋体"/>
            </a:endParaRPr>
          </a:p>
        </p:txBody>
      </p:sp>
      <p:sp>
        <p:nvSpPr>
          <p:cNvPr id="10" name="文本"/>
          <p:cNvSpPr/>
          <p:nvPr/>
        </p:nvSpPr>
        <p:spPr>
          <a:xfrm>
            <a:off x="7754400" y="4741200"/>
            <a:ext cx="3168000" cy="7380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zh-CN" altLang="en-US" sz="1400">
                <a:solidFill>
                  <a:srgbClr val="333333"/>
                </a:solidFill>
                <a:effectLst/>
                <a:latin typeface="MiSans"/>
                <a:ea typeface="MiSans"/>
              </a:rPr>
              <a:t>请单击这里后输入您的标题，请单击这里后输入您的标题</a:t>
            </a:r>
            <a:endParaRPr lang="zh-CN" altLang="en-US" sz="1400">
              <a:solidFill>
                <a:srgbClr val="333333"/>
              </a:solidFill>
              <a:effectLst/>
              <a:latin typeface="宋体"/>
              <a:ea typeface="宋体"/>
            </a:endParaRPr>
          </a:p>
        </p:txBody>
      </p:sp>
      <p:sp>
        <p:nvSpPr>
          <p:cNvPr id="11" name="文本"/>
          <p:cNvSpPr/>
          <p:nvPr/>
        </p:nvSpPr>
        <p:spPr>
          <a:xfrm>
            <a:off x="2469600" y="4741200"/>
            <a:ext cx="3168000" cy="7380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zh-CN" altLang="en-US" sz="1400">
                <a:solidFill>
                  <a:srgbClr val="333333"/>
                </a:solidFill>
                <a:effectLst/>
                <a:latin typeface="MiSans"/>
                <a:ea typeface="MiSans"/>
              </a:rPr>
              <a:t>请单击这里后输入您的标题，请单击这里后输入您的标题</a:t>
            </a:r>
            <a:endParaRPr lang="zh-CN" altLang="en-US" sz="1400">
              <a:solidFill>
                <a:srgbClr val="333333"/>
              </a:solidFill>
              <a:effectLst/>
              <a:latin typeface="宋体"/>
              <a:ea typeface="宋体"/>
            </a:endParaRPr>
          </a:p>
        </p:txBody>
      </p:sp>
      <p:sp>
        <p:nvSpPr>
          <p:cNvPr id="12" name="文本"/>
          <p:cNvSpPr/>
          <p:nvPr/>
        </p:nvSpPr>
        <p:spPr>
          <a:xfrm>
            <a:off x="1441800" y="2761200"/>
            <a:ext cx="918000" cy="3708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>
                <a:solidFill>
                  <a:srgbClr val="E5E6FF"/>
                </a:solidFill>
                <a:effectLst/>
                <a:latin typeface="MiSans"/>
                <a:ea typeface="MiSans"/>
              </a:rPr>
              <a:t>20NN</a:t>
            </a:r>
            <a:endParaRPr lang="zh-CN" altLang="en-US" sz="1400">
              <a:solidFill>
                <a:srgbClr val="E5E6FF"/>
              </a:solidFill>
              <a:effectLst/>
              <a:latin typeface="宋体"/>
              <a:ea typeface="宋体"/>
            </a:endParaRPr>
          </a:p>
        </p:txBody>
      </p:sp>
      <p:sp>
        <p:nvSpPr>
          <p:cNvPr id="13" name="文本"/>
          <p:cNvSpPr/>
          <p:nvPr/>
        </p:nvSpPr>
        <p:spPr>
          <a:xfrm>
            <a:off x="1459800" y="4906800"/>
            <a:ext cx="882000" cy="3708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>
                <a:solidFill>
                  <a:srgbClr val="E5E6FF"/>
                </a:solidFill>
                <a:effectLst/>
                <a:latin typeface="MiSans"/>
                <a:ea typeface="MiSans"/>
              </a:rPr>
              <a:t>20NN</a:t>
            </a:r>
            <a:endParaRPr lang="zh-CN" altLang="en-US" sz="1400">
              <a:solidFill>
                <a:srgbClr val="E5E6FF"/>
              </a:solidFill>
              <a:effectLst/>
              <a:latin typeface="宋体"/>
              <a:ea typeface="宋体"/>
            </a:endParaRPr>
          </a:p>
        </p:txBody>
      </p:sp>
      <p:sp>
        <p:nvSpPr>
          <p:cNvPr id="14" name="文本"/>
          <p:cNvSpPr/>
          <p:nvPr/>
        </p:nvSpPr>
        <p:spPr>
          <a:xfrm>
            <a:off x="6730650" y="2761200"/>
            <a:ext cx="931500" cy="3708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>
                <a:solidFill>
                  <a:srgbClr val="E5E6FF"/>
                </a:solidFill>
                <a:effectLst/>
                <a:latin typeface="MiSans"/>
                <a:ea typeface="MiSans"/>
              </a:rPr>
              <a:t>20NN</a:t>
            </a:r>
            <a:endParaRPr lang="zh-CN" altLang="en-US" sz="1400">
              <a:solidFill>
                <a:srgbClr val="E5E6FF"/>
              </a:solidFill>
              <a:effectLst/>
              <a:latin typeface="宋体"/>
              <a:ea typeface="宋体"/>
            </a:endParaRPr>
          </a:p>
        </p:txBody>
      </p:sp>
      <p:sp>
        <p:nvSpPr>
          <p:cNvPr id="15" name="文本"/>
          <p:cNvSpPr/>
          <p:nvPr/>
        </p:nvSpPr>
        <p:spPr>
          <a:xfrm>
            <a:off x="6753150" y="4906800"/>
            <a:ext cx="886500" cy="3708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>
                <a:solidFill>
                  <a:srgbClr val="E5E6FF"/>
                </a:solidFill>
                <a:effectLst/>
                <a:latin typeface="MiSans"/>
                <a:ea typeface="MiSans"/>
              </a:rPr>
              <a:t>20NN</a:t>
            </a:r>
            <a:endParaRPr lang="zh-CN" altLang="en-US" sz="1400">
              <a:solidFill>
                <a:srgbClr val="E5E6FF"/>
              </a:solidFill>
              <a:effectLst/>
              <a:latin typeface="宋体"/>
              <a:ea typeface="宋体"/>
            </a:endParaRPr>
          </a:p>
        </p:txBody>
      </p:sp>
      <p:sp>
        <p:nvSpPr>
          <p:cNvPr id="16" name="图形"/>
          <p:cNvSpPr/>
          <p:nvPr/>
        </p:nvSpPr>
        <p:spPr>
          <a:xfrm>
            <a:off x="655200" y="0"/>
            <a:ext cx="183600" cy="727200"/>
          </a:xfrm>
          <a:prstGeom prst="roundRect">
            <a:avLst>
              <a:gd name="adj" fmla="val 40000"/>
            </a:avLst>
          </a:prstGeom>
          <a:solidFill>
            <a:srgbClr val="000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图形"/>
          <p:cNvSpPr/>
          <p:nvPr/>
        </p:nvSpPr>
        <p:spPr>
          <a:xfrm>
            <a:off x="334800" y="0"/>
            <a:ext cx="259200" cy="1029600"/>
          </a:xfrm>
          <a:prstGeom prst="roundRect">
            <a:avLst>
              <a:gd name="adj" fmla="val 40000"/>
            </a:avLst>
          </a:prstGeom>
          <a:solidFill>
            <a:srgbClr val="000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"/>
          <p:cNvSpPr/>
          <p:nvPr/>
        </p:nvSpPr>
        <p:spPr>
          <a:xfrm>
            <a:off x="1015200" y="57600"/>
            <a:ext cx="2793600" cy="5220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zh-CN" altLang="en-US" sz="2700">
                <a:solidFill>
                  <a:srgbClr val="333333"/>
                </a:solidFill>
                <a:effectLst/>
                <a:latin typeface="MiSans"/>
                <a:ea typeface="MiSans"/>
              </a:rPr>
              <a:t>单击这里改文本</a:t>
            </a:r>
            <a:endParaRPr lang="zh-CN" altLang="en-US" sz="2700">
              <a:solidFill>
                <a:srgbClr val="333333"/>
              </a:solidFill>
              <a:effectLst/>
              <a:latin typeface="宋体"/>
              <a:ea typeface="宋体"/>
            </a:endParaRPr>
          </a:p>
        </p:txBody>
      </p:sp>
      <p:extLst>
        <p:ext uri="{BB962C8B-B14F-4D97-AF65-F5344CB8AC3E}">
          <p14:creationId xmlns:p14="http://schemas.microsoft.com/office/powerpoint/2010/main" xmlns="" val="2988139268"/>
        </p:ext>
      </p:extLst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advTm="2000">
        <p15:prstTrans prst="pageCurlDouble"/>
      </p:transition>
    </mc:Choice>
    <mc:Fallback xmlns="">
      <p:transition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000"/>
                            </p:stCondLst>
                            <p:childTnLst>
                              <p:par>
                                <p:cTn id="48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500"/>
                            </p:stCondLst>
                            <p:childTnLst>
                              <p:par>
                                <p:cTn id="52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 animBg="1"/>
      <p:bldP spid="17" grpId="0" animBg="1"/>
      <p:bldP spid="1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图形"/>
          <p:cNvSpPr/>
          <p:nvPr/>
        </p:nvSpPr>
        <p:spPr>
          <a:xfrm>
            <a:off x="662400" y="2901600"/>
            <a:ext cx="2401200" cy="2631600"/>
          </a:xfrm>
          <a:prstGeom prst="roundRect">
            <a:avLst/>
          </a:prstGeom>
          <a:noFill/>
          <a:ln w="19050" cmpd="sng">
            <a:solidFill>
              <a:srgbClr val="000DFF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图形"/>
          <p:cNvSpPr/>
          <p:nvPr/>
        </p:nvSpPr>
        <p:spPr>
          <a:xfrm flipV="1">
            <a:off x="1742400" y="3985200"/>
            <a:ext cx="291600" cy="172800"/>
          </a:xfrm>
          <a:prstGeom prst="triangle">
            <a:avLst/>
          </a:prstGeom>
          <a:solidFill>
            <a:srgbClr val="000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图形"/>
          <p:cNvSpPr/>
          <p:nvPr/>
        </p:nvSpPr>
        <p:spPr>
          <a:xfrm>
            <a:off x="3351600" y="2901600"/>
            <a:ext cx="2401200" cy="2631600"/>
          </a:xfrm>
          <a:prstGeom prst="roundRect">
            <a:avLst/>
          </a:prstGeom>
          <a:noFill/>
          <a:ln w="19050" cmpd="sng">
            <a:solidFill>
              <a:srgbClr val="000DFF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图形"/>
          <p:cNvSpPr/>
          <p:nvPr/>
        </p:nvSpPr>
        <p:spPr>
          <a:xfrm flipV="1">
            <a:off x="4413600" y="3967200"/>
            <a:ext cx="291600" cy="172800"/>
          </a:xfrm>
          <a:prstGeom prst="triangle">
            <a:avLst/>
          </a:prstGeom>
          <a:solidFill>
            <a:srgbClr val="000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图形"/>
          <p:cNvSpPr/>
          <p:nvPr/>
        </p:nvSpPr>
        <p:spPr>
          <a:xfrm>
            <a:off x="6037200" y="2901600"/>
            <a:ext cx="2494800" cy="2631600"/>
          </a:xfrm>
          <a:prstGeom prst="roundRect">
            <a:avLst/>
          </a:prstGeom>
          <a:noFill/>
          <a:ln w="19050" cmpd="sng">
            <a:solidFill>
              <a:srgbClr val="000DFF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图形"/>
          <p:cNvSpPr/>
          <p:nvPr/>
        </p:nvSpPr>
        <p:spPr>
          <a:xfrm flipV="1">
            <a:off x="7167600" y="3992400"/>
            <a:ext cx="291600" cy="172800"/>
          </a:xfrm>
          <a:prstGeom prst="triangle">
            <a:avLst/>
          </a:prstGeom>
          <a:solidFill>
            <a:srgbClr val="000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图形"/>
          <p:cNvSpPr/>
          <p:nvPr/>
        </p:nvSpPr>
        <p:spPr>
          <a:xfrm>
            <a:off x="8733600" y="2962800"/>
            <a:ext cx="2494800" cy="2631600"/>
          </a:xfrm>
          <a:prstGeom prst="roundRect">
            <a:avLst/>
          </a:prstGeom>
          <a:noFill/>
          <a:ln w="19050" cmpd="sng">
            <a:solidFill>
              <a:srgbClr val="000DFF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图形"/>
          <p:cNvSpPr/>
          <p:nvPr/>
        </p:nvSpPr>
        <p:spPr>
          <a:xfrm flipV="1">
            <a:off x="9864000" y="4053600"/>
            <a:ext cx="291600" cy="172800"/>
          </a:xfrm>
          <a:prstGeom prst="triangle">
            <a:avLst/>
          </a:prstGeom>
          <a:solidFill>
            <a:srgbClr val="000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图形"/>
          <p:cNvSpPr/>
          <p:nvPr/>
        </p:nvSpPr>
        <p:spPr>
          <a:xfrm>
            <a:off x="784800" y="1994400"/>
            <a:ext cx="2203200" cy="1918800"/>
          </a:xfrm>
          <a:custGeom>
            <a:avLst/>
            <a:gdLst>
              <a:gd name="T0" fmla="*/ 448907368 w 21600"/>
              <a:gd name="T1" fmla="*/ 420564200 h 21600"/>
              <a:gd name="T2" fmla="*/ 448907368 w 21600"/>
              <a:gd name="T3" fmla="*/ 420564200 h 21600"/>
              <a:gd name="T4" fmla="*/ 448907368 w 21600"/>
              <a:gd name="T5" fmla="*/ 420564200 h 21600"/>
              <a:gd name="T6" fmla="*/ 448907368 w 21600"/>
              <a:gd name="T7" fmla="*/ 420564200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1925" y="0"/>
                </a:moveTo>
                <a:cubicBezTo>
                  <a:pt x="19644" y="0"/>
                  <a:pt x="19644" y="0"/>
                  <a:pt x="19644" y="0"/>
                </a:cubicBezTo>
                <a:cubicBezTo>
                  <a:pt x="20697" y="0"/>
                  <a:pt x="21600" y="1213"/>
                  <a:pt x="21600" y="2679"/>
                </a:cubicBezTo>
                <a:cubicBezTo>
                  <a:pt x="21600" y="18879"/>
                  <a:pt x="21600" y="18879"/>
                  <a:pt x="21600" y="18879"/>
                </a:cubicBezTo>
                <a:cubicBezTo>
                  <a:pt x="21600" y="20386"/>
                  <a:pt x="20697" y="21599"/>
                  <a:pt x="19644" y="21599"/>
                </a:cubicBezTo>
                <a:cubicBezTo>
                  <a:pt x="1925" y="21599"/>
                  <a:pt x="1925" y="21599"/>
                  <a:pt x="1925" y="21599"/>
                </a:cubicBezTo>
                <a:cubicBezTo>
                  <a:pt x="872" y="21599"/>
                  <a:pt x="0" y="20386"/>
                  <a:pt x="0" y="18879"/>
                </a:cubicBezTo>
                <a:cubicBezTo>
                  <a:pt x="0" y="2679"/>
                  <a:pt x="0" y="2679"/>
                  <a:pt x="0" y="2679"/>
                </a:cubicBezTo>
                <a:cubicBezTo>
                  <a:pt x="0" y="1213"/>
                  <a:pt x="872" y="0"/>
                  <a:pt x="1925" y="0"/>
                </a:cubicBezTo>
                <a:close/>
              </a:path>
            </a:pathLst>
          </a:custGeom>
          <a:solidFill>
            <a:srgbClr val="000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图形"/>
          <p:cNvSpPr/>
          <p:nvPr/>
        </p:nvSpPr>
        <p:spPr>
          <a:xfrm>
            <a:off x="3445200" y="1980000"/>
            <a:ext cx="2203200" cy="1918800"/>
          </a:xfrm>
          <a:custGeom>
            <a:avLst/>
            <a:gdLst>
              <a:gd name="T0" fmla="*/ 449554806 w 21600"/>
              <a:gd name="T1" fmla="*/ 420564200 h 21600"/>
              <a:gd name="T2" fmla="*/ 449554806 w 21600"/>
              <a:gd name="T3" fmla="*/ 420564200 h 21600"/>
              <a:gd name="T4" fmla="*/ 449554806 w 21600"/>
              <a:gd name="T5" fmla="*/ 420564200 h 21600"/>
              <a:gd name="T6" fmla="*/ 449554806 w 21600"/>
              <a:gd name="T7" fmla="*/ 420564200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1955" y="0"/>
                </a:moveTo>
                <a:cubicBezTo>
                  <a:pt x="19674" y="0"/>
                  <a:pt x="19674" y="0"/>
                  <a:pt x="19674" y="0"/>
                </a:cubicBezTo>
                <a:cubicBezTo>
                  <a:pt x="20727" y="0"/>
                  <a:pt x="21600" y="1213"/>
                  <a:pt x="21600" y="2679"/>
                </a:cubicBezTo>
                <a:cubicBezTo>
                  <a:pt x="21600" y="18879"/>
                  <a:pt x="21600" y="18879"/>
                  <a:pt x="21600" y="18879"/>
                </a:cubicBezTo>
                <a:cubicBezTo>
                  <a:pt x="21600" y="20386"/>
                  <a:pt x="20727" y="21599"/>
                  <a:pt x="19674" y="21599"/>
                </a:cubicBezTo>
                <a:cubicBezTo>
                  <a:pt x="1955" y="21599"/>
                  <a:pt x="1955" y="21599"/>
                  <a:pt x="1955" y="21599"/>
                </a:cubicBezTo>
                <a:cubicBezTo>
                  <a:pt x="872" y="21599"/>
                  <a:pt x="0" y="20386"/>
                  <a:pt x="0" y="18879"/>
                </a:cubicBezTo>
                <a:cubicBezTo>
                  <a:pt x="0" y="2679"/>
                  <a:pt x="0" y="2679"/>
                  <a:pt x="0" y="2679"/>
                </a:cubicBezTo>
                <a:cubicBezTo>
                  <a:pt x="0" y="1213"/>
                  <a:pt x="872" y="0"/>
                  <a:pt x="1955" y="0"/>
                </a:cubicBezTo>
                <a:close/>
              </a:path>
            </a:pathLst>
          </a:custGeom>
          <a:solidFill>
            <a:srgbClr val="000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图形"/>
          <p:cNvSpPr/>
          <p:nvPr/>
        </p:nvSpPr>
        <p:spPr>
          <a:xfrm>
            <a:off x="6195600" y="1994400"/>
            <a:ext cx="2199600" cy="19188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955" y="0"/>
                </a:moveTo>
                <a:cubicBezTo>
                  <a:pt x="19674" y="0"/>
                  <a:pt x="19674" y="0"/>
                  <a:pt x="19674" y="0"/>
                </a:cubicBezTo>
                <a:cubicBezTo>
                  <a:pt x="20727" y="0"/>
                  <a:pt x="21600" y="1213"/>
                  <a:pt x="21600" y="2679"/>
                </a:cubicBezTo>
                <a:cubicBezTo>
                  <a:pt x="21600" y="18879"/>
                  <a:pt x="21600" y="18879"/>
                  <a:pt x="21600" y="18879"/>
                </a:cubicBezTo>
                <a:cubicBezTo>
                  <a:pt x="21600" y="20386"/>
                  <a:pt x="20727" y="21599"/>
                  <a:pt x="19674" y="21599"/>
                </a:cubicBezTo>
                <a:cubicBezTo>
                  <a:pt x="1955" y="21599"/>
                  <a:pt x="1955" y="21599"/>
                  <a:pt x="1955" y="21599"/>
                </a:cubicBezTo>
                <a:cubicBezTo>
                  <a:pt x="872" y="21599"/>
                  <a:pt x="0" y="20386"/>
                  <a:pt x="0" y="18879"/>
                </a:cubicBezTo>
                <a:cubicBezTo>
                  <a:pt x="0" y="2679"/>
                  <a:pt x="0" y="2679"/>
                  <a:pt x="0" y="2679"/>
                </a:cubicBezTo>
                <a:cubicBezTo>
                  <a:pt x="0" y="1213"/>
                  <a:pt x="872" y="0"/>
                  <a:pt x="1955" y="0"/>
                </a:cubicBezTo>
                <a:close/>
              </a:path>
            </a:pathLst>
          </a:custGeom>
          <a:solidFill>
            <a:srgbClr val="000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图形"/>
          <p:cNvSpPr/>
          <p:nvPr/>
        </p:nvSpPr>
        <p:spPr>
          <a:xfrm>
            <a:off x="8892000" y="2055600"/>
            <a:ext cx="2199600" cy="19188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955" y="0"/>
                </a:moveTo>
                <a:cubicBezTo>
                  <a:pt x="19674" y="0"/>
                  <a:pt x="19674" y="0"/>
                  <a:pt x="19674" y="0"/>
                </a:cubicBezTo>
                <a:cubicBezTo>
                  <a:pt x="20727" y="0"/>
                  <a:pt x="21600" y="1213"/>
                  <a:pt x="21600" y="2679"/>
                </a:cubicBezTo>
                <a:cubicBezTo>
                  <a:pt x="21600" y="18879"/>
                  <a:pt x="21600" y="18879"/>
                  <a:pt x="21600" y="18879"/>
                </a:cubicBezTo>
                <a:cubicBezTo>
                  <a:pt x="21600" y="20386"/>
                  <a:pt x="20727" y="21599"/>
                  <a:pt x="19674" y="21599"/>
                </a:cubicBezTo>
                <a:cubicBezTo>
                  <a:pt x="1955" y="21599"/>
                  <a:pt x="1955" y="21599"/>
                  <a:pt x="1955" y="21599"/>
                </a:cubicBezTo>
                <a:cubicBezTo>
                  <a:pt x="872" y="21599"/>
                  <a:pt x="0" y="20386"/>
                  <a:pt x="0" y="18879"/>
                </a:cubicBezTo>
                <a:cubicBezTo>
                  <a:pt x="0" y="2679"/>
                  <a:pt x="0" y="2679"/>
                  <a:pt x="0" y="2679"/>
                </a:cubicBezTo>
                <a:cubicBezTo>
                  <a:pt x="0" y="1213"/>
                  <a:pt x="872" y="0"/>
                  <a:pt x="1955" y="0"/>
                </a:cubicBezTo>
                <a:close/>
              </a:path>
            </a:pathLst>
          </a:custGeom>
          <a:solidFill>
            <a:srgbClr val="000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6" name="icon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4300" y="2290500"/>
            <a:ext cx="592200" cy="592200"/>
          </a:xfrm>
          <a:prstGeom prst="rect">
            <a:avLst/>
          </a:prstGeom>
        </p:spPr>
      </p:pic>
      <p:pic>
        <p:nvPicPr>
          <p:cNvPr id="17" name="icon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5100" y="2256300"/>
            <a:ext cx="592200" cy="592200"/>
          </a:xfrm>
          <a:prstGeom prst="rect">
            <a:avLst/>
          </a:prstGeom>
        </p:spPr>
      </p:pic>
      <p:pic>
        <p:nvPicPr>
          <p:cNvPr id="18" name="icon" descr="imag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77700" y="2238300"/>
            <a:ext cx="592200" cy="592200"/>
          </a:xfrm>
          <a:prstGeom prst="rect">
            <a:avLst/>
          </a:prstGeom>
        </p:spPr>
      </p:pic>
      <p:pic>
        <p:nvPicPr>
          <p:cNvPr id="19" name="icon" descr="imag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66900" y="2353500"/>
            <a:ext cx="592200" cy="592200"/>
          </a:xfrm>
          <a:prstGeom prst="rect">
            <a:avLst/>
          </a:prstGeom>
        </p:spPr>
      </p:pic>
      <p:sp>
        <p:nvSpPr>
          <p:cNvPr id="20" name="文本"/>
          <p:cNvSpPr/>
          <p:nvPr/>
        </p:nvSpPr>
        <p:spPr>
          <a:xfrm>
            <a:off x="1053000" y="3024000"/>
            <a:ext cx="1620000" cy="5220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zh-CN" altLang="en-US" sz="2700">
                <a:solidFill>
                  <a:srgbClr val="E5E6FF"/>
                </a:solidFill>
                <a:effectLst/>
                <a:latin typeface="MiSans"/>
                <a:ea typeface="MiSans"/>
              </a:rPr>
              <a:t>关键词语</a:t>
            </a:r>
            <a:endParaRPr lang="zh-CN" altLang="en-US" sz="2700">
              <a:solidFill>
                <a:srgbClr val="E5E6FF"/>
              </a:solidFill>
              <a:effectLst/>
              <a:latin typeface="宋体"/>
              <a:ea typeface="宋体"/>
            </a:endParaRPr>
          </a:p>
        </p:txBody>
      </p:sp>
      <p:sp>
        <p:nvSpPr>
          <p:cNvPr id="21" name="文本"/>
          <p:cNvSpPr/>
          <p:nvPr/>
        </p:nvSpPr>
        <p:spPr>
          <a:xfrm>
            <a:off x="3736800" y="3024000"/>
            <a:ext cx="1620000" cy="5220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zh-CN" altLang="en-US" sz="2700">
                <a:solidFill>
                  <a:srgbClr val="E5E6FF"/>
                </a:solidFill>
                <a:effectLst/>
                <a:latin typeface="MiSans"/>
                <a:ea typeface="MiSans"/>
              </a:rPr>
              <a:t>关键信息</a:t>
            </a:r>
            <a:endParaRPr lang="zh-CN" altLang="en-US" sz="2700">
              <a:solidFill>
                <a:srgbClr val="E5E6FF"/>
              </a:solidFill>
              <a:effectLst/>
              <a:latin typeface="宋体"/>
              <a:ea typeface="宋体"/>
            </a:endParaRPr>
          </a:p>
        </p:txBody>
      </p:sp>
      <p:sp>
        <p:nvSpPr>
          <p:cNvPr id="22" name="文本"/>
          <p:cNvSpPr/>
          <p:nvPr/>
        </p:nvSpPr>
        <p:spPr>
          <a:xfrm>
            <a:off x="6485400" y="3024000"/>
            <a:ext cx="1620000" cy="5220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zh-CN" altLang="en-US" sz="2700">
                <a:solidFill>
                  <a:srgbClr val="E5E6FF"/>
                </a:solidFill>
                <a:effectLst/>
                <a:latin typeface="MiSans"/>
                <a:ea typeface="MiSans"/>
              </a:rPr>
              <a:t>核心概要</a:t>
            </a:r>
            <a:endParaRPr lang="zh-CN" altLang="en-US" sz="2700">
              <a:solidFill>
                <a:srgbClr val="E5E6FF"/>
              </a:solidFill>
              <a:effectLst/>
              <a:latin typeface="宋体"/>
              <a:ea typeface="宋体"/>
            </a:endParaRPr>
          </a:p>
        </p:txBody>
      </p:sp>
      <p:sp>
        <p:nvSpPr>
          <p:cNvPr id="23" name="文本"/>
          <p:cNvSpPr/>
          <p:nvPr/>
        </p:nvSpPr>
        <p:spPr>
          <a:xfrm>
            <a:off x="9171000" y="3085200"/>
            <a:ext cx="1620000" cy="5220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zh-CN" altLang="en-US" sz="2700">
                <a:solidFill>
                  <a:srgbClr val="E5E6FF"/>
                </a:solidFill>
                <a:effectLst/>
                <a:latin typeface="MiSans"/>
                <a:ea typeface="MiSans"/>
              </a:rPr>
              <a:t>重点信息</a:t>
            </a:r>
            <a:endParaRPr lang="zh-CN" altLang="en-US" sz="2700">
              <a:solidFill>
                <a:srgbClr val="E5E6FF"/>
              </a:solidFill>
              <a:effectLst/>
              <a:latin typeface="宋体"/>
              <a:ea typeface="宋体"/>
            </a:endParaRPr>
          </a:p>
        </p:txBody>
      </p:sp>
      <p:sp>
        <p:nvSpPr>
          <p:cNvPr id="24" name="文本"/>
          <p:cNvSpPr/>
          <p:nvPr/>
        </p:nvSpPr>
        <p:spPr>
          <a:xfrm>
            <a:off x="770400" y="4222800"/>
            <a:ext cx="2185200" cy="3492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zh-CN" altLang="en-US" sz="1400">
                <a:solidFill>
                  <a:srgbClr val="333333"/>
                </a:solidFill>
                <a:effectLst/>
                <a:latin typeface="MiSans"/>
                <a:ea typeface="MiSans"/>
              </a:rPr>
              <a:t>单击编辑文本</a:t>
            </a:r>
            <a:endParaRPr lang="zh-CN" altLang="en-US" sz="1400">
              <a:solidFill>
                <a:srgbClr val="333333"/>
              </a:solidFill>
              <a:effectLst/>
              <a:latin typeface="宋体"/>
              <a:ea typeface="宋体"/>
            </a:endParaRPr>
          </a:p>
        </p:txBody>
      </p:sp>
      <p:sp>
        <p:nvSpPr>
          <p:cNvPr id="25" name="文本"/>
          <p:cNvSpPr/>
          <p:nvPr/>
        </p:nvSpPr>
        <p:spPr>
          <a:xfrm>
            <a:off x="3459600" y="4222800"/>
            <a:ext cx="2185200" cy="3492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zh-CN" altLang="en-US" sz="1400">
                <a:solidFill>
                  <a:srgbClr val="333333"/>
                </a:solidFill>
                <a:effectLst/>
                <a:latin typeface="MiSans"/>
                <a:ea typeface="MiSans"/>
              </a:rPr>
              <a:t>单击输入标题</a:t>
            </a:r>
            <a:endParaRPr lang="zh-CN" altLang="en-US" sz="1400">
              <a:solidFill>
                <a:srgbClr val="333333"/>
              </a:solidFill>
              <a:effectLst/>
              <a:latin typeface="宋体"/>
              <a:ea typeface="宋体"/>
            </a:endParaRPr>
          </a:p>
        </p:txBody>
      </p:sp>
      <p:sp>
        <p:nvSpPr>
          <p:cNvPr id="26" name="文本"/>
          <p:cNvSpPr/>
          <p:nvPr/>
        </p:nvSpPr>
        <p:spPr>
          <a:xfrm>
            <a:off x="6192000" y="4222800"/>
            <a:ext cx="2185200" cy="3492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zh-CN" altLang="en-US" sz="1400">
                <a:solidFill>
                  <a:srgbClr val="333333"/>
                </a:solidFill>
                <a:effectLst/>
                <a:latin typeface="MiSans"/>
                <a:ea typeface="MiSans"/>
              </a:rPr>
              <a:t>点击录入标题</a:t>
            </a:r>
            <a:endParaRPr lang="zh-CN" altLang="en-US" sz="1400">
              <a:solidFill>
                <a:srgbClr val="333333"/>
              </a:solidFill>
              <a:effectLst/>
              <a:latin typeface="宋体"/>
              <a:ea typeface="宋体"/>
            </a:endParaRPr>
          </a:p>
        </p:txBody>
      </p:sp>
      <p:sp>
        <p:nvSpPr>
          <p:cNvPr id="27" name="文本"/>
          <p:cNvSpPr/>
          <p:nvPr/>
        </p:nvSpPr>
        <p:spPr>
          <a:xfrm>
            <a:off x="8888400" y="4284000"/>
            <a:ext cx="2185200" cy="3492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zh-CN" altLang="en-US" sz="1400">
                <a:solidFill>
                  <a:srgbClr val="333333"/>
                </a:solidFill>
                <a:effectLst/>
                <a:latin typeface="MiSans"/>
                <a:ea typeface="MiSans"/>
              </a:rPr>
              <a:t>点击输入标题</a:t>
            </a:r>
            <a:endParaRPr lang="zh-CN" altLang="en-US" sz="1400">
              <a:solidFill>
                <a:srgbClr val="333333"/>
              </a:solidFill>
              <a:effectLst/>
              <a:latin typeface="宋体"/>
              <a:ea typeface="宋体"/>
            </a:endParaRPr>
          </a:p>
        </p:txBody>
      </p:sp>
      <p:sp>
        <p:nvSpPr>
          <p:cNvPr id="28" name="文本"/>
          <p:cNvSpPr/>
          <p:nvPr/>
        </p:nvSpPr>
        <p:spPr>
          <a:xfrm>
            <a:off x="797400" y="4669200"/>
            <a:ext cx="2131200" cy="7092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zh-CN" altLang="en-US" sz="1400">
                <a:solidFill>
                  <a:srgbClr val="333333"/>
                </a:solidFill>
                <a:effectLst/>
                <a:latin typeface="MiSans"/>
                <a:ea typeface="MiSans"/>
              </a:rPr>
              <a:t>在这里单击输入您准备需要的标题</a:t>
            </a:r>
            <a:endParaRPr lang="zh-CN" altLang="en-US" sz="1400">
              <a:solidFill>
                <a:srgbClr val="333333"/>
              </a:solidFill>
              <a:effectLst/>
              <a:latin typeface="宋体"/>
              <a:ea typeface="宋体"/>
            </a:endParaRPr>
          </a:p>
        </p:txBody>
      </p:sp>
      <p:sp>
        <p:nvSpPr>
          <p:cNvPr id="29" name="文本"/>
          <p:cNvSpPr/>
          <p:nvPr/>
        </p:nvSpPr>
        <p:spPr>
          <a:xfrm>
            <a:off x="3486600" y="4622400"/>
            <a:ext cx="2131200" cy="7092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zh-CN" altLang="en-US" sz="1400">
                <a:solidFill>
                  <a:srgbClr val="333333"/>
                </a:solidFill>
                <a:effectLst/>
                <a:latin typeface="MiSans"/>
                <a:ea typeface="MiSans"/>
              </a:rPr>
              <a:t>在这里单击输入您准备需要的标题</a:t>
            </a:r>
            <a:endParaRPr lang="zh-CN" altLang="en-US" sz="1400">
              <a:solidFill>
                <a:srgbClr val="333333"/>
              </a:solidFill>
              <a:effectLst/>
              <a:latin typeface="宋体"/>
              <a:ea typeface="宋体"/>
            </a:endParaRPr>
          </a:p>
        </p:txBody>
      </p:sp>
      <p:sp>
        <p:nvSpPr>
          <p:cNvPr id="30" name="文本"/>
          <p:cNvSpPr/>
          <p:nvPr/>
        </p:nvSpPr>
        <p:spPr>
          <a:xfrm>
            <a:off x="6219000" y="4615200"/>
            <a:ext cx="2131200" cy="7092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zh-CN" altLang="en-US" sz="1400">
                <a:solidFill>
                  <a:srgbClr val="333333"/>
                </a:solidFill>
                <a:effectLst/>
                <a:latin typeface="MiSans"/>
                <a:ea typeface="MiSans"/>
              </a:rPr>
              <a:t>在这里单击输入您准备需要的标题</a:t>
            </a:r>
            <a:endParaRPr lang="zh-CN" altLang="en-US" sz="1400">
              <a:solidFill>
                <a:srgbClr val="333333"/>
              </a:solidFill>
              <a:effectLst/>
              <a:latin typeface="宋体"/>
              <a:ea typeface="宋体"/>
            </a:endParaRPr>
          </a:p>
        </p:txBody>
      </p:sp>
      <p:sp>
        <p:nvSpPr>
          <p:cNvPr id="31" name="文本"/>
          <p:cNvSpPr/>
          <p:nvPr/>
        </p:nvSpPr>
        <p:spPr>
          <a:xfrm>
            <a:off x="8915400" y="4676400"/>
            <a:ext cx="2131200" cy="7092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zh-CN" altLang="en-US" sz="1400">
                <a:solidFill>
                  <a:srgbClr val="333333"/>
                </a:solidFill>
                <a:effectLst/>
                <a:latin typeface="MiSans"/>
                <a:ea typeface="MiSans"/>
              </a:rPr>
              <a:t>在这里单击输入您准备需要的标题</a:t>
            </a:r>
            <a:endParaRPr lang="zh-CN" altLang="en-US" sz="1400">
              <a:solidFill>
                <a:srgbClr val="333333"/>
              </a:solidFill>
              <a:effectLst/>
              <a:latin typeface="宋体"/>
              <a:ea typeface="宋体"/>
            </a:endParaRPr>
          </a:p>
        </p:txBody>
      </p:sp>
      <p:sp>
        <p:nvSpPr>
          <p:cNvPr id="32" name="图形"/>
          <p:cNvSpPr/>
          <p:nvPr/>
        </p:nvSpPr>
        <p:spPr>
          <a:xfrm>
            <a:off x="655200" y="0"/>
            <a:ext cx="183600" cy="727200"/>
          </a:xfrm>
          <a:prstGeom prst="roundRect">
            <a:avLst>
              <a:gd name="adj" fmla="val 40000"/>
            </a:avLst>
          </a:prstGeom>
          <a:solidFill>
            <a:srgbClr val="000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图形"/>
          <p:cNvSpPr/>
          <p:nvPr/>
        </p:nvSpPr>
        <p:spPr>
          <a:xfrm>
            <a:off x="334800" y="0"/>
            <a:ext cx="259200" cy="1029600"/>
          </a:xfrm>
          <a:prstGeom prst="roundRect">
            <a:avLst>
              <a:gd name="adj" fmla="val 40000"/>
            </a:avLst>
          </a:prstGeom>
          <a:solidFill>
            <a:srgbClr val="000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文本"/>
          <p:cNvSpPr/>
          <p:nvPr/>
        </p:nvSpPr>
        <p:spPr>
          <a:xfrm>
            <a:off x="1015200" y="57600"/>
            <a:ext cx="2793600" cy="5220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zh-CN" altLang="en-US" sz="2700">
                <a:solidFill>
                  <a:srgbClr val="333333"/>
                </a:solidFill>
                <a:effectLst/>
                <a:latin typeface="MiSans"/>
                <a:ea typeface="MiSans"/>
              </a:rPr>
              <a:t>单击这里改文本</a:t>
            </a:r>
            <a:endParaRPr lang="zh-CN" altLang="en-US" sz="2700">
              <a:solidFill>
                <a:srgbClr val="333333"/>
              </a:solidFill>
              <a:effectLst/>
              <a:latin typeface="宋体"/>
              <a:ea typeface="宋体"/>
            </a:endParaRPr>
          </a:p>
        </p:txBody>
      </p:sp>
      <p:extLst>
        <p:ext uri="{BB962C8B-B14F-4D97-AF65-F5344CB8AC3E}">
          <p14:creationId xmlns:p14="http://schemas.microsoft.com/office/powerpoint/2010/main" xmlns="" val="2988139268"/>
        </p:ext>
      </p:extLs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advTm="2000">
        <p:newsflash/>
      </p:transition>
    </mc:Choice>
    <mc:Fallback xmlns="">
      <p:transition advTm="2000">
        <p:newsflash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500"/>
                            </p:stCondLst>
                            <p:childTnLst>
                              <p:par>
                                <p:cTn id="51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000"/>
                            </p:stCondLst>
                            <p:childTnLst>
                              <p:par>
                                <p:cTn id="61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500"/>
                            </p:stCondLst>
                            <p:childTnLst>
                              <p:par>
                                <p:cTn id="74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3000"/>
                            </p:stCondLst>
                            <p:childTnLst>
                              <p:par>
                                <p:cTn id="84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3500"/>
                            </p:stCondLst>
                            <p:childTnLst>
                              <p:par>
                                <p:cTn id="97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 animBg="1"/>
      <p:bldP spid="33" grpId="0" animBg="1"/>
      <p:bldP spid="3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图形"/>
          <p:cNvSpPr/>
          <p:nvPr/>
        </p:nvSpPr>
        <p:spPr>
          <a:xfrm>
            <a:off x="1026000" y="1868400"/>
            <a:ext cx="1656000" cy="1656000"/>
          </a:xfrm>
          <a:prstGeom prst="ellipse">
            <a:avLst/>
          </a:prstGeom>
          <a:solidFill>
            <a:srgbClr val="000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图形"/>
          <p:cNvSpPr/>
          <p:nvPr/>
        </p:nvSpPr>
        <p:spPr>
          <a:xfrm>
            <a:off x="1263600" y="2106000"/>
            <a:ext cx="1177200" cy="1177200"/>
          </a:xfrm>
          <a:prstGeom prst="arc">
            <a:avLst>
              <a:gd name="adj1" fmla="val 4212556"/>
              <a:gd name="adj2" fmla="val 17528093"/>
            </a:avLst>
          </a:prstGeom>
          <a:noFill/>
          <a:ln w="254000" cmpd="sng">
            <a:solidFill>
              <a:srgbClr val="FFFFFF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图形"/>
          <p:cNvSpPr/>
          <p:nvPr/>
        </p:nvSpPr>
        <p:spPr>
          <a:xfrm>
            <a:off x="4006800" y="1868400"/>
            <a:ext cx="1656000" cy="1656000"/>
          </a:xfrm>
          <a:prstGeom prst="ellipse">
            <a:avLst/>
          </a:prstGeom>
          <a:solidFill>
            <a:srgbClr val="000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图形"/>
          <p:cNvSpPr/>
          <p:nvPr/>
        </p:nvSpPr>
        <p:spPr>
          <a:xfrm>
            <a:off x="4244400" y="2106000"/>
            <a:ext cx="1177200" cy="1177200"/>
          </a:xfrm>
          <a:prstGeom prst="arc">
            <a:avLst>
              <a:gd name="adj1" fmla="val 4212556"/>
              <a:gd name="adj2" fmla="val 17528093"/>
            </a:avLst>
          </a:prstGeom>
          <a:noFill/>
          <a:ln w="254000" cmpd="sng">
            <a:solidFill>
              <a:srgbClr val="FFFFFF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图形"/>
          <p:cNvSpPr/>
          <p:nvPr/>
        </p:nvSpPr>
        <p:spPr>
          <a:xfrm>
            <a:off x="6984000" y="1868400"/>
            <a:ext cx="1656000" cy="1656000"/>
          </a:xfrm>
          <a:prstGeom prst="ellipse">
            <a:avLst/>
          </a:prstGeom>
          <a:solidFill>
            <a:srgbClr val="000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图形"/>
          <p:cNvSpPr/>
          <p:nvPr/>
        </p:nvSpPr>
        <p:spPr>
          <a:xfrm>
            <a:off x="7221600" y="2106000"/>
            <a:ext cx="1177200" cy="1177200"/>
          </a:xfrm>
          <a:prstGeom prst="arc">
            <a:avLst>
              <a:gd name="adj1" fmla="val 4212556"/>
              <a:gd name="adj2" fmla="val 17528093"/>
            </a:avLst>
          </a:prstGeom>
          <a:noFill/>
          <a:ln w="254000" cmpd="sng">
            <a:solidFill>
              <a:srgbClr val="FFFFFF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图形"/>
          <p:cNvSpPr/>
          <p:nvPr/>
        </p:nvSpPr>
        <p:spPr>
          <a:xfrm>
            <a:off x="9964800" y="1868400"/>
            <a:ext cx="1656000" cy="1656000"/>
          </a:xfrm>
          <a:prstGeom prst="ellipse">
            <a:avLst/>
          </a:prstGeom>
          <a:solidFill>
            <a:srgbClr val="000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图形"/>
          <p:cNvSpPr/>
          <p:nvPr/>
        </p:nvSpPr>
        <p:spPr>
          <a:xfrm>
            <a:off x="10202400" y="2106000"/>
            <a:ext cx="1177200" cy="1177200"/>
          </a:xfrm>
          <a:prstGeom prst="arc">
            <a:avLst>
              <a:gd name="adj1" fmla="val 4212556"/>
              <a:gd name="adj2" fmla="val 17528093"/>
            </a:avLst>
          </a:prstGeom>
          <a:noFill/>
          <a:ln w="254000" cmpd="sng">
            <a:solidFill>
              <a:srgbClr val="FFFFFF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"/>
          <p:cNvSpPr/>
          <p:nvPr/>
        </p:nvSpPr>
        <p:spPr>
          <a:xfrm>
            <a:off x="1508400" y="2534400"/>
            <a:ext cx="936000" cy="3456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zh-CN" altLang="en-US" sz="1400">
                <a:solidFill>
                  <a:srgbClr val="E5E6FF"/>
                </a:solidFill>
                <a:effectLst/>
                <a:latin typeface="MiSans"/>
                <a:ea typeface="MiSans"/>
              </a:rPr>
              <a:t>标</a:t>
            </a:r>
            <a:endParaRPr lang="zh-CN" altLang="en-US" sz="1400">
              <a:solidFill>
                <a:srgbClr val="E5E6FF"/>
              </a:solidFill>
              <a:effectLst/>
              <a:latin typeface="宋体"/>
              <a:ea typeface="宋体"/>
            </a:endParaRPr>
          </a:p>
        </p:txBody>
      </p:sp>
      <p:sp>
        <p:nvSpPr>
          <p:cNvPr id="13" name="文本"/>
          <p:cNvSpPr/>
          <p:nvPr/>
        </p:nvSpPr>
        <p:spPr>
          <a:xfrm>
            <a:off x="4489200" y="2534400"/>
            <a:ext cx="936000" cy="3456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zh-CN" altLang="en-US" sz="1400">
                <a:solidFill>
                  <a:srgbClr val="E5E6FF"/>
                </a:solidFill>
                <a:effectLst/>
                <a:latin typeface="MiSans"/>
                <a:ea typeface="MiSans"/>
              </a:rPr>
              <a:t>标</a:t>
            </a:r>
            <a:endParaRPr lang="zh-CN" altLang="en-US" sz="1400">
              <a:solidFill>
                <a:srgbClr val="E5E6FF"/>
              </a:solidFill>
              <a:effectLst/>
              <a:latin typeface="宋体"/>
              <a:ea typeface="宋体"/>
            </a:endParaRPr>
          </a:p>
        </p:txBody>
      </p:sp>
      <p:sp>
        <p:nvSpPr>
          <p:cNvPr id="14" name="文本"/>
          <p:cNvSpPr/>
          <p:nvPr/>
        </p:nvSpPr>
        <p:spPr>
          <a:xfrm>
            <a:off x="7466400" y="2534400"/>
            <a:ext cx="936000" cy="3456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zh-CN" altLang="en-US" sz="1400">
                <a:solidFill>
                  <a:srgbClr val="E5E6FF"/>
                </a:solidFill>
                <a:effectLst/>
                <a:latin typeface="MiSans"/>
                <a:ea typeface="MiSans"/>
              </a:rPr>
              <a:t>标</a:t>
            </a:r>
            <a:endParaRPr lang="zh-CN" altLang="en-US" sz="1400">
              <a:solidFill>
                <a:srgbClr val="E5E6FF"/>
              </a:solidFill>
              <a:effectLst/>
              <a:latin typeface="宋体"/>
              <a:ea typeface="宋体"/>
            </a:endParaRPr>
          </a:p>
        </p:txBody>
      </p:sp>
      <p:sp>
        <p:nvSpPr>
          <p:cNvPr id="15" name="文本"/>
          <p:cNvSpPr/>
          <p:nvPr/>
        </p:nvSpPr>
        <p:spPr>
          <a:xfrm>
            <a:off x="10447200" y="2534400"/>
            <a:ext cx="936000" cy="3456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zh-CN" altLang="en-US" sz="1400">
                <a:solidFill>
                  <a:srgbClr val="E5E6FF"/>
                </a:solidFill>
                <a:effectLst/>
                <a:latin typeface="MiSans"/>
                <a:ea typeface="MiSans"/>
              </a:rPr>
              <a:t>标</a:t>
            </a:r>
            <a:endParaRPr lang="zh-CN" altLang="en-US" sz="1400">
              <a:solidFill>
                <a:srgbClr val="E5E6FF"/>
              </a:solidFill>
              <a:effectLst/>
              <a:latin typeface="宋体"/>
              <a:ea typeface="宋体"/>
            </a:endParaRPr>
          </a:p>
        </p:txBody>
      </p:sp>
      <p:sp>
        <p:nvSpPr>
          <p:cNvPr id="16" name="文本"/>
          <p:cNvSpPr/>
          <p:nvPr/>
        </p:nvSpPr>
        <p:spPr>
          <a:xfrm>
            <a:off x="644400" y="4042800"/>
            <a:ext cx="2415600" cy="17028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400">
                <a:solidFill>
                  <a:srgbClr val="333333"/>
                </a:solidFill>
                <a:effectLst/>
                <a:latin typeface="MiSans"/>
                <a:ea typeface="MiSans"/>
              </a:rPr>
              <a:t>请在这里单击输入标题，在这里单击输入标题，请这里单击输入标题</a:t>
            </a:r>
            <a:endParaRPr lang="zh-CN" altLang="en-US" sz="1400">
              <a:solidFill>
                <a:srgbClr val="333333"/>
              </a:solidFill>
              <a:effectLst/>
              <a:latin typeface="宋体"/>
              <a:ea typeface="宋体"/>
            </a:endParaRPr>
          </a:p>
        </p:txBody>
      </p:sp>
      <p:sp>
        <p:nvSpPr>
          <p:cNvPr id="17" name="文本"/>
          <p:cNvSpPr/>
          <p:nvPr/>
        </p:nvSpPr>
        <p:spPr>
          <a:xfrm>
            <a:off x="3697200" y="4042800"/>
            <a:ext cx="2415600" cy="17028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400">
                <a:solidFill>
                  <a:srgbClr val="333333"/>
                </a:solidFill>
                <a:effectLst/>
                <a:latin typeface="MiSans"/>
                <a:ea typeface="MiSans"/>
              </a:rPr>
              <a:t>请在这里单击输入标题，在这里单击输入标题，请这里单击输入标题</a:t>
            </a:r>
            <a:endParaRPr lang="zh-CN" altLang="en-US" sz="1400">
              <a:solidFill>
                <a:srgbClr val="333333"/>
              </a:solidFill>
              <a:effectLst/>
              <a:latin typeface="宋体"/>
              <a:ea typeface="宋体"/>
            </a:endParaRPr>
          </a:p>
        </p:txBody>
      </p:sp>
      <p:sp>
        <p:nvSpPr>
          <p:cNvPr id="18" name="文本"/>
          <p:cNvSpPr/>
          <p:nvPr/>
        </p:nvSpPr>
        <p:spPr>
          <a:xfrm>
            <a:off x="6602400" y="4042800"/>
            <a:ext cx="2415600" cy="17028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400">
                <a:solidFill>
                  <a:srgbClr val="333333"/>
                </a:solidFill>
                <a:effectLst/>
                <a:latin typeface="MiSans"/>
                <a:ea typeface="MiSans"/>
              </a:rPr>
              <a:t>请在这里单击输入标题，在这里单击输入标题，请这里单击输入标题</a:t>
            </a:r>
            <a:endParaRPr lang="zh-CN" altLang="en-US" sz="1400">
              <a:solidFill>
                <a:srgbClr val="333333"/>
              </a:solidFill>
              <a:effectLst/>
              <a:latin typeface="宋体"/>
              <a:ea typeface="宋体"/>
            </a:endParaRPr>
          </a:p>
        </p:txBody>
      </p:sp>
      <p:sp>
        <p:nvSpPr>
          <p:cNvPr id="19" name="文本"/>
          <p:cNvSpPr/>
          <p:nvPr/>
        </p:nvSpPr>
        <p:spPr>
          <a:xfrm>
            <a:off x="9583200" y="4042800"/>
            <a:ext cx="2415600" cy="17028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400">
                <a:solidFill>
                  <a:srgbClr val="333333"/>
                </a:solidFill>
                <a:effectLst/>
                <a:latin typeface="MiSans"/>
                <a:ea typeface="MiSans"/>
              </a:rPr>
              <a:t>请在这里单击输入标题，在这里单击输入标题，请这里单击输入标题</a:t>
            </a:r>
            <a:endParaRPr lang="zh-CN" altLang="en-US" sz="1400">
              <a:solidFill>
                <a:srgbClr val="333333"/>
              </a:solidFill>
              <a:effectLst/>
              <a:latin typeface="宋体"/>
              <a:ea typeface="宋体"/>
            </a:endParaRPr>
          </a:p>
        </p:txBody>
      </p:sp>
      <p:sp>
        <p:nvSpPr>
          <p:cNvPr id="20" name="文本"/>
          <p:cNvSpPr/>
          <p:nvPr/>
        </p:nvSpPr>
        <p:spPr>
          <a:xfrm>
            <a:off x="932400" y="3736800"/>
            <a:ext cx="1839600" cy="7920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zh-CN" altLang="en-US" sz="1900">
                <a:solidFill>
                  <a:srgbClr val="333333"/>
                </a:solidFill>
                <a:effectLst/>
                <a:latin typeface="MiSans"/>
                <a:ea typeface="MiSans"/>
              </a:rPr>
              <a:t>单击输入标题</a:t>
            </a:r>
            <a:endParaRPr lang="zh-CN" altLang="en-US" sz="1900">
              <a:solidFill>
                <a:srgbClr val="333333"/>
              </a:solidFill>
              <a:effectLst/>
              <a:latin typeface="宋体"/>
              <a:ea typeface="宋体"/>
            </a:endParaRPr>
          </a:p>
        </p:txBody>
      </p:sp>
      <p:sp>
        <p:nvSpPr>
          <p:cNvPr id="21" name="文本"/>
          <p:cNvSpPr/>
          <p:nvPr/>
        </p:nvSpPr>
        <p:spPr>
          <a:xfrm>
            <a:off x="3988800" y="3736800"/>
            <a:ext cx="1839600" cy="7920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zh-CN" altLang="en-US" sz="1900">
                <a:solidFill>
                  <a:srgbClr val="333333"/>
                </a:solidFill>
                <a:effectLst/>
                <a:latin typeface="MiSans"/>
                <a:ea typeface="MiSans"/>
              </a:rPr>
              <a:t>点击输入标题</a:t>
            </a:r>
            <a:endParaRPr lang="zh-CN" altLang="en-US" sz="1900">
              <a:solidFill>
                <a:srgbClr val="333333"/>
              </a:solidFill>
              <a:effectLst/>
              <a:latin typeface="宋体"/>
              <a:ea typeface="宋体"/>
            </a:endParaRPr>
          </a:p>
        </p:txBody>
      </p:sp>
      <p:sp>
        <p:nvSpPr>
          <p:cNvPr id="22" name="文本"/>
          <p:cNvSpPr/>
          <p:nvPr/>
        </p:nvSpPr>
        <p:spPr>
          <a:xfrm>
            <a:off x="6894000" y="3736800"/>
            <a:ext cx="1839600" cy="7920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zh-CN" altLang="en-US" sz="1900">
                <a:solidFill>
                  <a:srgbClr val="333333"/>
                </a:solidFill>
                <a:effectLst/>
                <a:latin typeface="MiSans"/>
                <a:ea typeface="MiSans"/>
              </a:rPr>
              <a:t>点击录入标题</a:t>
            </a:r>
            <a:endParaRPr lang="zh-CN" altLang="en-US" sz="1900">
              <a:solidFill>
                <a:srgbClr val="333333"/>
              </a:solidFill>
              <a:effectLst/>
              <a:latin typeface="宋体"/>
              <a:ea typeface="宋体"/>
            </a:endParaRPr>
          </a:p>
        </p:txBody>
      </p:sp>
      <p:sp>
        <p:nvSpPr>
          <p:cNvPr id="23" name="文本"/>
          <p:cNvSpPr/>
          <p:nvPr/>
        </p:nvSpPr>
        <p:spPr>
          <a:xfrm>
            <a:off x="9871200" y="3736800"/>
            <a:ext cx="1839600" cy="7920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zh-CN" altLang="en-US" sz="1900">
                <a:solidFill>
                  <a:srgbClr val="333333"/>
                </a:solidFill>
                <a:effectLst/>
                <a:latin typeface="MiSans"/>
                <a:ea typeface="MiSans"/>
              </a:rPr>
              <a:t>单击编写文本</a:t>
            </a:r>
            <a:endParaRPr lang="zh-CN" altLang="en-US" sz="1900">
              <a:solidFill>
                <a:srgbClr val="333333"/>
              </a:solidFill>
              <a:effectLst/>
              <a:latin typeface="宋体"/>
              <a:ea typeface="宋体"/>
            </a:endParaRPr>
          </a:p>
        </p:txBody>
      </p:sp>
      <p:sp>
        <p:nvSpPr>
          <p:cNvPr id="24" name="图形"/>
          <p:cNvSpPr/>
          <p:nvPr/>
        </p:nvSpPr>
        <p:spPr>
          <a:xfrm>
            <a:off x="655200" y="0"/>
            <a:ext cx="183600" cy="727200"/>
          </a:xfrm>
          <a:prstGeom prst="roundRect">
            <a:avLst>
              <a:gd name="adj" fmla="val 40000"/>
            </a:avLst>
          </a:prstGeom>
          <a:solidFill>
            <a:srgbClr val="000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图形"/>
          <p:cNvSpPr/>
          <p:nvPr/>
        </p:nvSpPr>
        <p:spPr>
          <a:xfrm>
            <a:off x="334800" y="0"/>
            <a:ext cx="259200" cy="1029600"/>
          </a:xfrm>
          <a:prstGeom prst="roundRect">
            <a:avLst>
              <a:gd name="adj" fmla="val 40000"/>
            </a:avLst>
          </a:prstGeom>
          <a:solidFill>
            <a:srgbClr val="000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文本"/>
          <p:cNvSpPr/>
          <p:nvPr/>
        </p:nvSpPr>
        <p:spPr>
          <a:xfrm>
            <a:off x="1015200" y="57600"/>
            <a:ext cx="2793600" cy="5220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zh-CN" altLang="en-US" sz="2700">
                <a:solidFill>
                  <a:srgbClr val="333333"/>
                </a:solidFill>
                <a:effectLst/>
                <a:latin typeface="MiSans"/>
                <a:ea typeface="MiSans"/>
              </a:rPr>
              <a:t>单击这里改文本</a:t>
            </a:r>
            <a:endParaRPr lang="zh-CN" altLang="en-US" sz="2700">
              <a:solidFill>
                <a:srgbClr val="333333"/>
              </a:solidFill>
              <a:effectLst/>
              <a:latin typeface="宋体"/>
              <a:ea typeface="宋体"/>
            </a:endParaRPr>
          </a:p>
        </p:txBody>
      </p:sp>
      <p:extLst>
        <p:ext uri="{BB962C8B-B14F-4D97-AF65-F5344CB8AC3E}">
          <p14:creationId xmlns:p14="http://schemas.microsoft.com/office/powerpoint/2010/main" xmlns="" val="2988139268"/>
        </p:ext>
      </p:extLs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advTm="2000">
        <p:blinds/>
      </p:transition>
    </mc:Choice>
    <mc:Fallback xmlns="">
      <p:transition advTm="2000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500"/>
                            </p:stCondLst>
                            <p:childTnLst>
                              <p:par>
                                <p:cTn id="39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"/>
                            </p:stCondLst>
                            <p:childTnLst>
                              <p:par>
                                <p:cTn id="49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500"/>
                            </p:stCondLst>
                            <p:childTnLst>
                              <p:par>
                                <p:cTn id="56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000"/>
                            </p:stCondLst>
                            <p:childTnLst>
                              <p:par>
                                <p:cTn id="66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3500"/>
                            </p:stCondLst>
                            <p:childTnLst>
                              <p:par>
                                <p:cTn id="73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4000"/>
                            </p:stCondLst>
                            <p:childTnLst>
                              <p:par>
                                <p:cTn id="80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 animBg="1"/>
      <p:bldP spid="25" grpId="0" animBg="1"/>
      <p:bldP spid="2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图形"/>
          <p:cNvSpPr/>
          <p:nvPr/>
        </p:nvSpPr>
        <p:spPr>
          <a:xfrm>
            <a:off x="1062000" y="2041200"/>
            <a:ext cx="3780000" cy="3780000"/>
          </a:xfrm>
          <a:prstGeom prst="roundRect">
            <a:avLst>
              <a:gd name="adj" fmla="val 8185"/>
            </a:avLst>
          </a:prstGeom>
          <a:blipFill rotWithShape="1"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图形"/>
          <p:cNvSpPr/>
          <p:nvPr/>
        </p:nvSpPr>
        <p:spPr>
          <a:xfrm>
            <a:off x="5421600" y="2451600"/>
            <a:ext cx="540000" cy="540000"/>
          </a:xfrm>
          <a:prstGeom prst="roundRect">
            <a:avLst/>
          </a:prstGeom>
          <a:solidFill>
            <a:srgbClr val="000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图形"/>
          <p:cNvSpPr/>
          <p:nvPr/>
        </p:nvSpPr>
        <p:spPr>
          <a:xfrm>
            <a:off x="5421600" y="4932000"/>
            <a:ext cx="540000" cy="540000"/>
          </a:xfrm>
          <a:prstGeom prst="roundRect">
            <a:avLst/>
          </a:prstGeom>
          <a:solidFill>
            <a:srgbClr val="000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图形"/>
          <p:cNvSpPr/>
          <p:nvPr/>
        </p:nvSpPr>
        <p:spPr>
          <a:xfrm>
            <a:off x="5421600" y="3690000"/>
            <a:ext cx="540000" cy="540000"/>
          </a:xfrm>
          <a:prstGeom prst="roundRect">
            <a:avLst/>
          </a:prstGeom>
          <a:solidFill>
            <a:srgbClr val="000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icon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3300" y="2555100"/>
            <a:ext cx="333000" cy="333000"/>
          </a:xfrm>
          <a:prstGeom prst="rect">
            <a:avLst/>
          </a:prstGeom>
        </p:spPr>
      </p:pic>
      <p:pic>
        <p:nvPicPr>
          <p:cNvPr id="9" name="icon" descr="imag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23300" y="3791700"/>
            <a:ext cx="333000" cy="333000"/>
          </a:xfrm>
          <a:prstGeom prst="rect">
            <a:avLst/>
          </a:prstGeom>
        </p:spPr>
      </p:pic>
      <p:pic>
        <p:nvPicPr>
          <p:cNvPr id="10" name="icon" descr="imag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21500" y="5037300"/>
            <a:ext cx="333000" cy="333000"/>
          </a:xfrm>
          <a:prstGeom prst="rect">
            <a:avLst/>
          </a:prstGeom>
        </p:spPr>
      </p:pic>
      <p:sp>
        <p:nvSpPr>
          <p:cNvPr id="11" name="文本"/>
          <p:cNvSpPr/>
          <p:nvPr/>
        </p:nvSpPr>
        <p:spPr>
          <a:xfrm>
            <a:off x="6044400" y="2372400"/>
            <a:ext cx="2242800" cy="3996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zh-CN" altLang="en-US" sz="1900">
                <a:solidFill>
                  <a:srgbClr val="333333"/>
                </a:solidFill>
                <a:effectLst/>
                <a:latin typeface="MiSans"/>
                <a:ea typeface="MiSans"/>
              </a:rPr>
              <a:t>重点信息</a:t>
            </a:r>
            <a:endParaRPr lang="zh-CN" altLang="en-US" sz="1900">
              <a:solidFill>
                <a:srgbClr val="333333"/>
              </a:solidFill>
              <a:effectLst/>
              <a:latin typeface="宋体"/>
              <a:ea typeface="宋体"/>
            </a:endParaRPr>
          </a:p>
        </p:txBody>
      </p:sp>
      <p:sp>
        <p:nvSpPr>
          <p:cNvPr id="12" name="文本"/>
          <p:cNvSpPr/>
          <p:nvPr/>
        </p:nvSpPr>
        <p:spPr>
          <a:xfrm>
            <a:off x="6044400" y="2664000"/>
            <a:ext cx="4345200" cy="6228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zh-CN" altLang="en-US" sz="1400">
                <a:solidFill>
                  <a:srgbClr val="333333"/>
                </a:solidFill>
                <a:effectLst/>
                <a:latin typeface="MiSans"/>
                <a:ea typeface="MiSans"/>
              </a:rPr>
              <a:t>请在这里单击输入标题，在这里单击输入标题，请这里单击输入标题</a:t>
            </a:r>
            <a:endParaRPr lang="zh-CN" altLang="en-US" sz="1400">
              <a:solidFill>
                <a:srgbClr val="333333"/>
              </a:solidFill>
              <a:effectLst/>
              <a:latin typeface="宋体"/>
              <a:ea typeface="宋体"/>
            </a:endParaRPr>
          </a:p>
        </p:txBody>
      </p:sp>
      <p:sp>
        <p:nvSpPr>
          <p:cNvPr id="13" name="文本"/>
          <p:cNvSpPr/>
          <p:nvPr/>
        </p:nvSpPr>
        <p:spPr>
          <a:xfrm>
            <a:off x="6044400" y="4852800"/>
            <a:ext cx="2242800" cy="3996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zh-CN" altLang="en-US" sz="1900">
                <a:solidFill>
                  <a:srgbClr val="333333"/>
                </a:solidFill>
                <a:effectLst/>
                <a:latin typeface="MiSans"/>
                <a:ea typeface="MiSans"/>
              </a:rPr>
              <a:t>重点词语</a:t>
            </a:r>
            <a:endParaRPr lang="zh-CN" altLang="en-US" sz="1900">
              <a:solidFill>
                <a:srgbClr val="333333"/>
              </a:solidFill>
              <a:effectLst/>
              <a:latin typeface="宋体"/>
              <a:ea typeface="宋体"/>
            </a:endParaRPr>
          </a:p>
        </p:txBody>
      </p:sp>
      <p:sp>
        <p:nvSpPr>
          <p:cNvPr id="14" name="文本"/>
          <p:cNvSpPr/>
          <p:nvPr/>
        </p:nvSpPr>
        <p:spPr>
          <a:xfrm>
            <a:off x="6044400" y="5144400"/>
            <a:ext cx="4345200" cy="6228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zh-CN" altLang="en-US" sz="1400">
                <a:solidFill>
                  <a:srgbClr val="333333"/>
                </a:solidFill>
                <a:effectLst/>
                <a:latin typeface="MiSans"/>
                <a:ea typeface="MiSans"/>
              </a:rPr>
              <a:t>请在这里单击输入标题，在这里单击输入标题，请这里单击输入标题</a:t>
            </a:r>
            <a:endParaRPr lang="zh-CN" altLang="en-US" sz="1400">
              <a:solidFill>
                <a:srgbClr val="333333"/>
              </a:solidFill>
              <a:effectLst/>
              <a:latin typeface="宋体"/>
              <a:ea typeface="宋体"/>
            </a:endParaRPr>
          </a:p>
        </p:txBody>
      </p:sp>
      <p:sp>
        <p:nvSpPr>
          <p:cNvPr id="15" name="文本"/>
          <p:cNvSpPr/>
          <p:nvPr/>
        </p:nvSpPr>
        <p:spPr>
          <a:xfrm>
            <a:off x="6044400" y="3610800"/>
            <a:ext cx="2242800" cy="3996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zh-CN" altLang="en-US" sz="1900">
                <a:solidFill>
                  <a:srgbClr val="333333"/>
                </a:solidFill>
                <a:effectLst/>
                <a:latin typeface="MiSans"/>
                <a:ea typeface="MiSans"/>
              </a:rPr>
              <a:t>关键信息</a:t>
            </a:r>
            <a:endParaRPr lang="zh-CN" altLang="en-US" sz="1900">
              <a:solidFill>
                <a:srgbClr val="333333"/>
              </a:solidFill>
              <a:effectLst/>
              <a:latin typeface="宋体"/>
              <a:ea typeface="宋体"/>
            </a:endParaRPr>
          </a:p>
        </p:txBody>
      </p:sp>
      <p:sp>
        <p:nvSpPr>
          <p:cNvPr id="16" name="文本"/>
          <p:cNvSpPr/>
          <p:nvPr/>
        </p:nvSpPr>
        <p:spPr>
          <a:xfrm>
            <a:off x="6044400" y="3902400"/>
            <a:ext cx="4345200" cy="6228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zh-CN" altLang="en-US" sz="1400">
                <a:solidFill>
                  <a:srgbClr val="333333"/>
                </a:solidFill>
                <a:effectLst/>
                <a:latin typeface="MiSans"/>
                <a:ea typeface="MiSans"/>
              </a:rPr>
              <a:t>请在这里单击输入标题，在这里单击输入标题，请这里单击输入标题</a:t>
            </a:r>
            <a:endParaRPr lang="zh-CN" altLang="en-US" sz="1400">
              <a:solidFill>
                <a:srgbClr val="333333"/>
              </a:solidFill>
              <a:effectLst/>
              <a:latin typeface="宋体"/>
              <a:ea typeface="宋体"/>
            </a:endParaRPr>
          </a:p>
        </p:txBody>
      </p:sp>
      <p:sp>
        <p:nvSpPr>
          <p:cNvPr id="17" name="图形"/>
          <p:cNvSpPr/>
          <p:nvPr/>
        </p:nvSpPr>
        <p:spPr>
          <a:xfrm>
            <a:off x="655200" y="0"/>
            <a:ext cx="183600" cy="727200"/>
          </a:xfrm>
          <a:prstGeom prst="roundRect">
            <a:avLst>
              <a:gd name="adj" fmla="val 40000"/>
            </a:avLst>
          </a:prstGeom>
          <a:solidFill>
            <a:srgbClr val="000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图形"/>
          <p:cNvSpPr/>
          <p:nvPr/>
        </p:nvSpPr>
        <p:spPr>
          <a:xfrm>
            <a:off x="334800" y="0"/>
            <a:ext cx="259200" cy="1029600"/>
          </a:xfrm>
          <a:prstGeom prst="roundRect">
            <a:avLst>
              <a:gd name="adj" fmla="val 40000"/>
            </a:avLst>
          </a:prstGeom>
          <a:solidFill>
            <a:srgbClr val="000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"/>
          <p:cNvSpPr/>
          <p:nvPr/>
        </p:nvSpPr>
        <p:spPr>
          <a:xfrm>
            <a:off x="1015200" y="57600"/>
            <a:ext cx="2793600" cy="5220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zh-CN" altLang="en-US" sz="2700">
                <a:solidFill>
                  <a:srgbClr val="333333"/>
                </a:solidFill>
                <a:effectLst/>
                <a:latin typeface="MiSans"/>
                <a:ea typeface="MiSans"/>
              </a:rPr>
              <a:t>单击这里改文本</a:t>
            </a:r>
            <a:endParaRPr lang="zh-CN" altLang="en-US" sz="2700">
              <a:solidFill>
                <a:srgbClr val="333333"/>
              </a:solidFill>
              <a:effectLst/>
              <a:latin typeface="宋体"/>
              <a:ea typeface="宋体"/>
            </a:endParaRPr>
          </a:p>
        </p:txBody>
      </p:sp>
      <p:extLst>
        <p:ext uri="{BB962C8B-B14F-4D97-AF65-F5344CB8AC3E}">
          <p14:creationId xmlns:p14="http://schemas.microsoft.com/office/powerpoint/2010/main" xmlns="" val="2988139268"/>
        </p:ext>
      </p:extLs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advTm="2000">
        <p:blinds/>
      </p:transition>
    </mc:Choice>
    <mc:Fallback xmlns="">
      <p:transition advTm="2000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00"/>
                            </p:stCondLst>
                            <p:childTnLst>
                              <p:par>
                                <p:cTn id="4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000"/>
                            </p:stCondLst>
                            <p:childTnLst>
                              <p:par>
                                <p:cTn id="5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 animBg="1"/>
      <p:bldP spid="18" grpId="0" animBg="1"/>
      <p:bldP spid="1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3200" cy="6858000"/>
          </a:xfrm>
          <a:prstGeom prst="rect">
            <a:avLst/>
          </a:prstGeom>
        </p:spPr>
      </p:pic>
      <p:sp>
        <p:nvSpPr>
          <p:cNvPr id="5" name="图形"/>
          <p:cNvSpPr/>
          <p:nvPr/>
        </p:nvSpPr>
        <p:spPr>
          <a:xfrm>
            <a:off x="0" y="0"/>
            <a:ext cx="12193200" cy="6858000"/>
          </a:xfrm>
          <a:prstGeom prst="rect">
            <a:avLst/>
          </a:prstGeom>
          <a:gradFill>
            <a:gsLst>
              <a:gs pos="0">
                <a:srgbClr val="FFFFFF">
                  <a:alpha val="60000"/>
                </a:srgbClr>
              </a:gs>
              <a:gs pos="100000">
                <a:srgbClr val="FFFFFF">
                  <a:alpha val="60000"/>
                </a:srgbClr>
              </a:gs>
            </a:gsLst>
            <a:lin ang="121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图形"/>
          <p:cNvSpPr/>
          <p:nvPr/>
        </p:nvSpPr>
        <p:spPr>
          <a:xfrm rot="10800000">
            <a:off x="3942000" y="1710000"/>
            <a:ext cx="8323200" cy="1558800"/>
          </a:xfrm>
          <a:custGeom>
            <a:avLst/>
            <a:gdLst>
              <a:gd name="connsiteX0" fmla="*/ 0 w 10000"/>
              <a:gd name="connsiteY0" fmla="*/ 10000 h 10000"/>
              <a:gd name="connsiteX1" fmla="*/ 2000 w 10000"/>
              <a:gd name="connsiteY1" fmla="*/ 0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  <a:gd name="connsiteX0-1" fmla="*/ 0 w 10000"/>
              <a:gd name="connsiteY0-2" fmla="*/ 10000 h 10000"/>
              <a:gd name="connsiteX1-3" fmla="*/ 2000 w 10000"/>
              <a:gd name="connsiteY1-4" fmla="*/ 0 h 10000"/>
              <a:gd name="connsiteX2-5" fmla="*/ 10000 w 10000"/>
              <a:gd name="connsiteY2-6" fmla="*/ 0 h 10000"/>
              <a:gd name="connsiteX3-7" fmla="*/ 8480 w 10000"/>
              <a:gd name="connsiteY3-8" fmla="*/ 10000 h 10000"/>
              <a:gd name="connsiteX4-9" fmla="*/ 0 w 10000"/>
              <a:gd name="connsiteY4-10" fmla="*/ 10000 h 10000"/>
              <a:gd name="connsiteX0-11" fmla="*/ 0 w 10000"/>
              <a:gd name="connsiteY0-12" fmla="*/ 10000 h 10000"/>
              <a:gd name="connsiteX1-13" fmla="*/ 2000 w 10000"/>
              <a:gd name="connsiteY1-14" fmla="*/ 0 h 10000"/>
              <a:gd name="connsiteX2-15" fmla="*/ 10000 w 10000"/>
              <a:gd name="connsiteY2-16" fmla="*/ 0 h 10000"/>
              <a:gd name="connsiteX3-17" fmla="*/ 8567 w 10000"/>
              <a:gd name="connsiteY3-18" fmla="*/ 10000 h 10000"/>
              <a:gd name="connsiteX4-19" fmla="*/ 0 w 10000"/>
              <a:gd name="connsiteY4-20" fmla="*/ 10000 h 10000"/>
              <a:gd name="connsiteX0-21" fmla="*/ 0 w 8030"/>
              <a:gd name="connsiteY0-22" fmla="*/ 10155 h 10155"/>
              <a:gd name="connsiteX1-23" fmla="*/ 30 w 8030"/>
              <a:gd name="connsiteY1-24" fmla="*/ 0 h 10155"/>
              <a:gd name="connsiteX2-25" fmla="*/ 8030 w 8030"/>
              <a:gd name="connsiteY2-26" fmla="*/ 0 h 10155"/>
              <a:gd name="connsiteX3-27" fmla="*/ 6597 w 8030"/>
              <a:gd name="connsiteY3-28" fmla="*/ 10000 h 10155"/>
              <a:gd name="connsiteX4-29" fmla="*/ 0 w 8030"/>
              <a:gd name="connsiteY4-30" fmla="*/ 10155 h 1015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8030" h="10155">
                <a:moveTo>
                  <a:pt x="0" y="10155"/>
                </a:moveTo>
                <a:lnTo>
                  <a:pt x="30" y="0"/>
                </a:lnTo>
                <a:lnTo>
                  <a:pt x="8030" y="0"/>
                </a:lnTo>
                <a:lnTo>
                  <a:pt x="6597" y="10000"/>
                </a:lnTo>
                <a:lnTo>
                  <a:pt x="0" y="10155"/>
                </a:lnTo>
                <a:close/>
              </a:path>
            </a:pathLst>
          </a:custGeom>
          <a:solidFill>
            <a:srgbClr val="000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图形"/>
          <p:cNvSpPr/>
          <p:nvPr/>
        </p:nvSpPr>
        <p:spPr>
          <a:xfrm>
            <a:off x="11361600" y="2354400"/>
            <a:ext cx="648000" cy="648000"/>
          </a:xfrm>
          <a:custGeom>
            <a:avLst/>
            <a:gdLst>
              <a:gd name="T0" fmla="*/ 2199 w 2504"/>
              <a:gd name="T1" fmla="*/ 0 h 2504"/>
              <a:gd name="T2" fmla="*/ 2504 w 2504"/>
              <a:gd name="T3" fmla="*/ 0 h 2504"/>
              <a:gd name="T4" fmla="*/ 2504 w 2504"/>
              <a:gd name="T5" fmla="*/ 2504 h 2504"/>
              <a:gd name="T6" fmla="*/ 0 w 2504"/>
              <a:gd name="T7" fmla="*/ 2504 h 2504"/>
              <a:gd name="T8" fmla="*/ 0 w 2504"/>
              <a:gd name="T9" fmla="*/ 2199 h 2504"/>
              <a:gd name="T10" fmla="*/ 1970 w 2504"/>
              <a:gd name="T11" fmla="*/ 2199 h 2504"/>
              <a:gd name="T12" fmla="*/ 87 w 2504"/>
              <a:gd name="T13" fmla="*/ 315 h 2504"/>
              <a:gd name="T14" fmla="*/ 303 w 2504"/>
              <a:gd name="T15" fmla="*/ 99 h 2504"/>
              <a:gd name="T16" fmla="*/ 2199 w 2504"/>
              <a:gd name="T17" fmla="*/ 1996 h 2504"/>
              <a:gd name="T18" fmla="*/ 2199 w 2504"/>
              <a:gd name="T19" fmla="*/ 0 h 25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504" h="2504">
                <a:moveTo>
                  <a:pt x="2199" y="0"/>
                </a:moveTo>
                <a:lnTo>
                  <a:pt x="2504" y="0"/>
                </a:lnTo>
                <a:lnTo>
                  <a:pt x="2504" y="2504"/>
                </a:lnTo>
                <a:lnTo>
                  <a:pt x="0" y="2504"/>
                </a:lnTo>
                <a:lnTo>
                  <a:pt x="0" y="2199"/>
                </a:lnTo>
                <a:lnTo>
                  <a:pt x="1970" y="2199"/>
                </a:lnTo>
                <a:lnTo>
                  <a:pt x="87" y="315"/>
                </a:lnTo>
                <a:lnTo>
                  <a:pt x="303" y="99"/>
                </a:lnTo>
                <a:lnTo>
                  <a:pt x="2199" y="1996"/>
                </a:lnTo>
                <a:lnTo>
                  <a:pt x="2199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图形"/>
          <p:cNvSpPr/>
          <p:nvPr/>
        </p:nvSpPr>
        <p:spPr>
          <a:xfrm rot="10800000">
            <a:off x="0" y="3826800"/>
            <a:ext cx="6253200" cy="1544400"/>
          </a:xfrm>
          <a:custGeom>
            <a:avLst/>
            <a:gdLst>
              <a:gd name="connsiteX0" fmla="*/ 0 w 10000"/>
              <a:gd name="connsiteY0" fmla="*/ 10000 h 10000"/>
              <a:gd name="connsiteX1" fmla="*/ 2000 w 10000"/>
              <a:gd name="connsiteY1" fmla="*/ 0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  <a:gd name="connsiteX0-1" fmla="*/ 0 w 10000"/>
              <a:gd name="connsiteY0-2" fmla="*/ 10000 h 10000"/>
              <a:gd name="connsiteX1-3" fmla="*/ 2000 w 10000"/>
              <a:gd name="connsiteY1-4" fmla="*/ 0 h 10000"/>
              <a:gd name="connsiteX2-5" fmla="*/ 10000 w 10000"/>
              <a:gd name="connsiteY2-6" fmla="*/ 0 h 10000"/>
              <a:gd name="connsiteX3-7" fmla="*/ 8480 w 10000"/>
              <a:gd name="connsiteY3-8" fmla="*/ 10000 h 10000"/>
              <a:gd name="connsiteX4-9" fmla="*/ 0 w 10000"/>
              <a:gd name="connsiteY4-10" fmla="*/ 10000 h 10000"/>
              <a:gd name="connsiteX0-11" fmla="*/ 0 w 10000"/>
              <a:gd name="connsiteY0-12" fmla="*/ 10000 h 10000"/>
              <a:gd name="connsiteX1-13" fmla="*/ 2000 w 10000"/>
              <a:gd name="connsiteY1-14" fmla="*/ 0 h 10000"/>
              <a:gd name="connsiteX2-15" fmla="*/ 10000 w 10000"/>
              <a:gd name="connsiteY2-16" fmla="*/ 0 h 10000"/>
              <a:gd name="connsiteX3-17" fmla="*/ 8567 w 10000"/>
              <a:gd name="connsiteY3-18" fmla="*/ 10000 h 10000"/>
              <a:gd name="connsiteX4-19" fmla="*/ 0 w 10000"/>
              <a:gd name="connsiteY4-20" fmla="*/ 10000 h 10000"/>
              <a:gd name="connsiteX0-21" fmla="*/ 0 w 8567"/>
              <a:gd name="connsiteY0-22" fmla="*/ 10077 h 10077"/>
              <a:gd name="connsiteX1-23" fmla="*/ 2000 w 8567"/>
              <a:gd name="connsiteY1-24" fmla="*/ 77 h 10077"/>
              <a:gd name="connsiteX2-25" fmla="*/ 7158 w 8567"/>
              <a:gd name="connsiteY2-26" fmla="*/ 0 h 10077"/>
              <a:gd name="connsiteX3-27" fmla="*/ 8567 w 8567"/>
              <a:gd name="connsiteY3-28" fmla="*/ 10077 h 10077"/>
              <a:gd name="connsiteX4-29" fmla="*/ 0 w 8567"/>
              <a:gd name="connsiteY4-30" fmla="*/ 10077 h 10077"/>
              <a:gd name="connsiteX0-31" fmla="*/ 0 w 8355"/>
              <a:gd name="connsiteY0-32" fmla="*/ 10000 h 10000"/>
              <a:gd name="connsiteX1-33" fmla="*/ 2335 w 8355"/>
              <a:gd name="connsiteY1-34" fmla="*/ 76 h 10000"/>
              <a:gd name="connsiteX2-35" fmla="*/ 8355 w 8355"/>
              <a:gd name="connsiteY2-36" fmla="*/ 0 h 10000"/>
              <a:gd name="connsiteX3-37" fmla="*/ 8286 w 8355"/>
              <a:gd name="connsiteY3-38" fmla="*/ 9846 h 10000"/>
              <a:gd name="connsiteX4-39" fmla="*/ 0 w 8355"/>
              <a:gd name="connsiteY4-40" fmla="*/ 10000 h 10000"/>
              <a:gd name="connsiteX0-41" fmla="*/ 0 w 10000"/>
              <a:gd name="connsiteY0-42" fmla="*/ 10000 h 10000"/>
              <a:gd name="connsiteX1-43" fmla="*/ 2795 w 10000"/>
              <a:gd name="connsiteY1-44" fmla="*/ 76 h 10000"/>
              <a:gd name="connsiteX2-45" fmla="*/ 10000 w 10000"/>
              <a:gd name="connsiteY2-46" fmla="*/ 0 h 10000"/>
              <a:gd name="connsiteX3-47" fmla="*/ 9993 w 10000"/>
              <a:gd name="connsiteY3-48" fmla="*/ 9846 h 10000"/>
              <a:gd name="connsiteX4-49" fmla="*/ 0 w 10000"/>
              <a:gd name="connsiteY4-50" fmla="*/ 10000 h 10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000" h="10000">
                <a:moveTo>
                  <a:pt x="0" y="10000"/>
                </a:moveTo>
                <a:lnTo>
                  <a:pt x="2795" y="76"/>
                </a:lnTo>
                <a:lnTo>
                  <a:pt x="10000" y="0"/>
                </a:lnTo>
                <a:cubicBezTo>
                  <a:pt x="9998" y="3282"/>
                  <a:pt x="9995" y="6564"/>
                  <a:pt x="9993" y="9846"/>
                </a:cubicBezTo>
                <a:lnTo>
                  <a:pt x="0" y="10000"/>
                </a:lnTo>
                <a:close/>
              </a:path>
            </a:pathLst>
          </a:custGeom>
          <a:solidFill>
            <a:srgbClr val="000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图形"/>
          <p:cNvSpPr/>
          <p:nvPr/>
        </p:nvSpPr>
        <p:spPr>
          <a:xfrm rot="10800000">
            <a:off x="0" y="2354400"/>
            <a:ext cx="10746000" cy="2145600"/>
          </a:xfrm>
          <a:custGeom>
            <a:avLst/>
            <a:gdLst>
              <a:gd name="connsiteX0" fmla="*/ 0 w 10000"/>
              <a:gd name="connsiteY0" fmla="*/ 10000 h 10000"/>
              <a:gd name="connsiteX1" fmla="*/ 2000 w 10000"/>
              <a:gd name="connsiteY1" fmla="*/ 0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  <a:gd name="connsiteX0-1" fmla="*/ 0 w 10000"/>
              <a:gd name="connsiteY0-2" fmla="*/ 10000 h 10000"/>
              <a:gd name="connsiteX1-3" fmla="*/ 2000 w 10000"/>
              <a:gd name="connsiteY1-4" fmla="*/ 0 h 10000"/>
              <a:gd name="connsiteX2-5" fmla="*/ 10000 w 10000"/>
              <a:gd name="connsiteY2-6" fmla="*/ 0 h 10000"/>
              <a:gd name="connsiteX3-7" fmla="*/ 8480 w 10000"/>
              <a:gd name="connsiteY3-8" fmla="*/ 10000 h 10000"/>
              <a:gd name="connsiteX4-9" fmla="*/ 0 w 10000"/>
              <a:gd name="connsiteY4-10" fmla="*/ 10000 h 10000"/>
              <a:gd name="connsiteX0-11" fmla="*/ 0 w 10000"/>
              <a:gd name="connsiteY0-12" fmla="*/ 10000 h 10000"/>
              <a:gd name="connsiteX1-13" fmla="*/ 2000 w 10000"/>
              <a:gd name="connsiteY1-14" fmla="*/ 0 h 10000"/>
              <a:gd name="connsiteX2-15" fmla="*/ 10000 w 10000"/>
              <a:gd name="connsiteY2-16" fmla="*/ 0 h 10000"/>
              <a:gd name="connsiteX3-17" fmla="*/ 8567 w 10000"/>
              <a:gd name="connsiteY3-18" fmla="*/ 10000 h 10000"/>
              <a:gd name="connsiteX4-19" fmla="*/ 0 w 10000"/>
              <a:gd name="connsiteY4-20" fmla="*/ 10000 h 10000"/>
              <a:gd name="connsiteX0-21" fmla="*/ 0 w 9178"/>
              <a:gd name="connsiteY0-22" fmla="*/ 10000 h 10000"/>
              <a:gd name="connsiteX1-23" fmla="*/ 1178 w 9178"/>
              <a:gd name="connsiteY1-24" fmla="*/ 0 h 10000"/>
              <a:gd name="connsiteX2-25" fmla="*/ 9178 w 9178"/>
              <a:gd name="connsiteY2-26" fmla="*/ 0 h 10000"/>
              <a:gd name="connsiteX3-27" fmla="*/ 7745 w 9178"/>
              <a:gd name="connsiteY3-28" fmla="*/ 10000 h 10000"/>
              <a:gd name="connsiteX4-29" fmla="*/ 0 w 9178"/>
              <a:gd name="connsiteY4-30" fmla="*/ 10000 h 10000"/>
              <a:gd name="connsiteX0-31" fmla="*/ 0 w 8474"/>
              <a:gd name="connsiteY0-32" fmla="*/ 10000 h 10000"/>
              <a:gd name="connsiteX1-33" fmla="*/ 1284 w 8474"/>
              <a:gd name="connsiteY1-34" fmla="*/ 0 h 10000"/>
              <a:gd name="connsiteX2-35" fmla="*/ 8474 w 8474"/>
              <a:gd name="connsiteY2-36" fmla="*/ 0 h 10000"/>
              <a:gd name="connsiteX3-37" fmla="*/ 8439 w 8474"/>
              <a:gd name="connsiteY3-38" fmla="*/ 10000 h 10000"/>
              <a:gd name="connsiteX4-39" fmla="*/ 0 w 8474"/>
              <a:gd name="connsiteY4-40" fmla="*/ 10000 h 10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8474" h="10000">
                <a:moveTo>
                  <a:pt x="0" y="10000"/>
                </a:moveTo>
                <a:lnTo>
                  <a:pt x="1284" y="0"/>
                </a:lnTo>
                <a:lnTo>
                  <a:pt x="8474" y="0"/>
                </a:lnTo>
                <a:cubicBezTo>
                  <a:pt x="8462" y="3333"/>
                  <a:pt x="8451" y="6667"/>
                  <a:pt x="8439" y="10000"/>
                </a:cubicBezTo>
                <a:lnTo>
                  <a:pt x="0" y="10000"/>
                </a:lnTo>
                <a:close/>
              </a:path>
            </a:pathLst>
          </a:custGeom>
          <a:solidFill>
            <a:srgbClr val="000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"/>
          <p:cNvSpPr/>
          <p:nvPr/>
        </p:nvSpPr>
        <p:spPr>
          <a:xfrm>
            <a:off x="2890800" y="2512800"/>
            <a:ext cx="3956400" cy="8460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zh-CN" altLang="en-US" sz="4700">
                <a:solidFill>
                  <a:srgbClr val="E5E6FF"/>
                </a:solidFill>
                <a:effectLst/>
                <a:latin typeface="MiSans"/>
                <a:ea typeface="MiSans"/>
              </a:rPr>
              <a:t>点击输入标题</a:t>
            </a:r>
            <a:endParaRPr lang="zh-CN" altLang="en-US" sz="4700">
              <a:solidFill>
                <a:srgbClr val="E5E6FF"/>
              </a:solidFill>
              <a:effectLst/>
              <a:latin typeface="宋体"/>
              <a:ea typeface="宋体"/>
            </a:endParaRPr>
          </a:p>
        </p:txBody>
      </p:sp>
      <p:sp>
        <p:nvSpPr>
          <p:cNvPr id="11" name="文本"/>
          <p:cNvSpPr/>
          <p:nvPr/>
        </p:nvSpPr>
        <p:spPr>
          <a:xfrm>
            <a:off x="3150000" y="3938400"/>
            <a:ext cx="2678400" cy="3096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zh-CN" altLang="en-US" sz="1400">
                <a:solidFill>
                  <a:srgbClr val="E5E6FF"/>
                </a:solidFill>
                <a:effectLst/>
                <a:latin typeface="MiSans"/>
                <a:ea typeface="MiSans"/>
              </a:rPr>
              <a:t>重点信息</a:t>
            </a:r>
            <a:endParaRPr lang="zh-CN" altLang="en-US" sz="1400">
              <a:solidFill>
                <a:srgbClr val="E5E6FF"/>
              </a:solidFill>
              <a:effectLst/>
              <a:latin typeface="宋体"/>
              <a:ea typeface="宋体"/>
            </a:endParaRPr>
          </a:p>
        </p:txBody>
      </p:sp>
      <p:sp>
        <p:nvSpPr>
          <p:cNvPr id="12" name="文本"/>
          <p:cNvSpPr/>
          <p:nvPr/>
        </p:nvSpPr>
        <p:spPr>
          <a:xfrm>
            <a:off x="5421600" y="3942000"/>
            <a:ext cx="2678400" cy="3096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zh-CN" altLang="en-US" sz="1400">
                <a:solidFill>
                  <a:srgbClr val="E5E6FF"/>
                </a:solidFill>
                <a:effectLst/>
                <a:latin typeface="MiSans"/>
                <a:ea typeface="MiSans"/>
              </a:rPr>
              <a:t>关键词语</a:t>
            </a:r>
            <a:endParaRPr lang="zh-CN" altLang="en-US" sz="1400">
              <a:solidFill>
                <a:srgbClr val="E5E6FF"/>
              </a:solidFill>
              <a:effectLst/>
              <a:latin typeface="宋体"/>
              <a:ea typeface="宋体"/>
            </a:endParaRPr>
          </a:p>
        </p:txBody>
      </p:sp>
      <p:sp>
        <p:nvSpPr>
          <p:cNvPr id="13" name="文本"/>
          <p:cNvSpPr/>
          <p:nvPr/>
        </p:nvSpPr>
        <p:spPr>
          <a:xfrm>
            <a:off x="5421600" y="3506400"/>
            <a:ext cx="2678400" cy="3096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zh-CN" altLang="en-US" sz="1400">
                <a:solidFill>
                  <a:srgbClr val="E5E6FF"/>
                </a:solidFill>
                <a:effectLst/>
                <a:latin typeface="MiSans"/>
                <a:ea typeface="MiSans"/>
              </a:rPr>
              <a:t>关键词语</a:t>
            </a:r>
            <a:endParaRPr lang="zh-CN" altLang="en-US" sz="1400">
              <a:solidFill>
                <a:srgbClr val="E5E6FF"/>
              </a:solidFill>
              <a:effectLst/>
              <a:latin typeface="宋体"/>
              <a:ea typeface="宋体"/>
            </a:endParaRPr>
          </a:p>
        </p:txBody>
      </p:sp>
      <p:sp>
        <p:nvSpPr>
          <p:cNvPr id="14" name="文本"/>
          <p:cNvSpPr/>
          <p:nvPr/>
        </p:nvSpPr>
        <p:spPr>
          <a:xfrm>
            <a:off x="3150000" y="3502800"/>
            <a:ext cx="2678400" cy="3096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zh-CN" altLang="en-US" sz="1400">
                <a:solidFill>
                  <a:srgbClr val="E5E6FF"/>
                </a:solidFill>
                <a:effectLst/>
                <a:latin typeface="MiSans"/>
                <a:ea typeface="MiSans"/>
              </a:rPr>
              <a:t>重点词语</a:t>
            </a:r>
            <a:endParaRPr lang="zh-CN" altLang="en-US" sz="1400">
              <a:solidFill>
                <a:srgbClr val="E5E6FF"/>
              </a:solidFill>
              <a:effectLst/>
              <a:latin typeface="宋体"/>
              <a:ea typeface="宋体"/>
            </a:endParaRPr>
          </a:p>
        </p:txBody>
      </p:sp>
      <p:sp>
        <p:nvSpPr>
          <p:cNvPr id="15" name="文本"/>
          <p:cNvSpPr/>
          <p:nvPr/>
        </p:nvSpPr>
        <p:spPr>
          <a:xfrm>
            <a:off x="1814400" y="2883600"/>
            <a:ext cx="957600" cy="16020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zh-CN" altLang="en-US" sz="7900">
                <a:solidFill>
                  <a:srgbClr val="7F86FF"/>
                </a:solidFill>
                <a:effectLst/>
                <a:latin typeface="MiSans"/>
                <a:ea typeface="MiSans"/>
              </a:rPr>
              <a:t>2</a:t>
            </a:r>
            <a:endParaRPr lang="zh-CN" altLang="en-US" sz="7900">
              <a:solidFill>
                <a:srgbClr val="7F86FF"/>
              </a:solidFill>
              <a:effectLst/>
              <a:latin typeface="宋体"/>
              <a:ea typeface="宋体"/>
            </a:endParaRPr>
          </a:p>
        </p:txBody>
      </p:sp>
      <p:sp>
        <p:nvSpPr>
          <p:cNvPr id="16" name="文本"/>
          <p:cNvSpPr/>
          <p:nvPr/>
        </p:nvSpPr>
        <p:spPr>
          <a:xfrm>
            <a:off x="518400" y="3718800"/>
            <a:ext cx="1378800" cy="5220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zh-CN" altLang="en-US" sz="2700">
                <a:solidFill>
                  <a:srgbClr val="E5E6FF"/>
                </a:solidFill>
                <a:effectLst/>
                <a:latin typeface="MiSans"/>
                <a:ea typeface="MiSans"/>
              </a:rPr>
              <a:t>PART</a:t>
            </a:r>
            <a:endParaRPr lang="zh-CN" altLang="en-US" sz="2700">
              <a:solidFill>
                <a:srgbClr val="E5E6FF"/>
              </a:solidFill>
              <a:effectLst/>
              <a:latin typeface="宋体"/>
              <a:ea typeface="宋体"/>
            </a:endParaRPr>
          </a:p>
        </p:txBody>
      </p:sp>
      <p:extLst>
        <p:ext uri="{BB962C8B-B14F-4D97-AF65-F5344CB8AC3E}">
          <p14:creationId xmlns:p14="http://schemas.microsoft.com/office/powerpoint/2010/main" xmlns="" val="2988139268"/>
        </p:ext>
      </p:extLs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advTm="2000">
        <p:wipe/>
      </p:transition>
    </mc:Choice>
    <mc:Fallback xmlns="">
      <p:transition advTm="200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"/>
          <p:cNvCxnSpPr/>
          <p:nvPr/>
        </p:nvCxnSpPr>
        <p:spPr>
          <a:xfrm flipH="1">
            <a:off x="2088325" y="4617625"/>
            <a:ext cx="5151706" cy="0"/>
          </a:xfrm>
          <a:prstGeom prst="line">
            <a:avLst/>
          </a:prstGeom>
          <a:ln w="28575">
            <a:solidFill>
              <a:srgbClr val="000D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图形"/>
          <p:cNvSpPr/>
          <p:nvPr/>
        </p:nvSpPr>
        <p:spPr>
          <a:xfrm>
            <a:off x="7570800" y="1407600"/>
            <a:ext cx="3279600" cy="4647600"/>
          </a:xfrm>
          <a:custGeom>
            <a:avLst/>
            <a:gdLst>
              <a:gd name="connsiteX0" fmla="*/ 105623 w 3280228"/>
              <a:gd name="connsiteY0" fmla="*/ 0 h 4648765"/>
              <a:gd name="connsiteX1" fmla="*/ 3174605 w 3280228"/>
              <a:gd name="connsiteY1" fmla="*/ 0 h 4648765"/>
              <a:gd name="connsiteX2" fmla="*/ 3280228 w 3280228"/>
              <a:gd name="connsiteY2" fmla="*/ 105623 h 4648765"/>
              <a:gd name="connsiteX3" fmla="*/ 3280228 w 3280228"/>
              <a:gd name="connsiteY3" fmla="*/ 4543142 h 4648765"/>
              <a:gd name="connsiteX4" fmla="*/ 3174605 w 3280228"/>
              <a:gd name="connsiteY4" fmla="*/ 4648765 h 4648765"/>
              <a:gd name="connsiteX5" fmla="*/ 105623 w 3280228"/>
              <a:gd name="connsiteY5" fmla="*/ 4648765 h 4648765"/>
              <a:gd name="connsiteX6" fmla="*/ 0 w 3280228"/>
              <a:gd name="connsiteY6" fmla="*/ 4543142 h 4648765"/>
              <a:gd name="connsiteX7" fmla="*/ 0 w 3280228"/>
              <a:gd name="connsiteY7" fmla="*/ 105623 h 4648765"/>
              <a:gd name="connsiteX8" fmla="*/ 105623 w 3280228"/>
              <a:gd name="connsiteY8" fmla="*/ 0 h 4648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280228" h="4648765">
                <a:moveTo>
                  <a:pt x="105623" y="0"/>
                </a:moveTo>
                <a:lnTo>
                  <a:pt x="3174605" y="0"/>
                </a:lnTo>
                <a:cubicBezTo>
                  <a:pt x="3232939" y="0"/>
                  <a:pt x="3280228" y="47289"/>
                  <a:pt x="3280228" y="105623"/>
                </a:cubicBezTo>
                <a:lnTo>
                  <a:pt x="3280228" y="4543142"/>
                </a:lnTo>
                <a:cubicBezTo>
                  <a:pt x="3280228" y="4601476"/>
                  <a:pt x="3232939" y="4648765"/>
                  <a:pt x="3174605" y="4648765"/>
                </a:cubicBezTo>
                <a:lnTo>
                  <a:pt x="105623" y="4648765"/>
                </a:lnTo>
                <a:cubicBezTo>
                  <a:pt x="47289" y="4648765"/>
                  <a:pt x="0" y="4601476"/>
                  <a:pt x="0" y="4543142"/>
                </a:cubicBezTo>
                <a:lnTo>
                  <a:pt x="0" y="105623"/>
                </a:lnTo>
                <a:cubicBezTo>
                  <a:pt x="0" y="47289"/>
                  <a:pt x="47289" y="0"/>
                  <a:pt x="105623" y="0"/>
                </a:cubicBezTo>
                <a:close/>
              </a:path>
            </a:pathLst>
          </a:custGeom>
          <a:blipFill rotWithShape="1"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图形"/>
          <p:cNvSpPr/>
          <p:nvPr/>
        </p:nvSpPr>
        <p:spPr>
          <a:xfrm>
            <a:off x="1342800" y="1764000"/>
            <a:ext cx="7772400" cy="1198800"/>
          </a:xfrm>
          <a:prstGeom prst="rect">
            <a:avLst/>
          </a:prstGeom>
          <a:solidFill>
            <a:srgbClr val="000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"/>
          <p:cNvSpPr/>
          <p:nvPr/>
        </p:nvSpPr>
        <p:spPr>
          <a:xfrm>
            <a:off x="2088000" y="3110400"/>
            <a:ext cx="738000" cy="7704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zh-CN" altLang="en-US" sz="2800">
                <a:solidFill>
                  <a:srgbClr val="333333"/>
                </a:solidFill>
                <a:effectLst/>
                <a:latin typeface="MiSans"/>
                <a:ea typeface="MiSans"/>
              </a:rPr>
              <a:t>01</a:t>
            </a:r>
            <a:endParaRPr lang="zh-CN" altLang="en-US" sz="2800">
              <a:solidFill>
                <a:srgbClr val="333333"/>
              </a:solidFill>
              <a:effectLst/>
              <a:latin typeface="宋体"/>
              <a:ea typeface="宋体"/>
            </a:endParaRPr>
          </a:p>
        </p:txBody>
      </p:sp>
      <p:sp>
        <p:nvSpPr>
          <p:cNvPr id="8" name="文本"/>
          <p:cNvSpPr/>
          <p:nvPr/>
        </p:nvSpPr>
        <p:spPr>
          <a:xfrm>
            <a:off x="2088000" y="4809600"/>
            <a:ext cx="864000" cy="7704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zh-CN" altLang="en-US" sz="3400">
                <a:solidFill>
                  <a:srgbClr val="333333"/>
                </a:solidFill>
                <a:effectLst/>
                <a:latin typeface="MiSans"/>
                <a:ea typeface="MiSans"/>
              </a:rPr>
              <a:t>02</a:t>
            </a:r>
            <a:endParaRPr lang="zh-CN" altLang="en-US" sz="3400">
              <a:solidFill>
                <a:srgbClr val="333333"/>
              </a:solidFill>
              <a:effectLst/>
              <a:latin typeface="宋体"/>
              <a:ea typeface="宋体"/>
            </a:endParaRPr>
          </a:p>
        </p:txBody>
      </p:sp>
      <p:sp>
        <p:nvSpPr>
          <p:cNvPr id="9" name="文本"/>
          <p:cNvSpPr/>
          <p:nvPr/>
        </p:nvSpPr>
        <p:spPr>
          <a:xfrm>
            <a:off x="3024000" y="3063600"/>
            <a:ext cx="3862800" cy="12960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l">
              <a:lnSpc>
                <a:spcPct val="200000"/>
              </a:lnSpc>
            </a:pPr>
            <a:r>
              <a:rPr lang="zh-CN" altLang="en-US" sz="1400">
                <a:solidFill>
                  <a:srgbClr val="333333"/>
                </a:solidFill>
                <a:effectLst/>
                <a:latin typeface="MiSans"/>
                <a:ea typeface="MiSans"/>
              </a:rPr>
              <a:t>请在这里单击输入标题，在这里单击输入标题，请这里单击输入标题</a:t>
            </a:r>
            <a:endParaRPr lang="zh-CN" altLang="en-US" sz="1400">
              <a:solidFill>
                <a:srgbClr val="333333"/>
              </a:solidFill>
              <a:effectLst/>
              <a:latin typeface="宋体"/>
              <a:ea typeface="宋体"/>
            </a:endParaRPr>
          </a:p>
        </p:txBody>
      </p:sp>
      <p:sp>
        <p:nvSpPr>
          <p:cNvPr id="10" name="文本"/>
          <p:cNvSpPr/>
          <p:nvPr/>
        </p:nvSpPr>
        <p:spPr>
          <a:xfrm>
            <a:off x="3024000" y="4762800"/>
            <a:ext cx="3862800" cy="12960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l">
              <a:lnSpc>
                <a:spcPct val="200000"/>
              </a:lnSpc>
            </a:pPr>
            <a:r>
              <a:rPr lang="zh-CN" altLang="en-US" sz="1400">
                <a:solidFill>
                  <a:srgbClr val="333333"/>
                </a:solidFill>
                <a:effectLst/>
                <a:latin typeface="MiSans"/>
                <a:ea typeface="MiSans"/>
              </a:rPr>
              <a:t>请在这里单击输入标题，在这里单击输入标题，请这里单击输入标题</a:t>
            </a:r>
            <a:endParaRPr lang="zh-CN" altLang="en-US" sz="1400">
              <a:solidFill>
                <a:srgbClr val="333333"/>
              </a:solidFill>
              <a:effectLst/>
              <a:latin typeface="宋体"/>
              <a:ea typeface="宋体"/>
            </a:endParaRPr>
          </a:p>
        </p:txBody>
      </p:sp>
      <p:sp>
        <p:nvSpPr>
          <p:cNvPr id="11" name="文本"/>
          <p:cNvSpPr/>
          <p:nvPr/>
        </p:nvSpPr>
        <p:spPr>
          <a:xfrm>
            <a:off x="1540800" y="1872000"/>
            <a:ext cx="7376400" cy="10044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sz="1400">
                <a:solidFill>
                  <a:srgbClr val="E5E6FF"/>
                </a:solidFill>
                <a:effectLst/>
                <a:latin typeface="MiSans"/>
                <a:ea typeface="MiSans"/>
              </a:rPr>
              <a:t>请在这里单击输入标题，在这里单击输入标题，请这里单击输入标题</a:t>
            </a:r>
            <a:endParaRPr lang="zh-CN" altLang="en-US" sz="1400">
              <a:solidFill>
                <a:srgbClr val="E5E6FF"/>
              </a:solidFill>
              <a:effectLst/>
              <a:latin typeface="宋体"/>
              <a:ea typeface="宋体"/>
            </a:endParaRPr>
          </a:p>
        </p:txBody>
      </p:sp>
      <p:sp>
        <p:nvSpPr>
          <p:cNvPr id="12" name="图形"/>
          <p:cNvSpPr/>
          <p:nvPr/>
        </p:nvSpPr>
        <p:spPr>
          <a:xfrm>
            <a:off x="655200" y="0"/>
            <a:ext cx="183600" cy="727200"/>
          </a:xfrm>
          <a:prstGeom prst="roundRect">
            <a:avLst>
              <a:gd name="adj" fmla="val 40000"/>
            </a:avLst>
          </a:prstGeom>
          <a:solidFill>
            <a:srgbClr val="000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图形"/>
          <p:cNvSpPr/>
          <p:nvPr/>
        </p:nvSpPr>
        <p:spPr>
          <a:xfrm>
            <a:off x="334800" y="0"/>
            <a:ext cx="259200" cy="1029600"/>
          </a:xfrm>
          <a:prstGeom prst="roundRect">
            <a:avLst>
              <a:gd name="adj" fmla="val 40000"/>
            </a:avLst>
          </a:prstGeom>
          <a:solidFill>
            <a:srgbClr val="000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"/>
          <p:cNvSpPr/>
          <p:nvPr/>
        </p:nvSpPr>
        <p:spPr>
          <a:xfrm>
            <a:off x="1015200" y="57600"/>
            <a:ext cx="2793600" cy="5220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zh-CN" altLang="en-US" sz="2700">
                <a:solidFill>
                  <a:srgbClr val="333333"/>
                </a:solidFill>
                <a:effectLst/>
                <a:latin typeface="MiSans"/>
                <a:ea typeface="MiSans"/>
              </a:rPr>
              <a:t>单击这里改文本</a:t>
            </a:r>
            <a:endParaRPr lang="zh-CN" altLang="en-US" sz="2700">
              <a:solidFill>
                <a:srgbClr val="333333"/>
              </a:solidFill>
              <a:effectLst/>
              <a:latin typeface="宋体"/>
              <a:ea typeface="宋体"/>
            </a:endParaRPr>
          </a:p>
        </p:txBody>
      </p:sp>
      <p:extLst>
        <p:ext uri="{BB962C8B-B14F-4D97-AF65-F5344CB8AC3E}">
          <p14:creationId xmlns:p14="http://schemas.microsoft.com/office/powerpoint/2010/main" xmlns="" val="2988139268"/>
        </p:ext>
      </p:extLst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advTm="2000">
        <p15:prstTrans prst="airplane"/>
      </p:transition>
    </mc:Choice>
    <mc:Fallback xmlns="">
      <p:transition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/>
      <p:bldP spid="8" grpId="0"/>
      <p:bldP spid="9" grpId="0"/>
      <p:bldP spid="10" grpId="0"/>
      <p:bldP spid="11" grpId="0"/>
      <p:bldP spid="12" grpId="0" animBg="1"/>
      <p:bldP spid="13" grpId="0" animBg="1"/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"/>
          <p:cNvCxnSpPr/>
          <p:nvPr/>
        </p:nvCxnSpPr>
        <p:spPr>
          <a:xfrm>
            <a:off x="9047517" y="4045106"/>
            <a:ext cx="2160237" cy="1425025"/>
          </a:xfrm>
          <a:prstGeom prst="line">
            <a:avLst/>
          </a:prstGeom>
          <a:ln w="6350">
            <a:solidFill>
              <a:srgbClr val="000D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"/>
          <p:cNvCxnSpPr/>
          <p:nvPr/>
        </p:nvCxnSpPr>
        <p:spPr>
          <a:xfrm flipH="1">
            <a:off x="5839595" y="4289733"/>
            <a:ext cx="847674" cy="815631"/>
          </a:xfrm>
          <a:prstGeom prst="line">
            <a:avLst/>
          </a:prstGeom>
          <a:ln w="6350">
            <a:solidFill>
              <a:srgbClr val="000D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"/>
          <p:cNvCxnSpPr/>
          <p:nvPr/>
        </p:nvCxnSpPr>
        <p:spPr>
          <a:xfrm>
            <a:off x="7330054" y="2658663"/>
            <a:ext cx="3742039" cy="322231"/>
          </a:xfrm>
          <a:prstGeom prst="line">
            <a:avLst/>
          </a:prstGeom>
          <a:ln w="6350">
            <a:solidFill>
              <a:srgbClr val="000D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"/>
          <p:cNvCxnSpPr/>
          <p:nvPr/>
        </p:nvCxnSpPr>
        <p:spPr>
          <a:xfrm>
            <a:off x="748801" y="4274957"/>
            <a:ext cx="2992895" cy="1195172"/>
          </a:xfrm>
          <a:prstGeom prst="line">
            <a:avLst/>
          </a:prstGeom>
          <a:ln w="6350">
            <a:solidFill>
              <a:srgbClr val="000D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"/>
          <p:cNvCxnSpPr/>
          <p:nvPr/>
        </p:nvCxnSpPr>
        <p:spPr>
          <a:xfrm>
            <a:off x="748800" y="3237194"/>
            <a:ext cx="2188193" cy="634742"/>
          </a:xfrm>
          <a:prstGeom prst="line">
            <a:avLst/>
          </a:prstGeom>
          <a:ln w="6350">
            <a:solidFill>
              <a:srgbClr val="000D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图形"/>
          <p:cNvSpPr/>
          <p:nvPr/>
        </p:nvSpPr>
        <p:spPr>
          <a:xfrm>
            <a:off x="5299200" y="3074400"/>
            <a:ext cx="1112400" cy="1130400"/>
          </a:xfrm>
          <a:custGeom>
            <a:avLst/>
            <a:gdLst>
              <a:gd name="T0" fmla="*/ 465 w 522"/>
              <a:gd name="T1" fmla="*/ 265 h 530"/>
              <a:gd name="T2" fmla="*/ 491 w 522"/>
              <a:gd name="T3" fmla="*/ 226 h 530"/>
              <a:gd name="T4" fmla="*/ 504 w 522"/>
              <a:gd name="T5" fmla="*/ 155 h 530"/>
              <a:gd name="T6" fmla="*/ 442 w 522"/>
              <a:gd name="T7" fmla="*/ 170 h 530"/>
              <a:gd name="T8" fmla="*/ 424 w 522"/>
              <a:gd name="T9" fmla="*/ 98 h 530"/>
              <a:gd name="T10" fmla="*/ 394 w 522"/>
              <a:gd name="T11" fmla="*/ 33 h 530"/>
              <a:gd name="T12" fmla="*/ 352 w 522"/>
              <a:gd name="T13" fmla="*/ 81 h 530"/>
              <a:gd name="T14" fmla="*/ 295 w 522"/>
              <a:gd name="T15" fmla="*/ 35 h 530"/>
              <a:gd name="T16" fmla="*/ 233 w 522"/>
              <a:gd name="T17" fmla="*/ 0 h 530"/>
              <a:gd name="T18" fmla="*/ 227 w 522"/>
              <a:gd name="T19" fmla="*/ 63 h 530"/>
              <a:gd name="T20" fmla="*/ 153 w 522"/>
              <a:gd name="T21" fmla="*/ 59 h 530"/>
              <a:gd name="T22" fmla="*/ 83 w 522"/>
              <a:gd name="T23" fmla="*/ 66 h 530"/>
              <a:gd name="T24" fmla="*/ 116 w 522"/>
              <a:gd name="T25" fmla="*/ 122 h 530"/>
              <a:gd name="T26" fmla="*/ 53 w 522"/>
              <a:gd name="T27" fmla="*/ 161 h 530"/>
              <a:gd name="T28" fmla="*/ 0 w 522"/>
              <a:gd name="T29" fmla="*/ 209 h 530"/>
              <a:gd name="T30" fmla="*/ 59 w 522"/>
              <a:gd name="T31" fmla="*/ 235 h 530"/>
              <a:gd name="T32" fmla="*/ 59 w 522"/>
              <a:gd name="T33" fmla="*/ 294 h 530"/>
              <a:gd name="T34" fmla="*/ 0 w 522"/>
              <a:gd name="T35" fmla="*/ 319 h 530"/>
              <a:gd name="T36" fmla="*/ 53 w 522"/>
              <a:gd name="T37" fmla="*/ 367 h 530"/>
              <a:gd name="T38" fmla="*/ 116 w 522"/>
              <a:gd name="T39" fmla="*/ 408 h 530"/>
              <a:gd name="T40" fmla="*/ 83 w 522"/>
              <a:gd name="T41" fmla="*/ 462 h 530"/>
              <a:gd name="T42" fmla="*/ 153 w 522"/>
              <a:gd name="T43" fmla="*/ 471 h 530"/>
              <a:gd name="T44" fmla="*/ 227 w 522"/>
              <a:gd name="T45" fmla="*/ 465 h 530"/>
              <a:gd name="T46" fmla="*/ 233 w 522"/>
              <a:gd name="T47" fmla="*/ 530 h 530"/>
              <a:gd name="T48" fmla="*/ 295 w 522"/>
              <a:gd name="T49" fmla="*/ 495 h 530"/>
              <a:gd name="T50" fmla="*/ 352 w 522"/>
              <a:gd name="T51" fmla="*/ 447 h 530"/>
              <a:gd name="T52" fmla="*/ 394 w 522"/>
              <a:gd name="T53" fmla="*/ 495 h 530"/>
              <a:gd name="T54" fmla="*/ 424 w 522"/>
              <a:gd name="T55" fmla="*/ 431 h 530"/>
              <a:gd name="T56" fmla="*/ 442 w 522"/>
              <a:gd name="T57" fmla="*/ 360 h 530"/>
              <a:gd name="T58" fmla="*/ 504 w 522"/>
              <a:gd name="T59" fmla="*/ 373 h 530"/>
              <a:gd name="T60" fmla="*/ 491 w 522"/>
              <a:gd name="T61" fmla="*/ 303 h 530"/>
              <a:gd name="T62" fmla="*/ 463 w 522"/>
              <a:gd name="T63" fmla="*/ 294 h 5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522" h="530">
                <a:moveTo>
                  <a:pt x="463" y="294"/>
                </a:moveTo>
                <a:cubicBezTo>
                  <a:pt x="465" y="285"/>
                  <a:pt x="465" y="274"/>
                  <a:pt x="465" y="265"/>
                </a:cubicBezTo>
                <a:cubicBezTo>
                  <a:pt x="465" y="254"/>
                  <a:pt x="465" y="244"/>
                  <a:pt x="463" y="235"/>
                </a:cubicBezTo>
                <a:cubicBezTo>
                  <a:pt x="491" y="226"/>
                  <a:pt x="491" y="226"/>
                  <a:pt x="491" y="226"/>
                </a:cubicBezTo>
                <a:cubicBezTo>
                  <a:pt x="522" y="209"/>
                  <a:pt x="522" y="209"/>
                  <a:pt x="522" y="209"/>
                </a:cubicBezTo>
                <a:cubicBezTo>
                  <a:pt x="504" y="155"/>
                  <a:pt x="504" y="155"/>
                  <a:pt x="504" y="155"/>
                </a:cubicBezTo>
                <a:cubicBezTo>
                  <a:pt x="470" y="161"/>
                  <a:pt x="470" y="161"/>
                  <a:pt x="470" y="161"/>
                </a:cubicBezTo>
                <a:cubicBezTo>
                  <a:pt x="442" y="170"/>
                  <a:pt x="442" y="170"/>
                  <a:pt x="442" y="170"/>
                </a:cubicBezTo>
                <a:cubicBezTo>
                  <a:pt x="433" y="152"/>
                  <a:pt x="421" y="136"/>
                  <a:pt x="408" y="122"/>
                </a:cubicBezTo>
                <a:cubicBezTo>
                  <a:pt x="424" y="98"/>
                  <a:pt x="424" y="98"/>
                  <a:pt x="424" y="98"/>
                </a:cubicBezTo>
                <a:cubicBezTo>
                  <a:pt x="439" y="66"/>
                  <a:pt x="439" y="66"/>
                  <a:pt x="439" y="66"/>
                </a:cubicBezTo>
                <a:cubicBezTo>
                  <a:pt x="394" y="33"/>
                  <a:pt x="394" y="33"/>
                  <a:pt x="394" y="33"/>
                </a:cubicBezTo>
                <a:cubicBezTo>
                  <a:pt x="369" y="59"/>
                  <a:pt x="369" y="59"/>
                  <a:pt x="369" y="59"/>
                </a:cubicBezTo>
                <a:cubicBezTo>
                  <a:pt x="352" y="81"/>
                  <a:pt x="352" y="81"/>
                  <a:pt x="352" y="81"/>
                </a:cubicBezTo>
                <a:cubicBezTo>
                  <a:pt x="334" y="72"/>
                  <a:pt x="316" y="66"/>
                  <a:pt x="295" y="63"/>
                </a:cubicBezTo>
                <a:cubicBezTo>
                  <a:pt x="295" y="35"/>
                  <a:pt x="295" y="35"/>
                  <a:pt x="295" y="35"/>
                </a:cubicBezTo>
                <a:cubicBezTo>
                  <a:pt x="289" y="0"/>
                  <a:pt x="289" y="0"/>
                  <a:pt x="289" y="0"/>
                </a:cubicBezTo>
                <a:cubicBezTo>
                  <a:pt x="233" y="0"/>
                  <a:pt x="233" y="0"/>
                  <a:pt x="233" y="0"/>
                </a:cubicBezTo>
                <a:cubicBezTo>
                  <a:pt x="227" y="35"/>
                  <a:pt x="227" y="35"/>
                  <a:pt x="227" y="35"/>
                </a:cubicBezTo>
                <a:cubicBezTo>
                  <a:pt x="227" y="63"/>
                  <a:pt x="227" y="63"/>
                  <a:pt x="227" y="63"/>
                </a:cubicBezTo>
                <a:cubicBezTo>
                  <a:pt x="208" y="66"/>
                  <a:pt x="188" y="72"/>
                  <a:pt x="170" y="81"/>
                </a:cubicBezTo>
                <a:cubicBezTo>
                  <a:pt x="153" y="59"/>
                  <a:pt x="153" y="59"/>
                  <a:pt x="153" y="59"/>
                </a:cubicBezTo>
                <a:cubicBezTo>
                  <a:pt x="128" y="33"/>
                  <a:pt x="128" y="33"/>
                  <a:pt x="128" y="33"/>
                </a:cubicBezTo>
                <a:cubicBezTo>
                  <a:pt x="83" y="66"/>
                  <a:pt x="83" y="66"/>
                  <a:pt x="83" y="66"/>
                </a:cubicBezTo>
                <a:cubicBezTo>
                  <a:pt x="98" y="98"/>
                  <a:pt x="98" y="98"/>
                  <a:pt x="98" y="98"/>
                </a:cubicBezTo>
                <a:cubicBezTo>
                  <a:pt x="116" y="122"/>
                  <a:pt x="116" y="122"/>
                  <a:pt x="116" y="122"/>
                </a:cubicBezTo>
                <a:cubicBezTo>
                  <a:pt x="101" y="136"/>
                  <a:pt x="90" y="152"/>
                  <a:pt x="80" y="170"/>
                </a:cubicBezTo>
                <a:cubicBezTo>
                  <a:pt x="53" y="161"/>
                  <a:pt x="53" y="161"/>
                  <a:pt x="53" y="161"/>
                </a:cubicBezTo>
                <a:cubicBezTo>
                  <a:pt x="18" y="155"/>
                  <a:pt x="18" y="155"/>
                  <a:pt x="18" y="155"/>
                </a:cubicBezTo>
                <a:cubicBezTo>
                  <a:pt x="0" y="209"/>
                  <a:pt x="0" y="209"/>
                  <a:pt x="0" y="209"/>
                </a:cubicBezTo>
                <a:cubicBezTo>
                  <a:pt x="32" y="226"/>
                  <a:pt x="32" y="226"/>
                  <a:pt x="32" y="226"/>
                </a:cubicBezTo>
                <a:cubicBezTo>
                  <a:pt x="59" y="235"/>
                  <a:pt x="59" y="235"/>
                  <a:pt x="59" y="235"/>
                </a:cubicBezTo>
                <a:cubicBezTo>
                  <a:pt x="57" y="244"/>
                  <a:pt x="57" y="254"/>
                  <a:pt x="57" y="265"/>
                </a:cubicBezTo>
                <a:cubicBezTo>
                  <a:pt x="57" y="274"/>
                  <a:pt x="57" y="285"/>
                  <a:pt x="59" y="294"/>
                </a:cubicBezTo>
                <a:cubicBezTo>
                  <a:pt x="32" y="303"/>
                  <a:pt x="32" y="303"/>
                  <a:pt x="32" y="303"/>
                </a:cubicBezTo>
                <a:cubicBezTo>
                  <a:pt x="0" y="319"/>
                  <a:pt x="0" y="319"/>
                  <a:pt x="0" y="319"/>
                </a:cubicBezTo>
                <a:cubicBezTo>
                  <a:pt x="18" y="373"/>
                  <a:pt x="18" y="373"/>
                  <a:pt x="18" y="373"/>
                </a:cubicBezTo>
                <a:cubicBezTo>
                  <a:pt x="53" y="367"/>
                  <a:pt x="53" y="367"/>
                  <a:pt x="53" y="367"/>
                </a:cubicBezTo>
                <a:cubicBezTo>
                  <a:pt x="80" y="360"/>
                  <a:pt x="80" y="360"/>
                  <a:pt x="80" y="360"/>
                </a:cubicBezTo>
                <a:cubicBezTo>
                  <a:pt x="90" y="376"/>
                  <a:pt x="101" y="393"/>
                  <a:pt x="116" y="408"/>
                </a:cubicBezTo>
                <a:cubicBezTo>
                  <a:pt x="98" y="431"/>
                  <a:pt x="98" y="431"/>
                  <a:pt x="98" y="431"/>
                </a:cubicBezTo>
                <a:cubicBezTo>
                  <a:pt x="83" y="462"/>
                  <a:pt x="83" y="462"/>
                  <a:pt x="83" y="462"/>
                </a:cubicBezTo>
                <a:cubicBezTo>
                  <a:pt x="128" y="495"/>
                  <a:pt x="128" y="495"/>
                  <a:pt x="128" y="495"/>
                </a:cubicBezTo>
                <a:cubicBezTo>
                  <a:pt x="153" y="471"/>
                  <a:pt x="153" y="471"/>
                  <a:pt x="153" y="471"/>
                </a:cubicBezTo>
                <a:cubicBezTo>
                  <a:pt x="170" y="447"/>
                  <a:pt x="170" y="447"/>
                  <a:pt x="170" y="447"/>
                </a:cubicBezTo>
                <a:cubicBezTo>
                  <a:pt x="188" y="456"/>
                  <a:pt x="208" y="462"/>
                  <a:pt x="227" y="465"/>
                </a:cubicBezTo>
                <a:cubicBezTo>
                  <a:pt x="227" y="495"/>
                  <a:pt x="227" y="495"/>
                  <a:pt x="227" y="495"/>
                </a:cubicBezTo>
                <a:cubicBezTo>
                  <a:pt x="233" y="530"/>
                  <a:pt x="233" y="530"/>
                  <a:pt x="233" y="530"/>
                </a:cubicBezTo>
                <a:cubicBezTo>
                  <a:pt x="289" y="530"/>
                  <a:pt x="289" y="530"/>
                  <a:pt x="289" y="530"/>
                </a:cubicBezTo>
                <a:cubicBezTo>
                  <a:pt x="295" y="495"/>
                  <a:pt x="295" y="495"/>
                  <a:pt x="295" y="495"/>
                </a:cubicBezTo>
                <a:cubicBezTo>
                  <a:pt x="295" y="465"/>
                  <a:pt x="295" y="465"/>
                  <a:pt x="295" y="465"/>
                </a:cubicBezTo>
                <a:cubicBezTo>
                  <a:pt x="316" y="462"/>
                  <a:pt x="334" y="456"/>
                  <a:pt x="352" y="447"/>
                </a:cubicBezTo>
                <a:cubicBezTo>
                  <a:pt x="369" y="471"/>
                  <a:pt x="369" y="471"/>
                  <a:pt x="369" y="471"/>
                </a:cubicBezTo>
                <a:cubicBezTo>
                  <a:pt x="394" y="495"/>
                  <a:pt x="394" y="495"/>
                  <a:pt x="394" y="495"/>
                </a:cubicBezTo>
                <a:cubicBezTo>
                  <a:pt x="439" y="462"/>
                  <a:pt x="439" y="462"/>
                  <a:pt x="439" y="462"/>
                </a:cubicBezTo>
                <a:cubicBezTo>
                  <a:pt x="424" y="431"/>
                  <a:pt x="424" y="431"/>
                  <a:pt x="424" y="431"/>
                </a:cubicBezTo>
                <a:cubicBezTo>
                  <a:pt x="408" y="408"/>
                  <a:pt x="408" y="408"/>
                  <a:pt x="408" y="408"/>
                </a:cubicBezTo>
                <a:cubicBezTo>
                  <a:pt x="421" y="393"/>
                  <a:pt x="433" y="376"/>
                  <a:pt x="442" y="360"/>
                </a:cubicBezTo>
                <a:cubicBezTo>
                  <a:pt x="470" y="367"/>
                  <a:pt x="470" y="367"/>
                  <a:pt x="470" y="367"/>
                </a:cubicBezTo>
                <a:cubicBezTo>
                  <a:pt x="504" y="373"/>
                  <a:pt x="504" y="373"/>
                  <a:pt x="504" y="373"/>
                </a:cubicBezTo>
                <a:cubicBezTo>
                  <a:pt x="522" y="319"/>
                  <a:pt x="522" y="319"/>
                  <a:pt x="522" y="319"/>
                </a:cubicBezTo>
                <a:cubicBezTo>
                  <a:pt x="491" y="303"/>
                  <a:pt x="491" y="303"/>
                  <a:pt x="491" y="303"/>
                </a:cubicBezTo>
                <a:cubicBezTo>
                  <a:pt x="463" y="294"/>
                  <a:pt x="463" y="294"/>
                  <a:pt x="463" y="294"/>
                </a:cubicBezTo>
                <a:cubicBezTo>
                  <a:pt x="463" y="294"/>
                  <a:pt x="463" y="294"/>
                  <a:pt x="463" y="294"/>
                </a:cubicBezTo>
                <a:close/>
              </a:path>
            </a:pathLst>
          </a:custGeom>
          <a:solidFill>
            <a:srgbClr val="000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图形"/>
          <p:cNvSpPr/>
          <p:nvPr/>
        </p:nvSpPr>
        <p:spPr>
          <a:xfrm>
            <a:off x="2941200" y="2566800"/>
            <a:ext cx="1353600" cy="1350000"/>
          </a:xfrm>
          <a:custGeom>
            <a:avLst/>
            <a:gdLst>
              <a:gd name="T0" fmla="*/ 635 w 635"/>
              <a:gd name="T1" fmla="*/ 345 h 634"/>
              <a:gd name="T2" fmla="*/ 600 w 635"/>
              <a:gd name="T3" fmla="*/ 283 h 634"/>
              <a:gd name="T4" fmla="*/ 553 w 635"/>
              <a:gd name="T5" fmla="*/ 220 h 634"/>
              <a:gd name="T6" fmla="*/ 606 w 635"/>
              <a:gd name="T7" fmla="*/ 184 h 634"/>
              <a:gd name="T8" fmla="*/ 544 w 635"/>
              <a:gd name="T9" fmla="*/ 146 h 634"/>
              <a:gd name="T10" fmla="*/ 473 w 635"/>
              <a:gd name="T11" fmla="*/ 116 h 634"/>
              <a:gd name="T12" fmla="*/ 501 w 635"/>
              <a:gd name="T13" fmla="*/ 57 h 634"/>
              <a:gd name="T14" fmla="*/ 430 w 635"/>
              <a:gd name="T15" fmla="*/ 56 h 634"/>
              <a:gd name="T16" fmla="*/ 351 w 635"/>
              <a:gd name="T17" fmla="*/ 65 h 634"/>
              <a:gd name="T18" fmla="*/ 345 w 635"/>
              <a:gd name="T19" fmla="*/ 0 h 634"/>
              <a:gd name="T20" fmla="*/ 284 w 635"/>
              <a:gd name="T21" fmla="*/ 35 h 634"/>
              <a:gd name="T22" fmla="*/ 220 w 635"/>
              <a:gd name="T23" fmla="*/ 82 h 634"/>
              <a:gd name="T24" fmla="*/ 184 w 635"/>
              <a:gd name="T25" fmla="*/ 29 h 634"/>
              <a:gd name="T26" fmla="*/ 148 w 635"/>
              <a:gd name="T27" fmla="*/ 91 h 634"/>
              <a:gd name="T28" fmla="*/ 116 w 635"/>
              <a:gd name="T29" fmla="*/ 161 h 634"/>
              <a:gd name="T30" fmla="*/ 58 w 635"/>
              <a:gd name="T31" fmla="*/ 134 h 634"/>
              <a:gd name="T32" fmla="*/ 56 w 635"/>
              <a:gd name="T33" fmla="*/ 205 h 634"/>
              <a:gd name="T34" fmla="*/ 65 w 635"/>
              <a:gd name="T35" fmla="*/ 283 h 634"/>
              <a:gd name="T36" fmla="*/ 0 w 635"/>
              <a:gd name="T37" fmla="*/ 289 h 634"/>
              <a:gd name="T38" fmla="*/ 36 w 635"/>
              <a:gd name="T39" fmla="*/ 351 h 634"/>
              <a:gd name="T40" fmla="*/ 82 w 635"/>
              <a:gd name="T41" fmla="*/ 413 h 634"/>
              <a:gd name="T42" fmla="*/ 29 w 635"/>
              <a:gd name="T43" fmla="*/ 450 h 634"/>
              <a:gd name="T44" fmla="*/ 91 w 635"/>
              <a:gd name="T45" fmla="*/ 487 h 634"/>
              <a:gd name="T46" fmla="*/ 162 w 635"/>
              <a:gd name="T47" fmla="*/ 518 h 634"/>
              <a:gd name="T48" fmla="*/ 134 w 635"/>
              <a:gd name="T49" fmla="*/ 577 h 634"/>
              <a:gd name="T50" fmla="*/ 207 w 635"/>
              <a:gd name="T51" fmla="*/ 578 h 634"/>
              <a:gd name="T52" fmla="*/ 284 w 635"/>
              <a:gd name="T53" fmla="*/ 569 h 634"/>
              <a:gd name="T54" fmla="*/ 290 w 635"/>
              <a:gd name="T55" fmla="*/ 634 h 634"/>
              <a:gd name="T56" fmla="*/ 351 w 635"/>
              <a:gd name="T57" fmla="*/ 598 h 634"/>
              <a:gd name="T58" fmla="*/ 415 w 635"/>
              <a:gd name="T59" fmla="*/ 553 h 634"/>
              <a:gd name="T60" fmla="*/ 451 w 635"/>
              <a:gd name="T61" fmla="*/ 605 h 634"/>
              <a:gd name="T62" fmla="*/ 489 w 635"/>
              <a:gd name="T63" fmla="*/ 544 h 634"/>
              <a:gd name="T64" fmla="*/ 519 w 635"/>
              <a:gd name="T65" fmla="*/ 473 h 634"/>
              <a:gd name="T66" fmla="*/ 577 w 635"/>
              <a:gd name="T67" fmla="*/ 500 h 634"/>
              <a:gd name="T68" fmla="*/ 579 w 635"/>
              <a:gd name="T69" fmla="*/ 428 h 634"/>
              <a:gd name="T70" fmla="*/ 570 w 635"/>
              <a:gd name="T71" fmla="*/ 351 h 634"/>
              <a:gd name="T72" fmla="*/ 600 w 635"/>
              <a:gd name="T73" fmla="*/ 351 h 6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635" h="634">
                <a:moveTo>
                  <a:pt x="600" y="351"/>
                </a:moveTo>
                <a:cubicBezTo>
                  <a:pt x="635" y="345"/>
                  <a:pt x="635" y="345"/>
                  <a:pt x="635" y="345"/>
                </a:cubicBezTo>
                <a:cubicBezTo>
                  <a:pt x="635" y="289"/>
                  <a:pt x="635" y="289"/>
                  <a:pt x="635" y="289"/>
                </a:cubicBezTo>
                <a:cubicBezTo>
                  <a:pt x="600" y="283"/>
                  <a:pt x="600" y="283"/>
                  <a:pt x="600" y="283"/>
                </a:cubicBezTo>
                <a:cubicBezTo>
                  <a:pt x="570" y="283"/>
                  <a:pt x="570" y="283"/>
                  <a:pt x="570" y="283"/>
                </a:cubicBezTo>
                <a:cubicBezTo>
                  <a:pt x="567" y="261"/>
                  <a:pt x="561" y="240"/>
                  <a:pt x="553" y="220"/>
                </a:cubicBezTo>
                <a:cubicBezTo>
                  <a:pt x="579" y="205"/>
                  <a:pt x="579" y="205"/>
                  <a:pt x="579" y="205"/>
                </a:cubicBezTo>
                <a:cubicBezTo>
                  <a:pt x="606" y="184"/>
                  <a:pt x="606" y="184"/>
                  <a:pt x="606" y="184"/>
                </a:cubicBezTo>
                <a:cubicBezTo>
                  <a:pt x="577" y="134"/>
                  <a:pt x="577" y="134"/>
                  <a:pt x="577" y="134"/>
                </a:cubicBezTo>
                <a:cubicBezTo>
                  <a:pt x="544" y="146"/>
                  <a:pt x="544" y="146"/>
                  <a:pt x="544" y="146"/>
                </a:cubicBezTo>
                <a:cubicBezTo>
                  <a:pt x="519" y="161"/>
                  <a:pt x="519" y="161"/>
                  <a:pt x="519" y="161"/>
                </a:cubicBezTo>
                <a:cubicBezTo>
                  <a:pt x="507" y="145"/>
                  <a:pt x="490" y="128"/>
                  <a:pt x="473" y="116"/>
                </a:cubicBezTo>
                <a:cubicBezTo>
                  <a:pt x="489" y="91"/>
                  <a:pt x="489" y="91"/>
                  <a:pt x="489" y="91"/>
                </a:cubicBezTo>
                <a:cubicBezTo>
                  <a:pt x="501" y="57"/>
                  <a:pt x="501" y="57"/>
                  <a:pt x="501" y="57"/>
                </a:cubicBezTo>
                <a:cubicBezTo>
                  <a:pt x="451" y="29"/>
                  <a:pt x="451" y="29"/>
                  <a:pt x="451" y="29"/>
                </a:cubicBezTo>
                <a:cubicBezTo>
                  <a:pt x="430" y="56"/>
                  <a:pt x="430" y="56"/>
                  <a:pt x="430" y="56"/>
                </a:cubicBezTo>
                <a:cubicBezTo>
                  <a:pt x="415" y="82"/>
                  <a:pt x="415" y="82"/>
                  <a:pt x="415" y="82"/>
                </a:cubicBezTo>
                <a:cubicBezTo>
                  <a:pt x="395" y="74"/>
                  <a:pt x="374" y="68"/>
                  <a:pt x="351" y="65"/>
                </a:cubicBezTo>
                <a:cubicBezTo>
                  <a:pt x="351" y="35"/>
                  <a:pt x="351" y="35"/>
                  <a:pt x="351" y="35"/>
                </a:cubicBezTo>
                <a:cubicBezTo>
                  <a:pt x="345" y="0"/>
                  <a:pt x="345" y="0"/>
                  <a:pt x="345" y="0"/>
                </a:cubicBezTo>
                <a:cubicBezTo>
                  <a:pt x="290" y="0"/>
                  <a:pt x="290" y="0"/>
                  <a:pt x="290" y="0"/>
                </a:cubicBezTo>
                <a:cubicBezTo>
                  <a:pt x="284" y="35"/>
                  <a:pt x="284" y="35"/>
                  <a:pt x="284" y="35"/>
                </a:cubicBezTo>
                <a:cubicBezTo>
                  <a:pt x="284" y="65"/>
                  <a:pt x="284" y="65"/>
                  <a:pt x="284" y="65"/>
                </a:cubicBezTo>
                <a:cubicBezTo>
                  <a:pt x="261" y="68"/>
                  <a:pt x="241" y="74"/>
                  <a:pt x="220" y="82"/>
                </a:cubicBezTo>
                <a:cubicBezTo>
                  <a:pt x="207" y="56"/>
                  <a:pt x="207" y="56"/>
                  <a:pt x="207" y="56"/>
                </a:cubicBezTo>
                <a:cubicBezTo>
                  <a:pt x="184" y="29"/>
                  <a:pt x="184" y="29"/>
                  <a:pt x="184" y="29"/>
                </a:cubicBezTo>
                <a:cubicBezTo>
                  <a:pt x="134" y="57"/>
                  <a:pt x="134" y="57"/>
                  <a:pt x="134" y="57"/>
                </a:cubicBezTo>
                <a:cubicBezTo>
                  <a:pt x="148" y="91"/>
                  <a:pt x="148" y="91"/>
                  <a:pt x="148" y="91"/>
                </a:cubicBezTo>
                <a:cubicBezTo>
                  <a:pt x="162" y="116"/>
                  <a:pt x="162" y="116"/>
                  <a:pt x="162" y="116"/>
                </a:cubicBezTo>
                <a:cubicBezTo>
                  <a:pt x="145" y="128"/>
                  <a:pt x="130" y="145"/>
                  <a:pt x="116" y="161"/>
                </a:cubicBezTo>
                <a:cubicBezTo>
                  <a:pt x="91" y="146"/>
                  <a:pt x="91" y="146"/>
                  <a:pt x="91" y="146"/>
                </a:cubicBezTo>
                <a:cubicBezTo>
                  <a:pt x="58" y="134"/>
                  <a:pt x="58" y="134"/>
                  <a:pt x="58" y="134"/>
                </a:cubicBezTo>
                <a:cubicBezTo>
                  <a:pt x="29" y="184"/>
                  <a:pt x="29" y="184"/>
                  <a:pt x="29" y="184"/>
                </a:cubicBezTo>
                <a:cubicBezTo>
                  <a:pt x="56" y="205"/>
                  <a:pt x="56" y="205"/>
                  <a:pt x="56" y="205"/>
                </a:cubicBezTo>
                <a:cubicBezTo>
                  <a:pt x="82" y="220"/>
                  <a:pt x="82" y="220"/>
                  <a:pt x="82" y="220"/>
                </a:cubicBezTo>
                <a:cubicBezTo>
                  <a:pt x="74" y="240"/>
                  <a:pt x="68" y="261"/>
                  <a:pt x="65" y="283"/>
                </a:cubicBezTo>
                <a:cubicBezTo>
                  <a:pt x="36" y="283"/>
                  <a:pt x="36" y="283"/>
                  <a:pt x="36" y="283"/>
                </a:cubicBezTo>
                <a:cubicBezTo>
                  <a:pt x="0" y="289"/>
                  <a:pt x="0" y="289"/>
                  <a:pt x="0" y="289"/>
                </a:cubicBezTo>
                <a:cubicBezTo>
                  <a:pt x="0" y="345"/>
                  <a:pt x="0" y="345"/>
                  <a:pt x="0" y="345"/>
                </a:cubicBezTo>
                <a:cubicBezTo>
                  <a:pt x="36" y="351"/>
                  <a:pt x="36" y="351"/>
                  <a:pt x="36" y="351"/>
                </a:cubicBezTo>
                <a:cubicBezTo>
                  <a:pt x="65" y="351"/>
                  <a:pt x="65" y="351"/>
                  <a:pt x="65" y="351"/>
                </a:cubicBezTo>
                <a:cubicBezTo>
                  <a:pt x="68" y="372"/>
                  <a:pt x="74" y="393"/>
                  <a:pt x="82" y="413"/>
                </a:cubicBezTo>
                <a:cubicBezTo>
                  <a:pt x="56" y="428"/>
                  <a:pt x="56" y="428"/>
                  <a:pt x="56" y="428"/>
                </a:cubicBezTo>
                <a:cubicBezTo>
                  <a:pt x="29" y="450"/>
                  <a:pt x="29" y="450"/>
                  <a:pt x="29" y="450"/>
                </a:cubicBezTo>
                <a:cubicBezTo>
                  <a:pt x="58" y="500"/>
                  <a:pt x="58" y="500"/>
                  <a:pt x="58" y="500"/>
                </a:cubicBezTo>
                <a:cubicBezTo>
                  <a:pt x="91" y="487"/>
                  <a:pt x="91" y="487"/>
                  <a:pt x="91" y="487"/>
                </a:cubicBezTo>
                <a:cubicBezTo>
                  <a:pt x="116" y="473"/>
                  <a:pt x="116" y="473"/>
                  <a:pt x="116" y="473"/>
                </a:cubicBezTo>
                <a:cubicBezTo>
                  <a:pt x="130" y="490"/>
                  <a:pt x="145" y="505"/>
                  <a:pt x="162" y="518"/>
                </a:cubicBezTo>
                <a:cubicBezTo>
                  <a:pt x="148" y="544"/>
                  <a:pt x="148" y="544"/>
                  <a:pt x="148" y="544"/>
                </a:cubicBezTo>
                <a:cubicBezTo>
                  <a:pt x="134" y="577"/>
                  <a:pt x="134" y="577"/>
                  <a:pt x="134" y="577"/>
                </a:cubicBezTo>
                <a:cubicBezTo>
                  <a:pt x="184" y="605"/>
                  <a:pt x="184" y="605"/>
                  <a:pt x="184" y="605"/>
                </a:cubicBezTo>
                <a:cubicBezTo>
                  <a:pt x="207" y="578"/>
                  <a:pt x="207" y="578"/>
                  <a:pt x="207" y="578"/>
                </a:cubicBezTo>
                <a:cubicBezTo>
                  <a:pt x="220" y="553"/>
                  <a:pt x="220" y="553"/>
                  <a:pt x="220" y="553"/>
                </a:cubicBezTo>
                <a:cubicBezTo>
                  <a:pt x="241" y="560"/>
                  <a:pt x="261" y="566"/>
                  <a:pt x="284" y="569"/>
                </a:cubicBezTo>
                <a:cubicBezTo>
                  <a:pt x="284" y="598"/>
                  <a:pt x="284" y="598"/>
                  <a:pt x="284" y="598"/>
                </a:cubicBezTo>
                <a:cubicBezTo>
                  <a:pt x="290" y="634"/>
                  <a:pt x="290" y="634"/>
                  <a:pt x="290" y="634"/>
                </a:cubicBezTo>
                <a:cubicBezTo>
                  <a:pt x="345" y="634"/>
                  <a:pt x="345" y="634"/>
                  <a:pt x="345" y="634"/>
                </a:cubicBezTo>
                <a:cubicBezTo>
                  <a:pt x="351" y="598"/>
                  <a:pt x="351" y="598"/>
                  <a:pt x="351" y="598"/>
                </a:cubicBezTo>
                <a:cubicBezTo>
                  <a:pt x="351" y="569"/>
                  <a:pt x="351" y="569"/>
                  <a:pt x="351" y="569"/>
                </a:cubicBezTo>
                <a:cubicBezTo>
                  <a:pt x="374" y="566"/>
                  <a:pt x="395" y="560"/>
                  <a:pt x="415" y="553"/>
                </a:cubicBezTo>
                <a:cubicBezTo>
                  <a:pt x="430" y="578"/>
                  <a:pt x="430" y="578"/>
                  <a:pt x="430" y="578"/>
                </a:cubicBezTo>
                <a:cubicBezTo>
                  <a:pt x="451" y="605"/>
                  <a:pt x="451" y="605"/>
                  <a:pt x="451" y="605"/>
                </a:cubicBezTo>
                <a:cubicBezTo>
                  <a:pt x="501" y="577"/>
                  <a:pt x="501" y="577"/>
                  <a:pt x="501" y="577"/>
                </a:cubicBezTo>
                <a:cubicBezTo>
                  <a:pt x="489" y="544"/>
                  <a:pt x="489" y="544"/>
                  <a:pt x="489" y="544"/>
                </a:cubicBezTo>
                <a:cubicBezTo>
                  <a:pt x="473" y="518"/>
                  <a:pt x="473" y="518"/>
                  <a:pt x="473" y="518"/>
                </a:cubicBezTo>
                <a:cubicBezTo>
                  <a:pt x="490" y="505"/>
                  <a:pt x="507" y="490"/>
                  <a:pt x="519" y="473"/>
                </a:cubicBezTo>
                <a:cubicBezTo>
                  <a:pt x="544" y="487"/>
                  <a:pt x="544" y="487"/>
                  <a:pt x="544" y="487"/>
                </a:cubicBezTo>
                <a:cubicBezTo>
                  <a:pt x="577" y="500"/>
                  <a:pt x="577" y="500"/>
                  <a:pt x="577" y="500"/>
                </a:cubicBezTo>
                <a:cubicBezTo>
                  <a:pt x="606" y="450"/>
                  <a:pt x="606" y="450"/>
                  <a:pt x="606" y="450"/>
                </a:cubicBezTo>
                <a:cubicBezTo>
                  <a:pt x="579" y="428"/>
                  <a:pt x="579" y="428"/>
                  <a:pt x="579" y="428"/>
                </a:cubicBezTo>
                <a:cubicBezTo>
                  <a:pt x="553" y="413"/>
                  <a:pt x="553" y="413"/>
                  <a:pt x="553" y="413"/>
                </a:cubicBezTo>
                <a:cubicBezTo>
                  <a:pt x="561" y="393"/>
                  <a:pt x="567" y="372"/>
                  <a:pt x="570" y="351"/>
                </a:cubicBezTo>
                <a:cubicBezTo>
                  <a:pt x="600" y="351"/>
                  <a:pt x="600" y="351"/>
                  <a:pt x="600" y="351"/>
                </a:cubicBezTo>
                <a:cubicBezTo>
                  <a:pt x="600" y="351"/>
                  <a:pt x="600" y="351"/>
                  <a:pt x="600" y="351"/>
                </a:cubicBezTo>
                <a:close/>
              </a:path>
            </a:pathLst>
          </a:custGeom>
          <a:solidFill>
            <a:srgbClr val="000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图形"/>
          <p:cNvSpPr/>
          <p:nvPr/>
        </p:nvSpPr>
        <p:spPr>
          <a:xfrm>
            <a:off x="6289200" y="2638800"/>
            <a:ext cx="1353600" cy="1350000"/>
          </a:xfrm>
          <a:custGeom>
            <a:avLst/>
            <a:gdLst>
              <a:gd name="T0" fmla="*/ 635 w 635"/>
              <a:gd name="T1" fmla="*/ 345 h 634"/>
              <a:gd name="T2" fmla="*/ 600 w 635"/>
              <a:gd name="T3" fmla="*/ 283 h 634"/>
              <a:gd name="T4" fmla="*/ 553 w 635"/>
              <a:gd name="T5" fmla="*/ 220 h 634"/>
              <a:gd name="T6" fmla="*/ 606 w 635"/>
              <a:gd name="T7" fmla="*/ 184 h 634"/>
              <a:gd name="T8" fmla="*/ 544 w 635"/>
              <a:gd name="T9" fmla="*/ 146 h 634"/>
              <a:gd name="T10" fmla="*/ 473 w 635"/>
              <a:gd name="T11" fmla="*/ 116 h 634"/>
              <a:gd name="T12" fmla="*/ 501 w 635"/>
              <a:gd name="T13" fmla="*/ 57 h 634"/>
              <a:gd name="T14" fmla="*/ 430 w 635"/>
              <a:gd name="T15" fmla="*/ 56 h 634"/>
              <a:gd name="T16" fmla="*/ 351 w 635"/>
              <a:gd name="T17" fmla="*/ 65 h 634"/>
              <a:gd name="T18" fmla="*/ 345 w 635"/>
              <a:gd name="T19" fmla="*/ 0 h 634"/>
              <a:gd name="T20" fmla="*/ 284 w 635"/>
              <a:gd name="T21" fmla="*/ 35 h 634"/>
              <a:gd name="T22" fmla="*/ 220 w 635"/>
              <a:gd name="T23" fmla="*/ 82 h 634"/>
              <a:gd name="T24" fmla="*/ 184 w 635"/>
              <a:gd name="T25" fmla="*/ 29 h 634"/>
              <a:gd name="T26" fmla="*/ 148 w 635"/>
              <a:gd name="T27" fmla="*/ 91 h 634"/>
              <a:gd name="T28" fmla="*/ 116 w 635"/>
              <a:gd name="T29" fmla="*/ 161 h 634"/>
              <a:gd name="T30" fmla="*/ 58 w 635"/>
              <a:gd name="T31" fmla="*/ 134 h 634"/>
              <a:gd name="T32" fmla="*/ 56 w 635"/>
              <a:gd name="T33" fmla="*/ 205 h 634"/>
              <a:gd name="T34" fmla="*/ 65 w 635"/>
              <a:gd name="T35" fmla="*/ 283 h 634"/>
              <a:gd name="T36" fmla="*/ 0 w 635"/>
              <a:gd name="T37" fmla="*/ 289 h 634"/>
              <a:gd name="T38" fmla="*/ 36 w 635"/>
              <a:gd name="T39" fmla="*/ 351 h 634"/>
              <a:gd name="T40" fmla="*/ 82 w 635"/>
              <a:gd name="T41" fmla="*/ 413 h 634"/>
              <a:gd name="T42" fmla="*/ 29 w 635"/>
              <a:gd name="T43" fmla="*/ 450 h 634"/>
              <a:gd name="T44" fmla="*/ 91 w 635"/>
              <a:gd name="T45" fmla="*/ 487 h 634"/>
              <a:gd name="T46" fmla="*/ 162 w 635"/>
              <a:gd name="T47" fmla="*/ 518 h 634"/>
              <a:gd name="T48" fmla="*/ 134 w 635"/>
              <a:gd name="T49" fmla="*/ 577 h 634"/>
              <a:gd name="T50" fmla="*/ 207 w 635"/>
              <a:gd name="T51" fmla="*/ 578 h 634"/>
              <a:gd name="T52" fmla="*/ 284 w 635"/>
              <a:gd name="T53" fmla="*/ 569 h 634"/>
              <a:gd name="T54" fmla="*/ 290 w 635"/>
              <a:gd name="T55" fmla="*/ 634 h 634"/>
              <a:gd name="T56" fmla="*/ 351 w 635"/>
              <a:gd name="T57" fmla="*/ 598 h 634"/>
              <a:gd name="T58" fmla="*/ 415 w 635"/>
              <a:gd name="T59" fmla="*/ 553 h 634"/>
              <a:gd name="T60" fmla="*/ 451 w 635"/>
              <a:gd name="T61" fmla="*/ 605 h 634"/>
              <a:gd name="T62" fmla="*/ 489 w 635"/>
              <a:gd name="T63" fmla="*/ 544 h 634"/>
              <a:gd name="T64" fmla="*/ 519 w 635"/>
              <a:gd name="T65" fmla="*/ 473 h 634"/>
              <a:gd name="T66" fmla="*/ 577 w 635"/>
              <a:gd name="T67" fmla="*/ 500 h 634"/>
              <a:gd name="T68" fmla="*/ 579 w 635"/>
              <a:gd name="T69" fmla="*/ 428 h 634"/>
              <a:gd name="T70" fmla="*/ 570 w 635"/>
              <a:gd name="T71" fmla="*/ 351 h 634"/>
              <a:gd name="T72" fmla="*/ 600 w 635"/>
              <a:gd name="T73" fmla="*/ 351 h 6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635" h="634">
                <a:moveTo>
                  <a:pt x="600" y="351"/>
                </a:moveTo>
                <a:cubicBezTo>
                  <a:pt x="635" y="345"/>
                  <a:pt x="635" y="345"/>
                  <a:pt x="635" y="345"/>
                </a:cubicBezTo>
                <a:cubicBezTo>
                  <a:pt x="635" y="289"/>
                  <a:pt x="635" y="289"/>
                  <a:pt x="635" y="289"/>
                </a:cubicBezTo>
                <a:cubicBezTo>
                  <a:pt x="600" y="283"/>
                  <a:pt x="600" y="283"/>
                  <a:pt x="600" y="283"/>
                </a:cubicBezTo>
                <a:cubicBezTo>
                  <a:pt x="570" y="283"/>
                  <a:pt x="570" y="283"/>
                  <a:pt x="570" y="283"/>
                </a:cubicBezTo>
                <a:cubicBezTo>
                  <a:pt x="567" y="261"/>
                  <a:pt x="561" y="240"/>
                  <a:pt x="553" y="220"/>
                </a:cubicBezTo>
                <a:cubicBezTo>
                  <a:pt x="579" y="205"/>
                  <a:pt x="579" y="205"/>
                  <a:pt x="579" y="205"/>
                </a:cubicBezTo>
                <a:cubicBezTo>
                  <a:pt x="606" y="184"/>
                  <a:pt x="606" y="184"/>
                  <a:pt x="606" y="184"/>
                </a:cubicBezTo>
                <a:cubicBezTo>
                  <a:pt x="577" y="134"/>
                  <a:pt x="577" y="134"/>
                  <a:pt x="577" y="134"/>
                </a:cubicBezTo>
                <a:cubicBezTo>
                  <a:pt x="544" y="146"/>
                  <a:pt x="544" y="146"/>
                  <a:pt x="544" y="146"/>
                </a:cubicBezTo>
                <a:cubicBezTo>
                  <a:pt x="519" y="161"/>
                  <a:pt x="519" y="161"/>
                  <a:pt x="519" y="161"/>
                </a:cubicBezTo>
                <a:cubicBezTo>
                  <a:pt x="507" y="145"/>
                  <a:pt x="490" y="128"/>
                  <a:pt x="473" y="116"/>
                </a:cubicBezTo>
                <a:cubicBezTo>
                  <a:pt x="489" y="91"/>
                  <a:pt x="489" y="91"/>
                  <a:pt x="489" y="91"/>
                </a:cubicBezTo>
                <a:cubicBezTo>
                  <a:pt x="501" y="57"/>
                  <a:pt x="501" y="57"/>
                  <a:pt x="501" y="57"/>
                </a:cubicBezTo>
                <a:cubicBezTo>
                  <a:pt x="451" y="29"/>
                  <a:pt x="451" y="29"/>
                  <a:pt x="451" y="29"/>
                </a:cubicBezTo>
                <a:cubicBezTo>
                  <a:pt x="430" y="56"/>
                  <a:pt x="430" y="56"/>
                  <a:pt x="430" y="56"/>
                </a:cubicBezTo>
                <a:cubicBezTo>
                  <a:pt x="415" y="82"/>
                  <a:pt x="415" y="82"/>
                  <a:pt x="415" y="82"/>
                </a:cubicBezTo>
                <a:cubicBezTo>
                  <a:pt x="395" y="74"/>
                  <a:pt x="374" y="68"/>
                  <a:pt x="351" y="65"/>
                </a:cubicBezTo>
                <a:cubicBezTo>
                  <a:pt x="351" y="35"/>
                  <a:pt x="351" y="35"/>
                  <a:pt x="351" y="35"/>
                </a:cubicBezTo>
                <a:cubicBezTo>
                  <a:pt x="345" y="0"/>
                  <a:pt x="345" y="0"/>
                  <a:pt x="345" y="0"/>
                </a:cubicBezTo>
                <a:cubicBezTo>
                  <a:pt x="290" y="0"/>
                  <a:pt x="290" y="0"/>
                  <a:pt x="290" y="0"/>
                </a:cubicBezTo>
                <a:cubicBezTo>
                  <a:pt x="284" y="35"/>
                  <a:pt x="284" y="35"/>
                  <a:pt x="284" y="35"/>
                </a:cubicBezTo>
                <a:cubicBezTo>
                  <a:pt x="284" y="65"/>
                  <a:pt x="284" y="65"/>
                  <a:pt x="284" y="65"/>
                </a:cubicBezTo>
                <a:cubicBezTo>
                  <a:pt x="261" y="68"/>
                  <a:pt x="241" y="74"/>
                  <a:pt x="220" y="82"/>
                </a:cubicBezTo>
                <a:cubicBezTo>
                  <a:pt x="207" y="56"/>
                  <a:pt x="207" y="56"/>
                  <a:pt x="207" y="56"/>
                </a:cubicBezTo>
                <a:cubicBezTo>
                  <a:pt x="184" y="29"/>
                  <a:pt x="184" y="29"/>
                  <a:pt x="184" y="29"/>
                </a:cubicBezTo>
                <a:cubicBezTo>
                  <a:pt x="134" y="57"/>
                  <a:pt x="134" y="57"/>
                  <a:pt x="134" y="57"/>
                </a:cubicBezTo>
                <a:cubicBezTo>
                  <a:pt x="148" y="91"/>
                  <a:pt x="148" y="91"/>
                  <a:pt x="148" y="91"/>
                </a:cubicBezTo>
                <a:cubicBezTo>
                  <a:pt x="162" y="116"/>
                  <a:pt x="162" y="116"/>
                  <a:pt x="162" y="116"/>
                </a:cubicBezTo>
                <a:cubicBezTo>
                  <a:pt x="145" y="128"/>
                  <a:pt x="130" y="145"/>
                  <a:pt x="116" y="161"/>
                </a:cubicBezTo>
                <a:cubicBezTo>
                  <a:pt x="91" y="146"/>
                  <a:pt x="91" y="146"/>
                  <a:pt x="91" y="146"/>
                </a:cubicBezTo>
                <a:cubicBezTo>
                  <a:pt x="58" y="134"/>
                  <a:pt x="58" y="134"/>
                  <a:pt x="58" y="134"/>
                </a:cubicBezTo>
                <a:cubicBezTo>
                  <a:pt x="29" y="184"/>
                  <a:pt x="29" y="184"/>
                  <a:pt x="29" y="184"/>
                </a:cubicBezTo>
                <a:cubicBezTo>
                  <a:pt x="56" y="205"/>
                  <a:pt x="56" y="205"/>
                  <a:pt x="56" y="205"/>
                </a:cubicBezTo>
                <a:cubicBezTo>
                  <a:pt x="82" y="220"/>
                  <a:pt x="82" y="220"/>
                  <a:pt x="82" y="220"/>
                </a:cubicBezTo>
                <a:cubicBezTo>
                  <a:pt x="74" y="240"/>
                  <a:pt x="68" y="261"/>
                  <a:pt x="65" y="283"/>
                </a:cubicBezTo>
                <a:cubicBezTo>
                  <a:pt x="36" y="283"/>
                  <a:pt x="36" y="283"/>
                  <a:pt x="36" y="283"/>
                </a:cubicBezTo>
                <a:cubicBezTo>
                  <a:pt x="0" y="289"/>
                  <a:pt x="0" y="289"/>
                  <a:pt x="0" y="289"/>
                </a:cubicBezTo>
                <a:cubicBezTo>
                  <a:pt x="0" y="345"/>
                  <a:pt x="0" y="345"/>
                  <a:pt x="0" y="345"/>
                </a:cubicBezTo>
                <a:cubicBezTo>
                  <a:pt x="36" y="351"/>
                  <a:pt x="36" y="351"/>
                  <a:pt x="36" y="351"/>
                </a:cubicBezTo>
                <a:cubicBezTo>
                  <a:pt x="65" y="351"/>
                  <a:pt x="65" y="351"/>
                  <a:pt x="65" y="351"/>
                </a:cubicBezTo>
                <a:cubicBezTo>
                  <a:pt x="68" y="372"/>
                  <a:pt x="74" y="393"/>
                  <a:pt x="82" y="413"/>
                </a:cubicBezTo>
                <a:cubicBezTo>
                  <a:pt x="56" y="428"/>
                  <a:pt x="56" y="428"/>
                  <a:pt x="56" y="428"/>
                </a:cubicBezTo>
                <a:cubicBezTo>
                  <a:pt x="29" y="450"/>
                  <a:pt x="29" y="450"/>
                  <a:pt x="29" y="450"/>
                </a:cubicBezTo>
                <a:cubicBezTo>
                  <a:pt x="58" y="500"/>
                  <a:pt x="58" y="500"/>
                  <a:pt x="58" y="500"/>
                </a:cubicBezTo>
                <a:cubicBezTo>
                  <a:pt x="91" y="487"/>
                  <a:pt x="91" y="487"/>
                  <a:pt x="91" y="487"/>
                </a:cubicBezTo>
                <a:cubicBezTo>
                  <a:pt x="116" y="473"/>
                  <a:pt x="116" y="473"/>
                  <a:pt x="116" y="473"/>
                </a:cubicBezTo>
                <a:cubicBezTo>
                  <a:pt x="130" y="490"/>
                  <a:pt x="145" y="505"/>
                  <a:pt x="162" y="518"/>
                </a:cubicBezTo>
                <a:cubicBezTo>
                  <a:pt x="148" y="544"/>
                  <a:pt x="148" y="544"/>
                  <a:pt x="148" y="544"/>
                </a:cubicBezTo>
                <a:cubicBezTo>
                  <a:pt x="134" y="577"/>
                  <a:pt x="134" y="577"/>
                  <a:pt x="134" y="577"/>
                </a:cubicBezTo>
                <a:cubicBezTo>
                  <a:pt x="184" y="605"/>
                  <a:pt x="184" y="605"/>
                  <a:pt x="184" y="605"/>
                </a:cubicBezTo>
                <a:cubicBezTo>
                  <a:pt x="207" y="578"/>
                  <a:pt x="207" y="578"/>
                  <a:pt x="207" y="578"/>
                </a:cubicBezTo>
                <a:cubicBezTo>
                  <a:pt x="220" y="553"/>
                  <a:pt x="220" y="553"/>
                  <a:pt x="220" y="553"/>
                </a:cubicBezTo>
                <a:cubicBezTo>
                  <a:pt x="241" y="560"/>
                  <a:pt x="261" y="566"/>
                  <a:pt x="284" y="569"/>
                </a:cubicBezTo>
                <a:cubicBezTo>
                  <a:pt x="284" y="598"/>
                  <a:pt x="284" y="598"/>
                  <a:pt x="284" y="598"/>
                </a:cubicBezTo>
                <a:cubicBezTo>
                  <a:pt x="290" y="634"/>
                  <a:pt x="290" y="634"/>
                  <a:pt x="290" y="634"/>
                </a:cubicBezTo>
                <a:cubicBezTo>
                  <a:pt x="345" y="634"/>
                  <a:pt x="345" y="634"/>
                  <a:pt x="345" y="634"/>
                </a:cubicBezTo>
                <a:cubicBezTo>
                  <a:pt x="351" y="598"/>
                  <a:pt x="351" y="598"/>
                  <a:pt x="351" y="598"/>
                </a:cubicBezTo>
                <a:cubicBezTo>
                  <a:pt x="351" y="569"/>
                  <a:pt x="351" y="569"/>
                  <a:pt x="351" y="569"/>
                </a:cubicBezTo>
                <a:cubicBezTo>
                  <a:pt x="374" y="566"/>
                  <a:pt x="395" y="560"/>
                  <a:pt x="415" y="553"/>
                </a:cubicBezTo>
                <a:cubicBezTo>
                  <a:pt x="430" y="578"/>
                  <a:pt x="430" y="578"/>
                  <a:pt x="430" y="578"/>
                </a:cubicBezTo>
                <a:cubicBezTo>
                  <a:pt x="451" y="605"/>
                  <a:pt x="451" y="605"/>
                  <a:pt x="451" y="605"/>
                </a:cubicBezTo>
                <a:cubicBezTo>
                  <a:pt x="501" y="577"/>
                  <a:pt x="501" y="577"/>
                  <a:pt x="501" y="577"/>
                </a:cubicBezTo>
                <a:cubicBezTo>
                  <a:pt x="489" y="544"/>
                  <a:pt x="489" y="544"/>
                  <a:pt x="489" y="544"/>
                </a:cubicBezTo>
                <a:cubicBezTo>
                  <a:pt x="473" y="518"/>
                  <a:pt x="473" y="518"/>
                  <a:pt x="473" y="518"/>
                </a:cubicBezTo>
                <a:cubicBezTo>
                  <a:pt x="490" y="505"/>
                  <a:pt x="507" y="490"/>
                  <a:pt x="519" y="473"/>
                </a:cubicBezTo>
                <a:cubicBezTo>
                  <a:pt x="544" y="487"/>
                  <a:pt x="544" y="487"/>
                  <a:pt x="544" y="487"/>
                </a:cubicBezTo>
                <a:cubicBezTo>
                  <a:pt x="577" y="500"/>
                  <a:pt x="577" y="500"/>
                  <a:pt x="577" y="500"/>
                </a:cubicBezTo>
                <a:cubicBezTo>
                  <a:pt x="606" y="450"/>
                  <a:pt x="606" y="450"/>
                  <a:pt x="606" y="450"/>
                </a:cubicBezTo>
                <a:cubicBezTo>
                  <a:pt x="579" y="428"/>
                  <a:pt x="579" y="428"/>
                  <a:pt x="579" y="428"/>
                </a:cubicBezTo>
                <a:cubicBezTo>
                  <a:pt x="553" y="413"/>
                  <a:pt x="553" y="413"/>
                  <a:pt x="553" y="413"/>
                </a:cubicBezTo>
                <a:cubicBezTo>
                  <a:pt x="561" y="393"/>
                  <a:pt x="567" y="372"/>
                  <a:pt x="570" y="351"/>
                </a:cubicBezTo>
                <a:cubicBezTo>
                  <a:pt x="600" y="351"/>
                  <a:pt x="600" y="351"/>
                  <a:pt x="600" y="351"/>
                </a:cubicBezTo>
                <a:cubicBezTo>
                  <a:pt x="600" y="351"/>
                  <a:pt x="600" y="351"/>
                  <a:pt x="600" y="351"/>
                </a:cubicBezTo>
                <a:close/>
              </a:path>
            </a:pathLst>
          </a:custGeom>
          <a:solidFill>
            <a:srgbClr val="6B7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图形"/>
          <p:cNvSpPr/>
          <p:nvPr/>
        </p:nvSpPr>
        <p:spPr>
          <a:xfrm>
            <a:off x="3801600" y="3427200"/>
            <a:ext cx="1699200" cy="1695600"/>
          </a:xfrm>
          <a:custGeom>
            <a:avLst/>
            <a:gdLst>
              <a:gd name="T0" fmla="*/ 797 w 797"/>
              <a:gd name="T1" fmla="*/ 426 h 795"/>
              <a:gd name="T2" fmla="*/ 762 w 797"/>
              <a:gd name="T3" fmla="*/ 363 h 795"/>
              <a:gd name="T4" fmla="*/ 721 w 797"/>
              <a:gd name="T5" fmla="*/ 301 h 795"/>
              <a:gd name="T6" fmla="*/ 777 w 797"/>
              <a:gd name="T7" fmla="*/ 271 h 795"/>
              <a:gd name="T8" fmla="*/ 721 w 797"/>
              <a:gd name="T9" fmla="*/ 227 h 795"/>
              <a:gd name="T10" fmla="*/ 660 w 797"/>
              <a:gd name="T11" fmla="*/ 185 h 795"/>
              <a:gd name="T12" fmla="*/ 700 w 797"/>
              <a:gd name="T13" fmla="*/ 135 h 795"/>
              <a:gd name="T14" fmla="*/ 633 w 797"/>
              <a:gd name="T15" fmla="*/ 116 h 795"/>
              <a:gd name="T16" fmla="*/ 559 w 797"/>
              <a:gd name="T17" fmla="*/ 100 h 795"/>
              <a:gd name="T18" fmla="*/ 577 w 797"/>
              <a:gd name="T19" fmla="*/ 40 h 795"/>
              <a:gd name="T20" fmla="*/ 506 w 797"/>
              <a:gd name="T21" fmla="*/ 48 h 795"/>
              <a:gd name="T22" fmla="*/ 434 w 797"/>
              <a:gd name="T23" fmla="*/ 63 h 795"/>
              <a:gd name="T24" fmla="*/ 428 w 797"/>
              <a:gd name="T25" fmla="*/ 0 h 795"/>
              <a:gd name="T26" fmla="*/ 365 w 797"/>
              <a:gd name="T27" fmla="*/ 34 h 795"/>
              <a:gd name="T28" fmla="*/ 303 w 797"/>
              <a:gd name="T29" fmla="*/ 75 h 795"/>
              <a:gd name="T30" fmla="*/ 273 w 797"/>
              <a:gd name="T31" fmla="*/ 19 h 795"/>
              <a:gd name="T32" fmla="*/ 229 w 797"/>
              <a:gd name="T33" fmla="*/ 75 h 795"/>
              <a:gd name="T34" fmla="*/ 187 w 797"/>
              <a:gd name="T35" fmla="*/ 137 h 795"/>
              <a:gd name="T36" fmla="*/ 137 w 797"/>
              <a:gd name="T37" fmla="*/ 96 h 795"/>
              <a:gd name="T38" fmla="*/ 118 w 797"/>
              <a:gd name="T39" fmla="*/ 164 h 795"/>
              <a:gd name="T40" fmla="*/ 103 w 797"/>
              <a:gd name="T41" fmla="*/ 238 h 795"/>
              <a:gd name="T42" fmla="*/ 42 w 797"/>
              <a:gd name="T43" fmla="*/ 218 h 795"/>
              <a:gd name="T44" fmla="*/ 50 w 797"/>
              <a:gd name="T45" fmla="*/ 290 h 795"/>
              <a:gd name="T46" fmla="*/ 63 w 797"/>
              <a:gd name="T47" fmla="*/ 363 h 795"/>
              <a:gd name="T48" fmla="*/ 0 w 797"/>
              <a:gd name="T49" fmla="*/ 369 h 795"/>
              <a:gd name="T50" fmla="*/ 36 w 797"/>
              <a:gd name="T51" fmla="*/ 432 h 795"/>
              <a:gd name="T52" fmla="*/ 77 w 797"/>
              <a:gd name="T53" fmla="*/ 494 h 795"/>
              <a:gd name="T54" fmla="*/ 20 w 797"/>
              <a:gd name="T55" fmla="*/ 524 h 795"/>
              <a:gd name="T56" fmla="*/ 77 w 797"/>
              <a:gd name="T57" fmla="*/ 567 h 795"/>
              <a:gd name="T58" fmla="*/ 139 w 797"/>
              <a:gd name="T59" fmla="*/ 610 h 795"/>
              <a:gd name="T60" fmla="*/ 98 w 797"/>
              <a:gd name="T61" fmla="*/ 659 h 795"/>
              <a:gd name="T62" fmla="*/ 166 w 797"/>
              <a:gd name="T63" fmla="*/ 679 h 795"/>
              <a:gd name="T64" fmla="*/ 240 w 797"/>
              <a:gd name="T65" fmla="*/ 694 h 795"/>
              <a:gd name="T66" fmla="*/ 220 w 797"/>
              <a:gd name="T67" fmla="*/ 754 h 795"/>
              <a:gd name="T68" fmla="*/ 291 w 797"/>
              <a:gd name="T69" fmla="*/ 747 h 795"/>
              <a:gd name="T70" fmla="*/ 365 w 797"/>
              <a:gd name="T71" fmla="*/ 731 h 795"/>
              <a:gd name="T72" fmla="*/ 371 w 797"/>
              <a:gd name="T73" fmla="*/ 795 h 795"/>
              <a:gd name="T74" fmla="*/ 434 w 797"/>
              <a:gd name="T75" fmla="*/ 760 h 795"/>
              <a:gd name="T76" fmla="*/ 495 w 797"/>
              <a:gd name="T77" fmla="*/ 719 h 795"/>
              <a:gd name="T78" fmla="*/ 526 w 797"/>
              <a:gd name="T79" fmla="*/ 777 h 795"/>
              <a:gd name="T80" fmla="*/ 569 w 797"/>
              <a:gd name="T81" fmla="*/ 719 h 795"/>
              <a:gd name="T82" fmla="*/ 611 w 797"/>
              <a:gd name="T83" fmla="*/ 658 h 795"/>
              <a:gd name="T84" fmla="*/ 661 w 797"/>
              <a:gd name="T85" fmla="*/ 698 h 795"/>
              <a:gd name="T86" fmla="*/ 681 w 797"/>
              <a:gd name="T87" fmla="*/ 631 h 795"/>
              <a:gd name="T88" fmla="*/ 696 w 797"/>
              <a:gd name="T89" fmla="*/ 557 h 795"/>
              <a:gd name="T90" fmla="*/ 756 w 797"/>
              <a:gd name="T91" fmla="*/ 576 h 795"/>
              <a:gd name="T92" fmla="*/ 747 w 797"/>
              <a:gd name="T93" fmla="*/ 504 h 795"/>
              <a:gd name="T94" fmla="*/ 733 w 797"/>
              <a:gd name="T95" fmla="*/ 432 h 795"/>
              <a:gd name="T96" fmla="*/ 762 w 797"/>
              <a:gd name="T97" fmla="*/ 432 h 7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797" h="795">
                <a:moveTo>
                  <a:pt x="762" y="432"/>
                </a:moveTo>
                <a:cubicBezTo>
                  <a:pt x="797" y="426"/>
                  <a:pt x="797" y="426"/>
                  <a:pt x="797" y="426"/>
                </a:cubicBezTo>
                <a:cubicBezTo>
                  <a:pt x="797" y="369"/>
                  <a:pt x="797" y="369"/>
                  <a:pt x="797" y="369"/>
                </a:cubicBezTo>
                <a:cubicBezTo>
                  <a:pt x="762" y="363"/>
                  <a:pt x="762" y="363"/>
                  <a:pt x="762" y="363"/>
                </a:cubicBezTo>
                <a:cubicBezTo>
                  <a:pt x="733" y="363"/>
                  <a:pt x="733" y="363"/>
                  <a:pt x="733" y="363"/>
                </a:cubicBezTo>
                <a:cubicBezTo>
                  <a:pt x="732" y="341"/>
                  <a:pt x="727" y="320"/>
                  <a:pt x="721" y="301"/>
                </a:cubicBezTo>
                <a:cubicBezTo>
                  <a:pt x="747" y="290"/>
                  <a:pt x="747" y="290"/>
                  <a:pt x="747" y="290"/>
                </a:cubicBezTo>
                <a:cubicBezTo>
                  <a:pt x="777" y="271"/>
                  <a:pt x="777" y="271"/>
                  <a:pt x="777" y="271"/>
                </a:cubicBezTo>
                <a:cubicBezTo>
                  <a:pt x="756" y="218"/>
                  <a:pt x="756" y="218"/>
                  <a:pt x="756" y="218"/>
                </a:cubicBezTo>
                <a:cubicBezTo>
                  <a:pt x="721" y="227"/>
                  <a:pt x="721" y="227"/>
                  <a:pt x="721" y="227"/>
                </a:cubicBezTo>
                <a:cubicBezTo>
                  <a:pt x="696" y="238"/>
                  <a:pt x="696" y="238"/>
                  <a:pt x="696" y="238"/>
                </a:cubicBezTo>
                <a:cubicBezTo>
                  <a:pt x="685" y="218"/>
                  <a:pt x="673" y="201"/>
                  <a:pt x="660" y="185"/>
                </a:cubicBezTo>
                <a:cubicBezTo>
                  <a:pt x="681" y="164"/>
                  <a:pt x="681" y="164"/>
                  <a:pt x="681" y="164"/>
                </a:cubicBezTo>
                <a:cubicBezTo>
                  <a:pt x="700" y="135"/>
                  <a:pt x="700" y="135"/>
                  <a:pt x="700" y="135"/>
                </a:cubicBezTo>
                <a:cubicBezTo>
                  <a:pt x="661" y="96"/>
                  <a:pt x="661" y="96"/>
                  <a:pt x="661" y="96"/>
                </a:cubicBezTo>
                <a:cubicBezTo>
                  <a:pt x="633" y="116"/>
                  <a:pt x="633" y="116"/>
                  <a:pt x="633" y="116"/>
                </a:cubicBezTo>
                <a:cubicBezTo>
                  <a:pt x="611" y="137"/>
                  <a:pt x="611" y="137"/>
                  <a:pt x="611" y="137"/>
                </a:cubicBezTo>
                <a:cubicBezTo>
                  <a:pt x="595" y="123"/>
                  <a:pt x="577" y="111"/>
                  <a:pt x="559" y="100"/>
                </a:cubicBezTo>
                <a:cubicBezTo>
                  <a:pt x="569" y="75"/>
                  <a:pt x="569" y="75"/>
                  <a:pt x="569" y="75"/>
                </a:cubicBezTo>
                <a:cubicBezTo>
                  <a:pt x="577" y="40"/>
                  <a:pt x="577" y="40"/>
                  <a:pt x="577" y="40"/>
                </a:cubicBezTo>
                <a:cubicBezTo>
                  <a:pt x="526" y="19"/>
                  <a:pt x="526" y="19"/>
                  <a:pt x="526" y="19"/>
                </a:cubicBezTo>
                <a:cubicBezTo>
                  <a:pt x="506" y="48"/>
                  <a:pt x="506" y="48"/>
                  <a:pt x="506" y="48"/>
                </a:cubicBezTo>
                <a:cubicBezTo>
                  <a:pt x="495" y="75"/>
                  <a:pt x="495" y="75"/>
                  <a:pt x="495" y="75"/>
                </a:cubicBezTo>
                <a:cubicBezTo>
                  <a:pt x="476" y="69"/>
                  <a:pt x="455" y="64"/>
                  <a:pt x="434" y="63"/>
                </a:cubicBezTo>
                <a:cubicBezTo>
                  <a:pt x="434" y="34"/>
                  <a:pt x="434" y="34"/>
                  <a:pt x="434" y="34"/>
                </a:cubicBezTo>
                <a:cubicBezTo>
                  <a:pt x="428" y="0"/>
                  <a:pt x="428" y="0"/>
                  <a:pt x="428" y="0"/>
                </a:cubicBezTo>
                <a:cubicBezTo>
                  <a:pt x="371" y="0"/>
                  <a:pt x="371" y="0"/>
                  <a:pt x="371" y="0"/>
                </a:cubicBezTo>
                <a:cubicBezTo>
                  <a:pt x="365" y="34"/>
                  <a:pt x="365" y="34"/>
                  <a:pt x="365" y="34"/>
                </a:cubicBezTo>
                <a:cubicBezTo>
                  <a:pt x="365" y="63"/>
                  <a:pt x="365" y="63"/>
                  <a:pt x="365" y="63"/>
                </a:cubicBezTo>
                <a:cubicBezTo>
                  <a:pt x="343" y="64"/>
                  <a:pt x="322" y="69"/>
                  <a:pt x="303" y="75"/>
                </a:cubicBezTo>
                <a:cubicBezTo>
                  <a:pt x="291" y="48"/>
                  <a:pt x="291" y="48"/>
                  <a:pt x="291" y="48"/>
                </a:cubicBezTo>
                <a:cubicBezTo>
                  <a:pt x="273" y="19"/>
                  <a:pt x="273" y="19"/>
                  <a:pt x="273" y="19"/>
                </a:cubicBezTo>
                <a:cubicBezTo>
                  <a:pt x="220" y="40"/>
                  <a:pt x="220" y="40"/>
                  <a:pt x="220" y="40"/>
                </a:cubicBezTo>
                <a:cubicBezTo>
                  <a:pt x="229" y="75"/>
                  <a:pt x="229" y="75"/>
                  <a:pt x="229" y="75"/>
                </a:cubicBezTo>
                <a:cubicBezTo>
                  <a:pt x="240" y="100"/>
                  <a:pt x="240" y="100"/>
                  <a:pt x="240" y="100"/>
                </a:cubicBezTo>
                <a:cubicBezTo>
                  <a:pt x="220" y="111"/>
                  <a:pt x="203" y="123"/>
                  <a:pt x="187" y="137"/>
                </a:cubicBezTo>
                <a:cubicBezTo>
                  <a:pt x="166" y="116"/>
                  <a:pt x="166" y="116"/>
                  <a:pt x="166" y="116"/>
                </a:cubicBezTo>
                <a:cubicBezTo>
                  <a:pt x="137" y="96"/>
                  <a:pt x="137" y="96"/>
                  <a:pt x="137" y="96"/>
                </a:cubicBezTo>
                <a:cubicBezTo>
                  <a:pt x="98" y="135"/>
                  <a:pt x="98" y="135"/>
                  <a:pt x="98" y="135"/>
                </a:cubicBezTo>
                <a:cubicBezTo>
                  <a:pt x="118" y="164"/>
                  <a:pt x="118" y="164"/>
                  <a:pt x="118" y="164"/>
                </a:cubicBezTo>
                <a:cubicBezTo>
                  <a:pt x="139" y="185"/>
                  <a:pt x="139" y="185"/>
                  <a:pt x="139" y="185"/>
                </a:cubicBezTo>
                <a:cubicBezTo>
                  <a:pt x="125" y="201"/>
                  <a:pt x="113" y="218"/>
                  <a:pt x="103" y="238"/>
                </a:cubicBezTo>
                <a:cubicBezTo>
                  <a:pt x="77" y="227"/>
                  <a:pt x="77" y="227"/>
                  <a:pt x="77" y="227"/>
                </a:cubicBezTo>
                <a:cubicBezTo>
                  <a:pt x="42" y="218"/>
                  <a:pt x="42" y="218"/>
                  <a:pt x="42" y="218"/>
                </a:cubicBezTo>
                <a:cubicBezTo>
                  <a:pt x="20" y="271"/>
                  <a:pt x="20" y="271"/>
                  <a:pt x="20" y="271"/>
                </a:cubicBezTo>
                <a:cubicBezTo>
                  <a:pt x="50" y="290"/>
                  <a:pt x="50" y="290"/>
                  <a:pt x="50" y="290"/>
                </a:cubicBezTo>
                <a:cubicBezTo>
                  <a:pt x="77" y="301"/>
                  <a:pt x="77" y="301"/>
                  <a:pt x="77" y="301"/>
                </a:cubicBezTo>
                <a:cubicBezTo>
                  <a:pt x="71" y="320"/>
                  <a:pt x="66" y="341"/>
                  <a:pt x="63" y="363"/>
                </a:cubicBezTo>
                <a:cubicBezTo>
                  <a:pt x="36" y="363"/>
                  <a:pt x="36" y="363"/>
                  <a:pt x="36" y="363"/>
                </a:cubicBezTo>
                <a:cubicBezTo>
                  <a:pt x="0" y="369"/>
                  <a:pt x="0" y="369"/>
                  <a:pt x="0" y="369"/>
                </a:cubicBezTo>
                <a:cubicBezTo>
                  <a:pt x="0" y="426"/>
                  <a:pt x="0" y="426"/>
                  <a:pt x="0" y="426"/>
                </a:cubicBezTo>
                <a:cubicBezTo>
                  <a:pt x="36" y="432"/>
                  <a:pt x="36" y="432"/>
                  <a:pt x="36" y="432"/>
                </a:cubicBezTo>
                <a:cubicBezTo>
                  <a:pt x="63" y="432"/>
                  <a:pt x="63" y="432"/>
                  <a:pt x="63" y="432"/>
                </a:cubicBezTo>
                <a:cubicBezTo>
                  <a:pt x="66" y="453"/>
                  <a:pt x="71" y="474"/>
                  <a:pt x="77" y="494"/>
                </a:cubicBezTo>
                <a:cubicBezTo>
                  <a:pt x="50" y="504"/>
                  <a:pt x="50" y="504"/>
                  <a:pt x="50" y="504"/>
                </a:cubicBezTo>
                <a:cubicBezTo>
                  <a:pt x="20" y="524"/>
                  <a:pt x="20" y="524"/>
                  <a:pt x="20" y="524"/>
                </a:cubicBezTo>
                <a:cubicBezTo>
                  <a:pt x="42" y="576"/>
                  <a:pt x="42" y="576"/>
                  <a:pt x="42" y="576"/>
                </a:cubicBezTo>
                <a:cubicBezTo>
                  <a:pt x="77" y="567"/>
                  <a:pt x="77" y="567"/>
                  <a:pt x="77" y="567"/>
                </a:cubicBezTo>
                <a:cubicBezTo>
                  <a:pt x="103" y="557"/>
                  <a:pt x="103" y="557"/>
                  <a:pt x="103" y="557"/>
                </a:cubicBezTo>
                <a:cubicBezTo>
                  <a:pt x="113" y="576"/>
                  <a:pt x="125" y="593"/>
                  <a:pt x="139" y="610"/>
                </a:cubicBezTo>
                <a:cubicBezTo>
                  <a:pt x="118" y="631"/>
                  <a:pt x="118" y="631"/>
                  <a:pt x="118" y="631"/>
                </a:cubicBezTo>
                <a:cubicBezTo>
                  <a:pt x="98" y="659"/>
                  <a:pt x="98" y="659"/>
                  <a:pt x="98" y="659"/>
                </a:cubicBezTo>
                <a:cubicBezTo>
                  <a:pt x="137" y="698"/>
                  <a:pt x="137" y="698"/>
                  <a:pt x="137" y="698"/>
                </a:cubicBezTo>
                <a:cubicBezTo>
                  <a:pt x="166" y="679"/>
                  <a:pt x="166" y="679"/>
                  <a:pt x="166" y="679"/>
                </a:cubicBezTo>
                <a:cubicBezTo>
                  <a:pt x="187" y="658"/>
                  <a:pt x="187" y="658"/>
                  <a:pt x="187" y="658"/>
                </a:cubicBezTo>
                <a:cubicBezTo>
                  <a:pt x="203" y="671"/>
                  <a:pt x="220" y="683"/>
                  <a:pt x="240" y="694"/>
                </a:cubicBezTo>
                <a:cubicBezTo>
                  <a:pt x="229" y="719"/>
                  <a:pt x="229" y="719"/>
                  <a:pt x="229" y="719"/>
                </a:cubicBezTo>
                <a:cubicBezTo>
                  <a:pt x="220" y="754"/>
                  <a:pt x="220" y="754"/>
                  <a:pt x="220" y="754"/>
                </a:cubicBezTo>
                <a:cubicBezTo>
                  <a:pt x="273" y="777"/>
                  <a:pt x="273" y="777"/>
                  <a:pt x="273" y="777"/>
                </a:cubicBezTo>
                <a:cubicBezTo>
                  <a:pt x="291" y="747"/>
                  <a:pt x="291" y="747"/>
                  <a:pt x="291" y="747"/>
                </a:cubicBezTo>
                <a:cubicBezTo>
                  <a:pt x="303" y="719"/>
                  <a:pt x="303" y="719"/>
                  <a:pt x="303" y="719"/>
                </a:cubicBezTo>
                <a:cubicBezTo>
                  <a:pt x="322" y="725"/>
                  <a:pt x="343" y="730"/>
                  <a:pt x="365" y="731"/>
                </a:cubicBezTo>
                <a:cubicBezTo>
                  <a:pt x="365" y="760"/>
                  <a:pt x="365" y="760"/>
                  <a:pt x="365" y="760"/>
                </a:cubicBezTo>
                <a:cubicBezTo>
                  <a:pt x="371" y="795"/>
                  <a:pt x="371" y="795"/>
                  <a:pt x="371" y="795"/>
                </a:cubicBezTo>
                <a:cubicBezTo>
                  <a:pt x="428" y="795"/>
                  <a:pt x="428" y="795"/>
                  <a:pt x="428" y="795"/>
                </a:cubicBezTo>
                <a:cubicBezTo>
                  <a:pt x="434" y="760"/>
                  <a:pt x="434" y="760"/>
                  <a:pt x="434" y="760"/>
                </a:cubicBezTo>
                <a:cubicBezTo>
                  <a:pt x="434" y="731"/>
                  <a:pt x="434" y="731"/>
                  <a:pt x="434" y="731"/>
                </a:cubicBezTo>
                <a:cubicBezTo>
                  <a:pt x="455" y="730"/>
                  <a:pt x="476" y="725"/>
                  <a:pt x="495" y="719"/>
                </a:cubicBezTo>
                <a:cubicBezTo>
                  <a:pt x="506" y="747"/>
                  <a:pt x="506" y="747"/>
                  <a:pt x="506" y="747"/>
                </a:cubicBezTo>
                <a:cubicBezTo>
                  <a:pt x="526" y="777"/>
                  <a:pt x="526" y="777"/>
                  <a:pt x="526" y="777"/>
                </a:cubicBezTo>
                <a:cubicBezTo>
                  <a:pt x="577" y="754"/>
                  <a:pt x="577" y="754"/>
                  <a:pt x="577" y="754"/>
                </a:cubicBezTo>
                <a:cubicBezTo>
                  <a:pt x="569" y="719"/>
                  <a:pt x="569" y="719"/>
                  <a:pt x="569" y="719"/>
                </a:cubicBezTo>
                <a:cubicBezTo>
                  <a:pt x="559" y="694"/>
                  <a:pt x="559" y="694"/>
                  <a:pt x="559" y="694"/>
                </a:cubicBezTo>
                <a:cubicBezTo>
                  <a:pt x="577" y="683"/>
                  <a:pt x="595" y="671"/>
                  <a:pt x="611" y="658"/>
                </a:cubicBezTo>
                <a:cubicBezTo>
                  <a:pt x="633" y="679"/>
                  <a:pt x="633" y="679"/>
                  <a:pt x="633" y="679"/>
                </a:cubicBezTo>
                <a:cubicBezTo>
                  <a:pt x="661" y="698"/>
                  <a:pt x="661" y="698"/>
                  <a:pt x="661" y="698"/>
                </a:cubicBezTo>
                <a:cubicBezTo>
                  <a:pt x="700" y="659"/>
                  <a:pt x="700" y="659"/>
                  <a:pt x="700" y="659"/>
                </a:cubicBezTo>
                <a:cubicBezTo>
                  <a:pt x="681" y="631"/>
                  <a:pt x="681" y="631"/>
                  <a:pt x="681" y="631"/>
                </a:cubicBezTo>
                <a:cubicBezTo>
                  <a:pt x="660" y="610"/>
                  <a:pt x="660" y="610"/>
                  <a:pt x="660" y="610"/>
                </a:cubicBezTo>
                <a:cubicBezTo>
                  <a:pt x="673" y="593"/>
                  <a:pt x="685" y="576"/>
                  <a:pt x="696" y="557"/>
                </a:cubicBezTo>
                <a:cubicBezTo>
                  <a:pt x="721" y="567"/>
                  <a:pt x="721" y="567"/>
                  <a:pt x="721" y="567"/>
                </a:cubicBezTo>
                <a:cubicBezTo>
                  <a:pt x="756" y="576"/>
                  <a:pt x="756" y="576"/>
                  <a:pt x="756" y="576"/>
                </a:cubicBezTo>
                <a:cubicBezTo>
                  <a:pt x="777" y="524"/>
                  <a:pt x="777" y="524"/>
                  <a:pt x="777" y="524"/>
                </a:cubicBezTo>
                <a:cubicBezTo>
                  <a:pt x="747" y="504"/>
                  <a:pt x="747" y="504"/>
                  <a:pt x="747" y="504"/>
                </a:cubicBezTo>
                <a:cubicBezTo>
                  <a:pt x="721" y="494"/>
                  <a:pt x="721" y="494"/>
                  <a:pt x="721" y="494"/>
                </a:cubicBezTo>
                <a:cubicBezTo>
                  <a:pt x="727" y="474"/>
                  <a:pt x="732" y="453"/>
                  <a:pt x="733" y="432"/>
                </a:cubicBezTo>
                <a:cubicBezTo>
                  <a:pt x="762" y="432"/>
                  <a:pt x="762" y="432"/>
                  <a:pt x="762" y="432"/>
                </a:cubicBezTo>
                <a:cubicBezTo>
                  <a:pt x="762" y="432"/>
                  <a:pt x="762" y="432"/>
                  <a:pt x="762" y="432"/>
                </a:cubicBezTo>
                <a:close/>
              </a:path>
            </a:pathLst>
          </a:custGeom>
          <a:solidFill>
            <a:srgbClr val="6B7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图形"/>
          <p:cNvSpPr/>
          <p:nvPr/>
        </p:nvSpPr>
        <p:spPr>
          <a:xfrm>
            <a:off x="7347600" y="3236400"/>
            <a:ext cx="1699200" cy="1695600"/>
          </a:xfrm>
          <a:custGeom>
            <a:avLst/>
            <a:gdLst>
              <a:gd name="T0" fmla="*/ 797 w 797"/>
              <a:gd name="T1" fmla="*/ 426 h 795"/>
              <a:gd name="T2" fmla="*/ 762 w 797"/>
              <a:gd name="T3" fmla="*/ 363 h 795"/>
              <a:gd name="T4" fmla="*/ 721 w 797"/>
              <a:gd name="T5" fmla="*/ 301 h 795"/>
              <a:gd name="T6" fmla="*/ 777 w 797"/>
              <a:gd name="T7" fmla="*/ 271 h 795"/>
              <a:gd name="T8" fmla="*/ 721 w 797"/>
              <a:gd name="T9" fmla="*/ 227 h 795"/>
              <a:gd name="T10" fmla="*/ 660 w 797"/>
              <a:gd name="T11" fmla="*/ 185 h 795"/>
              <a:gd name="T12" fmla="*/ 700 w 797"/>
              <a:gd name="T13" fmla="*/ 135 h 795"/>
              <a:gd name="T14" fmla="*/ 633 w 797"/>
              <a:gd name="T15" fmla="*/ 116 h 795"/>
              <a:gd name="T16" fmla="*/ 559 w 797"/>
              <a:gd name="T17" fmla="*/ 100 h 795"/>
              <a:gd name="T18" fmla="*/ 577 w 797"/>
              <a:gd name="T19" fmla="*/ 40 h 795"/>
              <a:gd name="T20" fmla="*/ 506 w 797"/>
              <a:gd name="T21" fmla="*/ 48 h 795"/>
              <a:gd name="T22" fmla="*/ 434 w 797"/>
              <a:gd name="T23" fmla="*/ 63 h 795"/>
              <a:gd name="T24" fmla="*/ 428 w 797"/>
              <a:gd name="T25" fmla="*/ 0 h 795"/>
              <a:gd name="T26" fmla="*/ 365 w 797"/>
              <a:gd name="T27" fmla="*/ 34 h 795"/>
              <a:gd name="T28" fmla="*/ 303 w 797"/>
              <a:gd name="T29" fmla="*/ 75 h 795"/>
              <a:gd name="T30" fmla="*/ 273 w 797"/>
              <a:gd name="T31" fmla="*/ 19 h 795"/>
              <a:gd name="T32" fmla="*/ 229 w 797"/>
              <a:gd name="T33" fmla="*/ 75 h 795"/>
              <a:gd name="T34" fmla="*/ 187 w 797"/>
              <a:gd name="T35" fmla="*/ 137 h 795"/>
              <a:gd name="T36" fmla="*/ 137 w 797"/>
              <a:gd name="T37" fmla="*/ 96 h 795"/>
              <a:gd name="T38" fmla="*/ 118 w 797"/>
              <a:gd name="T39" fmla="*/ 164 h 795"/>
              <a:gd name="T40" fmla="*/ 103 w 797"/>
              <a:gd name="T41" fmla="*/ 238 h 795"/>
              <a:gd name="T42" fmla="*/ 42 w 797"/>
              <a:gd name="T43" fmla="*/ 218 h 795"/>
              <a:gd name="T44" fmla="*/ 50 w 797"/>
              <a:gd name="T45" fmla="*/ 290 h 795"/>
              <a:gd name="T46" fmla="*/ 63 w 797"/>
              <a:gd name="T47" fmla="*/ 363 h 795"/>
              <a:gd name="T48" fmla="*/ 0 w 797"/>
              <a:gd name="T49" fmla="*/ 369 h 795"/>
              <a:gd name="T50" fmla="*/ 36 w 797"/>
              <a:gd name="T51" fmla="*/ 432 h 795"/>
              <a:gd name="T52" fmla="*/ 77 w 797"/>
              <a:gd name="T53" fmla="*/ 494 h 795"/>
              <a:gd name="T54" fmla="*/ 20 w 797"/>
              <a:gd name="T55" fmla="*/ 524 h 795"/>
              <a:gd name="T56" fmla="*/ 77 w 797"/>
              <a:gd name="T57" fmla="*/ 567 h 795"/>
              <a:gd name="T58" fmla="*/ 139 w 797"/>
              <a:gd name="T59" fmla="*/ 610 h 795"/>
              <a:gd name="T60" fmla="*/ 98 w 797"/>
              <a:gd name="T61" fmla="*/ 659 h 795"/>
              <a:gd name="T62" fmla="*/ 166 w 797"/>
              <a:gd name="T63" fmla="*/ 679 h 795"/>
              <a:gd name="T64" fmla="*/ 240 w 797"/>
              <a:gd name="T65" fmla="*/ 694 h 795"/>
              <a:gd name="T66" fmla="*/ 220 w 797"/>
              <a:gd name="T67" fmla="*/ 754 h 795"/>
              <a:gd name="T68" fmla="*/ 291 w 797"/>
              <a:gd name="T69" fmla="*/ 747 h 795"/>
              <a:gd name="T70" fmla="*/ 365 w 797"/>
              <a:gd name="T71" fmla="*/ 731 h 795"/>
              <a:gd name="T72" fmla="*/ 371 w 797"/>
              <a:gd name="T73" fmla="*/ 795 h 795"/>
              <a:gd name="T74" fmla="*/ 434 w 797"/>
              <a:gd name="T75" fmla="*/ 760 h 795"/>
              <a:gd name="T76" fmla="*/ 495 w 797"/>
              <a:gd name="T77" fmla="*/ 719 h 795"/>
              <a:gd name="T78" fmla="*/ 526 w 797"/>
              <a:gd name="T79" fmla="*/ 777 h 795"/>
              <a:gd name="T80" fmla="*/ 569 w 797"/>
              <a:gd name="T81" fmla="*/ 719 h 795"/>
              <a:gd name="T82" fmla="*/ 611 w 797"/>
              <a:gd name="T83" fmla="*/ 658 h 795"/>
              <a:gd name="T84" fmla="*/ 661 w 797"/>
              <a:gd name="T85" fmla="*/ 698 h 795"/>
              <a:gd name="T86" fmla="*/ 681 w 797"/>
              <a:gd name="T87" fmla="*/ 631 h 795"/>
              <a:gd name="T88" fmla="*/ 696 w 797"/>
              <a:gd name="T89" fmla="*/ 557 h 795"/>
              <a:gd name="T90" fmla="*/ 756 w 797"/>
              <a:gd name="T91" fmla="*/ 576 h 795"/>
              <a:gd name="T92" fmla="*/ 747 w 797"/>
              <a:gd name="T93" fmla="*/ 504 h 795"/>
              <a:gd name="T94" fmla="*/ 733 w 797"/>
              <a:gd name="T95" fmla="*/ 432 h 795"/>
              <a:gd name="T96" fmla="*/ 762 w 797"/>
              <a:gd name="T97" fmla="*/ 432 h 7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797" h="795">
                <a:moveTo>
                  <a:pt x="762" y="432"/>
                </a:moveTo>
                <a:cubicBezTo>
                  <a:pt x="797" y="426"/>
                  <a:pt x="797" y="426"/>
                  <a:pt x="797" y="426"/>
                </a:cubicBezTo>
                <a:cubicBezTo>
                  <a:pt x="797" y="369"/>
                  <a:pt x="797" y="369"/>
                  <a:pt x="797" y="369"/>
                </a:cubicBezTo>
                <a:cubicBezTo>
                  <a:pt x="762" y="363"/>
                  <a:pt x="762" y="363"/>
                  <a:pt x="762" y="363"/>
                </a:cubicBezTo>
                <a:cubicBezTo>
                  <a:pt x="733" y="363"/>
                  <a:pt x="733" y="363"/>
                  <a:pt x="733" y="363"/>
                </a:cubicBezTo>
                <a:cubicBezTo>
                  <a:pt x="732" y="341"/>
                  <a:pt x="727" y="320"/>
                  <a:pt x="721" y="301"/>
                </a:cubicBezTo>
                <a:cubicBezTo>
                  <a:pt x="747" y="290"/>
                  <a:pt x="747" y="290"/>
                  <a:pt x="747" y="290"/>
                </a:cubicBezTo>
                <a:cubicBezTo>
                  <a:pt x="777" y="271"/>
                  <a:pt x="777" y="271"/>
                  <a:pt x="777" y="271"/>
                </a:cubicBezTo>
                <a:cubicBezTo>
                  <a:pt x="756" y="218"/>
                  <a:pt x="756" y="218"/>
                  <a:pt x="756" y="218"/>
                </a:cubicBezTo>
                <a:cubicBezTo>
                  <a:pt x="721" y="227"/>
                  <a:pt x="721" y="227"/>
                  <a:pt x="721" y="227"/>
                </a:cubicBezTo>
                <a:cubicBezTo>
                  <a:pt x="696" y="238"/>
                  <a:pt x="696" y="238"/>
                  <a:pt x="696" y="238"/>
                </a:cubicBezTo>
                <a:cubicBezTo>
                  <a:pt x="685" y="218"/>
                  <a:pt x="673" y="201"/>
                  <a:pt x="660" y="185"/>
                </a:cubicBezTo>
                <a:cubicBezTo>
                  <a:pt x="681" y="164"/>
                  <a:pt x="681" y="164"/>
                  <a:pt x="681" y="164"/>
                </a:cubicBezTo>
                <a:cubicBezTo>
                  <a:pt x="700" y="135"/>
                  <a:pt x="700" y="135"/>
                  <a:pt x="700" y="135"/>
                </a:cubicBezTo>
                <a:cubicBezTo>
                  <a:pt x="661" y="96"/>
                  <a:pt x="661" y="96"/>
                  <a:pt x="661" y="96"/>
                </a:cubicBezTo>
                <a:cubicBezTo>
                  <a:pt x="633" y="116"/>
                  <a:pt x="633" y="116"/>
                  <a:pt x="633" y="116"/>
                </a:cubicBezTo>
                <a:cubicBezTo>
                  <a:pt x="611" y="137"/>
                  <a:pt x="611" y="137"/>
                  <a:pt x="611" y="137"/>
                </a:cubicBezTo>
                <a:cubicBezTo>
                  <a:pt x="595" y="123"/>
                  <a:pt x="577" y="111"/>
                  <a:pt x="559" y="100"/>
                </a:cubicBezTo>
                <a:cubicBezTo>
                  <a:pt x="569" y="75"/>
                  <a:pt x="569" y="75"/>
                  <a:pt x="569" y="75"/>
                </a:cubicBezTo>
                <a:cubicBezTo>
                  <a:pt x="577" y="40"/>
                  <a:pt x="577" y="40"/>
                  <a:pt x="577" y="40"/>
                </a:cubicBezTo>
                <a:cubicBezTo>
                  <a:pt x="526" y="19"/>
                  <a:pt x="526" y="19"/>
                  <a:pt x="526" y="19"/>
                </a:cubicBezTo>
                <a:cubicBezTo>
                  <a:pt x="506" y="48"/>
                  <a:pt x="506" y="48"/>
                  <a:pt x="506" y="48"/>
                </a:cubicBezTo>
                <a:cubicBezTo>
                  <a:pt x="495" y="75"/>
                  <a:pt x="495" y="75"/>
                  <a:pt x="495" y="75"/>
                </a:cubicBezTo>
                <a:cubicBezTo>
                  <a:pt x="476" y="69"/>
                  <a:pt x="455" y="64"/>
                  <a:pt x="434" y="63"/>
                </a:cubicBezTo>
                <a:cubicBezTo>
                  <a:pt x="434" y="34"/>
                  <a:pt x="434" y="34"/>
                  <a:pt x="434" y="34"/>
                </a:cubicBezTo>
                <a:cubicBezTo>
                  <a:pt x="428" y="0"/>
                  <a:pt x="428" y="0"/>
                  <a:pt x="428" y="0"/>
                </a:cubicBezTo>
                <a:cubicBezTo>
                  <a:pt x="371" y="0"/>
                  <a:pt x="371" y="0"/>
                  <a:pt x="371" y="0"/>
                </a:cubicBezTo>
                <a:cubicBezTo>
                  <a:pt x="365" y="34"/>
                  <a:pt x="365" y="34"/>
                  <a:pt x="365" y="34"/>
                </a:cubicBezTo>
                <a:cubicBezTo>
                  <a:pt x="365" y="63"/>
                  <a:pt x="365" y="63"/>
                  <a:pt x="365" y="63"/>
                </a:cubicBezTo>
                <a:cubicBezTo>
                  <a:pt x="343" y="64"/>
                  <a:pt x="322" y="69"/>
                  <a:pt x="303" y="75"/>
                </a:cubicBezTo>
                <a:cubicBezTo>
                  <a:pt x="291" y="48"/>
                  <a:pt x="291" y="48"/>
                  <a:pt x="291" y="48"/>
                </a:cubicBezTo>
                <a:cubicBezTo>
                  <a:pt x="273" y="19"/>
                  <a:pt x="273" y="19"/>
                  <a:pt x="273" y="19"/>
                </a:cubicBezTo>
                <a:cubicBezTo>
                  <a:pt x="220" y="40"/>
                  <a:pt x="220" y="40"/>
                  <a:pt x="220" y="40"/>
                </a:cubicBezTo>
                <a:cubicBezTo>
                  <a:pt x="229" y="75"/>
                  <a:pt x="229" y="75"/>
                  <a:pt x="229" y="75"/>
                </a:cubicBezTo>
                <a:cubicBezTo>
                  <a:pt x="240" y="100"/>
                  <a:pt x="240" y="100"/>
                  <a:pt x="240" y="100"/>
                </a:cubicBezTo>
                <a:cubicBezTo>
                  <a:pt x="220" y="111"/>
                  <a:pt x="203" y="123"/>
                  <a:pt x="187" y="137"/>
                </a:cubicBezTo>
                <a:cubicBezTo>
                  <a:pt x="166" y="116"/>
                  <a:pt x="166" y="116"/>
                  <a:pt x="166" y="116"/>
                </a:cubicBezTo>
                <a:cubicBezTo>
                  <a:pt x="137" y="96"/>
                  <a:pt x="137" y="96"/>
                  <a:pt x="137" y="96"/>
                </a:cubicBezTo>
                <a:cubicBezTo>
                  <a:pt x="98" y="135"/>
                  <a:pt x="98" y="135"/>
                  <a:pt x="98" y="135"/>
                </a:cubicBezTo>
                <a:cubicBezTo>
                  <a:pt x="118" y="164"/>
                  <a:pt x="118" y="164"/>
                  <a:pt x="118" y="164"/>
                </a:cubicBezTo>
                <a:cubicBezTo>
                  <a:pt x="139" y="185"/>
                  <a:pt x="139" y="185"/>
                  <a:pt x="139" y="185"/>
                </a:cubicBezTo>
                <a:cubicBezTo>
                  <a:pt x="125" y="201"/>
                  <a:pt x="113" y="218"/>
                  <a:pt x="103" y="238"/>
                </a:cubicBezTo>
                <a:cubicBezTo>
                  <a:pt x="77" y="227"/>
                  <a:pt x="77" y="227"/>
                  <a:pt x="77" y="227"/>
                </a:cubicBezTo>
                <a:cubicBezTo>
                  <a:pt x="42" y="218"/>
                  <a:pt x="42" y="218"/>
                  <a:pt x="42" y="218"/>
                </a:cubicBezTo>
                <a:cubicBezTo>
                  <a:pt x="20" y="271"/>
                  <a:pt x="20" y="271"/>
                  <a:pt x="20" y="271"/>
                </a:cubicBezTo>
                <a:cubicBezTo>
                  <a:pt x="50" y="290"/>
                  <a:pt x="50" y="290"/>
                  <a:pt x="50" y="290"/>
                </a:cubicBezTo>
                <a:cubicBezTo>
                  <a:pt x="77" y="301"/>
                  <a:pt x="77" y="301"/>
                  <a:pt x="77" y="301"/>
                </a:cubicBezTo>
                <a:cubicBezTo>
                  <a:pt x="71" y="320"/>
                  <a:pt x="66" y="341"/>
                  <a:pt x="63" y="363"/>
                </a:cubicBezTo>
                <a:cubicBezTo>
                  <a:pt x="36" y="363"/>
                  <a:pt x="36" y="363"/>
                  <a:pt x="36" y="363"/>
                </a:cubicBezTo>
                <a:cubicBezTo>
                  <a:pt x="0" y="369"/>
                  <a:pt x="0" y="369"/>
                  <a:pt x="0" y="369"/>
                </a:cubicBezTo>
                <a:cubicBezTo>
                  <a:pt x="0" y="426"/>
                  <a:pt x="0" y="426"/>
                  <a:pt x="0" y="426"/>
                </a:cubicBezTo>
                <a:cubicBezTo>
                  <a:pt x="36" y="432"/>
                  <a:pt x="36" y="432"/>
                  <a:pt x="36" y="432"/>
                </a:cubicBezTo>
                <a:cubicBezTo>
                  <a:pt x="63" y="432"/>
                  <a:pt x="63" y="432"/>
                  <a:pt x="63" y="432"/>
                </a:cubicBezTo>
                <a:cubicBezTo>
                  <a:pt x="66" y="453"/>
                  <a:pt x="71" y="474"/>
                  <a:pt x="77" y="494"/>
                </a:cubicBezTo>
                <a:cubicBezTo>
                  <a:pt x="50" y="504"/>
                  <a:pt x="50" y="504"/>
                  <a:pt x="50" y="504"/>
                </a:cubicBezTo>
                <a:cubicBezTo>
                  <a:pt x="20" y="524"/>
                  <a:pt x="20" y="524"/>
                  <a:pt x="20" y="524"/>
                </a:cubicBezTo>
                <a:cubicBezTo>
                  <a:pt x="42" y="576"/>
                  <a:pt x="42" y="576"/>
                  <a:pt x="42" y="576"/>
                </a:cubicBezTo>
                <a:cubicBezTo>
                  <a:pt x="77" y="567"/>
                  <a:pt x="77" y="567"/>
                  <a:pt x="77" y="567"/>
                </a:cubicBezTo>
                <a:cubicBezTo>
                  <a:pt x="103" y="557"/>
                  <a:pt x="103" y="557"/>
                  <a:pt x="103" y="557"/>
                </a:cubicBezTo>
                <a:cubicBezTo>
                  <a:pt x="113" y="576"/>
                  <a:pt x="125" y="593"/>
                  <a:pt x="139" y="610"/>
                </a:cubicBezTo>
                <a:cubicBezTo>
                  <a:pt x="118" y="631"/>
                  <a:pt x="118" y="631"/>
                  <a:pt x="118" y="631"/>
                </a:cubicBezTo>
                <a:cubicBezTo>
                  <a:pt x="98" y="659"/>
                  <a:pt x="98" y="659"/>
                  <a:pt x="98" y="659"/>
                </a:cubicBezTo>
                <a:cubicBezTo>
                  <a:pt x="137" y="698"/>
                  <a:pt x="137" y="698"/>
                  <a:pt x="137" y="698"/>
                </a:cubicBezTo>
                <a:cubicBezTo>
                  <a:pt x="166" y="679"/>
                  <a:pt x="166" y="679"/>
                  <a:pt x="166" y="679"/>
                </a:cubicBezTo>
                <a:cubicBezTo>
                  <a:pt x="187" y="658"/>
                  <a:pt x="187" y="658"/>
                  <a:pt x="187" y="658"/>
                </a:cubicBezTo>
                <a:cubicBezTo>
                  <a:pt x="203" y="671"/>
                  <a:pt x="220" y="683"/>
                  <a:pt x="240" y="694"/>
                </a:cubicBezTo>
                <a:cubicBezTo>
                  <a:pt x="229" y="719"/>
                  <a:pt x="229" y="719"/>
                  <a:pt x="229" y="719"/>
                </a:cubicBezTo>
                <a:cubicBezTo>
                  <a:pt x="220" y="754"/>
                  <a:pt x="220" y="754"/>
                  <a:pt x="220" y="754"/>
                </a:cubicBezTo>
                <a:cubicBezTo>
                  <a:pt x="273" y="777"/>
                  <a:pt x="273" y="777"/>
                  <a:pt x="273" y="777"/>
                </a:cubicBezTo>
                <a:cubicBezTo>
                  <a:pt x="291" y="747"/>
                  <a:pt x="291" y="747"/>
                  <a:pt x="291" y="747"/>
                </a:cubicBezTo>
                <a:cubicBezTo>
                  <a:pt x="303" y="719"/>
                  <a:pt x="303" y="719"/>
                  <a:pt x="303" y="719"/>
                </a:cubicBezTo>
                <a:cubicBezTo>
                  <a:pt x="322" y="725"/>
                  <a:pt x="343" y="730"/>
                  <a:pt x="365" y="731"/>
                </a:cubicBezTo>
                <a:cubicBezTo>
                  <a:pt x="365" y="760"/>
                  <a:pt x="365" y="760"/>
                  <a:pt x="365" y="760"/>
                </a:cubicBezTo>
                <a:cubicBezTo>
                  <a:pt x="371" y="795"/>
                  <a:pt x="371" y="795"/>
                  <a:pt x="371" y="795"/>
                </a:cubicBezTo>
                <a:cubicBezTo>
                  <a:pt x="428" y="795"/>
                  <a:pt x="428" y="795"/>
                  <a:pt x="428" y="795"/>
                </a:cubicBezTo>
                <a:cubicBezTo>
                  <a:pt x="434" y="760"/>
                  <a:pt x="434" y="760"/>
                  <a:pt x="434" y="760"/>
                </a:cubicBezTo>
                <a:cubicBezTo>
                  <a:pt x="434" y="731"/>
                  <a:pt x="434" y="731"/>
                  <a:pt x="434" y="731"/>
                </a:cubicBezTo>
                <a:cubicBezTo>
                  <a:pt x="455" y="730"/>
                  <a:pt x="476" y="725"/>
                  <a:pt x="495" y="719"/>
                </a:cubicBezTo>
                <a:cubicBezTo>
                  <a:pt x="506" y="747"/>
                  <a:pt x="506" y="747"/>
                  <a:pt x="506" y="747"/>
                </a:cubicBezTo>
                <a:cubicBezTo>
                  <a:pt x="526" y="777"/>
                  <a:pt x="526" y="777"/>
                  <a:pt x="526" y="777"/>
                </a:cubicBezTo>
                <a:cubicBezTo>
                  <a:pt x="577" y="754"/>
                  <a:pt x="577" y="754"/>
                  <a:pt x="577" y="754"/>
                </a:cubicBezTo>
                <a:cubicBezTo>
                  <a:pt x="569" y="719"/>
                  <a:pt x="569" y="719"/>
                  <a:pt x="569" y="719"/>
                </a:cubicBezTo>
                <a:cubicBezTo>
                  <a:pt x="559" y="694"/>
                  <a:pt x="559" y="694"/>
                  <a:pt x="559" y="694"/>
                </a:cubicBezTo>
                <a:cubicBezTo>
                  <a:pt x="577" y="683"/>
                  <a:pt x="595" y="671"/>
                  <a:pt x="611" y="658"/>
                </a:cubicBezTo>
                <a:cubicBezTo>
                  <a:pt x="633" y="679"/>
                  <a:pt x="633" y="679"/>
                  <a:pt x="633" y="679"/>
                </a:cubicBezTo>
                <a:cubicBezTo>
                  <a:pt x="661" y="698"/>
                  <a:pt x="661" y="698"/>
                  <a:pt x="661" y="698"/>
                </a:cubicBezTo>
                <a:cubicBezTo>
                  <a:pt x="700" y="659"/>
                  <a:pt x="700" y="659"/>
                  <a:pt x="700" y="659"/>
                </a:cubicBezTo>
                <a:cubicBezTo>
                  <a:pt x="681" y="631"/>
                  <a:pt x="681" y="631"/>
                  <a:pt x="681" y="631"/>
                </a:cubicBezTo>
                <a:cubicBezTo>
                  <a:pt x="660" y="610"/>
                  <a:pt x="660" y="610"/>
                  <a:pt x="660" y="610"/>
                </a:cubicBezTo>
                <a:cubicBezTo>
                  <a:pt x="673" y="593"/>
                  <a:pt x="685" y="576"/>
                  <a:pt x="696" y="557"/>
                </a:cubicBezTo>
                <a:cubicBezTo>
                  <a:pt x="721" y="567"/>
                  <a:pt x="721" y="567"/>
                  <a:pt x="721" y="567"/>
                </a:cubicBezTo>
                <a:cubicBezTo>
                  <a:pt x="756" y="576"/>
                  <a:pt x="756" y="576"/>
                  <a:pt x="756" y="576"/>
                </a:cubicBezTo>
                <a:cubicBezTo>
                  <a:pt x="777" y="524"/>
                  <a:pt x="777" y="524"/>
                  <a:pt x="777" y="524"/>
                </a:cubicBezTo>
                <a:cubicBezTo>
                  <a:pt x="747" y="504"/>
                  <a:pt x="747" y="504"/>
                  <a:pt x="747" y="504"/>
                </a:cubicBezTo>
                <a:cubicBezTo>
                  <a:pt x="721" y="494"/>
                  <a:pt x="721" y="494"/>
                  <a:pt x="721" y="494"/>
                </a:cubicBezTo>
                <a:cubicBezTo>
                  <a:pt x="727" y="474"/>
                  <a:pt x="732" y="453"/>
                  <a:pt x="733" y="432"/>
                </a:cubicBezTo>
                <a:cubicBezTo>
                  <a:pt x="762" y="432"/>
                  <a:pt x="762" y="432"/>
                  <a:pt x="762" y="432"/>
                </a:cubicBezTo>
                <a:cubicBezTo>
                  <a:pt x="762" y="432"/>
                  <a:pt x="762" y="432"/>
                  <a:pt x="762" y="432"/>
                </a:cubicBezTo>
                <a:close/>
              </a:path>
            </a:pathLst>
          </a:custGeom>
          <a:solidFill>
            <a:srgbClr val="6B7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"/>
          <p:cNvSpPr/>
          <p:nvPr/>
        </p:nvSpPr>
        <p:spPr>
          <a:xfrm>
            <a:off x="3166200" y="2980800"/>
            <a:ext cx="903600" cy="5220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zh-CN" altLang="en-US" sz="1400">
                <a:solidFill>
                  <a:srgbClr val="E5E6FF"/>
                </a:solidFill>
                <a:effectLst/>
                <a:latin typeface="MiSans"/>
                <a:ea typeface="MiSans"/>
              </a:rPr>
              <a:t>关键词</a:t>
            </a:r>
            <a:endParaRPr lang="zh-CN" altLang="en-US" sz="1400">
              <a:solidFill>
                <a:srgbClr val="E5E6FF"/>
              </a:solidFill>
              <a:effectLst/>
              <a:latin typeface="宋体"/>
              <a:ea typeface="宋体"/>
            </a:endParaRPr>
          </a:p>
        </p:txBody>
      </p:sp>
      <p:sp>
        <p:nvSpPr>
          <p:cNvPr id="15" name="文本"/>
          <p:cNvSpPr/>
          <p:nvPr/>
        </p:nvSpPr>
        <p:spPr>
          <a:xfrm>
            <a:off x="4041360" y="3949200"/>
            <a:ext cx="1219680" cy="6480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zh-CN" altLang="en-US" sz="1400">
                <a:solidFill>
                  <a:srgbClr val="E5E6FF"/>
                </a:solidFill>
                <a:effectLst/>
                <a:latin typeface="MiSans"/>
                <a:ea typeface="MiSans"/>
              </a:rPr>
              <a:t>单击编辑文本</a:t>
            </a:r>
            <a:endParaRPr lang="zh-CN" altLang="en-US" sz="1400">
              <a:solidFill>
                <a:srgbClr val="E5E6FF"/>
              </a:solidFill>
              <a:effectLst/>
              <a:latin typeface="宋体"/>
              <a:ea typeface="宋体"/>
            </a:endParaRPr>
          </a:p>
        </p:txBody>
      </p:sp>
      <p:sp>
        <p:nvSpPr>
          <p:cNvPr id="16" name="文本"/>
          <p:cNvSpPr/>
          <p:nvPr/>
        </p:nvSpPr>
        <p:spPr>
          <a:xfrm>
            <a:off x="5455800" y="3409200"/>
            <a:ext cx="799200" cy="4608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zh-CN" altLang="en-US" sz="1400">
                <a:solidFill>
                  <a:srgbClr val="E5E6FF"/>
                </a:solidFill>
                <a:effectLst/>
                <a:latin typeface="MiSans"/>
                <a:ea typeface="MiSans"/>
              </a:rPr>
              <a:t>小标题</a:t>
            </a:r>
            <a:endParaRPr lang="zh-CN" altLang="en-US" sz="1400">
              <a:solidFill>
                <a:srgbClr val="E5E6FF"/>
              </a:solidFill>
              <a:effectLst/>
              <a:latin typeface="宋体"/>
              <a:ea typeface="宋体"/>
            </a:endParaRPr>
          </a:p>
        </p:txBody>
      </p:sp>
      <p:sp>
        <p:nvSpPr>
          <p:cNvPr id="17" name="文本"/>
          <p:cNvSpPr/>
          <p:nvPr/>
        </p:nvSpPr>
        <p:spPr>
          <a:xfrm>
            <a:off x="6514200" y="3052800"/>
            <a:ext cx="903600" cy="5220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zh-CN" altLang="en-US" sz="1400">
                <a:solidFill>
                  <a:srgbClr val="E5E6FF"/>
                </a:solidFill>
                <a:effectLst/>
                <a:latin typeface="MiSans"/>
                <a:ea typeface="MiSans"/>
              </a:rPr>
              <a:t>关键词</a:t>
            </a:r>
            <a:endParaRPr lang="zh-CN" altLang="en-US" sz="1400">
              <a:solidFill>
                <a:srgbClr val="E5E6FF"/>
              </a:solidFill>
              <a:effectLst/>
              <a:latin typeface="宋体"/>
              <a:ea typeface="宋体"/>
            </a:endParaRPr>
          </a:p>
        </p:txBody>
      </p:sp>
      <p:sp>
        <p:nvSpPr>
          <p:cNvPr id="18" name="文本"/>
          <p:cNvSpPr/>
          <p:nvPr/>
        </p:nvSpPr>
        <p:spPr>
          <a:xfrm>
            <a:off x="7642800" y="3762000"/>
            <a:ext cx="1108800" cy="6480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zh-CN" altLang="en-US" sz="1400">
                <a:solidFill>
                  <a:srgbClr val="E5E6FF"/>
                </a:solidFill>
                <a:effectLst/>
                <a:latin typeface="MiSans"/>
                <a:ea typeface="MiSans"/>
              </a:rPr>
              <a:t>在这里输标题</a:t>
            </a:r>
            <a:endParaRPr lang="zh-CN" altLang="en-US" sz="1400">
              <a:solidFill>
                <a:srgbClr val="E5E6FF"/>
              </a:solidFill>
              <a:effectLst/>
              <a:latin typeface="宋体"/>
              <a:ea typeface="宋体"/>
            </a:endParaRPr>
          </a:p>
        </p:txBody>
      </p:sp>
      <p:sp>
        <p:nvSpPr>
          <p:cNvPr id="19" name="文本"/>
          <p:cNvSpPr/>
          <p:nvPr/>
        </p:nvSpPr>
        <p:spPr>
          <a:xfrm>
            <a:off x="748800" y="2566800"/>
            <a:ext cx="1890000" cy="12456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400">
                <a:solidFill>
                  <a:srgbClr val="333333"/>
                </a:solidFill>
                <a:effectLst/>
                <a:latin typeface="MiSans"/>
                <a:ea typeface="MiSans"/>
              </a:rPr>
              <a:t>请在这里单击输入标题，单击这里输入标题，单击这里输入标题</a:t>
            </a:r>
            <a:endParaRPr lang="zh-CN" altLang="en-US" sz="1400">
              <a:solidFill>
                <a:srgbClr val="333333"/>
              </a:solidFill>
              <a:effectLst/>
              <a:latin typeface="宋体"/>
              <a:ea typeface="宋体"/>
            </a:endParaRPr>
          </a:p>
        </p:txBody>
      </p:sp>
      <p:sp>
        <p:nvSpPr>
          <p:cNvPr id="20" name="文本"/>
          <p:cNvSpPr/>
          <p:nvPr/>
        </p:nvSpPr>
        <p:spPr>
          <a:xfrm>
            <a:off x="748800" y="4384800"/>
            <a:ext cx="1890000" cy="12456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400">
                <a:solidFill>
                  <a:srgbClr val="333333"/>
                </a:solidFill>
                <a:effectLst/>
                <a:latin typeface="MiSans"/>
                <a:ea typeface="MiSans"/>
              </a:rPr>
              <a:t>请在这里单击输入标题，单击这里输入标题，单击这里输入标题</a:t>
            </a:r>
            <a:endParaRPr lang="zh-CN" altLang="en-US" sz="1400">
              <a:solidFill>
                <a:srgbClr val="333333"/>
              </a:solidFill>
              <a:effectLst/>
              <a:latin typeface="宋体"/>
              <a:ea typeface="宋体"/>
            </a:endParaRPr>
          </a:p>
        </p:txBody>
      </p:sp>
      <p:sp>
        <p:nvSpPr>
          <p:cNvPr id="21" name="文本"/>
          <p:cNvSpPr/>
          <p:nvPr/>
        </p:nvSpPr>
        <p:spPr>
          <a:xfrm>
            <a:off x="5054400" y="5126400"/>
            <a:ext cx="3830400" cy="8604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400">
                <a:solidFill>
                  <a:srgbClr val="333333"/>
                </a:solidFill>
                <a:effectLst/>
                <a:latin typeface="MiSans"/>
                <a:ea typeface="MiSans"/>
              </a:rPr>
              <a:t>请在这里单击输入标题，在这里单击输入标题，请这里单击输入标题</a:t>
            </a:r>
            <a:endParaRPr lang="zh-CN" altLang="en-US" sz="1400">
              <a:solidFill>
                <a:srgbClr val="333333"/>
              </a:solidFill>
              <a:effectLst/>
              <a:latin typeface="宋体"/>
              <a:ea typeface="宋体"/>
            </a:endParaRPr>
          </a:p>
        </p:txBody>
      </p:sp>
      <p:sp>
        <p:nvSpPr>
          <p:cNvPr id="22" name="文本"/>
          <p:cNvSpPr/>
          <p:nvPr/>
        </p:nvSpPr>
        <p:spPr>
          <a:xfrm>
            <a:off x="9374400" y="3632400"/>
            <a:ext cx="2052000" cy="18252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400">
                <a:solidFill>
                  <a:srgbClr val="333333"/>
                </a:solidFill>
                <a:effectLst/>
                <a:latin typeface="MiSans"/>
                <a:ea typeface="MiSans"/>
              </a:rPr>
              <a:t>请在这里单击输入标题，在这里单击输入标题，请这里单击输入标题</a:t>
            </a:r>
            <a:endParaRPr lang="zh-CN" altLang="en-US" sz="1400">
              <a:solidFill>
                <a:srgbClr val="333333"/>
              </a:solidFill>
              <a:effectLst/>
              <a:latin typeface="宋体"/>
              <a:ea typeface="宋体"/>
            </a:endParaRPr>
          </a:p>
        </p:txBody>
      </p:sp>
      <p:sp>
        <p:nvSpPr>
          <p:cNvPr id="23" name="文本"/>
          <p:cNvSpPr/>
          <p:nvPr/>
        </p:nvSpPr>
        <p:spPr>
          <a:xfrm>
            <a:off x="8193600" y="2264400"/>
            <a:ext cx="2912400" cy="6588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l">
              <a:lnSpc>
                <a:spcPct val="200000"/>
              </a:lnSpc>
            </a:pPr>
            <a:r>
              <a:rPr lang="zh-CN" altLang="en-US" sz="1400">
                <a:solidFill>
                  <a:srgbClr val="333333"/>
                </a:solidFill>
                <a:effectLst/>
                <a:latin typeface="MiSans"/>
                <a:ea typeface="MiSans"/>
              </a:rPr>
              <a:t>请在这里单击输入您的需要标题</a:t>
            </a:r>
            <a:endParaRPr lang="zh-CN" altLang="en-US" sz="1400">
              <a:solidFill>
                <a:srgbClr val="333333"/>
              </a:solidFill>
              <a:effectLst/>
              <a:latin typeface="宋体"/>
              <a:ea typeface="宋体"/>
            </a:endParaRPr>
          </a:p>
        </p:txBody>
      </p:sp>
      <p:sp>
        <p:nvSpPr>
          <p:cNvPr id="24" name="图形"/>
          <p:cNvSpPr/>
          <p:nvPr/>
        </p:nvSpPr>
        <p:spPr>
          <a:xfrm>
            <a:off x="655200" y="0"/>
            <a:ext cx="183600" cy="727200"/>
          </a:xfrm>
          <a:prstGeom prst="roundRect">
            <a:avLst>
              <a:gd name="adj" fmla="val 40000"/>
            </a:avLst>
          </a:prstGeom>
          <a:solidFill>
            <a:srgbClr val="000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图形"/>
          <p:cNvSpPr/>
          <p:nvPr/>
        </p:nvSpPr>
        <p:spPr>
          <a:xfrm>
            <a:off x="334800" y="0"/>
            <a:ext cx="259200" cy="1029600"/>
          </a:xfrm>
          <a:prstGeom prst="roundRect">
            <a:avLst>
              <a:gd name="adj" fmla="val 40000"/>
            </a:avLst>
          </a:prstGeom>
          <a:solidFill>
            <a:srgbClr val="000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文本"/>
          <p:cNvSpPr/>
          <p:nvPr/>
        </p:nvSpPr>
        <p:spPr>
          <a:xfrm>
            <a:off x="1015200" y="57600"/>
            <a:ext cx="2793600" cy="5220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zh-CN" altLang="en-US" sz="2700">
                <a:solidFill>
                  <a:srgbClr val="333333"/>
                </a:solidFill>
                <a:effectLst/>
                <a:latin typeface="MiSans"/>
                <a:ea typeface="MiSans"/>
              </a:rPr>
              <a:t>单击这里改文本</a:t>
            </a:r>
            <a:endParaRPr lang="zh-CN" altLang="en-US" sz="2700">
              <a:solidFill>
                <a:srgbClr val="333333"/>
              </a:solidFill>
              <a:effectLst/>
              <a:latin typeface="宋体"/>
              <a:ea typeface="宋体"/>
            </a:endParaRPr>
          </a:p>
        </p:txBody>
      </p:sp>
      <p:extLst>
        <p:ext uri="{BB962C8B-B14F-4D97-AF65-F5344CB8AC3E}">
          <p14:creationId xmlns:p14="http://schemas.microsoft.com/office/powerpoint/2010/main" xmlns="" val="2988139268"/>
        </p:ext>
      </p:extLs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advTm="2000">
        <p14:prism/>
      </p:transition>
    </mc:Choice>
    <mc:Fallback xmlns="">
      <p:transition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0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5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3000"/>
                            </p:stCondLst>
                            <p:childTnLst>
                              <p:par>
                                <p:cTn id="7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3500"/>
                            </p:stCondLst>
                            <p:childTnLst>
                              <p:par>
                                <p:cTn id="7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 animBg="1"/>
      <p:bldP spid="25" grpId="0" animBg="1"/>
      <p:bldP spid="2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图形"/>
          <p:cNvSpPr/>
          <p:nvPr/>
        </p:nvSpPr>
        <p:spPr>
          <a:xfrm>
            <a:off x="4320000" y="2178000"/>
            <a:ext cx="536400" cy="540000"/>
          </a:xfrm>
          <a:prstGeom prst="ellipse">
            <a:avLst/>
          </a:prstGeom>
          <a:solidFill>
            <a:srgbClr val="000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图形"/>
          <p:cNvSpPr/>
          <p:nvPr/>
        </p:nvSpPr>
        <p:spPr>
          <a:xfrm>
            <a:off x="4320000" y="4633200"/>
            <a:ext cx="536400" cy="540000"/>
          </a:xfrm>
          <a:prstGeom prst="ellipse">
            <a:avLst/>
          </a:prstGeom>
          <a:solidFill>
            <a:srgbClr val="000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图形"/>
          <p:cNvSpPr/>
          <p:nvPr/>
        </p:nvSpPr>
        <p:spPr>
          <a:xfrm>
            <a:off x="4334400" y="3380400"/>
            <a:ext cx="536400" cy="540000"/>
          </a:xfrm>
          <a:prstGeom prst="ellipse">
            <a:avLst/>
          </a:prstGeom>
          <a:solidFill>
            <a:srgbClr val="000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图形"/>
          <p:cNvSpPr/>
          <p:nvPr/>
        </p:nvSpPr>
        <p:spPr>
          <a:xfrm>
            <a:off x="7236000" y="3380400"/>
            <a:ext cx="536400" cy="540000"/>
          </a:xfrm>
          <a:prstGeom prst="ellipse">
            <a:avLst/>
          </a:prstGeom>
          <a:solidFill>
            <a:srgbClr val="000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图形"/>
          <p:cNvSpPr/>
          <p:nvPr/>
        </p:nvSpPr>
        <p:spPr>
          <a:xfrm>
            <a:off x="7218000" y="2178000"/>
            <a:ext cx="536400" cy="540000"/>
          </a:xfrm>
          <a:prstGeom prst="ellipse">
            <a:avLst/>
          </a:prstGeom>
          <a:solidFill>
            <a:srgbClr val="000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图形"/>
          <p:cNvSpPr/>
          <p:nvPr/>
        </p:nvSpPr>
        <p:spPr>
          <a:xfrm>
            <a:off x="7218000" y="4633200"/>
            <a:ext cx="536400" cy="540000"/>
          </a:xfrm>
          <a:prstGeom prst="ellipse">
            <a:avLst/>
          </a:prstGeom>
          <a:solidFill>
            <a:srgbClr val="000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图形"/>
          <p:cNvSpPr/>
          <p:nvPr/>
        </p:nvSpPr>
        <p:spPr>
          <a:xfrm>
            <a:off x="5184000" y="2145600"/>
            <a:ext cx="590400" cy="1357200"/>
          </a:xfrm>
          <a:custGeom>
            <a:avLst/>
            <a:gdLst>
              <a:gd name="T0" fmla="*/ 185 w 185"/>
              <a:gd name="T1" fmla="*/ 425 h 425"/>
              <a:gd name="T2" fmla="*/ 154 w 185"/>
              <a:gd name="T3" fmla="*/ 374 h 425"/>
              <a:gd name="T4" fmla="*/ 154 w 185"/>
              <a:gd name="T5" fmla="*/ 78 h 425"/>
              <a:gd name="T6" fmla="*/ 143 w 185"/>
              <a:gd name="T7" fmla="*/ 67 h 425"/>
              <a:gd name="T8" fmla="*/ 11 w 185"/>
              <a:gd name="T9" fmla="*/ 5 h 425"/>
              <a:gd name="T10" fmla="*/ 0 w 185"/>
              <a:gd name="T11" fmla="*/ 16 h 425"/>
              <a:gd name="T12" fmla="*/ 0 w 185"/>
              <a:gd name="T13" fmla="*/ 303 h 425"/>
              <a:gd name="T14" fmla="*/ 31 w 185"/>
              <a:gd name="T15" fmla="*/ 355 h 425"/>
              <a:gd name="T16" fmla="*/ 185 w 185"/>
              <a:gd name="T17" fmla="*/ 425 h 4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5" h="425">
                <a:moveTo>
                  <a:pt x="185" y="425"/>
                </a:moveTo>
                <a:cubicBezTo>
                  <a:pt x="185" y="425"/>
                  <a:pt x="154" y="414"/>
                  <a:pt x="154" y="374"/>
                </a:cubicBezTo>
                <a:cubicBezTo>
                  <a:pt x="154" y="78"/>
                  <a:pt x="154" y="78"/>
                  <a:pt x="154" y="78"/>
                </a:cubicBezTo>
                <a:cubicBezTo>
                  <a:pt x="154" y="70"/>
                  <a:pt x="143" y="67"/>
                  <a:pt x="143" y="67"/>
                </a:cubicBezTo>
                <a:cubicBezTo>
                  <a:pt x="11" y="5"/>
                  <a:pt x="11" y="5"/>
                  <a:pt x="11" y="5"/>
                </a:cubicBezTo>
                <a:cubicBezTo>
                  <a:pt x="11" y="5"/>
                  <a:pt x="0" y="0"/>
                  <a:pt x="0" y="16"/>
                </a:cubicBezTo>
                <a:cubicBezTo>
                  <a:pt x="0" y="303"/>
                  <a:pt x="0" y="303"/>
                  <a:pt x="0" y="303"/>
                </a:cubicBezTo>
                <a:cubicBezTo>
                  <a:pt x="0" y="340"/>
                  <a:pt x="31" y="355"/>
                  <a:pt x="31" y="355"/>
                </a:cubicBezTo>
                <a:lnTo>
                  <a:pt x="185" y="425"/>
                </a:lnTo>
                <a:close/>
              </a:path>
            </a:pathLst>
          </a:custGeom>
          <a:solidFill>
            <a:srgbClr val="000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图形"/>
          <p:cNvSpPr/>
          <p:nvPr/>
        </p:nvSpPr>
        <p:spPr>
          <a:xfrm>
            <a:off x="5155200" y="3258000"/>
            <a:ext cx="590400" cy="1360800"/>
          </a:xfrm>
          <a:custGeom>
            <a:avLst/>
            <a:gdLst>
              <a:gd name="T0" fmla="*/ 185 w 185"/>
              <a:gd name="T1" fmla="*/ 426 h 426"/>
              <a:gd name="T2" fmla="*/ 154 w 185"/>
              <a:gd name="T3" fmla="*/ 375 h 426"/>
              <a:gd name="T4" fmla="*/ 154 w 185"/>
              <a:gd name="T5" fmla="*/ 79 h 426"/>
              <a:gd name="T6" fmla="*/ 144 w 185"/>
              <a:gd name="T7" fmla="*/ 68 h 426"/>
              <a:gd name="T8" fmla="*/ 11 w 185"/>
              <a:gd name="T9" fmla="*/ 6 h 426"/>
              <a:gd name="T10" fmla="*/ 0 w 185"/>
              <a:gd name="T11" fmla="*/ 16 h 426"/>
              <a:gd name="T12" fmla="*/ 0 w 185"/>
              <a:gd name="T13" fmla="*/ 304 h 426"/>
              <a:gd name="T14" fmla="*/ 31 w 185"/>
              <a:gd name="T15" fmla="*/ 356 h 426"/>
              <a:gd name="T16" fmla="*/ 185 w 185"/>
              <a:gd name="T17" fmla="*/ 426 h 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5" h="426">
                <a:moveTo>
                  <a:pt x="185" y="426"/>
                </a:moveTo>
                <a:cubicBezTo>
                  <a:pt x="185" y="426"/>
                  <a:pt x="154" y="415"/>
                  <a:pt x="154" y="375"/>
                </a:cubicBezTo>
                <a:cubicBezTo>
                  <a:pt x="154" y="79"/>
                  <a:pt x="154" y="79"/>
                  <a:pt x="154" y="79"/>
                </a:cubicBezTo>
                <a:cubicBezTo>
                  <a:pt x="154" y="71"/>
                  <a:pt x="144" y="68"/>
                  <a:pt x="144" y="68"/>
                </a:cubicBezTo>
                <a:cubicBezTo>
                  <a:pt x="11" y="6"/>
                  <a:pt x="11" y="6"/>
                  <a:pt x="11" y="6"/>
                </a:cubicBezTo>
                <a:cubicBezTo>
                  <a:pt x="11" y="6"/>
                  <a:pt x="0" y="0"/>
                  <a:pt x="0" y="16"/>
                </a:cubicBezTo>
                <a:cubicBezTo>
                  <a:pt x="0" y="304"/>
                  <a:pt x="0" y="304"/>
                  <a:pt x="0" y="304"/>
                </a:cubicBezTo>
                <a:cubicBezTo>
                  <a:pt x="0" y="341"/>
                  <a:pt x="31" y="356"/>
                  <a:pt x="31" y="356"/>
                </a:cubicBezTo>
                <a:lnTo>
                  <a:pt x="185" y="426"/>
                </a:lnTo>
                <a:close/>
              </a:path>
            </a:pathLst>
          </a:custGeom>
          <a:solidFill>
            <a:srgbClr val="000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图形"/>
          <p:cNvSpPr/>
          <p:nvPr/>
        </p:nvSpPr>
        <p:spPr>
          <a:xfrm>
            <a:off x="6336000" y="2167200"/>
            <a:ext cx="590400" cy="1357200"/>
          </a:xfrm>
          <a:custGeom>
            <a:avLst/>
            <a:gdLst>
              <a:gd name="T0" fmla="*/ 0 w 185"/>
              <a:gd name="T1" fmla="*/ 425 h 425"/>
              <a:gd name="T2" fmla="*/ 31 w 185"/>
              <a:gd name="T3" fmla="*/ 374 h 425"/>
              <a:gd name="T4" fmla="*/ 31 w 185"/>
              <a:gd name="T5" fmla="*/ 78 h 425"/>
              <a:gd name="T6" fmla="*/ 42 w 185"/>
              <a:gd name="T7" fmla="*/ 68 h 425"/>
              <a:gd name="T8" fmla="*/ 175 w 185"/>
              <a:gd name="T9" fmla="*/ 5 h 425"/>
              <a:gd name="T10" fmla="*/ 185 w 185"/>
              <a:gd name="T11" fmla="*/ 16 h 425"/>
              <a:gd name="T12" fmla="*/ 185 w 185"/>
              <a:gd name="T13" fmla="*/ 303 h 425"/>
              <a:gd name="T14" fmla="*/ 154 w 185"/>
              <a:gd name="T15" fmla="*/ 355 h 425"/>
              <a:gd name="T16" fmla="*/ 0 w 185"/>
              <a:gd name="T17" fmla="*/ 425 h 4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5" h="425">
                <a:moveTo>
                  <a:pt x="0" y="425"/>
                </a:moveTo>
                <a:cubicBezTo>
                  <a:pt x="0" y="425"/>
                  <a:pt x="31" y="415"/>
                  <a:pt x="31" y="374"/>
                </a:cubicBezTo>
                <a:cubicBezTo>
                  <a:pt x="31" y="78"/>
                  <a:pt x="31" y="78"/>
                  <a:pt x="31" y="78"/>
                </a:cubicBezTo>
                <a:cubicBezTo>
                  <a:pt x="31" y="70"/>
                  <a:pt x="42" y="68"/>
                  <a:pt x="42" y="68"/>
                </a:cubicBezTo>
                <a:cubicBezTo>
                  <a:pt x="175" y="5"/>
                  <a:pt x="175" y="5"/>
                  <a:pt x="175" y="5"/>
                </a:cubicBezTo>
                <a:cubicBezTo>
                  <a:pt x="175" y="5"/>
                  <a:pt x="185" y="0"/>
                  <a:pt x="185" y="16"/>
                </a:cubicBezTo>
                <a:cubicBezTo>
                  <a:pt x="185" y="303"/>
                  <a:pt x="185" y="303"/>
                  <a:pt x="185" y="303"/>
                </a:cubicBezTo>
                <a:cubicBezTo>
                  <a:pt x="185" y="340"/>
                  <a:pt x="154" y="355"/>
                  <a:pt x="154" y="355"/>
                </a:cubicBezTo>
                <a:lnTo>
                  <a:pt x="0" y="425"/>
                </a:lnTo>
                <a:close/>
              </a:path>
            </a:pathLst>
          </a:custGeom>
          <a:solidFill>
            <a:srgbClr val="000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图形"/>
          <p:cNvSpPr/>
          <p:nvPr/>
        </p:nvSpPr>
        <p:spPr>
          <a:xfrm>
            <a:off x="6336000" y="4417200"/>
            <a:ext cx="590400" cy="1357200"/>
          </a:xfrm>
          <a:custGeom>
            <a:avLst/>
            <a:gdLst>
              <a:gd name="T0" fmla="*/ 0 w 185"/>
              <a:gd name="T1" fmla="*/ 425 h 425"/>
              <a:gd name="T2" fmla="*/ 31 w 185"/>
              <a:gd name="T3" fmla="*/ 374 h 425"/>
              <a:gd name="T4" fmla="*/ 31 w 185"/>
              <a:gd name="T5" fmla="*/ 78 h 425"/>
              <a:gd name="T6" fmla="*/ 42 w 185"/>
              <a:gd name="T7" fmla="*/ 67 h 425"/>
              <a:gd name="T8" fmla="*/ 175 w 185"/>
              <a:gd name="T9" fmla="*/ 5 h 425"/>
              <a:gd name="T10" fmla="*/ 185 w 185"/>
              <a:gd name="T11" fmla="*/ 16 h 425"/>
              <a:gd name="T12" fmla="*/ 185 w 185"/>
              <a:gd name="T13" fmla="*/ 303 h 425"/>
              <a:gd name="T14" fmla="*/ 154 w 185"/>
              <a:gd name="T15" fmla="*/ 355 h 425"/>
              <a:gd name="T16" fmla="*/ 0 w 185"/>
              <a:gd name="T17" fmla="*/ 425 h 4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5" h="425">
                <a:moveTo>
                  <a:pt x="0" y="425"/>
                </a:moveTo>
                <a:cubicBezTo>
                  <a:pt x="0" y="425"/>
                  <a:pt x="31" y="414"/>
                  <a:pt x="31" y="374"/>
                </a:cubicBezTo>
                <a:cubicBezTo>
                  <a:pt x="31" y="78"/>
                  <a:pt x="31" y="78"/>
                  <a:pt x="31" y="78"/>
                </a:cubicBezTo>
                <a:cubicBezTo>
                  <a:pt x="31" y="70"/>
                  <a:pt x="42" y="67"/>
                  <a:pt x="42" y="67"/>
                </a:cubicBezTo>
                <a:cubicBezTo>
                  <a:pt x="175" y="5"/>
                  <a:pt x="175" y="5"/>
                  <a:pt x="175" y="5"/>
                </a:cubicBezTo>
                <a:cubicBezTo>
                  <a:pt x="175" y="5"/>
                  <a:pt x="185" y="0"/>
                  <a:pt x="185" y="16"/>
                </a:cubicBezTo>
                <a:cubicBezTo>
                  <a:pt x="185" y="303"/>
                  <a:pt x="185" y="303"/>
                  <a:pt x="185" y="303"/>
                </a:cubicBezTo>
                <a:cubicBezTo>
                  <a:pt x="185" y="340"/>
                  <a:pt x="154" y="355"/>
                  <a:pt x="154" y="355"/>
                </a:cubicBezTo>
                <a:lnTo>
                  <a:pt x="0" y="425"/>
                </a:lnTo>
                <a:close/>
              </a:path>
            </a:pathLst>
          </a:custGeom>
          <a:solidFill>
            <a:srgbClr val="000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图形"/>
          <p:cNvSpPr/>
          <p:nvPr/>
        </p:nvSpPr>
        <p:spPr>
          <a:xfrm>
            <a:off x="5184000" y="4392000"/>
            <a:ext cx="590400" cy="1360800"/>
          </a:xfrm>
          <a:custGeom>
            <a:avLst/>
            <a:gdLst>
              <a:gd name="T0" fmla="*/ 185 w 185"/>
              <a:gd name="T1" fmla="*/ 426 h 426"/>
              <a:gd name="T2" fmla="*/ 154 w 185"/>
              <a:gd name="T3" fmla="*/ 375 h 426"/>
              <a:gd name="T4" fmla="*/ 154 w 185"/>
              <a:gd name="T5" fmla="*/ 79 h 426"/>
              <a:gd name="T6" fmla="*/ 143 w 185"/>
              <a:gd name="T7" fmla="*/ 68 h 426"/>
              <a:gd name="T8" fmla="*/ 11 w 185"/>
              <a:gd name="T9" fmla="*/ 6 h 426"/>
              <a:gd name="T10" fmla="*/ 0 w 185"/>
              <a:gd name="T11" fmla="*/ 16 h 426"/>
              <a:gd name="T12" fmla="*/ 0 w 185"/>
              <a:gd name="T13" fmla="*/ 304 h 426"/>
              <a:gd name="T14" fmla="*/ 31 w 185"/>
              <a:gd name="T15" fmla="*/ 356 h 426"/>
              <a:gd name="T16" fmla="*/ 185 w 185"/>
              <a:gd name="T17" fmla="*/ 426 h 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5" h="426">
                <a:moveTo>
                  <a:pt x="185" y="426"/>
                </a:moveTo>
                <a:cubicBezTo>
                  <a:pt x="185" y="426"/>
                  <a:pt x="154" y="415"/>
                  <a:pt x="154" y="375"/>
                </a:cubicBezTo>
                <a:cubicBezTo>
                  <a:pt x="154" y="79"/>
                  <a:pt x="154" y="79"/>
                  <a:pt x="154" y="79"/>
                </a:cubicBezTo>
                <a:cubicBezTo>
                  <a:pt x="154" y="71"/>
                  <a:pt x="143" y="68"/>
                  <a:pt x="143" y="68"/>
                </a:cubicBezTo>
                <a:cubicBezTo>
                  <a:pt x="11" y="6"/>
                  <a:pt x="11" y="6"/>
                  <a:pt x="11" y="6"/>
                </a:cubicBezTo>
                <a:cubicBezTo>
                  <a:pt x="11" y="6"/>
                  <a:pt x="0" y="0"/>
                  <a:pt x="0" y="16"/>
                </a:cubicBezTo>
                <a:cubicBezTo>
                  <a:pt x="0" y="304"/>
                  <a:pt x="0" y="304"/>
                  <a:pt x="0" y="304"/>
                </a:cubicBezTo>
                <a:cubicBezTo>
                  <a:pt x="0" y="341"/>
                  <a:pt x="31" y="356"/>
                  <a:pt x="31" y="356"/>
                </a:cubicBezTo>
                <a:lnTo>
                  <a:pt x="185" y="426"/>
                </a:lnTo>
                <a:close/>
              </a:path>
            </a:pathLst>
          </a:custGeom>
          <a:solidFill>
            <a:srgbClr val="000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图形"/>
          <p:cNvSpPr/>
          <p:nvPr/>
        </p:nvSpPr>
        <p:spPr>
          <a:xfrm>
            <a:off x="6361200" y="3279600"/>
            <a:ext cx="590400" cy="1357200"/>
          </a:xfrm>
          <a:custGeom>
            <a:avLst/>
            <a:gdLst>
              <a:gd name="T0" fmla="*/ 0 w 185"/>
              <a:gd name="T1" fmla="*/ 425 h 425"/>
              <a:gd name="T2" fmla="*/ 30 w 185"/>
              <a:gd name="T3" fmla="*/ 374 h 425"/>
              <a:gd name="T4" fmla="*/ 30 w 185"/>
              <a:gd name="T5" fmla="*/ 78 h 425"/>
              <a:gd name="T6" fmla="*/ 41 w 185"/>
              <a:gd name="T7" fmla="*/ 67 h 425"/>
              <a:gd name="T8" fmla="*/ 174 w 185"/>
              <a:gd name="T9" fmla="*/ 5 h 425"/>
              <a:gd name="T10" fmla="*/ 185 w 185"/>
              <a:gd name="T11" fmla="*/ 16 h 425"/>
              <a:gd name="T12" fmla="*/ 185 w 185"/>
              <a:gd name="T13" fmla="*/ 303 h 425"/>
              <a:gd name="T14" fmla="*/ 154 w 185"/>
              <a:gd name="T15" fmla="*/ 355 h 425"/>
              <a:gd name="T16" fmla="*/ 0 w 185"/>
              <a:gd name="T17" fmla="*/ 425 h 4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5" h="425">
                <a:moveTo>
                  <a:pt x="0" y="425"/>
                </a:moveTo>
                <a:cubicBezTo>
                  <a:pt x="0" y="425"/>
                  <a:pt x="30" y="414"/>
                  <a:pt x="30" y="374"/>
                </a:cubicBezTo>
                <a:cubicBezTo>
                  <a:pt x="30" y="78"/>
                  <a:pt x="30" y="78"/>
                  <a:pt x="30" y="78"/>
                </a:cubicBezTo>
                <a:cubicBezTo>
                  <a:pt x="30" y="70"/>
                  <a:pt x="41" y="67"/>
                  <a:pt x="41" y="67"/>
                </a:cubicBezTo>
                <a:cubicBezTo>
                  <a:pt x="174" y="5"/>
                  <a:pt x="174" y="5"/>
                  <a:pt x="174" y="5"/>
                </a:cubicBezTo>
                <a:cubicBezTo>
                  <a:pt x="174" y="5"/>
                  <a:pt x="185" y="0"/>
                  <a:pt x="185" y="16"/>
                </a:cubicBezTo>
                <a:cubicBezTo>
                  <a:pt x="185" y="303"/>
                  <a:pt x="185" y="303"/>
                  <a:pt x="185" y="303"/>
                </a:cubicBezTo>
                <a:cubicBezTo>
                  <a:pt x="185" y="340"/>
                  <a:pt x="154" y="355"/>
                  <a:pt x="154" y="355"/>
                </a:cubicBezTo>
                <a:lnTo>
                  <a:pt x="0" y="425"/>
                </a:lnTo>
                <a:close/>
              </a:path>
            </a:pathLst>
          </a:custGeom>
          <a:solidFill>
            <a:srgbClr val="000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6" name="icon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7400" y="2334600"/>
            <a:ext cx="237600" cy="237600"/>
          </a:xfrm>
          <a:prstGeom prst="rect">
            <a:avLst/>
          </a:prstGeom>
        </p:spPr>
      </p:pic>
      <p:pic>
        <p:nvPicPr>
          <p:cNvPr id="17" name="icon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65800" y="4775400"/>
            <a:ext cx="237600" cy="237600"/>
          </a:xfrm>
          <a:prstGeom prst="rect">
            <a:avLst/>
          </a:prstGeom>
        </p:spPr>
      </p:pic>
      <p:pic>
        <p:nvPicPr>
          <p:cNvPr id="18" name="icon" descr="imag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7400" y="3531600"/>
            <a:ext cx="237600" cy="237600"/>
          </a:xfrm>
          <a:prstGeom prst="rect">
            <a:avLst/>
          </a:prstGeom>
        </p:spPr>
      </p:pic>
      <p:pic>
        <p:nvPicPr>
          <p:cNvPr id="19" name="icon" descr="imag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62000" y="4786200"/>
            <a:ext cx="237600" cy="237600"/>
          </a:xfrm>
          <a:prstGeom prst="rect">
            <a:avLst/>
          </a:prstGeom>
        </p:spPr>
      </p:pic>
      <p:pic>
        <p:nvPicPr>
          <p:cNvPr id="20" name="icon" descr="image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78200" y="3540600"/>
            <a:ext cx="237600" cy="237600"/>
          </a:xfrm>
          <a:prstGeom prst="rect">
            <a:avLst/>
          </a:prstGeom>
        </p:spPr>
      </p:pic>
      <p:pic>
        <p:nvPicPr>
          <p:cNvPr id="21" name="icon" descr="image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63800" y="2327400"/>
            <a:ext cx="237600" cy="237600"/>
          </a:xfrm>
          <a:prstGeom prst="rect">
            <a:avLst/>
          </a:prstGeom>
        </p:spPr>
      </p:pic>
      <p:sp>
        <p:nvSpPr>
          <p:cNvPr id="22" name="文本"/>
          <p:cNvSpPr/>
          <p:nvPr/>
        </p:nvSpPr>
        <p:spPr>
          <a:xfrm>
            <a:off x="2887200" y="2055600"/>
            <a:ext cx="1360800" cy="3384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zh-CN" altLang="en-US" sz="1400">
                <a:solidFill>
                  <a:srgbClr val="333333"/>
                </a:solidFill>
                <a:effectLst/>
                <a:latin typeface="MiSans"/>
                <a:ea typeface="MiSans"/>
              </a:rPr>
              <a:t>重点信息</a:t>
            </a:r>
            <a:endParaRPr lang="zh-CN" altLang="en-US" sz="1400">
              <a:solidFill>
                <a:srgbClr val="333333"/>
              </a:solidFill>
              <a:effectLst/>
              <a:latin typeface="宋体"/>
              <a:ea typeface="宋体"/>
            </a:endParaRPr>
          </a:p>
        </p:txBody>
      </p:sp>
      <p:sp>
        <p:nvSpPr>
          <p:cNvPr id="23" name="文本"/>
          <p:cNvSpPr/>
          <p:nvPr/>
        </p:nvSpPr>
        <p:spPr>
          <a:xfrm>
            <a:off x="7786800" y="2055600"/>
            <a:ext cx="1360800" cy="3384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zh-CN" altLang="en-US" sz="1400">
                <a:solidFill>
                  <a:srgbClr val="333333"/>
                </a:solidFill>
                <a:effectLst/>
                <a:latin typeface="MiSans"/>
                <a:ea typeface="MiSans"/>
              </a:rPr>
              <a:t>关键信息</a:t>
            </a:r>
            <a:endParaRPr lang="zh-CN" altLang="en-US" sz="1400">
              <a:solidFill>
                <a:srgbClr val="333333"/>
              </a:solidFill>
              <a:effectLst/>
              <a:latin typeface="宋体"/>
              <a:ea typeface="宋体"/>
            </a:endParaRPr>
          </a:p>
        </p:txBody>
      </p:sp>
      <p:sp>
        <p:nvSpPr>
          <p:cNvPr id="24" name="文本"/>
          <p:cNvSpPr/>
          <p:nvPr/>
        </p:nvSpPr>
        <p:spPr>
          <a:xfrm>
            <a:off x="2887200" y="3211200"/>
            <a:ext cx="1360800" cy="3384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zh-CN" altLang="en-US" sz="1400">
                <a:solidFill>
                  <a:srgbClr val="333333"/>
                </a:solidFill>
                <a:effectLst/>
                <a:latin typeface="MiSans"/>
                <a:ea typeface="MiSans"/>
              </a:rPr>
              <a:t>标题内容</a:t>
            </a:r>
            <a:endParaRPr lang="zh-CN" altLang="en-US" sz="1400">
              <a:solidFill>
                <a:srgbClr val="333333"/>
              </a:solidFill>
              <a:effectLst/>
              <a:latin typeface="宋体"/>
              <a:ea typeface="宋体"/>
            </a:endParaRPr>
          </a:p>
        </p:txBody>
      </p:sp>
      <p:sp>
        <p:nvSpPr>
          <p:cNvPr id="25" name="文本"/>
          <p:cNvSpPr/>
          <p:nvPr/>
        </p:nvSpPr>
        <p:spPr>
          <a:xfrm>
            <a:off x="2887200" y="4406400"/>
            <a:ext cx="1360800" cy="3384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zh-CN" altLang="en-US" sz="1400">
                <a:solidFill>
                  <a:srgbClr val="333333"/>
                </a:solidFill>
                <a:effectLst/>
                <a:latin typeface="MiSans"/>
                <a:ea typeface="MiSans"/>
              </a:rPr>
              <a:t>核心概要</a:t>
            </a:r>
            <a:endParaRPr lang="zh-CN" altLang="en-US" sz="1400">
              <a:solidFill>
                <a:srgbClr val="333333"/>
              </a:solidFill>
              <a:effectLst/>
              <a:latin typeface="宋体"/>
              <a:ea typeface="宋体"/>
            </a:endParaRPr>
          </a:p>
        </p:txBody>
      </p:sp>
      <p:sp>
        <p:nvSpPr>
          <p:cNvPr id="26" name="文本"/>
          <p:cNvSpPr/>
          <p:nvPr/>
        </p:nvSpPr>
        <p:spPr>
          <a:xfrm>
            <a:off x="7786800" y="4406400"/>
            <a:ext cx="1360800" cy="3384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zh-CN" altLang="en-US" sz="1400">
                <a:solidFill>
                  <a:srgbClr val="333333"/>
                </a:solidFill>
                <a:effectLst/>
                <a:latin typeface="MiSans"/>
                <a:ea typeface="MiSans"/>
              </a:rPr>
              <a:t>关键信息</a:t>
            </a:r>
            <a:endParaRPr lang="zh-CN" altLang="en-US" sz="1400">
              <a:solidFill>
                <a:srgbClr val="333333"/>
              </a:solidFill>
              <a:effectLst/>
              <a:latin typeface="宋体"/>
              <a:ea typeface="宋体"/>
            </a:endParaRPr>
          </a:p>
        </p:txBody>
      </p:sp>
      <p:sp>
        <p:nvSpPr>
          <p:cNvPr id="27" name="文本"/>
          <p:cNvSpPr/>
          <p:nvPr/>
        </p:nvSpPr>
        <p:spPr>
          <a:xfrm>
            <a:off x="7786800" y="3211200"/>
            <a:ext cx="1360800" cy="3384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zh-CN" altLang="en-US" sz="1400">
                <a:solidFill>
                  <a:srgbClr val="333333"/>
                </a:solidFill>
                <a:effectLst/>
                <a:latin typeface="MiSans"/>
                <a:ea typeface="MiSans"/>
              </a:rPr>
              <a:t>关键词语</a:t>
            </a:r>
            <a:endParaRPr lang="zh-CN" altLang="en-US" sz="1400">
              <a:solidFill>
                <a:srgbClr val="333333"/>
              </a:solidFill>
              <a:effectLst/>
              <a:latin typeface="宋体"/>
              <a:ea typeface="宋体"/>
            </a:endParaRPr>
          </a:p>
        </p:txBody>
      </p:sp>
      <p:sp>
        <p:nvSpPr>
          <p:cNvPr id="28" name="文本"/>
          <p:cNvSpPr/>
          <p:nvPr/>
        </p:nvSpPr>
        <p:spPr>
          <a:xfrm>
            <a:off x="7772400" y="2311200"/>
            <a:ext cx="3193200" cy="5544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r">
              <a:lnSpc>
                <a:spcPct val="125000"/>
              </a:lnSpc>
            </a:pPr>
            <a:r>
              <a:rPr lang="zh-CN" altLang="en-US" sz="1400">
                <a:solidFill>
                  <a:srgbClr val="333333"/>
                </a:solidFill>
                <a:effectLst/>
                <a:latin typeface="MiSans"/>
                <a:ea typeface="MiSans"/>
              </a:rPr>
              <a:t>在这里单击输入您准备需要的标题</a:t>
            </a:r>
            <a:endParaRPr lang="zh-CN" altLang="en-US" sz="1400">
              <a:solidFill>
                <a:srgbClr val="333333"/>
              </a:solidFill>
              <a:effectLst/>
              <a:latin typeface="宋体"/>
              <a:ea typeface="宋体"/>
            </a:endParaRPr>
          </a:p>
        </p:txBody>
      </p:sp>
      <p:sp>
        <p:nvSpPr>
          <p:cNvPr id="29" name="文本"/>
          <p:cNvSpPr/>
          <p:nvPr/>
        </p:nvSpPr>
        <p:spPr>
          <a:xfrm>
            <a:off x="7772400" y="3466800"/>
            <a:ext cx="3193200" cy="5544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r">
              <a:lnSpc>
                <a:spcPct val="125000"/>
              </a:lnSpc>
            </a:pPr>
            <a:r>
              <a:rPr lang="zh-CN" altLang="en-US" sz="1400">
                <a:solidFill>
                  <a:srgbClr val="333333"/>
                </a:solidFill>
                <a:effectLst/>
                <a:latin typeface="MiSans"/>
                <a:ea typeface="MiSans"/>
              </a:rPr>
              <a:t>在这里单击输入您准备需要的标题</a:t>
            </a:r>
            <a:endParaRPr lang="zh-CN" altLang="en-US" sz="1400">
              <a:solidFill>
                <a:srgbClr val="333333"/>
              </a:solidFill>
              <a:effectLst/>
              <a:latin typeface="宋体"/>
              <a:ea typeface="宋体"/>
            </a:endParaRPr>
          </a:p>
        </p:txBody>
      </p:sp>
      <p:sp>
        <p:nvSpPr>
          <p:cNvPr id="30" name="文本"/>
          <p:cNvSpPr/>
          <p:nvPr/>
        </p:nvSpPr>
        <p:spPr>
          <a:xfrm>
            <a:off x="7772400" y="4662000"/>
            <a:ext cx="3193200" cy="5544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r">
              <a:lnSpc>
                <a:spcPct val="125000"/>
              </a:lnSpc>
            </a:pPr>
            <a:r>
              <a:rPr lang="zh-CN" altLang="en-US" sz="1400">
                <a:solidFill>
                  <a:srgbClr val="333333"/>
                </a:solidFill>
                <a:effectLst/>
                <a:latin typeface="MiSans"/>
                <a:ea typeface="MiSans"/>
              </a:rPr>
              <a:t>在这里单击输入您准备需要的标题</a:t>
            </a:r>
            <a:endParaRPr lang="zh-CN" altLang="en-US" sz="1400">
              <a:solidFill>
                <a:srgbClr val="333333"/>
              </a:solidFill>
              <a:effectLst/>
              <a:latin typeface="宋体"/>
              <a:ea typeface="宋体"/>
            </a:endParaRPr>
          </a:p>
        </p:txBody>
      </p:sp>
      <p:sp>
        <p:nvSpPr>
          <p:cNvPr id="31" name="文本"/>
          <p:cNvSpPr/>
          <p:nvPr/>
        </p:nvSpPr>
        <p:spPr>
          <a:xfrm>
            <a:off x="1051200" y="4662000"/>
            <a:ext cx="3193200" cy="7848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400">
                <a:solidFill>
                  <a:srgbClr val="333333"/>
                </a:solidFill>
                <a:effectLst/>
                <a:latin typeface="MiSans"/>
                <a:ea typeface="MiSans"/>
              </a:rPr>
              <a:t>请在这里单击输入标题，在这里单击输入标题，请这里单击输入标题</a:t>
            </a:r>
            <a:endParaRPr lang="zh-CN" altLang="en-US" sz="1400">
              <a:solidFill>
                <a:srgbClr val="333333"/>
              </a:solidFill>
              <a:effectLst/>
              <a:latin typeface="宋体"/>
              <a:ea typeface="宋体"/>
            </a:endParaRPr>
          </a:p>
        </p:txBody>
      </p:sp>
      <p:sp>
        <p:nvSpPr>
          <p:cNvPr id="32" name="文本"/>
          <p:cNvSpPr/>
          <p:nvPr/>
        </p:nvSpPr>
        <p:spPr>
          <a:xfrm>
            <a:off x="1051200" y="3466800"/>
            <a:ext cx="3193200" cy="5544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just">
              <a:lnSpc>
                <a:spcPct val="125000"/>
              </a:lnSpc>
            </a:pPr>
            <a:r>
              <a:rPr lang="zh-CN" altLang="en-US" sz="1400">
                <a:solidFill>
                  <a:srgbClr val="333333"/>
                </a:solidFill>
                <a:effectLst/>
                <a:latin typeface="MiSans"/>
                <a:ea typeface="MiSans"/>
              </a:rPr>
              <a:t>在这里单击输入您准备需要的标题</a:t>
            </a:r>
            <a:endParaRPr lang="zh-CN" altLang="en-US" sz="1400">
              <a:solidFill>
                <a:srgbClr val="333333"/>
              </a:solidFill>
              <a:effectLst/>
              <a:latin typeface="宋体"/>
              <a:ea typeface="宋体"/>
            </a:endParaRPr>
          </a:p>
        </p:txBody>
      </p:sp>
      <p:sp>
        <p:nvSpPr>
          <p:cNvPr id="33" name="文本"/>
          <p:cNvSpPr/>
          <p:nvPr/>
        </p:nvSpPr>
        <p:spPr>
          <a:xfrm>
            <a:off x="1051200" y="2311200"/>
            <a:ext cx="3193200" cy="5544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just">
              <a:lnSpc>
                <a:spcPct val="125000"/>
              </a:lnSpc>
            </a:pPr>
            <a:r>
              <a:rPr lang="zh-CN" altLang="en-US" sz="1400">
                <a:solidFill>
                  <a:srgbClr val="333333"/>
                </a:solidFill>
                <a:effectLst/>
                <a:latin typeface="MiSans"/>
                <a:ea typeface="MiSans"/>
              </a:rPr>
              <a:t>在这里单击输入您准备需要的标题</a:t>
            </a:r>
            <a:endParaRPr lang="zh-CN" altLang="en-US" sz="1400">
              <a:solidFill>
                <a:srgbClr val="333333"/>
              </a:solidFill>
              <a:effectLst/>
              <a:latin typeface="宋体"/>
              <a:ea typeface="宋体"/>
            </a:endParaRPr>
          </a:p>
        </p:txBody>
      </p:sp>
      <p:sp>
        <p:nvSpPr>
          <p:cNvPr id="34" name="图形"/>
          <p:cNvSpPr/>
          <p:nvPr/>
        </p:nvSpPr>
        <p:spPr>
          <a:xfrm>
            <a:off x="655200" y="0"/>
            <a:ext cx="183600" cy="727200"/>
          </a:xfrm>
          <a:prstGeom prst="roundRect">
            <a:avLst>
              <a:gd name="adj" fmla="val 40000"/>
            </a:avLst>
          </a:prstGeom>
          <a:solidFill>
            <a:srgbClr val="000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图形"/>
          <p:cNvSpPr/>
          <p:nvPr/>
        </p:nvSpPr>
        <p:spPr>
          <a:xfrm>
            <a:off x="334800" y="0"/>
            <a:ext cx="259200" cy="1029600"/>
          </a:xfrm>
          <a:prstGeom prst="roundRect">
            <a:avLst>
              <a:gd name="adj" fmla="val 40000"/>
            </a:avLst>
          </a:prstGeom>
          <a:solidFill>
            <a:srgbClr val="000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文本"/>
          <p:cNvSpPr/>
          <p:nvPr/>
        </p:nvSpPr>
        <p:spPr>
          <a:xfrm>
            <a:off x="1015200" y="57600"/>
            <a:ext cx="2793600" cy="5220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zh-CN" altLang="en-US" sz="2700">
                <a:solidFill>
                  <a:srgbClr val="333333"/>
                </a:solidFill>
                <a:effectLst/>
                <a:latin typeface="MiSans"/>
                <a:ea typeface="MiSans"/>
              </a:rPr>
              <a:t>单击这里改文本</a:t>
            </a:r>
            <a:endParaRPr lang="zh-CN" altLang="en-US" sz="2700">
              <a:solidFill>
                <a:srgbClr val="333333"/>
              </a:solidFill>
              <a:effectLst/>
              <a:latin typeface="宋体"/>
              <a:ea typeface="宋体"/>
            </a:endParaRPr>
          </a:p>
        </p:txBody>
      </p:sp>
      <p:extLst>
        <p:ext uri="{BB962C8B-B14F-4D97-AF65-F5344CB8AC3E}">
          <p14:creationId xmlns:p14="http://schemas.microsoft.com/office/powerpoint/2010/main" xmlns="" val="2988139268"/>
        </p:ext>
      </p:extLs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advTm="2000">
        <p:randomBar dir="vert"/>
      </p:transition>
    </mc:Choice>
    <mc:Fallback xmlns="">
      <p:transition advTm="2000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3" presetClass="entr" presetSubtype="1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" presetClass="entr" presetSubtype="1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" presetClass="entr" presetSubtype="1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" presetClass="entr" presetSubtype="1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" presetClass="entr" presetSubtype="1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" presetClass="entr" presetSubtype="1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00"/>
                            </p:stCondLst>
                            <p:childTnLst>
                              <p:par>
                                <p:cTn id="53" presetID="3" presetClass="entr" presetSubtype="1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" presetClass="entr" presetSubtype="1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" presetClass="entr" presetSubtype="1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3" presetClass="entr" presetSubtype="1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" presetClass="entr" presetSubtype="1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3" presetClass="entr" presetSubtype="1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3" presetClass="entr" presetSubtype="1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3" presetClass="entr" presetSubtype="1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500"/>
                            </p:stCondLst>
                            <p:childTnLst>
                              <p:par>
                                <p:cTn id="78" presetID="3" presetClass="entr" presetSubtype="1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3" presetClass="entr" presetSubtype="1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3" presetClass="entr" presetSubtype="1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3" presetClass="entr" presetSubtype="1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2000"/>
                            </p:stCondLst>
                            <p:childTnLst>
                              <p:par>
                                <p:cTn id="91" presetID="3" presetClass="entr" presetSubtype="1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9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3" presetClass="entr" presetSubtype="1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9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2500"/>
                            </p:stCondLst>
                            <p:childTnLst>
                              <p:par>
                                <p:cTn id="98" presetID="3" presetClass="entr" presetSubtype="1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9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3" presetClass="entr" presetSubtype="1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3" presetClass="entr" presetSubtype="1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3" presetClass="entr" presetSubtype="1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 animBg="1"/>
      <p:bldP spid="35" grpId="0" animBg="1"/>
      <p:bldP spid="3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3200" cy="6858000"/>
          </a:xfrm>
          <a:prstGeom prst="rect">
            <a:avLst/>
          </a:prstGeom>
        </p:spPr>
      </p:pic>
      <p:sp>
        <p:nvSpPr>
          <p:cNvPr id="5" name="图形"/>
          <p:cNvSpPr/>
          <p:nvPr/>
        </p:nvSpPr>
        <p:spPr>
          <a:xfrm>
            <a:off x="0" y="0"/>
            <a:ext cx="12193200" cy="6858000"/>
          </a:xfrm>
          <a:prstGeom prst="rect">
            <a:avLst/>
          </a:prstGeom>
          <a:gradFill>
            <a:gsLst>
              <a:gs pos="0">
                <a:srgbClr val="FFFFFF">
                  <a:alpha val="60000"/>
                </a:srgbClr>
              </a:gs>
              <a:gs pos="100000">
                <a:srgbClr val="FFFFFF">
                  <a:alpha val="60000"/>
                </a:srgbClr>
              </a:gs>
            </a:gsLst>
            <a:lin ang="121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图形"/>
          <p:cNvSpPr/>
          <p:nvPr/>
        </p:nvSpPr>
        <p:spPr>
          <a:xfrm rot="10800000">
            <a:off x="3942000" y="1710000"/>
            <a:ext cx="8323200" cy="1558800"/>
          </a:xfrm>
          <a:custGeom>
            <a:avLst/>
            <a:gdLst>
              <a:gd name="connsiteX0" fmla="*/ 0 w 10000"/>
              <a:gd name="connsiteY0" fmla="*/ 10000 h 10000"/>
              <a:gd name="connsiteX1" fmla="*/ 2000 w 10000"/>
              <a:gd name="connsiteY1" fmla="*/ 0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  <a:gd name="connsiteX0-1" fmla="*/ 0 w 10000"/>
              <a:gd name="connsiteY0-2" fmla="*/ 10000 h 10000"/>
              <a:gd name="connsiteX1-3" fmla="*/ 2000 w 10000"/>
              <a:gd name="connsiteY1-4" fmla="*/ 0 h 10000"/>
              <a:gd name="connsiteX2-5" fmla="*/ 10000 w 10000"/>
              <a:gd name="connsiteY2-6" fmla="*/ 0 h 10000"/>
              <a:gd name="connsiteX3-7" fmla="*/ 8480 w 10000"/>
              <a:gd name="connsiteY3-8" fmla="*/ 10000 h 10000"/>
              <a:gd name="connsiteX4-9" fmla="*/ 0 w 10000"/>
              <a:gd name="connsiteY4-10" fmla="*/ 10000 h 10000"/>
              <a:gd name="connsiteX0-11" fmla="*/ 0 w 10000"/>
              <a:gd name="connsiteY0-12" fmla="*/ 10000 h 10000"/>
              <a:gd name="connsiteX1-13" fmla="*/ 2000 w 10000"/>
              <a:gd name="connsiteY1-14" fmla="*/ 0 h 10000"/>
              <a:gd name="connsiteX2-15" fmla="*/ 10000 w 10000"/>
              <a:gd name="connsiteY2-16" fmla="*/ 0 h 10000"/>
              <a:gd name="connsiteX3-17" fmla="*/ 8567 w 10000"/>
              <a:gd name="connsiteY3-18" fmla="*/ 10000 h 10000"/>
              <a:gd name="connsiteX4-19" fmla="*/ 0 w 10000"/>
              <a:gd name="connsiteY4-20" fmla="*/ 10000 h 10000"/>
              <a:gd name="connsiteX0-21" fmla="*/ 0 w 8030"/>
              <a:gd name="connsiteY0-22" fmla="*/ 10155 h 10155"/>
              <a:gd name="connsiteX1-23" fmla="*/ 30 w 8030"/>
              <a:gd name="connsiteY1-24" fmla="*/ 0 h 10155"/>
              <a:gd name="connsiteX2-25" fmla="*/ 8030 w 8030"/>
              <a:gd name="connsiteY2-26" fmla="*/ 0 h 10155"/>
              <a:gd name="connsiteX3-27" fmla="*/ 6597 w 8030"/>
              <a:gd name="connsiteY3-28" fmla="*/ 10000 h 10155"/>
              <a:gd name="connsiteX4-29" fmla="*/ 0 w 8030"/>
              <a:gd name="connsiteY4-30" fmla="*/ 10155 h 1015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8030" h="10155">
                <a:moveTo>
                  <a:pt x="0" y="10155"/>
                </a:moveTo>
                <a:lnTo>
                  <a:pt x="30" y="0"/>
                </a:lnTo>
                <a:lnTo>
                  <a:pt x="8030" y="0"/>
                </a:lnTo>
                <a:lnTo>
                  <a:pt x="6597" y="10000"/>
                </a:lnTo>
                <a:lnTo>
                  <a:pt x="0" y="10155"/>
                </a:lnTo>
                <a:close/>
              </a:path>
            </a:pathLst>
          </a:custGeom>
          <a:solidFill>
            <a:srgbClr val="000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图形"/>
          <p:cNvSpPr/>
          <p:nvPr/>
        </p:nvSpPr>
        <p:spPr>
          <a:xfrm>
            <a:off x="11361600" y="2354400"/>
            <a:ext cx="648000" cy="648000"/>
          </a:xfrm>
          <a:custGeom>
            <a:avLst/>
            <a:gdLst>
              <a:gd name="T0" fmla="*/ 2199 w 2504"/>
              <a:gd name="T1" fmla="*/ 0 h 2504"/>
              <a:gd name="T2" fmla="*/ 2504 w 2504"/>
              <a:gd name="T3" fmla="*/ 0 h 2504"/>
              <a:gd name="T4" fmla="*/ 2504 w 2504"/>
              <a:gd name="T5" fmla="*/ 2504 h 2504"/>
              <a:gd name="T6" fmla="*/ 0 w 2504"/>
              <a:gd name="T7" fmla="*/ 2504 h 2504"/>
              <a:gd name="T8" fmla="*/ 0 w 2504"/>
              <a:gd name="T9" fmla="*/ 2199 h 2504"/>
              <a:gd name="T10" fmla="*/ 1970 w 2504"/>
              <a:gd name="T11" fmla="*/ 2199 h 2504"/>
              <a:gd name="T12" fmla="*/ 87 w 2504"/>
              <a:gd name="T13" fmla="*/ 315 h 2504"/>
              <a:gd name="T14" fmla="*/ 303 w 2504"/>
              <a:gd name="T15" fmla="*/ 99 h 2504"/>
              <a:gd name="T16" fmla="*/ 2199 w 2504"/>
              <a:gd name="T17" fmla="*/ 1996 h 2504"/>
              <a:gd name="T18" fmla="*/ 2199 w 2504"/>
              <a:gd name="T19" fmla="*/ 0 h 25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504" h="2504">
                <a:moveTo>
                  <a:pt x="2199" y="0"/>
                </a:moveTo>
                <a:lnTo>
                  <a:pt x="2504" y="0"/>
                </a:lnTo>
                <a:lnTo>
                  <a:pt x="2504" y="2504"/>
                </a:lnTo>
                <a:lnTo>
                  <a:pt x="0" y="2504"/>
                </a:lnTo>
                <a:lnTo>
                  <a:pt x="0" y="2199"/>
                </a:lnTo>
                <a:lnTo>
                  <a:pt x="1970" y="2199"/>
                </a:lnTo>
                <a:lnTo>
                  <a:pt x="87" y="315"/>
                </a:lnTo>
                <a:lnTo>
                  <a:pt x="303" y="99"/>
                </a:lnTo>
                <a:lnTo>
                  <a:pt x="2199" y="1996"/>
                </a:lnTo>
                <a:lnTo>
                  <a:pt x="2199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图形"/>
          <p:cNvSpPr/>
          <p:nvPr/>
        </p:nvSpPr>
        <p:spPr>
          <a:xfrm rot="10800000">
            <a:off x="0" y="3826800"/>
            <a:ext cx="6253200" cy="1544400"/>
          </a:xfrm>
          <a:custGeom>
            <a:avLst/>
            <a:gdLst>
              <a:gd name="connsiteX0" fmla="*/ 0 w 10000"/>
              <a:gd name="connsiteY0" fmla="*/ 10000 h 10000"/>
              <a:gd name="connsiteX1" fmla="*/ 2000 w 10000"/>
              <a:gd name="connsiteY1" fmla="*/ 0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  <a:gd name="connsiteX0-1" fmla="*/ 0 w 10000"/>
              <a:gd name="connsiteY0-2" fmla="*/ 10000 h 10000"/>
              <a:gd name="connsiteX1-3" fmla="*/ 2000 w 10000"/>
              <a:gd name="connsiteY1-4" fmla="*/ 0 h 10000"/>
              <a:gd name="connsiteX2-5" fmla="*/ 10000 w 10000"/>
              <a:gd name="connsiteY2-6" fmla="*/ 0 h 10000"/>
              <a:gd name="connsiteX3-7" fmla="*/ 8480 w 10000"/>
              <a:gd name="connsiteY3-8" fmla="*/ 10000 h 10000"/>
              <a:gd name="connsiteX4-9" fmla="*/ 0 w 10000"/>
              <a:gd name="connsiteY4-10" fmla="*/ 10000 h 10000"/>
              <a:gd name="connsiteX0-11" fmla="*/ 0 w 10000"/>
              <a:gd name="connsiteY0-12" fmla="*/ 10000 h 10000"/>
              <a:gd name="connsiteX1-13" fmla="*/ 2000 w 10000"/>
              <a:gd name="connsiteY1-14" fmla="*/ 0 h 10000"/>
              <a:gd name="connsiteX2-15" fmla="*/ 10000 w 10000"/>
              <a:gd name="connsiteY2-16" fmla="*/ 0 h 10000"/>
              <a:gd name="connsiteX3-17" fmla="*/ 8567 w 10000"/>
              <a:gd name="connsiteY3-18" fmla="*/ 10000 h 10000"/>
              <a:gd name="connsiteX4-19" fmla="*/ 0 w 10000"/>
              <a:gd name="connsiteY4-20" fmla="*/ 10000 h 10000"/>
              <a:gd name="connsiteX0-21" fmla="*/ 0 w 8567"/>
              <a:gd name="connsiteY0-22" fmla="*/ 10077 h 10077"/>
              <a:gd name="connsiteX1-23" fmla="*/ 2000 w 8567"/>
              <a:gd name="connsiteY1-24" fmla="*/ 77 h 10077"/>
              <a:gd name="connsiteX2-25" fmla="*/ 7158 w 8567"/>
              <a:gd name="connsiteY2-26" fmla="*/ 0 h 10077"/>
              <a:gd name="connsiteX3-27" fmla="*/ 8567 w 8567"/>
              <a:gd name="connsiteY3-28" fmla="*/ 10077 h 10077"/>
              <a:gd name="connsiteX4-29" fmla="*/ 0 w 8567"/>
              <a:gd name="connsiteY4-30" fmla="*/ 10077 h 10077"/>
              <a:gd name="connsiteX0-31" fmla="*/ 0 w 8355"/>
              <a:gd name="connsiteY0-32" fmla="*/ 10000 h 10000"/>
              <a:gd name="connsiteX1-33" fmla="*/ 2335 w 8355"/>
              <a:gd name="connsiteY1-34" fmla="*/ 76 h 10000"/>
              <a:gd name="connsiteX2-35" fmla="*/ 8355 w 8355"/>
              <a:gd name="connsiteY2-36" fmla="*/ 0 h 10000"/>
              <a:gd name="connsiteX3-37" fmla="*/ 8286 w 8355"/>
              <a:gd name="connsiteY3-38" fmla="*/ 9846 h 10000"/>
              <a:gd name="connsiteX4-39" fmla="*/ 0 w 8355"/>
              <a:gd name="connsiteY4-40" fmla="*/ 10000 h 10000"/>
              <a:gd name="connsiteX0-41" fmla="*/ 0 w 10000"/>
              <a:gd name="connsiteY0-42" fmla="*/ 10000 h 10000"/>
              <a:gd name="connsiteX1-43" fmla="*/ 2795 w 10000"/>
              <a:gd name="connsiteY1-44" fmla="*/ 76 h 10000"/>
              <a:gd name="connsiteX2-45" fmla="*/ 10000 w 10000"/>
              <a:gd name="connsiteY2-46" fmla="*/ 0 h 10000"/>
              <a:gd name="connsiteX3-47" fmla="*/ 9993 w 10000"/>
              <a:gd name="connsiteY3-48" fmla="*/ 9846 h 10000"/>
              <a:gd name="connsiteX4-49" fmla="*/ 0 w 10000"/>
              <a:gd name="connsiteY4-50" fmla="*/ 10000 h 10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000" h="10000">
                <a:moveTo>
                  <a:pt x="0" y="10000"/>
                </a:moveTo>
                <a:lnTo>
                  <a:pt x="2795" y="76"/>
                </a:lnTo>
                <a:lnTo>
                  <a:pt x="10000" y="0"/>
                </a:lnTo>
                <a:cubicBezTo>
                  <a:pt x="9998" y="3282"/>
                  <a:pt x="9995" y="6564"/>
                  <a:pt x="9993" y="9846"/>
                </a:cubicBezTo>
                <a:lnTo>
                  <a:pt x="0" y="10000"/>
                </a:lnTo>
                <a:close/>
              </a:path>
            </a:pathLst>
          </a:custGeom>
          <a:solidFill>
            <a:srgbClr val="000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图形"/>
          <p:cNvSpPr/>
          <p:nvPr/>
        </p:nvSpPr>
        <p:spPr>
          <a:xfrm rot="10800000">
            <a:off x="0" y="2354400"/>
            <a:ext cx="10746000" cy="2145600"/>
          </a:xfrm>
          <a:custGeom>
            <a:avLst/>
            <a:gdLst>
              <a:gd name="connsiteX0" fmla="*/ 0 w 10000"/>
              <a:gd name="connsiteY0" fmla="*/ 10000 h 10000"/>
              <a:gd name="connsiteX1" fmla="*/ 2000 w 10000"/>
              <a:gd name="connsiteY1" fmla="*/ 0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  <a:gd name="connsiteX0-1" fmla="*/ 0 w 10000"/>
              <a:gd name="connsiteY0-2" fmla="*/ 10000 h 10000"/>
              <a:gd name="connsiteX1-3" fmla="*/ 2000 w 10000"/>
              <a:gd name="connsiteY1-4" fmla="*/ 0 h 10000"/>
              <a:gd name="connsiteX2-5" fmla="*/ 10000 w 10000"/>
              <a:gd name="connsiteY2-6" fmla="*/ 0 h 10000"/>
              <a:gd name="connsiteX3-7" fmla="*/ 8480 w 10000"/>
              <a:gd name="connsiteY3-8" fmla="*/ 10000 h 10000"/>
              <a:gd name="connsiteX4-9" fmla="*/ 0 w 10000"/>
              <a:gd name="connsiteY4-10" fmla="*/ 10000 h 10000"/>
              <a:gd name="connsiteX0-11" fmla="*/ 0 w 10000"/>
              <a:gd name="connsiteY0-12" fmla="*/ 10000 h 10000"/>
              <a:gd name="connsiteX1-13" fmla="*/ 2000 w 10000"/>
              <a:gd name="connsiteY1-14" fmla="*/ 0 h 10000"/>
              <a:gd name="connsiteX2-15" fmla="*/ 10000 w 10000"/>
              <a:gd name="connsiteY2-16" fmla="*/ 0 h 10000"/>
              <a:gd name="connsiteX3-17" fmla="*/ 8567 w 10000"/>
              <a:gd name="connsiteY3-18" fmla="*/ 10000 h 10000"/>
              <a:gd name="connsiteX4-19" fmla="*/ 0 w 10000"/>
              <a:gd name="connsiteY4-20" fmla="*/ 10000 h 10000"/>
              <a:gd name="connsiteX0-21" fmla="*/ 0 w 9178"/>
              <a:gd name="connsiteY0-22" fmla="*/ 10000 h 10000"/>
              <a:gd name="connsiteX1-23" fmla="*/ 1178 w 9178"/>
              <a:gd name="connsiteY1-24" fmla="*/ 0 h 10000"/>
              <a:gd name="connsiteX2-25" fmla="*/ 9178 w 9178"/>
              <a:gd name="connsiteY2-26" fmla="*/ 0 h 10000"/>
              <a:gd name="connsiteX3-27" fmla="*/ 7745 w 9178"/>
              <a:gd name="connsiteY3-28" fmla="*/ 10000 h 10000"/>
              <a:gd name="connsiteX4-29" fmla="*/ 0 w 9178"/>
              <a:gd name="connsiteY4-30" fmla="*/ 10000 h 10000"/>
              <a:gd name="connsiteX0-31" fmla="*/ 0 w 8474"/>
              <a:gd name="connsiteY0-32" fmla="*/ 10000 h 10000"/>
              <a:gd name="connsiteX1-33" fmla="*/ 1284 w 8474"/>
              <a:gd name="connsiteY1-34" fmla="*/ 0 h 10000"/>
              <a:gd name="connsiteX2-35" fmla="*/ 8474 w 8474"/>
              <a:gd name="connsiteY2-36" fmla="*/ 0 h 10000"/>
              <a:gd name="connsiteX3-37" fmla="*/ 8439 w 8474"/>
              <a:gd name="connsiteY3-38" fmla="*/ 10000 h 10000"/>
              <a:gd name="connsiteX4-39" fmla="*/ 0 w 8474"/>
              <a:gd name="connsiteY4-40" fmla="*/ 10000 h 10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8474" h="10000">
                <a:moveTo>
                  <a:pt x="0" y="10000"/>
                </a:moveTo>
                <a:lnTo>
                  <a:pt x="1284" y="0"/>
                </a:lnTo>
                <a:lnTo>
                  <a:pt x="8474" y="0"/>
                </a:lnTo>
                <a:cubicBezTo>
                  <a:pt x="8462" y="3333"/>
                  <a:pt x="8451" y="6667"/>
                  <a:pt x="8439" y="10000"/>
                </a:cubicBezTo>
                <a:lnTo>
                  <a:pt x="0" y="10000"/>
                </a:lnTo>
                <a:close/>
              </a:path>
            </a:pathLst>
          </a:custGeom>
          <a:solidFill>
            <a:srgbClr val="000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"/>
          <p:cNvSpPr/>
          <p:nvPr/>
        </p:nvSpPr>
        <p:spPr>
          <a:xfrm>
            <a:off x="2890800" y="2512800"/>
            <a:ext cx="3956400" cy="8460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zh-CN" altLang="en-US" sz="4700">
                <a:solidFill>
                  <a:srgbClr val="E5E6FF"/>
                </a:solidFill>
                <a:effectLst/>
                <a:latin typeface="MiSans"/>
                <a:ea typeface="MiSans"/>
              </a:rPr>
              <a:t>点击输入标题</a:t>
            </a:r>
            <a:endParaRPr lang="zh-CN" altLang="en-US" sz="4700">
              <a:solidFill>
                <a:srgbClr val="E5E6FF"/>
              </a:solidFill>
              <a:effectLst/>
              <a:latin typeface="宋体"/>
              <a:ea typeface="宋体"/>
            </a:endParaRPr>
          </a:p>
        </p:txBody>
      </p:sp>
      <p:sp>
        <p:nvSpPr>
          <p:cNvPr id="11" name="文本"/>
          <p:cNvSpPr/>
          <p:nvPr/>
        </p:nvSpPr>
        <p:spPr>
          <a:xfrm>
            <a:off x="3150000" y="3938400"/>
            <a:ext cx="2678400" cy="3096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zh-CN" altLang="en-US" sz="1400">
                <a:solidFill>
                  <a:srgbClr val="E5E6FF"/>
                </a:solidFill>
                <a:effectLst/>
                <a:latin typeface="MiSans"/>
                <a:ea typeface="MiSans"/>
              </a:rPr>
              <a:t>重点信息</a:t>
            </a:r>
            <a:endParaRPr lang="zh-CN" altLang="en-US" sz="1400">
              <a:solidFill>
                <a:srgbClr val="E5E6FF"/>
              </a:solidFill>
              <a:effectLst/>
              <a:latin typeface="宋体"/>
              <a:ea typeface="宋体"/>
            </a:endParaRPr>
          </a:p>
        </p:txBody>
      </p:sp>
      <p:sp>
        <p:nvSpPr>
          <p:cNvPr id="12" name="文本"/>
          <p:cNvSpPr/>
          <p:nvPr/>
        </p:nvSpPr>
        <p:spPr>
          <a:xfrm>
            <a:off x="5421600" y="3942000"/>
            <a:ext cx="2678400" cy="3096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zh-CN" altLang="en-US" sz="1400">
                <a:solidFill>
                  <a:srgbClr val="E5E6FF"/>
                </a:solidFill>
                <a:effectLst/>
                <a:latin typeface="MiSans"/>
                <a:ea typeface="MiSans"/>
              </a:rPr>
              <a:t>关键词语</a:t>
            </a:r>
            <a:endParaRPr lang="zh-CN" altLang="en-US" sz="1400">
              <a:solidFill>
                <a:srgbClr val="E5E6FF"/>
              </a:solidFill>
              <a:effectLst/>
              <a:latin typeface="宋体"/>
              <a:ea typeface="宋体"/>
            </a:endParaRPr>
          </a:p>
        </p:txBody>
      </p:sp>
      <p:sp>
        <p:nvSpPr>
          <p:cNvPr id="13" name="文本"/>
          <p:cNvSpPr/>
          <p:nvPr/>
        </p:nvSpPr>
        <p:spPr>
          <a:xfrm>
            <a:off x="5421600" y="3506400"/>
            <a:ext cx="2678400" cy="3096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zh-CN" altLang="en-US" sz="1400">
                <a:solidFill>
                  <a:srgbClr val="E5E6FF"/>
                </a:solidFill>
                <a:effectLst/>
                <a:latin typeface="MiSans"/>
                <a:ea typeface="MiSans"/>
              </a:rPr>
              <a:t>关键词语</a:t>
            </a:r>
            <a:endParaRPr lang="zh-CN" altLang="en-US" sz="1400">
              <a:solidFill>
                <a:srgbClr val="E5E6FF"/>
              </a:solidFill>
              <a:effectLst/>
              <a:latin typeface="宋体"/>
              <a:ea typeface="宋体"/>
            </a:endParaRPr>
          </a:p>
        </p:txBody>
      </p:sp>
      <p:sp>
        <p:nvSpPr>
          <p:cNvPr id="14" name="文本"/>
          <p:cNvSpPr/>
          <p:nvPr/>
        </p:nvSpPr>
        <p:spPr>
          <a:xfrm>
            <a:off x="3150000" y="3502800"/>
            <a:ext cx="2678400" cy="3096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zh-CN" altLang="en-US" sz="1400">
                <a:solidFill>
                  <a:srgbClr val="E5E6FF"/>
                </a:solidFill>
                <a:effectLst/>
                <a:latin typeface="MiSans"/>
                <a:ea typeface="MiSans"/>
              </a:rPr>
              <a:t>重点词语</a:t>
            </a:r>
            <a:endParaRPr lang="zh-CN" altLang="en-US" sz="1400">
              <a:solidFill>
                <a:srgbClr val="E5E6FF"/>
              </a:solidFill>
              <a:effectLst/>
              <a:latin typeface="宋体"/>
              <a:ea typeface="宋体"/>
            </a:endParaRPr>
          </a:p>
        </p:txBody>
      </p:sp>
      <p:sp>
        <p:nvSpPr>
          <p:cNvPr id="15" name="文本"/>
          <p:cNvSpPr/>
          <p:nvPr/>
        </p:nvSpPr>
        <p:spPr>
          <a:xfrm>
            <a:off x="1814400" y="2883600"/>
            <a:ext cx="957600" cy="16020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zh-CN" altLang="en-US" sz="7900">
                <a:solidFill>
                  <a:srgbClr val="7F86FF"/>
                </a:solidFill>
                <a:effectLst/>
                <a:latin typeface="MiSans"/>
                <a:ea typeface="MiSans"/>
              </a:rPr>
              <a:t>3</a:t>
            </a:r>
            <a:endParaRPr lang="zh-CN" altLang="en-US" sz="7900">
              <a:solidFill>
                <a:srgbClr val="7F86FF"/>
              </a:solidFill>
              <a:effectLst/>
              <a:latin typeface="宋体"/>
              <a:ea typeface="宋体"/>
            </a:endParaRPr>
          </a:p>
        </p:txBody>
      </p:sp>
      <p:sp>
        <p:nvSpPr>
          <p:cNvPr id="16" name="文本"/>
          <p:cNvSpPr/>
          <p:nvPr/>
        </p:nvSpPr>
        <p:spPr>
          <a:xfrm>
            <a:off x="518400" y="3718800"/>
            <a:ext cx="1378800" cy="5220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zh-CN" altLang="en-US" sz="2700">
                <a:solidFill>
                  <a:srgbClr val="E5E6FF"/>
                </a:solidFill>
                <a:effectLst/>
                <a:latin typeface="MiSans"/>
                <a:ea typeface="MiSans"/>
              </a:rPr>
              <a:t>PART</a:t>
            </a:r>
            <a:endParaRPr lang="zh-CN" altLang="en-US" sz="2700">
              <a:solidFill>
                <a:srgbClr val="E5E6FF"/>
              </a:solidFill>
              <a:effectLst/>
              <a:latin typeface="宋体"/>
              <a:ea typeface="宋体"/>
            </a:endParaRPr>
          </a:p>
        </p:txBody>
      </p:sp>
      <p:extLst>
        <p:ext uri="{BB962C8B-B14F-4D97-AF65-F5344CB8AC3E}">
          <p14:creationId xmlns:p14="http://schemas.microsoft.com/office/powerpoint/2010/main" xmlns="" val="2988139268"/>
        </p:ext>
      </p:extLs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advTm="2000">
        <p:wipe/>
      </p:transition>
    </mc:Choice>
    <mc:Fallback xmlns="">
      <p:transition advTm="200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图形"/>
          <p:cNvSpPr/>
          <p:nvPr/>
        </p:nvSpPr>
        <p:spPr>
          <a:xfrm rot="17220000">
            <a:off x="4266000" y="3060000"/>
            <a:ext cx="1404000" cy="1634400"/>
          </a:xfrm>
          <a:custGeom>
            <a:avLst/>
            <a:gdLst>
              <a:gd name="connsiteX0" fmla="*/ 0 w 1600200"/>
              <a:gd name="connsiteY0" fmla="*/ 1300162 h 1893094"/>
              <a:gd name="connsiteX1" fmla="*/ 776288 w 1600200"/>
              <a:gd name="connsiteY1" fmla="*/ 0 h 1893094"/>
              <a:gd name="connsiteX2" fmla="*/ 1562100 w 1600200"/>
              <a:gd name="connsiteY2" fmla="*/ 1304925 h 1893094"/>
              <a:gd name="connsiteX3" fmla="*/ 1445419 w 1600200"/>
              <a:gd name="connsiteY3" fmla="*/ 1466850 h 1893094"/>
              <a:gd name="connsiteX4" fmla="*/ 1504950 w 1600200"/>
              <a:gd name="connsiteY4" fmla="*/ 1569244 h 1893094"/>
              <a:gd name="connsiteX5" fmla="*/ 1600200 w 1600200"/>
              <a:gd name="connsiteY5" fmla="*/ 1724025 h 1893094"/>
              <a:gd name="connsiteX6" fmla="*/ 1428750 w 1600200"/>
              <a:gd name="connsiteY6" fmla="*/ 1674019 h 1893094"/>
              <a:gd name="connsiteX7" fmla="*/ 1304925 w 1600200"/>
              <a:gd name="connsiteY7" fmla="*/ 1633537 h 1893094"/>
              <a:gd name="connsiteX8" fmla="*/ 1126331 w 1600200"/>
              <a:gd name="connsiteY8" fmla="*/ 1893094 h 1893094"/>
              <a:gd name="connsiteX9" fmla="*/ 909638 w 1600200"/>
              <a:gd name="connsiteY9" fmla="*/ 1893094 h 1893094"/>
              <a:gd name="connsiteX10" fmla="*/ 869156 w 1600200"/>
              <a:gd name="connsiteY10" fmla="*/ 1826419 h 1893094"/>
              <a:gd name="connsiteX11" fmla="*/ 769144 w 1600200"/>
              <a:gd name="connsiteY11" fmla="*/ 1607344 h 1893094"/>
              <a:gd name="connsiteX12" fmla="*/ 671513 w 1600200"/>
              <a:gd name="connsiteY12" fmla="*/ 1797844 h 1893094"/>
              <a:gd name="connsiteX13" fmla="*/ 661988 w 1600200"/>
              <a:gd name="connsiteY13" fmla="*/ 1885950 h 1893094"/>
              <a:gd name="connsiteX14" fmla="*/ 433388 w 1600200"/>
              <a:gd name="connsiteY14" fmla="*/ 1885950 h 1893094"/>
              <a:gd name="connsiteX15" fmla="*/ 261938 w 1600200"/>
              <a:gd name="connsiteY15" fmla="*/ 1664494 h 1893094"/>
              <a:gd name="connsiteX16" fmla="*/ 326231 w 1600200"/>
              <a:gd name="connsiteY16" fmla="*/ 1581150 h 1893094"/>
              <a:gd name="connsiteX17" fmla="*/ 414338 w 1600200"/>
              <a:gd name="connsiteY17" fmla="*/ 1366837 h 1893094"/>
              <a:gd name="connsiteX18" fmla="*/ 188119 w 1600200"/>
              <a:gd name="connsiteY18" fmla="*/ 1404937 h 1893094"/>
              <a:gd name="connsiteX19" fmla="*/ 116681 w 1600200"/>
              <a:gd name="connsiteY19" fmla="*/ 1447800 h 1893094"/>
              <a:gd name="connsiteX20" fmla="*/ 0 w 1600200"/>
              <a:gd name="connsiteY20" fmla="*/ 1300162 h 1893094"/>
              <a:gd name="connsiteX0-1" fmla="*/ 0 w 1600200"/>
              <a:gd name="connsiteY0-2" fmla="*/ 1300162 h 1893094"/>
              <a:gd name="connsiteX1-3" fmla="*/ 776288 w 1600200"/>
              <a:gd name="connsiteY1-4" fmla="*/ 0 h 1893094"/>
              <a:gd name="connsiteX2-5" fmla="*/ 1562100 w 1600200"/>
              <a:gd name="connsiteY2-6" fmla="*/ 1304925 h 1893094"/>
              <a:gd name="connsiteX3-7" fmla="*/ 1445419 w 1600200"/>
              <a:gd name="connsiteY3-8" fmla="*/ 1466850 h 1893094"/>
              <a:gd name="connsiteX4-9" fmla="*/ 1504950 w 1600200"/>
              <a:gd name="connsiteY4-10" fmla="*/ 1569244 h 1893094"/>
              <a:gd name="connsiteX5-11" fmla="*/ 1600200 w 1600200"/>
              <a:gd name="connsiteY5-12" fmla="*/ 1724025 h 1893094"/>
              <a:gd name="connsiteX6-13" fmla="*/ 1428750 w 1600200"/>
              <a:gd name="connsiteY6-14" fmla="*/ 1674019 h 1893094"/>
              <a:gd name="connsiteX7-15" fmla="*/ 1304925 w 1600200"/>
              <a:gd name="connsiteY7-16" fmla="*/ 1633537 h 1893094"/>
              <a:gd name="connsiteX8-17" fmla="*/ 1126331 w 1600200"/>
              <a:gd name="connsiteY8-18" fmla="*/ 1893094 h 1893094"/>
              <a:gd name="connsiteX9-19" fmla="*/ 909638 w 1600200"/>
              <a:gd name="connsiteY9-20" fmla="*/ 1893094 h 1893094"/>
              <a:gd name="connsiteX10-21" fmla="*/ 869156 w 1600200"/>
              <a:gd name="connsiteY10-22" fmla="*/ 1826419 h 1893094"/>
              <a:gd name="connsiteX11-23" fmla="*/ 769144 w 1600200"/>
              <a:gd name="connsiteY11-24" fmla="*/ 1607344 h 1893094"/>
              <a:gd name="connsiteX12-25" fmla="*/ 671513 w 1600200"/>
              <a:gd name="connsiteY12-26" fmla="*/ 1797844 h 1893094"/>
              <a:gd name="connsiteX13-27" fmla="*/ 661988 w 1600200"/>
              <a:gd name="connsiteY13-28" fmla="*/ 1885950 h 1893094"/>
              <a:gd name="connsiteX14-29" fmla="*/ 433388 w 1600200"/>
              <a:gd name="connsiteY14-30" fmla="*/ 1885950 h 1893094"/>
              <a:gd name="connsiteX15-31" fmla="*/ 261938 w 1600200"/>
              <a:gd name="connsiteY15-32" fmla="*/ 1664494 h 1893094"/>
              <a:gd name="connsiteX16-33" fmla="*/ 326231 w 1600200"/>
              <a:gd name="connsiteY16-34" fmla="*/ 1581150 h 1893094"/>
              <a:gd name="connsiteX17-35" fmla="*/ 414338 w 1600200"/>
              <a:gd name="connsiteY17-36" fmla="*/ 1366837 h 1893094"/>
              <a:gd name="connsiteX18-37" fmla="*/ 188119 w 1600200"/>
              <a:gd name="connsiteY18-38" fmla="*/ 1404937 h 1893094"/>
              <a:gd name="connsiteX19-39" fmla="*/ 116681 w 1600200"/>
              <a:gd name="connsiteY19-40" fmla="*/ 1447800 h 1893094"/>
              <a:gd name="connsiteX20-41" fmla="*/ 0 w 1600200"/>
              <a:gd name="connsiteY20-42" fmla="*/ 1300162 h 1893094"/>
              <a:gd name="connsiteX0-43" fmla="*/ 0 w 1600200"/>
              <a:gd name="connsiteY0-44" fmla="*/ 1300162 h 1893094"/>
              <a:gd name="connsiteX1-45" fmla="*/ 776288 w 1600200"/>
              <a:gd name="connsiteY1-46" fmla="*/ 0 h 1893094"/>
              <a:gd name="connsiteX2-47" fmla="*/ 1562100 w 1600200"/>
              <a:gd name="connsiteY2-48" fmla="*/ 1304925 h 1893094"/>
              <a:gd name="connsiteX3-49" fmla="*/ 1445419 w 1600200"/>
              <a:gd name="connsiteY3-50" fmla="*/ 1466850 h 1893094"/>
              <a:gd name="connsiteX4-51" fmla="*/ 1504950 w 1600200"/>
              <a:gd name="connsiteY4-52" fmla="*/ 1569244 h 1893094"/>
              <a:gd name="connsiteX5-53" fmla="*/ 1600200 w 1600200"/>
              <a:gd name="connsiteY5-54" fmla="*/ 1724025 h 1893094"/>
              <a:gd name="connsiteX6-55" fmla="*/ 1428750 w 1600200"/>
              <a:gd name="connsiteY6-56" fmla="*/ 1674019 h 1893094"/>
              <a:gd name="connsiteX7-57" fmla="*/ 1304925 w 1600200"/>
              <a:gd name="connsiteY7-58" fmla="*/ 1633537 h 1893094"/>
              <a:gd name="connsiteX8-59" fmla="*/ 1126331 w 1600200"/>
              <a:gd name="connsiteY8-60" fmla="*/ 1893094 h 1893094"/>
              <a:gd name="connsiteX9-61" fmla="*/ 909638 w 1600200"/>
              <a:gd name="connsiteY9-62" fmla="*/ 1893094 h 1893094"/>
              <a:gd name="connsiteX10-63" fmla="*/ 869156 w 1600200"/>
              <a:gd name="connsiteY10-64" fmla="*/ 1826419 h 1893094"/>
              <a:gd name="connsiteX11-65" fmla="*/ 769144 w 1600200"/>
              <a:gd name="connsiteY11-66" fmla="*/ 1607344 h 1893094"/>
              <a:gd name="connsiteX12-67" fmla="*/ 671513 w 1600200"/>
              <a:gd name="connsiteY12-68" fmla="*/ 1797844 h 1893094"/>
              <a:gd name="connsiteX13-69" fmla="*/ 661988 w 1600200"/>
              <a:gd name="connsiteY13-70" fmla="*/ 1885950 h 1893094"/>
              <a:gd name="connsiteX14-71" fmla="*/ 433388 w 1600200"/>
              <a:gd name="connsiteY14-72" fmla="*/ 1885950 h 1893094"/>
              <a:gd name="connsiteX15-73" fmla="*/ 261938 w 1600200"/>
              <a:gd name="connsiteY15-74" fmla="*/ 1664494 h 1893094"/>
              <a:gd name="connsiteX16-75" fmla="*/ 326231 w 1600200"/>
              <a:gd name="connsiteY16-76" fmla="*/ 1581150 h 1893094"/>
              <a:gd name="connsiteX17-77" fmla="*/ 414338 w 1600200"/>
              <a:gd name="connsiteY17-78" fmla="*/ 1366837 h 1893094"/>
              <a:gd name="connsiteX18-79" fmla="*/ 188119 w 1600200"/>
              <a:gd name="connsiteY18-80" fmla="*/ 1404937 h 1893094"/>
              <a:gd name="connsiteX19-81" fmla="*/ 116681 w 1600200"/>
              <a:gd name="connsiteY19-82" fmla="*/ 1447800 h 1893094"/>
              <a:gd name="connsiteX20-83" fmla="*/ 0 w 1600200"/>
              <a:gd name="connsiteY20-84" fmla="*/ 1300162 h 1893094"/>
              <a:gd name="connsiteX0-85" fmla="*/ 0 w 1600200"/>
              <a:gd name="connsiteY0-86" fmla="*/ 1300162 h 1893094"/>
              <a:gd name="connsiteX1-87" fmla="*/ 776288 w 1600200"/>
              <a:gd name="connsiteY1-88" fmla="*/ 0 h 1893094"/>
              <a:gd name="connsiteX2-89" fmla="*/ 1562100 w 1600200"/>
              <a:gd name="connsiteY2-90" fmla="*/ 1304925 h 1893094"/>
              <a:gd name="connsiteX3-91" fmla="*/ 1445419 w 1600200"/>
              <a:gd name="connsiteY3-92" fmla="*/ 1466850 h 1893094"/>
              <a:gd name="connsiteX4-93" fmla="*/ 1512094 w 1600200"/>
              <a:gd name="connsiteY4-94" fmla="*/ 1569244 h 1893094"/>
              <a:gd name="connsiteX5-95" fmla="*/ 1600200 w 1600200"/>
              <a:gd name="connsiteY5-96" fmla="*/ 1724025 h 1893094"/>
              <a:gd name="connsiteX6-97" fmla="*/ 1428750 w 1600200"/>
              <a:gd name="connsiteY6-98" fmla="*/ 1674019 h 1893094"/>
              <a:gd name="connsiteX7-99" fmla="*/ 1304925 w 1600200"/>
              <a:gd name="connsiteY7-100" fmla="*/ 1633537 h 1893094"/>
              <a:gd name="connsiteX8-101" fmla="*/ 1126331 w 1600200"/>
              <a:gd name="connsiteY8-102" fmla="*/ 1893094 h 1893094"/>
              <a:gd name="connsiteX9-103" fmla="*/ 909638 w 1600200"/>
              <a:gd name="connsiteY9-104" fmla="*/ 1893094 h 1893094"/>
              <a:gd name="connsiteX10-105" fmla="*/ 869156 w 1600200"/>
              <a:gd name="connsiteY10-106" fmla="*/ 1826419 h 1893094"/>
              <a:gd name="connsiteX11-107" fmla="*/ 769144 w 1600200"/>
              <a:gd name="connsiteY11-108" fmla="*/ 1607344 h 1893094"/>
              <a:gd name="connsiteX12-109" fmla="*/ 671513 w 1600200"/>
              <a:gd name="connsiteY12-110" fmla="*/ 1797844 h 1893094"/>
              <a:gd name="connsiteX13-111" fmla="*/ 661988 w 1600200"/>
              <a:gd name="connsiteY13-112" fmla="*/ 1885950 h 1893094"/>
              <a:gd name="connsiteX14-113" fmla="*/ 433388 w 1600200"/>
              <a:gd name="connsiteY14-114" fmla="*/ 1885950 h 1893094"/>
              <a:gd name="connsiteX15-115" fmla="*/ 261938 w 1600200"/>
              <a:gd name="connsiteY15-116" fmla="*/ 1664494 h 1893094"/>
              <a:gd name="connsiteX16-117" fmla="*/ 326231 w 1600200"/>
              <a:gd name="connsiteY16-118" fmla="*/ 1581150 h 1893094"/>
              <a:gd name="connsiteX17-119" fmla="*/ 414338 w 1600200"/>
              <a:gd name="connsiteY17-120" fmla="*/ 1366837 h 1893094"/>
              <a:gd name="connsiteX18-121" fmla="*/ 188119 w 1600200"/>
              <a:gd name="connsiteY18-122" fmla="*/ 1404937 h 1893094"/>
              <a:gd name="connsiteX19-123" fmla="*/ 116681 w 1600200"/>
              <a:gd name="connsiteY19-124" fmla="*/ 1447800 h 1893094"/>
              <a:gd name="connsiteX20-125" fmla="*/ 0 w 1600200"/>
              <a:gd name="connsiteY20-126" fmla="*/ 1300162 h 1893094"/>
              <a:gd name="connsiteX0-127" fmla="*/ 0 w 1600200"/>
              <a:gd name="connsiteY0-128" fmla="*/ 1300162 h 1893094"/>
              <a:gd name="connsiteX1-129" fmla="*/ 776288 w 1600200"/>
              <a:gd name="connsiteY1-130" fmla="*/ 0 h 1893094"/>
              <a:gd name="connsiteX2-131" fmla="*/ 1562100 w 1600200"/>
              <a:gd name="connsiteY2-132" fmla="*/ 1304925 h 1893094"/>
              <a:gd name="connsiteX3-133" fmla="*/ 1445419 w 1600200"/>
              <a:gd name="connsiteY3-134" fmla="*/ 1466850 h 1893094"/>
              <a:gd name="connsiteX4-135" fmla="*/ 1512094 w 1600200"/>
              <a:gd name="connsiteY4-136" fmla="*/ 1569244 h 1893094"/>
              <a:gd name="connsiteX5-137" fmla="*/ 1600200 w 1600200"/>
              <a:gd name="connsiteY5-138" fmla="*/ 1724025 h 1893094"/>
              <a:gd name="connsiteX6-139" fmla="*/ 1428750 w 1600200"/>
              <a:gd name="connsiteY6-140" fmla="*/ 1674019 h 1893094"/>
              <a:gd name="connsiteX7-141" fmla="*/ 1304925 w 1600200"/>
              <a:gd name="connsiteY7-142" fmla="*/ 1633537 h 1893094"/>
              <a:gd name="connsiteX8-143" fmla="*/ 1126331 w 1600200"/>
              <a:gd name="connsiteY8-144" fmla="*/ 1893094 h 1893094"/>
              <a:gd name="connsiteX9-145" fmla="*/ 909638 w 1600200"/>
              <a:gd name="connsiteY9-146" fmla="*/ 1893094 h 1893094"/>
              <a:gd name="connsiteX10-147" fmla="*/ 869156 w 1600200"/>
              <a:gd name="connsiteY10-148" fmla="*/ 1826419 h 1893094"/>
              <a:gd name="connsiteX11-149" fmla="*/ 769144 w 1600200"/>
              <a:gd name="connsiteY11-150" fmla="*/ 1607344 h 1893094"/>
              <a:gd name="connsiteX12-151" fmla="*/ 671513 w 1600200"/>
              <a:gd name="connsiteY12-152" fmla="*/ 1797844 h 1893094"/>
              <a:gd name="connsiteX13-153" fmla="*/ 661988 w 1600200"/>
              <a:gd name="connsiteY13-154" fmla="*/ 1885950 h 1893094"/>
              <a:gd name="connsiteX14-155" fmla="*/ 433388 w 1600200"/>
              <a:gd name="connsiteY14-156" fmla="*/ 1885950 h 1893094"/>
              <a:gd name="connsiteX15-157" fmla="*/ 261938 w 1600200"/>
              <a:gd name="connsiteY15-158" fmla="*/ 1664494 h 1893094"/>
              <a:gd name="connsiteX16-159" fmla="*/ 326231 w 1600200"/>
              <a:gd name="connsiteY16-160" fmla="*/ 1581150 h 1893094"/>
              <a:gd name="connsiteX17-161" fmla="*/ 414338 w 1600200"/>
              <a:gd name="connsiteY17-162" fmla="*/ 1366837 h 1893094"/>
              <a:gd name="connsiteX18-163" fmla="*/ 188119 w 1600200"/>
              <a:gd name="connsiteY18-164" fmla="*/ 1404937 h 1893094"/>
              <a:gd name="connsiteX19-165" fmla="*/ 116681 w 1600200"/>
              <a:gd name="connsiteY19-166" fmla="*/ 1447800 h 1893094"/>
              <a:gd name="connsiteX20-167" fmla="*/ 0 w 1600200"/>
              <a:gd name="connsiteY20-168" fmla="*/ 1300162 h 1893094"/>
              <a:gd name="connsiteX0-169" fmla="*/ 0 w 1600200"/>
              <a:gd name="connsiteY0-170" fmla="*/ 1300162 h 1893094"/>
              <a:gd name="connsiteX1-171" fmla="*/ 776288 w 1600200"/>
              <a:gd name="connsiteY1-172" fmla="*/ 0 h 1893094"/>
              <a:gd name="connsiteX2-173" fmla="*/ 1562100 w 1600200"/>
              <a:gd name="connsiteY2-174" fmla="*/ 1304925 h 1893094"/>
              <a:gd name="connsiteX3-175" fmla="*/ 1445419 w 1600200"/>
              <a:gd name="connsiteY3-176" fmla="*/ 1466850 h 1893094"/>
              <a:gd name="connsiteX4-177" fmla="*/ 1512094 w 1600200"/>
              <a:gd name="connsiteY4-178" fmla="*/ 1569244 h 1893094"/>
              <a:gd name="connsiteX5-179" fmla="*/ 1600200 w 1600200"/>
              <a:gd name="connsiteY5-180" fmla="*/ 1724025 h 1893094"/>
              <a:gd name="connsiteX6-181" fmla="*/ 1428750 w 1600200"/>
              <a:gd name="connsiteY6-182" fmla="*/ 1674019 h 1893094"/>
              <a:gd name="connsiteX7-183" fmla="*/ 1304925 w 1600200"/>
              <a:gd name="connsiteY7-184" fmla="*/ 1633537 h 1893094"/>
              <a:gd name="connsiteX8-185" fmla="*/ 1126331 w 1600200"/>
              <a:gd name="connsiteY8-186" fmla="*/ 1893094 h 1893094"/>
              <a:gd name="connsiteX9-187" fmla="*/ 909638 w 1600200"/>
              <a:gd name="connsiteY9-188" fmla="*/ 1893094 h 1893094"/>
              <a:gd name="connsiteX10-189" fmla="*/ 869156 w 1600200"/>
              <a:gd name="connsiteY10-190" fmla="*/ 1826419 h 1893094"/>
              <a:gd name="connsiteX11-191" fmla="*/ 769144 w 1600200"/>
              <a:gd name="connsiteY11-192" fmla="*/ 1607344 h 1893094"/>
              <a:gd name="connsiteX12-193" fmla="*/ 671513 w 1600200"/>
              <a:gd name="connsiteY12-194" fmla="*/ 1797844 h 1893094"/>
              <a:gd name="connsiteX13-195" fmla="*/ 661988 w 1600200"/>
              <a:gd name="connsiteY13-196" fmla="*/ 1885950 h 1893094"/>
              <a:gd name="connsiteX14-197" fmla="*/ 433388 w 1600200"/>
              <a:gd name="connsiteY14-198" fmla="*/ 1885950 h 1893094"/>
              <a:gd name="connsiteX15-199" fmla="*/ 261938 w 1600200"/>
              <a:gd name="connsiteY15-200" fmla="*/ 1664494 h 1893094"/>
              <a:gd name="connsiteX16-201" fmla="*/ 326231 w 1600200"/>
              <a:gd name="connsiteY16-202" fmla="*/ 1581150 h 1893094"/>
              <a:gd name="connsiteX17-203" fmla="*/ 414338 w 1600200"/>
              <a:gd name="connsiteY17-204" fmla="*/ 1366837 h 1893094"/>
              <a:gd name="connsiteX18-205" fmla="*/ 188119 w 1600200"/>
              <a:gd name="connsiteY18-206" fmla="*/ 1404937 h 1893094"/>
              <a:gd name="connsiteX19-207" fmla="*/ 116681 w 1600200"/>
              <a:gd name="connsiteY19-208" fmla="*/ 1447800 h 1893094"/>
              <a:gd name="connsiteX20-209" fmla="*/ 0 w 1600200"/>
              <a:gd name="connsiteY20-210" fmla="*/ 1300162 h 1893094"/>
              <a:gd name="connsiteX0-211" fmla="*/ 0 w 1600200"/>
              <a:gd name="connsiteY0-212" fmla="*/ 1300162 h 1893094"/>
              <a:gd name="connsiteX1-213" fmla="*/ 776288 w 1600200"/>
              <a:gd name="connsiteY1-214" fmla="*/ 0 h 1893094"/>
              <a:gd name="connsiteX2-215" fmla="*/ 1562100 w 1600200"/>
              <a:gd name="connsiteY2-216" fmla="*/ 1304925 h 1893094"/>
              <a:gd name="connsiteX3-217" fmla="*/ 1445419 w 1600200"/>
              <a:gd name="connsiteY3-218" fmla="*/ 1466850 h 1893094"/>
              <a:gd name="connsiteX4-219" fmla="*/ 1516856 w 1600200"/>
              <a:gd name="connsiteY4-220" fmla="*/ 1557338 h 1893094"/>
              <a:gd name="connsiteX5-221" fmla="*/ 1600200 w 1600200"/>
              <a:gd name="connsiteY5-222" fmla="*/ 1724025 h 1893094"/>
              <a:gd name="connsiteX6-223" fmla="*/ 1428750 w 1600200"/>
              <a:gd name="connsiteY6-224" fmla="*/ 1674019 h 1893094"/>
              <a:gd name="connsiteX7-225" fmla="*/ 1304925 w 1600200"/>
              <a:gd name="connsiteY7-226" fmla="*/ 1633537 h 1893094"/>
              <a:gd name="connsiteX8-227" fmla="*/ 1126331 w 1600200"/>
              <a:gd name="connsiteY8-228" fmla="*/ 1893094 h 1893094"/>
              <a:gd name="connsiteX9-229" fmla="*/ 909638 w 1600200"/>
              <a:gd name="connsiteY9-230" fmla="*/ 1893094 h 1893094"/>
              <a:gd name="connsiteX10-231" fmla="*/ 869156 w 1600200"/>
              <a:gd name="connsiteY10-232" fmla="*/ 1826419 h 1893094"/>
              <a:gd name="connsiteX11-233" fmla="*/ 769144 w 1600200"/>
              <a:gd name="connsiteY11-234" fmla="*/ 1607344 h 1893094"/>
              <a:gd name="connsiteX12-235" fmla="*/ 671513 w 1600200"/>
              <a:gd name="connsiteY12-236" fmla="*/ 1797844 h 1893094"/>
              <a:gd name="connsiteX13-237" fmla="*/ 661988 w 1600200"/>
              <a:gd name="connsiteY13-238" fmla="*/ 1885950 h 1893094"/>
              <a:gd name="connsiteX14-239" fmla="*/ 433388 w 1600200"/>
              <a:gd name="connsiteY14-240" fmla="*/ 1885950 h 1893094"/>
              <a:gd name="connsiteX15-241" fmla="*/ 261938 w 1600200"/>
              <a:gd name="connsiteY15-242" fmla="*/ 1664494 h 1893094"/>
              <a:gd name="connsiteX16-243" fmla="*/ 326231 w 1600200"/>
              <a:gd name="connsiteY16-244" fmla="*/ 1581150 h 1893094"/>
              <a:gd name="connsiteX17-245" fmla="*/ 414338 w 1600200"/>
              <a:gd name="connsiteY17-246" fmla="*/ 1366837 h 1893094"/>
              <a:gd name="connsiteX18-247" fmla="*/ 188119 w 1600200"/>
              <a:gd name="connsiteY18-248" fmla="*/ 1404937 h 1893094"/>
              <a:gd name="connsiteX19-249" fmla="*/ 116681 w 1600200"/>
              <a:gd name="connsiteY19-250" fmla="*/ 1447800 h 1893094"/>
              <a:gd name="connsiteX20-251" fmla="*/ 0 w 1600200"/>
              <a:gd name="connsiteY20-252" fmla="*/ 1300162 h 1893094"/>
              <a:gd name="connsiteX0-253" fmla="*/ 0 w 1600200"/>
              <a:gd name="connsiteY0-254" fmla="*/ 1300162 h 1893094"/>
              <a:gd name="connsiteX1-255" fmla="*/ 776288 w 1600200"/>
              <a:gd name="connsiteY1-256" fmla="*/ 0 h 1893094"/>
              <a:gd name="connsiteX2-257" fmla="*/ 1562100 w 1600200"/>
              <a:gd name="connsiteY2-258" fmla="*/ 1304925 h 1893094"/>
              <a:gd name="connsiteX3-259" fmla="*/ 1445419 w 1600200"/>
              <a:gd name="connsiteY3-260" fmla="*/ 1466850 h 1893094"/>
              <a:gd name="connsiteX4-261" fmla="*/ 1516856 w 1600200"/>
              <a:gd name="connsiteY4-262" fmla="*/ 1557338 h 1893094"/>
              <a:gd name="connsiteX5-263" fmla="*/ 1600200 w 1600200"/>
              <a:gd name="connsiteY5-264" fmla="*/ 1724025 h 1893094"/>
              <a:gd name="connsiteX6-265" fmla="*/ 1428750 w 1600200"/>
              <a:gd name="connsiteY6-266" fmla="*/ 1674019 h 1893094"/>
              <a:gd name="connsiteX7-267" fmla="*/ 1304925 w 1600200"/>
              <a:gd name="connsiteY7-268" fmla="*/ 1633537 h 1893094"/>
              <a:gd name="connsiteX8-269" fmla="*/ 1126331 w 1600200"/>
              <a:gd name="connsiteY8-270" fmla="*/ 1893094 h 1893094"/>
              <a:gd name="connsiteX9-271" fmla="*/ 909638 w 1600200"/>
              <a:gd name="connsiteY9-272" fmla="*/ 1893094 h 1893094"/>
              <a:gd name="connsiteX10-273" fmla="*/ 869156 w 1600200"/>
              <a:gd name="connsiteY10-274" fmla="*/ 1826419 h 1893094"/>
              <a:gd name="connsiteX11-275" fmla="*/ 769144 w 1600200"/>
              <a:gd name="connsiteY11-276" fmla="*/ 1607344 h 1893094"/>
              <a:gd name="connsiteX12-277" fmla="*/ 671513 w 1600200"/>
              <a:gd name="connsiteY12-278" fmla="*/ 1797844 h 1893094"/>
              <a:gd name="connsiteX13-279" fmla="*/ 661988 w 1600200"/>
              <a:gd name="connsiteY13-280" fmla="*/ 1885950 h 1893094"/>
              <a:gd name="connsiteX14-281" fmla="*/ 433388 w 1600200"/>
              <a:gd name="connsiteY14-282" fmla="*/ 1885950 h 1893094"/>
              <a:gd name="connsiteX15-283" fmla="*/ 261938 w 1600200"/>
              <a:gd name="connsiteY15-284" fmla="*/ 1664494 h 1893094"/>
              <a:gd name="connsiteX16-285" fmla="*/ 326231 w 1600200"/>
              <a:gd name="connsiteY16-286" fmla="*/ 1581150 h 1893094"/>
              <a:gd name="connsiteX17-287" fmla="*/ 414338 w 1600200"/>
              <a:gd name="connsiteY17-288" fmla="*/ 1366837 h 1893094"/>
              <a:gd name="connsiteX18-289" fmla="*/ 188119 w 1600200"/>
              <a:gd name="connsiteY18-290" fmla="*/ 1404937 h 1893094"/>
              <a:gd name="connsiteX19-291" fmla="*/ 116681 w 1600200"/>
              <a:gd name="connsiteY19-292" fmla="*/ 1447800 h 1893094"/>
              <a:gd name="connsiteX20-293" fmla="*/ 0 w 1600200"/>
              <a:gd name="connsiteY20-294" fmla="*/ 1300162 h 1893094"/>
              <a:gd name="connsiteX0-295" fmla="*/ 0 w 1618472"/>
              <a:gd name="connsiteY0-296" fmla="*/ 1300162 h 1893094"/>
              <a:gd name="connsiteX1-297" fmla="*/ 776288 w 1618472"/>
              <a:gd name="connsiteY1-298" fmla="*/ 0 h 1893094"/>
              <a:gd name="connsiteX2-299" fmla="*/ 1562100 w 1618472"/>
              <a:gd name="connsiteY2-300" fmla="*/ 1304925 h 1893094"/>
              <a:gd name="connsiteX3-301" fmla="*/ 1445419 w 1618472"/>
              <a:gd name="connsiteY3-302" fmla="*/ 1466850 h 1893094"/>
              <a:gd name="connsiteX4-303" fmla="*/ 1516856 w 1618472"/>
              <a:gd name="connsiteY4-304" fmla="*/ 1557338 h 1893094"/>
              <a:gd name="connsiteX5-305" fmla="*/ 1600200 w 1618472"/>
              <a:gd name="connsiteY5-306" fmla="*/ 1724025 h 1893094"/>
              <a:gd name="connsiteX6-307" fmla="*/ 1428750 w 1618472"/>
              <a:gd name="connsiteY6-308" fmla="*/ 1674019 h 1893094"/>
              <a:gd name="connsiteX7-309" fmla="*/ 1304925 w 1618472"/>
              <a:gd name="connsiteY7-310" fmla="*/ 1633537 h 1893094"/>
              <a:gd name="connsiteX8-311" fmla="*/ 1126331 w 1618472"/>
              <a:gd name="connsiteY8-312" fmla="*/ 1893094 h 1893094"/>
              <a:gd name="connsiteX9-313" fmla="*/ 909638 w 1618472"/>
              <a:gd name="connsiteY9-314" fmla="*/ 1893094 h 1893094"/>
              <a:gd name="connsiteX10-315" fmla="*/ 869156 w 1618472"/>
              <a:gd name="connsiteY10-316" fmla="*/ 1826419 h 1893094"/>
              <a:gd name="connsiteX11-317" fmla="*/ 769144 w 1618472"/>
              <a:gd name="connsiteY11-318" fmla="*/ 1607344 h 1893094"/>
              <a:gd name="connsiteX12-319" fmla="*/ 671513 w 1618472"/>
              <a:gd name="connsiteY12-320" fmla="*/ 1797844 h 1893094"/>
              <a:gd name="connsiteX13-321" fmla="*/ 661988 w 1618472"/>
              <a:gd name="connsiteY13-322" fmla="*/ 1885950 h 1893094"/>
              <a:gd name="connsiteX14-323" fmla="*/ 433388 w 1618472"/>
              <a:gd name="connsiteY14-324" fmla="*/ 1885950 h 1893094"/>
              <a:gd name="connsiteX15-325" fmla="*/ 261938 w 1618472"/>
              <a:gd name="connsiteY15-326" fmla="*/ 1664494 h 1893094"/>
              <a:gd name="connsiteX16-327" fmla="*/ 326231 w 1618472"/>
              <a:gd name="connsiteY16-328" fmla="*/ 1581150 h 1893094"/>
              <a:gd name="connsiteX17-329" fmla="*/ 414338 w 1618472"/>
              <a:gd name="connsiteY17-330" fmla="*/ 1366837 h 1893094"/>
              <a:gd name="connsiteX18-331" fmla="*/ 188119 w 1618472"/>
              <a:gd name="connsiteY18-332" fmla="*/ 1404937 h 1893094"/>
              <a:gd name="connsiteX19-333" fmla="*/ 116681 w 1618472"/>
              <a:gd name="connsiteY19-334" fmla="*/ 1447800 h 1893094"/>
              <a:gd name="connsiteX20-335" fmla="*/ 0 w 1618472"/>
              <a:gd name="connsiteY20-336" fmla="*/ 1300162 h 1893094"/>
              <a:gd name="connsiteX0-337" fmla="*/ 0 w 1618472"/>
              <a:gd name="connsiteY0-338" fmla="*/ 1300162 h 1893094"/>
              <a:gd name="connsiteX1-339" fmla="*/ 776288 w 1618472"/>
              <a:gd name="connsiteY1-340" fmla="*/ 0 h 1893094"/>
              <a:gd name="connsiteX2-341" fmla="*/ 1562100 w 1618472"/>
              <a:gd name="connsiteY2-342" fmla="*/ 1304925 h 1893094"/>
              <a:gd name="connsiteX3-343" fmla="*/ 1445419 w 1618472"/>
              <a:gd name="connsiteY3-344" fmla="*/ 1466850 h 1893094"/>
              <a:gd name="connsiteX4-345" fmla="*/ 1516856 w 1618472"/>
              <a:gd name="connsiteY4-346" fmla="*/ 1557338 h 1893094"/>
              <a:gd name="connsiteX5-347" fmla="*/ 1600200 w 1618472"/>
              <a:gd name="connsiteY5-348" fmla="*/ 1724025 h 1893094"/>
              <a:gd name="connsiteX6-349" fmla="*/ 1428750 w 1618472"/>
              <a:gd name="connsiteY6-350" fmla="*/ 1674019 h 1893094"/>
              <a:gd name="connsiteX7-351" fmla="*/ 1304925 w 1618472"/>
              <a:gd name="connsiteY7-352" fmla="*/ 1633537 h 1893094"/>
              <a:gd name="connsiteX8-353" fmla="*/ 1126331 w 1618472"/>
              <a:gd name="connsiteY8-354" fmla="*/ 1893094 h 1893094"/>
              <a:gd name="connsiteX9-355" fmla="*/ 909638 w 1618472"/>
              <a:gd name="connsiteY9-356" fmla="*/ 1893094 h 1893094"/>
              <a:gd name="connsiteX10-357" fmla="*/ 869156 w 1618472"/>
              <a:gd name="connsiteY10-358" fmla="*/ 1826419 h 1893094"/>
              <a:gd name="connsiteX11-359" fmla="*/ 769144 w 1618472"/>
              <a:gd name="connsiteY11-360" fmla="*/ 1607344 h 1893094"/>
              <a:gd name="connsiteX12-361" fmla="*/ 671513 w 1618472"/>
              <a:gd name="connsiteY12-362" fmla="*/ 1797844 h 1893094"/>
              <a:gd name="connsiteX13-363" fmla="*/ 661988 w 1618472"/>
              <a:gd name="connsiteY13-364" fmla="*/ 1885950 h 1893094"/>
              <a:gd name="connsiteX14-365" fmla="*/ 433388 w 1618472"/>
              <a:gd name="connsiteY14-366" fmla="*/ 1885950 h 1893094"/>
              <a:gd name="connsiteX15-367" fmla="*/ 261938 w 1618472"/>
              <a:gd name="connsiteY15-368" fmla="*/ 1664494 h 1893094"/>
              <a:gd name="connsiteX16-369" fmla="*/ 326231 w 1618472"/>
              <a:gd name="connsiteY16-370" fmla="*/ 1581150 h 1893094"/>
              <a:gd name="connsiteX17-371" fmla="*/ 414338 w 1618472"/>
              <a:gd name="connsiteY17-372" fmla="*/ 1366837 h 1893094"/>
              <a:gd name="connsiteX18-373" fmla="*/ 188119 w 1618472"/>
              <a:gd name="connsiteY18-374" fmla="*/ 1404937 h 1893094"/>
              <a:gd name="connsiteX19-375" fmla="*/ 116681 w 1618472"/>
              <a:gd name="connsiteY19-376" fmla="*/ 1447800 h 1893094"/>
              <a:gd name="connsiteX20-377" fmla="*/ 0 w 1618472"/>
              <a:gd name="connsiteY20-378" fmla="*/ 1300162 h 1893094"/>
              <a:gd name="connsiteX0-379" fmla="*/ 0 w 1624617"/>
              <a:gd name="connsiteY0-380" fmla="*/ 1300162 h 1893094"/>
              <a:gd name="connsiteX1-381" fmla="*/ 776288 w 1624617"/>
              <a:gd name="connsiteY1-382" fmla="*/ 0 h 1893094"/>
              <a:gd name="connsiteX2-383" fmla="*/ 1562100 w 1624617"/>
              <a:gd name="connsiteY2-384" fmla="*/ 1304925 h 1893094"/>
              <a:gd name="connsiteX3-385" fmla="*/ 1445419 w 1624617"/>
              <a:gd name="connsiteY3-386" fmla="*/ 1466850 h 1893094"/>
              <a:gd name="connsiteX4-387" fmla="*/ 1516856 w 1624617"/>
              <a:gd name="connsiteY4-388" fmla="*/ 1557338 h 1893094"/>
              <a:gd name="connsiteX5-389" fmla="*/ 1600200 w 1624617"/>
              <a:gd name="connsiteY5-390" fmla="*/ 1724025 h 1893094"/>
              <a:gd name="connsiteX6-391" fmla="*/ 1428750 w 1624617"/>
              <a:gd name="connsiteY6-392" fmla="*/ 1674019 h 1893094"/>
              <a:gd name="connsiteX7-393" fmla="*/ 1304925 w 1624617"/>
              <a:gd name="connsiteY7-394" fmla="*/ 1633537 h 1893094"/>
              <a:gd name="connsiteX8-395" fmla="*/ 1126331 w 1624617"/>
              <a:gd name="connsiteY8-396" fmla="*/ 1893094 h 1893094"/>
              <a:gd name="connsiteX9-397" fmla="*/ 909638 w 1624617"/>
              <a:gd name="connsiteY9-398" fmla="*/ 1893094 h 1893094"/>
              <a:gd name="connsiteX10-399" fmla="*/ 869156 w 1624617"/>
              <a:gd name="connsiteY10-400" fmla="*/ 1826419 h 1893094"/>
              <a:gd name="connsiteX11-401" fmla="*/ 769144 w 1624617"/>
              <a:gd name="connsiteY11-402" fmla="*/ 1607344 h 1893094"/>
              <a:gd name="connsiteX12-403" fmla="*/ 671513 w 1624617"/>
              <a:gd name="connsiteY12-404" fmla="*/ 1797844 h 1893094"/>
              <a:gd name="connsiteX13-405" fmla="*/ 661988 w 1624617"/>
              <a:gd name="connsiteY13-406" fmla="*/ 1885950 h 1893094"/>
              <a:gd name="connsiteX14-407" fmla="*/ 433388 w 1624617"/>
              <a:gd name="connsiteY14-408" fmla="*/ 1885950 h 1893094"/>
              <a:gd name="connsiteX15-409" fmla="*/ 261938 w 1624617"/>
              <a:gd name="connsiteY15-410" fmla="*/ 1664494 h 1893094"/>
              <a:gd name="connsiteX16-411" fmla="*/ 326231 w 1624617"/>
              <a:gd name="connsiteY16-412" fmla="*/ 1581150 h 1893094"/>
              <a:gd name="connsiteX17-413" fmla="*/ 414338 w 1624617"/>
              <a:gd name="connsiteY17-414" fmla="*/ 1366837 h 1893094"/>
              <a:gd name="connsiteX18-415" fmla="*/ 188119 w 1624617"/>
              <a:gd name="connsiteY18-416" fmla="*/ 1404937 h 1893094"/>
              <a:gd name="connsiteX19-417" fmla="*/ 116681 w 1624617"/>
              <a:gd name="connsiteY19-418" fmla="*/ 1447800 h 1893094"/>
              <a:gd name="connsiteX20-419" fmla="*/ 0 w 1624617"/>
              <a:gd name="connsiteY20-420" fmla="*/ 1300162 h 1893094"/>
              <a:gd name="connsiteX0-421" fmla="*/ 0 w 1624617"/>
              <a:gd name="connsiteY0-422" fmla="*/ 1300162 h 1893094"/>
              <a:gd name="connsiteX1-423" fmla="*/ 776288 w 1624617"/>
              <a:gd name="connsiteY1-424" fmla="*/ 0 h 1893094"/>
              <a:gd name="connsiteX2-425" fmla="*/ 1562100 w 1624617"/>
              <a:gd name="connsiteY2-426" fmla="*/ 1304925 h 1893094"/>
              <a:gd name="connsiteX3-427" fmla="*/ 1445419 w 1624617"/>
              <a:gd name="connsiteY3-428" fmla="*/ 1466850 h 1893094"/>
              <a:gd name="connsiteX4-429" fmla="*/ 1516856 w 1624617"/>
              <a:gd name="connsiteY4-430" fmla="*/ 1557338 h 1893094"/>
              <a:gd name="connsiteX5-431" fmla="*/ 1600200 w 1624617"/>
              <a:gd name="connsiteY5-432" fmla="*/ 1724025 h 1893094"/>
              <a:gd name="connsiteX6-433" fmla="*/ 1428750 w 1624617"/>
              <a:gd name="connsiteY6-434" fmla="*/ 1674019 h 1893094"/>
              <a:gd name="connsiteX7-435" fmla="*/ 1304925 w 1624617"/>
              <a:gd name="connsiteY7-436" fmla="*/ 1633537 h 1893094"/>
              <a:gd name="connsiteX8-437" fmla="*/ 1126331 w 1624617"/>
              <a:gd name="connsiteY8-438" fmla="*/ 1893094 h 1893094"/>
              <a:gd name="connsiteX9-439" fmla="*/ 909638 w 1624617"/>
              <a:gd name="connsiteY9-440" fmla="*/ 1893094 h 1893094"/>
              <a:gd name="connsiteX10-441" fmla="*/ 869156 w 1624617"/>
              <a:gd name="connsiteY10-442" fmla="*/ 1826419 h 1893094"/>
              <a:gd name="connsiteX11-443" fmla="*/ 769144 w 1624617"/>
              <a:gd name="connsiteY11-444" fmla="*/ 1607344 h 1893094"/>
              <a:gd name="connsiteX12-445" fmla="*/ 671513 w 1624617"/>
              <a:gd name="connsiteY12-446" fmla="*/ 1797844 h 1893094"/>
              <a:gd name="connsiteX13-447" fmla="*/ 661988 w 1624617"/>
              <a:gd name="connsiteY13-448" fmla="*/ 1885950 h 1893094"/>
              <a:gd name="connsiteX14-449" fmla="*/ 433388 w 1624617"/>
              <a:gd name="connsiteY14-450" fmla="*/ 1885950 h 1893094"/>
              <a:gd name="connsiteX15-451" fmla="*/ 261938 w 1624617"/>
              <a:gd name="connsiteY15-452" fmla="*/ 1664494 h 1893094"/>
              <a:gd name="connsiteX16-453" fmla="*/ 326231 w 1624617"/>
              <a:gd name="connsiteY16-454" fmla="*/ 1581150 h 1893094"/>
              <a:gd name="connsiteX17-455" fmla="*/ 414338 w 1624617"/>
              <a:gd name="connsiteY17-456" fmla="*/ 1366837 h 1893094"/>
              <a:gd name="connsiteX18-457" fmla="*/ 188119 w 1624617"/>
              <a:gd name="connsiteY18-458" fmla="*/ 1404937 h 1893094"/>
              <a:gd name="connsiteX19-459" fmla="*/ 116681 w 1624617"/>
              <a:gd name="connsiteY19-460" fmla="*/ 1447800 h 1893094"/>
              <a:gd name="connsiteX20-461" fmla="*/ 0 w 1624617"/>
              <a:gd name="connsiteY20-462" fmla="*/ 1300162 h 1893094"/>
              <a:gd name="connsiteX0-463" fmla="*/ 0 w 1624617"/>
              <a:gd name="connsiteY0-464" fmla="*/ 1300162 h 1893094"/>
              <a:gd name="connsiteX1-465" fmla="*/ 776288 w 1624617"/>
              <a:gd name="connsiteY1-466" fmla="*/ 0 h 1893094"/>
              <a:gd name="connsiteX2-467" fmla="*/ 1562100 w 1624617"/>
              <a:gd name="connsiteY2-468" fmla="*/ 1304925 h 1893094"/>
              <a:gd name="connsiteX3-469" fmla="*/ 1445419 w 1624617"/>
              <a:gd name="connsiteY3-470" fmla="*/ 1466850 h 1893094"/>
              <a:gd name="connsiteX4-471" fmla="*/ 1516856 w 1624617"/>
              <a:gd name="connsiteY4-472" fmla="*/ 1557338 h 1893094"/>
              <a:gd name="connsiteX5-473" fmla="*/ 1600200 w 1624617"/>
              <a:gd name="connsiteY5-474" fmla="*/ 1724025 h 1893094"/>
              <a:gd name="connsiteX6-475" fmla="*/ 1428750 w 1624617"/>
              <a:gd name="connsiteY6-476" fmla="*/ 1674019 h 1893094"/>
              <a:gd name="connsiteX7-477" fmla="*/ 1304925 w 1624617"/>
              <a:gd name="connsiteY7-478" fmla="*/ 1633537 h 1893094"/>
              <a:gd name="connsiteX8-479" fmla="*/ 1126331 w 1624617"/>
              <a:gd name="connsiteY8-480" fmla="*/ 1893094 h 1893094"/>
              <a:gd name="connsiteX9-481" fmla="*/ 909638 w 1624617"/>
              <a:gd name="connsiteY9-482" fmla="*/ 1893094 h 1893094"/>
              <a:gd name="connsiteX10-483" fmla="*/ 869156 w 1624617"/>
              <a:gd name="connsiteY10-484" fmla="*/ 1826419 h 1893094"/>
              <a:gd name="connsiteX11-485" fmla="*/ 769144 w 1624617"/>
              <a:gd name="connsiteY11-486" fmla="*/ 1607344 h 1893094"/>
              <a:gd name="connsiteX12-487" fmla="*/ 671513 w 1624617"/>
              <a:gd name="connsiteY12-488" fmla="*/ 1797844 h 1893094"/>
              <a:gd name="connsiteX13-489" fmla="*/ 661988 w 1624617"/>
              <a:gd name="connsiteY13-490" fmla="*/ 1885950 h 1893094"/>
              <a:gd name="connsiteX14-491" fmla="*/ 433388 w 1624617"/>
              <a:gd name="connsiteY14-492" fmla="*/ 1885950 h 1893094"/>
              <a:gd name="connsiteX15-493" fmla="*/ 261938 w 1624617"/>
              <a:gd name="connsiteY15-494" fmla="*/ 1664494 h 1893094"/>
              <a:gd name="connsiteX16-495" fmla="*/ 326231 w 1624617"/>
              <a:gd name="connsiteY16-496" fmla="*/ 1581150 h 1893094"/>
              <a:gd name="connsiteX17-497" fmla="*/ 414338 w 1624617"/>
              <a:gd name="connsiteY17-498" fmla="*/ 1366837 h 1893094"/>
              <a:gd name="connsiteX18-499" fmla="*/ 188119 w 1624617"/>
              <a:gd name="connsiteY18-500" fmla="*/ 1404937 h 1893094"/>
              <a:gd name="connsiteX19-501" fmla="*/ 116681 w 1624617"/>
              <a:gd name="connsiteY19-502" fmla="*/ 1447800 h 1893094"/>
              <a:gd name="connsiteX20-503" fmla="*/ 0 w 1624617"/>
              <a:gd name="connsiteY20-504" fmla="*/ 1300162 h 1893094"/>
              <a:gd name="connsiteX0-505" fmla="*/ 0 w 1624617"/>
              <a:gd name="connsiteY0-506" fmla="*/ 1300162 h 1893094"/>
              <a:gd name="connsiteX1-507" fmla="*/ 776288 w 1624617"/>
              <a:gd name="connsiteY1-508" fmla="*/ 0 h 1893094"/>
              <a:gd name="connsiteX2-509" fmla="*/ 1562100 w 1624617"/>
              <a:gd name="connsiteY2-510" fmla="*/ 1304925 h 1893094"/>
              <a:gd name="connsiteX3-511" fmla="*/ 1445419 w 1624617"/>
              <a:gd name="connsiteY3-512" fmla="*/ 1466850 h 1893094"/>
              <a:gd name="connsiteX4-513" fmla="*/ 1516856 w 1624617"/>
              <a:gd name="connsiteY4-514" fmla="*/ 1557338 h 1893094"/>
              <a:gd name="connsiteX5-515" fmla="*/ 1600200 w 1624617"/>
              <a:gd name="connsiteY5-516" fmla="*/ 1724025 h 1893094"/>
              <a:gd name="connsiteX6-517" fmla="*/ 1428750 w 1624617"/>
              <a:gd name="connsiteY6-518" fmla="*/ 1674019 h 1893094"/>
              <a:gd name="connsiteX7-519" fmla="*/ 1312069 w 1624617"/>
              <a:gd name="connsiteY7-520" fmla="*/ 1640681 h 1893094"/>
              <a:gd name="connsiteX8-521" fmla="*/ 1126331 w 1624617"/>
              <a:gd name="connsiteY8-522" fmla="*/ 1893094 h 1893094"/>
              <a:gd name="connsiteX9-523" fmla="*/ 909638 w 1624617"/>
              <a:gd name="connsiteY9-524" fmla="*/ 1893094 h 1893094"/>
              <a:gd name="connsiteX10-525" fmla="*/ 869156 w 1624617"/>
              <a:gd name="connsiteY10-526" fmla="*/ 1826419 h 1893094"/>
              <a:gd name="connsiteX11-527" fmla="*/ 769144 w 1624617"/>
              <a:gd name="connsiteY11-528" fmla="*/ 1607344 h 1893094"/>
              <a:gd name="connsiteX12-529" fmla="*/ 671513 w 1624617"/>
              <a:gd name="connsiteY12-530" fmla="*/ 1797844 h 1893094"/>
              <a:gd name="connsiteX13-531" fmla="*/ 661988 w 1624617"/>
              <a:gd name="connsiteY13-532" fmla="*/ 1885950 h 1893094"/>
              <a:gd name="connsiteX14-533" fmla="*/ 433388 w 1624617"/>
              <a:gd name="connsiteY14-534" fmla="*/ 1885950 h 1893094"/>
              <a:gd name="connsiteX15-535" fmla="*/ 261938 w 1624617"/>
              <a:gd name="connsiteY15-536" fmla="*/ 1664494 h 1893094"/>
              <a:gd name="connsiteX16-537" fmla="*/ 326231 w 1624617"/>
              <a:gd name="connsiteY16-538" fmla="*/ 1581150 h 1893094"/>
              <a:gd name="connsiteX17-539" fmla="*/ 414338 w 1624617"/>
              <a:gd name="connsiteY17-540" fmla="*/ 1366837 h 1893094"/>
              <a:gd name="connsiteX18-541" fmla="*/ 188119 w 1624617"/>
              <a:gd name="connsiteY18-542" fmla="*/ 1404937 h 1893094"/>
              <a:gd name="connsiteX19-543" fmla="*/ 116681 w 1624617"/>
              <a:gd name="connsiteY19-544" fmla="*/ 1447800 h 1893094"/>
              <a:gd name="connsiteX20-545" fmla="*/ 0 w 1624617"/>
              <a:gd name="connsiteY20-546" fmla="*/ 1300162 h 1893094"/>
              <a:gd name="connsiteX0-547" fmla="*/ 0 w 1624617"/>
              <a:gd name="connsiteY0-548" fmla="*/ 1300162 h 1893094"/>
              <a:gd name="connsiteX1-549" fmla="*/ 776288 w 1624617"/>
              <a:gd name="connsiteY1-550" fmla="*/ 0 h 1893094"/>
              <a:gd name="connsiteX2-551" fmla="*/ 1562100 w 1624617"/>
              <a:gd name="connsiteY2-552" fmla="*/ 1304925 h 1893094"/>
              <a:gd name="connsiteX3-553" fmla="*/ 1445419 w 1624617"/>
              <a:gd name="connsiteY3-554" fmla="*/ 1466850 h 1893094"/>
              <a:gd name="connsiteX4-555" fmla="*/ 1516856 w 1624617"/>
              <a:gd name="connsiteY4-556" fmla="*/ 1557338 h 1893094"/>
              <a:gd name="connsiteX5-557" fmla="*/ 1600200 w 1624617"/>
              <a:gd name="connsiteY5-558" fmla="*/ 1724025 h 1893094"/>
              <a:gd name="connsiteX6-559" fmla="*/ 1428750 w 1624617"/>
              <a:gd name="connsiteY6-560" fmla="*/ 1674019 h 1893094"/>
              <a:gd name="connsiteX7-561" fmla="*/ 1312069 w 1624617"/>
              <a:gd name="connsiteY7-562" fmla="*/ 1640681 h 1893094"/>
              <a:gd name="connsiteX8-563" fmla="*/ 1126331 w 1624617"/>
              <a:gd name="connsiteY8-564" fmla="*/ 1893094 h 1893094"/>
              <a:gd name="connsiteX9-565" fmla="*/ 909638 w 1624617"/>
              <a:gd name="connsiteY9-566" fmla="*/ 1893094 h 1893094"/>
              <a:gd name="connsiteX10-567" fmla="*/ 869156 w 1624617"/>
              <a:gd name="connsiteY10-568" fmla="*/ 1826419 h 1893094"/>
              <a:gd name="connsiteX11-569" fmla="*/ 769144 w 1624617"/>
              <a:gd name="connsiteY11-570" fmla="*/ 1607344 h 1893094"/>
              <a:gd name="connsiteX12-571" fmla="*/ 671513 w 1624617"/>
              <a:gd name="connsiteY12-572" fmla="*/ 1797844 h 1893094"/>
              <a:gd name="connsiteX13-573" fmla="*/ 661988 w 1624617"/>
              <a:gd name="connsiteY13-574" fmla="*/ 1885950 h 1893094"/>
              <a:gd name="connsiteX14-575" fmla="*/ 433388 w 1624617"/>
              <a:gd name="connsiteY14-576" fmla="*/ 1885950 h 1893094"/>
              <a:gd name="connsiteX15-577" fmla="*/ 261938 w 1624617"/>
              <a:gd name="connsiteY15-578" fmla="*/ 1664494 h 1893094"/>
              <a:gd name="connsiteX16-579" fmla="*/ 326231 w 1624617"/>
              <a:gd name="connsiteY16-580" fmla="*/ 1581150 h 1893094"/>
              <a:gd name="connsiteX17-581" fmla="*/ 414338 w 1624617"/>
              <a:gd name="connsiteY17-582" fmla="*/ 1366837 h 1893094"/>
              <a:gd name="connsiteX18-583" fmla="*/ 188119 w 1624617"/>
              <a:gd name="connsiteY18-584" fmla="*/ 1404937 h 1893094"/>
              <a:gd name="connsiteX19-585" fmla="*/ 116681 w 1624617"/>
              <a:gd name="connsiteY19-586" fmla="*/ 1447800 h 1893094"/>
              <a:gd name="connsiteX20-587" fmla="*/ 0 w 1624617"/>
              <a:gd name="connsiteY20-588" fmla="*/ 1300162 h 1893094"/>
              <a:gd name="connsiteX0-589" fmla="*/ 0 w 1624617"/>
              <a:gd name="connsiteY0-590" fmla="*/ 1300162 h 1893094"/>
              <a:gd name="connsiteX1-591" fmla="*/ 776288 w 1624617"/>
              <a:gd name="connsiteY1-592" fmla="*/ 0 h 1893094"/>
              <a:gd name="connsiteX2-593" fmla="*/ 1562100 w 1624617"/>
              <a:gd name="connsiteY2-594" fmla="*/ 1304925 h 1893094"/>
              <a:gd name="connsiteX3-595" fmla="*/ 1445419 w 1624617"/>
              <a:gd name="connsiteY3-596" fmla="*/ 1466850 h 1893094"/>
              <a:gd name="connsiteX4-597" fmla="*/ 1516856 w 1624617"/>
              <a:gd name="connsiteY4-598" fmla="*/ 1557338 h 1893094"/>
              <a:gd name="connsiteX5-599" fmla="*/ 1600200 w 1624617"/>
              <a:gd name="connsiteY5-600" fmla="*/ 1724025 h 1893094"/>
              <a:gd name="connsiteX6-601" fmla="*/ 1426369 w 1624617"/>
              <a:gd name="connsiteY6-602" fmla="*/ 1678781 h 1893094"/>
              <a:gd name="connsiteX7-603" fmla="*/ 1312069 w 1624617"/>
              <a:gd name="connsiteY7-604" fmla="*/ 1640681 h 1893094"/>
              <a:gd name="connsiteX8-605" fmla="*/ 1126331 w 1624617"/>
              <a:gd name="connsiteY8-606" fmla="*/ 1893094 h 1893094"/>
              <a:gd name="connsiteX9-607" fmla="*/ 909638 w 1624617"/>
              <a:gd name="connsiteY9-608" fmla="*/ 1893094 h 1893094"/>
              <a:gd name="connsiteX10-609" fmla="*/ 869156 w 1624617"/>
              <a:gd name="connsiteY10-610" fmla="*/ 1826419 h 1893094"/>
              <a:gd name="connsiteX11-611" fmla="*/ 769144 w 1624617"/>
              <a:gd name="connsiteY11-612" fmla="*/ 1607344 h 1893094"/>
              <a:gd name="connsiteX12-613" fmla="*/ 671513 w 1624617"/>
              <a:gd name="connsiteY12-614" fmla="*/ 1797844 h 1893094"/>
              <a:gd name="connsiteX13-615" fmla="*/ 661988 w 1624617"/>
              <a:gd name="connsiteY13-616" fmla="*/ 1885950 h 1893094"/>
              <a:gd name="connsiteX14-617" fmla="*/ 433388 w 1624617"/>
              <a:gd name="connsiteY14-618" fmla="*/ 1885950 h 1893094"/>
              <a:gd name="connsiteX15-619" fmla="*/ 261938 w 1624617"/>
              <a:gd name="connsiteY15-620" fmla="*/ 1664494 h 1893094"/>
              <a:gd name="connsiteX16-621" fmla="*/ 326231 w 1624617"/>
              <a:gd name="connsiteY16-622" fmla="*/ 1581150 h 1893094"/>
              <a:gd name="connsiteX17-623" fmla="*/ 414338 w 1624617"/>
              <a:gd name="connsiteY17-624" fmla="*/ 1366837 h 1893094"/>
              <a:gd name="connsiteX18-625" fmla="*/ 188119 w 1624617"/>
              <a:gd name="connsiteY18-626" fmla="*/ 1404937 h 1893094"/>
              <a:gd name="connsiteX19-627" fmla="*/ 116681 w 1624617"/>
              <a:gd name="connsiteY19-628" fmla="*/ 1447800 h 1893094"/>
              <a:gd name="connsiteX20-629" fmla="*/ 0 w 1624617"/>
              <a:gd name="connsiteY20-630" fmla="*/ 1300162 h 1893094"/>
              <a:gd name="connsiteX0-631" fmla="*/ 0 w 1624617"/>
              <a:gd name="connsiteY0-632" fmla="*/ 1300162 h 1893094"/>
              <a:gd name="connsiteX1-633" fmla="*/ 776288 w 1624617"/>
              <a:gd name="connsiteY1-634" fmla="*/ 0 h 1893094"/>
              <a:gd name="connsiteX2-635" fmla="*/ 1562100 w 1624617"/>
              <a:gd name="connsiteY2-636" fmla="*/ 1304925 h 1893094"/>
              <a:gd name="connsiteX3-637" fmla="*/ 1445419 w 1624617"/>
              <a:gd name="connsiteY3-638" fmla="*/ 1466850 h 1893094"/>
              <a:gd name="connsiteX4-639" fmla="*/ 1516856 w 1624617"/>
              <a:gd name="connsiteY4-640" fmla="*/ 1557338 h 1893094"/>
              <a:gd name="connsiteX5-641" fmla="*/ 1600200 w 1624617"/>
              <a:gd name="connsiteY5-642" fmla="*/ 1724025 h 1893094"/>
              <a:gd name="connsiteX6-643" fmla="*/ 1426369 w 1624617"/>
              <a:gd name="connsiteY6-644" fmla="*/ 1678781 h 1893094"/>
              <a:gd name="connsiteX7-645" fmla="*/ 1312069 w 1624617"/>
              <a:gd name="connsiteY7-646" fmla="*/ 1640681 h 1893094"/>
              <a:gd name="connsiteX8-647" fmla="*/ 1126331 w 1624617"/>
              <a:gd name="connsiteY8-648" fmla="*/ 1893094 h 1893094"/>
              <a:gd name="connsiteX9-649" fmla="*/ 909638 w 1624617"/>
              <a:gd name="connsiteY9-650" fmla="*/ 1893094 h 1893094"/>
              <a:gd name="connsiteX10-651" fmla="*/ 869156 w 1624617"/>
              <a:gd name="connsiteY10-652" fmla="*/ 1826419 h 1893094"/>
              <a:gd name="connsiteX11-653" fmla="*/ 769144 w 1624617"/>
              <a:gd name="connsiteY11-654" fmla="*/ 1607344 h 1893094"/>
              <a:gd name="connsiteX12-655" fmla="*/ 671513 w 1624617"/>
              <a:gd name="connsiteY12-656" fmla="*/ 1797844 h 1893094"/>
              <a:gd name="connsiteX13-657" fmla="*/ 661988 w 1624617"/>
              <a:gd name="connsiteY13-658" fmla="*/ 1885950 h 1893094"/>
              <a:gd name="connsiteX14-659" fmla="*/ 433388 w 1624617"/>
              <a:gd name="connsiteY14-660" fmla="*/ 1885950 h 1893094"/>
              <a:gd name="connsiteX15-661" fmla="*/ 261938 w 1624617"/>
              <a:gd name="connsiteY15-662" fmla="*/ 1664494 h 1893094"/>
              <a:gd name="connsiteX16-663" fmla="*/ 326231 w 1624617"/>
              <a:gd name="connsiteY16-664" fmla="*/ 1581150 h 1893094"/>
              <a:gd name="connsiteX17-665" fmla="*/ 414338 w 1624617"/>
              <a:gd name="connsiteY17-666" fmla="*/ 1366837 h 1893094"/>
              <a:gd name="connsiteX18-667" fmla="*/ 188119 w 1624617"/>
              <a:gd name="connsiteY18-668" fmla="*/ 1404937 h 1893094"/>
              <a:gd name="connsiteX19-669" fmla="*/ 116681 w 1624617"/>
              <a:gd name="connsiteY19-670" fmla="*/ 1447800 h 1893094"/>
              <a:gd name="connsiteX20-671" fmla="*/ 0 w 1624617"/>
              <a:gd name="connsiteY20-672" fmla="*/ 1300162 h 1893094"/>
              <a:gd name="connsiteX0-673" fmla="*/ 0 w 1624617"/>
              <a:gd name="connsiteY0-674" fmla="*/ 1300162 h 1893094"/>
              <a:gd name="connsiteX1-675" fmla="*/ 776288 w 1624617"/>
              <a:gd name="connsiteY1-676" fmla="*/ 0 h 1893094"/>
              <a:gd name="connsiteX2-677" fmla="*/ 1562100 w 1624617"/>
              <a:gd name="connsiteY2-678" fmla="*/ 1304925 h 1893094"/>
              <a:gd name="connsiteX3-679" fmla="*/ 1445419 w 1624617"/>
              <a:gd name="connsiteY3-680" fmla="*/ 1466850 h 1893094"/>
              <a:gd name="connsiteX4-681" fmla="*/ 1516856 w 1624617"/>
              <a:gd name="connsiteY4-682" fmla="*/ 1557338 h 1893094"/>
              <a:gd name="connsiteX5-683" fmla="*/ 1600200 w 1624617"/>
              <a:gd name="connsiteY5-684" fmla="*/ 1724025 h 1893094"/>
              <a:gd name="connsiteX6-685" fmla="*/ 1426369 w 1624617"/>
              <a:gd name="connsiteY6-686" fmla="*/ 1678781 h 1893094"/>
              <a:gd name="connsiteX7-687" fmla="*/ 1312069 w 1624617"/>
              <a:gd name="connsiteY7-688" fmla="*/ 1640681 h 1893094"/>
              <a:gd name="connsiteX8-689" fmla="*/ 1126331 w 1624617"/>
              <a:gd name="connsiteY8-690" fmla="*/ 1893094 h 1893094"/>
              <a:gd name="connsiteX9-691" fmla="*/ 909638 w 1624617"/>
              <a:gd name="connsiteY9-692" fmla="*/ 1893094 h 1893094"/>
              <a:gd name="connsiteX10-693" fmla="*/ 869156 w 1624617"/>
              <a:gd name="connsiteY10-694" fmla="*/ 1826419 h 1893094"/>
              <a:gd name="connsiteX11-695" fmla="*/ 769144 w 1624617"/>
              <a:gd name="connsiteY11-696" fmla="*/ 1607344 h 1893094"/>
              <a:gd name="connsiteX12-697" fmla="*/ 671513 w 1624617"/>
              <a:gd name="connsiteY12-698" fmla="*/ 1797844 h 1893094"/>
              <a:gd name="connsiteX13-699" fmla="*/ 661988 w 1624617"/>
              <a:gd name="connsiteY13-700" fmla="*/ 1885950 h 1893094"/>
              <a:gd name="connsiteX14-701" fmla="*/ 433388 w 1624617"/>
              <a:gd name="connsiteY14-702" fmla="*/ 1885950 h 1893094"/>
              <a:gd name="connsiteX15-703" fmla="*/ 261938 w 1624617"/>
              <a:gd name="connsiteY15-704" fmla="*/ 1664494 h 1893094"/>
              <a:gd name="connsiteX16-705" fmla="*/ 326231 w 1624617"/>
              <a:gd name="connsiteY16-706" fmla="*/ 1581150 h 1893094"/>
              <a:gd name="connsiteX17-707" fmla="*/ 414338 w 1624617"/>
              <a:gd name="connsiteY17-708" fmla="*/ 1366837 h 1893094"/>
              <a:gd name="connsiteX18-709" fmla="*/ 188119 w 1624617"/>
              <a:gd name="connsiteY18-710" fmla="*/ 1404937 h 1893094"/>
              <a:gd name="connsiteX19-711" fmla="*/ 116681 w 1624617"/>
              <a:gd name="connsiteY19-712" fmla="*/ 1447800 h 1893094"/>
              <a:gd name="connsiteX20-713" fmla="*/ 0 w 1624617"/>
              <a:gd name="connsiteY20-714" fmla="*/ 1300162 h 1893094"/>
              <a:gd name="connsiteX0-715" fmla="*/ 0 w 1630230"/>
              <a:gd name="connsiteY0-716" fmla="*/ 1300162 h 1893094"/>
              <a:gd name="connsiteX1-717" fmla="*/ 776288 w 1630230"/>
              <a:gd name="connsiteY1-718" fmla="*/ 0 h 1893094"/>
              <a:gd name="connsiteX2-719" fmla="*/ 1562100 w 1630230"/>
              <a:gd name="connsiteY2-720" fmla="*/ 1304925 h 1893094"/>
              <a:gd name="connsiteX3-721" fmla="*/ 1445419 w 1630230"/>
              <a:gd name="connsiteY3-722" fmla="*/ 1466850 h 1893094"/>
              <a:gd name="connsiteX4-723" fmla="*/ 1516856 w 1630230"/>
              <a:gd name="connsiteY4-724" fmla="*/ 1557338 h 1893094"/>
              <a:gd name="connsiteX5-725" fmla="*/ 1607344 w 1630230"/>
              <a:gd name="connsiteY5-726" fmla="*/ 1726406 h 1893094"/>
              <a:gd name="connsiteX6-727" fmla="*/ 1426369 w 1630230"/>
              <a:gd name="connsiteY6-728" fmla="*/ 1678781 h 1893094"/>
              <a:gd name="connsiteX7-729" fmla="*/ 1312069 w 1630230"/>
              <a:gd name="connsiteY7-730" fmla="*/ 1640681 h 1893094"/>
              <a:gd name="connsiteX8-731" fmla="*/ 1126331 w 1630230"/>
              <a:gd name="connsiteY8-732" fmla="*/ 1893094 h 1893094"/>
              <a:gd name="connsiteX9-733" fmla="*/ 909638 w 1630230"/>
              <a:gd name="connsiteY9-734" fmla="*/ 1893094 h 1893094"/>
              <a:gd name="connsiteX10-735" fmla="*/ 869156 w 1630230"/>
              <a:gd name="connsiteY10-736" fmla="*/ 1826419 h 1893094"/>
              <a:gd name="connsiteX11-737" fmla="*/ 769144 w 1630230"/>
              <a:gd name="connsiteY11-738" fmla="*/ 1607344 h 1893094"/>
              <a:gd name="connsiteX12-739" fmla="*/ 671513 w 1630230"/>
              <a:gd name="connsiteY12-740" fmla="*/ 1797844 h 1893094"/>
              <a:gd name="connsiteX13-741" fmla="*/ 661988 w 1630230"/>
              <a:gd name="connsiteY13-742" fmla="*/ 1885950 h 1893094"/>
              <a:gd name="connsiteX14-743" fmla="*/ 433388 w 1630230"/>
              <a:gd name="connsiteY14-744" fmla="*/ 1885950 h 1893094"/>
              <a:gd name="connsiteX15-745" fmla="*/ 261938 w 1630230"/>
              <a:gd name="connsiteY15-746" fmla="*/ 1664494 h 1893094"/>
              <a:gd name="connsiteX16-747" fmla="*/ 326231 w 1630230"/>
              <a:gd name="connsiteY16-748" fmla="*/ 1581150 h 1893094"/>
              <a:gd name="connsiteX17-749" fmla="*/ 414338 w 1630230"/>
              <a:gd name="connsiteY17-750" fmla="*/ 1366837 h 1893094"/>
              <a:gd name="connsiteX18-751" fmla="*/ 188119 w 1630230"/>
              <a:gd name="connsiteY18-752" fmla="*/ 1404937 h 1893094"/>
              <a:gd name="connsiteX19-753" fmla="*/ 116681 w 1630230"/>
              <a:gd name="connsiteY19-754" fmla="*/ 1447800 h 1893094"/>
              <a:gd name="connsiteX20-755" fmla="*/ 0 w 1630230"/>
              <a:gd name="connsiteY20-756" fmla="*/ 1300162 h 1893094"/>
              <a:gd name="connsiteX0-757" fmla="*/ 0 w 1629187"/>
              <a:gd name="connsiteY0-758" fmla="*/ 1300162 h 1893094"/>
              <a:gd name="connsiteX1-759" fmla="*/ 776288 w 1629187"/>
              <a:gd name="connsiteY1-760" fmla="*/ 0 h 1893094"/>
              <a:gd name="connsiteX2-761" fmla="*/ 1562100 w 1629187"/>
              <a:gd name="connsiteY2-762" fmla="*/ 1304925 h 1893094"/>
              <a:gd name="connsiteX3-763" fmla="*/ 1445419 w 1629187"/>
              <a:gd name="connsiteY3-764" fmla="*/ 1466850 h 1893094"/>
              <a:gd name="connsiteX4-765" fmla="*/ 1516856 w 1629187"/>
              <a:gd name="connsiteY4-766" fmla="*/ 1557338 h 1893094"/>
              <a:gd name="connsiteX5-767" fmla="*/ 1607344 w 1629187"/>
              <a:gd name="connsiteY5-768" fmla="*/ 1726406 h 1893094"/>
              <a:gd name="connsiteX6-769" fmla="*/ 1426369 w 1629187"/>
              <a:gd name="connsiteY6-770" fmla="*/ 1678781 h 1893094"/>
              <a:gd name="connsiteX7-771" fmla="*/ 1312069 w 1629187"/>
              <a:gd name="connsiteY7-772" fmla="*/ 1640681 h 1893094"/>
              <a:gd name="connsiteX8-773" fmla="*/ 1126331 w 1629187"/>
              <a:gd name="connsiteY8-774" fmla="*/ 1893094 h 1893094"/>
              <a:gd name="connsiteX9-775" fmla="*/ 909638 w 1629187"/>
              <a:gd name="connsiteY9-776" fmla="*/ 1893094 h 1893094"/>
              <a:gd name="connsiteX10-777" fmla="*/ 869156 w 1629187"/>
              <a:gd name="connsiteY10-778" fmla="*/ 1826419 h 1893094"/>
              <a:gd name="connsiteX11-779" fmla="*/ 769144 w 1629187"/>
              <a:gd name="connsiteY11-780" fmla="*/ 1607344 h 1893094"/>
              <a:gd name="connsiteX12-781" fmla="*/ 671513 w 1629187"/>
              <a:gd name="connsiteY12-782" fmla="*/ 1797844 h 1893094"/>
              <a:gd name="connsiteX13-783" fmla="*/ 661988 w 1629187"/>
              <a:gd name="connsiteY13-784" fmla="*/ 1885950 h 1893094"/>
              <a:gd name="connsiteX14-785" fmla="*/ 433388 w 1629187"/>
              <a:gd name="connsiteY14-786" fmla="*/ 1885950 h 1893094"/>
              <a:gd name="connsiteX15-787" fmla="*/ 261938 w 1629187"/>
              <a:gd name="connsiteY15-788" fmla="*/ 1664494 h 1893094"/>
              <a:gd name="connsiteX16-789" fmla="*/ 326231 w 1629187"/>
              <a:gd name="connsiteY16-790" fmla="*/ 1581150 h 1893094"/>
              <a:gd name="connsiteX17-791" fmla="*/ 414338 w 1629187"/>
              <a:gd name="connsiteY17-792" fmla="*/ 1366837 h 1893094"/>
              <a:gd name="connsiteX18-793" fmla="*/ 188119 w 1629187"/>
              <a:gd name="connsiteY18-794" fmla="*/ 1404937 h 1893094"/>
              <a:gd name="connsiteX19-795" fmla="*/ 116681 w 1629187"/>
              <a:gd name="connsiteY19-796" fmla="*/ 1447800 h 1893094"/>
              <a:gd name="connsiteX20-797" fmla="*/ 0 w 1629187"/>
              <a:gd name="connsiteY20-798" fmla="*/ 1300162 h 1893094"/>
              <a:gd name="connsiteX0-799" fmla="*/ 0 w 1629187"/>
              <a:gd name="connsiteY0-800" fmla="*/ 1300162 h 1893094"/>
              <a:gd name="connsiteX1-801" fmla="*/ 776288 w 1629187"/>
              <a:gd name="connsiteY1-802" fmla="*/ 0 h 1893094"/>
              <a:gd name="connsiteX2-803" fmla="*/ 1562100 w 1629187"/>
              <a:gd name="connsiteY2-804" fmla="*/ 1304925 h 1893094"/>
              <a:gd name="connsiteX3-805" fmla="*/ 1445419 w 1629187"/>
              <a:gd name="connsiteY3-806" fmla="*/ 1466850 h 1893094"/>
              <a:gd name="connsiteX4-807" fmla="*/ 1516856 w 1629187"/>
              <a:gd name="connsiteY4-808" fmla="*/ 1557338 h 1893094"/>
              <a:gd name="connsiteX5-809" fmla="*/ 1607344 w 1629187"/>
              <a:gd name="connsiteY5-810" fmla="*/ 1726406 h 1893094"/>
              <a:gd name="connsiteX6-811" fmla="*/ 1426369 w 1629187"/>
              <a:gd name="connsiteY6-812" fmla="*/ 1678781 h 1893094"/>
              <a:gd name="connsiteX7-813" fmla="*/ 1312069 w 1629187"/>
              <a:gd name="connsiteY7-814" fmla="*/ 1640681 h 1893094"/>
              <a:gd name="connsiteX8-815" fmla="*/ 1126331 w 1629187"/>
              <a:gd name="connsiteY8-816" fmla="*/ 1893094 h 1893094"/>
              <a:gd name="connsiteX9-817" fmla="*/ 909638 w 1629187"/>
              <a:gd name="connsiteY9-818" fmla="*/ 1893094 h 1893094"/>
              <a:gd name="connsiteX10-819" fmla="*/ 869156 w 1629187"/>
              <a:gd name="connsiteY10-820" fmla="*/ 1826419 h 1893094"/>
              <a:gd name="connsiteX11-821" fmla="*/ 769144 w 1629187"/>
              <a:gd name="connsiteY11-822" fmla="*/ 1607344 h 1893094"/>
              <a:gd name="connsiteX12-823" fmla="*/ 671513 w 1629187"/>
              <a:gd name="connsiteY12-824" fmla="*/ 1797844 h 1893094"/>
              <a:gd name="connsiteX13-825" fmla="*/ 661988 w 1629187"/>
              <a:gd name="connsiteY13-826" fmla="*/ 1885950 h 1893094"/>
              <a:gd name="connsiteX14-827" fmla="*/ 433388 w 1629187"/>
              <a:gd name="connsiteY14-828" fmla="*/ 1885950 h 1893094"/>
              <a:gd name="connsiteX15-829" fmla="*/ 261938 w 1629187"/>
              <a:gd name="connsiteY15-830" fmla="*/ 1664494 h 1893094"/>
              <a:gd name="connsiteX16-831" fmla="*/ 326231 w 1629187"/>
              <a:gd name="connsiteY16-832" fmla="*/ 1581150 h 1893094"/>
              <a:gd name="connsiteX17-833" fmla="*/ 414338 w 1629187"/>
              <a:gd name="connsiteY17-834" fmla="*/ 1366837 h 1893094"/>
              <a:gd name="connsiteX18-835" fmla="*/ 188119 w 1629187"/>
              <a:gd name="connsiteY18-836" fmla="*/ 1404937 h 1893094"/>
              <a:gd name="connsiteX19-837" fmla="*/ 116681 w 1629187"/>
              <a:gd name="connsiteY19-838" fmla="*/ 1447800 h 1893094"/>
              <a:gd name="connsiteX20-839" fmla="*/ 0 w 1629187"/>
              <a:gd name="connsiteY20-840" fmla="*/ 1300162 h 1893094"/>
              <a:gd name="connsiteX0-841" fmla="*/ 0 w 1629187"/>
              <a:gd name="connsiteY0-842" fmla="*/ 1300162 h 1893094"/>
              <a:gd name="connsiteX1-843" fmla="*/ 776288 w 1629187"/>
              <a:gd name="connsiteY1-844" fmla="*/ 0 h 1893094"/>
              <a:gd name="connsiteX2-845" fmla="*/ 1562100 w 1629187"/>
              <a:gd name="connsiteY2-846" fmla="*/ 1304925 h 1893094"/>
              <a:gd name="connsiteX3-847" fmla="*/ 1445419 w 1629187"/>
              <a:gd name="connsiteY3-848" fmla="*/ 1466850 h 1893094"/>
              <a:gd name="connsiteX4-849" fmla="*/ 1516856 w 1629187"/>
              <a:gd name="connsiteY4-850" fmla="*/ 1557338 h 1893094"/>
              <a:gd name="connsiteX5-851" fmla="*/ 1607344 w 1629187"/>
              <a:gd name="connsiteY5-852" fmla="*/ 1726406 h 1893094"/>
              <a:gd name="connsiteX6-853" fmla="*/ 1426369 w 1629187"/>
              <a:gd name="connsiteY6-854" fmla="*/ 1678781 h 1893094"/>
              <a:gd name="connsiteX7-855" fmla="*/ 1312069 w 1629187"/>
              <a:gd name="connsiteY7-856" fmla="*/ 1640681 h 1893094"/>
              <a:gd name="connsiteX8-857" fmla="*/ 1126331 w 1629187"/>
              <a:gd name="connsiteY8-858" fmla="*/ 1893094 h 1893094"/>
              <a:gd name="connsiteX9-859" fmla="*/ 909638 w 1629187"/>
              <a:gd name="connsiteY9-860" fmla="*/ 1893094 h 1893094"/>
              <a:gd name="connsiteX10-861" fmla="*/ 869156 w 1629187"/>
              <a:gd name="connsiteY10-862" fmla="*/ 1826419 h 1893094"/>
              <a:gd name="connsiteX11-863" fmla="*/ 769144 w 1629187"/>
              <a:gd name="connsiteY11-864" fmla="*/ 1607344 h 1893094"/>
              <a:gd name="connsiteX12-865" fmla="*/ 671513 w 1629187"/>
              <a:gd name="connsiteY12-866" fmla="*/ 1797844 h 1893094"/>
              <a:gd name="connsiteX13-867" fmla="*/ 661988 w 1629187"/>
              <a:gd name="connsiteY13-868" fmla="*/ 1885950 h 1893094"/>
              <a:gd name="connsiteX14-869" fmla="*/ 433388 w 1629187"/>
              <a:gd name="connsiteY14-870" fmla="*/ 1885950 h 1893094"/>
              <a:gd name="connsiteX15-871" fmla="*/ 261938 w 1629187"/>
              <a:gd name="connsiteY15-872" fmla="*/ 1664494 h 1893094"/>
              <a:gd name="connsiteX16-873" fmla="*/ 326231 w 1629187"/>
              <a:gd name="connsiteY16-874" fmla="*/ 1581150 h 1893094"/>
              <a:gd name="connsiteX17-875" fmla="*/ 414338 w 1629187"/>
              <a:gd name="connsiteY17-876" fmla="*/ 1366837 h 1893094"/>
              <a:gd name="connsiteX18-877" fmla="*/ 188119 w 1629187"/>
              <a:gd name="connsiteY18-878" fmla="*/ 1404937 h 1893094"/>
              <a:gd name="connsiteX19-879" fmla="*/ 116681 w 1629187"/>
              <a:gd name="connsiteY19-880" fmla="*/ 1447800 h 1893094"/>
              <a:gd name="connsiteX20-881" fmla="*/ 0 w 1629187"/>
              <a:gd name="connsiteY20-882" fmla="*/ 1300162 h 1893094"/>
              <a:gd name="connsiteX0-883" fmla="*/ 0 w 1629187"/>
              <a:gd name="connsiteY0-884" fmla="*/ 1300162 h 1893094"/>
              <a:gd name="connsiteX1-885" fmla="*/ 776288 w 1629187"/>
              <a:gd name="connsiteY1-886" fmla="*/ 0 h 1893094"/>
              <a:gd name="connsiteX2-887" fmla="*/ 1562100 w 1629187"/>
              <a:gd name="connsiteY2-888" fmla="*/ 1304925 h 1893094"/>
              <a:gd name="connsiteX3-889" fmla="*/ 1445419 w 1629187"/>
              <a:gd name="connsiteY3-890" fmla="*/ 1466850 h 1893094"/>
              <a:gd name="connsiteX4-891" fmla="*/ 1516856 w 1629187"/>
              <a:gd name="connsiteY4-892" fmla="*/ 1557338 h 1893094"/>
              <a:gd name="connsiteX5-893" fmla="*/ 1607344 w 1629187"/>
              <a:gd name="connsiteY5-894" fmla="*/ 1726406 h 1893094"/>
              <a:gd name="connsiteX6-895" fmla="*/ 1426369 w 1629187"/>
              <a:gd name="connsiteY6-896" fmla="*/ 1678781 h 1893094"/>
              <a:gd name="connsiteX7-897" fmla="*/ 1312069 w 1629187"/>
              <a:gd name="connsiteY7-898" fmla="*/ 1640681 h 1893094"/>
              <a:gd name="connsiteX8-899" fmla="*/ 1126331 w 1629187"/>
              <a:gd name="connsiteY8-900" fmla="*/ 1893094 h 1893094"/>
              <a:gd name="connsiteX9-901" fmla="*/ 909638 w 1629187"/>
              <a:gd name="connsiteY9-902" fmla="*/ 1893094 h 1893094"/>
              <a:gd name="connsiteX10-903" fmla="*/ 869156 w 1629187"/>
              <a:gd name="connsiteY10-904" fmla="*/ 1826419 h 1893094"/>
              <a:gd name="connsiteX11-905" fmla="*/ 769144 w 1629187"/>
              <a:gd name="connsiteY11-906" fmla="*/ 1607344 h 1893094"/>
              <a:gd name="connsiteX12-907" fmla="*/ 671513 w 1629187"/>
              <a:gd name="connsiteY12-908" fmla="*/ 1797844 h 1893094"/>
              <a:gd name="connsiteX13-909" fmla="*/ 661988 w 1629187"/>
              <a:gd name="connsiteY13-910" fmla="*/ 1885950 h 1893094"/>
              <a:gd name="connsiteX14-911" fmla="*/ 433388 w 1629187"/>
              <a:gd name="connsiteY14-912" fmla="*/ 1885950 h 1893094"/>
              <a:gd name="connsiteX15-913" fmla="*/ 261938 w 1629187"/>
              <a:gd name="connsiteY15-914" fmla="*/ 1664494 h 1893094"/>
              <a:gd name="connsiteX16-915" fmla="*/ 326231 w 1629187"/>
              <a:gd name="connsiteY16-916" fmla="*/ 1581150 h 1893094"/>
              <a:gd name="connsiteX17-917" fmla="*/ 414338 w 1629187"/>
              <a:gd name="connsiteY17-918" fmla="*/ 1366837 h 1893094"/>
              <a:gd name="connsiteX18-919" fmla="*/ 188119 w 1629187"/>
              <a:gd name="connsiteY18-920" fmla="*/ 1404937 h 1893094"/>
              <a:gd name="connsiteX19-921" fmla="*/ 116681 w 1629187"/>
              <a:gd name="connsiteY19-922" fmla="*/ 1447800 h 1893094"/>
              <a:gd name="connsiteX20-923" fmla="*/ 0 w 1629187"/>
              <a:gd name="connsiteY20-924" fmla="*/ 1300162 h 1893094"/>
              <a:gd name="connsiteX0-925" fmla="*/ 0 w 1629187"/>
              <a:gd name="connsiteY0-926" fmla="*/ 1300162 h 1893094"/>
              <a:gd name="connsiteX1-927" fmla="*/ 776288 w 1629187"/>
              <a:gd name="connsiteY1-928" fmla="*/ 0 h 1893094"/>
              <a:gd name="connsiteX2-929" fmla="*/ 1562100 w 1629187"/>
              <a:gd name="connsiteY2-930" fmla="*/ 1304925 h 1893094"/>
              <a:gd name="connsiteX3-931" fmla="*/ 1445419 w 1629187"/>
              <a:gd name="connsiteY3-932" fmla="*/ 1466850 h 1893094"/>
              <a:gd name="connsiteX4-933" fmla="*/ 1516856 w 1629187"/>
              <a:gd name="connsiteY4-934" fmla="*/ 1557338 h 1893094"/>
              <a:gd name="connsiteX5-935" fmla="*/ 1607344 w 1629187"/>
              <a:gd name="connsiteY5-936" fmla="*/ 1726406 h 1893094"/>
              <a:gd name="connsiteX6-937" fmla="*/ 1426369 w 1629187"/>
              <a:gd name="connsiteY6-938" fmla="*/ 1678781 h 1893094"/>
              <a:gd name="connsiteX7-939" fmla="*/ 1312069 w 1629187"/>
              <a:gd name="connsiteY7-940" fmla="*/ 1640681 h 1893094"/>
              <a:gd name="connsiteX8-941" fmla="*/ 1126331 w 1629187"/>
              <a:gd name="connsiteY8-942" fmla="*/ 1893094 h 1893094"/>
              <a:gd name="connsiteX9-943" fmla="*/ 909638 w 1629187"/>
              <a:gd name="connsiteY9-944" fmla="*/ 1893094 h 1893094"/>
              <a:gd name="connsiteX10-945" fmla="*/ 869156 w 1629187"/>
              <a:gd name="connsiteY10-946" fmla="*/ 1826419 h 1893094"/>
              <a:gd name="connsiteX11-947" fmla="*/ 769144 w 1629187"/>
              <a:gd name="connsiteY11-948" fmla="*/ 1607344 h 1893094"/>
              <a:gd name="connsiteX12-949" fmla="*/ 671513 w 1629187"/>
              <a:gd name="connsiteY12-950" fmla="*/ 1797844 h 1893094"/>
              <a:gd name="connsiteX13-951" fmla="*/ 661988 w 1629187"/>
              <a:gd name="connsiteY13-952" fmla="*/ 1885950 h 1893094"/>
              <a:gd name="connsiteX14-953" fmla="*/ 433388 w 1629187"/>
              <a:gd name="connsiteY14-954" fmla="*/ 1885950 h 1893094"/>
              <a:gd name="connsiteX15-955" fmla="*/ 261938 w 1629187"/>
              <a:gd name="connsiteY15-956" fmla="*/ 1664494 h 1893094"/>
              <a:gd name="connsiteX16-957" fmla="*/ 326231 w 1629187"/>
              <a:gd name="connsiteY16-958" fmla="*/ 1581150 h 1893094"/>
              <a:gd name="connsiteX17-959" fmla="*/ 414338 w 1629187"/>
              <a:gd name="connsiteY17-960" fmla="*/ 1366837 h 1893094"/>
              <a:gd name="connsiteX18-961" fmla="*/ 188119 w 1629187"/>
              <a:gd name="connsiteY18-962" fmla="*/ 1404937 h 1893094"/>
              <a:gd name="connsiteX19-963" fmla="*/ 116681 w 1629187"/>
              <a:gd name="connsiteY19-964" fmla="*/ 1447800 h 1893094"/>
              <a:gd name="connsiteX20-965" fmla="*/ 0 w 1629187"/>
              <a:gd name="connsiteY20-966" fmla="*/ 1300162 h 1893094"/>
              <a:gd name="connsiteX0-967" fmla="*/ 0 w 1629187"/>
              <a:gd name="connsiteY0-968" fmla="*/ 1300162 h 1893094"/>
              <a:gd name="connsiteX1-969" fmla="*/ 776288 w 1629187"/>
              <a:gd name="connsiteY1-970" fmla="*/ 0 h 1893094"/>
              <a:gd name="connsiteX2-971" fmla="*/ 1562100 w 1629187"/>
              <a:gd name="connsiteY2-972" fmla="*/ 1304925 h 1893094"/>
              <a:gd name="connsiteX3-973" fmla="*/ 1445419 w 1629187"/>
              <a:gd name="connsiteY3-974" fmla="*/ 1466850 h 1893094"/>
              <a:gd name="connsiteX4-975" fmla="*/ 1516856 w 1629187"/>
              <a:gd name="connsiteY4-976" fmla="*/ 1557338 h 1893094"/>
              <a:gd name="connsiteX5-977" fmla="*/ 1607344 w 1629187"/>
              <a:gd name="connsiteY5-978" fmla="*/ 1726406 h 1893094"/>
              <a:gd name="connsiteX6-979" fmla="*/ 1426369 w 1629187"/>
              <a:gd name="connsiteY6-980" fmla="*/ 1678781 h 1893094"/>
              <a:gd name="connsiteX7-981" fmla="*/ 1312069 w 1629187"/>
              <a:gd name="connsiteY7-982" fmla="*/ 1640681 h 1893094"/>
              <a:gd name="connsiteX8-983" fmla="*/ 1126331 w 1629187"/>
              <a:gd name="connsiteY8-984" fmla="*/ 1893094 h 1893094"/>
              <a:gd name="connsiteX9-985" fmla="*/ 909638 w 1629187"/>
              <a:gd name="connsiteY9-986" fmla="*/ 1893094 h 1893094"/>
              <a:gd name="connsiteX10-987" fmla="*/ 869156 w 1629187"/>
              <a:gd name="connsiteY10-988" fmla="*/ 1826419 h 1893094"/>
              <a:gd name="connsiteX11-989" fmla="*/ 769144 w 1629187"/>
              <a:gd name="connsiteY11-990" fmla="*/ 1607344 h 1893094"/>
              <a:gd name="connsiteX12-991" fmla="*/ 671513 w 1629187"/>
              <a:gd name="connsiteY12-992" fmla="*/ 1797844 h 1893094"/>
              <a:gd name="connsiteX13-993" fmla="*/ 661988 w 1629187"/>
              <a:gd name="connsiteY13-994" fmla="*/ 1885950 h 1893094"/>
              <a:gd name="connsiteX14-995" fmla="*/ 433388 w 1629187"/>
              <a:gd name="connsiteY14-996" fmla="*/ 1885950 h 1893094"/>
              <a:gd name="connsiteX15-997" fmla="*/ 261938 w 1629187"/>
              <a:gd name="connsiteY15-998" fmla="*/ 1664494 h 1893094"/>
              <a:gd name="connsiteX16-999" fmla="*/ 326231 w 1629187"/>
              <a:gd name="connsiteY16-1000" fmla="*/ 1581150 h 1893094"/>
              <a:gd name="connsiteX17-1001" fmla="*/ 414338 w 1629187"/>
              <a:gd name="connsiteY17-1002" fmla="*/ 1366837 h 1893094"/>
              <a:gd name="connsiteX18-1003" fmla="*/ 188119 w 1629187"/>
              <a:gd name="connsiteY18-1004" fmla="*/ 1404937 h 1893094"/>
              <a:gd name="connsiteX19-1005" fmla="*/ 116681 w 1629187"/>
              <a:gd name="connsiteY19-1006" fmla="*/ 1447800 h 1893094"/>
              <a:gd name="connsiteX20-1007" fmla="*/ 0 w 1629187"/>
              <a:gd name="connsiteY20-1008" fmla="*/ 1300162 h 1893094"/>
              <a:gd name="connsiteX0-1009" fmla="*/ 0 w 1629187"/>
              <a:gd name="connsiteY0-1010" fmla="*/ 1300162 h 1893094"/>
              <a:gd name="connsiteX1-1011" fmla="*/ 776288 w 1629187"/>
              <a:gd name="connsiteY1-1012" fmla="*/ 0 h 1893094"/>
              <a:gd name="connsiteX2-1013" fmla="*/ 1562100 w 1629187"/>
              <a:gd name="connsiteY2-1014" fmla="*/ 1304925 h 1893094"/>
              <a:gd name="connsiteX3-1015" fmla="*/ 1445419 w 1629187"/>
              <a:gd name="connsiteY3-1016" fmla="*/ 1466850 h 1893094"/>
              <a:gd name="connsiteX4-1017" fmla="*/ 1516856 w 1629187"/>
              <a:gd name="connsiteY4-1018" fmla="*/ 1557338 h 1893094"/>
              <a:gd name="connsiteX5-1019" fmla="*/ 1607344 w 1629187"/>
              <a:gd name="connsiteY5-1020" fmla="*/ 1726406 h 1893094"/>
              <a:gd name="connsiteX6-1021" fmla="*/ 1426369 w 1629187"/>
              <a:gd name="connsiteY6-1022" fmla="*/ 1678781 h 1893094"/>
              <a:gd name="connsiteX7-1023" fmla="*/ 1312069 w 1629187"/>
              <a:gd name="connsiteY7-1024" fmla="*/ 1640681 h 1893094"/>
              <a:gd name="connsiteX8-1025" fmla="*/ 1126331 w 1629187"/>
              <a:gd name="connsiteY8-1026" fmla="*/ 1893094 h 1893094"/>
              <a:gd name="connsiteX9-1027" fmla="*/ 909638 w 1629187"/>
              <a:gd name="connsiteY9-1028" fmla="*/ 1893094 h 1893094"/>
              <a:gd name="connsiteX10-1029" fmla="*/ 869156 w 1629187"/>
              <a:gd name="connsiteY10-1030" fmla="*/ 1826419 h 1893094"/>
              <a:gd name="connsiteX11-1031" fmla="*/ 769144 w 1629187"/>
              <a:gd name="connsiteY11-1032" fmla="*/ 1607344 h 1893094"/>
              <a:gd name="connsiteX12-1033" fmla="*/ 671513 w 1629187"/>
              <a:gd name="connsiteY12-1034" fmla="*/ 1797844 h 1893094"/>
              <a:gd name="connsiteX13-1035" fmla="*/ 661988 w 1629187"/>
              <a:gd name="connsiteY13-1036" fmla="*/ 1885950 h 1893094"/>
              <a:gd name="connsiteX14-1037" fmla="*/ 433388 w 1629187"/>
              <a:gd name="connsiteY14-1038" fmla="*/ 1885950 h 1893094"/>
              <a:gd name="connsiteX15-1039" fmla="*/ 261938 w 1629187"/>
              <a:gd name="connsiteY15-1040" fmla="*/ 1664494 h 1893094"/>
              <a:gd name="connsiteX16-1041" fmla="*/ 326231 w 1629187"/>
              <a:gd name="connsiteY16-1042" fmla="*/ 1581150 h 1893094"/>
              <a:gd name="connsiteX17-1043" fmla="*/ 414338 w 1629187"/>
              <a:gd name="connsiteY17-1044" fmla="*/ 1366837 h 1893094"/>
              <a:gd name="connsiteX18-1045" fmla="*/ 188119 w 1629187"/>
              <a:gd name="connsiteY18-1046" fmla="*/ 1404937 h 1893094"/>
              <a:gd name="connsiteX19-1047" fmla="*/ 116681 w 1629187"/>
              <a:gd name="connsiteY19-1048" fmla="*/ 1447800 h 1893094"/>
              <a:gd name="connsiteX20-1049" fmla="*/ 0 w 1629187"/>
              <a:gd name="connsiteY20-1050" fmla="*/ 1300162 h 1893094"/>
              <a:gd name="connsiteX0-1051" fmla="*/ 0 w 1629187"/>
              <a:gd name="connsiteY0-1052" fmla="*/ 1300162 h 1893094"/>
              <a:gd name="connsiteX1-1053" fmla="*/ 776288 w 1629187"/>
              <a:gd name="connsiteY1-1054" fmla="*/ 0 h 1893094"/>
              <a:gd name="connsiteX2-1055" fmla="*/ 1562100 w 1629187"/>
              <a:gd name="connsiteY2-1056" fmla="*/ 1304925 h 1893094"/>
              <a:gd name="connsiteX3-1057" fmla="*/ 1445419 w 1629187"/>
              <a:gd name="connsiteY3-1058" fmla="*/ 1466850 h 1893094"/>
              <a:gd name="connsiteX4-1059" fmla="*/ 1516856 w 1629187"/>
              <a:gd name="connsiteY4-1060" fmla="*/ 1557338 h 1893094"/>
              <a:gd name="connsiteX5-1061" fmla="*/ 1607344 w 1629187"/>
              <a:gd name="connsiteY5-1062" fmla="*/ 1726406 h 1893094"/>
              <a:gd name="connsiteX6-1063" fmla="*/ 1426369 w 1629187"/>
              <a:gd name="connsiteY6-1064" fmla="*/ 1678781 h 1893094"/>
              <a:gd name="connsiteX7-1065" fmla="*/ 1312069 w 1629187"/>
              <a:gd name="connsiteY7-1066" fmla="*/ 1640681 h 1893094"/>
              <a:gd name="connsiteX8-1067" fmla="*/ 1126331 w 1629187"/>
              <a:gd name="connsiteY8-1068" fmla="*/ 1893094 h 1893094"/>
              <a:gd name="connsiteX9-1069" fmla="*/ 909638 w 1629187"/>
              <a:gd name="connsiteY9-1070" fmla="*/ 1893094 h 1893094"/>
              <a:gd name="connsiteX10-1071" fmla="*/ 869156 w 1629187"/>
              <a:gd name="connsiteY10-1072" fmla="*/ 1826419 h 1893094"/>
              <a:gd name="connsiteX11-1073" fmla="*/ 769144 w 1629187"/>
              <a:gd name="connsiteY11-1074" fmla="*/ 1607344 h 1893094"/>
              <a:gd name="connsiteX12-1075" fmla="*/ 671513 w 1629187"/>
              <a:gd name="connsiteY12-1076" fmla="*/ 1797844 h 1893094"/>
              <a:gd name="connsiteX13-1077" fmla="*/ 661988 w 1629187"/>
              <a:gd name="connsiteY13-1078" fmla="*/ 1885950 h 1893094"/>
              <a:gd name="connsiteX14-1079" fmla="*/ 433388 w 1629187"/>
              <a:gd name="connsiteY14-1080" fmla="*/ 1885950 h 1893094"/>
              <a:gd name="connsiteX15-1081" fmla="*/ 261938 w 1629187"/>
              <a:gd name="connsiteY15-1082" fmla="*/ 1664494 h 1893094"/>
              <a:gd name="connsiteX16-1083" fmla="*/ 326231 w 1629187"/>
              <a:gd name="connsiteY16-1084" fmla="*/ 1581150 h 1893094"/>
              <a:gd name="connsiteX17-1085" fmla="*/ 414338 w 1629187"/>
              <a:gd name="connsiteY17-1086" fmla="*/ 1366837 h 1893094"/>
              <a:gd name="connsiteX18-1087" fmla="*/ 188119 w 1629187"/>
              <a:gd name="connsiteY18-1088" fmla="*/ 1404937 h 1893094"/>
              <a:gd name="connsiteX19-1089" fmla="*/ 116681 w 1629187"/>
              <a:gd name="connsiteY19-1090" fmla="*/ 1447800 h 1893094"/>
              <a:gd name="connsiteX20-1091" fmla="*/ 0 w 1629187"/>
              <a:gd name="connsiteY20-1092" fmla="*/ 1300162 h 1893094"/>
              <a:gd name="connsiteX0-1093" fmla="*/ 0 w 1629187"/>
              <a:gd name="connsiteY0-1094" fmla="*/ 1300162 h 1893094"/>
              <a:gd name="connsiteX1-1095" fmla="*/ 776288 w 1629187"/>
              <a:gd name="connsiteY1-1096" fmla="*/ 0 h 1893094"/>
              <a:gd name="connsiteX2-1097" fmla="*/ 1562100 w 1629187"/>
              <a:gd name="connsiteY2-1098" fmla="*/ 1304925 h 1893094"/>
              <a:gd name="connsiteX3-1099" fmla="*/ 1445419 w 1629187"/>
              <a:gd name="connsiteY3-1100" fmla="*/ 1466850 h 1893094"/>
              <a:gd name="connsiteX4-1101" fmla="*/ 1516856 w 1629187"/>
              <a:gd name="connsiteY4-1102" fmla="*/ 1557338 h 1893094"/>
              <a:gd name="connsiteX5-1103" fmla="*/ 1607344 w 1629187"/>
              <a:gd name="connsiteY5-1104" fmla="*/ 1726406 h 1893094"/>
              <a:gd name="connsiteX6-1105" fmla="*/ 1426369 w 1629187"/>
              <a:gd name="connsiteY6-1106" fmla="*/ 1678781 h 1893094"/>
              <a:gd name="connsiteX7-1107" fmla="*/ 1312069 w 1629187"/>
              <a:gd name="connsiteY7-1108" fmla="*/ 1640681 h 1893094"/>
              <a:gd name="connsiteX8-1109" fmla="*/ 1126331 w 1629187"/>
              <a:gd name="connsiteY8-1110" fmla="*/ 1893094 h 1893094"/>
              <a:gd name="connsiteX9-1111" fmla="*/ 909638 w 1629187"/>
              <a:gd name="connsiteY9-1112" fmla="*/ 1893094 h 1893094"/>
              <a:gd name="connsiteX10-1113" fmla="*/ 869156 w 1629187"/>
              <a:gd name="connsiteY10-1114" fmla="*/ 1826419 h 1893094"/>
              <a:gd name="connsiteX11-1115" fmla="*/ 769144 w 1629187"/>
              <a:gd name="connsiteY11-1116" fmla="*/ 1607344 h 1893094"/>
              <a:gd name="connsiteX12-1117" fmla="*/ 671513 w 1629187"/>
              <a:gd name="connsiteY12-1118" fmla="*/ 1797844 h 1893094"/>
              <a:gd name="connsiteX13-1119" fmla="*/ 661988 w 1629187"/>
              <a:gd name="connsiteY13-1120" fmla="*/ 1885950 h 1893094"/>
              <a:gd name="connsiteX14-1121" fmla="*/ 433388 w 1629187"/>
              <a:gd name="connsiteY14-1122" fmla="*/ 1885950 h 1893094"/>
              <a:gd name="connsiteX15-1123" fmla="*/ 261938 w 1629187"/>
              <a:gd name="connsiteY15-1124" fmla="*/ 1664494 h 1893094"/>
              <a:gd name="connsiteX16-1125" fmla="*/ 326231 w 1629187"/>
              <a:gd name="connsiteY16-1126" fmla="*/ 1581150 h 1893094"/>
              <a:gd name="connsiteX17-1127" fmla="*/ 414338 w 1629187"/>
              <a:gd name="connsiteY17-1128" fmla="*/ 1366837 h 1893094"/>
              <a:gd name="connsiteX18-1129" fmla="*/ 188119 w 1629187"/>
              <a:gd name="connsiteY18-1130" fmla="*/ 1404937 h 1893094"/>
              <a:gd name="connsiteX19-1131" fmla="*/ 116681 w 1629187"/>
              <a:gd name="connsiteY19-1132" fmla="*/ 1447800 h 1893094"/>
              <a:gd name="connsiteX20-1133" fmla="*/ 0 w 1629187"/>
              <a:gd name="connsiteY20-1134" fmla="*/ 1300162 h 1893094"/>
              <a:gd name="connsiteX0-1135" fmla="*/ 0 w 1629187"/>
              <a:gd name="connsiteY0-1136" fmla="*/ 1300162 h 1893094"/>
              <a:gd name="connsiteX1-1137" fmla="*/ 776288 w 1629187"/>
              <a:gd name="connsiteY1-1138" fmla="*/ 0 h 1893094"/>
              <a:gd name="connsiteX2-1139" fmla="*/ 1562100 w 1629187"/>
              <a:gd name="connsiteY2-1140" fmla="*/ 1304925 h 1893094"/>
              <a:gd name="connsiteX3-1141" fmla="*/ 1445419 w 1629187"/>
              <a:gd name="connsiteY3-1142" fmla="*/ 1466850 h 1893094"/>
              <a:gd name="connsiteX4-1143" fmla="*/ 1516856 w 1629187"/>
              <a:gd name="connsiteY4-1144" fmla="*/ 1557338 h 1893094"/>
              <a:gd name="connsiteX5-1145" fmla="*/ 1607344 w 1629187"/>
              <a:gd name="connsiteY5-1146" fmla="*/ 1726406 h 1893094"/>
              <a:gd name="connsiteX6-1147" fmla="*/ 1426369 w 1629187"/>
              <a:gd name="connsiteY6-1148" fmla="*/ 1678781 h 1893094"/>
              <a:gd name="connsiteX7-1149" fmla="*/ 1312069 w 1629187"/>
              <a:gd name="connsiteY7-1150" fmla="*/ 1640681 h 1893094"/>
              <a:gd name="connsiteX8-1151" fmla="*/ 1126331 w 1629187"/>
              <a:gd name="connsiteY8-1152" fmla="*/ 1893094 h 1893094"/>
              <a:gd name="connsiteX9-1153" fmla="*/ 909638 w 1629187"/>
              <a:gd name="connsiteY9-1154" fmla="*/ 1893094 h 1893094"/>
              <a:gd name="connsiteX10-1155" fmla="*/ 869156 w 1629187"/>
              <a:gd name="connsiteY10-1156" fmla="*/ 1826419 h 1893094"/>
              <a:gd name="connsiteX11-1157" fmla="*/ 769144 w 1629187"/>
              <a:gd name="connsiteY11-1158" fmla="*/ 1607344 h 1893094"/>
              <a:gd name="connsiteX12-1159" fmla="*/ 671513 w 1629187"/>
              <a:gd name="connsiteY12-1160" fmla="*/ 1797844 h 1893094"/>
              <a:gd name="connsiteX13-1161" fmla="*/ 661988 w 1629187"/>
              <a:gd name="connsiteY13-1162" fmla="*/ 1885950 h 1893094"/>
              <a:gd name="connsiteX14-1163" fmla="*/ 433388 w 1629187"/>
              <a:gd name="connsiteY14-1164" fmla="*/ 1885950 h 1893094"/>
              <a:gd name="connsiteX15-1165" fmla="*/ 261938 w 1629187"/>
              <a:gd name="connsiteY15-1166" fmla="*/ 1664494 h 1893094"/>
              <a:gd name="connsiteX16-1167" fmla="*/ 326231 w 1629187"/>
              <a:gd name="connsiteY16-1168" fmla="*/ 1581150 h 1893094"/>
              <a:gd name="connsiteX17-1169" fmla="*/ 414338 w 1629187"/>
              <a:gd name="connsiteY17-1170" fmla="*/ 1366837 h 1893094"/>
              <a:gd name="connsiteX18-1171" fmla="*/ 188119 w 1629187"/>
              <a:gd name="connsiteY18-1172" fmla="*/ 1404937 h 1893094"/>
              <a:gd name="connsiteX19-1173" fmla="*/ 116681 w 1629187"/>
              <a:gd name="connsiteY19-1174" fmla="*/ 1447800 h 1893094"/>
              <a:gd name="connsiteX20-1175" fmla="*/ 0 w 1629187"/>
              <a:gd name="connsiteY20-1176" fmla="*/ 1300162 h 1893094"/>
              <a:gd name="connsiteX0-1177" fmla="*/ 0 w 1629187"/>
              <a:gd name="connsiteY0-1178" fmla="*/ 1300162 h 1893094"/>
              <a:gd name="connsiteX1-1179" fmla="*/ 776288 w 1629187"/>
              <a:gd name="connsiteY1-1180" fmla="*/ 0 h 1893094"/>
              <a:gd name="connsiteX2-1181" fmla="*/ 1562100 w 1629187"/>
              <a:gd name="connsiteY2-1182" fmla="*/ 1304925 h 1893094"/>
              <a:gd name="connsiteX3-1183" fmla="*/ 1445419 w 1629187"/>
              <a:gd name="connsiteY3-1184" fmla="*/ 1466850 h 1893094"/>
              <a:gd name="connsiteX4-1185" fmla="*/ 1516856 w 1629187"/>
              <a:gd name="connsiteY4-1186" fmla="*/ 1557338 h 1893094"/>
              <a:gd name="connsiteX5-1187" fmla="*/ 1607344 w 1629187"/>
              <a:gd name="connsiteY5-1188" fmla="*/ 1726406 h 1893094"/>
              <a:gd name="connsiteX6-1189" fmla="*/ 1426369 w 1629187"/>
              <a:gd name="connsiteY6-1190" fmla="*/ 1678781 h 1893094"/>
              <a:gd name="connsiteX7-1191" fmla="*/ 1312069 w 1629187"/>
              <a:gd name="connsiteY7-1192" fmla="*/ 1640681 h 1893094"/>
              <a:gd name="connsiteX8-1193" fmla="*/ 1126331 w 1629187"/>
              <a:gd name="connsiteY8-1194" fmla="*/ 1893094 h 1893094"/>
              <a:gd name="connsiteX9-1195" fmla="*/ 909638 w 1629187"/>
              <a:gd name="connsiteY9-1196" fmla="*/ 1893094 h 1893094"/>
              <a:gd name="connsiteX10-1197" fmla="*/ 869156 w 1629187"/>
              <a:gd name="connsiteY10-1198" fmla="*/ 1826419 h 1893094"/>
              <a:gd name="connsiteX11-1199" fmla="*/ 769144 w 1629187"/>
              <a:gd name="connsiteY11-1200" fmla="*/ 1607344 h 1893094"/>
              <a:gd name="connsiteX12-1201" fmla="*/ 671513 w 1629187"/>
              <a:gd name="connsiteY12-1202" fmla="*/ 1797844 h 1893094"/>
              <a:gd name="connsiteX13-1203" fmla="*/ 661988 w 1629187"/>
              <a:gd name="connsiteY13-1204" fmla="*/ 1885950 h 1893094"/>
              <a:gd name="connsiteX14-1205" fmla="*/ 433388 w 1629187"/>
              <a:gd name="connsiteY14-1206" fmla="*/ 1885950 h 1893094"/>
              <a:gd name="connsiteX15-1207" fmla="*/ 261938 w 1629187"/>
              <a:gd name="connsiteY15-1208" fmla="*/ 1664494 h 1893094"/>
              <a:gd name="connsiteX16-1209" fmla="*/ 326231 w 1629187"/>
              <a:gd name="connsiteY16-1210" fmla="*/ 1581150 h 1893094"/>
              <a:gd name="connsiteX17-1211" fmla="*/ 414338 w 1629187"/>
              <a:gd name="connsiteY17-1212" fmla="*/ 1366837 h 1893094"/>
              <a:gd name="connsiteX18-1213" fmla="*/ 188119 w 1629187"/>
              <a:gd name="connsiteY18-1214" fmla="*/ 1404937 h 1893094"/>
              <a:gd name="connsiteX19-1215" fmla="*/ 116681 w 1629187"/>
              <a:gd name="connsiteY19-1216" fmla="*/ 1447800 h 1893094"/>
              <a:gd name="connsiteX20-1217" fmla="*/ 0 w 1629187"/>
              <a:gd name="connsiteY20-1218" fmla="*/ 1300162 h 1893094"/>
              <a:gd name="connsiteX0-1219" fmla="*/ 0 w 1629187"/>
              <a:gd name="connsiteY0-1220" fmla="*/ 1300162 h 1893094"/>
              <a:gd name="connsiteX1-1221" fmla="*/ 776288 w 1629187"/>
              <a:gd name="connsiteY1-1222" fmla="*/ 0 h 1893094"/>
              <a:gd name="connsiteX2-1223" fmla="*/ 1562100 w 1629187"/>
              <a:gd name="connsiteY2-1224" fmla="*/ 1304925 h 1893094"/>
              <a:gd name="connsiteX3-1225" fmla="*/ 1445419 w 1629187"/>
              <a:gd name="connsiteY3-1226" fmla="*/ 1466850 h 1893094"/>
              <a:gd name="connsiteX4-1227" fmla="*/ 1516856 w 1629187"/>
              <a:gd name="connsiteY4-1228" fmla="*/ 1557338 h 1893094"/>
              <a:gd name="connsiteX5-1229" fmla="*/ 1607344 w 1629187"/>
              <a:gd name="connsiteY5-1230" fmla="*/ 1726406 h 1893094"/>
              <a:gd name="connsiteX6-1231" fmla="*/ 1426369 w 1629187"/>
              <a:gd name="connsiteY6-1232" fmla="*/ 1678781 h 1893094"/>
              <a:gd name="connsiteX7-1233" fmla="*/ 1312069 w 1629187"/>
              <a:gd name="connsiteY7-1234" fmla="*/ 1640681 h 1893094"/>
              <a:gd name="connsiteX8-1235" fmla="*/ 1126331 w 1629187"/>
              <a:gd name="connsiteY8-1236" fmla="*/ 1893094 h 1893094"/>
              <a:gd name="connsiteX9-1237" fmla="*/ 909638 w 1629187"/>
              <a:gd name="connsiteY9-1238" fmla="*/ 1893094 h 1893094"/>
              <a:gd name="connsiteX10-1239" fmla="*/ 869156 w 1629187"/>
              <a:gd name="connsiteY10-1240" fmla="*/ 1826419 h 1893094"/>
              <a:gd name="connsiteX11-1241" fmla="*/ 769144 w 1629187"/>
              <a:gd name="connsiteY11-1242" fmla="*/ 1607344 h 1893094"/>
              <a:gd name="connsiteX12-1243" fmla="*/ 671513 w 1629187"/>
              <a:gd name="connsiteY12-1244" fmla="*/ 1797844 h 1893094"/>
              <a:gd name="connsiteX13-1245" fmla="*/ 661988 w 1629187"/>
              <a:gd name="connsiteY13-1246" fmla="*/ 1885950 h 1893094"/>
              <a:gd name="connsiteX14-1247" fmla="*/ 433388 w 1629187"/>
              <a:gd name="connsiteY14-1248" fmla="*/ 1885950 h 1893094"/>
              <a:gd name="connsiteX15-1249" fmla="*/ 261938 w 1629187"/>
              <a:gd name="connsiteY15-1250" fmla="*/ 1664494 h 1893094"/>
              <a:gd name="connsiteX16-1251" fmla="*/ 326231 w 1629187"/>
              <a:gd name="connsiteY16-1252" fmla="*/ 1581150 h 1893094"/>
              <a:gd name="connsiteX17-1253" fmla="*/ 414338 w 1629187"/>
              <a:gd name="connsiteY17-1254" fmla="*/ 1366837 h 1893094"/>
              <a:gd name="connsiteX18-1255" fmla="*/ 188119 w 1629187"/>
              <a:gd name="connsiteY18-1256" fmla="*/ 1404937 h 1893094"/>
              <a:gd name="connsiteX19-1257" fmla="*/ 116681 w 1629187"/>
              <a:gd name="connsiteY19-1258" fmla="*/ 1447800 h 1893094"/>
              <a:gd name="connsiteX20-1259" fmla="*/ 0 w 1629187"/>
              <a:gd name="connsiteY20-1260" fmla="*/ 1300162 h 1893094"/>
              <a:gd name="connsiteX0-1261" fmla="*/ 0 w 1629187"/>
              <a:gd name="connsiteY0-1262" fmla="*/ 1300162 h 1893094"/>
              <a:gd name="connsiteX1-1263" fmla="*/ 776288 w 1629187"/>
              <a:gd name="connsiteY1-1264" fmla="*/ 0 h 1893094"/>
              <a:gd name="connsiteX2-1265" fmla="*/ 1562100 w 1629187"/>
              <a:gd name="connsiteY2-1266" fmla="*/ 1304925 h 1893094"/>
              <a:gd name="connsiteX3-1267" fmla="*/ 1445419 w 1629187"/>
              <a:gd name="connsiteY3-1268" fmla="*/ 1466850 h 1893094"/>
              <a:gd name="connsiteX4-1269" fmla="*/ 1516856 w 1629187"/>
              <a:gd name="connsiteY4-1270" fmla="*/ 1557338 h 1893094"/>
              <a:gd name="connsiteX5-1271" fmla="*/ 1607344 w 1629187"/>
              <a:gd name="connsiteY5-1272" fmla="*/ 1726406 h 1893094"/>
              <a:gd name="connsiteX6-1273" fmla="*/ 1426369 w 1629187"/>
              <a:gd name="connsiteY6-1274" fmla="*/ 1678781 h 1893094"/>
              <a:gd name="connsiteX7-1275" fmla="*/ 1312069 w 1629187"/>
              <a:gd name="connsiteY7-1276" fmla="*/ 1640681 h 1893094"/>
              <a:gd name="connsiteX8-1277" fmla="*/ 1126331 w 1629187"/>
              <a:gd name="connsiteY8-1278" fmla="*/ 1893094 h 1893094"/>
              <a:gd name="connsiteX9-1279" fmla="*/ 909638 w 1629187"/>
              <a:gd name="connsiteY9-1280" fmla="*/ 1893094 h 1893094"/>
              <a:gd name="connsiteX10-1281" fmla="*/ 869156 w 1629187"/>
              <a:gd name="connsiteY10-1282" fmla="*/ 1826419 h 1893094"/>
              <a:gd name="connsiteX11-1283" fmla="*/ 769144 w 1629187"/>
              <a:gd name="connsiteY11-1284" fmla="*/ 1607344 h 1893094"/>
              <a:gd name="connsiteX12-1285" fmla="*/ 671513 w 1629187"/>
              <a:gd name="connsiteY12-1286" fmla="*/ 1797844 h 1893094"/>
              <a:gd name="connsiteX13-1287" fmla="*/ 661988 w 1629187"/>
              <a:gd name="connsiteY13-1288" fmla="*/ 1885950 h 1893094"/>
              <a:gd name="connsiteX14-1289" fmla="*/ 433388 w 1629187"/>
              <a:gd name="connsiteY14-1290" fmla="*/ 1885950 h 1893094"/>
              <a:gd name="connsiteX15-1291" fmla="*/ 261938 w 1629187"/>
              <a:gd name="connsiteY15-1292" fmla="*/ 1664494 h 1893094"/>
              <a:gd name="connsiteX16-1293" fmla="*/ 326231 w 1629187"/>
              <a:gd name="connsiteY16-1294" fmla="*/ 1581150 h 1893094"/>
              <a:gd name="connsiteX17-1295" fmla="*/ 414338 w 1629187"/>
              <a:gd name="connsiteY17-1296" fmla="*/ 1366837 h 1893094"/>
              <a:gd name="connsiteX18-1297" fmla="*/ 188119 w 1629187"/>
              <a:gd name="connsiteY18-1298" fmla="*/ 1404937 h 1893094"/>
              <a:gd name="connsiteX19-1299" fmla="*/ 116681 w 1629187"/>
              <a:gd name="connsiteY19-1300" fmla="*/ 1447800 h 1893094"/>
              <a:gd name="connsiteX20-1301" fmla="*/ 0 w 1629187"/>
              <a:gd name="connsiteY20-1302" fmla="*/ 1300162 h 1893094"/>
              <a:gd name="connsiteX0-1303" fmla="*/ 0 w 1629187"/>
              <a:gd name="connsiteY0-1304" fmla="*/ 1300162 h 1893094"/>
              <a:gd name="connsiteX1-1305" fmla="*/ 776288 w 1629187"/>
              <a:gd name="connsiteY1-1306" fmla="*/ 0 h 1893094"/>
              <a:gd name="connsiteX2-1307" fmla="*/ 1562100 w 1629187"/>
              <a:gd name="connsiteY2-1308" fmla="*/ 1304925 h 1893094"/>
              <a:gd name="connsiteX3-1309" fmla="*/ 1445419 w 1629187"/>
              <a:gd name="connsiteY3-1310" fmla="*/ 1466850 h 1893094"/>
              <a:gd name="connsiteX4-1311" fmla="*/ 1516856 w 1629187"/>
              <a:gd name="connsiteY4-1312" fmla="*/ 1557338 h 1893094"/>
              <a:gd name="connsiteX5-1313" fmla="*/ 1607344 w 1629187"/>
              <a:gd name="connsiteY5-1314" fmla="*/ 1726406 h 1893094"/>
              <a:gd name="connsiteX6-1315" fmla="*/ 1426369 w 1629187"/>
              <a:gd name="connsiteY6-1316" fmla="*/ 1678781 h 1893094"/>
              <a:gd name="connsiteX7-1317" fmla="*/ 1312069 w 1629187"/>
              <a:gd name="connsiteY7-1318" fmla="*/ 1640681 h 1893094"/>
              <a:gd name="connsiteX8-1319" fmla="*/ 1126331 w 1629187"/>
              <a:gd name="connsiteY8-1320" fmla="*/ 1893094 h 1893094"/>
              <a:gd name="connsiteX9-1321" fmla="*/ 909638 w 1629187"/>
              <a:gd name="connsiteY9-1322" fmla="*/ 1893094 h 1893094"/>
              <a:gd name="connsiteX10-1323" fmla="*/ 869156 w 1629187"/>
              <a:gd name="connsiteY10-1324" fmla="*/ 1826419 h 1893094"/>
              <a:gd name="connsiteX11-1325" fmla="*/ 769144 w 1629187"/>
              <a:gd name="connsiteY11-1326" fmla="*/ 1607344 h 1893094"/>
              <a:gd name="connsiteX12-1327" fmla="*/ 671513 w 1629187"/>
              <a:gd name="connsiteY12-1328" fmla="*/ 1797844 h 1893094"/>
              <a:gd name="connsiteX13-1329" fmla="*/ 661988 w 1629187"/>
              <a:gd name="connsiteY13-1330" fmla="*/ 1885950 h 1893094"/>
              <a:gd name="connsiteX14-1331" fmla="*/ 433388 w 1629187"/>
              <a:gd name="connsiteY14-1332" fmla="*/ 1885950 h 1893094"/>
              <a:gd name="connsiteX15-1333" fmla="*/ 261938 w 1629187"/>
              <a:gd name="connsiteY15-1334" fmla="*/ 1664494 h 1893094"/>
              <a:gd name="connsiteX16-1335" fmla="*/ 326231 w 1629187"/>
              <a:gd name="connsiteY16-1336" fmla="*/ 1581150 h 1893094"/>
              <a:gd name="connsiteX17-1337" fmla="*/ 414338 w 1629187"/>
              <a:gd name="connsiteY17-1338" fmla="*/ 1366837 h 1893094"/>
              <a:gd name="connsiteX18-1339" fmla="*/ 188119 w 1629187"/>
              <a:gd name="connsiteY18-1340" fmla="*/ 1404937 h 1893094"/>
              <a:gd name="connsiteX19-1341" fmla="*/ 116681 w 1629187"/>
              <a:gd name="connsiteY19-1342" fmla="*/ 1447800 h 1893094"/>
              <a:gd name="connsiteX20-1343" fmla="*/ 0 w 1629187"/>
              <a:gd name="connsiteY20-1344" fmla="*/ 1300162 h 1893094"/>
              <a:gd name="connsiteX0-1345" fmla="*/ 0 w 1629187"/>
              <a:gd name="connsiteY0-1346" fmla="*/ 1300162 h 1893094"/>
              <a:gd name="connsiteX1-1347" fmla="*/ 776288 w 1629187"/>
              <a:gd name="connsiteY1-1348" fmla="*/ 0 h 1893094"/>
              <a:gd name="connsiteX2-1349" fmla="*/ 1562100 w 1629187"/>
              <a:gd name="connsiteY2-1350" fmla="*/ 1304925 h 1893094"/>
              <a:gd name="connsiteX3-1351" fmla="*/ 1445419 w 1629187"/>
              <a:gd name="connsiteY3-1352" fmla="*/ 1466850 h 1893094"/>
              <a:gd name="connsiteX4-1353" fmla="*/ 1516856 w 1629187"/>
              <a:gd name="connsiteY4-1354" fmla="*/ 1557338 h 1893094"/>
              <a:gd name="connsiteX5-1355" fmla="*/ 1607344 w 1629187"/>
              <a:gd name="connsiteY5-1356" fmla="*/ 1726406 h 1893094"/>
              <a:gd name="connsiteX6-1357" fmla="*/ 1426369 w 1629187"/>
              <a:gd name="connsiteY6-1358" fmla="*/ 1678781 h 1893094"/>
              <a:gd name="connsiteX7-1359" fmla="*/ 1312069 w 1629187"/>
              <a:gd name="connsiteY7-1360" fmla="*/ 1640681 h 1893094"/>
              <a:gd name="connsiteX8-1361" fmla="*/ 1126331 w 1629187"/>
              <a:gd name="connsiteY8-1362" fmla="*/ 1893094 h 1893094"/>
              <a:gd name="connsiteX9-1363" fmla="*/ 909638 w 1629187"/>
              <a:gd name="connsiteY9-1364" fmla="*/ 1893094 h 1893094"/>
              <a:gd name="connsiteX10-1365" fmla="*/ 869156 w 1629187"/>
              <a:gd name="connsiteY10-1366" fmla="*/ 1826419 h 1893094"/>
              <a:gd name="connsiteX11-1367" fmla="*/ 769144 w 1629187"/>
              <a:gd name="connsiteY11-1368" fmla="*/ 1607344 h 1893094"/>
              <a:gd name="connsiteX12-1369" fmla="*/ 671513 w 1629187"/>
              <a:gd name="connsiteY12-1370" fmla="*/ 1797844 h 1893094"/>
              <a:gd name="connsiteX13-1371" fmla="*/ 661988 w 1629187"/>
              <a:gd name="connsiteY13-1372" fmla="*/ 1885950 h 1893094"/>
              <a:gd name="connsiteX14-1373" fmla="*/ 433388 w 1629187"/>
              <a:gd name="connsiteY14-1374" fmla="*/ 1885950 h 1893094"/>
              <a:gd name="connsiteX15-1375" fmla="*/ 261938 w 1629187"/>
              <a:gd name="connsiteY15-1376" fmla="*/ 1664494 h 1893094"/>
              <a:gd name="connsiteX16-1377" fmla="*/ 326231 w 1629187"/>
              <a:gd name="connsiteY16-1378" fmla="*/ 1581150 h 1893094"/>
              <a:gd name="connsiteX17-1379" fmla="*/ 414338 w 1629187"/>
              <a:gd name="connsiteY17-1380" fmla="*/ 1366837 h 1893094"/>
              <a:gd name="connsiteX18-1381" fmla="*/ 188119 w 1629187"/>
              <a:gd name="connsiteY18-1382" fmla="*/ 1404937 h 1893094"/>
              <a:gd name="connsiteX19-1383" fmla="*/ 116681 w 1629187"/>
              <a:gd name="connsiteY19-1384" fmla="*/ 1447800 h 1893094"/>
              <a:gd name="connsiteX20-1385" fmla="*/ 0 w 1629187"/>
              <a:gd name="connsiteY20-1386" fmla="*/ 1300162 h 1893094"/>
              <a:gd name="connsiteX0-1387" fmla="*/ 0 w 1629187"/>
              <a:gd name="connsiteY0-1388" fmla="*/ 1300162 h 1893094"/>
              <a:gd name="connsiteX1-1389" fmla="*/ 776288 w 1629187"/>
              <a:gd name="connsiteY1-1390" fmla="*/ 0 h 1893094"/>
              <a:gd name="connsiteX2-1391" fmla="*/ 1562100 w 1629187"/>
              <a:gd name="connsiteY2-1392" fmla="*/ 1304925 h 1893094"/>
              <a:gd name="connsiteX3-1393" fmla="*/ 1445419 w 1629187"/>
              <a:gd name="connsiteY3-1394" fmla="*/ 1466850 h 1893094"/>
              <a:gd name="connsiteX4-1395" fmla="*/ 1516856 w 1629187"/>
              <a:gd name="connsiteY4-1396" fmla="*/ 1557338 h 1893094"/>
              <a:gd name="connsiteX5-1397" fmla="*/ 1607344 w 1629187"/>
              <a:gd name="connsiteY5-1398" fmla="*/ 1726406 h 1893094"/>
              <a:gd name="connsiteX6-1399" fmla="*/ 1426369 w 1629187"/>
              <a:gd name="connsiteY6-1400" fmla="*/ 1678781 h 1893094"/>
              <a:gd name="connsiteX7-1401" fmla="*/ 1312069 w 1629187"/>
              <a:gd name="connsiteY7-1402" fmla="*/ 1640681 h 1893094"/>
              <a:gd name="connsiteX8-1403" fmla="*/ 1126331 w 1629187"/>
              <a:gd name="connsiteY8-1404" fmla="*/ 1893094 h 1893094"/>
              <a:gd name="connsiteX9-1405" fmla="*/ 909638 w 1629187"/>
              <a:gd name="connsiteY9-1406" fmla="*/ 1893094 h 1893094"/>
              <a:gd name="connsiteX10-1407" fmla="*/ 869156 w 1629187"/>
              <a:gd name="connsiteY10-1408" fmla="*/ 1826419 h 1893094"/>
              <a:gd name="connsiteX11-1409" fmla="*/ 769144 w 1629187"/>
              <a:gd name="connsiteY11-1410" fmla="*/ 1607344 h 1893094"/>
              <a:gd name="connsiteX12-1411" fmla="*/ 671513 w 1629187"/>
              <a:gd name="connsiteY12-1412" fmla="*/ 1797844 h 1893094"/>
              <a:gd name="connsiteX13-1413" fmla="*/ 661988 w 1629187"/>
              <a:gd name="connsiteY13-1414" fmla="*/ 1885950 h 1893094"/>
              <a:gd name="connsiteX14-1415" fmla="*/ 433388 w 1629187"/>
              <a:gd name="connsiteY14-1416" fmla="*/ 1885950 h 1893094"/>
              <a:gd name="connsiteX15-1417" fmla="*/ 261938 w 1629187"/>
              <a:gd name="connsiteY15-1418" fmla="*/ 1664494 h 1893094"/>
              <a:gd name="connsiteX16-1419" fmla="*/ 326231 w 1629187"/>
              <a:gd name="connsiteY16-1420" fmla="*/ 1581150 h 1893094"/>
              <a:gd name="connsiteX17-1421" fmla="*/ 414338 w 1629187"/>
              <a:gd name="connsiteY17-1422" fmla="*/ 1366837 h 1893094"/>
              <a:gd name="connsiteX18-1423" fmla="*/ 188119 w 1629187"/>
              <a:gd name="connsiteY18-1424" fmla="*/ 1404937 h 1893094"/>
              <a:gd name="connsiteX19-1425" fmla="*/ 116681 w 1629187"/>
              <a:gd name="connsiteY19-1426" fmla="*/ 1447800 h 1893094"/>
              <a:gd name="connsiteX20-1427" fmla="*/ 0 w 1629187"/>
              <a:gd name="connsiteY20-1428" fmla="*/ 1300162 h 1893094"/>
              <a:gd name="connsiteX0-1429" fmla="*/ 0 w 1629187"/>
              <a:gd name="connsiteY0-1430" fmla="*/ 1300162 h 1893094"/>
              <a:gd name="connsiteX1-1431" fmla="*/ 776288 w 1629187"/>
              <a:gd name="connsiteY1-1432" fmla="*/ 0 h 1893094"/>
              <a:gd name="connsiteX2-1433" fmla="*/ 1562100 w 1629187"/>
              <a:gd name="connsiteY2-1434" fmla="*/ 1304925 h 1893094"/>
              <a:gd name="connsiteX3-1435" fmla="*/ 1445419 w 1629187"/>
              <a:gd name="connsiteY3-1436" fmla="*/ 1466850 h 1893094"/>
              <a:gd name="connsiteX4-1437" fmla="*/ 1516856 w 1629187"/>
              <a:gd name="connsiteY4-1438" fmla="*/ 1557338 h 1893094"/>
              <a:gd name="connsiteX5-1439" fmla="*/ 1607344 w 1629187"/>
              <a:gd name="connsiteY5-1440" fmla="*/ 1726406 h 1893094"/>
              <a:gd name="connsiteX6-1441" fmla="*/ 1426369 w 1629187"/>
              <a:gd name="connsiteY6-1442" fmla="*/ 1678781 h 1893094"/>
              <a:gd name="connsiteX7-1443" fmla="*/ 1312069 w 1629187"/>
              <a:gd name="connsiteY7-1444" fmla="*/ 1640681 h 1893094"/>
              <a:gd name="connsiteX8-1445" fmla="*/ 1126331 w 1629187"/>
              <a:gd name="connsiteY8-1446" fmla="*/ 1893094 h 1893094"/>
              <a:gd name="connsiteX9-1447" fmla="*/ 909638 w 1629187"/>
              <a:gd name="connsiteY9-1448" fmla="*/ 1893094 h 1893094"/>
              <a:gd name="connsiteX10-1449" fmla="*/ 869156 w 1629187"/>
              <a:gd name="connsiteY10-1450" fmla="*/ 1826419 h 1893094"/>
              <a:gd name="connsiteX11-1451" fmla="*/ 769144 w 1629187"/>
              <a:gd name="connsiteY11-1452" fmla="*/ 1607344 h 1893094"/>
              <a:gd name="connsiteX12-1453" fmla="*/ 671513 w 1629187"/>
              <a:gd name="connsiteY12-1454" fmla="*/ 1797844 h 1893094"/>
              <a:gd name="connsiteX13-1455" fmla="*/ 661988 w 1629187"/>
              <a:gd name="connsiteY13-1456" fmla="*/ 1885950 h 1893094"/>
              <a:gd name="connsiteX14-1457" fmla="*/ 433388 w 1629187"/>
              <a:gd name="connsiteY14-1458" fmla="*/ 1885950 h 1893094"/>
              <a:gd name="connsiteX15-1459" fmla="*/ 261938 w 1629187"/>
              <a:gd name="connsiteY15-1460" fmla="*/ 1664494 h 1893094"/>
              <a:gd name="connsiteX16-1461" fmla="*/ 326231 w 1629187"/>
              <a:gd name="connsiteY16-1462" fmla="*/ 1581150 h 1893094"/>
              <a:gd name="connsiteX17-1463" fmla="*/ 414338 w 1629187"/>
              <a:gd name="connsiteY17-1464" fmla="*/ 1366837 h 1893094"/>
              <a:gd name="connsiteX18-1465" fmla="*/ 188119 w 1629187"/>
              <a:gd name="connsiteY18-1466" fmla="*/ 1404937 h 1893094"/>
              <a:gd name="connsiteX19-1467" fmla="*/ 116681 w 1629187"/>
              <a:gd name="connsiteY19-1468" fmla="*/ 1447800 h 1893094"/>
              <a:gd name="connsiteX20-1469" fmla="*/ 0 w 1629187"/>
              <a:gd name="connsiteY20-1470" fmla="*/ 1300162 h 1893094"/>
              <a:gd name="connsiteX0-1471" fmla="*/ 0 w 1629187"/>
              <a:gd name="connsiteY0-1472" fmla="*/ 1300162 h 1893094"/>
              <a:gd name="connsiteX1-1473" fmla="*/ 776288 w 1629187"/>
              <a:gd name="connsiteY1-1474" fmla="*/ 0 h 1893094"/>
              <a:gd name="connsiteX2-1475" fmla="*/ 1562100 w 1629187"/>
              <a:gd name="connsiteY2-1476" fmla="*/ 1304925 h 1893094"/>
              <a:gd name="connsiteX3-1477" fmla="*/ 1445419 w 1629187"/>
              <a:gd name="connsiteY3-1478" fmla="*/ 1466850 h 1893094"/>
              <a:gd name="connsiteX4-1479" fmla="*/ 1516856 w 1629187"/>
              <a:gd name="connsiteY4-1480" fmla="*/ 1557338 h 1893094"/>
              <a:gd name="connsiteX5-1481" fmla="*/ 1607344 w 1629187"/>
              <a:gd name="connsiteY5-1482" fmla="*/ 1726406 h 1893094"/>
              <a:gd name="connsiteX6-1483" fmla="*/ 1426369 w 1629187"/>
              <a:gd name="connsiteY6-1484" fmla="*/ 1678781 h 1893094"/>
              <a:gd name="connsiteX7-1485" fmla="*/ 1312069 w 1629187"/>
              <a:gd name="connsiteY7-1486" fmla="*/ 1640681 h 1893094"/>
              <a:gd name="connsiteX8-1487" fmla="*/ 1126331 w 1629187"/>
              <a:gd name="connsiteY8-1488" fmla="*/ 1893094 h 1893094"/>
              <a:gd name="connsiteX9-1489" fmla="*/ 909638 w 1629187"/>
              <a:gd name="connsiteY9-1490" fmla="*/ 1893094 h 1893094"/>
              <a:gd name="connsiteX10-1491" fmla="*/ 869156 w 1629187"/>
              <a:gd name="connsiteY10-1492" fmla="*/ 1826419 h 1893094"/>
              <a:gd name="connsiteX11-1493" fmla="*/ 769144 w 1629187"/>
              <a:gd name="connsiteY11-1494" fmla="*/ 1607344 h 1893094"/>
              <a:gd name="connsiteX12-1495" fmla="*/ 671513 w 1629187"/>
              <a:gd name="connsiteY12-1496" fmla="*/ 1797844 h 1893094"/>
              <a:gd name="connsiteX13-1497" fmla="*/ 661988 w 1629187"/>
              <a:gd name="connsiteY13-1498" fmla="*/ 1885950 h 1893094"/>
              <a:gd name="connsiteX14-1499" fmla="*/ 433388 w 1629187"/>
              <a:gd name="connsiteY14-1500" fmla="*/ 1885950 h 1893094"/>
              <a:gd name="connsiteX15-1501" fmla="*/ 261938 w 1629187"/>
              <a:gd name="connsiteY15-1502" fmla="*/ 1664494 h 1893094"/>
              <a:gd name="connsiteX16-1503" fmla="*/ 326231 w 1629187"/>
              <a:gd name="connsiteY16-1504" fmla="*/ 1581150 h 1893094"/>
              <a:gd name="connsiteX17-1505" fmla="*/ 414338 w 1629187"/>
              <a:gd name="connsiteY17-1506" fmla="*/ 1366837 h 1893094"/>
              <a:gd name="connsiteX18-1507" fmla="*/ 188119 w 1629187"/>
              <a:gd name="connsiteY18-1508" fmla="*/ 1404937 h 1893094"/>
              <a:gd name="connsiteX19-1509" fmla="*/ 116681 w 1629187"/>
              <a:gd name="connsiteY19-1510" fmla="*/ 1447800 h 1893094"/>
              <a:gd name="connsiteX20-1511" fmla="*/ 0 w 1629187"/>
              <a:gd name="connsiteY20-1512" fmla="*/ 1300162 h 1893094"/>
              <a:gd name="connsiteX0-1513" fmla="*/ 0 w 1629187"/>
              <a:gd name="connsiteY0-1514" fmla="*/ 1300162 h 1893094"/>
              <a:gd name="connsiteX1-1515" fmla="*/ 776288 w 1629187"/>
              <a:gd name="connsiteY1-1516" fmla="*/ 0 h 1893094"/>
              <a:gd name="connsiteX2-1517" fmla="*/ 1562100 w 1629187"/>
              <a:gd name="connsiteY2-1518" fmla="*/ 1304925 h 1893094"/>
              <a:gd name="connsiteX3-1519" fmla="*/ 1445419 w 1629187"/>
              <a:gd name="connsiteY3-1520" fmla="*/ 1466850 h 1893094"/>
              <a:gd name="connsiteX4-1521" fmla="*/ 1516856 w 1629187"/>
              <a:gd name="connsiteY4-1522" fmla="*/ 1557338 h 1893094"/>
              <a:gd name="connsiteX5-1523" fmla="*/ 1607344 w 1629187"/>
              <a:gd name="connsiteY5-1524" fmla="*/ 1726406 h 1893094"/>
              <a:gd name="connsiteX6-1525" fmla="*/ 1426369 w 1629187"/>
              <a:gd name="connsiteY6-1526" fmla="*/ 1678781 h 1893094"/>
              <a:gd name="connsiteX7-1527" fmla="*/ 1312069 w 1629187"/>
              <a:gd name="connsiteY7-1528" fmla="*/ 1640681 h 1893094"/>
              <a:gd name="connsiteX8-1529" fmla="*/ 1126331 w 1629187"/>
              <a:gd name="connsiteY8-1530" fmla="*/ 1893094 h 1893094"/>
              <a:gd name="connsiteX9-1531" fmla="*/ 909638 w 1629187"/>
              <a:gd name="connsiteY9-1532" fmla="*/ 1893094 h 1893094"/>
              <a:gd name="connsiteX10-1533" fmla="*/ 869156 w 1629187"/>
              <a:gd name="connsiteY10-1534" fmla="*/ 1826419 h 1893094"/>
              <a:gd name="connsiteX11-1535" fmla="*/ 769144 w 1629187"/>
              <a:gd name="connsiteY11-1536" fmla="*/ 1607344 h 1893094"/>
              <a:gd name="connsiteX12-1537" fmla="*/ 671513 w 1629187"/>
              <a:gd name="connsiteY12-1538" fmla="*/ 1797844 h 1893094"/>
              <a:gd name="connsiteX13-1539" fmla="*/ 661988 w 1629187"/>
              <a:gd name="connsiteY13-1540" fmla="*/ 1885950 h 1893094"/>
              <a:gd name="connsiteX14-1541" fmla="*/ 433388 w 1629187"/>
              <a:gd name="connsiteY14-1542" fmla="*/ 1885950 h 1893094"/>
              <a:gd name="connsiteX15-1543" fmla="*/ 261938 w 1629187"/>
              <a:gd name="connsiteY15-1544" fmla="*/ 1664494 h 1893094"/>
              <a:gd name="connsiteX16-1545" fmla="*/ 326231 w 1629187"/>
              <a:gd name="connsiteY16-1546" fmla="*/ 1581150 h 1893094"/>
              <a:gd name="connsiteX17-1547" fmla="*/ 414338 w 1629187"/>
              <a:gd name="connsiteY17-1548" fmla="*/ 1366837 h 1893094"/>
              <a:gd name="connsiteX18-1549" fmla="*/ 192881 w 1629187"/>
              <a:gd name="connsiteY18-1550" fmla="*/ 1412080 h 1893094"/>
              <a:gd name="connsiteX19-1551" fmla="*/ 116681 w 1629187"/>
              <a:gd name="connsiteY19-1552" fmla="*/ 1447800 h 1893094"/>
              <a:gd name="connsiteX20-1553" fmla="*/ 0 w 1629187"/>
              <a:gd name="connsiteY20-1554" fmla="*/ 1300162 h 1893094"/>
              <a:gd name="connsiteX0-1555" fmla="*/ 0 w 1629187"/>
              <a:gd name="connsiteY0-1556" fmla="*/ 1300162 h 1893094"/>
              <a:gd name="connsiteX1-1557" fmla="*/ 776288 w 1629187"/>
              <a:gd name="connsiteY1-1558" fmla="*/ 0 h 1893094"/>
              <a:gd name="connsiteX2-1559" fmla="*/ 1562100 w 1629187"/>
              <a:gd name="connsiteY2-1560" fmla="*/ 1304925 h 1893094"/>
              <a:gd name="connsiteX3-1561" fmla="*/ 1445419 w 1629187"/>
              <a:gd name="connsiteY3-1562" fmla="*/ 1466850 h 1893094"/>
              <a:gd name="connsiteX4-1563" fmla="*/ 1516856 w 1629187"/>
              <a:gd name="connsiteY4-1564" fmla="*/ 1557338 h 1893094"/>
              <a:gd name="connsiteX5-1565" fmla="*/ 1607344 w 1629187"/>
              <a:gd name="connsiteY5-1566" fmla="*/ 1726406 h 1893094"/>
              <a:gd name="connsiteX6-1567" fmla="*/ 1426369 w 1629187"/>
              <a:gd name="connsiteY6-1568" fmla="*/ 1678781 h 1893094"/>
              <a:gd name="connsiteX7-1569" fmla="*/ 1312069 w 1629187"/>
              <a:gd name="connsiteY7-1570" fmla="*/ 1640681 h 1893094"/>
              <a:gd name="connsiteX8-1571" fmla="*/ 1126331 w 1629187"/>
              <a:gd name="connsiteY8-1572" fmla="*/ 1893094 h 1893094"/>
              <a:gd name="connsiteX9-1573" fmla="*/ 909638 w 1629187"/>
              <a:gd name="connsiteY9-1574" fmla="*/ 1893094 h 1893094"/>
              <a:gd name="connsiteX10-1575" fmla="*/ 869156 w 1629187"/>
              <a:gd name="connsiteY10-1576" fmla="*/ 1826419 h 1893094"/>
              <a:gd name="connsiteX11-1577" fmla="*/ 769144 w 1629187"/>
              <a:gd name="connsiteY11-1578" fmla="*/ 1607344 h 1893094"/>
              <a:gd name="connsiteX12-1579" fmla="*/ 671513 w 1629187"/>
              <a:gd name="connsiteY12-1580" fmla="*/ 1797844 h 1893094"/>
              <a:gd name="connsiteX13-1581" fmla="*/ 661988 w 1629187"/>
              <a:gd name="connsiteY13-1582" fmla="*/ 1885950 h 1893094"/>
              <a:gd name="connsiteX14-1583" fmla="*/ 433388 w 1629187"/>
              <a:gd name="connsiteY14-1584" fmla="*/ 1885950 h 1893094"/>
              <a:gd name="connsiteX15-1585" fmla="*/ 261938 w 1629187"/>
              <a:gd name="connsiteY15-1586" fmla="*/ 1664494 h 1893094"/>
              <a:gd name="connsiteX16-1587" fmla="*/ 326231 w 1629187"/>
              <a:gd name="connsiteY16-1588" fmla="*/ 1581150 h 1893094"/>
              <a:gd name="connsiteX17-1589" fmla="*/ 407194 w 1629187"/>
              <a:gd name="connsiteY17-1590" fmla="*/ 1373981 h 1893094"/>
              <a:gd name="connsiteX18-1591" fmla="*/ 192881 w 1629187"/>
              <a:gd name="connsiteY18-1592" fmla="*/ 1412080 h 1893094"/>
              <a:gd name="connsiteX19-1593" fmla="*/ 116681 w 1629187"/>
              <a:gd name="connsiteY19-1594" fmla="*/ 1447800 h 1893094"/>
              <a:gd name="connsiteX20-1595" fmla="*/ 0 w 1629187"/>
              <a:gd name="connsiteY20-1596" fmla="*/ 1300162 h 1893094"/>
              <a:gd name="connsiteX0-1597" fmla="*/ 0 w 1629187"/>
              <a:gd name="connsiteY0-1598" fmla="*/ 1300162 h 1893094"/>
              <a:gd name="connsiteX1-1599" fmla="*/ 776288 w 1629187"/>
              <a:gd name="connsiteY1-1600" fmla="*/ 0 h 1893094"/>
              <a:gd name="connsiteX2-1601" fmla="*/ 1562100 w 1629187"/>
              <a:gd name="connsiteY2-1602" fmla="*/ 1304925 h 1893094"/>
              <a:gd name="connsiteX3-1603" fmla="*/ 1445419 w 1629187"/>
              <a:gd name="connsiteY3-1604" fmla="*/ 1466850 h 1893094"/>
              <a:gd name="connsiteX4-1605" fmla="*/ 1516856 w 1629187"/>
              <a:gd name="connsiteY4-1606" fmla="*/ 1557338 h 1893094"/>
              <a:gd name="connsiteX5-1607" fmla="*/ 1607344 w 1629187"/>
              <a:gd name="connsiteY5-1608" fmla="*/ 1726406 h 1893094"/>
              <a:gd name="connsiteX6-1609" fmla="*/ 1426369 w 1629187"/>
              <a:gd name="connsiteY6-1610" fmla="*/ 1678781 h 1893094"/>
              <a:gd name="connsiteX7-1611" fmla="*/ 1312069 w 1629187"/>
              <a:gd name="connsiteY7-1612" fmla="*/ 1640681 h 1893094"/>
              <a:gd name="connsiteX8-1613" fmla="*/ 1126331 w 1629187"/>
              <a:gd name="connsiteY8-1614" fmla="*/ 1893094 h 1893094"/>
              <a:gd name="connsiteX9-1615" fmla="*/ 909638 w 1629187"/>
              <a:gd name="connsiteY9-1616" fmla="*/ 1893094 h 1893094"/>
              <a:gd name="connsiteX10-1617" fmla="*/ 869156 w 1629187"/>
              <a:gd name="connsiteY10-1618" fmla="*/ 1826419 h 1893094"/>
              <a:gd name="connsiteX11-1619" fmla="*/ 769144 w 1629187"/>
              <a:gd name="connsiteY11-1620" fmla="*/ 1607344 h 1893094"/>
              <a:gd name="connsiteX12-1621" fmla="*/ 671513 w 1629187"/>
              <a:gd name="connsiteY12-1622" fmla="*/ 1797844 h 1893094"/>
              <a:gd name="connsiteX13-1623" fmla="*/ 661988 w 1629187"/>
              <a:gd name="connsiteY13-1624" fmla="*/ 1885950 h 1893094"/>
              <a:gd name="connsiteX14-1625" fmla="*/ 433388 w 1629187"/>
              <a:gd name="connsiteY14-1626" fmla="*/ 1885950 h 1893094"/>
              <a:gd name="connsiteX15-1627" fmla="*/ 261938 w 1629187"/>
              <a:gd name="connsiteY15-1628" fmla="*/ 1664494 h 1893094"/>
              <a:gd name="connsiteX16-1629" fmla="*/ 326231 w 1629187"/>
              <a:gd name="connsiteY16-1630" fmla="*/ 1581150 h 1893094"/>
              <a:gd name="connsiteX17-1631" fmla="*/ 407194 w 1629187"/>
              <a:gd name="connsiteY17-1632" fmla="*/ 1373981 h 1893094"/>
              <a:gd name="connsiteX18-1633" fmla="*/ 192881 w 1629187"/>
              <a:gd name="connsiteY18-1634" fmla="*/ 1412080 h 1893094"/>
              <a:gd name="connsiteX19-1635" fmla="*/ 116681 w 1629187"/>
              <a:gd name="connsiteY19-1636" fmla="*/ 1447800 h 1893094"/>
              <a:gd name="connsiteX20-1637" fmla="*/ 0 w 1629187"/>
              <a:gd name="connsiteY20-1638" fmla="*/ 1300162 h 1893094"/>
              <a:gd name="connsiteX0-1639" fmla="*/ 0 w 1629187"/>
              <a:gd name="connsiteY0-1640" fmla="*/ 1300162 h 1893094"/>
              <a:gd name="connsiteX1-1641" fmla="*/ 776288 w 1629187"/>
              <a:gd name="connsiteY1-1642" fmla="*/ 0 h 1893094"/>
              <a:gd name="connsiteX2-1643" fmla="*/ 1562100 w 1629187"/>
              <a:gd name="connsiteY2-1644" fmla="*/ 1304925 h 1893094"/>
              <a:gd name="connsiteX3-1645" fmla="*/ 1445419 w 1629187"/>
              <a:gd name="connsiteY3-1646" fmla="*/ 1466850 h 1893094"/>
              <a:gd name="connsiteX4-1647" fmla="*/ 1516856 w 1629187"/>
              <a:gd name="connsiteY4-1648" fmla="*/ 1557338 h 1893094"/>
              <a:gd name="connsiteX5-1649" fmla="*/ 1607344 w 1629187"/>
              <a:gd name="connsiteY5-1650" fmla="*/ 1726406 h 1893094"/>
              <a:gd name="connsiteX6-1651" fmla="*/ 1426369 w 1629187"/>
              <a:gd name="connsiteY6-1652" fmla="*/ 1678781 h 1893094"/>
              <a:gd name="connsiteX7-1653" fmla="*/ 1312069 w 1629187"/>
              <a:gd name="connsiteY7-1654" fmla="*/ 1640681 h 1893094"/>
              <a:gd name="connsiteX8-1655" fmla="*/ 1126331 w 1629187"/>
              <a:gd name="connsiteY8-1656" fmla="*/ 1893094 h 1893094"/>
              <a:gd name="connsiteX9-1657" fmla="*/ 909638 w 1629187"/>
              <a:gd name="connsiteY9-1658" fmla="*/ 1893094 h 1893094"/>
              <a:gd name="connsiteX10-1659" fmla="*/ 869156 w 1629187"/>
              <a:gd name="connsiteY10-1660" fmla="*/ 1826419 h 1893094"/>
              <a:gd name="connsiteX11-1661" fmla="*/ 769144 w 1629187"/>
              <a:gd name="connsiteY11-1662" fmla="*/ 1607344 h 1893094"/>
              <a:gd name="connsiteX12-1663" fmla="*/ 671513 w 1629187"/>
              <a:gd name="connsiteY12-1664" fmla="*/ 1797844 h 1893094"/>
              <a:gd name="connsiteX13-1665" fmla="*/ 661988 w 1629187"/>
              <a:gd name="connsiteY13-1666" fmla="*/ 1885950 h 1893094"/>
              <a:gd name="connsiteX14-1667" fmla="*/ 433388 w 1629187"/>
              <a:gd name="connsiteY14-1668" fmla="*/ 1885950 h 1893094"/>
              <a:gd name="connsiteX15-1669" fmla="*/ 261938 w 1629187"/>
              <a:gd name="connsiteY15-1670" fmla="*/ 1664494 h 1893094"/>
              <a:gd name="connsiteX16-1671" fmla="*/ 326231 w 1629187"/>
              <a:gd name="connsiteY16-1672" fmla="*/ 1581150 h 1893094"/>
              <a:gd name="connsiteX17-1673" fmla="*/ 407194 w 1629187"/>
              <a:gd name="connsiteY17-1674" fmla="*/ 1373981 h 1893094"/>
              <a:gd name="connsiteX18-1675" fmla="*/ 192881 w 1629187"/>
              <a:gd name="connsiteY18-1676" fmla="*/ 1412080 h 1893094"/>
              <a:gd name="connsiteX19-1677" fmla="*/ 116681 w 1629187"/>
              <a:gd name="connsiteY19-1678" fmla="*/ 1447800 h 1893094"/>
              <a:gd name="connsiteX20-1679" fmla="*/ 0 w 1629187"/>
              <a:gd name="connsiteY20-1680" fmla="*/ 1300162 h 1893094"/>
              <a:gd name="connsiteX0-1681" fmla="*/ 0 w 1629187"/>
              <a:gd name="connsiteY0-1682" fmla="*/ 1300162 h 1893094"/>
              <a:gd name="connsiteX1-1683" fmla="*/ 776288 w 1629187"/>
              <a:gd name="connsiteY1-1684" fmla="*/ 0 h 1893094"/>
              <a:gd name="connsiteX2-1685" fmla="*/ 1562100 w 1629187"/>
              <a:gd name="connsiteY2-1686" fmla="*/ 1304925 h 1893094"/>
              <a:gd name="connsiteX3-1687" fmla="*/ 1445419 w 1629187"/>
              <a:gd name="connsiteY3-1688" fmla="*/ 1466850 h 1893094"/>
              <a:gd name="connsiteX4-1689" fmla="*/ 1516856 w 1629187"/>
              <a:gd name="connsiteY4-1690" fmla="*/ 1557338 h 1893094"/>
              <a:gd name="connsiteX5-1691" fmla="*/ 1607344 w 1629187"/>
              <a:gd name="connsiteY5-1692" fmla="*/ 1726406 h 1893094"/>
              <a:gd name="connsiteX6-1693" fmla="*/ 1426369 w 1629187"/>
              <a:gd name="connsiteY6-1694" fmla="*/ 1678781 h 1893094"/>
              <a:gd name="connsiteX7-1695" fmla="*/ 1312069 w 1629187"/>
              <a:gd name="connsiteY7-1696" fmla="*/ 1640681 h 1893094"/>
              <a:gd name="connsiteX8-1697" fmla="*/ 1126331 w 1629187"/>
              <a:gd name="connsiteY8-1698" fmla="*/ 1893094 h 1893094"/>
              <a:gd name="connsiteX9-1699" fmla="*/ 909638 w 1629187"/>
              <a:gd name="connsiteY9-1700" fmla="*/ 1893094 h 1893094"/>
              <a:gd name="connsiteX10-1701" fmla="*/ 869156 w 1629187"/>
              <a:gd name="connsiteY10-1702" fmla="*/ 1826419 h 1893094"/>
              <a:gd name="connsiteX11-1703" fmla="*/ 769144 w 1629187"/>
              <a:gd name="connsiteY11-1704" fmla="*/ 1607344 h 1893094"/>
              <a:gd name="connsiteX12-1705" fmla="*/ 671513 w 1629187"/>
              <a:gd name="connsiteY12-1706" fmla="*/ 1797844 h 1893094"/>
              <a:gd name="connsiteX13-1707" fmla="*/ 661988 w 1629187"/>
              <a:gd name="connsiteY13-1708" fmla="*/ 1885950 h 1893094"/>
              <a:gd name="connsiteX14-1709" fmla="*/ 433388 w 1629187"/>
              <a:gd name="connsiteY14-1710" fmla="*/ 1885950 h 1893094"/>
              <a:gd name="connsiteX15-1711" fmla="*/ 261938 w 1629187"/>
              <a:gd name="connsiteY15-1712" fmla="*/ 1664494 h 1893094"/>
              <a:gd name="connsiteX16-1713" fmla="*/ 326231 w 1629187"/>
              <a:gd name="connsiteY16-1714" fmla="*/ 1581150 h 1893094"/>
              <a:gd name="connsiteX17-1715" fmla="*/ 407194 w 1629187"/>
              <a:gd name="connsiteY17-1716" fmla="*/ 1373981 h 1893094"/>
              <a:gd name="connsiteX18-1717" fmla="*/ 192881 w 1629187"/>
              <a:gd name="connsiteY18-1718" fmla="*/ 1412080 h 1893094"/>
              <a:gd name="connsiteX19-1719" fmla="*/ 116681 w 1629187"/>
              <a:gd name="connsiteY19-1720" fmla="*/ 1447800 h 1893094"/>
              <a:gd name="connsiteX20-1721" fmla="*/ 0 w 1629187"/>
              <a:gd name="connsiteY20-1722" fmla="*/ 1300162 h 1893094"/>
              <a:gd name="connsiteX0-1723" fmla="*/ 0 w 1629187"/>
              <a:gd name="connsiteY0-1724" fmla="*/ 1300162 h 1893094"/>
              <a:gd name="connsiteX1-1725" fmla="*/ 776288 w 1629187"/>
              <a:gd name="connsiteY1-1726" fmla="*/ 0 h 1893094"/>
              <a:gd name="connsiteX2-1727" fmla="*/ 1562100 w 1629187"/>
              <a:gd name="connsiteY2-1728" fmla="*/ 1304925 h 1893094"/>
              <a:gd name="connsiteX3-1729" fmla="*/ 1445419 w 1629187"/>
              <a:gd name="connsiteY3-1730" fmla="*/ 1466850 h 1893094"/>
              <a:gd name="connsiteX4-1731" fmla="*/ 1516856 w 1629187"/>
              <a:gd name="connsiteY4-1732" fmla="*/ 1557338 h 1893094"/>
              <a:gd name="connsiteX5-1733" fmla="*/ 1607344 w 1629187"/>
              <a:gd name="connsiteY5-1734" fmla="*/ 1726406 h 1893094"/>
              <a:gd name="connsiteX6-1735" fmla="*/ 1426369 w 1629187"/>
              <a:gd name="connsiteY6-1736" fmla="*/ 1678781 h 1893094"/>
              <a:gd name="connsiteX7-1737" fmla="*/ 1312069 w 1629187"/>
              <a:gd name="connsiteY7-1738" fmla="*/ 1640681 h 1893094"/>
              <a:gd name="connsiteX8-1739" fmla="*/ 1126331 w 1629187"/>
              <a:gd name="connsiteY8-1740" fmla="*/ 1893094 h 1893094"/>
              <a:gd name="connsiteX9-1741" fmla="*/ 909638 w 1629187"/>
              <a:gd name="connsiteY9-1742" fmla="*/ 1893094 h 1893094"/>
              <a:gd name="connsiteX10-1743" fmla="*/ 869156 w 1629187"/>
              <a:gd name="connsiteY10-1744" fmla="*/ 1826419 h 1893094"/>
              <a:gd name="connsiteX11-1745" fmla="*/ 769144 w 1629187"/>
              <a:gd name="connsiteY11-1746" fmla="*/ 1607344 h 1893094"/>
              <a:gd name="connsiteX12-1747" fmla="*/ 671513 w 1629187"/>
              <a:gd name="connsiteY12-1748" fmla="*/ 1797844 h 1893094"/>
              <a:gd name="connsiteX13-1749" fmla="*/ 661988 w 1629187"/>
              <a:gd name="connsiteY13-1750" fmla="*/ 1885950 h 1893094"/>
              <a:gd name="connsiteX14-1751" fmla="*/ 433388 w 1629187"/>
              <a:gd name="connsiteY14-1752" fmla="*/ 1885950 h 1893094"/>
              <a:gd name="connsiteX15-1753" fmla="*/ 261938 w 1629187"/>
              <a:gd name="connsiteY15-1754" fmla="*/ 1664494 h 1893094"/>
              <a:gd name="connsiteX16-1755" fmla="*/ 326231 w 1629187"/>
              <a:gd name="connsiteY16-1756" fmla="*/ 1581150 h 1893094"/>
              <a:gd name="connsiteX17-1757" fmla="*/ 407194 w 1629187"/>
              <a:gd name="connsiteY17-1758" fmla="*/ 1373981 h 1893094"/>
              <a:gd name="connsiteX18-1759" fmla="*/ 192881 w 1629187"/>
              <a:gd name="connsiteY18-1760" fmla="*/ 1412080 h 1893094"/>
              <a:gd name="connsiteX19-1761" fmla="*/ 116681 w 1629187"/>
              <a:gd name="connsiteY19-1762" fmla="*/ 1447800 h 1893094"/>
              <a:gd name="connsiteX20-1763" fmla="*/ 0 w 1629187"/>
              <a:gd name="connsiteY20-1764" fmla="*/ 1300162 h 1893094"/>
              <a:gd name="connsiteX0-1765" fmla="*/ 0 w 1629187"/>
              <a:gd name="connsiteY0-1766" fmla="*/ 1300162 h 1893094"/>
              <a:gd name="connsiteX1-1767" fmla="*/ 776288 w 1629187"/>
              <a:gd name="connsiteY1-1768" fmla="*/ 0 h 1893094"/>
              <a:gd name="connsiteX2-1769" fmla="*/ 1562100 w 1629187"/>
              <a:gd name="connsiteY2-1770" fmla="*/ 1304925 h 1893094"/>
              <a:gd name="connsiteX3-1771" fmla="*/ 1445419 w 1629187"/>
              <a:gd name="connsiteY3-1772" fmla="*/ 1466850 h 1893094"/>
              <a:gd name="connsiteX4-1773" fmla="*/ 1516856 w 1629187"/>
              <a:gd name="connsiteY4-1774" fmla="*/ 1557338 h 1893094"/>
              <a:gd name="connsiteX5-1775" fmla="*/ 1607344 w 1629187"/>
              <a:gd name="connsiteY5-1776" fmla="*/ 1726406 h 1893094"/>
              <a:gd name="connsiteX6-1777" fmla="*/ 1426369 w 1629187"/>
              <a:gd name="connsiteY6-1778" fmla="*/ 1678781 h 1893094"/>
              <a:gd name="connsiteX7-1779" fmla="*/ 1312069 w 1629187"/>
              <a:gd name="connsiteY7-1780" fmla="*/ 1640681 h 1893094"/>
              <a:gd name="connsiteX8-1781" fmla="*/ 1126331 w 1629187"/>
              <a:gd name="connsiteY8-1782" fmla="*/ 1893094 h 1893094"/>
              <a:gd name="connsiteX9-1783" fmla="*/ 909638 w 1629187"/>
              <a:gd name="connsiteY9-1784" fmla="*/ 1893094 h 1893094"/>
              <a:gd name="connsiteX10-1785" fmla="*/ 869156 w 1629187"/>
              <a:gd name="connsiteY10-1786" fmla="*/ 1826419 h 1893094"/>
              <a:gd name="connsiteX11-1787" fmla="*/ 769144 w 1629187"/>
              <a:gd name="connsiteY11-1788" fmla="*/ 1607344 h 1893094"/>
              <a:gd name="connsiteX12-1789" fmla="*/ 671513 w 1629187"/>
              <a:gd name="connsiteY12-1790" fmla="*/ 1797844 h 1893094"/>
              <a:gd name="connsiteX13-1791" fmla="*/ 661988 w 1629187"/>
              <a:gd name="connsiteY13-1792" fmla="*/ 1885950 h 1893094"/>
              <a:gd name="connsiteX14-1793" fmla="*/ 433388 w 1629187"/>
              <a:gd name="connsiteY14-1794" fmla="*/ 1885950 h 1893094"/>
              <a:gd name="connsiteX15-1795" fmla="*/ 261938 w 1629187"/>
              <a:gd name="connsiteY15-1796" fmla="*/ 1664494 h 1893094"/>
              <a:gd name="connsiteX16-1797" fmla="*/ 326231 w 1629187"/>
              <a:gd name="connsiteY16-1798" fmla="*/ 1581150 h 1893094"/>
              <a:gd name="connsiteX17-1799" fmla="*/ 407194 w 1629187"/>
              <a:gd name="connsiteY17-1800" fmla="*/ 1373981 h 1893094"/>
              <a:gd name="connsiteX18-1801" fmla="*/ 192881 w 1629187"/>
              <a:gd name="connsiteY18-1802" fmla="*/ 1412080 h 1893094"/>
              <a:gd name="connsiteX19-1803" fmla="*/ 111919 w 1629187"/>
              <a:gd name="connsiteY19-1804" fmla="*/ 1454944 h 1893094"/>
              <a:gd name="connsiteX20-1805" fmla="*/ 0 w 1629187"/>
              <a:gd name="connsiteY20-1806" fmla="*/ 1300162 h 1893094"/>
              <a:gd name="connsiteX0-1807" fmla="*/ 0 w 1629187"/>
              <a:gd name="connsiteY0-1808" fmla="*/ 1300162 h 1893094"/>
              <a:gd name="connsiteX1-1809" fmla="*/ 776288 w 1629187"/>
              <a:gd name="connsiteY1-1810" fmla="*/ 0 h 1893094"/>
              <a:gd name="connsiteX2-1811" fmla="*/ 1562100 w 1629187"/>
              <a:gd name="connsiteY2-1812" fmla="*/ 1304925 h 1893094"/>
              <a:gd name="connsiteX3-1813" fmla="*/ 1445419 w 1629187"/>
              <a:gd name="connsiteY3-1814" fmla="*/ 1466850 h 1893094"/>
              <a:gd name="connsiteX4-1815" fmla="*/ 1516856 w 1629187"/>
              <a:gd name="connsiteY4-1816" fmla="*/ 1557338 h 1893094"/>
              <a:gd name="connsiteX5-1817" fmla="*/ 1607344 w 1629187"/>
              <a:gd name="connsiteY5-1818" fmla="*/ 1726406 h 1893094"/>
              <a:gd name="connsiteX6-1819" fmla="*/ 1426369 w 1629187"/>
              <a:gd name="connsiteY6-1820" fmla="*/ 1678781 h 1893094"/>
              <a:gd name="connsiteX7-1821" fmla="*/ 1312069 w 1629187"/>
              <a:gd name="connsiteY7-1822" fmla="*/ 1640681 h 1893094"/>
              <a:gd name="connsiteX8-1823" fmla="*/ 1126331 w 1629187"/>
              <a:gd name="connsiteY8-1824" fmla="*/ 1893094 h 1893094"/>
              <a:gd name="connsiteX9-1825" fmla="*/ 909638 w 1629187"/>
              <a:gd name="connsiteY9-1826" fmla="*/ 1893094 h 1893094"/>
              <a:gd name="connsiteX10-1827" fmla="*/ 869156 w 1629187"/>
              <a:gd name="connsiteY10-1828" fmla="*/ 1826419 h 1893094"/>
              <a:gd name="connsiteX11-1829" fmla="*/ 769144 w 1629187"/>
              <a:gd name="connsiteY11-1830" fmla="*/ 1607344 h 1893094"/>
              <a:gd name="connsiteX12-1831" fmla="*/ 671513 w 1629187"/>
              <a:gd name="connsiteY12-1832" fmla="*/ 1797844 h 1893094"/>
              <a:gd name="connsiteX13-1833" fmla="*/ 661988 w 1629187"/>
              <a:gd name="connsiteY13-1834" fmla="*/ 1885950 h 1893094"/>
              <a:gd name="connsiteX14-1835" fmla="*/ 433388 w 1629187"/>
              <a:gd name="connsiteY14-1836" fmla="*/ 1885950 h 1893094"/>
              <a:gd name="connsiteX15-1837" fmla="*/ 261938 w 1629187"/>
              <a:gd name="connsiteY15-1838" fmla="*/ 1664494 h 1893094"/>
              <a:gd name="connsiteX16-1839" fmla="*/ 326231 w 1629187"/>
              <a:gd name="connsiteY16-1840" fmla="*/ 1581150 h 1893094"/>
              <a:gd name="connsiteX17-1841" fmla="*/ 407194 w 1629187"/>
              <a:gd name="connsiteY17-1842" fmla="*/ 1373981 h 1893094"/>
              <a:gd name="connsiteX18-1843" fmla="*/ 192881 w 1629187"/>
              <a:gd name="connsiteY18-1844" fmla="*/ 1412080 h 1893094"/>
              <a:gd name="connsiteX19-1845" fmla="*/ 111919 w 1629187"/>
              <a:gd name="connsiteY19-1846" fmla="*/ 1454944 h 1893094"/>
              <a:gd name="connsiteX20-1847" fmla="*/ 0 w 1629187"/>
              <a:gd name="connsiteY20-1848" fmla="*/ 1300162 h 1893094"/>
              <a:gd name="connsiteX0-1849" fmla="*/ 0 w 1629187"/>
              <a:gd name="connsiteY0-1850" fmla="*/ 1300162 h 1893094"/>
              <a:gd name="connsiteX1-1851" fmla="*/ 776288 w 1629187"/>
              <a:gd name="connsiteY1-1852" fmla="*/ 0 h 1893094"/>
              <a:gd name="connsiteX2-1853" fmla="*/ 1562100 w 1629187"/>
              <a:gd name="connsiteY2-1854" fmla="*/ 1304925 h 1893094"/>
              <a:gd name="connsiteX3-1855" fmla="*/ 1445419 w 1629187"/>
              <a:gd name="connsiteY3-1856" fmla="*/ 1466850 h 1893094"/>
              <a:gd name="connsiteX4-1857" fmla="*/ 1516856 w 1629187"/>
              <a:gd name="connsiteY4-1858" fmla="*/ 1557338 h 1893094"/>
              <a:gd name="connsiteX5-1859" fmla="*/ 1607344 w 1629187"/>
              <a:gd name="connsiteY5-1860" fmla="*/ 1726406 h 1893094"/>
              <a:gd name="connsiteX6-1861" fmla="*/ 1426369 w 1629187"/>
              <a:gd name="connsiteY6-1862" fmla="*/ 1678781 h 1893094"/>
              <a:gd name="connsiteX7-1863" fmla="*/ 1312069 w 1629187"/>
              <a:gd name="connsiteY7-1864" fmla="*/ 1640681 h 1893094"/>
              <a:gd name="connsiteX8-1865" fmla="*/ 1126331 w 1629187"/>
              <a:gd name="connsiteY8-1866" fmla="*/ 1893094 h 1893094"/>
              <a:gd name="connsiteX9-1867" fmla="*/ 909638 w 1629187"/>
              <a:gd name="connsiteY9-1868" fmla="*/ 1893094 h 1893094"/>
              <a:gd name="connsiteX10-1869" fmla="*/ 869156 w 1629187"/>
              <a:gd name="connsiteY10-1870" fmla="*/ 1826419 h 1893094"/>
              <a:gd name="connsiteX11-1871" fmla="*/ 769144 w 1629187"/>
              <a:gd name="connsiteY11-1872" fmla="*/ 1607344 h 1893094"/>
              <a:gd name="connsiteX12-1873" fmla="*/ 671513 w 1629187"/>
              <a:gd name="connsiteY12-1874" fmla="*/ 1797844 h 1893094"/>
              <a:gd name="connsiteX13-1875" fmla="*/ 661988 w 1629187"/>
              <a:gd name="connsiteY13-1876" fmla="*/ 1885950 h 1893094"/>
              <a:gd name="connsiteX14-1877" fmla="*/ 433388 w 1629187"/>
              <a:gd name="connsiteY14-1878" fmla="*/ 1885950 h 1893094"/>
              <a:gd name="connsiteX15-1879" fmla="*/ 261938 w 1629187"/>
              <a:gd name="connsiteY15-1880" fmla="*/ 1664494 h 1893094"/>
              <a:gd name="connsiteX16-1881" fmla="*/ 326231 w 1629187"/>
              <a:gd name="connsiteY16-1882" fmla="*/ 1581150 h 1893094"/>
              <a:gd name="connsiteX17-1883" fmla="*/ 407194 w 1629187"/>
              <a:gd name="connsiteY17-1884" fmla="*/ 1373981 h 1893094"/>
              <a:gd name="connsiteX18-1885" fmla="*/ 192881 w 1629187"/>
              <a:gd name="connsiteY18-1886" fmla="*/ 1412080 h 1893094"/>
              <a:gd name="connsiteX19-1887" fmla="*/ 111919 w 1629187"/>
              <a:gd name="connsiteY19-1888" fmla="*/ 1454944 h 1893094"/>
              <a:gd name="connsiteX20-1889" fmla="*/ 0 w 1629187"/>
              <a:gd name="connsiteY20-1890" fmla="*/ 1300162 h 1893094"/>
              <a:gd name="connsiteX0-1891" fmla="*/ 0 w 1629187"/>
              <a:gd name="connsiteY0-1892" fmla="*/ 1300162 h 1893094"/>
              <a:gd name="connsiteX1-1893" fmla="*/ 776288 w 1629187"/>
              <a:gd name="connsiteY1-1894" fmla="*/ 0 h 1893094"/>
              <a:gd name="connsiteX2-1895" fmla="*/ 1562100 w 1629187"/>
              <a:gd name="connsiteY2-1896" fmla="*/ 1304925 h 1893094"/>
              <a:gd name="connsiteX3-1897" fmla="*/ 1445419 w 1629187"/>
              <a:gd name="connsiteY3-1898" fmla="*/ 1466850 h 1893094"/>
              <a:gd name="connsiteX4-1899" fmla="*/ 1516856 w 1629187"/>
              <a:gd name="connsiteY4-1900" fmla="*/ 1557338 h 1893094"/>
              <a:gd name="connsiteX5-1901" fmla="*/ 1607344 w 1629187"/>
              <a:gd name="connsiteY5-1902" fmla="*/ 1726406 h 1893094"/>
              <a:gd name="connsiteX6-1903" fmla="*/ 1426369 w 1629187"/>
              <a:gd name="connsiteY6-1904" fmla="*/ 1678781 h 1893094"/>
              <a:gd name="connsiteX7-1905" fmla="*/ 1312069 w 1629187"/>
              <a:gd name="connsiteY7-1906" fmla="*/ 1640681 h 1893094"/>
              <a:gd name="connsiteX8-1907" fmla="*/ 1126331 w 1629187"/>
              <a:gd name="connsiteY8-1908" fmla="*/ 1893094 h 1893094"/>
              <a:gd name="connsiteX9-1909" fmla="*/ 909638 w 1629187"/>
              <a:gd name="connsiteY9-1910" fmla="*/ 1893094 h 1893094"/>
              <a:gd name="connsiteX10-1911" fmla="*/ 869156 w 1629187"/>
              <a:gd name="connsiteY10-1912" fmla="*/ 1826419 h 1893094"/>
              <a:gd name="connsiteX11-1913" fmla="*/ 769144 w 1629187"/>
              <a:gd name="connsiteY11-1914" fmla="*/ 1607344 h 1893094"/>
              <a:gd name="connsiteX12-1915" fmla="*/ 671513 w 1629187"/>
              <a:gd name="connsiteY12-1916" fmla="*/ 1797844 h 1893094"/>
              <a:gd name="connsiteX13-1917" fmla="*/ 661988 w 1629187"/>
              <a:gd name="connsiteY13-1918" fmla="*/ 1885950 h 1893094"/>
              <a:gd name="connsiteX14-1919" fmla="*/ 433388 w 1629187"/>
              <a:gd name="connsiteY14-1920" fmla="*/ 1885950 h 1893094"/>
              <a:gd name="connsiteX15-1921" fmla="*/ 261938 w 1629187"/>
              <a:gd name="connsiteY15-1922" fmla="*/ 1664494 h 1893094"/>
              <a:gd name="connsiteX16-1923" fmla="*/ 326231 w 1629187"/>
              <a:gd name="connsiteY16-1924" fmla="*/ 1581150 h 1893094"/>
              <a:gd name="connsiteX17-1925" fmla="*/ 407194 w 1629187"/>
              <a:gd name="connsiteY17-1926" fmla="*/ 1373981 h 1893094"/>
              <a:gd name="connsiteX18-1927" fmla="*/ 192881 w 1629187"/>
              <a:gd name="connsiteY18-1928" fmla="*/ 1412080 h 1893094"/>
              <a:gd name="connsiteX19-1929" fmla="*/ 111919 w 1629187"/>
              <a:gd name="connsiteY19-1930" fmla="*/ 1454944 h 1893094"/>
              <a:gd name="connsiteX20-1931" fmla="*/ 0 w 1629187"/>
              <a:gd name="connsiteY20-1932" fmla="*/ 1300162 h 189309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</a:cxnLst>
            <a:rect l="l" t="t" r="r" b="b"/>
            <a:pathLst>
              <a:path w="1629187" h="1893094">
                <a:moveTo>
                  <a:pt x="0" y="1300162"/>
                </a:moveTo>
                <a:lnTo>
                  <a:pt x="776288" y="0"/>
                </a:lnTo>
                <a:lnTo>
                  <a:pt x="1562100" y="1304925"/>
                </a:lnTo>
                <a:lnTo>
                  <a:pt x="1445419" y="1466850"/>
                </a:lnTo>
                <a:cubicBezTo>
                  <a:pt x="1417638" y="1508124"/>
                  <a:pt x="1463674" y="1563688"/>
                  <a:pt x="1516856" y="1557338"/>
                </a:cubicBezTo>
                <a:cubicBezTo>
                  <a:pt x="1615282" y="1551781"/>
                  <a:pt x="1658938" y="1667669"/>
                  <a:pt x="1607344" y="1726406"/>
                </a:cubicBezTo>
                <a:cubicBezTo>
                  <a:pt x="1550194" y="1785937"/>
                  <a:pt x="1438275" y="1769268"/>
                  <a:pt x="1426369" y="1678781"/>
                </a:cubicBezTo>
                <a:cubicBezTo>
                  <a:pt x="1423194" y="1634331"/>
                  <a:pt x="1339057" y="1604168"/>
                  <a:pt x="1312069" y="1640681"/>
                </a:cubicBezTo>
                <a:lnTo>
                  <a:pt x="1126331" y="1893094"/>
                </a:lnTo>
                <a:lnTo>
                  <a:pt x="909638" y="1893094"/>
                </a:lnTo>
                <a:cubicBezTo>
                  <a:pt x="865187" y="1892300"/>
                  <a:pt x="832644" y="1877220"/>
                  <a:pt x="869156" y="1826419"/>
                </a:cubicBezTo>
                <a:cubicBezTo>
                  <a:pt x="931069" y="1746251"/>
                  <a:pt x="900112" y="1608931"/>
                  <a:pt x="769144" y="1607344"/>
                </a:cubicBezTo>
                <a:cubicBezTo>
                  <a:pt x="667544" y="1611313"/>
                  <a:pt x="630238" y="1734344"/>
                  <a:pt x="671513" y="1797844"/>
                </a:cubicBezTo>
                <a:cubicBezTo>
                  <a:pt x="706438" y="1843881"/>
                  <a:pt x="710407" y="1887537"/>
                  <a:pt x="661988" y="1885950"/>
                </a:cubicBezTo>
                <a:lnTo>
                  <a:pt x="433388" y="1885950"/>
                </a:lnTo>
                <a:lnTo>
                  <a:pt x="261938" y="1664494"/>
                </a:lnTo>
                <a:cubicBezTo>
                  <a:pt x="216694" y="1598613"/>
                  <a:pt x="271463" y="1573212"/>
                  <a:pt x="326231" y="1581150"/>
                </a:cubicBezTo>
                <a:cubicBezTo>
                  <a:pt x="379413" y="1588293"/>
                  <a:pt x="492125" y="1476375"/>
                  <a:pt x="407194" y="1373981"/>
                </a:cubicBezTo>
                <a:cubicBezTo>
                  <a:pt x="329406" y="1296193"/>
                  <a:pt x="206375" y="1339849"/>
                  <a:pt x="192881" y="1412080"/>
                </a:cubicBezTo>
                <a:cubicBezTo>
                  <a:pt x="179387" y="1476374"/>
                  <a:pt x="134938" y="1488280"/>
                  <a:pt x="111919" y="1454944"/>
                </a:cubicBezTo>
                <a:lnTo>
                  <a:pt x="0" y="1300162"/>
                </a:lnTo>
                <a:close/>
              </a:path>
            </a:pathLst>
          </a:custGeom>
          <a:solidFill>
            <a:srgbClr val="000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图形"/>
          <p:cNvSpPr/>
          <p:nvPr/>
        </p:nvSpPr>
        <p:spPr>
          <a:xfrm rot="4260000">
            <a:off x="6645600" y="3110400"/>
            <a:ext cx="1404000" cy="1634400"/>
          </a:xfrm>
          <a:custGeom>
            <a:avLst/>
            <a:gdLst>
              <a:gd name="connsiteX0" fmla="*/ 0 w 1600200"/>
              <a:gd name="connsiteY0" fmla="*/ 1300162 h 1893094"/>
              <a:gd name="connsiteX1" fmla="*/ 776288 w 1600200"/>
              <a:gd name="connsiteY1" fmla="*/ 0 h 1893094"/>
              <a:gd name="connsiteX2" fmla="*/ 1562100 w 1600200"/>
              <a:gd name="connsiteY2" fmla="*/ 1304925 h 1893094"/>
              <a:gd name="connsiteX3" fmla="*/ 1445419 w 1600200"/>
              <a:gd name="connsiteY3" fmla="*/ 1466850 h 1893094"/>
              <a:gd name="connsiteX4" fmla="*/ 1504950 w 1600200"/>
              <a:gd name="connsiteY4" fmla="*/ 1569244 h 1893094"/>
              <a:gd name="connsiteX5" fmla="*/ 1600200 w 1600200"/>
              <a:gd name="connsiteY5" fmla="*/ 1724025 h 1893094"/>
              <a:gd name="connsiteX6" fmla="*/ 1428750 w 1600200"/>
              <a:gd name="connsiteY6" fmla="*/ 1674019 h 1893094"/>
              <a:gd name="connsiteX7" fmla="*/ 1304925 w 1600200"/>
              <a:gd name="connsiteY7" fmla="*/ 1633537 h 1893094"/>
              <a:gd name="connsiteX8" fmla="*/ 1126331 w 1600200"/>
              <a:gd name="connsiteY8" fmla="*/ 1893094 h 1893094"/>
              <a:gd name="connsiteX9" fmla="*/ 909638 w 1600200"/>
              <a:gd name="connsiteY9" fmla="*/ 1893094 h 1893094"/>
              <a:gd name="connsiteX10" fmla="*/ 869156 w 1600200"/>
              <a:gd name="connsiteY10" fmla="*/ 1826419 h 1893094"/>
              <a:gd name="connsiteX11" fmla="*/ 769144 w 1600200"/>
              <a:gd name="connsiteY11" fmla="*/ 1607344 h 1893094"/>
              <a:gd name="connsiteX12" fmla="*/ 671513 w 1600200"/>
              <a:gd name="connsiteY12" fmla="*/ 1797844 h 1893094"/>
              <a:gd name="connsiteX13" fmla="*/ 661988 w 1600200"/>
              <a:gd name="connsiteY13" fmla="*/ 1885950 h 1893094"/>
              <a:gd name="connsiteX14" fmla="*/ 433388 w 1600200"/>
              <a:gd name="connsiteY14" fmla="*/ 1885950 h 1893094"/>
              <a:gd name="connsiteX15" fmla="*/ 261938 w 1600200"/>
              <a:gd name="connsiteY15" fmla="*/ 1664494 h 1893094"/>
              <a:gd name="connsiteX16" fmla="*/ 326231 w 1600200"/>
              <a:gd name="connsiteY16" fmla="*/ 1581150 h 1893094"/>
              <a:gd name="connsiteX17" fmla="*/ 414338 w 1600200"/>
              <a:gd name="connsiteY17" fmla="*/ 1366837 h 1893094"/>
              <a:gd name="connsiteX18" fmla="*/ 188119 w 1600200"/>
              <a:gd name="connsiteY18" fmla="*/ 1404937 h 1893094"/>
              <a:gd name="connsiteX19" fmla="*/ 116681 w 1600200"/>
              <a:gd name="connsiteY19" fmla="*/ 1447800 h 1893094"/>
              <a:gd name="connsiteX20" fmla="*/ 0 w 1600200"/>
              <a:gd name="connsiteY20" fmla="*/ 1300162 h 1893094"/>
              <a:gd name="connsiteX0-1" fmla="*/ 0 w 1600200"/>
              <a:gd name="connsiteY0-2" fmla="*/ 1300162 h 1893094"/>
              <a:gd name="connsiteX1-3" fmla="*/ 776288 w 1600200"/>
              <a:gd name="connsiteY1-4" fmla="*/ 0 h 1893094"/>
              <a:gd name="connsiteX2-5" fmla="*/ 1562100 w 1600200"/>
              <a:gd name="connsiteY2-6" fmla="*/ 1304925 h 1893094"/>
              <a:gd name="connsiteX3-7" fmla="*/ 1445419 w 1600200"/>
              <a:gd name="connsiteY3-8" fmla="*/ 1466850 h 1893094"/>
              <a:gd name="connsiteX4-9" fmla="*/ 1504950 w 1600200"/>
              <a:gd name="connsiteY4-10" fmla="*/ 1569244 h 1893094"/>
              <a:gd name="connsiteX5-11" fmla="*/ 1600200 w 1600200"/>
              <a:gd name="connsiteY5-12" fmla="*/ 1724025 h 1893094"/>
              <a:gd name="connsiteX6-13" fmla="*/ 1428750 w 1600200"/>
              <a:gd name="connsiteY6-14" fmla="*/ 1674019 h 1893094"/>
              <a:gd name="connsiteX7-15" fmla="*/ 1304925 w 1600200"/>
              <a:gd name="connsiteY7-16" fmla="*/ 1633537 h 1893094"/>
              <a:gd name="connsiteX8-17" fmla="*/ 1126331 w 1600200"/>
              <a:gd name="connsiteY8-18" fmla="*/ 1893094 h 1893094"/>
              <a:gd name="connsiteX9-19" fmla="*/ 909638 w 1600200"/>
              <a:gd name="connsiteY9-20" fmla="*/ 1893094 h 1893094"/>
              <a:gd name="connsiteX10-21" fmla="*/ 869156 w 1600200"/>
              <a:gd name="connsiteY10-22" fmla="*/ 1826419 h 1893094"/>
              <a:gd name="connsiteX11-23" fmla="*/ 769144 w 1600200"/>
              <a:gd name="connsiteY11-24" fmla="*/ 1607344 h 1893094"/>
              <a:gd name="connsiteX12-25" fmla="*/ 671513 w 1600200"/>
              <a:gd name="connsiteY12-26" fmla="*/ 1797844 h 1893094"/>
              <a:gd name="connsiteX13-27" fmla="*/ 661988 w 1600200"/>
              <a:gd name="connsiteY13-28" fmla="*/ 1885950 h 1893094"/>
              <a:gd name="connsiteX14-29" fmla="*/ 433388 w 1600200"/>
              <a:gd name="connsiteY14-30" fmla="*/ 1885950 h 1893094"/>
              <a:gd name="connsiteX15-31" fmla="*/ 261938 w 1600200"/>
              <a:gd name="connsiteY15-32" fmla="*/ 1664494 h 1893094"/>
              <a:gd name="connsiteX16-33" fmla="*/ 326231 w 1600200"/>
              <a:gd name="connsiteY16-34" fmla="*/ 1581150 h 1893094"/>
              <a:gd name="connsiteX17-35" fmla="*/ 414338 w 1600200"/>
              <a:gd name="connsiteY17-36" fmla="*/ 1366837 h 1893094"/>
              <a:gd name="connsiteX18-37" fmla="*/ 188119 w 1600200"/>
              <a:gd name="connsiteY18-38" fmla="*/ 1404937 h 1893094"/>
              <a:gd name="connsiteX19-39" fmla="*/ 116681 w 1600200"/>
              <a:gd name="connsiteY19-40" fmla="*/ 1447800 h 1893094"/>
              <a:gd name="connsiteX20-41" fmla="*/ 0 w 1600200"/>
              <a:gd name="connsiteY20-42" fmla="*/ 1300162 h 1893094"/>
              <a:gd name="connsiteX0-43" fmla="*/ 0 w 1600200"/>
              <a:gd name="connsiteY0-44" fmla="*/ 1300162 h 1893094"/>
              <a:gd name="connsiteX1-45" fmla="*/ 776288 w 1600200"/>
              <a:gd name="connsiteY1-46" fmla="*/ 0 h 1893094"/>
              <a:gd name="connsiteX2-47" fmla="*/ 1562100 w 1600200"/>
              <a:gd name="connsiteY2-48" fmla="*/ 1304925 h 1893094"/>
              <a:gd name="connsiteX3-49" fmla="*/ 1445419 w 1600200"/>
              <a:gd name="connsiteY3-50" fmla="*/ 1466850 h 1893094"/>
              <a:gd name="connsiteX4-51" fmla="*/ 1504950 w 1600200"/>
              <a:gd name="connsiteY4-52" fmla="*/ 1569244 h 1893094"/>
              <a:gd name="connsiteX5-53" fmla="*/ 1600200 w 1600200"/>
              <a:gd name="connsiteY5-54" fmla="*/ 1724025 h 1893094"/>
              <a:gd name="connsiteX6-55" fmla="*/ 1428750 w 1600200"/>
              <a:gd name="connsiteY6-56" fmla="*/ 1674019 h 1893094"/>
              <a:gd name="connsiteX7-57" fmla="*/ 1304925 w 1600200"/>
              <a:gd name="connsiteY7-58" fmla="*/ 1633537 h 1893094"/>
              <a:gd name="connsiteX8-59" fmla="*/ 1126331 w 1600200"/>
              <a:gd name="connsiteY8-60" fmla="*/ 1893094 h 1893094"/>
              <a:gd name="connsiteX9-61" fmla="*/ 909638 w 1600200"/>
              <a:gd name="connsiteY9-62" fmla="*/ 1893094 h 1893094"/>
              <a:gd name="connsiteX10-63" fmla="*/ 869156 w 1600200"/>
              <a:gd name="connsiteY10-64" fmla="*/ 1826419 h 1893094"/>
              <a:gd name="connsiteX11-65" fmla="*/ 769144 w 1600200"/>
              <a:gd name="connsiteY11-66" fmla="*/ 1607344 h 1893094"/>
              <a:gd name="connsiteX12-67" fmla="*/ 671513 w 1600200"/>
              <a:gd name="connsiteY12-68" fmla="*/ 1797844 h 1893094"/>
              <a:gd name="connsiteX13-69" fmla="*/ 661988 w 1600200"/>
              <a:gd name="connsiteY13-70" fmla="*/ 1885950 h 1893094"/>
              <a:gd name="connsiteX14-71" fmla="*/ 433388 w 1600200"/>
              <a:gd name="connsiteY14-72" fmla="*/ 1885950 h 1893094"/>
              <a:gd name="connsiteX15-73" fmla="*/ 261938 w 1600200"/>
              <a:gd name="connsiteY15-74" fmla="*/ 1664494 h 1893094"/>
              <a:gd name="connsiteX16-75" fmla="*/ 326231 w 1600200"/>
              <a:gd name="connsiteY16-76" fmla="*/ 1581150 h 1893094"/>
              <a:gd name="connsiteX17-77" fmla="*/ 414338 w 1600200"/>
              <a:gd name="connsiteY17-78" fmla="*/ 1366837 h 1893094"/>
              <a:gd name="connsiteX18-79" fmla="*/ 188119 w 1600200"/>
              <a:gd name="connsiteY18-80" fmla="*/ 1404937 h 1893094"/>
              <a:gd name="connsiteX19-81" fmla="*/ 116681 w 1600200"/>
              <a:gd name="connsiteY19-82" fmla="*/ 1447800 h 1893094"/>
              <a:gd name="connsiteX20-83" fmla="*/ 0 w 1600200"/>
              <a:gd name="connsiteY20-84" fmla="*/ 1300162 h 1893094"/>
              <a:gd name="connsiteX0-85" fmla="*/ 0 w 1600200"/>
              <a:gd name="connsiteY0-86" fmla="*/ 1300162 h 1893094"/>
              <a:gd name="connsiteX1-87" fmla="*/ 776288 w 1600200"/>
              <a:gd name="connsiteY1-88" fmla="*/ 0 h 1893094"/>
              <a:gd name="connsiteX2-89" fmla="*/ 1562100 w 1600200"/>
              <a:gd name="connsiteY2-90" fmla="*/ 1304925 h 1893094"/>
              <a:gd name="connsiteX3-91" fmla="*/ 1445419 w 1600200"/>
              <a:gd name="connsiteY3-92" fmla="*/ 1466850 h 1893094"/>
              <a:gd name="connsiteX4-93" fmla="*/ 1512094 w 1600200"/>
              <a:gd name="connsiteY4-94" fmla="*/ 1569244 h 1893094"/>
              <a:gd name="connsiteX5-95" fmla="*/ 1600200 w 1600200"/>
              <a:gd name="connsiteY5-96" fmla="*/ 1724025 h 1893094"/>
              <a:gd name="connsiteX6-97" fmla="*/ 1428750 w 1600200"/>
              <a:gd name="connsiteY6-98" fmla="*/ 1674019 h 1893094"/>
              <a:gd name="connsiteX7-99" fmla="*/ 1304925 w 1600200"/>
              <a:gd name="connsiteY7-100" fmla="*/ 1633537 h 1893094"/>
              <a:gd name="connsiteX8-101" fmla="*/ 1126331 w 1600200"/>
              <a:gd name="connsiteY8-102" fmla="*/ 1893094 h 1893094"/>
              <a:gd name="connsiteX9-103" fmla="*/ 909638 w 1600200"/>
              <a:gd name="connsiteY9-104" fmla="*/ 1893094 h 1893094"/>
              <a:gd name="connsiteX10-105" fmla="*/ 869156 w 1600200"/>
              <a:gd name="connsiteY10-106" fmla="*/ 1826419 h 1893094"/>
              <a:gd name="connsiteX11-107" fmla="*/ 769144 w 1600200"/>
              <a:gd name="connsiteY11-108" fmla="*/ 1607344 h 1893094"/>
              <a:gd name="connsiteX12-109" fmla="*/ 671513 w 1600200"/>
              <a:gd name="connsiteY12-110" fmla="*/ 1797844 h 1893094"/>
              <a:gd name="connsiteX13-111" fmla="*/ 661988 w 1600200"/>
              <a:gd name="connsiteY13-112" fmla="*/ 1885950 h 1893094"/>
              <a:gd name="connsiteX14-113" fmla="*/ 433388 w 1600200"/>
              <a:gd name="connsiteY14-114" fmla="*/ 1885950 h 1893094"/>
              <a:gd name="connsiteX15-115" fmla="*/ 261938 w 1600200"/>
              <a:gd name="connsiteY15-116" fmla="*/ 1664494 h 1893094"/>
              <a:gd name="connsiteX16-117" fmla="*/ 326231 w 1600200"/>
              <a:gd name="connsiteY16-118" fmla="*/ 1581150 h 1893094"/>
              <a:gd name="connsiteX17-119" fmla="*/ 414338 w 1600200"/>
              <a:gd name="connsiteY17-120" fmla="*/ 1366837 h 1893094"/>
              <a:gd name="connsiteX18-121" fmla="*/ 188119 w 1600200"/>
              <a:gd name="connsiteY18-122" fmla="*/ 1404937 h 1893094"/>
              <a:gd name="connsiteX19-123" fmla="*/ 116681 w 1600200"/>
              <a:gd name="connsiteY19-124" fmla="*/ 1447800 h 1893094"/>
              <a:gd name="connsiteX20-125" fmla="*/ 0 w 1600200"/>
              <a:gd name="connsiteY20-126" fmla="*/ 1300162 h 1893094"/>
              <a:gd name="connsiteX0-127" fmla="*/ 0 w 1600200"/>
              <a:gd name="connsiteY0-128" fmla="*/ 1300162 h 1893094"/>
              <a:gd name="connsiteX1-129" fmla="*/ 776288 w 1600200"/>
              <a:gd name="connsiteY1-130" fmla="*/ 0 h 1893094"/>
              <a:gd name="connsiteX2-131" fmla="*/ 1562100 w 1600200"/>
              <a:gd name="connsiteY2-132" fmla="*/ 1304925 h 1893094"/>
              <a:gd name="connsiteX3-133" fmla="*/ 1445419 w 1600200"/>
              <a:gd name="connsiteY3-134" fmla="*/ 1466850 h 1893094"/>
              <a:gd name="connsiteX4-135" fmla="*/ 1512094 w 1600200"/>
              <a:gd name="connsiteY4-136" fmla="*/ 1569244 h 1893094"/>
              <a:gd name="connsiteX5-137" fmla="*/ 1600200 w 1600200"/>
              <a:gd name="connsiteY5-138" fmla="*/ 1724025 h 1893094"/>
              <a:gd name="connsiteX6-139" fmla="*/ 1428750 w 1600200"/>
              <a:gd name="connsiteY6-140" fmla="*/ 1674019 h 1893094"/>
              <a:gd name="connsiteX7-141" fmla="*/ 1304925 w 1600200"/>
              <a:gd name="connsiteY7-142" fmla="*/ 1633537 h 1893094"/>
              <a:gd name="connsiteX8-143" fmla="*/ 1126331 w 1600200"/>
              <a:gd name="connsiteY8-144" fmla="*/ 1893094 h 1893094"/>
              <a:gd name="connsiteX9-145" fmla="*/ 909638 w 1600200"/>
              <a:gd name="connsiteY9-146" fmla="*/ 1893094 h 1893094"/>
              <a:gd name="connsiteX10-147" fmla="*/ 869156 w 1600200"/>
              <a:gd name="connsiteY10-148" fmla="*/ 1826419 h 1893094"/>
              <a:gd name="connsiteX11-149" fmla="*/ 769144 w 1600200"/>
              <a:gd name="connsiteY11-150" fmla="*/ 1607344 h 1893094"/>
              <a:gd name="connsiteX12-151" fmla="*/ 671513 w 1600200"/>
              <a:gd name="connsiteY12-152" fmla="*/ 1797844 h 1893094"/>
              <a:gd name="connsiteX13-153" fmla="*/ 661988 w 1600200"/>
              <a:gd name="connsiteY13-154" fmla="*/ 1885950 h 1893094"/>
              <a:gd name="connsiteX14-155" fmla="*/ 433388 w 1600200"/>
              <a:gd name="connsiteY14-156" fmla="*/ 1885950 h 1893094"/>
              <a:gd name="connsiteX15-157" fmla="*/ 261938 w 1600200"/>
              <a:gd name="connsiteY15-158" fmla="*/ 1664494 h 1893094"/>
              <a:gd name="connsiteX16-159" fmla="*/ 326231 w 1600200"/>
              <a:gd name="connsiteY16-160" fmla="*/ 1581150 h 1893094"/>
              <a:gd name="connsiteX17-161" fmla="*/ 414338 w 1600200"/>
              <a:gd name="connsiteY17-162" fmla="*/ 1366837 h 1893094"/>
              <a:gd name="connsiteX18-163" fmla="*/ 188119 w 1600200"/>
              <a:gd name="connsiteY18-164" fmla="*/ 1404937 h 1893094"/>
              <a:gd name="connsiteX19-165" fmla="*/ 116681 w 1600200"/>
              <a:gd name="connsiteY19-166" fmla="*/ 1447800 h 1893094"/>
              <a:gd name="connsiteX20-167" fmla="*/ 0 w 1600200"/>
              <a:gd name="connsiteY20-168" fmla="*/ 1300162 h 1893094"/>
              <a:gd name="connsiteX0-169" fmla="*/ 0 w 1600200"/>
              <a:gd name="connsiteY0-170" fmla="*/ 1300162 h 1893094"/>
              <a:gd name="connsiteX1-171" fmla="*/ 776288 w 1600200"/>
              <a:gd name="connsiteY1-172" fmla="*/ 0 h 1893094"/>
              <a:gd name="connsiteX2-173" fmla="*/ 1562100 w 1600200"/>
              <a:gd name="connsiteY2-174" fmla="*/ 1304925 h 1893094"/>
              <a:gd name="connsiteX3-175" fmla="*/ 1445419 w 1600200"/>
              <a:gd name="connsiteY3-176" fmla="*/ 1466850 h 1893094"/>
              <a:gd name="connsiteX4-177" fmla="*/ 1512094 w 1600200"/>
              <a:gd name="connsiteY4-178" fmla="*/ 1569244 h 1893094"/>
              <a:gd name="connsiteX5-179" fmla="*/ 1600200 w 1600200"/>
              <a:gd name="connsiteY5-180" fmla="*/ 1724025 h 1893094"/>
              <a:gd name="connsiteX6-181" fmla="*/ 1428750 w 1600200"/>
              <a:gd name="connsiteY6-182" fmla="*/ 1674019 h 1893094"/>
              <a:gd name="connsiteX7-183" fmla="*/ 1304925 w 1600200"/>
              <a:gd name="connsiteY7-184" fmla="*/ 1633537 h 1893094"/>
              <a:gd name="connsiteX8-185" fmla="*/ 1126331 w 1600200"/>
              <a:gd name="connsiteY8-186" fmla="*/ 1893094 h 1893094"/>
              <a:gd name="connsiteX9-187" fmla="*/ 909638 w 1600200"/>
              <a:gd name="connsiteY9-188" fmla="*/ 1893094 h 1893094"/>
              <a:gd name="connsiteX10-189" fmla="*/ 869156 w 1600200"/>
              <a:gd name="connsiteY10-190" fmla="*/ 1826419 h 1893094"/>
              <a:gd name="connsiteX11-191" fmla="*/ 769144 w 1600200"/>
              <a:gd name="connsiteY11-192" fmla="*/ 1607344 h 1893094"/>
              <a:gd name="connsiteX12-193" fmla="*/ 671513 w 1600200"/>
              <a:gd name="connsiteY12-194" fmla="*/ 1797844 h 1893094"/>
              <a:gd name="connsiteX13-195" fmla="*/ 661988 w 1600200"/>
              <a:gd name="connsiteY13-196" fmla="*/ 1885950 h 1893094"/>
              <a:gd name="connsiteX14-197" fmla="*/ 433388 w 1600200"/>
              <a:gd name="connsiteY14-198" fmla="*/ 1885950 h 1893094"/>
              <a:gd name="connsiteX15-199" fmla="*/ 261938 w 1600200"/>
              <a:gd name="connsiteY15-200" fmla="*/ 1664494 h 1893094"/>
              <a:gd name="connsiteX16-201" fmla="*/ 326231 w 1600200"/>
              <a:gd name="connsiteY16-202" fmla="*/ 1581150 h 1893094"/>
              <a:gd name="connsiteX17-203" fmla="*/ 414338 w 1600200"/>
              <a:gd name="connsiteY17-204" fmla="*/ 1366837 h 1893094"/>
              <a:gd name="connsiteX18-205" fmla="*/ 188119 w 1600200"/>
              <a:gd name="connsiteY18-206" fmla="*/ 1404937 h 1893094"/>
              <a:gd name="connsiteX19-207" fmla="*/ 116681 w 1600200"/>
              <a:gd name="connsiteY19-208" fmla="*/ 1447800 h 1893094"/>
              <a:gd name="connsiteX20-209" fmla="*/ 0 w 1600200"/>
              <a:gd name="connsiteY20-210" fmla="*/ 1300162 h 1893094"/>
              <a:gd name="connsiteX0-211" fmla="*/ 0 w 1600200"/>
              <a:gd name="connsiteY0-212" fmla="*/ 1300162 h 1893094"/>
              <a:gd name="connsiteX1-213" fmla="*/ 776288 w 1600200"/>
              <a:gd name="connsiteY1-214" fmla="*/ 0 h 1893094"/>
              <a:gd name="connsiteX2-215" fmla="*/ 1562100 w 1600200"/>
              <a:gd name="connsiteY2-216" fmla="*/ 1304925 h 1893094"/>
              <a:gd name="connsiteX3-217" fmla="*/ 1445419 w 1600200"/>
              <a:gd name="connsiteY3-218" fmla="*/ 1466850 h 1893094"/>
              <a:gd name="connsiteX4-219" fmla="*/ 1516856 w 1600200"/>
              <a:gd name="connsiteY4-220" fmla="*/ 1557338 h 1893094"/>
              <a:gd name="connsiteX5-221" fmla="*/ 1600200 w 1600200"/>
              <a:gd name="connsiteY5-222" fmla="*/ 1724025 h 1893094"/>
              <a:gd name="connsiteX6-223" fmla="*/ 1428750 w 1600200"/>
              <a:gd name="connsiteY6-224" fmla="*/ 1674019 h 1893094"/>
              <a:gd name="connsiteX7-225" fmla="*/ 1304925 w 1600200"/>
              <a:gd name="connsiteY7-226" fmla="*/ 1633537 h 1893094"/>
              <a:gd name="connsiteX8-227" fmla="*/ 1126331 w 1600200"/>
              <a:gd name="connsiteY8-228" fmla="*/ 1893094 h 1893094"/>
              <a:gd name="connsiteX9-229" fmla="*/ 909638 w 1600200"/>
              <a:gd name="connsiteY9-230" fmla="*/ 1893094 h 1893094"/>
              <a:gd name="connsiteX10-231" fmla="*/ 869156 w 1600200"/>
              <a:gd name="connsiteY10-232" fmla="*/ 1826419 h 1893094"/>
              <a:gd name="connsiteX11-233" fmla="*/ 769144 w 1600200"/>
              <a:gd name="connsiteY11-234" fmla="*/ 1607344 h 1893094"/>
              <a:gd name="connsiteX12-235" fmla="*/ 671513 w 1600200"/>
              <a:gd name="connsiteY12-236" fmla="*/ 1797844 h 1893094"/>
              <a:gd name="connsiteX13-237" fmla="*/ 661988 w 1600200"/>
              <a:gd name="connsiteY13-238" fmla="*/ 1885950 h 1893094"/>
              <a:gd name="connsiteX14-239" fmla="*/ 433388 w 1600200"/>
              <a:gd name="connsiteY14-240" fmla="*/ 1885950 h 1893094"/>
              <a:gd name="connsiteX15-241" fmla="*/ 261938 w 1600200"/>
              <a:gd name="connsiteY15-242" fmla="*/ 1664494 h 1893094"/>
              <a:gd name="connsiteX16-243" fmla="*/ 326231 w 1600200"/>
              <a:gd name="connsiteY16-244" fmla="*/ 1581150 h 1893094"/>
              <a:gd name="connsiteX17-245" fmla="*/ 414338 w 1600200"/>
              <a:gd name="connsiteY17-246" fmla="*/ 1366837 h 1893094"/>
              <a:gd name="connsiteX18-247" fmla="*/ 188119 w 1600200"/>
              <a:gd name="connsiteY18-248" fmla="*/ 1404937 h 1893094"/>
              <a:gd name="connsiteX19-249" fmla="*/ 116681 w 1600200"/>
              <a:gd name="connsiteY19-250" fmla="*/ 1447800 h 1893094"/>
              <a:gd name="connsiteX20-251" fmla="*/ 0 w 1600200"/>
              <a:gd name="connsiteY20-252" fmla="*/ 1300162 h 1893094"/>
              <a:gd name="connsiteX0-253" fmla="*/ 0 w 1600200"/>
              <a:gd name="connsiteY0-254" fmla="*/ 1300162 h 1893094"/>
              <a:gd name="connsiteX1-255" fmla="*/ 776288 w 1600200"/>
              <a:gd name="connsiteY1-256" fmla="*/ 0 h 1893094"/>
              <a:gd name="connsiteX2-257" fmla="*/ 1562100 w 1600200"/>
              <a:gd name="connsiteY2-258" fmla="*/ 1304925 h 1893094"/>
              <a:gd name="connsiteX3-259" fmla="*/ 1445419 w 1600200"/>
              <a:gd name="connsiteY3-260" fmla="*/ 1466850 h 1893094"/>
              <a:gd name="connsiteX4-261" fmla="*/ 1516856 w 1600200"/>
              <a:gd name="connsiteY4-262" fmla="*/ 1557338 h 1893094"/>
              <a:gd name="connsiteX5-263" fmla="*/ 1600200 w 1600200"/>
              <a:gd name="connsiteY5-264" fmla="*/ 1724025 h 1893094"/>
              <a:gd name="connsiteX6-265" fmla="*/ 1428750 w 1600200"/>
              <a:gd name="connsiteY6-266" fmla="*/ 1674019 h 1893094"/>
              <a:gd name="connsiteX7-267" fmla="*/ 1304925 w 1600200"/>
              <a:gd name="connsiteY7-268" fmla="*/ 1633537 h 1893094"/>
              <a:gd name="connsiteX8-269" fmla="*/ 1126331 w 1600200"/>
              <a:gd name="connsiteY8-270" fmla="*/ 1893094 h 1893094"/>
              <a:gd name="connsiteX9-271" fmla="*/ 909638 w 1600200"/>
              <a:gd name="connsiteY9-272" fmla="*/ 1893094 h 1893094"/>
              <a:gd name="connsiteX10-273" fmla="*/ 869156 w 1600200"/>
              <a:gd name="connsiteY10-274" fmla="*/ 1826419 h 1893094"/>
              <a:gd name="connsiteX11-275" fmla="*/ 769144 w 1600200"/>
              <a:gd name="connsiteY11-276" fmla="*/ 1607344 h 1893094"/>
              <a:gd name="connsiteX12-277" fmla="*/ 671513 w 1600200"/>
              <a:gd name="connsiteY12-278" fmla="*/ 1797844 h 1893094"/>
              <a:gd name="connsiteX13-279" fmla="*/ 661988 w 1600200"/>
              <a:gd name="connsiteY13-280" fmla="*/ 1885950 h 1893094"/>
              <a:gd name="connsiteX14-281" fmla="*/ 433388 w 1600200"/>
              <a:gd name="connsiteY14-282" fmla="*/ 1885950 h 1893094"/>
              <a:gd name="connsiteX15-283" fmla="*/ 261938 w 1600200"/>
              <a:gd name="connsiteY15-284" fmla="*/ 1664494 h 1893094"/>
              <a:gd name="connsiteX16-285" fmla="*/ 326231 w 1600200"/>
              <a:gd name="connsiteY16-286" fmla="*/ 1581150 h 1893094"/>
              <a:gd name="connsiteX17-287" fmla="*/ 414338 w 1600200"/>
              <a:gd name="connsiteY17-288" fmla="*/ 1366837 h 1893094"/>
              <a:gd name="connsiteX18-289" fmla="*/ 188119 w 1600200"/>
              <a:gd name="connsiteY18-290" fmla="*/ 1404937 h 1893094"/>
              <a:gd name="connsiteX19-291" fmla="*/ 116681 w 1600200"/>
              <a:gd name="connsiteY19-292" fmla="*/ 1447800 h 1893094"/>
              <a:gd name="connsiteX20-293" fmla="*/ 0 w 1600200"/>
              <a:gd name="connsiteY20-294" fmla="*/ 1300162 h 1893094"/>
              <a:gd name="connsiteX0-295" fmla="*/ 0 w 1618472"/>
              <a:gd name="connsiteY0-296" fmla="*/ 1300162 h 1893094"/>
              <a:gd name="connsiteX1-297" fmla="*/ 776288 w 1618472"/>
              <a:gd name="connsiteY1-298" fmla="*/ 0 h 1893094"/>
              <a:gd name="connsiteX2-299" fmla="*/ 1562100 w 1618472"/>
              <a:gd name="connsiteY2-300" fmla="*/ 1304925 h 1893094"/>
              <a:gd name="connsiteX3-301" fmla="*/ 1445419 w 1618472"/>
              <a:gd name="connsiteY3-302" fmla="*/ 1466850 h 1893094"/>
              <a:gd name="connsiteX4-303" fmla="*/ 1516856 w 1618472"/>
              <a:gd name="connsiteY4-304" fmla="*/ 1557338 h 1893094"/>
              <a:gd name="connsiteX5-305" fmla="*/ 1600200 w 1618472"/>
              <a:gd name="connsiteY5-306" fmla="*/ 1724025 h 1893094"/>
              <a:gd name="connsiteX6-307" fmla="*/ 1428750 w 1618472"/>
              <a:gd name="connsiteY6-308" fmla="*/ 1674019 h 1893094"/>
              <a:gd name="connsiteX7-309" fmla="*/ 1304925 w 1618472"/>
              <a:gd name="connsiteY7-310" fmla="*/ 1633537 h 1893094"/>
              <a:gd name="connsiteX8-311" fmla="*/ 1126331 w 1618472"/>
              <a:gd name="connsiteY8-312" fmla="*/ 1893094 h 1893094"/>
              <a:gd name="connsiteX9-313" fmla="*/ 909638 w 1618472"/>
              <a:gd name="connsiteY9-314" fmla="*/ 1893094 h 1893094"/>
              <a:gd name="connsiteX10-315" fmla="*/ 869156 w 1618472"/>
              <a:gd name="connsiteY10-316" fmla="*/ 1826419 h 1893094"/>
              <a:gd name="connsiteX11-317" fmla="*/ 769144 w 1618472"/>
              <a:gd name="connsiteY11-318" fmla="*/ 1607344 h 1893094"/>
              <a:gd name="connsiteX12-319" fmla="*/ 671513 w 1618472"/>
              <a:gd name="connsiteY12-320" fmla="*/ 1797844 h 1893094"/>
              <a:gd name="connsiteX13-321" fmla="*/ 661988 w 1618472"/>
              <a:gd name="connsiteY13-322" fmla="*/ 1885950 h 1893094"/>
              <a:gd name="connsiteX14-323" fmla="*/ 433388 w 1618472"/>
              <a:gd name="connsiteY14-324" fmla="*/ 1885950 h 1893094"/>
              <a:gd name="connsiteX15-325" fmla="*/ 261938 w 1618472"/>
              <a:gd name="connsiteY15-326" fmla="*/ 1664494 h 1893094"/>
              <a:gd name="connsiteX16-327" fmla="*/ 326231 w 1618472"/>
              <a:gd name="connsiteY16-328" fmla="*/ 1581150 h 1893094"/>
              <a:gd name="connsiteX17-329" fmla="*/ 414338 w 1618472"/>
              <a:gd name="connsiteY17-330" fmla="*/ 1366837 h 1893094"/>
              <a:gd name="connsiteX18-331" fmla="*/ 188119 w 1618472"/>
              <a:gd name="connsiteY18-332" fmla="*/ 1404937 h 1893094"/>
              <a:gd name="connsiteX19-333" fmla="*/ 116681 w 1618472"/>
              <a:gd name="connsiteY19-334" fmla="*/ 1447800 h 1893094"/>
              <a:gd name="connsiteX20-335" fmla="*/ 0 w 1618472"/>
              <a:gd name="connsiteY20-336" fmla="*/ 1300162 h 1893094"/>
              <a:gd name="connsiteX0-337" fmla="*/ 0 w 1618472"/>
              <a:gd name="connsiteY0-338" fmla="*/ 1300162 h 1893094"/>
              <a:gd name="connsiteX1-339" fmla="*/ 776288 w 1618472"/>
              <a:gd name="connsiteY1-340" fmla="*/ 0 h 1893094"/>
              <a:gd name="connsiteX2-341" fmla="*/ 1562100 w 1618472"/>
              <a:gd name="connsiteY2-342" fmla="*/ 1304925 h 1893094"/>
              <a:gd name="connsiteX3-343" fmla="*/ 1445419 w 1618472"/>
              <a:gd name="connsiteY3-344" fmla="*/ 1466850 h 1893094"/>
              <a:gd name="connsiteX4-345" fmla="*/ 1516856 w 1618472"/>
              <a:gd name="connsiteY4-346" fmla="*/ 1557338 h 1893094"/>
              <a:gd name="connsiteX5-347" fmla="*/ 1600200 w 1618472"/>
              <a:gd name="connsiteY5-348" fmla="*/ 1724025 h 1893094"/>
              <a:gd name="connsiteX6-349" fmla="*/ 1428750 w 1618472"/>
              <a:gd name="connsiteY6-350" fmla="*/ 1674019 h 1893094"/>
              <a:gd name="connsiteX7-351" fmla="*/ 1304925 w 1618472"/>
              <a:gd name="connsiteY7-352" fmla="*/ 1633537 h 1893094"/>
              <a:gd name="connsiteX8-353" fmla="*/ 1126331 w 1618472"/>
              <a:gd name="connsiteY8-354" fmla="*/ 1893094 h 1893094"/>
              <a:gd name="connsiteX9-355" fmla="*/ 909638 w 1618472"/>
              <a:gd name="connsiteY9-356" fmla="*/ 1893094 h 1893094"/>
              <a:gd name="connsiteX10-357" fmla="*/ 869156 w 1618472"/>
              <a:gd name="connsiteY10-358" fmla="*/ 1826419 h 1893094"/>
              <a:gd name="connsiteX11-359" fmla="*/ 769144 w 1618472"/>
              <a:gd name="connsiteY11-360" fmla="*/ 1607344 h 1893094"/>
              <a:gd name="connsiteX12-361" fmla="*/ 671513 w 1618472"/>
              <a:gd name="connsiteY12-362" fmla="*/ 1797844 h 1893094"/>
              <a:gd name="connsiteX13-363" fmla="*/ 661988 w 1618472"/>
              <a:gd name="connsiteY13-364" fmla="*/ 1885950 h 1893094"/>
              <a:gd name="connsiteX14-365" fmla="*/ 433388 w 1618472"/>
              <a:gd name="connsiteY14-366" fmla="*/ 1885950 h 1893094"/>
              <a:gd name="connsiteX15-367" fmla="*/ 261938 w 1618472"/>
              <a:gd name="connsiteY15-368" fmla="*/ 1664494 h 1893094"/>
              <a:gd name="connsiteX16-369" fmla="*/ 326231 w 1618472"/>
              <a:gd name="connsiteY16-370" fmla="*/ 1581150 h 1893094"/>
              <a:gd name="connsiteX17-371" fmla="*/ 414338 w 1618472"/>
              <a:gd name="connsiteY17-372" fmla="*/ 1366837 h 1893094"/>
              <a:gd name="connsiteX18-373" fmla="*/ 188119 w 1618472"/>
              <a:gd name="connsiteY18-374" fmla="*/ 1404937 h 1893094"/>
              <a:gd name="connsiteX19-375" fmla="*/ 116681 w 1618472"/>
              <a:gd name="connsiteY19-376" fmla="*/ 1447800 h 1893094"/>
              <a:gd name="connsiteX20-377" fmla="*/ 0 w 1618472"/>
              <a:gd name="connsiteY20-378" fmla="*/ 1300162 h 1893094"/>
              <a:gd name="connsiteX0-379" fmla="*/ 0 w 1624617"/>
              <a:gd name="connsiteY0-380" fmla="*/ 1300162 h 1893094"/>
              <a:gd name="connsiteX1-381" fmla="*/ 776288 w 1624617"/>
              <a:gd name="connsiteY1-382" fmla="*/ 0 h 1893094"/>
              <a:gd name="connsiteX2-383" fmla="*/ 1562100 w 1624617"/>
              <a:gd name="connsiteY2-384" fmla="*/ 1304925 h 1893094"/>
              <a:gd name="connsiteX3-385" fmla="*/ 1445419 w 1624617"/>
              <a:gd name="connsiteY3-386" fmla="*/ 1466850 h 1893094"/>
              <a:gd name="connsiteX4-387" fmla="*/ 1516856 w 1624617"/>
              <a:gd name="connsiteY4-388" fmla="*/ 1557338 h 1893094"/>
              <a:gd name="connsiteX5-389" fmla="*/ 1600200 w 1624617"/>
              <a:gd name="connsiteY5-390" fmla="*/ 1724025 h 1893094"/>
              <a:gd name="connsiteX6-391" fmla="*/ 1428750 w 1624617"/>
              <a:gd name="connsiteY6-392" fmla="*/ 1674019 h 1893094"/>
              <a:gd name="connsiteX7-393" fmla="*/ 1304925 w 1624617"/>
              <a:gd name="connsiteY7-394" fmla="*/ 1633537 h 1893094"/>
              <a:gd name="connsiteX8-395" fmla="*/ 1126331 w 1624617"/>
              <a:gd name="connsiteY8-396" fmla="*/ 1893094 h 1893094"/>
              <a:gd name="connsiteX9-397" fmla="*/ 909638 w 1624617"/>
              <a:gd name="connsiteY9-398" fmla="*/ 1893094 h 1893094"/>
              <a:gd name="connsiteX10-399" fmla="*/ 869156 w 1624617"/>
              <a:gd name="connsiteY10-400" fmla="*/ 1826419 h 1893094"/>
              <a:gd name="connsiteX11-401" fmla="*/ 769144 w 1624617"/>
              <a:gd name="connsiteY11-402" fmla="*/ 1607344 h 1893094"/>
              <a:gd name="connsiteX12-403" fmla="*/ 671513 w 1624617"/>
              <a:gd name="connsiteY12-404" fmla="*/ 1797844 h 1893094"/>
              <a:gd name="connsiteX13-405" fmla="*/ 661988 w 1624617"/>
              <a:gd name="connsiteY13-406" fmla="*/ 1885950 h 1893094"/>
              <a:gd name="connsiteX14-407" fmla="*/ 433388 w 1624617"/>
              <a:gd name="connsiteY14-408" fmla="*/ 1885950 h 1893094"/>
              <a:gd name="connsiteX15-409" fmla="*/ 261938 w 1624617"/>
              <a:gd name="connsiteY15-410" fmla="*/ 1664494 h 1893094"/>
              <a:gd name="connsiteX16-411" fmla="*/ 326231 w 1624617"/>
              <a:gd name="connsiteY16-412" fmla="*/ 1581150 h 1893094"/>
              <a:gd name="connsiteX17-413" fmla="*/ 414338 w 1624617"/>
              <a:gd name="connsiteY17-414" fmla="*/ 1366837 h 1893094"/>
              <a:gd name="connsiteX18-415" fmla="*/ 188119 w 1624617"/>
              <a:gd name="connsiteY18-416" fmla="*/ 1404937 h 1893094"/>
              <a:gd name="connsiteX19-417" fmla="*/ 116681 w 1624617"/>
              <a:gd name="connsiteY19-418" fmla="*/ 1447800 h 1893094"/>
              <a:gd name="connsiteX20-419" fmla="*/ 0 w 1624617"/>
              <a:gd name="connsiteY20-420" fmla="*/ 1300162 h 1893094"/>
              <a:gd name="connsiteX0-421" fmla="*/ 0 w 1624617"/>
              <a:gd name="connsiteY0-422" fmla="*/ 1300162 h 1893094"/>
              <a:gd name="connsiteX1-423" fmla="*/ 776288 w 1624617"/>
              <a:gd name="connsiteY1-424" fmla="*/ 0 h 1893094"/>
              <a:gd name="connsiteX2-425" fmla="*/ 1562100 w 1624617"/>
              <a:gd name="connsiteY2-426" fmla="*/ 1304925 h 1893094"/>
              <a:gd name="connsiteX3-427" fmla="*/ 1445419 w 1624617"/>
              <a:gd name="connsiteY3-428" fmla="*/ 1466850 h 1893094"/>
              <a:gd name="connsiteX4-429" fmla="*/ 1516856 w 1624617"/>
              <a:gd name="connsiteY4-430" fmla="*/ 1557338 h 1893094"/>
              <a:gd name="connsiteX5-431" fmla="*/ 1600200 w 1624617"/>
              <a:gd name="connsiteY5-432" fmla="*/ 1724025 h 1893094"/>
              <a:gd name="connsiteX6-433" fmla="*/ 1428750 w 1624617"/>
              <a:gd name="connsiteY6-434" fmla="*/ 1674019 h 1893094"/>
              <a:gd name="connsiteX7-435" fmla="*/ 1304925 w 1624617"/>
              <a:gd name="connsiteY7-436" fmla="*/ 1633537 h 1893094"/>
              <a:gd name="connsiteX8-437" fmla="*/ 1126331 w 1624617"/>
              <a:gd name="connsiteY8-438" fmla="*/ 1893094 h 1893094"/>
              <a:gd name="connsiteX9-439" fmla="*/ 909638 w 1624617"/>
              <a:gd name="connsiteY9-440" fmla="*/ 1893094 h 1893094"/>
              <a:gd name="connsiteX10-441" fmla="*/ 869156 w 1624617"/>
              <a:gd name="connsiteY10-442" fmla="*/ 1826419 h 1893094"/>
              <a:gd name="connsiteX11-443" fmla="*/ 769144 w 1624617"/>
              <a:gd name="connsiteY11-444" fmla="*/ 1607344 h 1893094"/>
              <a:gd name="connsiteX12-445" fmla="*/ 671513 w 1624617"/>
              <a:gd name="connsiteY12-446" fmla="*/ 1797844 h 1893094"/>
              <a:gd name="connsiteX13-447" fmla="*/ 661988 w 1624617"/>
              <a:gd name="connsiteY13-448" fmla="*/ 1885950 h 1893094"/>
              <a:gd name="connsiteX14-449" fmla="*/ 433388 w 1624617"/>
              <a:gd name="connsiteY14-450" fmla="*/ 1885950 h 1893094"/>
              <a:gd name="connsiteX15-451" fmla="*/ 261938 w 1624617"/>
              <a:gd name="connsiteY15-452" fmla="*/ 1664494 h 1893094"/>
              <a:gd name="connsiteX16-453" fmla="*/ 326231 w 1624617"/>
              <a:gd name="connsiteY16-454" fmla="*/ 1581150 h 1893094"/>
              <a:gd name="connsiteX17-455" fmla="*/ 414338 w 1624617"/>
              <a:gd name="connsiteY17-456" fmla="*/ 1366837 h 1893094"/>
              <a:gd name="connsiteX18-457" fmla="*/ 188119 w 1624617"/>
              <a:gd name="connsiteY18-458" fmla="*/ 1404937 h 1893094"/>
              <a:gd name="connsiteX19-459" fmla="*/ 116681 w 1624617"/>
              <a:gd name="connsiteY19-460" fmla="*/ 1447800 h 1893094"/>
              <a:gd name="connsiteX20-461" fmla="*/ 0 w 1624617"/>
              <a:gd name="connsiteY20-462" fmla="*/ 1300162 h 1893094"/>
              <a:gd name="connsiteX0-463" fmla="*/ 0 w 1624617"/>
              <a:gd name="connsiteY0-464" fmla="*/ 1300162 h 1893094"/>
              <a:gd name="connsiteX1-465" fmla="*/ 776288 w 1624617"/>
              <a:gd name="connsiteY1-466" fmla="*/ 0 h 1893094"/>
              <a:gd name="connsiteX2-467" fmla="*/ 1562100 w 1624617"/>
              <a:gd name="connsiteY2-468" fmla="*/ 1304925 h 1893094"/>
              <a:gd name="connsiteX3-469" fmla="*/ 1445419 w 1624617"/>
              <a:gd name="connsiteY3-470" fmla="*/ 1466850 h 1893094"/>
              <a:gd name="connsiteX4-471" fmla="*/ 1516856 w 1624617"/>
              <a:gd name="connsiteY4-472" fmla="*/ 1557338 h 1893094"/>
              <a:gd name="connsiteX5-473" fmla="*/ 1600200 w 1624617"/>
              <a:gd name="connsiteY5-474" fmla="*/ 1724025 h 1893094"/>
              <a:gd name="connsiteX6-475" fmla="*/ 1428750 w 1624617"/>
              <a:gd name="connsiteY6-476" fmla="*/ 1674019 h 1893094"/>
              <a:gd name="connsiteX7-477" fmla="*/ 1304925 w 1624617"/>
              <a:gd name="connsiteY7-478" fmla="*/ 1633537 h 1893094"/>
              <a:gd name="connsiteX8-479" fmla="*/ 1126331 w 1624617"/>
              <a:gd name="connsiteY8-480" fmla="*/ 1893094 h 1893094"/>
              <a:gd name="connsiteX9-481" fmla="*/ 909638 w 1624617"/>
              <a:gd name="connsiteY9-482" fmla="*/ 1893094 h 1893094"/>
              <a:gd name="connsiteX10-483" fmla="*/ 869156 w 1624617"/>
              <a:gd name="connsiteY10-484" fmla="*/ 1826419 h 1893094"/>
              <a:gd name="connsiteX11-485" fmla="*/ 769144 w 1624617"/>
              <a:gd name="connsiteY11-486" fmla="*/ 1607344 h 1893094"/>
              <a:gd name="connsiteX12-487" fmla="*/ 671513 w 1624617"/>
              <a:gd name="connsiteY12-488" fmla="*/ 1797844 h 1893094"/>
              <a:gd name="connsiteX13-489" fmla="*/ 661988 w 1624617"/>
              <a:gd name="connsiteY13-490" fmla="*/ 1885950 h 1893094"/>
              <a:gd name="connsiteX14-491" fmla="*/ 433388 w 1624617"/>
              <a:gd name="connsiteY14-492" fmla="*/ 1885950 h 1893094"/>
              <a:gd name="connsiteX15-493" fmla="*/ 261938 w 1624617"/>
              <a:gd name="connsiteY15-494" fmla="*/ 1664494 h 1893094"/>
              <a:gd name="connsiteX16-495" fmla="*/ 326231 w 1624617"/>
              <a:gd name="connsiteY16-496" fmla="*/ 1581150 h 1893094"/>
              <a:gd name="connsiteX17-497" fmla="*/ 414338 w 1624617"/>
              <a:gd name="connsiteY17-498" fmla="*/ 1366837 h 1893094"/>
              <a:gd name="connsiteX18-499" fmla="*/ 188119 w 1624617"/>
              <a:gd name="connsiteY18-500" fmla="*/ 1404937 h 1893094"/>
              <a:gd name="connsiteX19-501" fmla="*/ 116681 w 1624617"/>
              <a:gd name="connsiteY19-502" fmla="*/ 1447800 h 1893094"/>
              <a:gd name="connsiteX20-503" fmla="*/ 0 w 1624617"/>
              <a:gd name="connsiteY20-504" fmla="*/ 1300162 h 1893094"/>
              <a:gd name="connsiteX0-505" fmla="*/ 0 w 1624617"/>
              <a:gd name="connsiteY0-506" fmla="*/ 1300162 h 1893094"/>
              <a:gd name="connsiteX1-507" fmla="*/ 776288 w 1624617"/>
              <a:gd name="connsiteY1-508" fmla="*/ 0 h 1893094"/>
              <a:gd name="connsiteX2-509" fmla="*/ 1562100 w 1624617"/>
              <a:gd name="connsiteY2-510" fmla="*/ 1304925 h 1893094"/>
              <a:gd name="connsiteX3-511" fmla="*/ 1445419 w 1624617"/>
              <a:gd name="connsiteY3-512" fmla="*/ 1466850 h 1893094"/>
              <a:gd name="connsiteX4-513" fmla="*/ 1516856 w 1624617"/>
              <a:gd name="connsiteY4-514" fmla="*/ 1557338 h 1893094"/>
              <a:gd name="connsiteX5-515" fmla="*/ 1600200 w 1624617"/>
              <a:gd name="connsiteY5-516" fmla="*/ 1724025 h 1893094"/>
              <a:gd name="connsiteX6-517" fmla="*/ 1428750 w 1624617"/>
              <a:gd name="connsiteY6-518" fmla="*/ 1674019 h 1893094"/>
              <a:gd name="connsiteX7-519" fmla="*/ 1312069 w 1624617"/>
              <a:gd name="connsiteY7-520" fmla="*/ 1640681 h 1893094"/>
              <a:gd name="connsiteX8-521" fmla="*/ 1126331 w 1624617"/>
              <a:gd name="connsiteY8-522" fmla="*/ 1893094 h 1893094"/>
              <a:gd name="connsiteX9-523" fmla="*/ 909638 w 1624617"/>
              <a:gd name="connsiteY9-524" fmla="*/ 1893094 h 1893094"/>
              <a:gd name="connsiteX10-525" fmla="*/ 869156 w 1624617"/>
              <a:gd name="connsiteY10-526" fmla="*/ 1826419 h 1893094"/>
              <a:gd name="connsiteX11-527" fmla="*/ 769144 w 1624617"/>
              <a:gd name="connsiteY11-528" fmla="*/ 1607344 h 1893094"/>
              <a:gd name="connsiteX12-529" fmla="*/ 671513 w 1624617"/>
              <a:gd name="connsiteY12-530" fmla="*/ 1797844 h 1893094"/>
              <a:gd name="connsiteX13-531" fmla="*/ 661988 w 1624617"/>
              <a:gd name="connsiteY13-532" fmla="*/ 1885950 h 1893094"/>
              <a:gd name="connsiteX14-533" fmla="*/ 433388 w 1624617"/>
              <a:gd name="connsiteY14-534" fmla="*/ 1885950 h 1893094"/>
              <a:gd name="connsiteX15-535" fmla="*/ 261938 w 1624617"/>
              <a:gd name="connsiteY15-536" fmla="*/ 1664494 h 1893094"/>
              <a:gd name="connsiteX16-537" fmla="*/ 326231 w 1624617"/>
              <a:gd name="connsiteY16-538" fmla="*/ 1581150 h 1893094"/>
              <a:gd name="connsiteX17-539" fmla="*/ 414338 w 1624617"/>
              <a:gd name="connsiteY17-540" fmla="*/ 1366837 h 1893094"/>
              <a:gd name="connsiteX18-541" fmla="*/ 188119 w 1624617"/>
              <a:gd name="connsiteY18-542" fmla="*/ 1404937 h 1893094"/>
              <a:gd name="connsiteX19-543" fmla="*/ 116681 w 1624617"/>
              <a:gd name="connsiteY19-544" fmla="*/ 1447800 h 1893094"/>
              <a:gd name="connsiteX20-545" fmla="*/ 0 w 1624617"/>
              <a:gd name="connsiteY20-546" fmla="*/ 1300162 h 1893094"/>
              <a:gd name="connsiteX0-547" fmla="*/ 0 w 1624617"/>
              <a:gd name="connsiteY0-548" fmla="*/ 1300162 h 1893094"/>
              <a:gd name="connsiteX1-549" fmla="*/ 776288 w 1624617"/>
              <a:gd name="connsiteY1-550" fmla="*/ 0 h 1893094"/>
              <a:gd name="connsiteX2-551" fmla="*/ 1562100 w 1624617"/>
              <a:gd name="connsiteY2-552" fmla="*/ 1304925 h 1893094"/>
              <a:gd name="connsiteX3-553" fmla="*/ 1445419 w 1624617"/>
              <a:gd name="connsiteY3-554" fmla="*/ 1466850 h 1893094"/>
              <a:gd name="connsiteX4-555" fmla="*/ 1516856 w 1624617"/>
              <a:gd name="connsiteY4-556" fmla="*/ 1557338 h 1893094"/>
              <a:gd name="connsiteX5-557" fmla="*/ 1600200 w 1624617"/>
              <a:gd name="connsiteY5-558" fmla="*/ 1724025 h 1893094"/>
              <a:gd name="connsiteX6-559" fmla="*/ 1428750 w 1624617"/>
              <a:gd name="connsiteY6-560" fmla="*/ 1674019 h 1893094"/>
              <a:gd name="connsiteX7-561" fmla="*/ 1312069 w 1624617"/>
              <a:gd name="connsiteY7-562" fmla="*/ 1640681 h 1893094"/>
              <a:gd name="connsiteX8-563" fmla="*/ 1126331 w 1624617"/>
              <a:gd name="connsiteY8-564" fmla="*/ 1893094 h 1893094"/>
              <a:gd name="connsiteX9-565" fmla="*/ 909638 w 1624617"/>
              <a:gd name="connsiteY9-566" fmla="*/ 1893094 h 1893094"/>
              <a:gd name="connsiteX10-567" fmla="*/ 869156 w 1624617"/>
              <a:gd name="connsiteY10-568" fmla="*/ 1826419 h 1893094"/>
              <a:gd name="connsiteX11-569" fmla="*/ 769144 w 1624617"/>
              <a:gd name="connsiteY11-570" fmla="*/ 1607344 h 1893094"/>
              <a:gd name="connsiteX12-571" fmla="*/ 671513 w 1624617"/>
              <a:gd name="connsiteY12-572" fmla="*/ 1797844 h 1893094"/>
              <a:gd name="connsiteX13-573" fmla="*/ 661988 w 1624617"/>
              <a:gd name="connsiteY13-574" fmla="*/ 1885950 h 1893094"/>
              <a:gd name="connsiteX14-575" fmla="*/ 433388 w 1624617"/>
              <a:gd name="connsiteY14-576" fmla="*/ 1885950 h 1893094"/>
              <a:gd name="connsiteX15-577" fmla="*/ 261938 w 1624617"/>
              <a:gd name="connsiteY15-578" fmla="*/ 1664494 h 1893094"/>
              <a:gd name="connsiteX16-579" fmla="*/ 326231 w 1624617"/>
              <a:gd name="connsiteY16-580" fmla="*/ 1581150 h 1893094"/>
              <a:gd name="connsiteX17-581" fmla="*/ 414338 w 1624617"/>
              <a:gd name="connsiteY17-582" fmla="*/ 1366837 h 1893094"/>
              <a:gd name="connsiteX18-583" fmla="*/ 188119 w 1624617"/>
              <a:gd name="connsiteY18-584" fmla="*/ 1404937 h 1893094"/>
              <a:gd name="connsiteX19-585" fmla="*/ 116681 w 1624617"/>
              <a:gd name="connsiteY19-586" fmla="*/ 1447800 h 1893094"/>
              <a:gd name="connsiteX20-587" fmla="*/ 0 w 1624617"/>
              <a:gd name="connsiteY20-588" fmla="*/ 1300162 h 1893094"/>
              <a:gd name="connsiteX0-589" fmla="*/ 0 w 1624617"/>
              <a:gd name="connsiteY0-590" fmla="*/ 1300162 h 1893094"/>
              <a:gd name="connsiteX1-591" fmla="*/ 776288 w 1624617"/>
              <a:gd name="connsiteY1-592" fmla="*/ 0 h 1893094"/>
              <a:gd name="connsiteX2-593" fmla="*/ 1562100 w 1624617"/>
              <a:gd name="connsiteY2-594" fmla="*/ 1304925 h 1893094"/>
              <a:gd name="connsiteX3-595" fmla="*/ 1445419 w 1624617"/>
              <a:gd name="connsiteY3-596" fmla="*/ 1466850 h 1893094"/>
              <a:gd name="connsiteX4-597" fmla="*/ 1516856 w 1624617"/>
              <a:gd name="connsiteY4-598" fmla="*/ 1557338 h 1893094"/>
              <a:gd name="connsiteX5-599" fmla="*/ 1600200 w 1624617"/>
              <a:gd name="connsiteY5-600" fmla="*/ 1724025 h 1893094"/>
              <a:gd name="connsiteX6-601" fmla="*/ 1426369 w 1624617"/>
              <a:gd name="connsiteY6-602" fmla="*/ 1678781 h 1893094"/>
              <a:gd name="connsiteX7-603" fmla="*/ 1312069 w 1624617"/>
              <a:gd name="connsiteY7-604" fmla="*/ 1640681 h 1893094"/>
              <a:gd name="connsiteX8-605" fmla="*/ 1126331 w 1624617"/>
              <a:gd name="connsiteY8-606" fmla="*/ 1893094 h 1893094"/>
              <a:gd name="connsiteX9-607" fmla="*/ 909638 w 1624617"/>
              <a:gd name="connsiteY9-608" fmla="*/ 1893094 h 1893094"/>
              <a:gd name="connsiteX10-609" fmla="*/ 869156 w 1624617"/>
              <a:gd name="connsiteY10-610" fmla="*/ 1826419 h 1893094"/>
              <a:gd name="connsiteX11-611" fmla="*/ 769144 w 1624617"/>
              <a:gd name="connsiteY11-612" fmla="*/ 1607344 h 1893094"/>
              <a:gd name="connsiteX12-613" fmla="*/ 671513 w 1624617"/>
              <a:gd name="connsiteY12-614" fmla="*/ 1797844 h 1893094"/>
              <a:gd name="connsiteX13-615" fmla="*/ 661988 w 1624617"/>
              <a:gd name="connsiteY13-616" fmla="*/ 1885950 h 1893094"/>
              <a:gd name="connsiteX14-617" fmla="*/ 433388 w 1624617"/>
              <a:gd name="connsiteY14-618" fmla="*/ 1885950 h 1893094"/>
              <a:gd name="connsiteX15-619" fmla="*/ 261938 w 1624617"/>
              <a:gd name="connsiteY15-620" fmla="*/ 1664494 h 1893094"/>
              <a:gd name="connsiteX16-621" fmla="*/ 326231 w 1624617"/>
              <a:gd name="connsiteY16-622" fmla="*/ 1581150 h 1893094"/>
              <a:gd name="connsiteX17-623" fmla="*/ 414338 w 1624617"/>
              <a:gd name="connsiteY17-624" fmla="*/ 1366837 h 1893094"/>
              <a:gd name="connsiteX18-625" fmla="*/ 188119 w 1624617"/>
              <a:gd name="connsiteY18-626" fmla="*/ 1404937 h 1893094"/>
              <a:gd name="connsiteX19-627" fmla="*/ 116681 w 1624617"/>
              <a:gd name="connsiteY19-628" fmla="*/ 1447800 h 1893094"/>
              <a:gd name="connsiteX20-629" fmla="*/ 0 w 1624617"/>
              <a:gd name="connsiteY20-630" fmla="*/ 1300162 h 1893094"/>
              <a:gd name="connsiteX0-631" fmla="*/ 0 w 1624617"/>
              <a:gd name="connsiteY0-632" fmla="*/ 1300162 h 1893094"/>
              <a:gd name="connsiteX1-633" fmla="*/ 776288 w 1624617"/>
              <a:gd name="connsiteY1-634" fmla="*/ 0 h 1893094"/>
              <a:gd name="connsiteX2-635" fmla="*/ 1562100 w 1624617"/>
              <a:gd name="connsiteY2-636" fmla="*/ 1304925 h 1893094"/>
              <a:gd name="connsiteX3-637" fmla="*/ 1445419 w 1624617"/>
              <a:gd name="connsiteY3-638" fmla="*/ 1466850 h 1893094"/>
              <a:gd name="connsiteX4-639" fmla="*/ 1516856 w 1624617"/>
              <a:gd name="connsiteY4-640" fmla="*/ 1557338 h 1893094"/>
              <a:gd name="connsiteX5-641" fmla="*/ 1600200 w 1624617"/>
              <a:gd name="connsiteY5-642" fmla="*/ 1724025 h 1893094"/>
              <a:gd name="connsiteX6-643" fmla="*/ 1426369 w 1624617"/>
              <a:gd name="connsiteY6-644" fmla="*/ 1678781 h 1893094"/>
              <a:gd name="connsiteX7-645" fmla="*/ 1312069 w 1624617"/>
              <a:gd name="connsiteY7-646" fmla="*/ 1640681 h 1893094"/>
              <a:gd name="connsiteX8-647" fmla="*/ 1126331 w 1624617"/>
              <a:gd name="connsiteY8-648" fmla="*/ 1893094 h 1893094"/>
              <a:gd name="connsiteX9-649" fmla="*/ 909638 w 1624617"/>
              <a:gd name="connsiteY9-650" fmla="*/ 1893094 h 1893094"/>
              <a:gd name="connsiteX10-651" fmla="*/ 869156 w 1624617"/>
              <a:gd name="connsiteY10-652" fmla="*/ 1826419 h 1893094"/>
              <a:gd name="connsiteX11-653" fmla="*/ 769144 w 1624617"/>
              <a:gd name="connsiteY11-654" fmla="*/ 1607344 h 1893094"/>
              <a:gd name="connsiteX12-655" fmla="*/ 671513 w 1624617"/>
              <a:gd name="connsiteY12-656" fmla="*/ 1797844 h 1893094"/>
              <a:gd name="connsiteX13-657" fmla="*/ 661988 w 1624617"/>
              <a:gd name="connsiteY13-658" fmla="*/ 1885950 h 1893094"/>
              <a:gd name="connsiteX14-659" fmla="*/ 433388 w 1624617"/>
              <a:gd name="connsiteY14-660" fmla="*/ 1885950 h 1893094"/>
              <a:gd name="connsiteX15-661" fmla="*/ 261938 w 1624617"/>
              <a:gd name="connsiteY15-662" fmla="*/ 1664494 h 1893094"/>
              <a:gd name="connsiteX16-663" fmla="*/ 326231 w 1624617"/>
              <a:gd name="connsiteY16-664" fmla="*/ 1581150 h 1893094"/>
              <a:gd name="connsiteX17-665" fmla="*/ 414338 w 1624617"/>
              <a:gd name="connsiteY17-666" fmla="*/ 1366837 h 1893094"/>
              <a:gd name="connsiteX18-667" fmla="*/ 188119 w 1624617"/>
              <a:gd name="connsiteY18-668" fmla="*/ 1404937 h 1893094"/>
              <a:gd name="connsiteX19-669" fmla="*/ 116681 w 1624617"/>
              <a:gd name="connsiteY19-670" fmla="*/ 1447800 h 1893094"/>
              <a:gd name="connsiteX20-671" fmla="*/ 0 w 1624617"/>
              <a:gd name="connsiteY20-672" fmla="*/ 1300162 h 1893094"/>
              <a:gd name="connsiteX0-673" fmla="*/ 0 w 1624617"/>
              <a:gd name="connsiteY0-674" fmla="*/ 1300162 h 1893094"/>
              <a:gd name="connsiteX1-675" fmla="*/ 776288 w 1624617"/>
              <a:gd name="connsiteY1-676" fmla="*/ 0 h 1893094"/>
              <a:gd name="connsiteX2-677" fmla="*/ 1562100 w 1624617"/>
              <a:gd name="connsiteY2-678" fmla="*/ 1304925 h 1893094"/>
              <a:gd name="connsiteX3-679" fmla="*/ 1445419 w 1624617"/>
              <a:gd name="connsiteY3-680" fmla="*/ 1466850 h 1893094"/>
              <a:gd name="connsiteX4-681" fmla="*/ 1516856 w 1624617"/>
              <a:gd name="connsiteY4-682" fmla="*/ 1557338 h 1893094"/>
              <a:gd name="connsiteX5-683" fmla="*/ 1600200 w 1624617"/>
              <a:gd name="connsiteY5-684" fmla="*/ 1724025 h 1893094"/>
              <a:gd name="connsiteX6-685" fmla="*/ 1426369 w 1624617"/>
              <a:gd name="connsiteY6-686" fmla="*/ 1678781 h 1893094"/>
              <a:gd name="connsiteX7-687" fmla="*/ 1312069 w 1624617"/>
              <a:gd name="connsiteY7-688" fmla="*/ 1640681 h 1893094"/>
              <a:gd name="connsiteX8-689" fmla="*/ 1126331 w 1624617"/>
              <a:gd name="connsiteY8-690" fmla="*/ 1893094 h 1893094"/>
              <a:gd name="connsiteX9-691" fmla="*/ 909638 w 1624617"/>
              <a:gd name="connsiteY9-692" fmla="*/ 1893094 h 1893094"/>
              <a:gd name="connsiteX10-693" fmla="*/ 869156 w 1624617"/>
              <a:gd name="connsiteY10-694" fmla="*/ 1826419 h 1893094"/>
              <a:gd name="connsiteX11-695" fmla="*/ 769144 w 1624617"/>
              <a:gd name="connsiteY11-696" fmla="*/ 1607344 h 1893094"/>
              <a:gd name="connsiteX12-697" fmla="*/ 671513 w 1624617"/>
              <a:gd name="connsiteY12-698" fmla="*/ 1797844 h 1893094"/>
              <a:gd name="connsiteX13-699" fmla="*/ 661988 w 1624617"/>
              <a:gd name="connsiteY13-700" fmla="*/ 1885950 h 1893094"/>
              <a:gd name="connsiteX14-701" fmla="*/ 433388 w 1624617"/>
              <a:gd name="connsiteY14-702" fmla="*/ 1885950 h 1893094"/>
              <a:gd name="connsiteX15-703" fmla="*/ 261938 w 1624617"/>
              <a:gd name="connsiteY15-704" fmla="*/ 1664494 h 1893094"/>
              <a:gd name="connsiteX16-705" fmla="*/ 326231 w 1624617"/>
              <a:gd name="connsiteY16-706" fmla="*/ 1581150 h 1893094"/>
              <a:gd name="connsiteX17-707" fmla="*/ 414338 w 1624617"/>
              <a:gd name="connsiteY17-708" fmla="*/ 1366837 h 1893094"/>
              <a:gd name="connsiteX18-709" fmla="*/ 188119 w 1624617"/>
              <a:gd name="connsiteY18-710" fmla="*/ 1404937 h 1893094"/>
              <a:gd name="connsiteX19-711" fmla="*/ 116681 w 1624617"/>
              <a:gd name="connsiteY19-712" fmla="*/ 1447800 h 1893094"/>
              <a:gd name="connsiteX20-713" fmla="*/ 0 w 1624617"/>
              <a:gd name="connsiteY20-714" fmla="*/ 1300162 h 1893094"/>
              <a:gd name="connsiteX0-715" fmla="*/ 0 w 1630230"/>
              <a:gd name="connsiteY0-716" fmla="*/ 1300162 h 1893094"/>
              <a:gd name="connsiteX1-717" fmla="*/ 776288 w 1630230"/>
              <a:gd name="connsiteY1-718" fmla="*/ 0 h 1893094"/>
              <a:gd name="connsiteX2-719" fmla="*/ 1562100 w 1630230"/>
              <a:gd name="connsiteY2-720" fmla="*/ 1304925 h 1893094"/>
              <a:gd name="connsiteX3-721" fmla="*/ 1445419 w 1630230"/>
              <a:gd name="connsiteY3-722" fmla="*/ 1466850 h 1893094"/>
              <a:gd name="connsiteX4-723" fmla="*/ 1516856 w 1630230"/>
              <a:gd name="connsiteY4-724" fmla="*/ 1557338 h 1893094"/>
              <a:gd name="connsiteX5-725" fmla="*/ 1607344 w 1630230"/>
              <a:gd name="connsiteY5-726" fmla="*/ 1726406 h 1893094"/>
              <a:gd name="connsiteX6-727" fmla="*/ 1426369 w 1630230"/>
              <a:gd name="connsiteY6-728" fmla="*/ 1678781 h 1893094"/>
              <a:gd name="connsiteX7-729" fmla="*/ 1312069 w 1630230"/>
              <a:gd name="connsiteY7-730" fmla="*/ 1640681 h 1893094"/>
              <a:gd name="connsiteX8-731" fmla="*/ 1126331 w 1630230"/>
              <a:gd name="connsiteY8-732" fmla="*/ 1893094 h 1893094"/>
              <a:gd name="connsiteX9-733" fmla="*/ 909638 w 1630230"/>
              <a:gd name="connsiteY9-734" fmla="*/ 1893094 h 1893094"/>
              <a:gd name="connsiteX10-735" fmla="*/ 869156 w 1630230"/>
              <a:gd name="connsiteY10-736" fmla="*/ 1826419 h 1893094"/>
              <a:gd name="connsiteX11-737" fmla="*/ 769144 w 1630230"/>
              <a:gd name="connsiteY11-738" fmla="*/ 1607344 h 1893094"/>
              <a:gd name="connsiteX12-739" fmla="*/ 671513 w 1630230"/>
              <a:gd name="connsiteY12-740" fmla="*/ 1797844 h 1893094"/>
              <a:gd name="connsiteX13-741" fmla="*/ 661988 w 1630230"/>
              <a:gd name="connsiteY13-742" fmla="*/ 1885950 h 1893094"/>
              <a:gd name="connsiteX14-743" fmla="*/ 433388 w 1630230"/>
              <a:gd name="connsiteY14-744" fmla="*/ 1885950 h 1893094"/>
              <a:gd name="connsiteX15-745" fmla="*/ 261938 w 1630230"/>
              <a:gd name="connsiteY15-746" fmla="*/ 1664494 h 1893094"/>
              <a:gd name="connsiteX16-747" fmla="*/ 326231 w 1630230"/>
              <a:gd name="connsiteY16-748" fmla="*/ 1581150 h 1893094"/>
              <a:gd name="connsiteX17-749" fmla="*/ 414338 w 1630230"/>
              <a:gd name="connsiteY17-750" fmla="*/ 1366837 h 1893094"/>
              <a:gd name="connsiteX18-751" fmla="*/ 188119 w 1630230"/>
              <a:gd name="connsiteY18-752" fmla="*/ 1404937 h 1893094"/>
              <a:gd name="connsiteX19-753" fmla="*/ 116681 w 1630230"/>
              <a:gd name="connsiteY19-754" fmla="*/ 1447800 h 1893094"/>
              <a:gd name="connsiteX20-755" fmla="*/ 0 w 1630230"/>
              <a:gd name="connsiteY20-756" fmla="*/ 1300162 h 1893094"/>
              <a:gd name="connsiteX0-757" fmla="*/ 0 w 1629187"/>
              <a:gd name="connsiteY0-758" fmla="*/ 1300162 h 1893094"/>
              <a:gd name="connsiteX1-759" fmla="*/ 776288 w 1629187"/>
              <a:gd name="connsiteY1-760" fmla="*/ 0 h 1893094"/>
              <a:gd name="connsiteX2-761" fmla="*/ 1562100 w 1629187"/>
              <a:gd name="connsiteY2-762" fmla="*/ 1304925 h 1893094"/>
              <a:gd name="connsiteX3-763" fmla="*/ 1445419 w 1629187"/>
              <a:gd name="connsiteY3-764" fmla="*/ 1466850 h 1893094"/>
              <a:gd name="connsiteX4-765" fmla="*/ 1516856 w 1629187"/>
              <a:gd name="connsiteY4-766" fmla="*/ 1557338 h 1893094"/>
              <a:gd name="connsiteX5-767" fmla="*/ 1607344 w 1629187"/>
              <a:gd name="connsiteY5-768" fmla="*/ 1726406 h 1893094"/>
              <a:gd name="connsiteX6-769" fmla="*/ 1426369 w 1629187"/>
              <a:gd name="connsiteY6-770" fmla="*/ 1678781 h 1893094"/>
              <a:gd name="connsiteX7-771" fmla="*/ 1312069 w 1629187"/>
              <a:gd name="connsiteY7-772" fmla="*/ 1640681 h 1893094"/>
              <a:gd name="connsiteX8-773" fmla="*/ 1126331 w 1629187"/>
              <a:gd name="connsiteY8-774" fmla="*/ 1893094 h 1893094"/>
              <a:gd name="connsiteX9-775" fmla="*/ 909638 w 1629187"/>
              <a:gd name="connsiteY9-776" fmla="*/ 1893094 h 1893094"/>
              <a:gd name="connsiteX10-777" fmla="*/ 869156 w 1629187"/>
              <a:gd name="connsiteY10-778" fmla="*/ 1826419 h 1893094"/>
              <a:gd name="connsiteX11-779" fmla="*/ 769144 w 1629187"/>
              <a:gd name="connsiteY11-780" fmla="*/ 1607344 h 1893094"/>
              <a:gd name="connsiteX12-781" fmla="*/ 671513 w 1629187"/>
              <a:gd name="connsiteY12-782" fmla="*/ 1797844 h 1893094"/>
              <a:gd name="connsiteX13-783" fmla="*/ 661988 w 1629187"/>
              <a:gd name="connsiteY13-784" fmla="*/ 1885950 h 1893094"/>
              <a:gd name="connsiteX14-785" fmla="*/ 433388 w 1629187"/>
              <a:gd name="connsiteY14-786" fmla="*/ 1885950 h 1893094"/>
              <a:gd name="connsiteX15-787" fmla="*/ 261938 w 1629187"/>
              <a:gd name="connsiteY15-788" fmla="*/ 1664494 h 1893094"/>
              <a:gd name="connsiteX16-789" fmla="*/ 326231 w 1629187"/>
              <a:gd name="connsiteY16-790" fmla="*/ 1581150 h 1893094"/>
              <a:gd name="connsiteX17-791" fmla="*/ 414338 w 1629187"/>
              <a:gd name="connsiteY17-792" fmla="*/ 1366837 h 1893094"/>
              <a:gd name="connsiteX18-793" fmla="*/ 188119 w 1629187"/>
              <a:gd name="connsiteY18-794" fmla="*/ 1404937 h 1893094"/>
              <a:gd name="connsiteX19-795" fmla="*/ 116681 w 1629187"/>
              <a:gd name="connsiteY19-796" fmla="*/ 1447800 h 1893094"/>
              <a:gd name="connsiteX20-797" fmla="*/ 0 w 1629187"/>
              <a:gd name="connsiteY20-798" fmla="*/ 1300162 h 1893094"/>
              <a:gd name="connsiteX0-799" fmla="*/ 0 w 1629187"/>
              <a:gd name="connsiteY0-800" fmla="*/ 1300162 h 1893094"/>
              <a:gd name="connsiteX1-801" fmla="*/ 776288 w 1629187"/>
              <a:gd name="connsiteY1-802" fmla="*/ 0 h 1893094"/>
              <a:gd name="connsiteX2-803" fmla="*/ 1562100 w 1629187"/>
              <a:gd name="connsiteY2-804" fmla="*/ 1304925 h 1893094"/>
              <a:gd name="connsiteX3-805" fmla="*/ 1445419 w 1629187"/>
              <a:gd name="connsiteY3-806" fmla="*/ 1466850 h 1893094"/>
              <a:gd name="connsiteX4-807" fmla="*/ 1516856 w 1629187"/>
              <a:gd name="connsiteY4-808" fmla="*/ 1557338 h 1893094"/>
              <a:gd name="connsiteX5-809" fmla="*/ 1607344 w 1629187"/>
              <a:gd name="connsiteY5-810" fmla="*/ 1726406 h 1893094"/>
              <a:gd name="connsiteX6-811" fmla="*/ 1426369 w 1629187"/>
              <a:gd name="connsiteY6-812" fmla="*/ 1678781 h 1893094"/>
              <a:gd name="connsiteX7-813" fmla="*/ 1312069 w 1629187"/>
              <a:gd name="connsiteY7-814" fmla="*/ 1640681 h 1893094"/>
              <a:gd name="connsiteX8-815" fmla="*/ 1126331 w 1629187"/>
              <a:gd name="connsiteY8-816" fmla="*/ 1893094 h 1893094"/>
              <a:gd name="connsiteX9-817" fmla="*/ 909638 w 1629187"/>
              <a:gd name="connsiteY9-818" fmla="*/ 1893094 h 1893094"/>
              <a:gd name="connsiteX10-819" fmla="*/ 869156 w 1629187"/>
              <a:gd name="connsiteY10-820" fmla="*/ 1826419 h 1893094"/>
              <a:gd name="connsiteX11-821" fmla="*/ 769144 w 1629187"/>
              <a:gd name="connsiteY11-822" fmla="*/ 1607344 h 1893094"/>
              <a:gd name="connsiteX12-823" fmla="*/ 671513 w 1629187"/>
              <a:gd name="connsiteY12-824" fmla="*/ 1797844 h 1893094"/>
              <a:gd name="connsiteX13-825" fmla="*/ 661988 w 1629187"/>
              <a:gd name="connsiteY13-826" fmla="*/ 1885950 h 1893094"/>
              <a:gd name="connsiteX14-827" fmla="*/ 433388 w 1629187"/>
              <a:gd name="connsiteY14-828" fmla="*/ 1885950 h 1893094"/>
              <a:gd name="connsiteX15-829" fmla="*/ 261938 w 1629187"/>
              <a:gd name="connsiteY15-830" fmla="*/ 1664494 h 1893094"/>
              <a:gd name="connsiteX16-831" fmla="*/ 326231 w 1629187"/>
              <a:gd name="connsiteY16-832" fmla="*/ 1581150 h 1893094"/>
              <a:gd name="connsiteX17-833" fmla="*/ 414338 w 1629187"/>
              <a:gd name="connsiteY17-834" fmla="*/ 1366837 h 1893094"/>
              <a:gd name="connsiteX18-835" fmla="*/ 188119 w 1629187"/>
              <a:gd name="connsiteY18-836" fmla="*/ 1404937 h 1893094"/>
              <a:gd name="connsiteX19-837" fmla="*/ 116681 w 1629187"/>
              <a:gd name="connsiteY19-838" fmla="*/ 1447800 h 1893094"/>
              <a:gd name="connsiteX20-839" fmla="*/ 0 w 1629187"/>
              <a:gd name="connsiteY20-840" fmla="*/ 1300162 h 1893094"/>
              <a:gd name="connsiteX0-841" fmla="*/ 0 w 1629187"/>
              <a:gd name="connsiteY0-842" fmla="*/ 1300162 h 1893094"/>
              <a:gd name="connsiteX1-843" fmla="*/ 776288 w 1629187"/>
              <a:gd name="connsiteY1-844" fmla="*/ 0 h 1893094"/>
              <a:gd name="connsiteX2-845" fmla="*/ 1562100 w 1629187"/>
              <a:gd name="connsiteY2-846" fmla="*/ 1304925 h 1893094"/>
              <a:gd name="connsiteX3-847" fmla="*/ 1445419 w 1629187"/>
              <a:gd name="connsiteY3-848" fmla="*/ 1466850 h 1893094"/>
              <a:gd name="connsiteX4-849" fmla="*/ 1516856 w 1629187"/>
              <a:gd name="connsiteY4-850" fmla="*/ 1557338 h 1893094"/>
              <a:gd name="connsiteX5-851" fmla="*/ 1607344 w 1629187"/>
              <a:gd name="connsiteY5-852" fmla="*/ 1726406 h 1893094"/>
              <a:gd name="connsiteX6-853" fmla="*/ 1426369 w 1629187"/>
              <a:gd name="connsiteY6-854" fmla="*/ 1678781 h 1893094"/>
              <a:gd name="connsiteX7-855" fmla="*/ 1312069 w 1629187"/>
              <a:gd name="connsiteY7-856" fmla="*/ 1640681 h 1893094"/>
              <a:gd name="connsiteX8-857" fmla="*/ 1126331 w 1629187"/>
              <a:gd name="connsiteY8-858" fmla="*/ 1893094 h 1893094"/>
              <a:gd name="connsiteX9-859" fmla="*/ 909638 w 1629187"/>
              <a:gd name="connsiteY9-860" fmla="*/ 1893094 h 1893094"/>
              <a:gd name="connsiteX10-861" fmla="*/ 869156 w 1629187"/>
              <a:gd name="connsiteY10-862" fmla="*/ 1826419 h 1893094"/>
              <a:gd name="connsiteX11-863" fmla="*/ 769144 w 1629187"/>
              <a:gd name="connsiteY11-864" fmla="*/ 1607344 h 1893094"/>
              <a:gd name="connsiteX12-865" fmla="*/ 671513 w 1629187"/>
              <a:gd name="connsiteY12-866" fmla="*/ 1797844 h 1893094"/>
              <a:gd name="connsiteX13-867" fmla="*/ 661988 w 1629187"/>
              <a:gd name="connsiteY13-868" fmla="*/ 1885950 h 1893094"/>
              <a:gd name="connsiteX14-869" fmla="*/ 433388 w 1629187"/>
              <a:gd name="connsiteY14-870" fmla="*/ 1885950 h 1893094"/>
              <a:gd name="connsiteX15-871" fmla="*/ 261938 w 1629187"/>
              <a:gd name="connsiteY15-872" fmla="*/ 1664494 h 1893094"/>
              <a:gd name="connsiteX16-873" fmla="*/ 326231 w 1629187"/>
              <a:gd name="connsiteY16-874" fmla="*/ 1581150 h 1893094"/>
              <a:gd name="connsiteX17-875" fmla="*/ 414338 w 1629187"/>
              <a:gd name="connsiteY17-876" fmla="*/ 1366837 h 1893094"/>
              <a:gd name="connsiteX18-877" fmla="*/ 188119 w 1629187"/>
              <a:gd name="connsiteY18-878" fmla="*/ 1404937 h 1893094"/>
              <a:gd name="connsiteX19-879" fmla="*/ 116681 w 1629187"/>
              <a:gd name="connsiteY19-880" fmla="*/ 1447800 h 1893094"/>
              <a:gd name="connsiteX20-881" fmla="*/ 0 w 1629187"/>
              <a:gd name="connsiteY20-882" fmla="*/ 1300162 h 1893094"/>
              <a:gd name="connsiteX0-883" fmla="*/ 0 w 1629187"/>
              <a:gd name="connsiteY0-884" fmla="*/ 1300162 h 1893094"/>
              <a:gd name="connsiteX1-885" fmla="*/ 776288 w 1629187"/>
              <a:gd name="connsiteY1-886" fmla="*/ 0 h 1893094"/>
              <a:gd name="connsiteX2-887" fmla="*/ 1562100 w 1629187"/>
              <a:gd name="connsiteY2-888" fmla="*/ 1304925 h 1893094"/>
              <a:gd name="connsiteX3-889" fmla="*/ 1445419 w 1629187"/>
              <a:gd name="connsiteY3-890" fmla="*/ 1466850 h 1893094"/>
              <a:gd name="connsiteX4-891" fmla="*/ 1516856 w 1629187"/>
              <a:gd name="connsiteY4-892" fmla="*/ 1557338 h 1893094"/>
              <a:gd name="connsiteX5-893" fmla="*/ 1607344 w 1629187"/>
              <a:gd name="connsiteY5-894" fmla="*/ 1726406 h 1893094"/>
              <a:gd name="connsiteX6-895" fmla="*/ 1426369 w 1629187"/>
              <a:gd name="connsiteY6-896" fmla="*/ 1678781 h 1893094"/>
              <a:gd name="connsiteX7-897" fmla="*/ 1312069 w 1629187"/>
              <a:gd name="connsiteY7-898" fmla="*/ 1640681 h 1893094"/>
              <a:gd name="connsiteX8-899" fmla="*/ 1126331 w 1629187"/>
              <a:gd name="connsiteY8-900" fmla="*/ 1893094 h 1893094"/>
              <a:gd name="connsiteX9-901" fmla="*/ 909638 w 1629187"/>
              <a:gd name="connsiteY9-902" fmla="*/ 1893094 h 1893094"/>
              <a:gd name="connsiteX10-903" fmla="*/ 869156 w 1629187"/>
              <a:gd name="connsiteY10-904" fmla="*/ 1826419 h 1893094"/>
              <a:gd name="connsiteX11-905" fmla="*/ 769144 w 1629187"/>
              <a:gd name="connsiteY11-906" fmla="*/ 1607344 h 1893094"/>
              <a:gd name="connsiteX12-907" fmla="*/ 671513 w 1629187"/>
              <a:gd name="connsiteY12-908" fmla="*/ 1797844 h 1893094"/>
              <a:gd name="connsiteX13-909" fmla="*/ 661988 w 1629187"/>
              <a:gd name="connsiteY13-910" fmla="*/ 1885950 h 1893094"/>
              <a:gd name="connsiteX14-911" fmla="*/ 433388 w 1629187"/>
              <a:gd name="connsiteY14-912" fmla="*/ 1885950 h 1893094"/>
              <a:gd name="connsiteX15-913" fmla="*/ 261938 w 1629187"/>
              <a:gd name="connsiteY15-914" fmla="*/ 1664494 h 1893094"/>
              <a:gd name="connsiteX16-915" fmla="*/ 326231 w 1629187"/>
              <a:gd name="connsiteY16-916" fmla="*/ 1581150 h 1893094"/>
              <a:gd name="connsiteX17-917" fmla="*/ 414338 w 1629187"/>
              <a:gd name="connsiteY17-918" fmla="*/ 1366837 h 1893094"/>
              <a:gd name="connsiteX18-919" fmla="*/ 188119 w 1629187"/>
              <a:gd name="connsiteY18-920" fmla="*/ 1404937 h 1893094"/>
              <a:gd name="connsiteX19-921" fmla="*/ 116681 w 1629187"/>
              <a:gd name="connsiteY19-922" fmla="*/ 1447800 h 1893094"/>
              <a:gd name="connsiteX20-923" fmla="*/ 0 w 1629187"/>
              <a:gd name="connsiteY20-924" fmla="*/ 1300162 h 1893094"/>
              <a:gd name="connsiteX0-925" fmla="*/ 0 w 1629187"/>
              <a:gd name="connsiteY0-926" fmla="*/ 1300162 h 1893094"/>
              <a:gd name="connsiteX1-927" fmla="*/ 776288 w 1629187"/>
              <a:gd name="connsiteY1-928" fmla="*/ 0 h 1893094"/>
              <a:gd name="connsiteX2-929" fmla="*/ 1562100 w 1629187"/>
              <a:gd name="connsiteY2-930" fmla="*/ 1304925 h 1893094"/>
              <a:gd name="connsiteX3-931" fmla="*/ 1445419 w 1629187"/>
              <a:gd name="connsiteY3-932" fmla="*/ 1466850 h 1893094"/>
              <a:gd name="connsiteX4-933" fmla="*/ 1516856 w 1629187"/>
              <a:gd name="connsiteY4-934" fmla="*/ 1557338 h 1893094"/>
              <a:gd name="connsiteX5-935" fmla="*/ 1607344 w 1629187"/>
              <a:gd name="connsiteY5-936" fmla="*/ 1726406 h 1893094"/>
              <a:gd name="connsiteX6-937" fmla="*/ 1426369 w 1629187"/>
              <a:gd name="connsiteY6-938" fmla="*/ 1678781 h 1893094"/>
              <a:gd name="connsiteX7-939" fmla="*/ 1312069 w 1629187"/>
              <a:gd name="connsiteY7-940" fmla="*/ 1640681 h 1893094"/>
              <a:gd name="connsiteX8-941" fmla="*/ 1126331 w 1629187"/>
              <a:gd name="connsiteY8-942" fmla="*/ 1893094 h 1893094"/>
              <a:gd name="connsiteX9-943" fmla="*/ 909638 w 1629187"/>
              <a:gd name="connsiteY9-944" fmla="*/ 1893094 h 1893094"/>
              <a:gd name="connsiteX10-945" fmla="*/ 869156 w 1629187"/>
              <a:gd name="connsiteY10-946" fmla="*/ 1826419 h 1893094"/>
              <a:gd name="connsiteX11-947" fmla="*/ 769144 w 1629187"/>
              <a:gd name="connsiteY11-948" fmla="*/ 1607344 h 1893094"/>
              <a:gd name="connsiteX12-949" fmla="*/ 671513 w 1629187"/>
              <a:gd name="connsiteY12-950" fmla="*/ 1797844 h 1893094"/>
              <a:gd name="connsiteX13-951" fmla="*/ 661988 w 1629187"/>
              <a:gd name="connsiteY13-952" fmla="*/ 1885950 h 1893094"/>
              <a:gd name="connsiteX14-953" fmla="*/ 433388 w 1629187"/>
              <a:gd name="connsiteY14-954" fmla="*/ 1885950 h 1893094"/>
              <a:gd name="connsiteX15-955" fmla="*/ 261938 w 1629187"/>
              <a:gd name="connsiteY15-956" fmla="*/ 1664494 h 1893094"/>
              <a:gd name="connsiteX16-957" fmla="*/ 326231 w 1629187"/>
              <a:gd name="connsiteY16-958" fmla="*/ 1581150 h 1893094"/>
              <a:gd name="connsiteX17-959" fmla="*/ 414338 w 1629187"/>
              <a:gd name="connsiteY17-960" fmla="*/ 1366837 h 1893094"/>
              <a:gd name="connsiteX18-961" fmla="*/ 188119 w 1629187"/>
              <a:gd name="connsiteY18-962" fmla="*/ 1404937 h 1893094"/>
              <a:gd name="connsiteX19-963" fmla="*/ 116681 w 1629187"/>
              <a:gd name="connsiteY19-964" fmla="*/ 1447800 h 1893094"/>
              <a:gd name="connsiteX20-965" fmla="*/ 0 w 1629187"/>
              <a:gd name="connsiteY20-966" fmla="*/ 1300162 h 1893094"/>
              <a:gd name="connsiteX0-967" fmla="*/ 0 w 1629187"/>
              <a:gd name="connsiteY0-968" fmla="*/ 1300162 h 1893094"/>
              <a:gd name="connsiteX1-969" fmla="*/ 776288 w 1629187"/>
              <a:gd name="connsiteY1-970" fmla="*/ 0 h 1893094"/>
              <a:gd name="connsiteX2-971" fmla="*/ 1562100 w 1629187"/>
              <a:gd name="connsiteY2-972" fmla="*/ 1304925 h 1893094"/>
              <a:gd name="connsiteX3-973" fmla="*/ 1445419 w 1629187"/>
              <a:gd name="connsiteY3-974" fmla="*/ 1466850 h 1893094"/>
              <a:gd name="connsiteX4-975" fmla="*/ 1516856 w 1629187"/>
              <a:gd name="connsiteY4-976" fmla="*/ 1557338 h 1893094"/>
              <a:gd name="connsiteX5-977" fmla="*/ 1607344 w 1629187"/>
              <a:gd name="connsiteY5-978" fmla="*/ 1726406 h 1893094"/>
              <a:gd name="connsiteX6-979" fmla="*/ 1426369 w 1629187"/>
              <a:gd name="connsiteY6-980" fmla="*/ 1678781 h 1893094"/>
              <a:gd name="connsiteX7-981" fmla="*/ 1312069 w 1629187"/>
              <a:gd name="connsiteY7-982" fmla="*/ 1640681 h 1893094"/>
              <a:gd name="connsiteX8-983" fmla="*/ 1126331 w 1629187"/>
              <a:gd name="connsiteY8-984" fmla="*/ 1893094 h 1893094"/>
              <a:gd name="connsiteX9-985" fmla="*/ 909638 w 1629187"/>
              <a:gd name="connsiteY9-986" fmla="*/ 1893094 h 1893094"/>
              <a:gd name="connsiteX10-987" fmla="*/ 869156 w 1629187"/>
              <a:gd name="connsiteY10-988" fmla="*/ 1826419 h 1893094"/>
              <a:gd name="connsiteX11-989" fmla="*/ 769144 w 1629187"/>
              <a:gd name="connsiteY11-990" fmla="*/ 1607344 h 1893094"/>
              <a:gd name="connsiteX12-991" fmla="*/ 671513 w 1629187"/>
              <a:gd name="connsiteY12-992" fmla="*/ 1797844 h 1893094"/>
              <a:gd name="connsiteX13-993" fmla="*/ 661988 w 1629187"/>
              <a:gd name="connsiteY13-994" fmla="*/ 1885950 h 1893094"/>
              <a:gd name="connsiteX14-995" fmla="*/ 433388 w 1629187"/>
              <a:gd name="connsiteY14-996" fmla="*/ 1885950 h 1893094"/>
              <a:gd name="connsiteX15-997" fmla="*/ 261938 w 1629187"/>
              <a:gd name="connsiteY15-998" fmla="*/ 1664494 h 1893094"/>
              <a:gd name="connsiteX16-999" fmla="*/ 326231 w 1629187"/>
              <a:gd name="connsiteY16-1000" fmla="*/ 1581150 h 1893094"/>
              <a:gd name="connsiteX17-1001" fmla="*/ 414338 w 1629187"/>
              <a:gd name="connsiteY17-1002" fmla="*/ 1366837 h 1893094"/>
              <a:gd name="connsiteX18-1003" fmla="*/ 188119 w 1629187"/>
              <a:gd name="connsiteY18-1004" fmla="*/ 1404937 h 1893094"/>
              <a:gd name="connsiteX19-1005" fmla="*/ 116681 w 1629187"/>
              <a:gd name="connsiteY19-1006" fmla="*/ 1447800 h 1893094"/>
              <a:gd name="connsiteX20-1007" fmla="*/ 0 w 1629187"/>
              <a:gd name="connsiteY20-1008" fmla="*/ 1300162 h 1893094"/>
              <a:gd name="connsiteX0-1009" fmla="*/ 0 w 1629187"/>
              <a:gd name="connsiteY0-1010" fmla="*/ 1300162 h 1893094"/>
              <a:gd name="connsiteX1-1011" fmla="*/ 776288 w 1629187"/>
              <a:gd name="connsiteY1-1012" fmla="*/ 0 h 1893094"/>
              <a:gd name="connsiteX2-1013" fmla="*/ 1562100 w 1629187"/>
              <a:gd name="connsiteY2-1014" fmla="*/ 1304925 h 1893094"/>
              <a:gd name="connsiteX3-1015" fmla="*/ 1445419 w 1629187"/>
              <a:gd name="connsiteY3-1016" fmla="*/ 1466850 h 1893094"/>
              <a:gd name="connsiteX4-1017" fmla="*/ 1516856 w 1629187"/>
              <a:gd name="connsiteY4-1018" fmla="*/ 1557338 h 1893094"/>
              <a:gd name="connsiteX5-1019" fmla="*/ 1607344 w 1629187"/>
              <a:gd name="connsiteY5-1020" fmla="*/ 1726406 h 1893094"/>
              <a:gd name="connsiteX6-1021" fmla="*/ 1426369 w 1629187"/>
              <a:gd name="connsiteY6-1022" fmla="*/ 1678781 h 1893094"/>
              <a:gd name="connsiteX7-1023" fmla="*/ 1312069 w 1629187"/>
              <a:gd name="connsiteY7-1024" fmla="*/ 1640681 h 1893094"/>
              <a:gd name="connsiteX8-1025" fmla="*/ 1126331 w 1629187"/>
              <a:gd name="connsiteY8-1026" fmla="*/ 1893094 h 1893094"/>
              <a:gd name="connsiteX9-1027" fmla="*/ 909638 w 1629187"/>
              <a:gd name="connsiteY9-1028" fmla="*/ 1893094 h 1893094"/>
              <a:gd name="connsiteX10-1029" fmla="*/ 869156 w 1629187"/>
              <a:gd name="connsiteY10-1030" fmla="*/ 1826419 h 1893094"/>
              <a:gd name="connsiteX11-1031" fmla="*/ 769144 w 1629187"/>
              <a:gd name="connsiteY11-1032" fmla="*/ 1607344 h 1893094"/>
              <a:gd name="connsiteX12-1033" fmla="*/ 671513 w 1629187"/>
              <a:gd name="connsiteY12-1034" fmla="*/ 1797844 h 1893094"/>
              <a:gd name="connsiteX13-1035" fmla="*/ 661988 w 1629187"/>
              <a:gd name="connsiteY13-1036" fmla="*/ 1885950 h 1893094"/>
              <a:gd name="connsiteX14-1037" fmla="*/ 433388 w 1629187"/>
              <a:gd name="connsiteY14-1038" fmla="*/ 1885950 h 1893094"/>
              <a:gd name="connsiteX15-1039" fmla="*/ 261938 w 1629187"/>
              <a:gd name="connsiteY15-1040" fmla="*/ 1664494 h 1893094"/>
              <a:gd name="connsiteX16-1041" fmla="*/ 326231 w 1629187"/>
              <a:gd name="connsiteY16-1042" fmla="*/ 1581150 h 1893094"/>
              <a:gd name="connsiteX17-1043" fmla="*/ 414338 w 1629187"/>
              <a:gd name="connsiteY17-1044" fmla="*/ 1366837 h 1893094"/>
              <a:gd name="connsiteX18-1045" fmla="*/ 188119 w 1629187"/>
              <a:gd name="connsiteY18-1046" fmla="*/ 1404937 h 1893094"/>
              <a:gd name="connsiteX19-1047" fmla="*/ 116681 w 1629187"/>
              <a:gd name="connsiteY19-1048" fmla="*/ 1447800 h 1893094"/>
              <a:gd name="connsiteX20-1049" fmla="*/ 0 w 1629187"/>
              <a:gd name="connsiteY20-1050" fmla="*/ 1300162 h 1893094"/>
              <a:gd name="connsiteX0-1051" fmla="*/ 0 w 1629187"/>
              <a:gd name="connsiteY0-1052" fmla="*/ 1300162 h 1893094"/>
              <a:gd name="connsiteX1-1053" fmla="*/ 776288 w 1629187"/>
              <a:gd name="connsiteY1-1054" fmla="*/ 0 h 1893094"/>
              <a:gd name="connsiteX2-1055" fmla="*/ 1562100 w 1629187"/>
              <a:gd name="connsiteY2-1056" fmla="*/ 1304925 h 1893094"/>
              <a:gd name="connsiteX3-1057" fmla="*/ 1445419 w 1629187"/>
              <a:gd name="connsiteY3-1058" fmla="*/ 1466850 h 1893094"/>
              <a:gd name="connsiteX4-1059" fmla="*/ 1516856 w 1629187"/>
              <a:gd name="connsiteY4-1060" fmla="*/ 1557338 h 1893094"/>
              <a:gd name="connsiteX5-1061" fmla="*/ 1607344 w 1629187"/>
              <a:gd name="connsiteY5-1062" fmla="*/ 1726406 h 1893094"/>
              <a:gd name="connsiteX6-1063" fmla="*/ 1426369 w 1629187"/>
              <a:gd name="connsiteY6-1064" fmla="*/ 1678781 h 1893094"/>
              <a:gd name="connsiteX7-1065" fmla="*/ 1312069 w 1629187"/>
              <a:gd name="connsiteY7-1066" fmla="*/ 1640681 h 1893094"/>
              <a:gd name="connsiteX8-1067" fmla="*/ 1126331 w 1629187"/>
              <a:gd name="connsiteY8-1068" fmla="*/ 1893094 h 1893094"/>
              <a:gd name="connsiteX9-1069" fmla="*/ 909638 w 1629187"/>
              <a:gd name="connsiteY9-1070" fmla="*/ 1893094 h 1893094"/>
              <a:gd name="connsiteX10-1071" fmla="*/ 869156 w 1629187"/>
              <a:gd name="connsiteY10-1072" fmla="*/ 1826419 h 1893094"/>
              <a:gd name="connsiteX11-1073" fmla="*/ 769144 w 1629187"/>
              <a:gd name="connsiteY11-1074" fmla="*/ 1607344 h 1893094"/>
              <a:gd name="connsiteX12-1075" fmla="*/ 671513 w 1629187"/>
              <a:gd name="connsiteY12-1076" fmla="*/ 1797844 h 1893094"/>
              <a:gd name="connsiteX13-1077" fmla="*/ 661988 w 1629187"/>
              <a:gd name="connsiteY13-1078" fmla="*/ 1885950 h 1893094"/>
              <a:gd name="connsiteX14-1079" fmla="*/ 433388 w 1629187"/>
              <a:gd name="connsiteY14-1080" fmla="*/ 1885950 h 1893094"/>
              <a:gd name="connsiteX15-1081" fmla="*/ 261938 w 1629187"/>
              <a:gd name="connsiteY15-1082" fmla="*/ 1664494 h 1893094"/>
              <a:gd name="connsiteX16-1083" fmla="*/ 326231 w 1629187"/>
              <a:gd name="connsiteY16-1084" fmla="*/ 1581150 h 1893094"/>
              <a:gd name="connsiteX17-1085" fmla="*/ 414338 w 1629187"/>
              <a:gd name="connsiteY17-1086" fmla="*/ 1366837 h 1893094"/>
              <a:gd name="connsiteX18-1087" fmla="*/ 188119 w 1629187"/>
              <a:gd name="connsiteY18-1088" fmla="*/ 1404937 h 1893094"/>
              <a:gd name="connsiteX19-1089" fmla="*/ 116681 w 1629187"/>
              <a:gd name="connsiteY19-1090" fmla="*/ 1447800 h 1893094"/>
              <a:gd name="connsiteX20-1091" fmla="*/ 0 w 1629187"/>
              <a:gd name="connsiteY20-1092" fmla="*/ 1300162 h 1893094"/>
              <a:gd name="connsiteX0-1093" fmla="*/ 0 w 1629187"/>
              <a:gd name="connsiteY0-1094" fmla="*/ 1300162 h 1893094"/>
              <a:gd name="connsiteX1-1095" fmla="*/ 776288 w 1629187"/>
              <a:gd name="connsiteY1-1096" fmla="*/ 0 h 1893094"/>
              <a:gd name="connsiteX2-1097" fmla="*/ 1562100 w 1629187"/>
              <a:gd name="connsiteY2-1098" fmla="*/ 1304925 h 1893094"/>
              <a:gd name="connsiteX3-1099" fmla="*/ 1445419 w 1629187"/>
              <a:gd name="connsiteY3-1100" fmla="*/ 1466850 h 1893094"/>
              <a:gd name="connsiteX4-1101" fmla="*/ 1516856 w 1629187"/>
              <a:gd name="connsiteY4-1102" fmla="*/ 1557338 h 1893094"/>
              <a:gd name="connsiteX5-1103" fmla="*/ 1607344 w 1629187"/>
              <a:gd name="connsiteY5-1104" fmla="*/ 1726406 h 1893094"/>
              <a:gd name="connsiteX6-1105" fmla="*/ 1426369 w 1629187"/>
              <a:gd name="connsiteY6-1106" fmla="*/ 1678781 h 1893094"/>
              <a:gd name="connsiteX7-1107" fmla="*/ 1312069 w 1629187"/>
              <a:gd name="connsiteY7-1108" fmla="*/ 1640681 h 1893094"/>
              <a:gd name="connsiteX8-1109" fmla="*/ 1126331 w 1629187"/>
              <a:gd name="connsiteY8-1110" fmla="*/ 1893094 h 1893094"/>
              <a:gd name="connsiteX9-1111" fmla="*/ 909638 w 1629187"/>
              <a:gd name="connsiteY9-1112" fmla="*/ 1893094 h 1893094"/>
              <a:gd name="connsiteX10-1113" fmla="*/ 869156 w 1629187"/>
              <a:gd name="connsiteY10-1114" fmla="*/ 1826419 h 1893094"/>
              <a:gd name="connsiteX11-1115" fmla="*/ 769144 w 1629187"/>
              <a:gd name="connsiteY11-1116" fmla="*/ 1607344 h 1893094"/>
              <a:gd name="connsiteX12-1117" fmla="*/ 671513 w 1629187"/>
              <a:gd name="connsiteY12-1118" fmla="*/ 1797844 h 1893094"/>
              <a:gd name="connsiteX13-1119" fmla="*/ 661988 w 1629187"/>
              <a:gd name="connsiteY13-1120" fmla="*/ 1885950 h 1893094"/>
              <a:gd name="connsiteX14-1121" fmla="*/ 433388 w 1629187"/>
              <a:gd name="connsiteY14-1122" fmla="*/ 1885950 h 1893094"/>
              <a:gd name="connsiteX15-1123" fmla="*/ 261938 w 1629187"/>
              <a:gd name="connsiteY15-1124" fmla="*/ 1664494 h 1893094"/>
              <a:gd name="connsiteX16-1125" fmla="*/ 326231 w 1629187"/>
              <a:gd name="connsiteY16-1126" fmla="*/ 1581150 h 1893094"/>
              <a:gd name="connsiteX17-1127" fmla="*/ 414338 w 1629187"/>
              <a:gd name="connsiteY17-1128" fmla="*/ 1366837 h 1893094"/>
              <a:gd name="connsiteX18-1129" fmla="*/ 188119 w 1629187"/>
              <a:gd name="connsiteY18-1130" fmla="*/ 1404937 h 1893094"/>
              <a:gd name="connsiteX19-1131" fmla="*/ 116681 w 1629187"/>
              <a:gd name="connsiteY19-1132" fmla="*/ 1447800 h 1893094"/>
              <a:gd name="connsiteX20-1133" fmla="*/ 0 w 1629187"/>
              <a:gd name="connsiteY20-1134" fmla="*/ 1300162 h 1893094"/>
              <a:gd name="connsiteX0-1135" fmla="*/ 0 w 1629187"/>
              <a:gd name="connsiteY0-1136" fmla="*/ 1300162 h 1893094"/>
              <a:gd name="connsiteX1-1137" fmla="*/ 776288 w 1629187"/>
              <a:gd name="connsiteY1-1138" fmla="*/ 0 h 1893094"/>
              <a:gd name="connsiteX2-1139" fmla="*/ 1562100 w 1629187"/>
              <a:gd name="connsiteY2-1140" fmla="*/ 1304925 h 1893094"/>
              <a:gd name="connsiteX3-1141" fmla="*/ 1445419 w 1629187"/>
              <a:gd name="connsiteY3-1142" fmla="*/ 1466850 h 1893094"/>
              <a:gd name="connsiteX4-1143" fmla="*/ 1516856 w 1629187"/>
              <a:gd name="connsiteY4-1144" fmla="*/ 1557338 h 1893094"/>
              <a:gd name="connsiteX5-1145" fmla="*/ 1607344 w 1629187"/>
              <a:gd name="connsiteY5-1146" fmla="*/ 1726406 h 1893094"/>
              <a:gd name="connsiteX6-1147" fmla="*/ 1426369 w 1629187"/>
              <a:gd name="connsiteY6-1148" fmla="*/ 1678781 h 1893094"/>
              <a:gd name="connsiteX7-1149" fmla="*/ 1312069 w 1629187"/>
              <a:gd name="connsiteY7-1150" fmla="*/ 1640681 h 1893094"/>
              <a:gd name="connsiteX8-1151" fmla="*/ 1126331 w 1629187"/>
              <a:gd name="connsiteY8-1152" fmla="*/ 1893094 h 1893094"/>
              <a:gd name="connsiteX9-1153" fmla="*/ 909638 w 1629187"/>
              <a:gd name="connsiteY9-1154" fmla="*/ 1893094 h 1893094"/>
              <a:gd name="connsiteX10-1155" fmla="*/ 869156 w 1629187"/>
              <a:gd name="connsiteY10-1156" fmla="*/ 1826419 h 1893094"/>
              <a:gd name="connsiteX11-1157" fmla="*/ 769144 w 1629187"/>
              <a:gd name="connsiteY11-1158" fmla="*/ 1607344 h 1893094"/>
              <a:gd name="connsiteX12-1159" fmla="*/ 671513 w 1629187"/>
              <a:gd name="connsiteY12-1160" fmla="*/ 1797844 h 1893094"/>
              <a:gd name="connsiteX13-1161" fmla="*/ 661988 w 1629187"/>
              <a:gd name="connsiteY13-1162" fmla="*/ 1885950 h 1893094"/>
              <a:gd name="connsiteX14-1163" fmla="*/ 433388 w 1629187"/>
              <a:gd name="connsiteY14-1164" fmla="*/ 1885950 h 1893094"/>
              <a:gd name="connsiteX15-1165" fmla="*/ 261938 w 1629187"/>
              <a:gd name="connsiteY15-1166" fmla="*/ 1664494 h 1893094"/>
              <a:gd name="connsiteX16-1167" fmla="*/ 326231 w 1629187"/>
              <a:gd name="connsiteY16-1168" fmla="*/ 1581150 h 1893094"/>
              <a:gd name="connsiteX17-1169" fmla="*/ 414338 w 1629187"/>
              <a:gd name="connsiteY17-1170" fmla="*/ 1366837 h 1893094"/>
              <a:gd name="connsiteX18-1171" fmla="*/ 188119 w 1629187"/>
              <a:gd name="connsiteY18-1172" fmla="*/ 1404937 h 1893094"/>
              <a:gd name="connsiteX19-1173" fmla="*/ 116681 w 1629187"/>
              <a:gd name="connsiteY19-1174" fmla="*/ 1447800 h 1893094"/>
              <a:gd name="connsiteX20-1175" fmla="*/ 0 w 1629187"/>
              <a:gd name="connsiteY20-1176" fmla="*/ 1300162 h 1893094"/>
              <a:gd name="connsiteX0-1177" fmla="*/ 0 w 1629187"/>
              <a:gd name="connsiteY0-1178" fmla="*/ 1300162 h 1893094"/>
              <a:gd name="connsiteX1-1179" fmla="*/ 776288 w 1629187"/>
              <a:gd name="connsiteY1-1180" fmla="*/ 0 h 1893094"/>
              <a:gd name="connsiteX2-1181" fmla="*/ 1562100 w 1629187"/>
              <a:gd name="connsiteY2-1182" fmla="*/ 1304925 h 1893094"/>
              <a:gd name="connsiteX3-1183" fmla="*/ 1445419 w 1629187"/>
              <a:gd name="connsiteY3-1184" fmla="*/ 1466850 h 1893094"/>
              <a:gd name="connsiteX4-1185" fmla="*/ 1516856 w 1629187"/>
              <a:gd name="connsiteY4-1186" fmla="*/ 1557338 h 1893094"/>
              <a:gd name="connsiteX5-1187" fmla="*/ 1607344 w 1629187"/>
              <a:gd name="connsiteY5-1188" fmla="*/ 1726406 h 1893094"/>
              <a:gd name="connsiteX6-1189" fmla="*/ 1426369 w 1629187"/>
              <a:gd name="connsiteY6-1190" fmla="*/ 1678781 h 1893094"/>
              <a:gd name="connsiteX7-1191" fmla="*/ 1312069 w 1629187"/>
              <a:gd name="connsiteY7-1192" fmla="*/ 1640681 h 1893094"/>
              <a:gd name="connsiteX8-1193" fmla="*/ 1126331 w 1629187"/>
              <a:gd name="connsiteY8-1194" fmla="*/ 1893094 h 1893094"/>
              <a:gd name="connsiteX9-1195" fmla="*/ 909638 w 1629187"/>
              <a:gd name="connsiteY9-1196" fmla="*/ 1893094 h 1893094"/>
              <a:gd name="connsiteX10-1197" fmla="*/ 869156 w 1629187"/>
              <a:gd name="connsiteY10-1198" fmla="*/ 1826419 h 1893094"/>
              <a:gd name="connsiteX11-1199" fmla="*/ 769144 w 1629187"/>
              <a:gd name="connsiteY11-1200" fmla="*/ 1607344 h 1893094"/>
              <a:gd name="connsiteX12-1201" fmla="*/ 671513 w 1629187"/>
              <a:gd name="connsiteY12-1202" fmla="*/ 1797844 h 1893094"/>
              <a:gd name="connsiteX13-1203" fmla="*/ 661988 w 1629187"/>
              <a:gd name="connsiteY13-1204" fmla="*/ 1885950 h 1893094"/>
              <a:gd name="connsiteX14-1205" fmla="*/ 433388 w 1629187"/>
              <a:gd name="connsiteY14-1206" fmla="*/ 1885950 h 1893094"/>
              <a:gd name="connsiteX15-1207" fmla="*/ 261938 w 1629187"/>
              <a:gd name="connsiteY15-1208" fmla="*/ 1664494 h 1893094"/>
              <a:gd name="connsiteX16-1209" fmla="*/ 326231 w 1629187"/>
              <a:gd name="connsiteY16-1210" fmla="*/ 1581150 h 1893094"/>
              <a:gd name="connsiteX17-1211" fmla="*/ 414338 w 1629187"/>
              <a:gd name="connsiteY17-1212" fmla="*/ 1366837 h 1893094"/>
              <a:gd name="connsiteX18-1213" fmla="*/ 188119 w 1629187"/>
              <a:gd name="connsiteY18-1214" fmla="*/ 1404937 h 1893094"/>
              <a:gd name="connsiteX19-1215" fmla="*/ 116681 w 1629187"/>
              <a:gd name="connsiteY19-1216" fmla="*/ 1447800 h 1893094"/>
              <a:gd name="connsiteX20-1217" fmla="*/ 0 w 1629187"/>
              <a:gd name="connsiteY20-1218" fmla="*/ 1300162 h 1893094"/>
              <a:gd name="connsiteX0-1219" fmla="*/ 0 w 1629187"/>
              <a:gd name="connsiteY0-1220" fmla="*/ 1300162 h 1893094"/>
              <a:gd name="connsiteX1-1221" fmla="*/ 776288 w 1629187"/>
              <a:gd name="connsiteY1-1222" fmla="*/ 0 h 1893094"/>
              <a:gd name="connsiteX2-1223" fmla="*/ 1562100 w 1629187"/>
              <a:gd name="connsiteY2-1224" fmla="*/ 1304925 h 1893094"/>
              <a:gd name="connsiteX3-1225" fmla="*/ 1445419 w 1629187"/>
              <a:gd name="connsiteY3-1226" fmla="*/ 1466850 h 1893094"/>
              <a:gd name="connsiteX4-1227" fmla="*/ 1516856 w 1629187"/>
              <a:gd name="connsiteY4-1228" fmla="*/ 1557338 h 1893094"/>
              <a:gd name="connsiteX5-1229" fmla="*/ 1607344 w 1629187"/>
              <a:gd name="connsiteY5-1230" fmla="*/ 1726406 h 1893094"/>
              <a:gd name="connsiteX6-1231" fmla="*/ 1426369 w 1629187"/>
              <a:gd name="connsiteY6-1232" fmla="*/ 1678781 h 1893094"/>
              <a:gd name="connsiteX7-1233" fmla="*/ 1312069 w 1629187"/>
              <a:gd name="connsiteY7-1234" fmla="*/ 1640681 h 1893094"/>
              <a:gd name="connsiteX8-1235" fmla="*/ 1126331 w 1629187"/>
              <a:gd name="connsiteY8-1236" fmla="*/ 1893094 h 1893094"/>
              <a:gd name="connsiteX9-1237" fmla="*/ 909638 w 1629187"/>
              <a:gd name="connsiteY9-1238" fmla="*/ 1893094 h 1893094"/>
              <a:gd name="connsiteX10-1239" fmla="*/ 869156 w 1629187"/>
              <a:gd name="connsiteY10-1240" fmla="*/ 1826419 h 1893094"/>
              <a:gd name="connsiteX11-1241" fmla="*/ 769144 w 1629187"/>
              <a:gd name="connsiteY11-1242" fmla="*/ 1607344 h 1893094"/>
              <a:gd name="connsiteX12-1243" fmla="*/ 671513 w 1629187"/>
              <a:gd name="connsiteY12-1244" fmla="*/ 1797844 h 1893094"/>
              <a:gd name="connsiteX13-1245" fmla="*/ 661988 w 1629187"/>
              <a:gd name="connsiteY13-1246" fmla="*/ 1885950 h 1893094"/>
              <a:gd name="connsiteX14-1247" fmla="*/ 433388 w 1629187"/>
              <a:gd name="connsiteY14-1248" fmla="*/ 1885950 h 1893094"/>
              <a:gd name="connsiteX15-1249" fmla="*/ 261938 w 1629187"/>
              <a:gd name="connsiteY15-1250" fmla="*/ 1664494 h 1893094"/>
              <a:gd name="connsiteX16-1251" fmla="*/ 326231 w 1629187"/>
              <a:gd name="connsiteY16-1252" fmla="*/ 1581150 h 1893094"/>
              <a:gd name="connsiteX17-1253" fmla="*/ 414338 w 1629187"/>
              <a:gd name="connsiteY17-1254" fmla="*/ 1366837 h 1893094"/>
              <a:gd name="connsiteX18-1255" fmla="*/ 188119 w 1629187"/>
              <a:gd name="connsiteY18-1256" fmla="*/ 1404937 h 1893094"/>
              <a:gd name="connsiteX19-1257" fmla="*/ 116681 w 1629187"/>
              <a:gd name="connsiteY19-1258" fmla="*/ 1447800 h 1893094"/>
              <a:gd name="connsiteX20-1259" fmla="*/ 0 w 1629187"/>
              <a:gd name="connsiteY20-1260" fmla="*/ 1300162 h 1893094"/>
              <a:gd name="connsiteX0-1261" fmla="*/ 0 w 1629187"/>
              <a:gd name="connsiteY0-1262" fmla="*/ 1300162 h 1893094"/>
              <a:gd name="connsiteX1-1263" fmla="*/ 776288 w 1629187"/>
              <a:gd name="connsiteY1-1264" fmla="*/ 0 h 1893094"/>
              <a:gd name="connsiteX2-1265" fmla="*/ 1562100 w 1629187"/>
              <a:gd name="connsiteY2-1266" fmla="*/ 1304925 h 1893094"/>
              <a:gd name="connsiteX3-1267" fmla="*/ 1445419 w 1629187"/>
              <a:gd name="connsiteY3-1268" fmla="*/ 1466850 h 1893094"/>
              <a:gd name="connsiteX4-1269" fmla="*/ 1516856 w 1629187"/>
              <a:gd name="connsiteY4-1270" fmla="*/ 1557338 h 1893094"/>
              <a:gd name="connsiteX5-1271" fmla="*/ 1607344 w 1629187"/>
              <a:gd name="connsiteY5-1272" fmla="*/ 1726406 h 1893094"/>
              <a:gd name="connsiteX6-1273" fmla="*/ 1426369 w 1629187"/>
              <a:gd name="connsiteY6-1274" fmla="*/ 1678781 h 1893094"/>
              <a:gd name="connsiteX7-1275" fmla="*/ 1312069 w 1629187"/>
              <a:gd name="connsiteY7-1276" fmla="*/ 1640681 h 1893094"/>
              <a:gd name="connsiteX8-1277" fmla="*/ 1126331 w 1629187"/>
              <a:gd name="connsiteY8-1278" fmla="*/ 1893094 h 1893094"/>
              <a:gd name="connsiteX9-1279" fmla="*/ 909638 w 1629187"/>
              <a:gd name="connsiteY9-1280" fmla="*/ 1893094 h 1893094"/>
              <a:gd name="connsiteX10-1281" fmla="*/ 869156 w 1629187"/>
              <a:gd name="connsiteY10-1282" fmla="*/ 1826419 h 1893094"/>
              <a:gd name="connsiteX11-1283" fmla="*/ 769144 w 1629187"/>
              <a:gd name="connsiteY11-1284" fmla="*/ 1607344 h 1893094"/>
              <a:gd name="connsiteX12-1285" fmla="*/ 671513 w 1629187"/>
              <a:gd name="connsiteY12-1286" fmla="*/ 1797844 h 1893094"/>
              <a:gd name="connsiteX13-1287" fmla="*/ 661988 w 1629187"/>
              <a:gd name="connsiteY13-1288" fmla="*/ 1885950 h 1893094"/>
              <a:gd name="connsiteX14-1289" fmla="*/ 433388 w 1629187"/>
              <a:gd name="connsiteY14-1290" fmla="*/ 1885950 h 1893094"/>
              <a:gd name="connsiteX15-1291" fmla="*/ 261938 w 1629187"/>
              <a:gd name="connsiteY15-1292" fmla="*/ 1664494 h 1893094"/>
              <a:gd name="connsiteX16-1293" fmla="*/ 326231 w 1629187"/>
              <a:gd name="connsiteY16-1294" fmla="*/ 1581150 h 1893094"/>
              <a:gd name="connsiteX17-1295" fmla="*/ 414338 w 1629187"/>
              <a:gd name="connsiteY17-1296" fmla="*/ 1366837 h 1893094"/>
              <a:gd name="connsiteX18-1297" fmla="*/ 188119 w 1629187"/>
              <a:gd name="connsiteY18-1298" fmla="*/ 1404937 h 1893094"/>
              <a:gd name="connsiteX19-1299" fmla="*/ 116681 w 1629187"/>
              <a:gd name="connsiteY19-1300" fmla="*/ 1447800 h 1893094"/>
              <a:gd name="connsiteX20-1301" fmla="*/ 0 w 1629187"/>
              <a:gd name="connsiteY20-1302" fmla="*/ 1300162 h 1893094"/>
              <a:gd name="connsiteX0-1303" fmla="*/ 0 w 1629187"/>
              <a:gd name="connsiteY0-1304" fmla="*/ 1300162 h 1893094"/>
              <a:gd name="connsiteX1-1305" fmla="*/ 776288 w 1629187"/>
              <a:gd name="connsiteY1-1306" fmla="*/ 0 h 1893094"/>
              <a:gd name="connsiteX2-1307" fmla="*/ 1562100 w 1629187"/>
              <a:gd name="connsiteY2-1308" fmla="*/ 1304925 h 1893094"/>
              <a:gd name="connsiteX3-1309" fmla="*/ 1445419 w 1629187"/>
              <a:gd name="connsiteY3-1310" fmla="*/ 1466850 h 1893094"/>
              <a:gd name="connsiteX4-1311" fmla="*/ 1516856 w 1629187"/>
              <a:gd name="connsiteY4-1312" fmla="*/ 1557338 h 1893094"/>
              <a:gd name="connsiteX5-1313" fmla="*/ 1607344 w 1629187"/>
              <a:gd name="connsiteY5-1314" fmla="*/ 1726406 h 1893094"/>
              <a:gd name="connsiteX6-1315" fmla="*/ 1426369 w 1629187"/>
              <a:gd name="connsiteY6-1316" fmla="*/ 1678781 h 1893094"/>
              <a:gd name="connsiteX7-1317" fmla="*/ 1312069 w 1629187"/>
              <a:gd name="connsiteY7-1318" fmla="*/ 1640681 h 1893094"/>
              <a:gd name="connsiteX8-1319" fmla="*/ 1126331 w 1629187"/>
              <a:gd name="connsiteY8-1320" fmla="*/ 1893094 h 1893094"/>
              <a:gd name="connsiteX9-1321" fmla="*/ 909638 w 1629187"/>
              <a:gd name="connsiteY9-1322" fmla="*/ 1893094 h 1893094"/>
              <a:gd name="connsiteX10-1323" fmla="*/ 869156 w 1629187"/>
              <a:gd name="connsiteY10-1324" fmla="*/ 1826419 h 1893094"/>
              <a:gd name="connsiteX11-1325" fmla="*/ 769144 w 1629187"/>
              <a:gd name="connsiteY11-1326" fmla="*/ 1607344 h 1893094"/>
              <a:gd name="connsiteX12-1327" fmla="*/ 671513 w 1629187"/>
              <a:gd name="connsiteY12-1328" fmla="*/ 1797844 h 1893094"/>
              <a:gd name="connsiteX13-1329" fmla="*/ 661988 w 1629187"/>
              <a:gd name="connsiteY13-1330" fmla="*/ 1885950 h 1893094"/>
              <a:gd name="connsiteX14-1331" fmla="*/ 433388 w 1629187"/>
              <a:gd name="connsiteY14-1332" fmla="*/ 1885950 h 1893094"/>
              <a:gd name="connsiteX15-1333" fmla="*/ 261938 w 1629187"/>
              <a:gd name="connsiteY15-1334" fmla="*/ 1664494 h 1893094"/>
              <a:gd name="connsiteX16-1335" fmla="*/ 326231 w 1629187"/>
              <a:gd name="connsiteY16-1336" fmla="*/ 1581150 h 1893094"/>
              <a:gd name="connsiteX17-1337" fmla="*/ 414338 w 1629187"/>
              <a:gd name="connsiteY17-1338" fmla="*/ 1366837 h 1893094"/>
              <a:gd name="connsiteX18-1339" fmla="*/ 188119 w 1629187"/>
              <a:gd name="connsiteY18-1340" fmla="*/ 1404937 h 1893094"/>
              <a:gd name="connsiteX19-1341" fmla="*/ 116681 w 1629187"/>
              <a:gd name="connsiteY19-1342" fmla="*/ 1447800 h 1893094"/>
              <a:gd name="connsiteX20-1343" fmla="*/ 0 w 1629187"/>
              <a:gd name="connsiteY20-1344" fmla="*/ 1300162 h 1893094"/>
              <a:gd name="connsiteX0-1345" fmla="*/ 0 w 1629187"/>
              <a:gd name="connsiteY0-1346" fmla="*/ 1300162 h 1893094"/>
              <a:gd name="connsiteX1-1347" fmla="*/ 776288 w 1629187"/>
              <a:gd name="connsiteY1-1348" fmla="*/ 0 h 1893094"/>
              <a:gd name="connsiteX2-1349" fmla="*/ 1562100 w 1629187"/>
              <a:gd name="connsiteY2-1350" fmla="*/ 1304925 h 1893094"/>
              <a:gd name="connsiteX3-1351" fmla="*/ 1445419 w 1629187"/>
              <a:gd name="connsiteY3-1352" fmla="*/ 1466850 h 1893094"/>
              <a:gd name="connsiteX4-1353" fmla="*/ 1516856 w 1629187"/>
              <a:gd name="connsiteY4-1354" fmla="*/ 1557338 h 1893094"/>
              <a:gd name="connsiteX5-1355" fmla="*/ 1607344 w 1629187"/>
              <a:gd name="connsiteY5-1356" fmla="*/ 1726406 h 1893094"/>
              <a:gd name="connsiteX6-1357" fmla="*/ 1426369 w 1629187"/>
              <a:gd name="connsiteY6-1358" fmla="*/ 1678781 h 1893094"/>
              <a:gd name="connsiteX7-1359" fmla="*/ 1312069 w 1629187"/>
              <a:gd name="connsiteY7-1360" fmla="*/ 1640681 h 1893094"/>
              <a:gd name="connsiteX8-1361" fmla="*/ 1126331 w 1629187"/>
              <a:gd name="connsiteY8-1362" fmla="*/ 1893094 h 1893094"/>
              <a:gd name="connsiteX9-1363" fmla="*/ 909638 w 1629187"/>
              <a:gd name="connsiteY9-1364" fmla="*/ 1893094 h 1893094"/>
              <a:gd name="connsiteX10-1365" fmla="*/ 869156 w 1629187"/>
              <a:gd name="connsiteY10-1366" fmla="*/ 1826419 h 1893094"/>
              <a:gd name="connsiteX11-1367" fmla="*/ 769144 w 1629187"/>
              <a:gd name="connsiteY11-1368" fmla="*/ 1607344 h 1893094"/>
              <a:gd name="connsiteX12-1369" fmla="*/ 671513 w 1629187"/>
              <a:gd name="connsiteY12-1370" fmla="*/ 1797844 h 1893094"/>
              <a:gd name="connsiteX13-1371" fmla="*/ 661988 w 1629187"/>
              <a:gd name="connsiteY13-1372" fmla="*/ 1885950 h 1893094"/>
              <a:gd name="connsiteX14-1373" fmla="*/ 433388 w 1629187"/>
              <a:gd name="connsiteY14-1374" fmla="*/ 1885950 h 1893094"/>
              <a:gd name="connsiteX15-1375" fmla="*/ 261938 w 1629187"/>
              <a:gd name="connsiteY15-1376" fmla="*/ 1664494 h 1893094"/>
              <a:gd name="connsiteX16-1377" fmla="*/ 326231 w 1629187"/>
              <a:gd name="connsiteY16-1378" fmla="*/ 1581150 h 1893094"/>
              <a:gd name="connsiteX17-1379" fmla="*/ 414338 w 1629187"/>
              <a:gd name="connsiteY17-1380" fmla="*/ 1366837 h 1893094"/>
              <a:gd name="connsiteX18-1381" fmla="*/ 188119 w 1629187"/>
              <a:gd name="connsiteY18-1382" fmla="*/ 1404937 h 1893094"/>
              <a:gd name="connsiteX19-1383" fmla="*/ 116681 w 1629187"/>
              <a:gd name="connsiteY19-1384" fmla="*/ 1447800 h 1893094"/>
              <a:gd name="connsiteX20-1385" fmla="*/ 0 w 1629187"/>
              <a:gd name="connsiteY20-1386" fmla="*/ 1300162 h 1893094"/>
              <a:gd name="connsiteX0-1387" fmla="*/ 0 w 1629187"/>
              <a:gd name="connsiteY0-1388" fmla="*/ 1300162 h 1893094"/>
              <a:gd name="connsiteX1-1389" fmla="*/ 776288 w 1629187"/>
              <a:gd name="connsiteY1-1390" fmla="*/ 0 h 1893094"/>
              <a:gd name="connsiteX2-1391" fmla="*/ 1562100 w 1629187"/>
              <a:gd name="connsiteY2-1392" fmla="*/ 1304925 h 1893094"/>
              <a:gd name="connsiteX3-1393" fmla="*/ 1445419 w 1629187"/>
              <a:gd name="connsiteY3-1394" fmla="*/ 1466850 h 1893094"/>
              <a:gd name="connsiteX4-1395" fmla="*/ 1516856 w 1629187"/>
              <a:gd name="connsiteY4-1396" fmla="*/ 1557338 h 1893094"/>
              <a:gd name="connsiteX5-1397" fmla="*/ 1607344 w 1629187"/>
              <a:gd name="connsiteY5-1398" fmla="*/ 1726406 h 1893094"/>
              <a:gd name="connsiteX6-1399" fmla="*/ 1426369 w 1629187"/>
              <a:gd name="connsiteY6-1400" fmla="*/ 1678781 h 1893094"/>
              <a:gd name="connsiteX7-1401" fmla="*/ 1312069 w 1629187"/>
              <a:gd name="connsiteY7-1402" fmla="*/ 1640681 h 1893094"/>
              <a:gd name="connsiteX8-1403" fmla="*/ 1126331 w 1629187"/>
              <a:gd name="connsiteY8-1404" fmla="*/ 1893094 h 1893094"/>
              <a:gd name="connsiteX9-1405" fmla="*/ 909638 w 1629187"/>
              <a:gd name="connsiteY9-1406" fmla="*/ 1893094 h 1893094"/>
              <a:gd name="connsiteX10-1407" fmla="*/ 869156 w 1629187"/>
              <a:gd name="connsiteY10-1408" fmla="*/ 1826419 h 1893094"/>
              <a:gd name="connsiteX11-1409" fmla="*/ 769144 w 1629187"/>
              <a:gd name="connsiteY11-1410" fmla="*/ 1607344 h 1893094"/>
              <a:gd name="connsiteX12-1411" fmla="*/ 671513 w 1629187"/>
              <a:gd name="connsiteY12-1412" fmla="*/ 1797844 h 1893094"/>
              <a:gd name="connsiteX13-1413" fmla="*/ 661988 w 1629187"/>
              <a:gd name="connsiteY13-1414" fmla="*/ 1885950 h 1893094"/>
              <a:gd name="connsiteX14-1415" fmla="*/ 433388 w 1629187"/>
              <a:gd name="connsiteY14-1416" fmla="*/ 1885950 h 1893094"/>
              <a:gd name="connsiteX15-1417" fmla="*/ 261938 w 1629187"/>
              <a:gd name="connsiteY15-1418" fmla="*/ 1664494 h 1893094"/>
              <a:gd name="connsiteX16-1419" fmla="*/ 326231 w 1629187"/>
              <a:gd name="connsiteY16-1420" fmla="*/ 1581150 h 1893094"/>
              <a:gd name="connsiteX17-1421" fmla="*/ 414338 w 1629187"/>
              <a:gd name="connsiteY17-1422" fmla="*/ 1366837 h 1893094"/>
              <a:gd name="connsiteX18-1423" fmla="*/ 188119 w 1629187"/>
              <a:gd name="connsiteY18-1424" fmla="*/ 1404937 h 1893094"/>
              <a:gd name="connsiteX19-1425" fmla="*/ 116681 w 1629187"/>
              <a:gd name="connsiteY19-1426" fmla="*/ 1447800 h 1893094"/>
              <a:gd name="connsiteX20-1427" fmla="*/ 0 w 1629187"/>
              <a:gd name="connsiteY20-1428" fmla="*/ 1300162 h 1893094"/>
              <a:gd name="connsiteX0-1429" fmla="*/ 0 w 1629187"/>
              <a:gd name="connsiteY0-1430" fmla="*/ 1300162 h 1893094"/>
              <a:gd name="connsiteX1-1431" fmla="*/ 776288 w 1629187"/>
              <a:gd name="connsiteY1-1432" fmla="*/ 0 h 1893094"/>
              <a:gd name="connsiteX2-1433" fmla="*/ 1562100 w 1629187"/>
              <a:gd name="connsiteY2-1434" fmla="*/ 1304925 h 1893094"/>
              <a:gd name="connsiteX3-1435" fmla="*/ 1445419 w 1629187"/>
              <a:gd name="connsiteY3-1436" fmla="*/ 1466850 h 1893094"/>
              <a:gd name="connsiteX4-1437" fmla="*/ 1516856 w 1629187"/>
              <a:gd name="connsiteY4-1438" fmla="*/ 1557338 h 1893094"/>
              <a:gd name="connsiteX5-1439" fmla="*/ 1607344 w 1629187"/>
              <a:gd name="connsiteY5-1440" fmla="*/ 1726406 h 1893094"/>
              <a:gd name="connsiteX6-1441" fmla="*/ 1426369 w 1629187"/>
              <a:gd name="connsiteY6-1442" fmla="*/ 1678781 h 1893094"/>
              <a:gd name="connsiteX7-1443" fmla="*/ 1312069 w 1629187"/>
              <a:gd name="connsiteY7-1444" fmla="*/ 1640681 h 1893094"/>
              <a:gd name="connsiteX8-1445" fmla="*/ 1126331 w 1629187"/>
              <a:gd name="connsiteY8-1446" fmla="*/ 1893094 h 1893094"/>
              <a:gd name="connsiteX9-1447" fmla="*/ 909638 w 1629187"/>
              <a:gd name="connsiteY9-1448" fmla="*/ 1893094 h 1893094"/>
              <a:gd name="connsiteX10-1449" fmla="*/ 869156 w 1629187"/>
              <a:gd name="connsiteY10-1450" fmla="*/ 1826419 h 1893094"/>
              <a:gd name="connsiteX11-1451" fmla="*/ 769144 w 1629187"/>
              <a:gd name="connsiteY11-1452" fmla="*/ 1607344 h 1893094"/>
              <a:gd name="connsiteX12-1453" fmla="*/ 671513 w 1629187"/>
              <a:gd name="connsiteY12-1454" fmla="*/ 1797844 h 1893094"/>
              <a:gd name="connsiteX13-1455" fmla="*/ 661988 w 1629187"/>
              <a:gd name="connsiteY13-1456" fmla="*/ 1885950 h 1893094"/>
              <a:gd name="connsiteX14-1457" fmla="*/ 433388 w 1629187"/>
              <a:gd name="connsiteY14-1458" fmla="*/ 1885950 h 1893094"/>
              <a:gd name="connsiteX15-1459" fmla="*/ 261938 w 1629187"/>
              <a:gd name="connsiteY15-1460" fmla="*/ 1664494 h 1893094"/>
              <a:gd name="connsiteX16-1461" fmla="*/ 326231 w 1629187"/>
              <a:gd name="connsiteY16-1462" fmla="*/ 1581150 h 1893094"/>
              <a:gd name="connsiteX17-1463" fmla="*/ 414338 w 1629187"/>
              <a:gd name="connsiteY17-1464" fmla="*/ 1366837 h 1893094"/>
              <a:gd name="connsiteX18-1465" fmla="*/ 188119 w 1629187"/>
              <a:gd name="connsiteY18-1466" fmla="*/ 1404937 h 1893094"/>
              <a:gd name="connsiteX19-1467" fmla="*/ 116681 w 1629187"/>
              <a:gd name="connsiteY19-1468" fmla="*/ 1447800 h 1893094"/>
              <a:gd name="connsiteX20-1469" fmla="*/ 0 w 1629187"/>
              <a:gd name="connsiteY20-1470" fmla="*/ 1300162 h 1893094"/>
              <a:gd name="connsiteX0-1471" fmla="*/ 0 w 1629187"/>
              <a:gd name="connsiteY0-1472" fmla="*/ 1300162 h 1893094"/>
              <a:gd name="connsiteX1-1473" fmla="*/ 776288 w 1629187"/>
              <a:gd name="connsiteY1-1474" fmla="*/ 0 h 1893094"/>
              <a:gd name="connsiteX2-1475" fmla="*/ 1562100 w 1629187"/>
              <a:gd name="connsiteY2-1476" fmla="*/ 1304925 h 1893094"/>
              <a:gd name="connsiteX3-1477" fmla="*/ 1445419 w 1629187"/>
              <a:gd name="connsiteY3-1478" fmla="*/ 1466850 h 1893094"/>
              <a:gd name="connsiteX4-1479" fmla="*/ 1516856 w 1629187"/>
              <a:gd name="connsiteY4-1480" fmla="*/ 1557338 h 1893094"/>
              <a:gd name="connsiteX5-1481" fmla="*/ 1607344 w 1629187"/>
              <a:gd name="connsiteY5-1482" fmla="*/ 1726406 h 1893094"/>
              <a:gd name="connsiteX6-1483" fmla="*/ 1426369 w 1629187"/>
              <a:gd name="connsiteY6-1484" fmla="*/ 1678781 h 1893094"/>
              <a:gd name="connsiteX7-1485" fmla="*/ 1312069 w 1629187"/>
              <a:gd name="connsiteY7-1486" fmla="*/ 1640681 h 1893094"/>
              <a:gd name="connsiteX8-1487" fmla="*/ 1126331 w 1629187"/>
              <a:gd name="connsiteY8-1488" fmla="*/ 1893094 h 1893094"/>
              <a:gd name="connsiteX9-1489" fmla="*/ 909638 w 1629187"/>
              <a:gd name="connsiteY9-1490" fmla="*/ 1893094 h 1893094"/>
              <a:gd name="connsiteX10-1491" fmla="*/ 869156 w 1629187"/>
              <a:gd name="connsiteY10-1492" fmla="*/ 1826419 h 1893094"/>
              <a:gd name="connsiteX11-1493" fmla="*/ 769144 w 1629187"/>
              <a:gd name="connsiteY11-1494" fmla="*/ 1607344 h 1893094"/>
              <a:gd name="connsiteX12-1495" fmla="*/ 671513 w 1629187"/>
              <a:gd name="connsiteY12-1496" fmla="*/ 1797844 h 1893094"/>
              <a:gd name="connsiteX13-1497" fmla="*/ 661988 w 1629187"/>
              <a:gd name="connsiteY13-1498" fmla="*/ 1885950 h 1893094"/>
              <a:gd name="connsiteX14-1499" fmla="*/ 433388 w 1629187"/>
              <a:gd name="connsiteY14-1500" fmla="*/ 1885950 h 1893094"/>
              <a:gd name="connsiteX15-1501" fmla="*/ 261938 w 1629187"/>
              <a:gd name="connsiteY15-1502" fmla="*/ 1664494 h 1893094"/>
              <a:gd name="connsiteX16-1503" fmla="*/ 326231 w 1629187"/>
              <a:gd name="connsiteY16-1504" fmla="*/ 1581150 h 1893094"/>
              <a:gd name="connsiteX17-1505" fmla="*/ 414338 w 1629187"/>
              <a:gd name="connsiteY17-1506" fmla="*/ 1366837 h 1893094"/>
              <a:gd name="connsiteX18-1507" fmla="*/ 188119 w 1629187"/>
              <a:gd name="connsiteY18-1508" fmla="*/ 1404937 h 1893094"/>
              <a:gd name="connsiteX19-1509" fmla="*/ 116681 w 1629187"/>
              <a:gd name="connsiteY19-1510" fmla="*/ 1447800 h 1893094"/>
              <a:gd name="connsiteX20-1511" fmla="*/ 0 w 1629187"/>
              <a:gd name="connsiteY20-1512" fmla="*/ 1300162 h 1893094"/>
              <a:gd name="connsiteX0-1513" fmla="*/ 0 w 1629187"/>
              <a:gd name="connsiteY0-1514" fmla="*/ 1300162 h 1893094"/>
              <a:gd name="connsiteX1-1515" fmla="*/ 776288 w 1629187"/>
              <a:gd name="connsiteY1-1516" fmla="*/ 0 h 1893094"/>
              <a:gd name="connsiteX2-1517" fmla="*/ 1562100 w 1629187"/>
              <a:gd name="connsiteY2-1518" fmla="*/ 1304925 h 1893094"/>
              <a:gd name="connsiteX3-1519" fmla="*/ 1445419 w 1629187"/>
              <a:gd name="connsiteY3-1520" fmla="*/ 1466850 h 1893094"/>
              <a:gd name="connsiteX4-1521" fmla="*/ 1516856 w 1629187"/>
              <a:gd name="connsiteY4-1522" fmla="*/ 1557338 h 1893094"/>
              <a:gd name="connsiteX5-1523" fmla="*/ 1607344 w 1629187"/>
              <a:gd name="connsiteY5-1524" fmla="*/ 1726406 h 1893094"/>
              <a:gd name="connsiteX6-1525" fmla="*/ 1426369 w 1629187"/>
              <a:gd name="connsiteY6-1526" fmla="*/ 1678781 h 1893094"/>
              <a:gd name="connsiteX7-1527" fmla="*/ 1312069 w 1629187"/>
              <a:gd name="connsiteY7-1528" fmla="*/ 1640681 h 1893094"/>
              <a:gd name="connsiteX8-1529" fmla="*/ 1126331 w 1629187"/>
              <a:gd name="connsiteY8-1530" fmla="*/ 1893094 h 1893094"/>
              <a:gd name="connsiteX9-1531" fmla="*/ 909638 w 1629187"/>
              <a:gd name="connsiteY9-1532" fmla="*/ 1893094 h 1893094"/>
              <a:gd name="connsiteX10-1533" fmla="*/ 869156 w 1629187"/>
              <a:gd name="connsiteY10-1534" fmla="*/ 1826419 h 1893094"/>
              <a:gd name="connsiteX11-1535" fmla="*/ 769144 w 1629187"/>
              <a:gd name="connsiteY11-1536" fmla="*/ 1607344 h 1893094"/>
              <a:gd name="connsiteX12-1537" fmla="*/ 671513 w 1629187"/>
              <a:gd name="connsiteY12-1538" fmla="*/ 1797844 h 1893094"/>
              <a:gd name="connsiteX13-1539" fmla="*/ 661988 w 1629187"/>
              <a:gd name="connsiteY13-1540" fmla="*/ 1885950 h 1893094"/>
              <a:gd name="connsiteX14-1541" fmla="*/ 433388 w 1629187"/>
              <a:gd name="connsiteY14-1542" fmla="*/ 1885950 h 1893094"/>
              <a:gd name="connsiteX15-1543" fmla="*/ 261938 w 1629187"/>
              <a:gd name="connsiteY15-1544" fmla="*/ 1664494 h 1893094"/>
              <a:gd name="connsiteX16-1545" fmla="*/ 326231 w 1629187"/>
              <a:gd name="connsiteY16-1546" fmla="*/ 1581150 h 1893094"/>
              <a:gd name="connsiteX17-1547" fmla="*/ 414338 w 1629187"/>
              <a:gd name="connsiteY17-1548" fmla="*/ 1366837 h 1893094"/>
              <a:gd name="connsiteX18-1549" fmla="*/ 192881 w 1629187"/>
              <a:gd name="connsiteY18-1550" fmla="*/ 1412080 h 1893094"/>
              <a:gd name="connsiteX19-1551" fmla="*/ 116681 w 1629187"/>
              <a:gd name="connsiteY19-1552" fmla="*/ 1447800 h 1893094"/>
              <a:gd name="connsiteX20-1553" fmla="*/ 0 w 1629187"/>
              <a:gd name="connsiteY20-1554" fmla="*/ 1300162 h 1893094"/>
              <a:gd name="connsiteX0-1555" fmla="*/ 0 w 1629187"/>
              <a:gd name="connsiteY0-1556" fmla="*/ 1300162 h 1893094"/>
              <a:gd name="connsiteX1-1557" fmla="*/ 776288 w 1629187"/>
              <a:gd name="connsiteY1-1558" fmla="*/ 0 h 1893094"/>
              <a:gd name="connsiteX2-1559" fmla="*/ 1562100 w 1629187"/>
              <a:gd name="connsiteY2-1560" fmla="*/ 1304925 h 1893094"/>
              <a:gd name="connsiteX3-1561" fmla="*/ 1445419 w 1629187"/>
              <a:gd name="connsiteY3-1562" fmla="*/ 1466850 h 1893094"/>
              <a:gd name="connsiteX4-1563" fmla="*/ 1516856 w 1629187"/>
              <a:gd name="connsiteY4-1564" fmla="*/ 1557338 h 1893094"/>
              <a:gd name="connsiteX5-1565" fmla="*/ 1607344 w 1629187"/>
              <a:gd name="connsiteY5-1566" fmla="*/ 1726406 h 1893094"/>
              <a:gd name="connsiteX6-1567" fmla="*/ 1426369 w 1629187"/>
              <a:gd name="connsiteY6-1568" fmla="*/ 1678781 h 1893094"/>
              <a:gd name="connsiteX7-1569" fmla="*/ 1312069 w 1629187"/>
              <a:gd name="connsiteY7-1570" fmla="*/ 1640681 h 1893094"/>
              <a:gd name="connsiteX8-1571" fmla="*/ 1126331 w 1629187"/>
              <a:gd name="connsiteY8-1572" fmla="*/ 1893094 h 1893094"/>
              <a:gd name="connsiteX9-1573" fmla="*/ 909638 w 1629187"/>
              <a:gd name="connsiteY9-1574" fmla="*/ 1893094 h 1893094"/>
              <a:gd name="connsiteX10-1575" fmla="*/ 869156 w 1629187"/>
              <a:gd name="connsiteY10-1576" fmla="*/ 1826419 h 1893094"/>
              <a:gd name="connsiteX11-1577" fmla="*/ 769144 w 1629187"/>
              <a:gd name="connsiteY11-1578" fmla="*/ 1607344 h 1893094"/>
              <a:gd name="connsiteX12-1579" fmla="*/ 671513 w 1629187"/>
              <a:gd name="connsiteY12-1580" fmla="*/ 1797844 h 1893094"/>
              <a:gd name="connsiteX13-1581" fmla="*/ 661988 w 1629187"/>
              <a:gd name="connsiteY13-1582" fmla="*/ 1885950 h 1893094"/>
              <a:gd name="connsiteX14-1583" fmla="*/ 433388 w 1629187"/>
              <a:gd name="connsiteY14-1584" fmla="*/ 1885950 h 1893094"/>
              <a:gd name="connsiteX15-1585" fmla="*/ 261938 w 1629187"/>
              <a:gd name="connsiteY15-1586" fmla="*/ 1664494 h 1893094"/>
              <a:gd name="connsiteX16-1587" fmla="*/ 326231 w 1629187"/>
              <a:gd name="connsiteY16-1588" fmla="*/ 1581150 h 1893094"/>
              <a:gd name="connsiteX17-1589" fmla="*/ 407194 w 1629187"/>
              <a:gd name="connsiteY17-1590" fmla="*/ 1373981 h 1893094"/>
              <a:gd name="connsiteX18-1591" fmla="*/ 192881 w 1629187"/>
              <a:gd name="connsiteY18-1592" fmla="*/ 1412080 h 1893094"/>
              <a:gd name="connsiteX19-1593" fmla="*/ 116681 w 1629187"/>
              <a:gd name="connsiteY19-1594" fmla="*/ 1447800 h 1893094"/>
              <a:gd name="connsiteX20-1595" fmla="*/ 0 w 1629187"/>
              <a:gd name="connsiteY20-1596" fmla="*/ 1300162 h 1893094"/>
              <a:gd name="connsiteX0-1597" fmla="*/ 0 w 1629187"/>
              <a:gd name="connsiteY0-1598" fmla="*/ 1300162 h 1893094"/>
              <a:gd name="connsiteX1-1599" fmla="*/ 776288 w 1629187"/>
              <a:gd name="connsiteY1-1600" fmla="*/ 0 h 1893094"/>
              <a:gd name="connsiteX2-1601" fmla="*/ 1562100 w 1629187"/>
              <a:gd name="connsiteY2-1602" fmla="*/ 1304925 h 1893094"/>
              <a:gd name="connsiteX3-1603" fmla="*/ 1445419 w 1629187"/>
              <a:gd name="connsiteY3-1604" fmla="*/ 1466850 h 1893094"/>
              <a:gd name="connsiteX4-1605" fmla="*/ 1516856 w 1629187"/>
              <a:gd name="connsiteY4-1606" fmla="*/ 1557338 h 1893094"/>
              <a:gd name="connsiteX5-1607" fmla="*/ 1607344 w 1629187"/>
              <a:gd name="connsiteY5-1608" fmla="*/ 1726406 h 1893094"/>
              <a:gd name="connsiteX6-1609" fmla="*/ 1426369 w 1629187"/>
              <a:gd name="connsiteY6-1610" fmla="*/ 1678781 h 1893094"/>
              <a:gd name="connsiteX7-1611" fmla="*/ 1312069 w 1629187"/>
              <a:gd name="connsiteY7-1612" fmla="*/ 1640681 h 1893094"/>
              <a:gd name="connsiteX8-1613" fmla="*/ 1126331 w 1629187"/>
              <a:gd name="connsiteY8-1614" fmla="*/ 1893094 h 1893094"/>
              <a:gd name="connsiteX9-1615" fmla="*/ 909638 w 1629187"/>
              <a:gd name="connsiteY9-1616" fmla="*/ 1893094 h 1893094"/>
              <a:gd name="connsiteX10-1617" fmla="*/ 869156 w 1629187"/>
              <a:gd name="connsiteY10-1618" fmla="*/ 1826419 h 1893094"/>
              <a:gd name="connsiteX11-1619" fmla="*/ 769144 w 1629187"/>
              <a:gd name="connsiteY11-1620" fmla="*/ 1607344 h 1893094"/>
              <a:gd name="connsiteX12-1621" fmla="*/ 671513 w 1629187"/>
              <a:gd name="connsiteY12-1622" fmla="*/ 1797844 h 1893094"/>
              <a:gd name="connsiteX13-1623" fmla="*/ 661988 w 1629187"/>
              <a:gd name="connsiteY13-1624" fmla="*/ 1885950 h 1893094"/>
              <a:gd name="connsiteX14-1625" fmla="*/ 433388 w 1629187"/>
              <a:gd name="connsiteY14-1626" fmla="*/ 1885950 h 1893094"/>
              <a:gd name="connsiteX15-1627" fmla="*/ 261938 w 1629187"/>
              <a:gd name="connsiteY15-1628" fmla="*/ 1664494 h 1893094"/>
              <a:gd name="connsiteX16-1629" fmla="*/ 326231 w 1629187"/>
              <a:gd name="connsiteY16-1630" fmla="*/ 1581150 h 1893094"/>
              <a:gd name="connsiteX17-1631" fmla="*/ 407194 w 1629187"/>
              <a:gd name="connsiteY17-1632" fmla="*/ 1373981 h 1893094"/>
              <a:gd name="connsiteX18-1633" fmla="*/ 192881 w 1629187"/>
              <a:gd name="connsiteY18-1634" fmla="*/ 1412080 h 1893094"/>
              <a:gd name="connsiteX19-1635" fmla="*/ 116681 w 1629187"/>
              <a:gd name="connsiteY19-1636" fmla="*/ 1447800 h 1893094"/>
              <a:gd name="connsiteX20-1637" fmla="*/ 0 w 1629187"/>
              <a:gd name="connsiteY20-1638" fmla="*/ 1300162 h 1893094"/>
              <a:gd name="connsiteX0-1639" fmla="*/ 0 w 1629187"/>
              <a:gd name="connsiteY0-1640" fmla="*/ 1300162 h 1893094"/>
              <a:gd name="connsiteX1-1641" fmla="*/ 776288 w 1629187"/>
              <a:gd name="connsiteY1-1642" fmla="*/ 0 h 1893094"/>
              <a:gd name="connsiteX2-1643" fmla="*/ 1562100 w 1629187"/>
              <a:gd name="connsiteY2-1644" fmla="*/ 1304925 h 1893094"/>
              <a:gd name="connsiteX3-1645" fmla="*/ 1445419 w 1629187"/>
              <a:gd name="connsiteY3-1646" fmla="*/ 1466850 h 1893094"/>
              <a:gd name="connsiteX4-1647" fmla="*/ 1516856 w 1629187"/>
              <a:gd name="connsiteY4-1648" fmla="*/ 1557338 h 1893094"/>
              <a:gd name="connsiteX5-1649" fmla="*/ 1607344 w 1629187"/>
              <a:gd name="connsiteY5-1650" fmla="*/ 1726406 h 1893094"/>
              <a:gd name="connsiteX6-1651" fmla="*/ 1426369 w 1629187"/>
              <a:gd name="connsiteY6-1652" fmla="*/ 1678781 h 1893094"/>
              <a:gd name="connsiteX7-1653" fmla="*/ 1312069 w 1629187"/>
              <a:gd name="connsiteY7-1654" fmla="*/ 1640681 h 1893094"/>
              <a:gd name="connsiteX8-1655" fmla="*/ 1126331 w 1629187"/>
              <a:gd name="connsiteY8-1656" fmla="*/ 1893094 h 1893094"/>
              <a:gd name="connsiteX9-1657" fmla="*/ 909638 w 1629187"/>
              <a:gd name="connsiteY9-1658" fmla="*/ 1893094 h 1893094"/>
              <a:gd name="connsiteX10-1659" fmla="*/ 869156 w 1629187"/>
              <a:gd name="connsiteY10-1660" fmla="*/ 1826419 h 1893094"/>
              <a:gd name="connsiteX11-1661" fmla="*/ 769144 w 1629187"/>
              <a:gd name="connsiteY11-1662" fmla="*/ 1607344 h 1893094"/>
              <a:gd name="connsiteX12-1663" fmla="*/ 671513 w 1629187"/>
              <a:gd name="connsiteY12-1664" fmla="*/ 1797844 h 1893094"/>
              <a:gd name="connsiteX13-1665" fmla="*/ 661988 w 1629187"/>
              <a:gd name="connsiteY13-1666" fmla="*/ 1885950 h 1893094"/>
              <a:gd name="connsiteX14-1667" fmla="*/ 433388 w 1629187"/>
              <a:gd name="connsiteY14-1668" fmla="*/ 1885950 h 1893094"/>
              <a:gd name="connsiteX15-1669" fmla="*/ 261938 w 1629187"/>
              <a:gd name="connsiteY15-1670" fmla="*/ 1664494 h 1893094"/>
              <a:gd name="connsiteX16-1671" fmla="*/ 326231 w 1629187"/>
              <a:gd name="connsiteY16-1672" fmla="*/ 1581150 h 1893094"/>
              <a:gd name="connsiteX17-1673" fmla="*/ 407194 w 1629187"/>
              <a:gd name="connsiteY17-1674" fmla="*/ 1373981 h 1893094"/>
              <a:gd name="connsiteX18-1675" fmla="*/ 192881 w 1629187"/>
              <a:gd name="connsiteY18-1676" fmla="*/ 1412080 h 1893094"/>
              <a:gd name="connsiteX19-1677" fmla="*/ 116681 w 1629187"/>
              <a:gd name="connsiteY19-1678" fmla="*/ 1447800 h 1893094"/>
              <a:gd name="connsiteX20-1679" fmla="*/ 0 w 1629187"/>
              <a:gd name="connsiteY20-1680" fmla="*/ 1300162 h 1893094"/>
              <a:gd name="connsiteX0-1681" fmla="*/ 0 w 1629187"/>
              <a:gd name="connsiteY0-1682" fmla="*/ 1300162 h 1893094"/>
              <a:gd name="connsiteX1-1683" fmla="*/ 776288 w 1629187"/>
              <a:gd name="connsiteY1-1684" fmla="*/ 0 h 1893094"/>
              <a:gd name="connsiteX2-1685" fmla="*/ 1562100 w 1629187"/>
              <a:gd name="connsiteY2-1686" fmla="*/ 1304925 h 1893094"/>
              <a:gd name="connsiteX3-1687" fmla="*/ 1445419 w 1629187"/>
              <a:gd name="connsiteY3-1688" fmla="*/ 1466850 h 1893094"/>
              <a:gd name="connsiteX4-1689" fmla="*/ 1516856 w 1629187"/>
              <a:gd name="connsiteY4-1690" fmla="*/ 1557338 h 1893094"/>
              <a:gd name="connsiteX5-1691" fmla="*/ 1607344 w 1629187"/>
              <a:gd name="connsiteY5-1692" fmla="*/ 1726406 h 1893094"/>
              <a:gd name="connsiteX6-1693" fmla="*/ 1426369 w 1629187"/>
              <a:gd name="connsiteY6-1694" fmla="*/ 1678781 h 1893094"/>
              <a:gd name="connsiteX7-1695" fmla="*/ 1312069 w 1629187"/>
              <a:gd name="connsiteY7-1696" fmla="*/ 1640681 h 1893094"/>
              <a:gd name="connsiteX8-1697" fmla="*/ 1126331 w 1629187"/>
              <a:gd name="connsiteY8-1698" fmla="*/ 1893094 h 1893094"/>
              <a:gd name="connsiteX9-1699" fmla="*/ 909638 w 1629187"/>
              <a:gd name="connsiteY9-1700" fmla="*/ 1893094 h 1893094"/>
              <a:gd name="connsiteX10-1701" fmla="*/ 869156 w 1629187"/>
              <a:gd name="connsiteY10-1702" fmla="*/ 1826419 h 1893094"/>
              <a:gd name="connsiteX11-1703" fmla="*/ 769144 w 1629187"/>
              <a:gd name="connsiteY11-1704" fmla="*/ 1607344 h 1893094"/>
              <a:gd name="connsiteX12-1705" fmla="*/ 671513 w 1629187"/>
              <a:gd name="connsiteY12-1706" fmla="*/ 1797844 h 1893094"/>
              <a:gd name="connsiteX13-1707" fmla="*/ 661988 w 1629187"/>
              <a:gd name="connsiteY13-1708" fmla="*/ 1885950 h 1893094"/>
              <a:gd name="connsiteX14-1709" fmla="*/ 433388 w 1629187"/>
              <a:gd name="connsiteY14-1710" fmla="*/ 1885950 h 1893094"/>
              <a:gd name="connsiteX15-1711" fmla="*/ 261938 w 1629187"/>
              <a:gd name="connsiteY15-1712" fmla="*/ 1664494 h 1893094"/>
              <a:gd name="connsiteX16-1713" fmla="*/ 326231 w 1629187"/>
              <a:gd name="connsiteY16-1714" fmla="*/ 1581150 h 1893094"/>
              <a:gd name="connsiteX17-1715" fmla="*/ 407194 w 1629187"/>
              <a:gd name="connsiteY17-1716" fmla="*/ 1373981 h 1893094"/>
              <a:gd name="connsiteX18-1717" fmla="*/ 192881 w 1629187"/>
              <a:gd name="connsiteY18-1718" fmla="*/ 1412080 h 1893094"/>
              <a:gd name="connsiteX19-1719" fmla="*/ 116681 w 1629187"/>
              <a:gd name="connsiteY19-1720" fmla="*/ 1447800 h 1893094"/>
              <a:gd name="connsiteX20-1721" fmla="*/ 0 w 1629187"/>
              <a:gd name="connsiteY20-1722" fmla="*/ 1300162 h 1893094"/>
              <a:gd name="connsiteX0-1723" fmla="*/ 0 w 1629187"/>
              <a:gd name="connsiteY0-1724" fmla="*/ 1300162 h 1893094"/>
              <a:gd name="connsiteX1-1725" fmla="*/ 776288 w 1629187"/>
              <a:gd name="connsiteY1-1726" fmla="*/ 0 h 1893094"/>
              <a:gd name="connsiteX2-1727" fmla="*/ 1562100 w 1629187"/>
              <a:gd name="connsiteY2-1728" fmla="*/ 1304925 h 1893094"/>
              <a:gd name="connsiteX3-1729" fmla="*/ 1445419 w 1629187"/>
              <a:gd name="connsiteY3-1730" fmla="*/ 1466850 h 1893094"/>
              <a:gd name="connsiteX4-1731" fmla="*/ 1516856 w 1629187"/>
              <a:gd name="connsiteY4-1732" fmla="*/ 1557338 h 1893094"/>
              <a:gd name="connsiteX5-1733" fmla="*/ 1607344 w 1629187"/>
              <a:gd name="connsiteY5-1734" fmla="*/ 1726406 h 1893094"/>
              <a:gd name="connsiteX6-1735" fmla="*/ 1426369 w 1629187"/>
              <a:gd name="connsiteY6-1736" fmla="*/ 1678781 h 1893094"/>
              <a:gd name="connsiteX7-1737" fmla="*/ 1312069 w 1629187"/>
              <a:gd name="connsiteY7-1738" fmla="*/ 1640681 h 1893094"/>
              <a:gd name="connsiteX8-1739" fmla="*/ 1126331 w 1629187"/>
              <a:gd name="connsiteY8-1740" fmla="*/ 1893094 h 1893094"/>
              <a:gd name="connsiteX9-1741" fmla="*/ 909638 w 1629187"/>
              <a:gd name="connsiteY9-1742" fmla="*/ 1893094 h 1893094"/>
              <a:gd name="connsiteX10-1743" fmla="*/ 869156 w 1629187"/>
              <a:gd name="connsiteY10-1744" fmla="*/ 1826419 h 1893094"/>
              <a:gd name="connsiteX11-1745" fmla="*/ 769144 w 1629187"/>
              <a:gd name="connsiteY11-1746" fmla="*/ 1607344 h 1893094"/>
              <a:gd name="connsiteX12-1747" fmla="*/ 671513 w 1629187"/>
              <a:gd name="connsiteY12-1748" fmla="*/ 1797844 h 1893094"/>
              <a:gd name="connsiteX13-1749" fmla="*/ 661988 w 1629187"/>
              <a:gd name="connsiteY13-1750" fmla="*/ 1885950 h 1893094"/>
              <a:gd name="connsiteX14-1751" fmla="*/ 433388 w 1629187"/>
              <a:gd name="connsiteY14-1752" fmla="*/ 1885950 h 1893094"/>
              <a:gd name="connsiteX15-1753" fmla="*/ 261938 w 1629187"/>
              <a:gd name="connsiteY15-1754" fmla="*/ 1664494 h 1893094"/>
              <a:gd name="connsiteX16-1755" fmla="*/ 326231 w 1629187"/>
              <a:gd name="connsiteY16-1756" fmla="*/ 1581150 h 1893094"/>
              <a:gd name="connsiteX17-1757" fmla="*/ 407194 w 1629187"/>
              <a:gd name="connsiteY17-1758" fmla="*/ 1373981 h 1893094"/>
              <a:gd name="connsiteX18-1759" fmla="*/ 192881 w 1629187"/>
              <a:gd name="connsiteY18-1760" fmla="*/ 1412080 h 1893094"/>
              <a:gd name="connsiteX19-1761" fmla="*/ 116681 w 1629187"/>
              <a:gd name="connsiteY19-1762" fmla="*/ 1447800 h 1893094"/>
              <a:gd name="connsiteX20-1763" fmla="*/ 0 w 1629187"/>
              <a:gd name="connsiteY20-1764" fmla="*/ 1300162 h 1893094"/>
              <a:gd name="connsiteX0-1765" fmla="*/ 0 w 1629187"/>
              <a:gd name="connsiteY0-1766" fmla="*/ 1300162 h 1893094"/>
              <a:gd name="connsiteX1-1767" fmla="*/ 776288 w 1629187"/>
              <a:gd name="connsiteY1-1768" fmla="*/ 0 h 1893094"/>
              <a:gd name="connsiteX2-1769" fmla="*/ 1562100 w 1629187"/>
              <a:gd name="connsiteY2-1770" fmla="*/ 1304925 h 1893094"/>
              <a:gd name="connsiteX3-1771" fmla="*/ 1445419 w 1629187"/>
              <a:gd name="connsiteY3-1772" fmla="*/ 1466850 h 1893094"/>
              <a:gd name="connsiteX4-1773" fmla="*/ 1516856 w 1629187"/>
              <a:gd name="connsiteY4-1774" fmla="*/ 1557338 h 1893094"/>
              <a:gd name="connsiteX5-1775" fmla="*/ 1607344 w 1629187"/>
              <a:gd name="connsiteY5-1776" fmla="*/ 1726406 h 1893094"/>
              <a:gd name="connsiteX6-1777" fmla="*/ 1426369 w 1629187"/>
              <a:gd name="connsiteY6-1778" fmla="*/ 1678781 h 1893094"/>
              <a:gd name="connsiteX7-1779" fmla="*/ 1312069 w 1629187"/>
              <a:gd name="connsiteY7-1780" fmla="*/ 1640681 h 1893094"/>
              <a:gd name="connsiteX8-1781" fmla="*/ 1126331 w 1629187"/>
              <a:gd name="connsiteY8-1782" fmla="*/ 1893094 h 1893094"/>
              <a:gd name="connsiteX9-1783" fmla="*/ 909638 w 1629187"/>
              <a:gd name="connsiteY9-1784" fmla="*/ 1893094 h 1893094"/>
              <a:gd name="connsiteX10-1785" fmla="*/ 869156 w 1629187"/>
              <a:gd name="connsiteY10-1786" fmla="*/ 1826419 h 1893094"/>
              <a:gd name="connsiteX11-1787" fmla="*/ 769144 w 1629187"/>
              <a:gd name="connsiteY11-1788" fmla="*/ 1607344 h 1893094"/>
              <a:gd name="connsiteX12-1789" fmla="*/ 671513 w 1629187"/>
              <a:gd name="connsiteY12-1790" fmla="*/ 1797844 h 1893094"/>
              <a:gd name="connsiteX13-1791" fmla="*/ 661988 w 1629187"/>
              <a:gd name="connsiteY13-1792" fmla="*/ 1885950 h 1893094"/>
              <a:gd name="connsiteX14-1793" fmla="*/ 433388 w 1629187"/>
              <a:gd name="connsiteY14-1794" fmla="*/ 1885950 h 1893094"/>
              <a:gd name="connsiteX15-1795" fmla="*/ 261938 w 1629187"/>
              <a:gd name="connsiteY15-1796" fmla="*/ 1664494 h 1893094"/>
              <a:gd name="connsiteX16-1797" fmla="*/ 326231 w 1629187"/>
              <a:gd name="connsiteY16-1798" fmla="*/ 1581150 h 1893094"/>
              <a:gd name="connsiteX17-1799" fmla="*/ 407194 w 1629187"/>
              <a:gd name="connsiteY17-1800" fmla="*/ 1373981 h 1893094"/>
              <a:gd name="connsiteX18-1801" fmla="*/ 192881 w 1629187"/>
              <a:gd name="connsiteY18-1802" fmla="*/ 1412080 h 1893094"/>
              <a:gd name="connsiteX19-1803" fmla="*/ 111919 w 1629187"/>
              <a:gd name="connsiteY19-1804" fmla="*/ 1454944 h 1893094"/>
              <a:gd name="connsiteX20-1805" fmla="*/ 0 w 1629187"/>
              <a:gd name="connsiteY20-1806" fmla="*/ 1300162 h 1893094"/>
              <a:gd name="connsiteX0-1807" fmla="*/ 0 w 1629187"/>
              <a:gd name="connsiteY0-1808" fmla="*/ 1300162 h 1893094"/>
              <a:gd name="connsiteX1-1809" fmla="*/ 776288 w 1629187"/>
              <a:gd name="connsiteY1-1810" fmla="*/ 0 h 1893094"/>
              <a:gd name="connsiteX2-1811" fmla="*/ 1562100 w 1629187"/>
              <a:gd name="connsiteY2-1812" fmla="*/ 1304925 h 1893094"/>
              <a:gd name="connsiteX3-1813" fmla="*/ 1445419 w 1629187"/>
              <a:gd name="connsiteY3-1814" fmla="*/ 1466850 h 1893094"/>
              <a:gd name="connsiteX4-1815" fmla="*/ 1516856 w 1629187"/>
              <a:gd name="connsiteY4-1816" fmla="*/ 1557338 h 1893094"/>
              <a:gd name="connsiteX5-1817" fmla="*/ 1607344 w 1629187"/>
              <a:gd name="connsiteY5-1818" fmla="*/ 1726406 h 1893094"/>
              <a:gd name="connsiteX6-1819" fmla="*/ 1426369 w 1629187"/>
              <a:gd name="connsiteY6-1820" fmla="*/ 1678781 h 1893094"/>
              <a:gd name="connsiteX7-1821" fmla="*/ 1312069 w 1629187"/>
              <a:gd name="connsiteY7-1822" fmla="*/ 1640681 h 1893094"/>
              <a:gd name="connsiteX8-1823" fmla="*/ 1126331 w 1629187"/>
              <a:gd name="connsiteY8-1824" fmla="*/ 1893094 h 1893094"/>
              <a:gd name="connsiteX9-1825" fmla="*/ 909638 w 1629187"/>
              <a:gd name="connsiteY9-1826" fmla="*/ 1893094 h 1893094"/>
              <a:gd name="connsiteX10-1827" fmla="*/ 869156 w 1629187"/>
              <a:gd name="connsiteY10-1828" fmla="*/ 1826419 h 1893094"/>
              <a:gd name="connsiteX11-1829" fmla="*/ 769144 w 1629187"/>
              <a:gd name="connsiteY11-1830" fmla="*/ 1607344 h 1893094"/>
              <a:gd name="connsiteX12-1831" fmla="*/ 671513 w 1629187"/>
              <a:gd name="connsiteY12-1832" fmla="*/ 1797844 h 1893094"/>
              <a:gd name="connsiteX13-1833" fmla="*/ 661988 w 1629187"/>
              <a:gd name="connsiteY13-1834" fmla="*/ 1885950 h 1893094"/>
              <a:gd name="connsiteX14-1835" fmla="*/ 433388 w 1629187"/>
              <a:gd name="connsiteY14-1836" fmla="*/ 1885950 h 1893094"/>
              <a:gd name="connsiteX15-1837" fmla="*/ 261938 w 1629187"/>
              <a:gd name="connsiteY15-1838" fmla="*/ 1664494 h 1893094"/>
              <a:gd name="connsiteX16-1839" fmla="*/ 326231 w 1629187"/>
              <a:gd name="connsiteY16-1840" fmla="*/ 1581150 h 1893094"/>
              <a:gd name="connsiteX17-1841" fmla="*/ 407194 w 1629187"/>
              <a:gd name="connsiteY17-1842" fmla="*/ 1373981 h 1893094"/>
              <a:gd name="connsiteX18-1843" fmla="*/ 192881 w 1629187"/>
              <a:gd name="connsiteY18-1844" fmla="*/ 1412080 h 1893094"/>
              <a:gd name="connsiteX19-1845" fmla="*/ 111919 w 1629187"/>
              <a:gd name="connsiteY19-1846" fmla="*/ 1454944 h 1893094"/>
              <a:gd name="connsiteX20-1847" fmla="*/ 0 w 1629187"/>
              <a:gd name="connsiteY20-1848" fmla="*/ 1300162 h 1893094"/>
              <a:gd name="connsiteX0-1849" fmla="*/ 0 w 1629187"/>
              <a:gd name="connsiteY0-1850" fmla="*/ 1300162 h 1893094"/>
              <a:gd name="connsiteX1-1851" fmla="*/ 776288 w 1629187"/>
              <a:gd name="connsiteY1-1852" fmla="*/ 0 h 1893094"/>
              <a:gd name="connsiteX2-1853" fmla="*/ 1562100 w 1629187"/>
              <a:gd name="connsiteY2-1854" fmla="*/ 1304925 h 1893094"/>
              <a:gd name="connsiteX3-1855" fmla="*/ 1445419 w 1629187"/>
              <a:gd name="connsiteY3-1856" fmla="*/ 1466850 h 1893094"/>
              <a:gd name="connsiteX4-1857" fmla="*/ 1516856 w 1629187"/>
              <a:gd name="connsiteY4-1858" fmla="*/ 1557338 h 1893094"/>
              <a:gd name="connsiteX5-1859" fmla="*/ 1607344 w 1629187"/>
              <a:gd name="connsiteY5-1860" fmla="*/ 1726406 h 1893094"/>
              <a:gd name="connsiteX6-1861" fmla="*/ 1426369 w 1629187"/>
              <a:gd name="connsiteY6-1862" fmla="*/ 1678781 h 1893094"/>
              <a:gd name="connsiteX7-1863" fmla="*/ 1312069 w 1629187"/>
              <a:gd name="connsiteY7-1864" fmla="*/ 1640681 h 1893094"/>
              <a:gd name="connsiteX8-1865" fmla="*/ 1126331 w 1629187"/>
              <a:gd name="connsiteY8-1866" fmla="*/ 1893094 h 1893094"/>
              <a:gd name="connsiteX9-1867" fmla="*/ 909638 w 1629187"/>
              <a:gd name="connsiteY9-1868" fmla="*/ 1893094 h 1893094"/>
              <a:gd name="connsiteX10-1869" fmla="*/ 869156 w 1629187"/>
              <a:gd name="connsiteY10-1870" fmla="*/ 1826419 h 1893094"/>
              <a:gd name="connsiteX11-1871" fmla="*/ 769144 w 1629187"/>
              <a:gd name="connsiteY11-1872" fmla="*/ 1607344 h 1893094"/>
              <a:gd name="connsiteX12-1873" fmla="*/ 671513 w 1629187"/>
              <a:gd name="connsiteY12-1874" fmla="*/ 1797844 h 1893094"/>
              <a:gd name="connsiteX13-1875" fmla="*/ 661988 w 1629187"/>
              <a:gd name="connsiteY13-1876" fmla="*/ 1885950 h 1893094"/>
              <a:gd name="connsiteX14-1877" fmla="*/ 433388 w 1629187"/>
              <a:gd name="connsiteY14-1878" fmla="*/ 1885950 h 1893094"/>
              <a:gd name="connsiteX15-1879" fmla="*/ 261938 w 1629187"/>
              <a:gd name="connsiteY15-1880" fmla="*/ 1664494 h 1893094"/>
              <a:gd name="connsiteX16-1881" fmla="*/ 326231 w 1629187"/>
              <a:gd name="connsiteY16-1882" fmla="*/ 1581150 h 1893094"/>
              <a:gd name="connsiteX17-1883" fmla="*/ 407194 w 1629187"/>
              <a:gd name="connsiteY17-1884" fmla="*/ 1373981 h 1893094"/>
              <a:gd name="connsiteX18-1885" fmla="*/ 192881 w 1629187"/>
              <a:gd name="connsiteY18-1886" fmla="*/ 1412080 h 1893094"/>
              <a:gd name="connsiteX19-1887" fmla="*/ 111919 w 1629187"/>
              <a:gd name="connsiteY19-1888" fmla="*/ 1454944 h 1893094"/>
              <a:gd name="connsiteX20-1889" fmla="*/ 0 w 1629187"/>
              <a:gd name="connsiteY20-1890" fmla="*/ 1300162 h 1893094"/>
              <a:gd name="connsiteX0-1891" fmla="*/ 0 w 1629187"/>
              <a:gd name="connsiteY0-1892" fmla="*/ 1300162 h 1893094"/>
              <a:gd name="connsiteX1-1893" fmla="*/ 776288 w 1629187"/>
              <a:gd name="connsiteY1-1894" fmla="*/ 0 h 1893094"/>
              <a:gd name="connsiteX2-1895" fmla="*/ 1562100 w 1629187"/>
              <a:gd name="connsiteY2-1896" fmla="*/ 1304925 h 1893094"/>
              <a:gd name="connsiteX3-1897" fmla="*/ 1445419 w 1629187"/>
              <a:gd name="connsiteY3-1898" fmla="*/ 1466850 h 1893094"/>
              <a:gd name="connsiteX4-1899" fmla="*/ 1516856 w 1629187"/>
              <a:gd name="connsiteY4-1900" fmla="*/ 1557338 h 1893094"/>
              <a:gd name="connsiteX5-1901" fmla="*/ 1607344 w 1629187"/>
              <a:gd name="connsiteY5-1902" fmla="*/ 1726406 h 1893094"/>
              <a:gd name="connsiteX6-1903" fmla="*/ 1426369 w 1629187"/>
              <a:gd name="connsiteY6-1904" fmla="*/ 1678781 h 1893094"/>
              <a:gd name="connsiteX7-1905" fmla="*/ 1312069 w 1629187"/>
              <a:gd name="connsiteY7-1906" fmla="*/ 1640681 h 1893094"/>
              <a:gd name="connsiteX8-1907" fmla="*/ 1126331 w 1629187"/>
              <a:gd name="connsiteY8-1908" fmla="*/ 1893094 h 1893094"/>
              <a:gd name="connsiteX9-1909" fmla="*/ 909638 w 1629187"/>
              <a:gd name="connsiteY9-1910" fmla="*/ 1893094 h 1893094"/>
              <a:gd name="connsiteX10-1911" fmla="*/ 869156 w 1629187"/>
              <a:gd name="connsiteY10-1912" fmla="*/ 1826419 h 1893094"/>
              <a:gd name="connsiteX11-1913" fmla="*/ 769144 w 1629187"/>
              <a:gd name="connsiteY11-1914" fmla="*/ 1607344 h 1893094"/>
              <a:gd name="connsiteX12-1915" fmla="*/ 671513 w 1629187"/>
              <a:gd name="connsiteY12-1916" fmla="*/ 1797844 h 1893094"/>
              <a:gd name="connsiteX13-1917" fmla="*/ 661988 w 1629187"/>
              <a:gd name="connsiteY13-1918" fmla="*/ 1885950 h 1893094"/>
              <a:gd name="connsiteX14-1919" fmla="*/ 433388 w 1629187"/>
              <a:gd name="connsiteY14-1920" fmla="*/ 1885950 h 1893094"/>
              <a:gd name="connsiteX15-1921" fmla="*/ 261938 w 1629187"/>
              <a:gd name="connsiteY15-1922" fmla="*/ 1664494 h 1893094"/>
              <a:gd name="connsiteX16-1923" fmla="*/ 326231 w 1629187"/>
              <a:gd name="connsiteY16-1924" fmla="*/ 1581150 h 1893094"/>
              <a:gd name="connsiteX17-1925" fmla="*/ 407194 w 1629187"/>
              <a:gd name="connsiteY17-1926" fmla="*/ 1373981 h 1893094"/>
              <a:gd name="connsiteX18-1927" fmla="*/ 192881 w 1629187"/>
              <a:gd name="connsiteY18-1928" fmla="*/ 1412080 h 1893094"/>
              <a:gd name="connsiteX19-1929" fmla="*/ 111919 w 1629187"/>
              <a:gd name="connsiteY19-1930" fmla="*/ 1454944 h 1893094"/>
              <a:gd name="connsiteX20-1931" fmla="*/ 0 w 1629187"/>
              <a:gd name="connsiteY20-1932" fmla="*/ 1300162 h 189309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</a:cxnLst>
            <a:rect l="l" t="t" r="r" b="b"/>
            <a:pathLst>
              <a:path w="1629187" h="1893094">
                <a:moveTo>
                  <a:pt x="0" y="1300162"/>
                </a:moveTo>
                <a:lnTo>
                  <a:pt x="776288" y="0"/>
                </a:lnTo>
                <a:lnTo>
                  <a:pt x="1562100" y="1304925"/>
                </a:lnTo>
                <a:lnTo>
                  <a:pt x="1445419" y="1466850"/>
                </a:lnTo>
                <a:cubicBezTo>
                  <a:pt x="1417638" y="1508124"/>
                  <a:pt x="1463674" y="1563688"/>
                  <a:pt x="1516856" y="1557338"/>
                </a:cubicBezTo>
                <a:cubicBezTo>
                  <a:pt x="1615282" y="1551781"/>
                  <a:pt x="1658938" y="1667669"/>
                  <a:pt x="1607344" y="1726406"/>
                </a:cubicBezTo>
                <a:cubicBezTo>
                  <a:pt x="1550194" y="1785937"/>
                  <a:pt x="1438275" y="1769268"/>
                  <a:pt x="1426369" y="1678781"/>
                </a:cubicBezTo>
                <a:cubicBezTo>
                  <a:pt x="1423194" y="1634331"/>
                  <a:pt x="1339057" y="1604168"/>
                  <a:pt x="1312069" y="1640681"/>
                </a:cubicBezTo>
                <a:lnTo>
                  <a:pt x="1126331" y="1893094"/>
                </a:lnTo>
                <a:lnTo>
                  <a:pt x="909638" y="1893094"/>
                </a:lnTo>
                <a:cubicBezTo>
                  <a:pt x="865187" y="1892300"/>
                  <a:pt x="832644" y="1877220"/>
                  <a:pt x="869156" y="1826419"/>
                </a:cubicBezTo>
                <a:cubicBezTo>
                  <a:pt x="931069" y="1746251"/>
                  <a:pt x="900112" y="1608931"/>
                  <a:pt x="769144" y="1607344"/>
                </a:cubicBezTo>
                <a:cubicBezTo>
                  <a:pt x="667544" y="1611313"/>
                  <a:pt x="630238" y="1734344"/>
                  <a:pt x="671513" y="1797844"/>
                </a:cubicBezTo>
                <a:cubicBezTo>
                  <a:pt x="706438" y="1843881"/>
                  <a:pt x="710407" y="1887537"/>
                  <a:pt x="661988" y="1885950"/>
                </a:cubicBezTo>
                <a:lnTo>
                  <a:pt x="433388" y="1885950"/>
                </a:lnTo>
                <a:lnTo>
                  <a:pt x="261938" y="1664494"/>
                </a:lnTo>
                <a:cubicBezTo>
                  <a:pt x="216694" y="1598613"/>
                  <a:pt x="271463" y="1573212"/>
                  <a:pt x="326231" y="1581150"/>
                </a:cubicBezTo>
                <a:cubicBezTo>
                  <a:pt x="379413" y="1588293"/>
                  <a:pt x="492125" y="1476375"/>
                  <a:pt x="407194" y="1373981"/>
                </a:cubicBezTo>
                <a:cubicBezTo>
                  <a:pt x="329406" y="1296193"/>
                  <a:pt x="206375" y="1339849"/>
                  <a:pt x="192881" y="1412080"/>
                </a:cubicBezTo>
                <a:cubicBezTo>
                  <a:pt x="179387" y="1476374"/>
                  <a:pt x="134938" y="1488280"/>
                  <a:pt x="111919" y="1454944"/>
                </a:cubicBezTo>
                <a:lnTo>
                  <a:pt x="0" y="1300162"/>
                </a:lnTo>
                <a:close/>
              </a:path>
            </a:pathLst>
          </a:custGeom>
          <a:solidFill>
            <a:srgbClr val="000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图形"/>
          <p:cNvSpPr/>
          <p:nvPr/>
        </p:nvSpPr>
        <p:spPr>
          <a:xfrm rot="8640000">
            <a:off x="6152400" y="4500000"/>
            <a:ext cx="1404000" cy="1634400"/>
          </a:xfrm>
          <a:custGeom>
            <a:avLst/>
            <a:gdLst>
              <a:gd name="connsiteX0" fmla="*/ 0 w 1600200"/>
              <a:gd name="connsiteY0" fmla="*/ 1300162 h 1893094"/>
              <a:gd name="connsiteX1" fmla="*/ 776288 w 1600200"/>
              <a:gd name="connsiteY1" fmla="*/ 0 h 1893094"/>
              <a:gd name="connsiteX2" fmla="*/ 1562100 w 1600200"/>
              <a:gd name="connsiteY2" fmla="*/ 1304925 h 1893094"/>
              <a:gd name="connsiteX3" fmla="*/ 1445419 w 1600200"/>
              <a:gd name="connsiteY3" fmla="*/ 1466850 h 1893094"/>
              <a:gd name="connsiteX4" fmla="*/ 1504950 w 1600200"/>
              <a:gd name="connsiteY4" fmla="*/ 1569244 h 1893094"/>
              <a:gd name="connsiteX5" fmla="*/ 1600200 w 1600200"/>
              <a:gd name="connsiteY5" fmla="*/ 1724025 h 1893094"/>
              <a:gd name="connsiteX6" fmla="*/ 1428750 w 1600200"/>
              <a:gd name="connsiteY6" fmla="*/ 1674019 h 1893094"/>
              <a:gd name="connsiteX7" fmla="*/ 1304925 w 1600200"/>
              <a:gd name="connsiteY7" fmla="*/ 1633537 h 1893094"/>
              <a:gd name="connsiteX8" fmla="*/ 1126331 w 1600200"/>
              <a:gd name="connsiteY8" fmla="*/ 1893094 h 1893094"/>
              <a:gd name="connsiteX9" fmla="*/ 909638 w 1600200"/>
              <a:gd name="connsiteY9" fmla="*/ 1893094 h 1893094"/>
              <a:gd name="connsiteX10" fmla="*/ 869156 w 1600200"/>
              <a:gd name="connsiteY10" fmla="*/ 1826419 h 1893094"/>
              <a:gd name="connsiteX11" fmla="*/ 769144 w 1600200"/>
              <a:gd name="connsiteY11" fmla="*/ 1607344 h 1893094"/>
              <a:gd name="connsiteX12" fmla="*/ 671513 w 1600200"/>
              <a:gd name="connsiteY12" fmla="*/ 1797844 h 1893094"/>
              <a:gd name="connsiteX13" fmla="*/ 661988 w 1600200"/>
              <a:gd name="connsiteY13" fmla="*/ 1885950 h 1893094"/>
              <a:gd name="connsiteX14" fmla="*/ 433388 w 1600200"/>
              <a:gd name="connsiteY14" fmla="*/ 1885950 h 1893094"/>
              <a:gd name="connsiteX15" fmla="*/ 261938 w 1600200"/>
              <a:gd name="connsiteY15" fmla="*/ 1664494 h 1893094"/>
              <a:gd name="connsiteX16" fmla="*/ 326231 w 1600200"/>
              <a:gd name="connsiteY16" fmla="*/ 1581150 h 1893094"/>
              <a:gd name="connsiteX17" fmla="*/ 414338 w 1600200"/>
              <a:gd name="connsiteY17" fmla="*/ 1366837 h 1893094"/>
              <a:gd name="connsiteX18" fmla="*/ 188119 w 1600200"/>
              <a:gd name="connsiteY18" fmla="*/ 1404937 h 1893094"/>
              <a:gd name="connsiteX19" fmla="*/ 116681 w 1600200"/>
              <a:gd name="connsiteY19" fmla="*/ 1447800 h 1893094"/>
              <a:gd name="connsiteX20" fmla="*/ 0 w 1600200"/>
              <a:gd name="connsiteY20" fmla="*/ 1300162 h 1893094"/>
              <a:gd name="connsiteX0-1" fmla="*/ 0 w 1600200"/>
              <a:gd name="connsiteY0-2" fmla="*/ 1300162 h 1893094"/>
              <a:gd name="connsiteX1-3" fmla="*/ 776288 w 1600200"/>
              <a:gd name="connsiteY1-4" fmla="*/ 0 h 1893094"/>
              <a:gd name="connsiteX2-5" fmla="*/ 1562100 w 1600200"/>
              <a:gd name="connsiteY2-6" fmla="*/ 1304925 h 1893094"/>
              <a:gd name="connsiteX3-7" fmla="*/ 1445419 w 1600200"/>
              <a:gd name="connsiteY3-8" fmla="*/ 1466850 h 1893094"/>
              <a:gd name="connsiteX4-9" fmla="*/ 1504950 w 1600200"/>
              <a:gd name="connsiteY4-10" fmla="*/ 1569244 h 1893094"/>
              <a:gd name="connsiteX5-11" fmla="*/ 1600200 w 1600200"/>
              <a:gd name="connsiteY5-12" fmla="*/ 1724025 h 1893094"/>
              <a:gd name="connsiteX6-13" fmla="*/ 1428750 w 1600200"/>
              <a:gd name="connsiteY6-14" fmla="*/ 1674019 h 1893094"/>
              <a:gd name="connsiteX7-15" fmla="*/ 1304925 w 1600200"/>
              <a:gd name="connsiteY7-16" fmla="*/ 1633537 h 1893094"/>
              <a:gd name="connsiteX8-17" fmla="*/ 1126331 w 1600200"/>
              <a:gd name="connsiteY8-18" fmla="*/ 1893094 h 1893094"/>
              <a:gd name="connsiteX9-19" fmla="*/ 909638 w 1600200"/>
              <a:gd name="connsiteY9-20" fmla="*/ 1893094 h 1893094"/>
              <a:gd name="connsiteX10-21" fmla="*/ 869156 w 1600200"/>
              <a:gd name="connsiteY10-22" fmla="*/ 1826419 h 1893094"/>
              <a:gd name="connsiteX11-23" fmla="*/ 769144 w 1600200"/>
              <a:gd name="connsiteY11-24" fmla="*/ 1607344 h 1893094"/>
              <a:gd name="connsiteX12-25" fmla="*/ 671513 w 1600200"/>
              <a:gd name="connsiteY12-26" fmla="*/ 1797844 h 1893094"/>
              <a:gd name="connsiteX13-27" fmla="*/ 661988 w 1600200"/>
              <a:gd name="connsiteY13-28" fmla="*/ 1885950 h 1893094"/>
              <a:gd name="connsiteX14-29" fmla="*/ 433388 w 1600200"/>
              <a:gd name="connsiteY14-30" fmla="*/ 1885950 h 1893094"/>
              <a:gd name="connsiteX15-31" fmla="*/ 261938 w 1600200"/>
              <a:gd name="connsiteY15-32" fmla="*/ 1664494 h 1893094"/>
              <a:gd name="connsiteX16-33" fmla="*/ 326231 w 1600200"/>
              <a:gd name="connsiteY16-34" fmla="*/ 1581150 h 1893094"/>
              <a:gd name="connsiteX17-35" fmla="*/ 414338 w 1600200"/>
              <a:gd name="connsiteY17-36" fmla="*/ 1366837 h 1893094"/>
              <a:gd name="connsiteX18-37" fmla="*/ 188119 w 1600200"/>
              <a:gd name="connsiteY18-38" fmla="*/ 1404937 h 1893094"/>
              <a:gd name="connsiteX19-39" fmla="*/ 116681 w 1600200"/>
              <a:gd name="connsiteY19-40" fmla="*/ 1447800 h 1893094"/>
              <a:gd name="connsiteX20-41" fmla="*/ 0 w 1600200"/>
              <a:gd name="connsiteY20-42" fmla="*/ 1300162 h 1893094"/>
              <a:gd name="connsiteX0-43" fmla="*/ 0 w 1600200"/>
              <a:gd name="connsiteY0-44" fmla="*/ 1300162 h 1893094"/>
              <a:gd name="connsiteX1-45" fmla="*/ 776288 w 1600200"/>
              <a:gd name="connsiteY1-46" fmla="*/ 0 h 1893094"/>
              <a:gd name="connsiteX2-47" fmla="*/ 1562100 w 1600200"/>
              <a:gd name="connsiteY2-48" fmla="*/ 1304925 h 1893094"/>
              <a:gd name="connsiteX3-49" fmla="*/ 1445419 w 1600200"/>
              <a:gd name="connsiteY3-50" fmla="*/ 1466850 h 1893094"/>
              <a:gd name="connsiteX4-51" fmla="*/ 1504950 w 1600200"/>
              <a:gd name="connsiteY4-52" fmla="*/ 1569244 h 1893094"/>
              <a:gd name="connsiteX5-53" fmla="*/ 1600200 w 1600200"/>
              <a:gd name="connsiteY5-54" fmla="*/ 1724025 h 1893094"/>
              <a:gd name="connsiteX6-55" fmla="*/ 1428750 w 1600200"/>
              <a:gd name="connsiteY6-56" fmla="*/ 1674019 h 1893094"/>
              <a:gd name="connsiteX7-57" fmla="*/ 1304925 w 1600200"/>
              <a:gd name="connsiteY7-58" fmla="*/ 1633537 h 1893094"/>
              <a:gd name="connsiteX8-59" fmla="*/ 1126331 w 1600200"/>
              <a:gd name="connsiteY8-60" fmla="*/ 1893094 h 1893094"/>
              <a:gd name="connsiteX9-61" fmla="*/ 909638 w 1600200"/>
              <a:gd name="connsiteY9-62" fmla="*/ 1893094 h 1893094"/>
              <a:gd name="connsiteX10-63" fmla="*/ 869156 w 1600200"/>
              <a:gd name="connsiteY10-64" fmla="*/ 1826419 h 1893094"/>
              <a:gd name="connsiteX11-65" fmla="*/ 769144 w 1600200"/>
              <a:gd name="connsiteY11-66" fmla="*/ 1607344 h 1893094"/>
              <a:gd name="connsiteX12-67" fmla="*/ 671513 w 1600200"/>
              <a:gd name="connsiteY12-68" fmla="*/ 1797844 h 1893094"/>
              <a:gd name="connsiteX13-69" fmla="*/ 661988 w 1600200"/>
              <a:gd name="connsiteY13-70" fmla="*/ 1885950 h 1893094"/>
              <a:gd name="connsiteX14-71" fmla="*/ 433388 w 1600200"/>
              <a:gd name="connsiteY14-72" fmla="*/ 1885950 h 1893094"/>
              <a:gd name="connsiteX15-73" fmla="*/ 261938 w 1600200"/>
              <a:gd name="connsiteY15-74" fmla="*/ 1664494 h 1893094"/>
              <a:gd name="connsiteX16-75" fmla="*/ 326231 w 1600200"/>
              <a:gd name="connsiteY16-76" fmla="*/ 1581150 h 1893094"/>
              <a:gd name="connsiteX17-77" fmla="*/ 414338 w 1600200"/>
              <a:gd name="connsiteY17-78" fmla="*/ 1366837 h 1893094"/>
              <a:gd name="connsiteX18-79" fmla="*/ 188119 w 1600200"/>
              <a:gd name="connsiteY18-80" fmla="*/ 1404937 h 1893094"/>
              <a:gd name="connsiteX19-81" fmla="*/ 116681 w 1600200"/>
              <a:gd name="connsiteY19-82" fmla="*/ 1447800 h 1893094"/>
              <a:gd name="connsiteX20-83" fmla="*/ 0 w 1600200"/>
              <a:gd name="connsiteY20-84" fmla="*/ 1300162 h 1893094"/>
              <a:gd name="connsiteX0-85" fmla="*/ 0 w 1600200"/>
              <a:gd name="connsiteY0-86" fmla="*/ 1300162 h 1893094"/>
              <a:gd name="connsiteX1-87" fmla="*/ 776288 w 1600200"/>
              <a:gd name="connsiteY1-88" fmla="*/ 0 h 1893094"/>
              <a:gd name="connsiteX2-89" fmla="*/ 1562100 w 1600200"/>
              <a:gd name="connsiteY2-90" fmla="*/ 1304925 h 1893094"/>
              <a:gd name="connsiteX3-91" fmla="*/ 1445419 w 1600200"/>
              <a:gd name="connsiteY3-92" fmla="*/ 1466850 h 1893094"/>
              <a:gd name="connsiteX4-93" fmla="*/ 1512094 w 1600200"/>
              <a:gd name="connsiteY4-94" fmla="*/ 1569244 h 1893094"/>
              <a:gd name="connsiteX5-95" fmla="*/ 1600200 w 1600200"/>
              <a:gd name="connsiteY5-96" fmla="*/ 1724025 h 1893094"/>
              <a:gd name="connsiteX6-97" fmla="*/ 1428750 w 1600200"/>
              <a:gd name="connsiteY6-98" fmla="*/ 1674019 h 1893094"/>
              <a:gd name="connsiteX7-99" fmla="*/ 1304925 w 1600200"/>
              <a:gd name="connsiteY7-100" fmla="*/ 1633537 h 1893094"/>
              <a:gd name="connsiteX8-101" fmla="*/ 1126331 w 1600200"/>
              <a:gd name="connsiteY8-102" fmla="*/ 1893094 h 1893094"/>
              <a:gd name="connsiteX9-103" fmla="*/ 909638 w 1600200"/>
              <a:gd name="connsiteY9-104" fmla="*/ 1893094 h 1893094"/>
              <a:gd name="connsiteX10-105" fmla="*/ 869156 w 1600200"/>
              <a:gd name="connsiteY10-106" fmla="*/ 1826419 h 1893094"/>
              <a:gd name="connsiteX11-107" fmla="*/ 769144 w 1600200"/>
              <a:gd name="connsiteY11-108" fmla="*/ 1607344 h 1893094"/>
              <a:gd name="connsiteX12-109" fmla="*/ 671513 w 1600200"/>
              <a:gd name="connsiteY12-110" fmla="*/ 1797844 h 1893094"/>
              <a:gd name="connsiteX13-111" fmla="*/ 661988 w 1600200"/>
              <a:gd name="connsiteY13-112" fmla="*/ 1885950 h 1893094"/>
              <a:gd name="connsiteX14-113" fmla="*/ 433388 w 1600200"/>
              <a:gd name="connsiteY14-114" fmla="*/ 1885950 h 1893094"/>
              <a:gd name="connsiteX15-115" fmla="*/ 261938 w 1600200"/>
              <a:gd name="connsiteY15-116" fmla="*/ 1664494 h 1893094"/>
              <a:gd name="connsiteX16-117" fmla="*/ 326231 w 1600200"/>
              <a:gd name="connsiteY16-118" fmla="*/ 1581150 h 1893094"/>
              <a:gd name="connsiteX17-119" fmla="*/ 414338 w 1600200"/>
              <a:gd name="connsiteY17-120" fmla="*/ 1366837 h 1893094"/>
              <a:gd name="connsiteX18-121" fmla="*/ 188119 w 1600200"/>
              <a:gd name="connsiteY18-122" fmla="*/ 1404937 h 1893094"/>
              <a:gd name="connsiteX19-123" fmla="*/ 116681 w 1600200"/>
              <a:gd name="connsiteY19-124" fmla="*/ 1447800 h 1893094"/>
              <a:gd name="connsiteX20-125" fmla="*/ 0 w 1600200"/>
              <a:gd name="connsiteY20-126" fmla="*/ 1300162 h 1893094"/>
              <a:gd name="connsiteX0-127" fmla="*/ 0 w 1600200"/>
              <a:gd name="connsiteY0-128" fmla="*/ 1300162 h 1893094"/>
              <a:gd name="connsiteX1-129" fmla="*/ 776288 w 1600200"/>
              <a:gd name="connsiteY1-130" fmla="*/ 0 h 1893094"/>
              <a:gd name="connsiteX2-131" fmla="*/ 1562100 w 1600200"/>
              <a:gd name="connsiteY2-132" fmla="*/ 1304925 h 1893094"/>
              <a:gd name="connsiteX3-133" fmla="*/ 1445419 w 1600200"/>
              <a:gd name="connsiteY3-134" fmla="*/ 1466850 h 1893094"/>
              <a:gd name="connsiteX4-135" fmla="*/ 1512094 w 1600200"/>
              <a:gd name="connsiteY4-136" fmla="*/ 1569244 h 1893094"/>
              <a:gd name="connsiteX5-137" fmla="*/ 1600200 w 1600200"/>
              <a:gd name="connsiteY5-138" fmla="*/ 1724025 h 1893094"/>
              <a:gd name="connsiteX6-139" fmla="*/ 1428750 w 1600200"/>
              <a:gd name="connsiteY6-140" fmla="*/ 1674019 h 1893094"/>
              <a:gd name="connsiteX7-141" fmla="*/ 1304925 w 1600200"/>
              <a:gd name="connsiteY7-142" fmla="*/ 1633537 h 1893094"/>
              <a:gd name="connsiteX8-143" fmla="*/ 1126331 w 1600200"/>
              <a:gd name="connsiteY8-144" fmla="*/ 1893094 h 1893094"/>
              <a:gd name="connsiteX9-145" fmla="*/ 909638 w 1600200"/>
              <a:gd name="connsiteY9-146" fmla="*/ 1893094 h 1893094"/>
              <a:gd name="connsiteX10-147" fmla="*/ 869156 w 1600200"/>
              <a:gd name="connsiteY10-148" fmla="*/ 1826419 h 1893094"/>
              <a:gd name="connsiteX11-149" fmla="*/ 769144 w 1600200"/>
              <a:gd name="connsiteY11-150" fmla="*/ 1607344 h 1893094"/>
              <a:gd name="connsiteX12-151" fmla="*/ 671513 w 1600200"/>
              <a:gd name="connsiteY12-152" fmla="*/ 1797844 h 1893094"/>
              <a:gd name="connsiteX13-153" fmla="*/ 661988 w 1600200"/>
              <a:gd name="connsiteY13-154" fmla="*/ 1885950 h 1893094"/>
              <a:gd name="connsiteX14-155" fmla="*/ 433388 w 1600200"/>
              <a:gd name="connsiteY14-156" fmla="*/ 1885950 h 1893094"/>
              <a:gd name="connsiteX15-157" fmla="*/ 261938 w 1600200"/>
              <a:gd name="connsiteY15-158" fmla="*/ 1664494 h 1893094"/>
              <a:gd name="connsiteX16-159" fmla="*/ 326231 w 1600200"/>
              <a:gd name="connsiteY16-160" fmla="*/ 1581150 h 1893094"/>
              <a:gd name="connsiteX17-161" fmla="*/ 414338 w 1600200"/>
              <a:gd name="connsiteY17-162" fmla="*/ 1366837 h 1893094"/>
              <a:gd name="connsiteX18-163" fmla="*/ 188119 w 1600200"/>
              <a:gd name="connsiteY18-164" fmla="*/ 1404937 h 1893094"/>
              <a:gd name="connsiteX19-165" fmla="*/ 116681 w 1600200"/>
              <a:gd name="connsiteY19-166" fmla="*/ 1447800 h 1893094"/>
              <a:gd name="connsiteX20-167" fmla="*/ 0 w 1600200"/>
              <a:gd name="connsiteY20-168" fmla="*/ 1300162 h 1893094"/>
              <a:gd name="connsiteX0-169" fmla="*/ 0 w 1600200"/>
              <a:gd name="connsiteY0-170" fmla="*/ 1300162 h 1893094"/>
              <a:gd name="connsiteX1-171" fmla="*/ 776288 w 1600200"/>
              <a:gd name="connsiteY1-172" fmla="*/ 0 h 1893094"/>
              <a:gd name="connsiteX2-173" fmla="*/ 1562100 w 1600200"/>
              <a:gd name="connsiteY2-174" fmla="*/ 1304925 h 1893094"/>
              <a:gd name="connsiteX3-175" fmla="*/ 1445419 w 1600200"/>
              <a:gd name="connsiteY3-176" fmla="*/ 1466850 h 1893094"/>
              <a:gd name="connsiteX4-177" fmla="*/ 1512094 w 1600200"/>
              <a:gd name="connsiteY4-178" fmla="*/ 1569244 h 1893094"/>
              <a:gd name="connsiteX5-179" fmla="*/ 1600200 w 1600200"/>
              <a:gd name="connsiteY5-180" fmla="*/ 1724025 h 1893094"/>
              <a:gd name="connsiteX6-181" fmla="*/ 1428750 w 1600200"/>
              <a:gd name="connsiteY6-182" fmla="*/ 1674019 h 1893094"/>
              <a:gd name="connsiteX7-183" fmla="*/ 1304925 w 1600200"/>
              <a:gd name="connsiteY7-184" fmla="*/ 1633537 h 1893094"/>
              <a:gd name="connsiteX8-185" fmla="*/ 1126331 w 1600200"/>
              <a:gd name="connsiteY8-186" fmla="*/ 1893094 h 1893094"/>
              <a:gd name="connsiteX9-187" fmla="*/ 909638 w 1600200"/>
              <a:gd name="connsiteY9-188" fmla="*/ 1893094 h 1893094"/>
              <a:gd name="connsiteX10-189" fmla="*/ 869156 w 1600200"/>
              <a:gd name="connsiteY10-190" fmla="*/ 1826419 h 1893094"/>
              <a:gd name="connsiteX11-191" fmla="*/ 769144 w 1600200"/>
              <a:gd name="connsiteY11-192" fmla="*/ 1607344 h 1893094"/>
              <a:gd name="connsiteX12-193" fmla="*/ 671513 w 1600200"/>
              <a:gd name="connsiteY12-194" fmla="*/ 1797844 h 1893094"/>
              <a:gd name="connsiteX13-195" fmla="*/ 661988 w 1600200"/>
              <a:gd name="connsiteY13-196" fmla="*/ 1885950 h 1893094"/>
              <a:gd name="connsiteX14-197" fmla="*/ 433388 w 1600200"/>
              <a:gd name="connsiteY14-198" fmla="*/ 1885950 h 1893094"/>
              <a:gd name="connsiteX15-199" fmla="*/ 261938 w 1600200"/>
              <a:gd name="connsiteY15-200" fmla="*/ 1664494 h 1893094"/>
              <a:gd name="connsiteX16-201" fmla="*/ 326231 w 1600200"/>
              <a:gd name="connsiteY16-202" fmla="*/ 1581150 h 1893094"/>
              <a:gd name="connsiteX17-203" fmla="*/ 414338 w 1600200"/>
              <a:gd name="connsiteY17-204" fmla="*/ 1366837 h 1893094"/>
              <a:gd name="connsiteX18-205" fmla="*/ 188119 w 1600200"/>
              <a:gd name="connsiteY18-206" fmla="*/ 1404937 h 1893094"/>
              <a:gd name="connsiteX19-207" fmla="*/ 116681 w 1600200"/>
              <a:gd name="connsiteY19-208" fmla="*/ 1447800 h 1893094"/>
              <a:gd name="connsiteX20-209" fmla="*/ 0 w 1600200"/>
              <a:gd name="connsiteY20-210" fmla="*/ 1300162 h 1893094"/>
              <a:gd name="connsiteX0-211" fmla="*/ 0 w 1600200"/>
              <a:gd name="connsiteY0-212" fmla="*/ 1300162 h 1893094"/>
              <a:gd name="connsiteX1-213" fmla="*/ 776288 w 1600200"/>
              <a:gd name="connsiteY1-214" fmla="*/ 0 h 1893094"/>
              <a:gd name="connsiteX2-215" fmla="*/ 1562100 w 1600200"/>
              <a:gd name="connsiteY2-216" fmla="*/ 1304925 h 1893094"/>
              <a:gd name="connsiteX3-217" fmla="*/ 1445419 w 1600200"/>
              <a:gd name="connsiteY3-218" fmla="*/ 1466850 h 1893094"/>
              <a:gd name="connsiteX4-219" fmla="*/ 1516856 w 1600200"/>
              <a:gd name="connsiteY4-220" fmla="*/ 1557338 h 1893094"/>
              <a:gd name="connsiteX5-221" fmla="*/ 1600200 w 1600200"/>
              <a:gd name="connsiteY5-222" fmla="*/ 1724025 h 1893094"/>
              <a:gd name="connsiteX6-223" fmla="*/ 1428750 w 1600200"/>
              <a:gd name="connsiteY6-224" fmla="*/ 1674019 h 1893094"/>
              <a:gd name="connsiteX7-225" fmla="*/ 1304925 w 1600200"/>
              <a:gd name="connsiteY7-226" fmla="*/ 1633537 h 1893094"/>
              <a:gd name="connsiteX8-227" fmla="*/ 1126331 w 1600200"/>
              <a:gd name="connsiteY8-228" fmla="*/ 1893094 h 1893094"/>
              <a:gd name="connsiteX9-229" fmla="*/ 909638 w 1600200"/>
              <a:gd name="connsiteY9-230" fmla="*/ 1893094 h 1893094"/>
              <a:gd name="connsiteX10-231" fmla="*/ 869156 w 1600200"/>
              <a:gd name="connsiteY10-232" fmla="*/ 1826419 h 1893094"/>
              <a:gd name="connsiteX11-233" fmla="*/ 769144 w 1600200"/>
              <a:gd name="connsiteY11-234" fmla="*/ 1607344 h 1893094"/>
              <a:gd name="connsiteX12-235" fmla="*/ 671513 w 1600200"/>
              <a:gd name="connsiteY12-236" fmla="*/ 1797844 h 1893094"/>
              <a:gd name="connsiteX13-237" fmla="*/ 661988 w 1600200"/>
              <a:gd name="connsiteY13-238" fmla="*/ 1885950 h 1893094"/>
              <a:gd name="connsiteX14-239" fmla="*/ 433388 w 1600200"/>
              <a:gd name="connsiteY14-240" fmla="*/ 1885950 h 1893094"/>
              <a:gd name="connsiteX15-241" fmla="*/ 261938 w 1600200"/>
              <a:gd name="connsiteY15-242" fmla="*/ 1664494 h 1893094"/>
              <a:gd name="connsiteX16-243" fmla="*/ 326231 w 1600200"/>
              <a:gd name="connsiteY16-244" fmla="*/ 1581150 h 1893094"/>
              <a:gd name="connsiteX17-245" fmla="*/ 414338 w 1600200"/>
              <a:gd name="connsiteY17-246" fmla="*/ 1366837 h 1893094"/>
              <a:gd name="connsiteX18-247" fmla="*/ 188119 w 1600200"/>
              <a:gd name="connsiteY18-248" fmla="*/ 1404937 h 1893094"/>
              <a:gd name="connsiteX19-249" fmla="*/ 116681 w 1600200"/>
              <a:gd name="connsiteY19-250" fmla="*/ 1447800 h 1893094"/>
              <a:gd name="connsiteX20-251" fmla="*/ 0 w 1600200"/>
              <a:gd name="connsiteY20-252" fmla="*/ 1300162 h 1893094"/>
              <a:gd name="connsiteX0-253" fmla="*/ 0 w 1600200"/>
              <a:gd name="connsiteY0-254" fmla="*/ 1300162 h 1893094"/>
              <a:gd name="connsiteX1-255" fmla="*/ 776288 w 1600200"/>
              <a:gd name="connsiteY1-256" fmla="*/ 0 h 1893094"/>
              <a:gd name="connsiteX2-257" fmla="*/ 1562100 w 1600200"/>
              <a:gd name="connsiteY2-258" fmla="*/ 1304925 h 1893094"/>
              <a:gd name="connsiteX3-259" fmla="*/ 1445419 w 1600200"/>
              <a:gd name="connsiteY3-260" fmla="*/ 1466850 h 1893094"/>
              <a:gd name="connsiteX4-261" fmla="*/ 1516856 w 1600200"/>
              <a:gd name="connsiteY4-262" fmla="*/ 1557338 h 1893094"/>
              <a:gd name="connsiteX5-263" fmla="*/ 1600200 w 1600200"/>
              <a:gd name="connsiteY5-264" fmla="*/ 1724025 h 1893094"/>
              <a:gd name="connsiteX6-265" fmla="*/ 1428750 w 1600200"/>
              <a:gd name="connsiteY6-266" fmla="*/ 1674019 h 1893094"/>
              <a:gd name="connsiteX7-267" fmla="*/ 1304925 w 1600200"/>
              <a:gd name="connsiteY7-268" fmla="*/ 1633537 h 1893094"/>
              <a:gd name="connsiteX8-269" fmla="*/ 1126331 w 1600200"/>
              <a:gd name="connsiteY8-270" fmla="*/ 1893094 h 1893094"/>
              <a:gd name="connsiteX9-271" fmla="*/ 909638 w 1600200"/>
              <a:gd name="connsiteY9-272" fmla="*/ 1893094 h 1893094"/>
              <a:gd name="connsiteX10-273" fmla="*/ 869156 w 1600200"/>
              <a:gd name="connsiteY10-274" fmla="*/ 1826419 h 1893094"/>
              <a:gd name="connsiteX11-275" fmla="*/ 769144 w 1600200"/>
              <a:gd name="connsiteY11-276" fmla="*/ 1607344 h 1893094"/>
              <a:gd name="connsiteX12-277" fmla="*/ 671513 w 1600200"/>
              <a:gd name="connsiteY12-278" fmla="*/ 1797844 h 1893094"/>
              <a:gd name="connsiteX13-279" fmla="*/ 661988 w 1600200"/>
              <a:gd name="connsiteY13-280" fmla="*/ 1885950 h 1893094"/>
              <a:gd name="connsiteX14-281" fmla="*/ 433388 w 1600200"/>
              <a:gd name="connsiteY14-282" fmla="*/ 1885950 h 1893094"/>
              <a:gd name="connsiteX15-283" fmla="*/ 261938 w 1600200"/>
              <a:gd name="connsiteY15-284" fmla="*/ 1664494 h 1893094"/>
              <a:gd name="connsiteX16-285" fmla="*/ 326231 w 1600200"/>
              <a:gd name="connsiteY16-286" fmla="*/ 1581150 h 1893094"/>
              <a:gd name="connsiteX17-287" fmla="*/ 414338 w 1600200"/>
              <a:gd name="connsiteY17-288" fmla="*/ 1366837 h 1893094"/>
              <a:gd name="connsiteX18-289" fmla="*/ 188119 w 1600200"/>
              <a:gd name="connsiteY18-290" fmla="*/ 1404937 h 1893094"/>
              <a:gd name="connsiteX19-291" fmla="*/ 116681 w 1600200"/>
              <a:gd name="connsiteY19-292" fmla="*/ 1447800 h 1893094"/>
              <a:gd name="connsiteX20-293" fmla="*/ 0 w 1600200"/>
              <a:gd name="connsiteY20-294" fmla="*/ 1300162 h 1893094"/>
              <a:gd name="connsiteX0-295" fmla="*/ 0 w 1618472"/>
              <a:gd name="connsiteY0-296" fmla="*/ 1300162 h 1893094"/>
              <a:gd name="connsiteX1-297" fmla="*/ 776288 w 1618472"/>
              <a:gd name="connsiteY1-298" fmla="*/ 0 h 1893094"/>
              <a:gd name="connsiteX2-299" fmla="*/ 1562100 w 1618472"/>
              <a:gd name="connsiteY2-300" fmla="*/ 1304925 h 1893094"/>
              <a:gd name="connsiteX3-301" fmla="*/ 1445419 w 1618472"/>
              <a:gd name="connsiteY3-302" fmla="*/ 1466850 h 1893094"/>
              <a:gd name="connsiteX4-303" fmla="*/ 1516856 w 1618472"/>
              <a:gd name="connsiteY4-304" fmla="*/ 1557338 h 1893094"/>
              <a:gd name="connsiteX5-305" fmla="*/ 1600200 w 1618472"/>
              <a:gd name="connsiteY5-306" fmla="*/ 1724025 h 1893094"/>
              <a:gd name="connsiteX6-307" fmla="*/ 1428750 w 1618472"/>
              <a:gd name="connsiteY6-308" fmla="*/ 1674019 h 1893094"/>
              <a:gd name="connsiteX7-309" fmla="*/ 1304925 w 1618472"/>
              <a:gd name="connsiteY7-310" fmla="*/ 1633537 h 1893094"/>
              <a:gd name="connsiteX8-311" fmla="*/ 1126331 w 1618472"/>
              <a:gd name="connsiteY8-312" fmla="*/ 1893094 h 1893094"/>
              <a:gd name="connsiteX9-313" fmla="*/ 909638 w 1618472"/>
              <a:gd name="connsiteY9-314" fmla="*/ 1893094 h 1893094"/>
              <a:gd name="connsiteX10-315" fmla="*/ 869156 w 1618472"/>
              <a:gd name="connsiteY10-316" fmla="*/ 1826419 h 1893094"/>
              <a:gd name="connsiteX11-317" fmla="*/ 769144 w 1618472"/>
              <a:gd name="connsiteY11-318" fmla="*/ 1607344 h 1893094"/>
              <a:gd name="connsiteX12-319" fmla="*/ 671513 w 1618472"/>
              <a:gd name="connsiteY12-320" fmla="*/ 1797844 h 1893094"/>
              <a:gd name="connsiteX13-321" fmla="*/ 661988 w 1618472"/>
              <a:gd name="connsiteY13-322" fmla="*/ 1885950 h 1893094"/>
              <a:gd name="connsiteX14-323" fmla="*/ 433388 w 1618472"/>
              <a:gd name="connsiteY14-324" fmla="*/ 1885950 h 1893094"/>
              <a:gd name="connsiteX15-325" fmla="*/ 261938 w 1618472"/>
              <a:gd name="connsiteY15-326" fmla="*/ 1664494 h 1893094"/>
              <a:gd name="connsiteX16-327" fmla="*/ 326231 w 1618472"/>
              <a:gd name="connsiteY16-328" fmla="*/ 1581150 h 1893094"/>
              <a:gd name="connsiteX17-329" fmla="*/ 414338 w 1618472"/>
              <a:gd name="connsiteY17-330" fmla="*/ 1366837 h 1893094"/>
              <a:gd name="connsiteX18-331" fmla="*/ 188119 w 1618472"/>
              <a:gd name="connsiteY18-332" fmla="*/ 1404937 h 1893094"/>
              <a:gd name="connsiteX19-333" fmla="*/ 116681 w 1618472"/>
              <a:gd name="connsiteY19-334" fmla="*/ 1447800 h 1893094"/>
              <a:gd name="connsiteX20-335" fmla="*/ 0 w 1618472"/>
              <a:gd name="connsiteY20-336" fmla="*/ 1300162 h 1893094"/>
              <a:gd name="connsiteX0-337" fmla="*/ 0 w 1618472"/>
              <a:gd name="connsiteY0-338" fmla="*/ 1300162 h 1893094"/>
              <a:gd name="connsiteX1-339" fmla="*/ 776288 w 1618472"/>
              <a:gd name="connsiteY1-340" fmla="*/ 0 h 1893094"/>
              <a:gd name="connsiteX2-341" fmla="*/ 1562100 w 1618472"/>
              <a:gd name="connsiteY2-342" fmla="*/ 1304925 h 1893094"/>
              <a:gd name="connsiteX3-343" fmla="*/ 1445419 w 1618472"/>
              <a:gd name="connsiteY3-344" fmla="*/ 1466850 h 1893094"/>
              <a:gd name="connsiteX4-345" fmla="*/ 1516856 w 1618472"/>
              <a:gd name="connsiteY4-346" fmla="*/ 1557338 h 1893094"/>
              <a:gd name="connsiteX5-347" fmla="*/ 1600200 w 1618472"/>
              <a:gd name="connsiteY5-348" fmla="*/ 1724025 h 1893094"/>
              <a:gd name="connsiteX6-349" fmla="*/ 1428750 w 1618472"/>
              <a:gd name="connsiteY6-350" fmla="*/ 1674019 h 1893094"/>
              <a:gd name="connsiteX7-351" fmla="*/ 1304925 w 1618472"/>
              <a:gd name="connsiteY7-352" fmla="*/ 1633537 h 1893094"/>
              <a:gd name="connsiteX8-353" fmla="*/ 1126331 w 1618472"/>
              <a:gd name="connsiteY8-354" fmla="*/ 1893094 h 1893094"/>
              <a:gd name="connsiteX9-355" fmla="*/ 909638 w 1618472"/>
              <a:gd name="connsiteY9-356" fmla="*/ 1893094 h 1893094"/>
              <a:gd name="connsiteX10-357" fmla="*/ 869156 w 1618472"/>
              <a:gd name="connsiteY10-358" fmla="*/ 1826419 h 1893094"/>
              <a:gd name="connsiteX11-359" fmla="*/ 769144 w 1618472"/>
              <a:gd name="connsiteY11-360" fmla="*/ 1607344 h 1893094"/>
              <a:gd name="connsiteX12-361" fmla="*/ 671513 w 1618472"/>
              <a:gd name="connsiteY12-362" fmla="*/ 1797844 h 1893094"/>
              <a:gd name="connsiteX13-363" fmla="*/ 661988 w 1618472"/>
              <a:gd name="connsiteY13-364" fmla="*/ 1885950 h 1893094"/>
              <a:gd name="connsiteX14-365" fmla="*/ 433388 w 1618472"/>
              <a:gd name="connsiteY14-366" fmla="*/ 1885950 h 1893094"/>
              <a:gd name="connsiteX15-367" fmla="*/ 261938 w 1618472"/>
              <a:gd name="connsiteY15-368" fmla="*/ 1664494 h 1893094"/>
              <a:gd name="connsiteX16-369" fmla="*/ 326231 w 1618472"/>
              <a:gd name="connsiteY16-370" fmla="*/ 1581150 h 1893094"/>
              <a:gd name="connsiteX17-371" fmla="*/ 414338 w 1618472"/>
              <a:gd name="connsiteY17-372" fmla="*/ 1366837 h 1893094"/>
              <a:gd name="connsiteX18-373" fmla="*/ 188119 w 1618472"/>
              <a:gd name="connsiteY18-374" fmla="*/ 1404937 h 1893094"/>
              <a:gd name="connsiteX19-375" fmla="*/ 116681 w 1618472"/>
              <a:gd name="connsiteY19-376" fmla="*/ 1447800 h 1893094"/>
              <a:gd name="connsiteX20-377" fmla="*/ 0 w 1618472"/>
              <a:gd name="connsiteY20-378" fmla="*/ 1300162 h 1893094"/>
              <a:gd name="connsiteX0-379" fmla="*/ 0 w 1624617"/>
              <a:gd name="connsiteY0-380" fmla="*/ 1300162 h 1893094"/>
              <a:gd name="connsiteX1-381" fmla="*/ 776288 w 1624617"/>
              <a:gd name="connsiteY1-382" fmla="*/ 0 h 1893094"/>
              <a:gd name="connsiteX2-383" fmla="*/ 1562100 w 1624617"/>
              <a:gd name="connsiteY2-384" fmla="*/ 1304925 h 1893094"/>
              <a:gd name="connsiteX3-385" fmla="*/ 1445419 w 1624617"/>
              <a:gd name="connsiteY3-386" fmla="*/ 1466850 h 1893094"/>
              <a:gd name="connsiteX4-387" fmla="*/ 1516856 w 1624617"/>
              <a:gd name="connsiteY4-388" fmla="*/ 1557338 h 1893094"/>
              <a:gd name="connsiteX5-389" fmla="*/ 1600200 w 1624617"/>
              <a:gd name="connsiteY5-390" fmla="*/ 1724025 h 1893094"/>
              <a:gd name="connsiteX6-391" fmla="*/ 1428750 w 1624617"/>
              <a:gd name="connsiteY6-392" fmla="*/ 1674019 h 1893094"/>
              <a:gd name="connsiteX7-393" fmla="*/ 1304925 w 1624617"/>
              <a:gd name="connsiteY7-394" fmla="*/ 1633537 h 1893094"/>
              <a:gd name="connsiteX8-395" fmla="*/ 1126331 w 1624617"/>
              <a:gd name="connsiteY8-396" fmla="*/ 1893094 h 1893094"/>
              <a:gd name="connsiteX9-397" fmla="*/ 909638 w 1624617"/>
              <a:gd name="connsiteY9-398" fmla="*/ 1893094 h 1893094"/>
              <a:gd name="connsiteX10-399" fmla="*/ 869156 w 1624617"/>
              <a:gd name="connsiteY10-400" fmla="*/ 1826419 h 1893094"/>
              <a:gd name="connsiteX11-401" fmla="*/ 769144 w 1624617"/>
              <a:gd name="connsiteY11-402" fmla="*/ 1607344 h 1893094"/>
              <a:gd name="connsiteX12-403" fmla="*/ 671513 w 1624617"/>
              <a:gd name="connsiteY12-404" fmla="*/ 1797844 h 1893094"/>
              <a:gd name="connsiteX13-405" fmla="*/ 661988 w 1624617"/>
              <a:gd name="connsiteY13-406" fmla="*/ 1885950 h 1893094"/>
              <a:gd name="connsiteX14-407" fmla="*/ 433388 w 1624617"/>
              <a:gd name="connsiteY14-408" fmla="*/ 1885950 h 1893094"/>
              <a:gd name="connsiteX15-409" fmla="*/ 261938 w 1624617"/>
              <a:gd name="connsiteY15-410" fmla="*/ 1664494 h 1893094"/>
              <a:gd name="connsiteX16-411" fmla="*/ 326231 w 1624617"/>
              <a:gd name="connsiteY16-412" fmla="*/ 1581150 h 1893094"/>
              <a:gd name="connsiteX17-413" fmla="*/ 414338 w 1624617"/>
              <a:gd name="connsiteY17-414" fmla="*/ 1366837 h 1893094"/>
              <a:gd name="connsiteX18-415" fmla="*/ 188119 w 1624617"/>
              <a:gd name="connsiteY18-416" fmla="*/ 1404937 h 1893094"/>
              <a:gd name="connsiteX19-417" fmla="*/ 116681 w 1624617"/>
              <a:gd name="connsiteY19-418" fmla="*/ 1447800 h 1893094"/>
              <a:gd name="connsiteX20-419" fmla="*/ 0 w 1624617"/>
              <a:gd name="connsiteY20-420" fmla="*/ 1300162 h 1893094"/>
              <a:gd name="connsiteX0-421" fmla="*/ 0 w 1624617"/>
              <a:gd name="connsiteY0-422" fmla="*/ 1300162 h 1893094"/>
              <a:gd name="connsiteX1-423" fmla="*/ 776288 w 1624617"/>
              <a:gd name="connsiteY1-424" fmla="*/ 0 h 1893094"/>
              <a:gd name="connsiteX2-425" fmla="*/ 1562100 w 1624617"/>
              <a:gd name="connsiteY2-426" fmla="*/ 1304925 h 1893094"/>
              <a:gd name="connsiteX3-427" fmla="*/ 1445419 w 1624617"/>
              <a:gd name="connsiteY3-428" fmla="*/ 1466850 h 1893094"/>
              <a:gd name="connsiteX4-429" fmla="*/ 1516856 w 1624617"/>
              <a:gd name="connsiteY4-430" fmla="*/ 1557338 h 1893094"/>
              <a:gd name="connsiteX5-431" fmla="*/ 1600200 w 1624617"/>
              <a:gd name="connsiteY5-432" fmla="*/ 1724025 h 1893094"/>
              <a:gd name="connsiteX6-433" fmla="*/ 1428750 w 1624617"/>
              <a:gd name="connsiteY6-434" fmla="*/ 1674019 h 1893094"/>
              <a:gd name="connsiteX7-435" fmla="*/ 1304925 w 1624617"/>
              <a:gd name="connsiteY7-436" fmla="*/ 1633537 h 1893094"/>
              <a:gd name="connsiteX8-437" fmla="*/ 1126331 w 1624617"/>
              <a:gd name="connsiteY8-438" fmla="*/ 1893094 h 1893094"/>
              <a:gd name="connsiteX9-439" fmla="*/ 909638 w 1624617"/>
              <a:gd name="connsiteY9-440" fmla="*/ 1893094 h 1893094"/>
              <a:gd name="connsiteX10-441" fmla="*/ 869156 w 1624617"/>
              <a:gd name="connsiteY10-442" fmla="*/ 1826419 h 1893094"/>
              <a:gd name="connsiteX11-443" fmla="*/ 769144 w 1624617"/>
              <a:gd name="connsiteY11-444" fmla="*/ 1607344 h 1893094"/>
              <a:gd name="connsiteX12-445" fmla="*/ 671513 w 1624617"/>
              <a:gd name="connsiteY12-446" fmla="*/ 1797844 h 1893094"/>
              <a:gd name="connsiteX13-447" fmla="*/ 661988 w 1624617"/>
              <a:gd name="connsiteY13-448" fmla="*/ 1885950 h 1893094"/>
              <a:gd name="connsiteX14-449" fmla="*/ 433388 w 1624617"/>
              <a:gd name="connsiteY14-450" fmla="*/ 1885950 h 1893094"/>
              <a:gd name="connsiteX15-451" fmla="*/ 261938 w 1624617"/>
              <a:gd name="connsiteY15-452" fmla="*/ 1664494 h 1893094"/>
              <a:gd name="connsiteX16-453" fmla="*/ 326231 w 1624617"/>
              <a:gd name="connsiteY16-454" fmla="*/ 1581150 h 1893094"/>
              <a:gd name="connsiteX17-455" fmla="*/ 414338 w 1624617"/>
              <a:gd name="connsiteY17-456" fmla="*/ 1366837 h 1893094"/>
              <a:gd name="connsiteX18-457" fmla="*/ 188119 w 1624617"/>
              <a:gd name="connsiteY18-458" fmla="*/ 1404937 h 1893094"/>
              <a:gd name="connsiteX19-459" fmla="*/ 116681 w 1624617"/>
              <a:gd name="connsiteY19-460" fmla="*/ 1447800 h 1893094"/>
              <a:gd name="connsiteX20-461" fmla="*/ 0 w 1624617"/>
              <a:gd name="connsiteY20-462" fmla="*/ 1300162 h 1893094"/>
              <a:gd name="connsiteX0-463" fmla="*/ 0 w 1624617"/>
              <a:gd name="connsiteY0-464" fmla="*/ 1300162 h 1893094"/>
              <a:gd name="connsiteX1-465" fmla="*/ 776288 w 1624617"/>
              <a:gd name="connsiteY1-466" fmla="*/ 0 h 1893094"/>
              <a:gd name="connsiteX2-467" fmla="*/ 1562100 w 1624617"/>
              <a:gd name="connsiteY2-468" fmla="*/ 1304925 h 1893094"/>
              <a:gd name="connsiteX3-469" fmla="*/ 1445419 w 1624617"/>
              <a:gd name="connsiteY3-470" fmla="*/ 1466850 h 1893094"/>
              <a:gd name="connsiteX4-471" fmla="*/ 1516856 w 1624617"/>
              <a:gd name="connsiteY4-472" fmla="*/ 1557338 h 1893094"/>
              <a:gd name="connsiteX5-473" fmla="*/ 1600200 w 1624617"/>
              <a:gd name="connsiteY5-474" fmla="*/ 1724025 h 1893094"/>
              <a:gd name="connsiteX6-475" fmla="*/ 1428750 w 1624617"/>
              <a:gd name="connsiteY6-476" fmla="*/ 1674019 h 1893094"/>
              <a:gd name="connsiteX7-477" fmla="*/ 1304925 w 1624617"/>
              <a:gd name="connsiteY7-478" fmla="*/ 1633537 h 1893094"/>
              <a:gd name="connsiteX8-479" fmla="*/ 1126331 w 1624617"/>
              <a:gd name="connsiteY8-480" fmla="*/ 1893094 h 1893094"/>
              <a:gd name="connsiteX9-481" fmla="*/ 909638 w 1624617"/>
              <a:gd name="connsiteY9-482" fmla="*/ 1893094 h 1893094"/>
              <a:gd name="connsiteX10-483" fmla="*/ 869156 w 1624617"/>
              <a:gd name="connsiteY10-484" fmla="*/ 1826419 h 1893094"/>
              <a:gd name="connsiteX11-485" fmla="*/ 769144 w 1624617"/>
              <a:gd name="connsiteY11-486" fmla="*/ 1607344 h 1893094"/>
              <a:gd name="connsiteX12-487" fmla="*/ 671513 w 1624617"/>
              <a:gd name="connsiteY12-488" fmla="*/ 1797844 h 1893094"/>
              <a:gd name="connsiteX13-489" fmla="*/ 661988 w 1624617"/>
              <a:gd name="connsiteY13-490" fmla="*/ 1885950 h 1893094"/>
              <a:gd name="connsiteX14-491" fmla="*/ 433388 w 1624617"/>
              <a:gd name="connsiteY14-492" fmla="*/ 1885950 h 1893094"/>
              <a:gd name="connsiteX15-493" fmla="*/ 261938 w 1624617"/>
              <a:gd name="connsiteY15-494" fmla="*/ 1664494 h 1893094"/>
              <a:gd name="connsiteX16-495" fmla="*/ 326231 w 1624617"/>
              <a:gd name="connsiteY16-496" fmla="*/ 1581150 h 1893094"/>
              <a:gd name="connsiteX17-497" fmla="*/ 414338 w 1624617"/>
              <a:gd name="connsiteY17-498" fmla="*/ 1366837 h 1893094"/>
              <a:gd name="connsiteX18-499" fmla="*/ 188119 w 1624617"/>
              <a:gd name="connsiteY18-500" fmla="*/ 1404937 h 1893094"/>
              <a:gd name="connsiteX19-501" fmla="*/ 116681 w 1624617"/>
              <a:gd name="connsiteY19-502" fmla="*/ 1447800 h 1893094"/>
              <a:gd name="connsiteX20-503" fmla="*/ 0 w 1624617"/>
              <a:gd name="connsiteY20-504" fmla="*/ 1300162 h 1893094"/>
              <a:gd name="connsiteX0-505" fmla="*/ 0 w 1624617"/>
              <a:gd name="connsiteY0-506" fmla="*/ 1300162 h 1893094"/>
              <a:gd name="connsiteX1-507" fmla="*/ 776288 w 1624617"/>
              <a:gd name="connsiteY1-508" fmla="*/ 0 h 1893094"/>
              <a:gd name="connsiteX2-509" fmla="*/ 1562100 w 1624617"/>
              <a:gd name="connsiteY2-510" fmla="*/ 1304925 h 1893094"/>
              <a:gd name="connsiteX3-511" fmla="*/ 1445419 w 1624617"/>
              <a:gd name="connsiteY3-512" fmla="*/ 1466850 h 1893094"/>
              <a:gd name="connsiteX4-513" fmla="*/ 1516856 w 1624617"/>
              <a:gd name="connsiteY4-514" fmla="*/ 1557338 h 1893094"/>
              <a:gd name="connsiteX5-515" fmla="*/ 1600200 w 1624617"/>
              <a:gd name="connsiteY5-516" fmla="*/ 1724025 h 1893094"/>
              <a:gd name="connsiteX6-517" fmla="*/ 1428750 w 1624617"/>
              <a:gd name="connsiteY6-518" fmla="*/ 1674019 h 1893094"/>
              <a:gd name="connsiteX7-519" fmla="*/ 1312069 w 1624617"/>
              <a:gd name="connsiteY7-520" fmla="*/ 1640681 h 1893094"/>
              <a:gd name="connsiteX8-521" fmla="*/ 1126331 w 1624617"/>
              <a:gd name="connsiteY8-522" fmla="*/ 1893094 h 1893094"/>
              <a:gd name="connsiteX9-523" fmla="*/ 909638 w 1624617"/>
              <a:gd name="connsiteY9-524" fmla="*/ 1893094 h 1893094"/>
              <a:gd name="connsiteX10-525" fmla="*/ 869156 w 1624617"/>
              <a:gd name="connsiteY10-526" fmla="*/ 1826419 h 1893094"/>
              <a:gd name="connsiteX11-527" fmla="*/ 769144 w 1624617"/>
              <a:gd name="connsiteY11-528" fmla="*/ 1607344 h 1893094"/>
              <a:gd name="connsiteX12-529" fmla="*/ 671513 w 1624617"/>
              <a:gd name="connsiteY12-530" fmla="*/ 1797844 h 1893094"/>
              <a:gd name="connsiteX13-531" fmla="*/ 661988 w 1624617"/>
              <a:gd name="connsiteY13-532" fmla="*/ 1885950 h 1893094"/>
              <a:gd name="connsiteX14-533" fmla="*/ 433388 w 1624617"/>
              <a:gd name="connsiteY14-534" fmla="*/ 1885950 h 1893094"/>
              <a:gd name="connsiteX15-535" fmla="*/ 261938 w 1624617"/>
              <a:gd name="connsiteY15-536" fmla="*/ 1664494 h 1893094"/>
              <a:gd name="connsiteX16-537" fmla="*/ 326231 w 1624617"/>
              <a:gd name="connsiteY16-538" fmla="*/ 1581150 h 1893094"/>
              <a:gd name="connsiteX17-539" fmla="*/ 414338 w 1624617"/>
              <a:gd name="connsiteY17-540" fmla="*/ 1366837 h 1893094"/>
              <a:gd name="connsiteX18-541" fmla="*/ 188119 w 1624617"/>
              <a:gd name="connsiteY18-542" fmla="*/ 1404937 h 1893094"/>
              <a:gd name="connsiteX19-543" fmla="*/ 116681 w 1624617"/>
              <a:gd name="connsiteY19-544" fmla="*/ 1447800 h 1893094"/>
              <a:gd name="connsiteX20-545" fmla="*/ 0 w 1624617"/>
              <a:gd name="connsiteY20-546" fmla="*/ 1300162 h 1893094"/>
              <a:gd name="connsiteX0-547" fmla="*/ 0 w 1624617"/>
              <a:gd name="connsiteY0-548" fmla="*/ 1300162 h 1893094"/>
              <a:gd name="connsiteX1-549" fmla="*/ 776288 w 1624617"/>
              <a:gd name="connsiteY1-550" fmla="*/ 0 h 1893094"/>
              <a:gd name="connsiteX2-551" fmla="*/ 1562100 w 1624617"/>
              <a:gd name="connsiteY2-552" fmla="*/ 1304925 h 1893094"/>
              <a:gd name="connsiteX3-553" fmla="*/ 1445419 w 1624617"/>
              <a:gd name="connsiteY3-554" fmla="*/ 1466850 h 1893094"/>
              <a:gd name="connsiteX4-555" fmla="*/ 1516856 w 1624617"/>
              <a:gd name="connsiteY4-556" fmla="*/ 1557338 h 1893094"/>
              <a:gd name="connsiteX5-557" fmla="*/ 1600200 w 1624617"/>
              <a:gd name="connsiteY5-558" fmla="*/ 1724025 h 1893094"/>
              <a:gd name="connsiteX6-559" fmla="*/ 1428750 w 1624617"/>
              <a:gd name="connsiteY6-560" fmla="*/ 1674019 h 1893094"/>
              <a:gd name="connsiteX7-561" fmla="*/ 1312069 w 1624617"/>
              <a:gd name="connsiteY7-562" fmla="*/ 1640681 h 1893094"/>
              <a:gd name="connsiteX8-563" fmla="*/ 1126331 w 1624617"/>
              <a:gd name="connsiteY8-564" fmla="*/ 1893094 h 1893094"/>
              <a:gd name="connsiteX9-565" fmla="*/ 909638 w 1624617"/>
              <a:gd name="connsiteY9-566" fmla="*/ 1893094 h 1893094"/>
              <a:gd name="connsiteX10-567" fmla="*/ 869156 w 1624617"/>
              <a:gd name="connsiteY10-568" fmla="*/ 1826419 h 1893094"/>
              <a:gd name="connsiteX11-569" fmla="*/ 769144 w 1624617"/>
              <a:gd name="connsiteY11-570" fmla="*/ 1607344 h 1893094"/>
              <a:gd name="connsiteX12-571" fmla="*/ 671513 w 1624617"/>
              <a:gd name="connsiteY12-572" fmla="*/ 1797844 h 1893094"/>
              <a:gd name="connsiteX13-573" fmla="*/ 661988 w 1624617"/>
              <a:gd name="connsiteY13-574" fmla="*/ 1885950 h 1893094"/>
              <a:gd name="connsiteX14-575" fmla="*/ 433388 w 1624617"/>
              <a:gd name="connsiteY14-576" fmla="*/ 1885950 h 1893094"/>
              <a:gd name="connsiteX15-577" fmla="*/ 261938 w 1624617"/>
              <a:gd name="connsiteY15-578" fmla="*/ 1664494 h 1893094"/>
              <a:gd name="connsiteX16-579" fmla="*/ 326231 w 1624617"/>
              <a:gd name="connsiteY16-580" fmla="*/ 1581150 h 1893094"/>
              <a:gd name="connsiteX17-581" fmla="*/ 414338 w 1624617"/>
              <a:gd name="connsiteY17-582" fmla="*/ 1366837 h 1893094"/>
              <a:gd name="connsiteX18-583" fmla="*/ 188119 w 1624617"/>
              <a:gd name="connsiteY18-584" fmla="*/ 1404937 h 1893094"/>
              <a:gd name="connsiteX19-585" fmla="*/ 116681 w 1624617"/>
              <a:gd name="connsiteY19-586" fmla="*/ 1447800 h 1893094"/>
              <a:gd name="connsiteX20-587" fmla="*/ 0 w 1624617"/>
              <a:gd name="connsiteY20-588" fmla="*/ 1300162 h 1893094"/>
              <a:gd name="connsiteX0-589" fmla="*/ 0 w 1624617"/>
              <a:gd name="connsiteY0-590" fmla="*/ 1300162 h 1893094"/>
              <a:gd name="connsiteX1-591" fmla="*/ 776288 w 1624617"/>
              <a:gd name="connsiteY1-592" fmla="*/ 0 h 1893094"/>
              <a:gd name="connsiteX2-593" fmla="*/ 1562100 w 1624617"/>
              <a:gd name="connsiteY2-594" fmla="*/ 1304925 h 1893094"/>
              <a:gd name="connsiteX3-595" fmla="*/ 1445419 w 1624617"/>
              <a:gd name="connsiteY3-596" fmla="*/ 1466850 h 1893094"/>
              <a:gd name="connsiteX4-597" fmla="*/ 1516856 w 1624617"/>
              <a:gd name="connsiteY4-598" fmla="*/ 1557338 h 1893094"/>
              <a:gd name="connsiteX5-599" fmla="*/ 1600200 w 1624617"/>
              <a:gd name="connsiteY5-600" fmla="*/ 1724025 h 1893094"/>
              <a:gd name="connsiteX6-601" fmla="*/ 1426369 w 1624617"/>
              <a:gd name="connsiteY6-602" fmla="*/ 1678781 h 1893094"/>
              <a:gd name="connsiteX7-603" fmla="*/ 1312069 w 1624617"/>
              <a:gd name="connsiteY7-604" fmla="*/ 1640681 h 1893094"/>
              <a:gd name="connsiteX8-605" fmla="*/ 1126331 w 1624617"/>
              <a:gd name="connsiteY8-606" fmla="*/ 1893094 h 1893094"/>
              <a:gd name="connsiteX9-607" fmla="*/ 909638 w 1624617"/>
              <a:gd name="connsiteY9-608" fmla="*/ 1893094 h 1893094"/>
              <a:gd name="connsiteX10-609" fmla="*/ 869156 w 1624617"/>
              <a:gd name="connsiteY10-610" fmla="*/ 1826419 h 1893094"/>
              <a:gd name="connsiteX11-611" fmla="*/ 769144 w 1624617"/>
              <a:gd name="connsiteY11-612" fmla="*/ 1607344 h 1893094"/>
              <a:gd name="connsiteX12-613" fmla="*/ 671513 w 1624617"/>
              <a:gd name="connsiteY12-614" fmla="*/ 1797844 h 1893094"/>
              <a:gd name="connsiteX13-615" fmla="*/ 661988 w 1624617"/>
              <a:gd name="connsiteY13-616" fmla="*/ 1885950 h 1893094"/>
              <a:gd name="connsiteX14-617" fmla="*/ 433388 w 1624617"/>
              <a:gd name="connsiteY14-618" fmla="*/ 1885950 h 1893094"/>
              <a:gd name="connsiteX15-619" fmla="*/ 261938 w 1624617"/>
              <a:gd name="connsiteY15-620" fmla="*/ 1664494 h 1893094"/>
              <a:gd name="connsiteX16-621" fmla="*/ 326231 w 1624617"/>
              <a:gd name="connsiteY16-622" fmla="*/ 1581150 h 1893094"/>
              <a:gd name="connsiteX17-623" fmla="*/ 414338 w 1624617"/>
              <a:gd name="connsiteY17-624" fmla="*/ 1366837 h 1893094"/>
              <a:gd name="connsiteX18-625" fmla="*/ 188119 w 1624617"/>
              <a:gd name="connsiteY18-626" fmla="*/ 1404937 h 1893094"/>
              <a:gd name="connsiteX19-627" fmla="*/ 116681 w 1624617"/>
              <a:gd name="connsiteY19-628" fmla="*/ 1447800 h 1893094"/>
              <a:gd name="connsiteX20-629" fmla="*/ 0 w 1624617"/>
              <a:gd name="connsiteY20-630" fmla="*/ 1300162 h 1893094"/>
              <a:gd name="connsiteX0-631" fmla="*/ 0 w 1624617"/>
              <a:gd name="connsiteY0-632" fmla="*/ 1300162 h 1893094"/>
              <a:gd name="connsiteX1-633" fmla="*/ 776288 w 1624617"/>
              <a:gd name="connsiteY1-634" fmla="*/ 0 h 1893094"/>
              <a:gd name="connsiteX2-635" fmla="*/ 1562100 w 1624617"/>
              <a:gd name="connsiteY2-636" fmla="*/ 1304925 h 1893094"/>
              <a:gd name="connsiteX3-637" fmla="*/ 1445419 w 1624617"/>
              <a:gd name="connsiteY3-638" fmla="*/ 1466850 h 1893094"/>
              <a:gd name="connsiteX4-639" fmla="*/ 1516856 w 1624617"/>
              <a:gd name="connsiteY4-640" fmla="*/ 1557338 h 1893094"/>
              <a:gd name="connsiteX5-641" fmla="*/ 1600200 w 1624617"/>
              <a:gd name="connsiteY5-642" fmla="*/ 1724025 h 1893094"/>
              <a:gd name="connsiteX6-643" fmla="*/ 1426369 w 1624617"/>
              <a:gd name="connsiteY6-644" fmla="*/ 1678781 h 1893094"/>
              <a:gd name="connsiteX7-645" fmla="*/ 1312069 w 1624617"/>
              <a:gd name="connsiteY7-646" fmla="*/ 1640681 h 1893094"/>
              <a:gd name="connsiteX8-647" fmla="*/ 1126331 w 1624617"/>
              <a:gd name="connsiteY8-648" fmla="*/ 1893094 h 1893094"/>
              <a:gd name="connsiteX9-649" fmla="*/ 909638 w 1624617"/>
              <a:gd name="connsiteY9-650" fmla="*/ 1893094 h 1893094"/>
              <a:gd name="connsiteX10-651" fmla="*/ 869156 w 1624617"/>
              <a:gd name="connsiteY10-652" fmla="*/ 1826419 h 1893094"/>
              <a:gd name="connsiteX11-653" fmla="*/ 769144 w 1624617"/>
              <a:gd name="connsiteY11-654" fmla="*/ 1607344 h 1893094"/>
              <a:gd name="connsiteX12-655" fmla="*/ 671513 w 1624617"/>
              <a:gd name="connsiteY12-656" fmla="*/ 1797844 h 1893094"/>
              <a:gd name="connsiteX13-657" fmla="*/ 661988 w 1624617"/>
              <a:gd name="connsiteY13-658" fmla="*/ 1885950 h 1893094"/>
              <a:gd name="connsiteX14-659" fmla="*/ 433388 w 1624617"/>
              <a:gd name="connsiteY14-660" fmla="*/ 1885950 h 1893094"/>
              <a:gd name="connsiteX15-661" fmla="*/ 261938 w 1624617"/>
              <a:gd name="connsiteY15-662" fmla="*/ 1664494 h 1893094"/>
              <a:gd name="connsiteX16-663" fmla="*/ 326231 w 1624617"/>
              <a:gd name="connsiteY16-664" fmla="*/ 1581150 h 1893094"/>
              <a:gd name="connsiteX17-665" fmla="*/ 414338 w 1624617"/>
              <a:gd name="connsiteY17-666" fmla="*/ 1366837 h 1893094"/>
              <a:gd name="connsiteX18-667" fmla="*/ 188119 w 1624617"/>
              <a:gd name="connsiteY18-668" fmla="*/ 1404937 h 1893094"/>
              <a:gd name="connsiteX19-669" fmla="*/ 116681 w 1624617"/>
              <a:gd name="connsiteY19-670" fmla="*/ 1447800 h 1893094"/>
              <a:gd name="connsiteX20-671" fmla="*/ 0 w 1624617"/>
              <a:gd name="connsiteY20-672" fmla="*/ 1300162 h 1893094"/>
              <a:gd name="connsiteX0-673" fmla="*/ 0 w 1624617"/>
              <a:gd name="connsiteY0-674" fmla="*/ 1300162 h 1893094"/>
              <a:gd name="connsiteX1-675" fmla="*/ 776288 w 1624617"/>
              <a:gd name="connsiteY1-676" fmla="*/ 0 h 1893094"/>
              <a:gd name="connsiteX2-677" fmla="*/ 1562100 w 1624617"/>
              <a:gd name="connsiteY2-678" fmla="*/ 1304925 h 1893094"/>
              <a:gd name="connsiteX3-679" fmla="*/ 1445419 w 1624617"/>
              <a:gd name="connsiteY3-680" fmla="*/ 1466850 h 1893094"/>
              <a:gd name="connsiteX4-681" fmla="*/ 1516856 w 1624617"/>
              <a:gd name="connsiteY4-682" fmla="*/ 1557338 h 1893094"/>
              <a:gd name="connsiteX5-683" fmla="*/ 1600200 w 1624617"/>
              <a:gd name="connsiteY5-684" fmla="*/ 1724025 h 1893094"/>
              <a:gd name="connsiteX6-685" fmla="*/ 1426369 w 1624617"/>
              <a:gd name="connsiteY6-686" fmla="*/ 1678781 h 1893094"/>
              <a:gd name="connsiteX7-687" fmla="*/ 1312069 w 1624617"/>
              <a:gd name="connsiteY7-688" fmla="*/ 1640681 h 1893094"/>
              <a:gd name="connsiteX8-689" fmla="*/ 1126331 w 1624617"/>
              <a:gd name="connsiteY8-690" fmla="*/ 1893094 h 1893094"/>
              <a:gd name="connsiteX9-691" fmla="*/ 909638 w 1624617"/>
              <a:gd name="connsiteY9-692" fmla="*/ 1893094 h 1893094"/>
              <a:gd name="connsiteX10-693" fmla="*/ 869156 w 1624617"/>
              <a:gd name="connsiteY10-694" fmla="*/ 1826419 h 1893094"/>
              <a:gd name="connsiteX11-695" fmla="*/ 769144 w 1624617"/>
              <a:gd name="connsiteY11-696" fmla="*/ 1607344 h 1893094"/>
              <a:gd name="connsiteX12-697" fmla="*/ 671513 w 1624617"/>
              <a:gd name="connsiteY12-698" fmla="*/ 1797844 h 1893094"/>
              <a:gd name="connsiteX13-699" fmla="*/ 661988 w 1624617"/>
              <a:gd name="connsiteY13-700" fmla="*/ 1885950 h 1893094"/>
              <a:gd name="connsiteX14-701" fmla="*/ 433388 w 1624617"/>
              <a:gd name="connsiteY14-702" fmla="*/ 1885950 h 1893094"/>
              <a:gd name="connsiteX15-703" fmla="*/ 261938 w 1624617"/>
              <a:gd name="connsiteY15-704" fmla="*/ 1664494 h 1893094"/>
              <a:gd name="connsiteX16-705" fmla="*/ 326231 w 1624617"/>
              <a:gd name="connsiteY16-706" fmla="*/ 1581150 h 1893094"/>
              <a:gd name="connsiteX17-707" fmla="*/ 414338 w 1624617"/>
              <a:gd name="connsiteY17-708" fmla="*/ 1366837 h 1893094"/>
              <a:gd name="connsiteX18-709" fmla="*/ 188119 w 1624617"/>
              <a:gd name="connsiteY18-710" fmla="*/ 1404937 h 1893094"/>
              <a:gd name="connsiteX19-711" fmla="*/ 116681 w 1624617"/>
              <a:gd name="connsiteY19-712" fmla="*/ 1447800 h 1893094"/>
              <a:gd name="connsiteX20-713" fmla="*/ 0 w 1624617"/>
              <a:gd name="connsiteY20-714" fmla="*/ 1300162 h 1893094"/>
              <a:gd name="connsiteX0-715" fmla="*/ 0 w 1630230"/>
              <a:gd name="connsiteY0-716" fmla="*/ 1300162 h 1893094"/>
              <a:gd name="connsiteX1-717" fmla="*/ 776288 w 1630230"/>
              <a:gd name="connsiteY1-718" fmla="*/ 0 h 1893094"/>
              <a:gd name="connsiteX2-719" fmla="*/ 1562100 w 1630230"/>
              <a:gd name="connsiteY2-720" fmla="*/ 1304925 h 1893094"/>
              <a:gd name="connsiteX3-721" fmla="*/ 1445419 w 1630230"/>
              <a:gd name="connsiteY3-722" fmla="*/ 1466850 h 1893094"/>
              <a:gd name="connsiteX4-723" fmla="*/ 1516856 w 1630230"/>
              <a:gd name="connsiteY4-724" fmla="*/ 1557338 h 1893094"/>
              <a:gd name="connsiteX5-725" fmla="*/ 1607344 w 1630230"/>
              <a:gd name="connsiteY5-726" fmla="*/ 1726406 h 1893094"/>
              <a:gd name="connsiteX6-727" fmla="*/ 1426369 w 1630230"/>
              <a:gd name="connsiteY6-728" fmla="*/ 1678781 h 1893094"/>
              <a:gd name="connsiteX7-729" fmla="*/ 1312069 w 1630230"/>
              <a:gd name="connsiteY7-730" fmla="*/ 1640681 h 1893094"/>
              <a:gd name="connsiteX8-731" fmla="*/ 1126331 w 1630230"/>
              <a:gd name="connsiteY8-732" fmla="*/ 1893094 h 1893094"/>
              <a:gd name="connsiteX9-733" fmla="*/ 909638 w 1630230"/>
              <a:gd name="connsiteY9-734" fmla="*/ 1893094 h 1893094"/>
              <a:gd name="connsiteX10-735" fmla="*/ 869156 w 1630230"/>
              <a:gd name="connsiteY10-736" fmla="*/ 1826419 h 1893094"/>
              <a:gd name="connsiteX11-737" fmla="*/ 769144 w 1630230"/>
              <a:gd name="connsiteY11-738" fmla="*/ 1607344 h 1893094"/>
              <a:gd name="connsiteX12-739" fmla="*/ 671513 w 1630230"/>
              <a:gd name="connsiteY12-740" fmla="*/ 1797844 h 1893094"/>
              <a:gd name="connsiteX13-741" fmla="*/ 661988 w 1630230"/>
              <a:gd name="connsiteY13-742" fmla="*/ 1885950 h 1893094"/>
              <a:gd name="connsiteX14-743" fmla="*/ 433388 w 1630230"/>
              <a:gd name="connsiteY14-744" fmla="*/ 1885950 h 1893094"/>
              <a:gd name="connsiteX15-745" fmla="*/ 261938 w 1630230"/>
              <a:gd name="connsiteY15-746" fmla="*/ 1664494 h 1893094"/>
              <a:gd name="connsiteX16-747" fmla="*/ 326231 w 1630230"/>
              <a:gd name="connsiteY16-748" fmla="*/ 1581150 h 1893094"/>
              <a:gd name="connsiteX17-749" fmla="*/ 414338 w 1630230"/>
              <a:gd name="connsiteY17-750" fmla="*/ 1366837 h 1893094"/>
              <a:gd name="connsiteX18-751" fmla="*/ 188119 w 1630230"/>
              <a:gd name="connsiteY18-752" fmla="*/ 1404937 h 1893094"/>
              <a:gd name="connsiteX19-753" fmla="*/ 116681 w 1630230"/>
              <a:gd name="connsiteY19-754" fmla="*/ 1447800 h 1893094"/>
              <a:gd name="connsiteX20-755" fmla="*/ 0 w 1630230"/>
              <a:gd name="connsiteY20-756" fmla="*/ 1300162 h 1893094"/>
              <a:gd name="connsiteX0-757" fmla="*/ 0 w 1629187"/>
              <a:gd name="connsiteY0-758" fmla="*/ 1300162 h 1893094"/>
              <a:gd name="connsiteX1-759" fmla="*/ 776288 w 1629187"/>
              <a:gd name="connsiteY1-760" fmla="*/ 0 h 1893094"/>
              <a:gd name="connsiteX2-761" fmla="*/ 1562100 w 1629187"/>
              <a:gd name="connsiteY2-762" fmla="*/ 1304925 h 1893094"/>
              <a:gd name="connsiteX3-763" fmla="*/ 1445419 w 1629187"/>
              <a:gd name="connsiteY3-764" fmla="*/ 1466850 h 1893094"/>
              <a:gd name="connsiteX4-765" fmla="*/ 1516856 w 1629187"/>
              <a:gd name="connsiteY4-766" fmla="*/ 1557338 h 1893094"/>
              <a:gd name="connsiteX5-767" fmla="*/ 1607344 w 1629187"/>
              <a:gd name="connsiteY5-768" fmla="*/ 1726406 h 1893094"/>
              <a:gd name="connsiteX6-769" fmla="*/ 1426369 w 1629187"/>
              <a:gd name="connsiteY6-770" fmla="*/ 1678781 h 1893094"/>
              <a:gd name="connsiteX7-771" fmla="*/ 1312069 w 1629187"/>
              <a:gd name="connsiteY7-772" fmla="*/ 1640681 h 1893094"/>
              <a:gd name="connsiteX8-773" fmla="*/ 1126331 w 1629187"/>
              <a:gd name="connsiteY8-774" fmla="*/ 1893094 h 1893094"/>
              <a:gd name="connsiteX9-775" fmla="*/ 909638 w 1629187"/>
              <a:gd name="connsiteY9-776" fmla="*/ 1893094 h 1893094"/>
              <a:gd name="connsiteX10-777" fmla="*/ 869156 w 1629187"/>
              <a:gd name="connsiteY10-778" fmla="*/ 1826419 h 1893094"/>
              <a:gd name="connsiteX11-779" fmla="*/ 769144 w 1629187"/>
              <a:gd name="connsiteY11-780" fmla="*/ 1607344 h 1893094"/>
              <a:gd name="connsiteX12-781" fmla="*/ 671513 w 1629187"/>
              <a:gd name="connsiteY12-782" fmla="*/ 1797844 h 1893094"/>
              <a:gd name="connsiteX13-783" fmla="*/ 661988 w 1629187"/>
              <a:gd name="connsiteY13-784" fmla="*/ 1885950 h 1893094"/>
              <a:gd name="connsiteX14-785" fmla="*/ 433388 w 1629187"/>
              <a:gd name="connsiteY14-786" fmla="*/ 1885950 h 1893094"/>
              <a:gd name="connsiteX15-787" fmla="*/ 261938 w 1629187"/>
              <a:gd name="connsiteY15-788" fmla="*/ 1664494 h 1893094"/>
              <a:gd name="connsiteX16-789" fmla="*/ 326231 w 1629187"/>
              <a:gd name="connsiteY16-790" fmla="*/ 1581150 h 1893094"/>
              <a:gd name="connsiteX17-791" fmla="*/ 414338 w 1629187"/>
              <a:gd name="connsiteY17-792" fmla="*/ 1366837 h 1893094"/>
              <a:gd name="connsiteX18-793" fmla="*/ 188119 w 1629187"/>
              <a:gd name="connsiteY18-794" fmla="*/ 1404937 h 1893094"/>
              <a:gd name="connsiteX19-795" fmla="*/ 116681 w 1629187"/>
              <a:gd name="connsiteY19-796" fmla="*/ 1447800 h 1893094"/>
              <a:gd name="connsiteX20-797" fmla="*/ 0 w 1629187"/>
              <a:gd name="connsiteY20-798" fmla="*/ 1300162 h 1893094"/>
              <a:gd name="connsiteX0-799" fmla="*/ 0 w 1629187"/>
              <a:gd name="connsiteY0-800" fmla="*/ 1300162 h 1893094"/>
              <a:gd name="connsiteX1-801" fmla="*/ 776288 w 1629187"/>
              <a:gd name="connsiteY1-802" fmla="*/ 0 h 1893094"/>
              <a:gd name="connsiteX2-803" fmla="*/ 1562100 w 1629187"/>
              <a:gd name="connsiteY2-804" fmla="*/ 1304925 h 1893094"/>
              <a:gd name="connsiteX3-805" fmla="*/ 1445419 w 1629187"/>
              <a:gd name="connsiteY3-806" fmla="*/ 1466850 h 1893094"/>
              <a:gd name="connsiteX4-807" fmla="*/ 1516856 w 1629187"/>
              <a:gd name="connsiteY4-808" fmla="*/ 1557338 h 1893094"/>
              <a:gd name="connsiteX5-809" fmla="*/ 1607344 w 1629187"/>
              <a:gd name="connsiteY5-810" fmla="*/ 1726406 h 1893094"/>
              <a:gd name="connsiteX6-811" fmla="*/ 1426369 w 1629187"/>
              <a:gd name="connsiteY6-812" fmla="*/ 1678781 h 1893094"/>
              <a:gd name="connsiteX7-813" fmla="*/ 1312069 w 1629187"/>
              <a:gd name="connsiteY7-814" fmla="*/ 1640681 h 1893094"/>
              <a:gd name="connsiteX8-815" fmla="*/ 1126331 w 1629187"/>
              <a:gd name="connsiteY8-816" fmla="*/ 1893094 h 1893094"/>
              <a:gd name="connsiteX9-817" fmla="*/ 909638 w 1629187"/>
              <a:gd name="connsiteY9-818" fmla="*/ 1893094 h 1893094"/>
              <a:gd name="connsiteX10-819" fmla="*/ 869156 w 1629187"/>
              <a:gd name="connsiteY10-820" fmla="*/ 1826419 h 1893094"/>
              <a:gd name="connsiteX11-821" fmla="*/ 769144 w 1629187"/>
              <a:gd name="connsiteY11-822" fmla="*/ 1607344 h 1893094"/>
              <a:gd name="connsiteX12-823" fmla="*/ 671513 w 1629187"/>
              <a:gd name="connsiteY12-824" fmla="*/ 1797844 h 1893094"/>
              <a:gd name="connsiteX13-825" fmla="*/ 661988 w 1629187"/>
              <a:gd name="connsiteY13-826" fmla="*/ 1885950 h 1893094"/>
              <a:gd name="connsiteX14-827" fmla="*/ 433388 w 1629187"/>
              <a:gd name="connsiteY14-828" fmla="*/ 1885950 h 1893094"/>
              <a:gd name="connsiteX15-829" fmla="*/ 261938 w 1629187"/>
              <a:gd name="connsiteY15-830" fmla="*/ 1664494 h 1893094"/>
              <a:gd name="connsiteX16-831" fmla="*/ 326231 w 1629187"/>
              <a:gd name="connsiteY16-832" fmla="*/ 1581150 h 1893094"/>
              <a:gd name="connsiteX17-833" fmla="*/ 414338 w 1629187"/>
              <a:gd name="connsiteY17-834" fmla="*/ 1366837 h 1893094"/>
              <a:gd name="connsiteX18-835" fmla="*/ 188119 w 1629187"/>
              <a:gd name="connsiteY18-836" fmla="*/ 1404937 h 1893094"/>
              <a:gd name="connsiteX19-837" fmla="*/ 116681 w 1629187"/>
              <a:gd name="connsiteY19-838" fmla="*/ 1447800 h 1893094"/>
              <a:gd name="connsiteX20-839" fmla="*/ 0 w 1629187"/>
              <a:gd name="connsiteY20-840" fmla="*/ 1300162 h 1893094"/>
              <a:gd name="connsiteX0-841" fmla="*/ 0 w 1629187"/>
              <a:gd name="connsiteY0-842" fmla="*/ 1300162 h 1893094"/>
              <a:gd name="connsiteX1-843" fmla="*/ 776288 w 1629187"/>
              <a:gd name="connsiteY1-844" fmla="*/ 0 h 1893094"/>
              <a:gd name="connsiteX2-845" fmla="*/ 1562100 w 1629187"/>
              <a:gd name="connsiteY2-846" fmla="*/ 1304925 h 1893094"/>
              <a:gd name="connsiteX3-847" fmla="*/ 1445419 w 1629187"/>
              <a:gd name="connsiteY3-848" fmla="*/ 1466850 h 1893094"/>
              <a:gd name="connsiteX4-849" fmla="*/ 1516856 w 1629187"/>
              <a:gd name="connsiteY4-850" fmla="*/ 1557338 h 1893094"/>
              <a:gd name="connsiteX5-851" fmla="*/ 1607344 w 1629187"/>
              <a:gd name="connsiteY5-852" fmla="*/ 1726406 h 1893094"/>
              <a:gd name="connsiteX6-853" fmla="*/ 1426369 w 1629187"/>
              <a:gd name="connsiteY6-854" fmla="*/ 1678781 h 1893094"/>
              <a:gd name="connsiteX7-855" fmla="*/ 1312069 w 1629187"/>
              <a:gd name="connsiteY7-856" fmla="*/ 1640681 h 1893094"/>
              <a:gd name="connsiteX8-857" fmla="*/ 1126331 w 1629187"/>
              <a:gd name="connsiteY8-858" fmla="*/ 1893094 h 1893094"/>
              <a:gd name="connsiteX9-859" fmla="*/ 909638 w 1629187"/>
              <a:gd name="connsiteY9-860" fmla="*/ 1893094 h 1893094"/>
              <a:gd name="connsiteX10-861" fmla="*/ 869156 w 1629187"/>
              <a:gd name="connsiteY10-862" fmla="*/ 1826419 h 1893094"/>
              <a:gd name="connsiteX11-863" fmla="*/ 769144 w 1629187"/>
              <a:gd name="connsiteY11-864" fmla="*/ 1607344 h 1893094"/>
              <a:gd name="connsiteX12-865" fmla="*/ 671513 w 1629187"/>
              <a:gd name="connsiteY12-866" fmla="*/ 1797844 h 1893094"/>
              <a:gd name="connsiteX13-867" fmla="*/ 661988 w 1629187"/>
              <a:gd name="connsiteY13-868" fmla="*/ 1885950 h 1893094"/>
              <a:gd name="connsiteX14-869" fmla="*/ 433388 w 1629187"/>
              <a:gd name="connsiteY14-870" fmla="*/ 1885950 h 1893094"/>
              <a:gd name="connsiteX15-871" fmla="*/ 261938 w 1629187"/>
              <a:gd name="connsiteY15-872" fmla="*/ 1664494 h 1893094"/>
              <a:gd name="connsiteX16-873" fmla="*/ 326231 w 1629187"/>
              <a:gd name="connsiteY16-874" fmla="*/ 1581150 h 1893094"/>
              <a:gd name="connsiteX17-875" fmla="*/ 414338 w 1629187"/>
              <a:gd name="connsiteY17-876" fmla="*/ 1366837 h 1893094"/>
              <a:gd name="connsiteX18-877" fmla="*/ 188119 w 1629187"/>
              <a:gd name="connsiteY18-878" fmla="*/ 1404937 h 1893094"/>
              <a:gd name="connsiteX19-879" fmla="*/ 116681 w 1629187"/>
              <a:gd name="connsiteY19-880" fmla="*/ 1447800 h 1893094"/>
              <a:gd name="connsiteX20-881" fmla="*/ 0 w 1629187"/>
              <a:gd name="connsiteY20-882" fmla="*/ 1300162 h 1893094"/>
              <a:gd name="connsiteX0-883" fmla="*/ 0 w 1629187"/>
              <a:gd name="connsiteY0-884" fmla="*/ 1300162 h 1893094"/>
              <a:gd name="connsiteX1-885" fmla="*/ 776288 w 1629187"/>
              <a:gd name="connsiteY1-886" fmla="*/ 0 h 1893094"/>
              <a:gd name="connsiteX2-887" fmla="*/ 1562100 w 1629187"/>
              <a:gd name="connsiteY2-888" fmla="*/ 1304925 h 1893094"/>
              <a:gd name="connsiteX3-889" fmla="*/ 1445419 w 1629187"/>
              <a:gd name="connsiteY3-890" fmla="*/ 1466850 h 1893094"/>
              <a:gd name="connsiteX4-891" fmla="*/ 1516856 w 1629187"/>
              <a:gd name="connsiteY4-892" fmla="*/ 1557338 h 1893094"/>
              <a:gd name="connsiteX5-893" fmla="*/ 1607344 w 1629187"/>
              <a:gd name="connsiteY5-894" fmla="*/ 1726406 h 1893094"/>
              <a:gd name="connsiteX6-895" fmla="*/ 1426369 w 1629187"/>
              <a:gd name="connsiteY6-896" fmla="*/ 1678781 h 1893094"/>
              <a:gd name="connsiteX7-897" fmla="*/ 1312069 w 1629187"/>
              <a:gd name="connsiteY7-898" fmla="*/ 1640681 h 1893094"/>
              <a:gd name="connsiteX8-899" fmla="*/ 1126331 w 1629187"/>
              <a:gd name="connsiteY8-900" fmla="*/ 1893094 h 1893094"/>
              <a:gd name="connsiteX9-901" fmla="*/ 909638 w 1629187"/>
              <a:gd name="connsiteY9-902" fmla="*/ 1893094 h 1893094"/>
              <a:gd name="connsiteX10-903" fmla="*/ 869156 w 1629187"/>
              <a:gd name="connsiteY10-904" fmla="*/ 1826419 h 1893094"/>
              <a:gd name="connsiteX11-905" fmla="*/ 769144 w 1629187"/>
              <a:gd name="connsiteY11-906" fmla="*/ 1607344 h 1893094"/>
              <a:gd name="connsiteX12-907" fmla="*/ 671513 w 1629187"/>
              <a:gd name="connsiteY12-908" fmla="*/ 1797844 h 1893094"/>
              <a:gd name="connsiteX13-909" fmla="*/ 661988 w 1629187"/>
              <a:gd name="connsiteY13-910" fmla="*/ 1885950 h 1893094"/>
              <a:gd name="connsiteX14-911" fmla="*/ 433388 w 1629187"/>
              <a:gd name="connsiteY14-912" fmla="*/ 1885950 h 1893094"/>
              <a:gd name="connsiteX15-913" fmla="*/ 261938 w 1629187"/>
              <a:gd name="connsiteY15-914" fmla="*/ 1664494 h 1893094"/>
              <a:gd name="connsiteX16-915" fmla="*/ 326231 w 1629187"/>
              <a:gd name="connsiteY16-916" fmla="*/ 1581150 h 1893094"/>
              <a:gd name="connsiteX17-917" fmla="*/ 414338 w 1629187"/>
              <a:gd name="connsiteY17-918" fmla="*/ 1366837 h 1893094"/>
              <a:gd name="connsiteX18-919" fmla="*/ 188119 w 1629187"/>
              <a:gd name="connsiteY18-920" fmla="*/ 1404937 h 1893094"/>
              <a:gd name="connsiteX19-921" fmla="*/ 116681 w 1629187"/>
              <a:gd name="connsiteY19-922" fmla="*/ 1447800 h 1893094"/>
              <a:gd name="connsiteX20-923" fmla="*/ 0 w 1629187"/>
              <a:gd name="connsiteY20-924" fmla="*/ 1300162 h 1893094"/>
              <a:gd name="connsiteX0-925" fmla="*/ 0 w 1629187"/>
              <a:gd name="connsiteY0-926" fmla="*/ 1300162 h 1893094"/>
              <a:gd name="connsiteX1-927" fmla="*/ 776288 w 1629187"/>
              <a:gd name="connsiteY1-928" fmla="*/ 0 h 1893094"/>
              <a:gd name="connsiteX2-929" fmla="*/ 1562100 w 1629187"/>
              <a:gd name="connsiteY2-930" fmla="*/ 1304925 h 1893094"/>
              <a:gd name="connsiteX3-931" fmla="*/ 1445419 w 1629187"/>
              <a:gd name="connsiteY3-932" fmla="*/ 1466850 h 1893094"/>
              <a:gd name="connsiteX4-933" fmla="*/ 1516856 w 1629187"/>
              <a:gd name="connsiteY4-934" fmla="*/ 1557338 h 1893094"/>
              <a:gd name="connsiteX5-935" fmla="*/ 1607344 w 1629187"/>
              <a:gd name="connsiteY5-936" fmla="*/ 1726406 h 1893094"/>
              <a:gd name="connsiteX6-937" fmla="*/ 1426369 w 1629187"/>
              <a:gd name="connsiteY6-938" fmla="*/ 1678781 h 1893094"/>
              <a:gd name="connsiteX7-939" fmla="*/ 1312069 w 1629187"/>
              <a:gd name="connsiteY7-940" fmla="*/ 1640681 h 1893094"/>
              <a:gd name="connsiteX8-941" fmla="*/ 1126331 w 1629187"/>
              <a:gd name="connsiteY8-942" fmla="*/ 1893094 h 1893094"/>
              <a:gd name="connsiteX9-943" fmla="*/ 909638 w 1629187"/>
              <a:gd name="connsiteY9-944" fmla="*/ 1893094 h 1893094"/>
              <a:gd name="connsiteX10-945" fmla="*/ 869156 w 1629187"/>
              <a:gd name="connsiteY10-946" fmla="*/ 1826419 h 1893094"/>
              <a:gd name="connsiteX11-947" fmla="*/ 769144 w 1629187"/>
              <a:gd name="connsiteY11-948" fmla="*/ 1607344 h 1893094"/>
              <a:gd name="connsiteX12-949" fmla="*/ 671513 w 1629187"/>
              <a:gd name="connsiteY12-950" fmla="*/ 1797844 h 1893094"/>
              <a:gd name="connsiteX13-951" fmla="*/ 661988 w 1629187"/>
              <a:gd name="connsiteY13-952" fmla="*/ 1885950 h 1893094"/>
              <a:gd name="connsiteX14-953" fmla="*/ 433388 w 1629187"/>
              <a:gd name="connsiteY14-954" fmla="*/ 1885950 h 1893094"/>
              <a:gd name="connsiteX15-955" fmla="*/ 261938 w 1629187"/>
              <a:gd name="connsiteY15-956" fmla="*/ 1664494 h 1893094"/>
              <a:gd name="connsiteX16-957" fmla="*/ 326231 w 1629187"/>
              <a:gd name="connsiteY16-958" fmla="*/ 1581150 h 1893094"/>
              <a:gd name="connsiteX17-959" fmla="*/ 414338 w 1629187"/>
              <a:gd name="connsiteY17-960" fmla="*/ 1366837 h 1893094"/>
              <a:gd name="connsiteX18-961" fmla="*/ 188119 w 1629187"/>
              <a:gd name="connsiteY18-962" fmla="*/ 1404937 h 1893094"/>
              <a:gd name="connsiteX19-963" fmla="*/ 116681 w 1629187"/>
              <a:gd name="connsiteY19-964" fmla="*/ 1447800 h 1893094"/>
              <a:gd name="connsiteX20-965" fmla="*/ 0 w 1629187"/>
              <a:gd name="connsiteY20-966" fmla="*/ 1300162 h 1893094"/>
              <a:gd name="connsiteX0-967" fmla="*/ 0 w 1629187"/>
              <a:gd name="connsiteY0-968" fmla="*/ 1300162 h 1893094"/>
              <a:gd name="connsiteX1-969" fmla="*/ 776288 w 1629187"/>
              <a:gd name="connsiteY1-970" fmla="*/ 0 h 1893094"/>
              <a:gd name="connsiteX2-971" fmla="*/ 1562100 w 1629187"/>
              <a:gd name="connsiteY2-972" fmla="*/ 1304925 h 1893094"/>
              <a:gd name="connsiteX3-973" fmla="*/ 1445419 w 1629187"/>
              <a:gd name="connsiteY3-974" fmla="*/ 1466850 h 1893094"/>
              <a:gd name="connsiteX4-975" fmla="*/ 1516856 w 1629187"/>
              <a:gd name="connsiteY4-976" fmla="*/ 1557338 h 1893094"/>
              <a:gd name="connsiteX5-977" fmla="*/ 1607344 w 1629187"/>
              <a:gd name="connsiteY5-978" fmla="*/ 1726406 h 1893094"/>
              <a:gd name="connsiteX6-979" fmla="*/ 1426369 w 1629187"/>
              <a:gd name="connsiteY6-980" fmla="*/ 1678781 h 1893094"/>
              <a:gd name="connsiteX7-981" fmla="*/ 1312069 w 1629187"/>
              <a:gd name="connsiteY7-982" fmla="*/ 1640681 h 1893094"/>
              <a:gd name="connsiteX8-983" fmla="*/ 1126331 w 1629187"/>
              <a:gd name="connsiteY8-984" fmla="*/ 1893094 h 1893094"/>
              <a:gd name="connsiteX9-985" fmla="*/ 909638 w 1629187"/>
              <a:gd name="connsiteY9-986" fmla="*/ 1893094 h 1893094"/>
              <a:gd name="connsiteX10-987" fmla="*/ 869156 w 1629187"/>
              <a:gd name="connsiteY10-988" fmla="*/ 1826419 h 1893094"/>
              <a:gd name="connsiteX11-989" fmla="*/ 769144 w 1629187"/>
              <a:gd name="connsiteY11-990" fmla="*/ 1607344 h 1893094"/>
              <a:gd name="connsiteX12-991" fmla="*/ 671513 w 1629187"/>
              <a:gd name="connsiteY12-992" fmla="*/ 1797844 h 1893094"/>
              <a:gd name="connsiteX13-993" fmla="*/ 661988 w 1629187"/>
              <a:gd name="connsiteY13-994" fmla="*/ 1885950 h 1893094"/>
              <a:gd name="connsiteX14-995" fmla="*/ 433388 w 1629187"/>
              <a:gd name="connsiteY14-996" fmla="*/ 1885950 h 1893094"/>
              <a:gd name="connsiteX15-997" fmla="*/ 261938 w 1629187"/>
              <a:gd name="connsiteY15-998" fmla="*/ 1664494 h 1893094"/>
              <a:gd name="connsiteX16-999" fmla="*/ 326231 w 1629187"/>
              <a:gd name="connsiteY16-1000" fmla="*/ 1581150 h 1893094"/>
              <a:gd name="connsiteX17-1001" fmla="*/ 414338 w 1629187"/>
              <a:gd name="connsiteY17-1002" fmla="*/ 1366837 h 1893094"/>
              <a:gd name="connsiteX18-1003" fmla="*/ 188119 w 1629187"/>
              <a:gd name="connsiteY18-1004" fmla="*/ 1404937 h 1893094"/>
              <a:gd name="connsiteX19-1005" fmla="*/ 116681 w 1629187"/>
              <a:gd name="connsiteY19-1006" fmla="*/ 1447800 h 1893094"/>
              <a:gd name="connsiteX20-1007" fmla="*/ 0 w 1629187"/>
              <a:gd name="connsiteY20-1008" fmla="*/ 1300162 h 1893094"/>
              <a:gd name="connsiteX0-1009" fmla="*/ 0 w 1629187"/>
              <a:gd name="connsiteY0-1010" fmla="*/ 1300162 h 1893094"/>
              <a:gd name="connsiteX1-1011" fmla="*/ 776288 w 1629187"/>
              <a:gd name="connsiteY1-1012" fmla="*/ 0 h 1893094"/>
              <a:gd name="connsiteX2-1013" fmla="*/ 1562100 w 1629187"/>
              <a:gd name="connsiteY2-1014" fmla="*/ 1304925 h 1893094"/>
              <a:gd name="connsiteX3-1015" fmla="*/ 1445419 w 1629187"/>
              <a:gd name="connsiteY3-1016" fmla="*/ 1466850 h 1893094"/>
              <a:gd name="connsiteX4-1017" fmla="*/ 1516856 w 1629187"/>
              <a:gd name="connsiteY4-1018" fmla="*/ 1557338 h 1893094"/>
              <a:gd name="connsiteX5-1019" fmla="*/ 1607344 w 1629187"/>
              <a:gd name="connsiteY5-1020" fmla="*/ 1726406 h 1893094"/>
              <a:gd name="connsiteX6-1021" fmla="*/ 1426369 w 1629187"/>
              <a:gd name="connsiteY6-1022" fmla="*/ 1678781 h 1893094"/>
              <a:gd name="connsiteX7-1023" fmla="*/ 1312069 w 1629187"/>
              <a:gd name="connsiteY7-1024" fmla="*/ 1640681 h 1893094"/>
              <a:gd name="connsiteX8-1025" fmla="*/ 1126331 w 1629187"/>
              <a:gd name="connsiteY8-1026" fmla="*/ 1893094 h 1893094"/>
              <a:gd name="connsiteX9-1027" fmla="*/ 909638 w 1629187"/>
              <a:gd name="connsiteY9-1028" fmla="*/ 1893094 h 1893094"/>
              <a:gd name="connsiteX10-1029" fmla="*/ 869156 w 1629187"/>
              <a:gd name="connsiteY10-1030" fmla="*/ 1826419 h 1893094"/>
              <a:gd name="connsiteX11-1031" fmla="*/ 769144 w 1629187"/>
              <a:gd name="connsiteY11-1032" fmla="*/ 1607344 h 1893094"/>
              <a:gd name="connsiteX12-1033" fmla="*/ 671513 w 1629187"/>
              <a:gd name="connsiteY12-1034" fmla="*/ 1797844 h 1893094"/>
              <a:gd name="connsiteX13-1035" fmla="*/ 661988 w 1629187"/>
              <a:gd name="connsiteY13-1036" fmla="*/ 1885950 h 1893094"/>
              <a:gd name="connsiteX14-1037" fmla="*/ 433388 w 1629187"/>
              <a:gd name="connsiteY14-1038" fmla="*/ 1885950 h 1893094"/>
              <a:gd name="connsiteX15-1039" fmla="*/ 261938 w 1629187"/>
              <a:gd name="connsiteY15-1040" fmla="*/ 1664494 h 1893094"/>
              <a:gd name="connsiteX16-1041" fmla="*/ 326231 w 1629187"/>
              <a:gd name="connsiteY16-1042" fmla="*/ 1581150 h 1893094"/>
              <a:gd name="connsiteX17-1043" fmla="*/ 414338 w 1629187"/>
              <a:gd name="connsiteY17-1044" fmla="*/ 1366837 h 1893094"/>
              <a:gd name="connsiteX18-1045" fmla="*/ 188119 w 1629187"/>
              <a:gd name="connsiteY18-1046" fmla="*/ 1404937 h 1893094"/>
              <a:gd name="connsiteX19-1047" fmla="*/ 116681 w 1629187"/>
              <a:gd name="connsiteY19-1048" fmla="*/ 1447800 h 1893094"/>
              <a:gd name="connsiteX20-1049" fmla="*/ 0 w 1629187"/>
              <a:gd name="connsiteY20-1050" fmla="*/ 1300162 h 1893094"/>
              <a:gd name="connsiteX0-1051" fmla="*/ 0 w 1629187"/>
              <a:gd name="connsiteY0-1052" fmla="*/ 1300162 h 1893094"/>
              <a:gd name="connsiteX1-1053" fmla="*/ 776288 w 1629187"/>
              <a:gd name="connsiteY1-1054" fmla="*/ 0 h 1893094"/>
              <a:gd name="connsiteX2-1055" fmla="*/ 1562100 w 1629187"/>
              <a:gd name="connsiteY2-1056" fmla="*/ 1304925 h 1893094"/>
              <a:gd name="connsiteX3-1057" fmla="*/ 1445419 w 1629187"/>
              <a:gd name="connsiteY3-1058" fmla="*/ 1466850 h 1893094"/>
              <a:gd name="connsiteX4-1059" fmla="*/ 1516856 w 1629187"/>
              <a:gd name="connsiteY4-1060" fmla="*/ 1557338 h 1893094"/>
              <a:gd name="connsiteX5-1061" fmla="*/ 1607344 w 1629187"/>
              <a:gd name="connsiteY5-1062" fmla="*/ 1726406 h 1893094"/>
              <a:gd name="connsiteX6-1063" fmla="*/ 1426369 w 1629187"/>
              <a:gd name="connsiteY6-1064" fmla="*/ 1678781 h 1893094"/>
              <a:gd name="connsiteX7-1065" fmla="*/ 1312069 w 1629187"/>
              <a:gd name="connsiteY7-1066" fmla="*/ 1640681 h 1893094"/>
              <a:gd name="connsiteX8-1067" fmla="*/ 1126331 w 1629187"/>
              <a:gd name="connsiteY8-1068" fmla="*/ 1893094 h 1893094"/>
              <a:gd name="connsiteX9-1069" fmla="*/ 909638 w 1629187"/>
              <a:gd name="connsiteY9-1070" fmla="*/ 1893094 h 1893094"/>
              <a:gd name="connsiteX10-1071" fmla="*/ 869156 w 1629187"/>
              <a:gd name="connsiteY10-1072" fmla="*/ 1826419 h 1893094"/>
              <a:gd name="connsiteX11-1073" fmla="*/ 769144 w 1629187"/>
              <a:gd name="connsiteY11-1074" fmla="*/ 1607344 h 1893094"/>
              <a:gd name="connsiteX12-1075" fmla="*/ 671513 w 1629187"/>
              <a:gd name="connsiteY12-1076" fmla="*/ 1797844 h 1893094"/>
              <a:gd name="connsiteX13-1077" fmla="*/ 661988 w 1629187"/>
              <a:gd name="connsiteY13-1078" fmla="*/ 1885950 h 1893094"/>
              <a:gd name="connsiteX14-1079" fmla="*/ 433388 w 1629187"/>
              <a:gd name="connsiteY14-1080" fmla="*/ 1885950 h 1893094"/>
              <a:gd name="connsiteX15-1081" fmla="*/ 261938 w 1629187"/>
              <a:gd name="connsiteY15-1082" fmla="*/ 1664494 h 1893094"/>
              <a:gd name="connsiteX16-1083" fmla="*/ 326231 w 1629187"/>
              <a:gd name="connsiteY16-1084" fmla="*/ 1581150 h 1893094"/>
              <a:gd name="connsiteX17-1085" fmla="*/ 414338 w 1629187"/>
              <a:gd name="connsiteY17-1086" fmla="*/ 1366837 h 1893094"/>
              <a:gd name="connsiteX18-1087" fmla="*/ 188119 w 1629187"/>
              <a:gd name="connsiteY18-1088" fmla="*/ 1404937 h 1893094"/>
              <a:gd name="connsiteX19-1089" fmla="*/ 116681 w 1629187"/>
              <a:gd name="connsiteY19-1090" fmla="*/ 1447800 h 1893094"/>
              <a:gd name="connsiteX20-1091" fmla="*/ 0 w 1629187"/>
              <a:gd name="connsiteY20-1092" fmla="*/ 1300162 h 1893094"/>
              <a:gd name="connsiteX0-1093" fmla="*/ 0 w 1629187"/>
              <a:gd name="connsiteY0-1094" fmla="*/ 1300162 h 1893094"/>
              <a:gd name="connsiteX1-1095" fmla="*/ 776288 w 1629187"/>
              <a:gd name="connsiteY1-1096" fmla="*/ 0 h 1893094"/>
              <a:gd name="connsiteX2-1097" fmla="*/ 1562100 w 1629187"/>
              <a:gd name="connsiteY2-1098" fmla="*/ 1304925 h 1893094"/>
              <a:gd name="connsiteX3-1099" fmla="*/ 1445419 w 1629187"/>
              <a:gd name="connsiteY3-1100" fmla="*/ 1466850 h 1893094"/>
              <a:gd name="connsiteX4-1101" fmla="*/ 1516856 w 1629187"/>
              <a:gd name="connsiteY4-1102" fmla="*/ 1557338 h 1893094"/>
              <a:gd name="connsiteX5-1103" fmla="*/ 1607344 w 1629187"/>
              <a:gd name="connsiteY5-1104" fmla="*/ 1726406 h 1893094"/>
              <a:gd name="connsiteX6-1105" fmla="*/ 1426369 w 1629187"/>
              <a:gd name="connsiteY6-1106" fmla="*/ 1678781 h 1893094"/>
              <a:gd name="connsiteX7-1107" fmla="*/ 1312069 w 1629187"/>
              <a:gd name="connsiteY7-1108" fmla="*/ 1640681 h 1893094"/>
              <a:gd name="connsiteX8-1109" fmla="*/ 1126331 w 1629187"/>
              <a:gd name="connsiteY8-1110" fmla="*/ 1893094 h 1893094"/>
              <a:gd name="connsiteX9-1111" fmla="*/ 909638 w 1629187"/>
              <a:gd name="connsiteY9-1112" fmla="*/ 1893094 h 1893094"/>
              <a:gd name="connsiteX10-1113" fmla="*/ 869156 w 1629187"/>
              <a:gd name="connsiteY10-1114" fmla="*/ 1826419 h 1893094"/>
              <a:gd name="connsiteX11-1115" fmla="*/ 769144 w 1629187"/>
              <a:gd name="connsiteY11-1116" fmla="*/ 1607344 h 1893094"/>
              <a:gd name="connsiteX12-1117" fmla="*/ 671513 w 1629187"/>
              <a:gd name="connsiteY12-1118" fmla="*/ 1797844 h 1893094"/>
              <a:gd name="connsiteX13-1119" fmla="*/ 661988 w 1629187"/>
              <a:gd name="connsiteY13-1120" fmla="*/ 1885950 h 1893094"/>
              <a:gd name="connsiteX14-1121" fmla="*/ 433388 w 1629187"/>
              <a:gd name="connsiteY14-1122" fmla="*/ 1885950 h 1893094"/>
              <a:gd name="connsiteX15-1123" fmla="*/ 261938 w 1629187"/>
              <a:gd name="connsiteY15-1124" fmla="*/ 1664494 h 1893094"/>
              <a:gd name="connsiteX16-1125" fmla="*/ 326231 w 1629187"/>
              <a:gd name="connsiteY16-1126" fmla="*/ 1581150 h 1893094"/>
              <a:gd name="connsiteX17-1127" fmla="*/ 414338 w 1629187"/>
              <a:gd name="connsiteY17-1128" fmla="*/ 1366837 h 1893094"/>
              <a:gd name="connsiteX18-1129" fmla="*/ 188119 w 1629187"/>
              <a:gd name="connsiteY18-1130" fmla="*/ 1404937 h 1893094"/>
              <a:gd name="connsiteX19-1131" fmla="*/ 116681 w 1629187"/>
              <a:gd name="connsiteY19-1132" fmla="*/ 1447800 h 1893094"/>
              <a:gd name="connsiteX20-1133" fmla="*/ 0 w 1629187"/>
              <a:gd name="connsiteY20-1134" fmla="*/ 1300162 h 1893094"/>
              <a:gd name="connsiteX0-1135" fmla="*/ 0 w 1629187"/>
              <a:gd name="connsiteY0-1136" fmla="*/ 1300162 h 1893094"/>
              <a:gd name="connsiteX1-1137" fmla="*/ 776288 w 1629187"/>
              <a:gd name="connsiteY1-1138" fmla="*/ 0 h 1893094"/>
              <a:gd name="connsiteX2-1139" fmla="*/ 1562100 w 1629187"/>
              <a:gd name="connsiteY2-1140" fmla="*/ 1304925 h 1893094"/>
              <a:gd name="connsiteX3-1141" fmla="*/ 1445419 w 1629187"/>
              <a:gd name="connsiteY3-1142" fmla="*/ 1466850 h 1893094"/>
              <a:gd name="connsiteX4-1143" fmla="*/ 1516856 w 1629187"/>
              <a:gd name="connsiteY4-1144" fmla="*/ 1557338 h 1893094"/>
              <a:gd name="connsiteX5-1145" fmla="*/ 1607344 w 1629187"/>
              <a:gd name="connsiteY5-1146" fmla="*/ 1726406 h 1893094"/>
              <a:gd name="connsiteX6-1147" fmla="*/ 1426369 w 1629187"/>
              <a:gd name="connsiteY6-1148" fmla="*/ 1678781 h 1893094"/>
              <a:gd name="connsiteX7-1149" fmla="*/ 1312069 w 1629187"/>
              <a:gd name="connsiteY7-1150" fmla="*/ 1640681 h 1893094"/>
              <a:gd name="connsiteX8-1151" fmla="*/ 1126331 w 1629187"/>
              <a:gd name="connsiteY8-1152" fmla="*/ 1893094 h 1893094"/>
              <a:gd name="connsiteX9-1153" fmla="*/ 909638 w 1629187"/>
              <a:gd name="connsiteY9-1154" fmla="*/ 1893094 h 1893094"/>
              <a:gd name="connsiteX10-1155" fmla="*/ 869156 w 1629187"/>
              <a:gd name="connsiteY10-1156" fmla="*/ 1826419 h 1893094"/>
              <a:gd name="connsiteX11-1157" fmla="*/ 769144 w 1629187"/>
              <a:gd name="connsiteY11-1158" fmla="*/ 1607344 h 1893094"/>
              <a:gd name="connsiteX12-1159" fmla="*/ 671513 w 1629187"/>
              <a:gd name="connsiteY12-1160" fmla="*/ 1797844 h 1893094"/>
              <a:gd name="connsiteX13-1161" fmla="*/ 661988 w 1629187"/>
              <a:gd name="connsiteY13-1162" fmla="*/ 1885950 h 1893094"/>
              <a:gd name="connsiteX14-1163" fmla="*/ 433388 w 1629187"/>
              <a:gd name="connsiteY14-1164" fmla="*/ 1885950 h 1893094"/>
              <a:gd name="connsiteX15-1165" fmla="*/ 261938 w 1629187"/>
              <a:gd name="connsiteY15-1166" fmla="*/ 1664494 h 1893094"/>
              <a:gd name="connsiteX16-1167" fmla="*/ 326231 w 1629187"/>
              <a:gd name="connsiteY16-1168" fmla="*/ 1581150 h 1893094"/>
              <a:gd name="connsiteX17-1169" fmla="*/ 414338 w 1629187"/>
              <a:gd name="connsiteY17-1170" fmla="*/ 1366837 h 1893094"/>
              <a:gd name="connsiteX18-1171" fmla="*/ 188119 w 1629187"/>
              <a:gd name="connsiteY18-1172" fmla="*/ 1404937 h 1893094"/>
              <a:gd name="connsiteX19-1173" fmla="*/ 116681 w 1629187"/>
              <a:gd name="connsiteY19-1174" fmla="*/ 1447800 h 1893094"/>
              <a:gd name="connsiteX20-1175" fmla="*/ 0 w 1629187"/>
              <a:gd name="connsiteY20-1176" fmla="*/ 1300162 h 1893094"/>
              <a:gd name="connsiteX0-1177" fmla="*/ 0 w 1629187"/>
              <a:gd name="connsiteY0-1178" fmla="*/ 1300162 h 1893094"/>
              <a:gd name="connsiteX1-1179" fmla="*/ 776288 w 1629187"/>
              <a:gd name="connsiteY1-1180" fmla="*/ 0 h 1893094"/>
              <a:gd name="connsiteX2-1181" fmla="*/ 1562100 w 1629187"/>
              <a:gd name="connsiteY2-1182" fmla="*/ 1304925 h 1893094"/>
              <a:gd name="connsiteX3-1183" fmla="*/ 1445419 w 1629187"/>
              <a:gd name="connsiteY3-1184" fmla="*/ 1466850 h 1893094"/>
              <a:gd name="connsiteX4-1185" fmla="*/ 1516856 w 1629187"/>
              <a:gd name="connsiteY4-1186" fmla="*/ 1557338 h 1893094"/>
              <a:gd name="connsiteX5-1187" fmla="*/ 1607344 w 1629187"/>
              <a:gd name="connsiteY5-1188" fmla="*/ 1726406 h 1893094"/>
              <a:gd name="connsiteX6-1189" fmla="*/ 1426369 w 1629187"/>
              <a:gd name="connsiteY6-1190" fmla="*/ 1678781 h 1893094"/>
              <a:gd name="connsiteX7-1191" fmla="*/ 1312069 w 1629187"/>
              <a:gd name="connsiteY7-1192" fmla="*/ 1640681 h 1893094"/>
              <a:gd name="connsiteX8-1193" fmla="*/ 1126331 w 1629187"/>
              <a:gd name="connsiteY8-1194" fmla="*/ 1893094 h 1893094"/>
              <a:gd name="connsiteX9-1195" fmla="*/ 909638 w 1629187"/>
              <a:gd name="connsiteY9-1196" fmla="*/ 1893094 h 1893094"/>
              <a:gd name="connsiteX10-1197" fmla="*/ 869156 w 1629187"/>
              <a:gd name="connsiteY10-1198" fmla="*/ 1826419 h 1893094"/>
              <a:gd name="connsiteX11-1199" fmla="*/ 769144 w 1629187"/>
              <a:gd name="connsiteY11-1200" fmla="*/ 1607344 h 1893094"/>
              <a:gd name="connsiteX12-1201" fmla="*/ 671513 w 1629187"/>
              <a:gd name="connsiteY12-1202" fmla="*/ 1797844 h 1893094"/>
              <a:gd name="connsiteX13-1203" fmla="*/ 661988 w 1629187"/>
              <a:gd name="connsiteY13-1204" fmla="*/ 1885950 h 1893094"/>
              <a:gd name="connsiteX14-1205" fmla="*/ 433388 w 1629187"/>
              <a:gd name="connsiteY14-1206" fmla="*/ 1885950 h 1893094"/>
              <a:gd name="connsiteX15-1207" fmla="*/ 261938 w 1629187"/>
              <a:gd name="connsiteY15-1208" fmla="*/ 1664494 h 1893094"/>
              <a:gd name="connsiteX16-1209" fmla="*/ 326231 w 1629187"/>
              <a:gd name="connsiteY16-1210" fmla="*/ 1581150 h 1893094"/>
              <a:gd name="connsiteX17-1211" fmla="*/ 414338 w 1629187"/>
              <a:gd name="connsiteY17-1212" fmla="*/ 1366837 h 1893094"/>
              <a:gd name="connsiteX18-1213" fmla="*/ 188119 w 1629187"/>
              <a:gd name="connsiteY18-1214" fmla="*/ 1404937 h 1893094"/>
              <a:gd name="connsiteX19-1215" fmla="*/ 116681 w 1629187"/>
              <a:gd name="connsiteY19-1216" fmla="*/ 1447800 h 1893094"/>
              <a:gd name="connsiteX20-1217" fmla="*/ 0 w 1629187"/>
              <a:gd name="connsiteY20-1218" fmla="*/ 1300162 h 1893094"/>
              <a:gd name="connsiteX0-1219" fmla="*/ 0 w 1629187"/>
              <a:gd name="connsiteY0-1220" fmla="*/ 1300162 h 1893094"/>
              <a:gd name="connsiteX1-1221" fmla="*/ 776288 w 1629187"/>
              <a:gd name="connsiteY1-1222" fmla="*/ 0 h 1893094"/>
              <a:gd name="connsiteX2-1223" fmla="*/ 1562100 w 1629187"/>
              <a:gd name="connsiteY2-1224" fmla="*/ 1304925 h 1893094"/>
              <a:gd name="connsiteX3-1225" fmla="*/ 1445419 w 1629187"/>
              <a:gd name="connsiteY3-1226" fmla="*/ 1466850 h 1893094"/>
              <a:gd name="connsiteX4-1227" fmla="*/ 1516856 w 1629187"/>
              <a:gd name="connsiteY4-1228" fmla="*/ 1557338 h 1893094"/>
              <a:gd name="connsiteX5-1229" fmla="*/ 1607344 w 1629187"/>
              <a:gd name="connsiteY5-1230" fmla="*/ 1726406 h 1893094"/>
              <a:gd name="connsiteX6-1231" fmla="*/ 1426369 w 1629187"/>
              <a:gd name="connsiteY6-1232" fmla="*/ 1678781 h 1893094"/>
              <a:gd name="connsiteX7-1233" fmla="*/ 1312069 w 1629187"/>
              <a:gd name="connsiteY7-1234" fmla="*/ 1640681 h 1893094"/>
              <a:gd name="connsiteX8-1235" fmla="*/ 1126331 w 1629187"/>
              <a:gd name="connsiteY8-1236" fmla="*/ 1893094 h 1893094"/>
              <a:gd name="connsiteX9-1237" fmla="*/ 909638 w 1629187"/>
              <a:gd name="connsiteY9-1238" fmla="*/ 1893094 h 1893094"/>
              <a:gd name="connsiteX10-1239" fmla="*/ 869156 w 1629187"/>
              <a:gd name="connsiteY10-1240" fmla="*/ 1826419 h 1893094"/>
              <a:gd name="connsiteX11-1241" fmla="*/ 769144 w 1629187"/>
              <a:gd name="connsiteY11-1242" fmla="*/ 1607344 h 1893094"/>
              <a:gd name="connsiteX12-1243" fmla="*/ 671513 w 1629187"/>
              <a:gd name="connsiteY12-1244" fmla="*/ 1797844 h 1893094"/>
              <a:gd name="connsiteX13-1245" fmla="*/ 661988 w 1629187"/>
              <a:gd name="connsiteY13-1246" fmla="*/ 1885950 h 1893094"/>
              <a:gd name="connsiteX14-1247" fmla="*/ 433388 w 1629187"/>
              <a:gd name="connsiteY14-1248" fmla="*/ 1885950 h 1893094"/>
              <a:gd name="connsiteX15-1249" fmla="*/ 261938 w 1629187"/>
              <a:gd name="connsiteY15-1250" fmla="*/ 1664494 h 1893094"/>
              <a:gd name="connsiteX16-1251" fmla="*/ 326231 w 1629187"/>
              <a:gd name="connsiteY16-1252" fmla="*/ 1581150 h 1893094"/>
              <a:gd name="connsiteX17-1253" fmla="*/ 414338 w 1629187"/>
              <a:gd name="connsiteY17-1254" fmla="*/ 1366837 h 1893094"/>
              <a:gd name="connsiteX18-1255" fmla="*/ 188119 w 1629187"/>
              <a:gd name="connsiteY18-1256" fmla="*/ 1404937 h 1893094"/>
              <a:gd name="connsiteX19-1257" fmla="*/ 116681 w 1629187"/>
              <a:gd name="connsiteY19-1258" fmla="*/ 1447800 h 1893094"/>
              <a:gd name="connsiteX20-1259" fmla="*/ 0 w 1629187"/>
              <a:gd name="connsiteY20-1260" fmla="*/ 1300162 h 1893094"/>
              <a:gd name="connsiteX0-1261" fmla="*/ 0 w 1629187"/>
              <a:gd name="connsiteY0-1262" fmla="*/ 1300162 h 1893094"/>
              <a:gd name="connsiteX1-1263" fmla="*/ 776288 w 1629187"/>
              <a:gd name="connsiteY1-1264" fmla="*/ 0 h 1893094"/>
              <a:gd name="connsiteX2-1265" fmla="*/ 1562100 w 1629187"/>
              <a:gd name="connsiteY2-1266" fmla="*/ 1304925 h 1893094"/>
              <a:gd name="connsiteX3-1267" fmla="*/ 1445419 w 1629187"/>
              <a:gd name="connsiteY3-1268" fmla="*/ 1466850 h 1893094"/>
              <a:gd name="connsiteX4-1269" fmla="*/ 1516856 w 1629187"/>
              <a:gd name="connsiteY4-1270" fmla="*/ 1557338 h 1893094"/>
              <a:gd name="connsiteX5-1271" fmla="*/ 1607344 w 1629187"/>
              <a:gd name="connsiteY5-1272" fmla="*/ 1726406 h 1893094"/>
              <a:gd name="connsiteX6-1273" fmla="*/ 1426369 w 1629187"/>
              <a:gd name="connsiteY6-1274" fmla="*/ 1678781 h 1893094"/>
              <a:gd name="connsiteX7-1275" fmla="*/ 1312069 w 1629187"/>
              <a:gd name="connsiteY7-1276" fmla="*/ 1640681 h 1893094"/>
              <a:gd name="connsiteX8-1277" fmla="*/ 1126331 w 1629187"/>
              <a:gd name="connsiteY8-1278" fmla="*/ 1893094 h 1893094"/>
              <a:gd name="connsiteX9-1279" fmla="*/ 909638 w 1629187"/>
              <a:gd name="connsiteY9-1280" fmla="*/ 1893094 h 1893094"/>
              <a:gd name="connsiteX10-1281" fmla="*/ 869156 w 1629187"/>
              <a:gd name="connsiteY10-1282" fmla="*/ 1826419 h 1893094"/>
              <a:gd name="connsiteX11-1283" fmla="*/ 769144 w 1629187"/>
              <a:gd name="connsiteY11-1284" fmla="*/ 1607344 h 1893094"/>
              <a:gd name="connsiteX12-1285" fmla="*/ 671513 w 1629187"/>
              <a:gd name="connsiteY12-1286" fmla="*/ 1797844 h 1893094"/>
              <a:gd name="connsiteX13-1287" fmla="*/ 661988 w 1629187"/>
              <a:gd name="connsiteY13-1288" fmla="*/ 1885950 h 1893094"/>
              <a:gd name="connsiteX14-1289" fmla="*/ 433388 w 1629187"/>
              <a:gd name="connsiteY14-1290" fmla="*/ 1885950 h 1893094"/>
              <a:gd name="connsiteX15-1291" fmla="*/ 261938 w 1629187"/>
              <a:gd name="connsiteY15-1292" fmla="*/ 1664494 h 1893094"/>
              <a:gd name="connsiteX16-1293" fmla="*/ 326231 w 1629187"/>
              <a:gd name="connsiteY16-1294" fmla="*/ 1581150 h 1893094"/>
              <a:gd name="connsiteX17-1295" fmla="*/ 414338 w 1629187"/>
              <a:gd name="connsiteY17-1296" fmla="*/ 1366837 h 1893094"/>
              <a:gd name="connsiteX18-1297" fmla="*/ 188119 w 1629187"/>
              <a:gd name="connsiteY18-1298" fmla="*/ 1404937 h 1893094"/>
              <a:gd name="connsiteX19-1299" fmla="*/ 116681 w 1629187"/>
              <a:gd name="connsiteY19-1300" fmla="*/ 1447800 h 1893094"/>
              <a:gd name="connsiteX20-1301" fmla="*/ 0 w 1629187"/>
              <a:gd name="connsiteY20-1302" fmla="*/ 1300162 h 1893094"/>
              <a:gd name="connsiteX0-1303" fmla="*/ 0 w 1629187"/>
              <a:gd name="connsiteY0-1304" fmla="*/ 1300162 h 1893094"/>
              <a:gd name="connsiteX1-1305" fmla="*/ 776288 w 1629187"/>
              <a:gd name="connsiteY1-1306" fmla="*/ 0 h 1893094"/>
              <a:gd name="connsiteX2-1307" fmla="*/ 1562100 w 1629187"/>
              <a:gd name="connsiteY2-1308" fmla="*/ 1304925 h 1893094"/>
              <a:gd name="connsiteX3-1309" fmla="*/ 1445419 w 1629187"/>
              <a:gd name="connsiteY3-1310" fmla="*/ 1466850 h 1893094"/>
              <a:gd name="connsiteX4-1311" fmla="*/ 1516856 w 1629187"/>
              <a:gd name="connsiteY4-1312" fmla="*/ 1557338 h 1893094"/>
              <a:gd name="connsiteX5-1313" fmla="*/ 1607344 w 1629187"/>
              <a:gd name="connsiteY5-1314" fmla="*/ 1726406 h 1893094"/>
              <a:gd name="connsiteX6-1315" fmla="*/ 1426369 w 1629187"/>
              <a:gd name="connsiteY6-1316" fmla="*/ 1678781 h 1893094"/>
              <a:gd name="connsiteX7-1317" fmla="*/ 1312069 w 1629187"/>
              <a:gd name="connsiteY7-1318" fmla="*/ 1640681 h 1893094"/>
              <a:gd name="connsiteX8-1319" fmla="*/ 1126331 w 1629187"/>
              <a:gd name="connsiteY8-1320" fmla="*/ 1893094 h 1893094"/>
              <a:gd name="connsiteX9-1321" fmla="*/ 909638 w 1629187"/>
              <a:gd name="connsiteY9-1322" fmla="*/ 1893094 h 1893094"/>
              <a:gd name="connsiteX10-1323" fmla="*/ 869156 w 1629187"/>
              <a:gd name="connsiteY10-1324" fmla="*/ 1826419 h 1893094"/>
              <a:gd name="connsiteX11-1325" fmla="*/ 769144 w 1629187"/>
              <a:gd name="connsiteY11-1326" fmla="*/ 1607344 h 1893094"/>
              <a:gd name="connsiteX12-1327" fmla="*/ 671513 w 1629187"/>
              <a:gd name="connsiteY12-1328" fmla="*/ 1797844 h 1893094"/>
              <a:gd name="connsiteX13-1329" fmla="*/ 661988 w 1629187"/>
              <a:gd name="connsiteY13-1330" fmla="*/ 1885950 h 1893094"/>
              <a:gd name="connsiteX14-1331" fmla="*/ 433388 w 1629187"/>
              <a:gd name="connsiteY14-1332" fmla="*/ 1885950 h 1893094"/>
              <a:gd name="connsiteX15-1333" fmla="*/ 261938 w 1629187"/>
              <a:gd name="connsiteY15-1334" fmla="*/ 1664494 h 1893094"/>
              <a:gd name="connsiteX16-1335" fmla="*/ 326231 w 1629187"/>
              <a:gd name="connsiteY16-1336" fmla="*/ 1581150 h 1893094"/>
              <a:gd name="connsiteX17-1337" fmla="*/ 414338 w 1629187"/>
              <a:gd name="connsiteY17-1338" fmla="*/ 1366837 h 1893094"/>
              <a:gd name="connsiteX18-1339" fmla="*/ 188119 w 1629187"/>
              <a:gd name="connsiteY18-1340" fmla="*/ 1404937 h 1893094"/>
              <a:gd name="connsiteX19-1341" fmla="*/ 116681 w 1629187"/>
              <a:gd name="connsiteY19-1342" fmla="*/ 1447800 h 1893094"/>
              <a:gd name="connsiteX20-1343" fmla="*/ 0 w 1629187"/>
              <a:gd name="connsiteY20-1344" fmla="*/ 1300162 h 1893094"/>
              <a:gd name="connsiteX0-1345" fmla="*/ 0 w 1629187"/>
              <a:gd name="connsiteY0-1346" fmla="*/ 1300162 h 1893094"/>
              <a:gd name="connsiteX1-1347" fmla="*/ 776288 w 1629187"/>
              <a:gd name="connsiteY1-1348" fmla="*/ 0 h 1893094"/>
              <a:gd name="connsiteX2-1349" fmla="*/ 1562100 w 1629187"/>
              <a:gd name="connsiteY2-1350" fmla="*/ 1304925 h 1893094"/>
              <a:gd name="connsiteX3-1351" fmla="*/ 1445419 w 1629187"/>
              <a:gd name="connsiteY3-1352" fmla="*/ 1466850 h 1893094"/>
              <a:gd name="connsiteX4-1353" fmla="*/ 1516856 w 1629187"/>
              <a:gd name="connsiteY4-1354" fmla="*/ 1557338 h 1893094"/>
              <a:gd name="connsiteX5-1355" fmla="*/ 1607344 w 1629187"/>
              <a:gd name="connsiteY5-1356" fmla="*/ 1726406 h 1893094"/>
              <a:gd name="connsiteX6-1357" fmla="*/ 1426369 w 1629187"/>
              <a:gd name="connsiteY6-1358" fmla="*/ 1678781 h 1893094"/>
              <a:gd name="connsiteX7-1359" fmla="*/ 1312069 w 1629187"/>
              <a:gd name="connsiteY7-1360" fmla="*/ 1640681 h 1893094"/>
              <a:gd name="connsiteX8-1361" fmla="*/ 1126331 w 1629187"/>
              <a:gd name="connsiteY8-1362" fmla="*/ 1893094 h 1893094"/>
              <a:gd name="connsiteX9-1363" fmla="*/ 909638 w 1629187"/>
              <a:gd name="connsiteY9-1364" fmla="*/ 1893094 h 1893094"/>
              <a:gd name="connsiteX10-1365" fmla="*/ 869156 w 1629187"/>
              <a:gd name="connsiteY10-1366" fmla="*/ 1826419 h 1893094"/>
              <a:gd name="connsiteX11-1367" fmla="*/ 769144 w 1629187"/>
              <a:gd name="connsiteY11-1368" fmla="*/ 1607344 h 1893094"/>
              <a:gd name="connsiteX12-1369" fmla="*/ 671513 w 1629187"/>
              <a:gd name="connsiteY12-1370" fmla="*/ 1797844 h 1893094"/>
              <a:gd name="connsiteX13-1371" fmla="*/ 661988 w 1629187"/>
              <a:gd name="connsiteY13-1372" fmla="*/ 1885950 h 1893094"/>
              <a:gd name="connsiteX14-1373" fmla="*/ 433388 w 1629187"/>
              <a:gd name="connsiteY14-1374" fmla="*/ 1885950 h 1893094"/>
              <a:gd name="connsiteX15-1375" fmla="*/ 261938 w 1629187"/>
              <a:gd name="connsiteY15-1376" fmla="*/ 1664494 h 1893094"/>
              <a:gd name="connsiteX16-1377" fmla="*/ 326231 w 1629187"/>
              <a:gd name="connsiteY16-1378" fmla="*/ 1581150 h 1893094"/>
              <a:gd name="connsiteX17-1379" fmla="*/ 414338 w 1629187"/>
              <a:gd name="connsiteY17-1380" fmla="*/ 1366837 h 1893094"/>
              <a:gd name="connsiteX18-1381" fmla="*/ 188119 w 1629187"/>
              <a:gd name="connsiteY18-1382" fmla="*/ 1404937 h 1893094"/>
              <a:gd name="connsiteX19-1383" fmla="*/ 116681 w 1629187"/>
              <a:gd name="connsiteY19-1384" fmla="*/ 1447800 h 1893094"/>
              <a:gd name="connsiteX20-1385" fmla="*/ 0 w 1629187"/>
              <a:gd name="connsiteY20-1386" fmla="*/ 1300162 h 1893094"/>
              <a:gd name="connsiteX0-1387" fmla="*/ 0 w 1629187"/>
              <a:gd name="connsiteY0-1388" fmla="*/ 1300162 h 1893094"/>
              <a:gd name="connsiteX1-1389" fmla="*/ 776288 w 1629187"/>
              <a:gd name="connsiteY1-1390" fmla="*/ 0 h 1893094"/>
              <a:gd name="connsiteX2-1391" fmla="*/ 1562100 w 1629187"/>
              <a:gd name="connsiteY2-1392" fmla="*/ 1304925 h 1893094"/>
              <a:gd name="connsiteX3-1393" fmla="*/ 1445419 w 1629187"/>
              <a:gd name="connsiteY3-1394" fmla="*/ 1466850 h 1893094"/>
              <a:gd name="connsiteX4-1395" fmla="*/ 1516856 w 1629187"/>
              <a:gd name="connsiteY4-1396" fmla="*/ 1557338 h 1893094"/>
              <a:gd name="connsiteX5-1397" fmla="*/ 1607344 w 1629187"/>
              <a:gd name="connsiteY5-1398" fmla="*/ 1726406 h 1893094"/>
              <a:gd name="connsiteX6-1399" fmla="*/ 1426369 w 1629187"/>
              <a:gd name="connsiteY6-1400" fmla="*/ 1678781 h 1893094"/>
              <a:gd name="connsiteX7-1401" fmla="*/ 1312069 w 1629187"/>
              <a:gd name="connsiteY7-1402" fmla="*/ 1640681 h 1893094"/>
              <a:gd name="connsiteX8-1403" fmla="*/ 1126331 w 1629187"/>
              <a:gd name="connsiteY8-1404" fmla="*/ 1893094 h 1893094"/>
              <a:gd name="connsiteX9-1405" fmla="*/ 909638 w 1629187"/>
              <a:gd name="connsiteY9-1406" fmla="*/ 1893094 h 1893094"/>
              <a:gd name="connsiteX10-1407" fmla="*/ 869156 w 1629187"/>
              <a:gd name="connsiteY10-1408" fmla="*/ 1826419 h 1893094"/>
              <a:gd name="connsiteX11-1409" fmla="*/ 769144 w 1629187"/>
              <a:gd name="connsiteY11-1410" fmla="*/ 1607344 h 1893094"/>
              <a:gd name="connsiteX12-1411" fmla="*/ 671513 w 1629187"/>
              <a:gd name="connsiteY12-1412" fmla="*/ 1797844 h 1893094"/>
              <a:gd name="connsiteX13-1413" fmla="*/ 661988 w 1629187"/>
              <a:gd name="connsiteY13-1414" fmla="*/ 1885950 h 1893094"/>
              <a:gd name="connsiteX14-1415" fmla="*/ 433388 w 1629187"/>
              <a:gd name="connsiteY14-1416" fmla="*/ 1885950 h 1893094"/>
              <a:gd name="connsiteX15-1417" fmla="*/ 261938 w 1629187"/>
              <a:gd name="connsiteY15-1418" fmla="*/ 1664494 h 1893094"/>
              <a:gd name="connsiteX16-1419" fmla="*/ 326231 w 1629187"/>
              <a:gd name="connsiteY16-1420" fmla="*/ 1581150 h 1893094"/>
              <a:gd name="connsiteX17-1421" fmla="*/ 414338 w 1629187"/>
              <a:gd name="connsiteY17-1422" fmla="*/ 1366837 h 1893094"/>
              <a:gd name="connsiteX18-1423" fmla="*/ 188119 w 1629187"/>
              <a:gd name="connsiteY18-1424" fmla="*/ 1404937 h 1893094"/>
              <a:gd name="connsiteX19-1425" fmla="*/ 116681 w 1629187"/>
              <a:gd name="connsiteY19-1426" fmla="*/ 1447800 h 1893094"/>
              <a:gd name="connsiteX20-1427" fmla="*/ 0 w 1629187"/>
              <a:gd name="connsiteY20-1428" fmla="*/ 1300162 h 1893094"/>
              <a:gd name="connsiteX0-1429" fmla="*/ 0 w 1629187"/>
              <a:gd name="connsiteY0-1430" fmla="*/ 1300162 h 1893094"/>
              <a:gd name="connsiteX1-1431" fmla="*/ 776288 w 1629187"/>
              <a:gd name="connsiteY1-1432" fmla="*/ 0 h 1893094"/>
              <a:gd name="connsiteX2-1433" fmla="*/ 1562100 w 1629187"/>
              <a:gd name="connsiteY2-1434" fmla="*/ 1304925 h 1893094"/>
              <a:gd name="connsiteX3-1435" fmla="*/ 1445419 w 1629187"/>
              <a:gd name="connsiteY3-1436" fmla="*/ 1466850 h 1893094"/>
              <a:gd name="connsiteX4-1437" fmla="*/ 1516856 w 1629187"/>
              <a:gd name="connsiteY4-1438" fmla="*/ 1557338 h 1893094"/>
              <a:gd name="connsiteX5-1439" fmla="*/ 1607344 w 1629187"/>
              <a:gd name="connsiteY5-1440" fmla="*/ 1726406 h 1893094"/>
              <a:gd name="connsiteX6-1441" fmla="*/ 1426369 w 1629187"/>
              <a:gd name="connsiteY6-1442" fmla="*/ 1678781 h 1893094"/>
              <a:gd name="connsiteX7-1443" fmla="*/ 1312069 w 1629187"/>
              <a:gd name="connsiteY7-1444" fmla="*/ 1640681 h 1893094"/>
              <a:gd name="connsiteX8-1445" fmla="*/ 1126331 w 1629187"/>
              <a:gd name="connsiteY8-1446" fmla="*/ 1893094 h 1893094"/>
              <a:gd name="connsiteX9-1447" fmla="*/ 909638 w 1629187"/>
              <a:gd name="connsiteY9-1448" fmla="*/ 1893094 h 1893094"/>
              <a:gd name="connsiteX10-1449" fmla="*/ 869156 w 1629187"/>
              <a:gd name="connsiteY10-1450" fmla="*/ 1826419 h 1893094"/>
              <a:gd name="connsiteX11-1451" fmla="*/ 769144 w 1629187"/>
              <a:gd name="connsiteY11-1452" fmla="*/ 1607344 h 1893094"/>
              <a:gd name="connsiteX12-1453" fmla="*/ 671513 w 1629187"/>
              <a:gd name="connsiteY12-1454" fmla="*/ 1797844 h 1893094"/>
              <a:gd name="connsiteX13-1455" fmla="*/ 661988 w 1629187"/>
              <a:gd name="connsiteY13-1456" fmla="*/ 1885950 h 1893094"/>
              <a:gd name="connsiteX14-1457" fmla="*/ 433388 w 1629187"/>
              <a:gd name="connsiteY14-1458" fmla="*/ 1885950 h 1893094"/>
              <a:gd name="connsiteX15-1459" fmla="*/ 261938 w 1629187"/>
              <a:gd name="connsiteY15-1460" fmla="*/ 1664494 h 1893094"/>
              <a:gd name="connsiteX16-1461" fmla="*/ 326231 w 1629187"/>
              <a:gd name="connsiteY16-1462" fmla="*/ 1581150 h 1893094"/>
              <a:gd name="connsiteX17-1463" fmla="*/ 414338 w 1629187"/>
              <a:gd name="connsiteY17-1464" fmla="*/ 1366837 h 1893094"/>
              <a:gd name="connsiteX18-1465" fmla="*/ 188119 w 1629187"/>
              <a:gd name="connsiteY18-1466" fmla="*/ 1404937 h 1893094"/>
              <a:gd name="connsiteX19-1467" fmla="*/ 116681 w 1629187"/>
              <a:gd name="connsiteY19-1468" fmla="*/ 1447800 h 1893094"/>
              <a:gd name="connsiteX20-1469" fmla="*/ 0 w 1629187"/>
              <a:gd name="connsiteY20-1470" fmla="*/ 1300162 h 1893094"/>
              <a:gd name="connsiteX0-1471" fmla="*/ 0 w 1629187"/>
              <a:gd name="connsiteY0-1472" fmla="*/ 1300162 h 1893094"/>
              <a:gd name="connsiteX1-1473" fmla="*/ 776288 w 1629187"/>
              <a:gd name="connsiteY1-1474" fmla="*/ 0 h 1893094"/>
              <a:gd name="connsiteX2-1475" fmla="*/ 1562100 w 1629187"/>
              <a:gd name="connsiteY2-1476" fmla="*/ 1304925 h 1893094"/>
              <a:gd name="connsiteX3-1477" fmla="*/ 1445419 w 1629187"/>
              <a:gd name="connsiteY3-1478" fmla="*/ 1466850 h 1893094"/>
              <a:gd name="connsiteX4-1479" fmla="*/ 1516856 w 1629187"/>
              <a:gd name="connsiteY4-1480" fmla="*/ 1557338 h 1893094"/>
              <a:gd name="connsiteX5-1481" fmla="*/ 1607344 w 1629187"/>
              <a:gd name="connsiteY5-1482" fmla="*/ 1726406 h 1893094"/>
              <a:gd name="connsiteX6-1483" fmla="*/ 1426369 w 1629187"/>
              <a:gd name="connsiteY6-1484" fmla="*/ 1678781 h 1893094"/>
              <a:gd name="connsiteX7-1485" fmla="*/ 1312069 w 1629187"/>
              <a:gd name="connsiteY7-1486" fmla="*/ 1640681 h 1893094"/>
              <a:gd name="connsiteX8-1487" fmla="*/ 1126331 w 1629187"/>
              <a:gd name="connsiteY8-1488" fmla="*/ 1893094 h 1893094"/>
              <a:gd name="connsiteX9-1489" fmla="*/ 909638 w 1629187"/>
              <a:gd name="connsiteY9-1490" fmla="*/ 1893094 h 1893094"/>
              <a:gd name="connsiteX10-1491" fmla="*/ 869156 w 1629187"/>
              <a:gd name="connsiteY10-1492" fmla="*/ 1826419 h 1893094"/>
              <a:gd name="connsiteX11-1493" fmla="*/ 769144 w 1629187"/>
              <a:gd name="connsiteY11-1494" fmla="*/ 1607344 h 1893094"/>
              <a:gd name="connsiteX12-1495" fmla="*/ 671513 w 1629187"/>
              <a:gd name="connsiteY12-1496" fmla="*/ 1797844 h 1893094"/>
              <a:gd name="connsiteX13-1497" fmla="*/ 661988 w 1629187"/>
              <a:gd name="connsiteY13-1498" fmla="*/ 1885950 h 1893094"/>
              <a:gd name="connsiteX14-1499" fmla="*/ 433388 w 1629187"/>
              <a:gd name="connsiteY14-1500" fmla="*/ 1885950 h 1893094"/>
              <a:gd name="connsiteX15-1501" fmla="*/ 261938 w 1629187"/>
              <a:gd name="connsiteY15-1502" fmla="*/ 1664494 h 1893094"/>
              <a:gd name="connsiteX16-1503" fmla="*/ 326231 w 1629187"/>
              <a:gd name="connsiteY16-1504" fmla="*/ 1581150 h 1893094"/>
              <a:gd name="connsiteX17-1505" fmla="*/ 414338 w 1629187"/>
              <a:gd name="connsiteY17-1506" fmla="*/ 1366837 h 1893094"/>
              <a:gd name="connsiteX18-1507" fmla="*/ 188119 w 1629187"/>
              <a:gd name="connsiteY18-1508" fmla="*/ 1404937 h 1893094"/>
              <a:gd name="connsiteX19-1509" fmla="*/ 116681 w 1629187"/>
              <a:gd name="connsiteY19-1510" fmla="*/ 1447800 h 1893094"/>
              <a:gd name="connsiteX20-1511" fmla="*/ 0 w 1629187"/>
              <a:gd name="connsiteY20-1512" fmla="*/ 1300162 h 1893094"/>
              <a:gd name="connsiteX0-1513" fmla="*/ 0 w 1629187"/>
              <a:gd name="connsiteY0-1514" fmla="*/ 1300162 h 1893094"/>
              <a:gd name="connsiteX1-1515" fmla="*/ 776288 w 1629187"/>
              <a:gd name="connsiteY1-1516" fmla="*/ 0 h 1893094"/>
              <a:gd name="connsiteX2-1517" fmla="*/ 1562100 w 1629187"/>
              <a:gd name="connsiteY2-1518" fmla="*/ 1304925 h 1893094"/>
              <a:gd name="connsiteX3-1519" fmla="*/ 1445419 w 1629187"/>
              <a:gd name="connsiteY3-1520" fmla="*/ 1466850 h 1893094"/>
              <a:gd name="connsiteX4-1521" fmla="*/ 1516856 w 1629187"/>
              <a:gd name="connsiteY4-1522" fmla="*/ 1557338 h 1893094"/>
              <a:gd name="connsiteX5-1523" fmla="*/ 1607344 w 1629187"/>
              <a:gd name="connsiteY5-1524" fmla="*/ 1726406 h 1893094"/>
              <a:gd name="connsiteX6-1525" fmla="*/ 1426369 w 1629187"/>
              <a:gd name="connsiteY6-1526" fmla="*/ 1678781 h 1893094"/>
              <a:gd name="connsiteX7-1527" fmla="*/ 1312069 w 1629187"/>
              <a:gd name="connsiteY7-1528" fmla="*/ 1640681 h 1893094"/>
              <a:gd name="connsiteX8-1529" fmla="*/ 1126331 w 1629187"/>
              <a:gd name="connsiteY8-1530" fmla="*/ 1893094 h 1893094"/>
              <a:gd name="connsiteX9-1531" fmla="*/ 909638 w 1629187"/>
              <a:gd name="connsiteY9-1532" fmla="*/ 1893094 h 1893094"/>
              <a:gd name="connsiteX10-1533" fmla="*/ 869156 w 1629187"/>
              <a:gd name="connsiteY10-1534" fmla="*/ 1826419 h 1893094"/>
              <a:gd name="connsiteX11-1535" fmla="*/ 769144 w 1629187"/>
              <a:gd name="connsiteY11-1536" fmla="*/ 1607344 h 1893094"/>
              <a:gd name="connsiteX12-1537" fmla="*/ 671513 w 1629187"/>
              <a:gd name="connsiteY12-1538" fmla="*/ 1797844 h 1893094"/>
              <a:gd name="connsiteX13-1539" fmla="*/ 661988 w 1629187"/>
              <a:gd name="connsiteY13-1540" fmla="*/ 1885950 h 1893094"/>
              <a:gd name="connsiteX14-1541" fmla="*/ 433388 w 1629187"/>
              <a:gd name="connsiteY14-1542" fmla="*/ 1885950 h 1893094"/>
              <a:gd name="connsiteX15-1543" fmla="*/ 261938 w 1629187"/>
              <a:gd name="connsiteY15-1544" fmla="*/ 1664494 h 1893094"/>
              <a:gd name="connsiteX16-1545" fmla="*/ 326231 w 1629187"/>
              <a:gd name="connsiteY16-1546" fmla="*/ 1581150 h 1893094"/>
              <a:gd name="connsiteX17-1547" fmla="*/ 414338 w 1629187"/>
              <a:gd name="connsiteY17-1548" fmla="*/ 1366837 h 1893094"/>
              <a:gd name="connsiteX18-1549" fmla="*/ 192881 w 1629187"/>
              <a:gd name="connsiteY18-1550" fmla="*/ 1412080 h 1893094"/>
              <a:gd name="connsiteX19-1551" fmla="*/ 116681 w 1629187"/>
              <a:gd name="connsiteY19-1552" fmla="*/ 1447800 h 1893094"/>
              <a:gd name="connsiteX20-1553" fmla="*/ 0 w 1629187"/>
              <a:gd name="connsiteY20-1554" fmla="*/ 1300162 h 1893094"/>
              <a:gd name="connsiteX0-1555" fmla="*/ 0 w 1629187"/>
              <a:gd name="connsiteY0-1556" fmla="*/ 1300162 h 1893094"/>
              <a:gd name="connsiteX1-1557" fmla="*/ 776288 w 1629187"/>
              <a:gd name="connsiteY1-1558" fmla="*/ 0 h 1893094"/>
              <a:gd name="connsiteX2-1559" fmla="*/ 1562100 w 1629187"/>
              <a:gd name="connsiteY2-1560" fmla="*/ 1304925 h 1893094"/>
              <a:gd name="connsiteX3-1561" fmla="*/ 1445419 w 1629187"/>
              <a:gd name="connsiteY3-1562" fmla="*/ 1466850 h 1893094"/>
              <a:gd name="connsiteX4-1563" fmla="*/ 1516856 w 1629187"/>
              <a:gd name="connsiteY4-1564" fmla="*/ 1557338 h 1893094"/>
              <a:gd name="connsiteX5-1565" fmla="*/ 1607344 w 1629187"/>
              <a:gd name="connsiteY5-1566" fmla="*/ 1726406 h 1893094"/>
              <a:gd name="connsiteX6-1567" fmla="*/ 1426369 w 1629187"/>
              <a:gd name="connsiteY6-1568" fmla="*/ 1678781 h 1893094"/>
              <a:gd name="connsiteX7-1569" fmla="*/ 1312069 w 1629187"/>
              <a:gd name="connsiteY7-1570" fmla="*/ 1640681 h 1893094"/>
              <a:gd name="connsiteX8-1571" fmla="*/ 1126331 w 1629187"/>
              <a:gd name="connsiteY8-1572" fmla="*/ 1893094 h 1893094"/>
              <a:gd name="connsiteX9-1573" fmla="*/ 909638 w 1629187"/>
              <a:gd name="connsiteY9-1574" fmla="*/ 1893094 h 1893094"/>
              <a:gd name="connsiteX10-1575" fmla="*/ 869156 w 1629187"/>
              <a:gd name="connsiteY10-1576" fmla="*/ 1826419 h 1893094"/>
              <a:gd name="connsiteX11-1577" fmla="*/ 769144 w 1629187"/>
              <a:gd name="connsiteY11-1578" fmla="*/ 1607344 h 1893094"/>
              <a:gd name="connsiteX12-1579" fmla="*/ 671513 w 1629187"/>
              <a:gd name="connsiteY12-1580" fmla="*/ 1797844 h 1893094"/>
              <a:gd name="connsiteX13-1581" fmla="*/ 661988 w 1629187"/>
              <a:gd name="connsiteY13-1582" fmla="*/ 1885950 h 1893094"/>
              <a:gd name="connsiteX14-1583" fmla="*/ 433388 w 1629187"/>
              <a:gd name="connsiteY14-1584" fmla="*/ 1885950 h 1893094"/>
              <a:gd name="connsiteX15-1585" fmla="*/ 261938 w 1629187"/>
              <a:gd name="connsiteY15-1586" fmla="*/ 1664494 h 1893094"/>
              <a:gd name="connsiteX16-1587" fmla="*/ 326231 w 1629187"/>
              <a:gd name="connsiteY16-1588" fmla="*/ 1581150 h 1893094"/>
              <a:gd name="connsiteX17-1589" fmla="*/ 407194 w 1629187"/>
              <a:gd name="connsiteY17-1590" fmla="*/ 1373981 h 1893094"/>
              <a:gd name="connsiteX18-1591" fmla="*/ 192881 w 1629187"/>
              <a:gd name="connsiteY18-1592" fmla="*/ 1412080 h 1893094"/>
              <a:gd name="connsiteX19-1593" fmla="*/ 116681 w 1629187"/>
              <a:gd name="connsiteY19-1594" fmla="*/ 1447800 h 1893094"/>
              <a:gd name="connsiteX20-1595" fmla="*/ 0 w 1629187"/>
              <a:gd name="connsiteY20-1596" fmla="*/ 1300162 h 1893094"/>
              <a:gd name="connsiteX0-1597" fmla="*/ 0 w 1629187"/>
              <a:gd name="connsiteY0-1598" fmla="*/ 1300162 h 1893094"/>
              <a:gd name="connsiteX1-1599" fmla="*/ 776288 w 1629187"/>
              <a:gd name="connsiteY1-1600" fmla="*/ 0 h 1893094"/>
              <a:gd name="connsiteX2-1601" fmla="*/ 1562100 w 1629187"/>
              <a:gd name="connsiteY2-1602" fmla="*/ 1304925 h 1893094"/>
              <a:gd name="connsiteX3-1603" fmla="*/ 1445419 w 1629187"/>
              <a:gd name="connsiteY3-1604" fmla="*/ 1466850 h 1893094"/>
              <a:gd name="connsiteX4-1605" fmla="*/ 1516856 w 1629187"/>
              <a:gd name="connsiteY4-1606" fmla="*/ 1557338 h 1893094"/>
              <a:gd name="connsiteX5-1607" fmla="*/ 1607344 w 1629187"/>
              <a:gd name="connsiteY5-1608" fmla="*/ 1726406 h 1893094"/>
              <a:gd name="connsiteX6-1609" fmla="*/ 1426369 w 1629187"/>
              <a:gd name="connsiteY6-1610" fmla="*/ 1678781 h 1893094"/>
              <a:gd name="connsiteX7-1611" fmla="*/ 1312069 w 1629187"/>
              <a:gd name="connsiteY7-1612" fmla="*/ 1640681 h 1893094"/>
              <a:gd name="connsiteX8-1613" fmla="*/ 1126331 w 1629187"/>
              <a:gd name="connsiteY8-1614" fmla="*/ 1893094 h 1893094"/>
              <a:gd name="connsiteX9-1615" fmla="*/ 909638 w 1629187"/>
              <a:gd name="connsiteY9-1616" fmla="*/ 1893094 h 1893094"/>
              <a:gd name="connsiteX10-1617" fmla="*/ 869156 w 1629187"/>
              <a:gd name="connsiteY10-1618" fmla="*/ 1826419 h 1893094"/>
              <a:gd name="connsiteX11-1619" fmla="*/ 769144 w 1629187"/>
              <a:gd name="connsiteY11-1620" fmla="*/ 1607344 h 1893094"/>
              <a:gd name="connsiteX12-1621" fmla="*/ 671513 w 1629187"/>
              <a:gd name="connsiteY12-1622" fmla="*/ 1797844 h 1893094"/>
              <a:gd name="connsiteX13-1623" fmla="*/ 661988 w 1629187"/>
              <a:gd name="connsiteY13-1624" fmla="*/ 1885950 h 1893094"/>
              <a:gd name="connsiteX14-1625" fmla="*/ 433388 w 1629187"/>
              <a:gd name="connsiteY14-1626" fmla="*/ 1885950 h 1893094"/>
              <a:gd name="connsiteX15-1627" fmla="*/ 261938 w 1629187"/>
              <a:gd name="connsiteY15-1628" fmla="*/ 1664494 h 1893094"/>
              <a:gd name="connsiteX16-1629" fmla="*/ 326231 w 1629187"/>
              <a:gd name="connsiteY16-1630" fmla="*/ 1581150 h 1893094"/>
              <a:gd name="connsiteX17-1631" fmla="*/ 407194 w 1629187"/>
              <a:gd name="connsiteY17-1632" fmla="*/ 1373981 h 1893094"/>
              <a:gd name="connsiteX18-1633" fmla="*/ 192881 w 1629187"/>
              <a:gd name="connsiteY18-1634" fmla="*/ 1412080 h 1893094"/>
              <a:gd name="connsiteX19-1635" fmla="*/ 116681 w 1629187"/>
              <a:gd name="connsiteY19-1636" fmla="*/ 1447800 h 1893094"/>
              <a:gd name="connsiteX20-1637" fmla="*/ 0 w 1629187"/>
              <a:gd name="connsiteY20-1638" fmla="*/ 1300162 h 1893094"/>
              <a:gd name="connsiteX0-1639" fmla="*/ 0 w 1629187"/>
              <a:gd name="connsiteY0-1640" fmla="*/ 1300162 h 1893094"/>
              <a:gd name="connsiteX1-1641" fmla="*/ 776288 w 1629187"/>
              <a:gd name="connsiteY1-1642" fmla="*/ 0 h 1893094"/>
              <a:gd name="connsiteX2-1643" fmla="*/ 1562100 w 1629187"/>
              <a:gd name="connsiteY2-1644" fmla="*/ 1304925 h 1893094"/>
              <a:gd name="connsiteX3-1645" fmla="*/ 1445419 w 1629187"/>
              <a:gd name="connsiteY3-1646" fmla="*/ 1466850 h 1893094"/>
              <a:gd name="connsiteX4-1647" fmla="*/ 1516856 w 1629187"/>
              <a:gd name="connsiteY4-1648" fmla="*/ 1557338 h 1893094"/>
              <a:gd name="connsiteX5-1649" fmla="*/ 1607344 w 1629187"/>
              <a:gd name="connsiteY5-1650" fmla="*/ 1726406 h 1893094"/>
              <a:gd name="connsiteX6-1651" fmla="*/ 1426369 w 1629187"/>
              <a:gd name="connsiteY6-1652" fmla="*/ 1678781 h 1893094"/>
              <a:gd name="connsiteX7-1653" fmla="*/ 1312069 w 1629187"/>
              <a:gd name="connsiteY7-1654" fmla="*/ 1640681 h 1893094"/>
              <a:gd name="connsiteX8-1655" fmla="*/ 1126331 w 1629187"/>
              <a:gd name="connsiteY8-1656" fmla="*/ 1893094 h 1893094"/>
              <a:gd name="connsiteX9-1657" fmla="*/ 909638 w 1629187"/>
              <a:gd name="connsiteY9-1658" fmla="*/ 1893094 h 1893094"/>
              <a:gd name="connsiteX10-1659" fmla="*/ 869156 w 1629187"/>
              <a:gd name="connsiteY10-1660" fmla="*/ 1826419 h 1893094"/>
              <a:gd name="connsiteX11-1661" fmla="*/ 769144 w 1629187"/>
              <a:gd name="connsiteY11-1662" fmla="*/ 1607344 h 1893094"/>
              <a:gd name="connsiteX12-1663" fmla="*/ 671513 w 1629187"/>
              <a:gd name="connsiteY12-1664" fmla="*/ 1797844 h 1893094"/>
              <a:gd name="connsiteX13-1665" fmla="*/ 661988 w 1629187"/>
              <a:gd name="connsiteY13-1666" fmla="*/ 1885950 h 1893094"/>
              <a:gd name="connsiteX14-1667" fmla="*/ 433388 w 1629187"/>
              <a:gd name="connsiteY14-1668" fmla="*/ 1885950 h 1893094"/>
              <a:gd name="connsiteX15-1669" fmla="*/ 261938 w 1629187"/>
              <a:gd name="connsiteY15-1670" fmla="*/ 1664494 h 1893094"/>
              <a:gd name="connsiteX16-1671" fmla="*/ 326231 w 1629187"/>
              <a:gd name="connsiteY16-1672" fmla="*/ 1581150 h 1893094"/>
              <a:gd name="connsiteX17-1673" fmla="*/ 407194 w 1629187"/>
              <a:gd name="connsiteY17-1674" fmla="*/ 1373981 h 1893094"/>
              <a:gd name="connsiteX18-1675" fmla="*/ 192881 w 1629187"/>
              <a:gd name="connsiteY18-1676" fmla="*/ 1412080 h 1893094"/>
              <a:gd name="connsiteX19-1677" fmla="*/ 116681 w 1629187"/>
              <a:gd name="connsiteY19-1678" fmla="*/ 1447800 h 1893094"/>
              <a:gd name="connsiteX20-1679" fmla="*/ 0 w 1629187"/>
              <a:gd name="connsiteY20-1680" fmla="*/ 1300162 h 1893094"/>
              <a:gd name="connsiteX0-1681" fmla="*/ 0 w 1629187"/>
              <a:gd name="connsiteY0-1682" fmla="*/ 1300162 h 1893094"/>
              <a:gd name="connsiteX1-1683" fmla="*/ 776288 w 1629187"/>
              <a:gd name="connsiteY1-1684" fmla="*/ 0 h 1893094"/>
              <a:gd name="connsiteX2-1685" fmla="*/ 1562100 w 1629187"/>
              <a:gd name="connsiteY2-1686" fmla="*/ 1304925 h 1893094"/>
              <a:gd name="connsiteX3-1687" fmla="*/ 1445419 w 1629187"/>
              <a:gd name="connsiteY3-1688" fmla="*/ 1466850 h 1893094"/>
              <a:gd name="connsiteX4-1689" fmla="*/ 1516856 w 1629187"/>
              <a:gd name="connsiteY4-1690" fmla="*/ 1557338 h 1893094"/>
              <a:gd name="connsiteX5-1691" fmla="*/ 1607344 w 1629187"/>
              <a:gd name="connsiteY5-1692" fmla="*/ 1726406 h 1893094"/>
              <a:gd name="connsiteX6-1693" fmla="*/ 1426369 w 1629187"/>
              <a:gd name="connsiteY6-1694" fmla="*/ 1678781 h 1893094"/>
              <a:gd name="connsiteX7-1695" fmla="*/ 1312069 w 1629187"/>
              <a:gd name="connsiteY7-1696" fmla="*/ 1640681 h 1893094"/>
              <a:gd name="connsiteX8-1697" fmla="*/ 1126331 w 1629187"/>
              <a:gd name="connsiteY8-1698" fmla="*/ 1893094 h 1893094"/>
              <a:gd name="connsiteX9-1699" fmla="*/ 909638 w 1629187"/>
              <a:gd name="connsiteY9-1700" fmla="*/ 1893094 h 1893094"/>
              <a:gd name="connsiteX10-1701" fmla="*/ 869156 w 1629187"/>
              <a:gd name="connsiteY10-1702" fmla="*/ 1826419 h 1893094"/>
              <a:gd name="connsiteX11-1703" fmla="*/ 769144 w 1629187"/>
              <a:gd name="connsiteY11-1704" fmla="*/ 1607344 h 1893094"/>
              <a:gd name="connsiteX12-1705" fmla="*/ 671513 w 1629187"/>
              <a:gd name="connsiteY12-1706" fmla="*/ 1797844 h 1893094"/>
              <a:gd name="connsiteX13-1707" fmla="*/ 661988 w 1629187"/>
              <a:gd name="connsiteY13-1708" fmla="*/ 1885950 h 1893094"/>
              <a:gd name="connsiteX14-1709" fmla="*/ 433388 w 1629187"/>
              <a:gd name="connsiteY14-1710" fmla="*/ 1885950 h 1893094"/>
              <a:gd name="connsiteX15-1711" fmla="*/ 261938 w 1629187"/>
              <a:gd name="connsiteY15-1712" fmla="*/ 1664494 h 1893094"/>
              <a:gd name="connsiteX16-1713" fmla="*/ 326231 w 1629187"/>
              <a:gd name="connsiteY16-1714" fmla="*/ 1581150 h 1893094"/>
              <a:gd name="connsiteX17-1715" fmla="*/ 407194 w 1629187"/>
              <a:gd name="connsiteY17-1716" fmla="*/ 1373981 h 1893094"/>
              <a:gd name="connsiteX18-1717" fmla="*/ 192881 w 1629187"/>
              <a:gd name="connsiteY18-1718" fmla="*/ 1412080 h 1893094"/>
              <a:gd name="connsiteX19-1719" fmla="*/ 116681 w 1629187"/>
              <a:gd name="connsiteY19-1720" fmla="*/ 1447800 h 1893094"/>
              <a:gd name="connsiteX20-1721" fmla="*/ 0 w 1629187"/>
              <a:gd name="connsiteY20-1722" fmla="*/ 1300162 h 1893094"/>
              <a:gd name="connsiteX0-1723" fmla="*/ 0 w 1629187"/>
              <a:gd name="connsiteY0-1724" fmla="*/ 1300162 h 1893094"/>
              <a:gd name="connsiteX1-1725" fmla="*/ 776288 w 1629187"/>
              <a:gd name="connsiteY1-1726" fmla="*/ 0 h 1893094"/>
              <a:gd name="connsiteX2-1727" fmla="*/ 1562100 w 1629187"/>
              <a:gd name="connsiteY2-1728" fmla="*/ 1304925 h 1893094"/>
              <a:gd name="connsiteX3-1729" fmla="*/ 1445419 w 1629187"/>
              <a:gd name="connsiteY3-1730" fmla="*/ 1466850 h 1893094"/>
              <a:gd name="connsiteX4-1731" fmla="*/ 1516856 w 1629187"/>
              <a:gd name="connsiteY4-1732" fmla="*/ 1557338 h 1893094"/>
              <a:gd name="connsiteX5-1733" fmla="*/ 1607344 w 1629187"/>
              <a:gd name="connsiteY5-1734" fmla="*/ 1726406 h 1893094"/>
              <a:gd name="connsiteX6-1735" fmla="*/ 1426369 w 1629187"/>
              <a:gd name="connsiteY6-1736" fmla="*/ 1678781 h 1893094"/>
              <a:gd name="connsiteX7-1737" fmla="*/ 1312069 w 1629187"/>
              <a:gd name="connsiteY7-1738" fmla="*/ 1640681 h 1893094"/>
              <a:gd name="connsiteX8-1739" fmla="*/ 1126331 w 1629187"/>
              <a:gd name="connsiteY8-1740" fmla="*/ 1893094 h 1893094"/>
              <a:gd name="connsiteX9-1741" fmla="*/ 909638 w 1629187"/>
              <a:gd name="connsiteY9-1742" fmla="*/ 1893094 h 1893094"/>
              <a:gd name="connsiteX10-1743" fmla="*/ 869156 w 1629187"/>
              <a:gd name="connsiteY10-1744" fmla="*/ 1826419 h 1893094"/>
              <a:gd name="connsiteX11-1745" fmla="*/ 769144 w 1629187"/>
              <a:gd name="connsiteY11-1746" fmla="*/ 1607344 h 1893094"/>
              <a:gd name="connsiteX12-1747" fmla="*/ 671513 w 1629187"/>
              <a:gd name="connsiteY12-1748" fmla="*/ 1797844 h 1893094"/>
              <a:gd name="connsiteX13-1749" fmla="*/ 661988 w 1629187"/>
              <a:gd name="connsiteY13-1750" fmla="*/ 1885950 h 1893094"/>
              <a:gd name="connsiteX14-1751" fmla="*/ 433388 w 1629187"/>
              <a:gd name="connsiteY14-1752" fmla="*/ 1885950 h 1893094"/>
              <a:gd name="connsiteX15-1753" fmla="*/ 261938 w 1629187"/>
              <a:gd name="connsiteY15-1754" fmla="*/ 1664494 h 1893094"/>
              <a:gd name="connsiteX16-1755" fmla="*/ 326231 w 1629187"/>
              <a:gd name="connsiteY16-1756" fmla="*/ 1581150 h 1893094"/>
              <a:gd name="connsiteX17-1757" fmla="*/ 407194 w 1629187"/>
              <a:gd name="connsiteY17-1758" fmla="*/ 1373981 h 1893094"/>
              <a:gd name="connsiteX18-1759" fmla="*/ 192881 w 1629187"/>
              <a:gd name="connsiteY18-1760" fmla="*/ 1412080 h 1893094"/>
              <a:gd name="connsiteX19-1761" fmla="*/ 116681 w 1629187"/>
              <a:gd name="connsiteY19-1762" fmla="*/ 1447800 h 1893094"/>
              <a:gd name="connsiteX20-1763" fmla="*/ 0 w 1629187"/>
              <a:gd name="connsiteY20-1764" fmla="*/ 1300162 h 1893094"/>
              <a:gd name="connsiteX0-1765" fmla="*/ 0 w 1629187"/>
              <a:gd name="connsiteY0-1766" fmla="*/ 1300162 h 1893094"/>
              <a:gd name="connsiteX1-1767" fmla="*/ 776288 w 1629187"/>
              <a:gd name="connsiteY1-1768" fmla="*/ 0 h 1893094"/>
              <a:gd name="connsiteX2-1769" fmla="*/ 1562100 w 1629187"/>
              <a:gd name="connsiteY2-1770" fmla="*/ 1304925 h 1893094"/>
              <a:gd name="connsiteX3-1771" fmla="*/ 1445419 w 1629187"/>
              <a:gd name="connsiteY3-1772" fmla="*/ 1466850 h 1893094"/>
              <a:gd name="connsiteX4-1773" fmla="*/ 1516856 w 1629187"/>
              <a:gd name="connsiteY4-1774" fmla="*/ 1557338 h 1893094"/>
              <a:gd name="connsiteX5-1775" fmla="*/ 1607344 w 1629187"/>
              <a:gd name="connsiteY5-1776" fmla="*/ 1726406 h 1893094"/>
              <a:gd name="connsiteX6-1777" fmla="*/ 1426369 w 1629187"/>
              <a:gd name="connsiteY6-1778" fmla="*/ 1678781 h 1893094"/>
              <a:gd name="connsiteX7-1779" fmla="*/ 1312069 w 1629187"/>
              <a:gd name="connsiteY7-1780" fmla="*/ 1640681 h 1893094"/>
              <a:gd name="connsiteX8-1781" fmla="*/ 1126331 w 1629187"/>
              <a:gd name="connsiteY8-1782" fmla="*/ 1893094 h 1893094"/>
              <a:gd name="connsiteX9-1783" fmla="*/ 909638 w 1629187"/>
              <a:gd name="connsiteY9-1784" fmla="*/ 1893094 h 1893094"/>
              <a:gd name="connsiteX10-1785" fmla="*/ 869156 w 1629187"/>
              <a:gd name="connsiteY10-1786" fmla="*/ 1826419 h 1893094"/>
              <a:gd name="connsiteX11-1787" fmla="*/ 769144 w 1629187"/>
              <a:gd name="connsiteY11-1788" fmla="*/ 1607344 h 1893094"/>
              <a:gd name="connsiteX12-1789" fmla="*/ 671513 w 1629187"/>
              <a:gd name="connsiteY12-1790" fmla="*/ 1797844 h 1893094"/>
              <a:gd name="connsiteX13-1791" fmla="*/ 661988 w 1629187"/>
              <a:gd name="connsiteY13-1792" fmla="*/ 1885950 h 1893094"/>
              <a:gd name="connsiteX14-1793" fmla="*/ 433388 w 1629187"/>
              <a:gd name="connsiteY14-1794" fmla="*/ 1885950 h 1893094"/>
              <a:gd name="connsiteX15-1795" fmla="*/ 261938 w 1629187"/>
              <a:gd name="connsiteY15-1796" fmla="*/ 1664494 h 1893094"/>
              <a:gd name="connsiteX16-1797" fmla="*/ 326231 w 1629187"/>
              <a:gd name="connsiteY16-1798" fmla="*/ 1581150 h 1893094"/>
              <a:gd name="connsiteX17-1799" fmla="*/ 407194 w 1629187"/>
              <a:gd name="connsiteY17-1800" fmla="*/ 1373981 h 1893094"/>
              <a:gd name="connsiteX18-1801" fmla="*/ 192881 w 1629187"/>
              <a:gd name="connsiteY18-1802" fmla="*/ 1412080 h 1893094"/>
              <a:gd name="connsiteX19-1803" fmla="*/ 111919 w 1629187"/>
              <a:gd name="connsiteY19-1804" fmla="*/ 1454944 h 1893094"/>
              <a:gd name="connsiteX20-1805" fmla="*/ 0 w 1629187"/>
              <a:gd name="connsiteY20-1806" fmla="*/ 1300162 h 1893094"/>
              <a:gd name="connsiteX0-1807" fmla="*/ 0 w 1629187"/>
              <a:gd name="connsiteY0-1808" fmla="*/ 1300162 h 1893094"/>
              <a:gd name="connsiteX1-1809" fmla="*/ 776288 w 1629187"/>
              <a:gd name="connsiteY1-1810" fmla="*/ 0 h 1893094"/>
              <a:gd name="connsiteX2-1811" fmla="*/ 1562100 w 1629187"/>
              <a:gd name="connsiteY2-1812" fmla="*/ 1304925 h 1893094"/>
              <a:gd name="connsiteX3-1813" fmla="*/ 1445419 w 1629187"/>
              <a:gd name="connsiteY3-1814" fmla="*/ 1466850 h 1893094"/>
              <a:gd name="connsiteX4-1815" fmla="*/ 1516856 w 1629187"/>
              <a:gd name="connsiteY4-1816" fmla="*/ 1557338 h 1893094"/>
              <a:gd name="connsiteX5-1817" fmla="*/ 1607344 w 1629187"/>
              <a:gd name="connsiteY5-1818" fmla="*/ 1726406 h 1893094"/>
              <a:gd name="connsiteX6-1819" fmla="*/ 1426369 w 1629187"/>
              <a:gd name="connsiteY6-1820" fmla="*/ 1678781 h 1893094"/>
              <a:gd name="connsiteX7-1821" fmla="*/ 1312069 w 1629187"/>
              <a:gd name="connsiteY7-1822" fmla="*/ 1640681 h 1893094"/>
              <a:gd name="connsiteX8-1823" fmla="*/ 1126331 w 1629187"/>
              <a:gd name="connsiteY8-1824" fmla="*/ 1893094 h 1893094"/>
              <a:gd name="connsiteX9-1825" fmla="*/ 909638 w 1629187"/>
              <a:gd name="connsiteY9-1826" fmla="*/ 1893094 h 1893094"/>
              <a:gd name="connsiteX10-1827" fmla="*/ 869156 w 1629187"/>
              <a:gd name="connsiteY10-1828" fmla="*/ 1826419 h 1893094"/>
              <a:gd name="connsiteX11-1829" fmla="*/ 769144 w 1629187"/>
              <a:gd name="connsiteY11-1830" fmla="*/ 1607344 h 1893094"/>
              <a:gd name="connsiteX12-1831" fmla="*/ 671513 w 1629187"/>
              <a:gd name="connsiteY12-1832" fmla="*/ 1797844 h 1893094"/>
              <a:gd name="connsiteX13-1833" fmla="*/ 661988 w 1629187"/>
              <a:gd name="connsiteY13-1834" fmla="*/ 1885950 h 1893094"/>
              <a:gd name="connsiteX14-1835" fmla="*/ 433388 w 1629187"/>
              <a:gd name="connsiteY14-1836" fmla="*/ 1885950 h 1893094"/>
              <a:gd name="connsiteX15-1837" fmla="*/ 261938 w 1629187"/>
              <a:gd name="connsiteY15-1838" fmla="*/ 1664494 h 1893094"/>
              <a:gd name="connsiteX16-1839" fmla="*/ 326231 w 1629187"/>
              <a:gd name="connsiteY16-1840" fmla="*/ 1581150 h 1893094"/>
              <a:gd name="connsiteX17-1841" fmla="*/ 407194 w 1629187"/>
              <a:gd name="connsiteY17-1842" fmla="*/ 1373981 h 1893094"/>
              <a:gd name="connsiteX18-1843" fmla="*/ 192881 w 1629187"/>
              <a:gd name="connsiteY18-1844" fmla="*/ 1412080 h 1893094"/>
              <a:gd name="connsiteX19-1845" fmla="*/ 111919 w 1629187"/>
              <a:gd name="connsiteY19-1846" fmla="*/ 1454944 h 1893094"/>
              <a:gd name="connsiteX20-1847" fmla="*/ 0 w 1629187"/>
              <a:gd name="connsiteY20-1848" fmla="*/ 1300162 h 1893094"/>
              <a:gd name="connsiteX0-1849" fmla="*/ 0 w 1629187"/>
              <a:gd name="connsiteY0-1850" fmla="*/ 1300162 h 1893094"/>
              <a:gd name="connsiteX1-1851" fmla="*/ 776288 w 1629187"/>
              <a:gd name="connsiteY1-1852" fmla="*/ 0 h 1893094"/>
              <a:gd name="connsiteX2-1853" fmla="*/ 1562100 w 1629187"/>
              <a:gd name="connsiteY2-1854" fmla="*/ 1304925 h 1893094"/>
              <a:gd name="connsiteX3-1855" fmla="*/ 1445419 w 1629187"/>
              <a:gd name="connsiteY3-1856" fmla="*/ 1466850 h 1893094"/>
              <a:gd name="connsiteX4-1857" fmla="*/ 1516856 w 1629187"/>
              <a:gd name="connsiteY4-1858" fmla="*/ 1557338 h 1893094"/>
              <a:gd name="connsiteX5-1859" fmla="*/ 1607344 w 1629187"/>
              <a:gd name="connsiteY5-1860" fmla="*/ 1726406 h 1893094"/>
              <a:gd name="connsiteX6-1861" fmla="*/ 1426369 w 1629187"/>
              <a:gd name="connsiteY6-1862" fmla="*/ 1678781 h 1893094"/>
              <a:gd name="connsiteX7-1863" fmla="*/ 1312069 w 1629187"/>
              <a:gd name="connsiteY7-1864" fmla="*/ 1640681 h 1893094"/>
              <a:gd name="connsiteX8-1865" fmla="*/ 1126331 w 1629187"/>
              <a:gd name="connsiteY8-1866" fmla="*/ 1893094 h 1893094"/>
              <a:gd name="connsiteX9-1867" fmla="*/ 909638 w 1629187"/>
              <a:gd name="connsiteY9-1868" fmla="*/ 1893094 h 1893094"/>
              <a:gd name="connsiteX10-1869" fmla="*/ 869156 w 1629187"/>
              <a:gd name="connsiteY10-1870" fmla="*/ 1826419 h 1893094"/>
              <a:gd name="connsiteX11-1871" fmla="*/ 769144 w 1629187"/>
              <a:gd name="connsiteY11-1872" fmla="*/ 1607344 h 1893094"/>
              <a:gd name="connsiteX12-1873" fmla="*/ 671513 w 1629187"/>
              <a:gd name="connsiteY12-1874" fmla="*/ 1797844 h 1893094"/>
              <a:gd name="connsiteX13-1875" fmla="*/ 661988 w 1629187"/>
              <a:gd name="connsiteY13-1876" fmla="*/ 1885950 h 1893094"/>
              <a:gd name="connsiteX14-1877" fmla="*/ 433388 w 1629187"/>
              <a:gd name="connsiteY14-1878" fmla="*/ 1885950 h 1893094"/>
              <a:gd name="connsiteX15-1879" fmla="*/ 261938 w 1629187"/>
              <a:gd name="connsiteY15-1880" fmla="*/ 1664494 h 1893094"/>
              <a:gd name="connsiteX16-1881" fmla="*/ 326231 w 1629187"/>
              <a:gd name="connsiteY16-1882" fmla="*/ 1581150 h 1893094"/>
              <a:gd name="connsiteX17-1883" fmla="*/ 407194 w 1629187"/>
              <a:gd name="connsiteY17-1884" fmla="*/ 1373981 h 1893094"/>
              <a:gd name="connsiteX18-1885" fmla="*/ 192881 w 1629187"/>
              <a:gd name="connsiteY18-1886" fmla="*/ 1412080 h 1893094"/>
              <a:gd name="connsiteX19-1887" fmla="*/ 111919 w 1629187"/>
              <a:gd name="connsiteY19-1888" fmla="*/ 1454944 h 1893094"/>
              <a:gd name="connsiteX20-1889" fmla="*/ 0 w 1629187"/>
              <a:gd name="connsiteY20-1890" fmla="*/ 1300162 h 1893094"/>
              <a:gd name="connsiteX0-1891" fmla="*/ 0 w 1629187"/>
              <a:gd name="connsiteY0-1892" fmla="*/ 1300162 h 1893094"/>
              <a:gd name="connsiteX1-1893" fmla="*/ 776288 w 1629187"/>
              <a:gd name="connsiteY1-1894" fmla="*/ 0 h 1893094"/>
              <a:gd name="connsiteX2-1895" fmla="*/ 1562100 w 1629187"/>
              <a:gd name="connsiteY2-1896" fmla="*/ 1304925 h 1893094"/>
              <a:gd name="connsiteX3-1897" fmla="*/ 1445419 w 1629187"/>
              <a:gd name="connsiteY3-1898" fmla="*/ 1466850 h 1893094"/>
              <a:gd name="connsiteX4-1899" fmla="*/ 1516856 w 1629187"/>
              <a:gd name="connsiteY4-1900" fmla="*/ 1557338 h 1893094"/>
              <a:gd name="connsiteX5-1901" fmla="*/ 1607344 w 1629187"/>
              <a:gd name="connsiteY5-1902" fmla="*/ 1726406 h 1893094"/>
              <a:gd name="connsiteX6-1903" fmla="*/ 1426369 w 1629187"/>
              <a:gd name="connsiteY6-1904" fmla="*/ 1678781 h 1893094"/>
              <a:gd name="connsiteX7-1905" fmla="*/ 1312069 w 1629187"/>
              <a:gd name="connsiteY7-1906" fmla="*/ 1640681 h 1893094"/>
              <a:gd name="connsiteX8-1907" fmla="*/ 1126331 w 1629187"/>
              <a:gd name="connsiteY8-1908" fmla="*/ 1893094 h 1893094"/>
              <a:gd name="connsiteX9-1909" fmla="*/ 909638 w 1629187"/>
              <a:gd name="connsiteY9-1910" fmla="*/ 1893094 h 1893094"/>
              <a:gd name="connsiteX10-1911" fmla="*/ 869156 w 1629187"/>
              <a:gd name="connsiteY10-1912" fmla="*/ 1826419 h 1893094"/>
              <a:gd name="connsiteX11-1913" fmla="*/ 769144 w 1629187"/>
              <a:gd name="connsiteY11-1914" fmla="*/ 1607344 h 1893094"/>
              <a:gd name="connsiteX12-1915" fmla="*/ 671513 w 1629187"/>
              <a:gd name="connsiteY12-1916" fmla="*/ 1797844 h 1893094"/>
              <a:gd name="connsiteX13-1917" fmla="*/ 661988 w 1629187"/>
              <a:gd name="connsiteY13-1918" fmla="*/ 1885950 h 1893094"/>
              <a:gd name="connsiteX14-1919" fmla="*/ 433388 w 1629187"/>
              <a:gd name="connsiteY14-1920" fmla="*/ 1885950 h 1893094"/>
              <a:gd name="connsiteX15-1921" fmla="*/ 261938 w 1629187"/>
              <a:gd name="connsiteY15-1922" fmla="*/ 1664494 h 1893094"/>
              <a:gd name="connsiteX16-1923" fmla="*/ 326231 w 1629187"/>
              <a:gd name="connsiteY16-1924" fmla="*/ 1581150 h 1893094"/>
              <a:gd name="connsiteX17-1925" fmla="*/ 407194 w 1629187"/>
              <a:gd name="connsiteY17-1926" fmla="*/ 1373981 h 1893094"/>
              <a:gd name="connsiteX18-1927" fmla="*/ 192881 w 1629187"/>
              <a:gd name="connsiteY18-1928" fmla="*/ 1412080 h 1893094"/>
              <a:gd name="connsiteX19-1929" fmla="*/ 111919 w 1629187"/>
              <a:gd name="connsiteY19-1930" fmla="*/ 1454944 h 1893094"/>
              <a:gd name="connsiteX20-1931" fmla="*/ 0 w 1629187"/>
              <a:gd name="connsiteY20-1932" fmla="*/ 1300162 h 189309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</a:cxnLst>
            <a:rect l="l" t="t" r="r" b="b"/>
            <a:pathLst>
              <a:path w="1629187" h="1893094">
                <a:moveTo>
                  <a:pt x="0" y="1300162"/>
                </a:moveTo>
                <a:lnTo>
                  <a:pt x="776288" y="0"/>
                </a:lnTo>
                <a:lnTo>
                  <a:pt x="1562100" y="1304925"/>
                </a:lnTo>
                <a:lnTo>
                  <a:pt x="1445419" y="1466850"/>
                </a:lnTo>
                <a:cubicBezTo>
                  <a:pt x="1417638" y="1508124"/>
                  <a:pt x="1463674" y="1563688"/>
                  <a:pt x="1516856" y="1557338"/>
                </a:cubicBezTo>
                <a:cubicBezTo>
                  <a:pt x="1615282" y="1551781"/>
                  <a:pt x="1658938" y="1667669"/>
                  <a:pt x="1607344" y="1726406"/>
                </a:cubicBezTo>
                <a:cubicBezTo>
                  <a:pt x="1550194" y="1785937"/>
                  <a:pt x="1438275" y="1769268"/>
                  <a:pt x="1426369" y="1678781"/>
                </a:cubicBezTo>
                <a:cubicBezTo>
                  <a:pt x="1423194" y="1634331"/>
                  <a:pt x="1339057" y="1604168"/>
                  <a:pt x="1312069" y="1640681"/>
                </a:cubicBezTo>
                <a:lnTo>
                  <a:pt x="1126331" y="1893094"/>
                </a:lnTo>
                <a:lnTo>
                  <a:pt x="909638" y="1893094"/>
                </a:lnTo>
                <a:cubicBezTo>
                  <a:pt x="865187" y="1892300"/>
                  <a:pt x="832644" y="1877220"/>
                  <a:pt x="869156" y="1826419"/>
                </a:cubicBezTo>
                <a:cubicBezTo>
                  <a:pt x="931069" y="1746251"/>
                  <a:pt x="900112" y="1608931"/>
                  <a:pt x="769144" y="1607344"/>
                </a:cubicBezTo>
                <a:cubicBezTo>
                  <a:pt x="667544" y="1611313"/>
                  <a:pt x="630238" y="1734344"/>
                  <a:pt x="671513" y="1797844"/>
                </a:cubicBezTo>
                <a:cubicBezTo>
                  <a:pt x="706438" y="1843881"/>
                  <a:pt x="710407" y="1887537"/>
                  <a:pt x="661988" y="1885950"/>
                </a:cubicBezTo>
                <a:lnTo>
                  <a:pt x="433388" y="1885950"/>
                </a:lnTo>
                <a:lnTo>
                  <a:pt x="261938" y="1664494"/>
                </a:lnTo>
                <a:cubicBezTo>
                  <a:pt x="216694" y="1598613"/>
                  <a:pt x="271463" y="1573212"/>
                  <a:pt x="326231" y="1581150"/>
                </a:cubicBezTo>
                <a:cubicBezTo>
                  <a:pt x="379413" y="1588293"/>
                  <a:pt x="492125" y="1476375"/>
                  <a:pt x="407194" y="1373981"/>
                </a:cubicBezTo>
                <a:cubicBezTo>
                  <a:pt x="329406" y="1296193"/>
                  <a:pt x="206375" y="1339849"/>
                  <a:pt x="192881" y="1412080"/>
                </a:cubicBezTo>
                <a:cubicBezTo>
                  <a:pt x="179387" y="1476374"/>
                  <a:pt x="134938" y="1488280"/>
                  <a:pt x="111919" y="1454944"/>
                </a:cubicBezTo>
                <a:lnTo>
                  <a:pt x="0" y="1300162"/>
                </a:lnTo>
                <a:close/>
              </a:path>
            </a:pathLst>
          </a:custGeom>
          <a:solidFill>
            <a:srgbClr val="000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图形"/>
          <p:cNvSpPr/>
          <p:nvPr/>
        </p:nvSpPr>
        <p:spPr>
          <a:xfrm rot="12960000">
            <a:off x="4683600" y="4456800"/>
            <a:ext cx="1404000" cy="1634400"/>
          </a:xfrm>
          <a:custGeom>
            <a:avLst/>
            <a:gdLst>
              <a:gd name="connsiteX0" fmla="*/ 0 w 1600200"/>
              <a:gd name="connsiteY0" fmla="*/ 1300162 h 1893094"/>
              <a:gd name="connsiteX1" fmla="*/ 776288 w 1600200"/>
              <a:gd name="connsiteY1" fmla="*/ 0 h 1893094"/>
              <a:gd name="connsiteX2" fmla="*/ 1562100 w 1600200"/>
              <a:gd name="connsiteY2" fmla="*/ 1304925 h 1893094"/>
              <a:gd name="connsiteX3" fmla="*/ 1445419 w 1600200"/>
              <a:gd name="connsiteY3" fmla="*/ 1466850 h 1893094"/>
              <a:gd name="connsiteX4" fmla="*/ 1504950 w 1600200"/>
              <a:gd name="connsiteY4" fmla="*/ 1569244 h 1893094"/>
              <a:gd name="connsiteX5" fmla="*/ 1600200 w 1600200"/>
              <a:gd name="connsiteY5" fmla="*/ 1724025 h 1893094"/>
              <a:gd name="connsiteX6" fmla="*/ 1428750 w 1600200"/>
              <a:gd name="connsiteY6" fmla="*/ 1674019 h 1893094"/>
              <a:gd name="connsiteX7" fmla="*/ 1304925 w 1600200"/>
              <a:gd name="connsiteY7" fmla="*/ 1633537 h 1893094"/>
              <a:gd name="connsiteX8" fmla="*/ 1126331 w 1600200"/>
              <a:gd name="connsiteY8" fmla="*/ 1893094 h 1893094"/>
              <a:gd name="connsiteX9" fmla="*/ 909638 w 1600200"/>
              <a:gd name="connsiteY9" fmla="*/ 1893094 h 1893094"/>
              <a:gd name="connsiteX10" fmla="*/ 869156 w 1600200"/>
              <a:gd name="connsiteY10" fmla="*/ 1826419 h 1893094"/>
              <a:gd name="connsiteX11" fmla="*/ 769144 w 1600200"/>
              <a:gd name="connsiteY11" fmla="*/ 1607344 h 1893094"/>
              <a:gd name="connsiteX12" fmla="*/ 671513 w 1600200"/>
              <a:gd name="connsiteY12" fmla="*/ 1797844 h 1893094"/>
              <a:gd name="connsiteX13" fmla="*/ 661988 w 1600200"/>
              <a:gd name="connsiteY13" fmla="*/ 1885950 h 1893094"/>
              <a:gd name="connsiteX14" fmla="*/ 433388 w 1600200"/>
              <a:gd name="connsiteY14" fmla="*/ 1885950 h 1893094"/>
              <a:gd name="connsiteX15" fmla="*/ 261938 w 1600200"/>
              <a:gd name="connsiteY15" fmla="*/ 1664494 h 1893094"/>
              <a:gd name="connsiteX16" fmla="*/ 326231 w 1600200"/>
              <a:gd name="connsiteY16" fmla="*/ 1581150 h 1893094"/>
              <a:gd name="connsiteX17" fmla="*/ 414338 w 1600200"/>
              <a:gd name="connsiteY17" fmla="*/ 1366837 h 1893094"/>
              <a:gd name="connsiteX18" fmla="*/ 188119 w 1600200"/>
              <a:gd name="connsiteY18" fmla="*/ 1404937 h 1893094"/>
              <a:gd name="connsiteX19" fmla="*/ 116681 w 1600200"/>
              <a:gd name="connsiteY19" fmla="*/ 1447800 h 1893094"/>
              <a:gd name="connsiteX20" fmla="*/ 0 w 1600200"/>
              <a:gd name="connsiteY20" fmla="*/ 1300162 h 1893094"/>
              <a:gd name="connsiteX0-1" fmla="*/ 0 w 1600200"/>
              <a:gd name="connsiteY0-2" fmla="*/ 1300162 h 1893094"/>
              <a:gd name="connsiteX1-3" fmla="*/ 776288 w 1600200"/>
              <a:gd name="connsiteY1-4" fmla="*/ 0 h 1893094"/>
              <a:gd name="connsiteX2-5" fmla="*/ 1562100 w 1600200"/>
              <a:gd name="connsiteY2-6" fmla="*/ 1304925 h 1893094"/>
              <a:gd name="connsiteX3-7" fmla="*/ 1445419 w 1600200"/>
              <a:gd name="connsiteY3-8" fmla="*/ 1466850 h 1893094"/>
              <a:gd name="connsiteX4-9" fmla="*/ 1504950 w 1600200"/>
              <a:gd name="connsiteY4-10" fmla="*/ 1569244 h 1893094"/>
              <a:gd name="connsiteX5-11" fmla="*/ 1600200 w 1600200"/>
              <a:gd name="connsiteY5-12" fmla="*/ 1724025 h 1893094"/>
              <a:gd name="connsiteX6-13" fmla="*/ 1428750 w 1600200"/>
              <a:gd name="connsiteY6-14" fmla="*/ 1674019 h 1893094"/>
              <a:gd name="connsiteX7-15" fmla="*/ 1304925 w 1600200"/>
              <a:gd name="connsiteY7-16" fmla="*/ 1633537 h 1893094"/>
              <a:gd name="connsiteX8-17" fmla="*/ 1126331 w 1600200"/>
              <a:gd name="connsiteY8-18" fmla="*/ 1893094 h 1893094"/>
              <a:gd name="connsiteX9-19" fmla="*/ 909638 w 1600200"/>
              <a:gd name="connsiteY9-20" fmla="*/ 1893094 h 1893094"/>
              <a:gd name="connsiteX10-21" fmla="*/ 869156 w 1600200"/>
              <a:gd name="connsiteY10-22" fmla="*/ 1826419 h 1893094"/>
              <a:gd name="connsiteX11-23" fmla="*/ 769144 w 1600200"/>
              <a:gd name="connsiteY11-24" fmla="*/ 1607344 h 1893094"/>
              <a:gd name="connsiteX12-25" fmla="*/ 671513 w 1600200"/>
              <a:gd name="connsiteY12-26" fmla="*/ 1797844 h 1893094"/>
              <a:gd name="connsiteX13-27" fmla="*/ 661988 w 1600200"/>
              <a:gd name="connsiteY13-28" fmla="*/ 1885950 h 1893094"/>
              <a:gd name="connsiteX14-29" fmla="*/ 433388 w 1600200"/>
              <a:gd name="connsiteY14-30" fmla="*/ 1885950 h 1893094"/>
              <a:gd name="connsiteX15-31" fmla="*/ 261938 w 1600200"/>
              <a:gd name="connsiteY15-32" fmla="*/ 1664494 h 1893094"/>
              <a:gd name="connsiteX16-33" fmla="*/ 326231 w 1600200"/>
              <a:gd name="connsiteY16-34" fmla="*/ 1581150 h 1893094"/>
              <a:gd name="connsiteX17-35" fmla="*/ 414338 w 1600200"/>
              <a:gd name="connsiteY17-36" fmla="*/ 1366837 h 1893094"/>
              <a:gd name="connsiteX18-37" fmla="*/ 188119 w 1600200"/>
              <a:gd name="connsiteY18-38" fmla="*/ 1404937 h 1893094"/>
              <a:gd name="connsiteX19-39" fmla="*/ 116681 w 1600200"/>
              <a:gd name="connsiteY19-40" fmla="*/ 1447800 h 1893094"/>
              <a:gd name="connsiteX20-41" fmla="*/ 0 w 1600200"/>
              <a:gd name="connsiteY20-42" fmla="*/ 1300162 h 1893094"/>
              <a:gd name="connsiteX0-43" fmla="*/ 0 w 1600200"/>
              <a:gd name="connsiteY0-44" fmla="*/ 1300162 h 1893094"/>
              <a:gd name="connsiteX1-45" fmla="*/ 776288 w 1600200"/>
              <a:gd name="connsiteY1-46" fmla="*/ 0 h 1893094"/>
              <a:gd name="connsiteX2-47" fmla="*/ 1562100 w 1600200"/>
              <a:gd name="connsiteY2-48" fmla="*/ 1304925 h 1893094"/>
              <a:gd name="connsiteX3-49" fmla="*/ 1445419 w 1600200"/>
              <a:gd name="connsiteY3-50" fmla="*/ 1466850 h 1893094"/>
              <a:gd name="connsiteX4-51" fmla="*/ 1504950 w 1600200"/>
              <a:gd name="connsiteY4-52" fmla="*/ 1569244 h 1893094"/>
              <a:gd name="connsiteX5-53" fmla="*/ 1600200 w 1600200"/>
              <a:gd name="connsiteY5-54" fmla="*/ 1724025 h 1893094"/>
              <a:gd name="connsiteX6-55" fmla="*/ 1428750 w 1600200"/>
              <a:gd name="connsiteY6-56" fmla="*/ 1674019 h 1893094"/>
              <a:gd name="connsiteX7-57" fmla="*/ 1304925 w 1600200"/>
              <a:gd name="connsiteY7-58" fmla="*/ 1633537 h 1893094"/>
              <a:gd name="connsiteX8-59" fmla="*/ 1126331 w 1600200"/>
              <a:gd name="connsiteY8-60" fmla="*/ 1893094 h 1893094"/>
              <a:gd name="connsiteX9-61" fmla="*/ 909638 w 1600200"/>
              <a:gd name="connsiteY9-62" fmla="*/ 1893094 h 1893094"/>
              <a:gd name="connsiteX10-63" fmla="*/ 869156 w 1600200"/>
              <a:gd name="connsiteY10-64" fmla="*/ 1826419 h 1893094"/>
              <a:gd name="connsiteX11-65" fmla="*/ 769144 w 1600200"/>
              <a:gd name="connsiteY11-66" fmla="*/ 1607344 h 1893094"/>
              <a:gd name="connsiteX12-67" fmla="*/ 671513 w 1600200"/>
              <a:gd name="connsiteY12-68" fmla="*/ 1797844 h 1893094"/>
              <a:gd name="connsiteX13-69" fmla="*/ 661988 w 1600200"/>
              <a:gd name="connsiteY13-70" fmla="*/ 1885950 h 1893094"/>
              <a:gd name="connsiteX14-71" fmla="*/ 433388 w 1600200"/>
              <a:gd name="connsiteY14-72" fmla="*/ 1885950 h 1893094"/>
              <a:gd name="connsiteX15-73" fmla="*/ 261938 w 1600200"/>
              <a:gd name="connsiteY15-74" fmla="*/ 1664494 h 1893094"/>
              <a:gd name="connsiteX16-75" fmla="*/ 326231 w 1600200"/>
              <a:gd name="connsiteY16-76" fmla="*/ 1581150 h 1893094"/>
              <a:gd name="connsiteX17-77" fmla="*/ 414338 w 1600200"/>
              <a:gd name="connsiteY17-78" fmla="*/ 1366837 h 1893094"/>
              <a:gd name="connsiteX18-79" fmla="*/ 188119 w 1600200"/>
              <a:gd name="connsiteY18-80" fmla="*/ 1404937 h 1893094"/>
              <a:gd name="connsiteX19-81" fmla="*/ 116681 w 1600200"/>
              <a:gd name="connsiteY19-82" fmla="*/ 1447800 h 1893094"/>
              <a:gd name="connsiteX20-83" fmla="*/ 0 w 1600200"/>
              <a:gd name="connsiteY20-84" fmla="*/ 1300162 h 1893094"/>
              <a:gd name="connsiteX0-85" fmla="*/ 0 w 1600200"/>
              <a:gd name="connsiteY0-86" fmla="*/ 1300162 h 1893094"/>
              <a:gd name="connsiteX1-87" fmla="*/ 776288 w 1600200"/>
              <a:gd name="connsiteY1-88" fmla="*/ 0 h 1893094"/>
              <a:gd name="connsiteX2-89" fmla="*/ 1562100 w 1600200"/>
              <a:gd name="connsiteY2-90" fmla="*/ 1304925 h 1893094"/>
              <a:gd name="connsiteX3-91" fmla="*/ 1445419 w 1600200"/>
              <a:gd name="connsiteY3-92" fmla="*/ 1466850 h 1893094"/>
              <a:gd name="connsiteX4-93" fmla="*/ 1512094 w 1600200"/>
              <a:gd name="connsiteY4-94" fmla="*/ 1569244 h 1893094"/>
              <a:gd name="connsiteX5-95" fmla="*/ 1600200 w 1600200"/>
              <a:gd name="connsiteY5-96" fmla="*/ 1724025 h 1893094"/>
              <a:gd name="connsiteX6-97" fmla="*/ 1428750 w 1600200"/>
              <a:gd name="connsiteY6-98" fmla="*/ 1674019 h 1893094"/>
              <a:gd name="connsiteX7-99" fmla="*/ 1304925 w 1600200"/>
              <a:gd name="connsiteY7-100" fmla="*/ 1633537 h 1893094"/>
              <a:gd name="connsiteX8-101" fmla="*/ 1126331 w 1600200"/>
              <a:gd name="connsiteY8-102" fmla="*/ 1893094 h 1893094"/>
              <a:gd name="connsiteX9-103" fmla="*/ 909638 w 1600200"/>
              <a:gd name="connsiteY9-104" fmla="*/ 1893094 h 1893094"/>
              <a:gd name="connsiteX10-105" fmla="*/ 869156 w 1600200"/>
              <a:gd name="connsiteY10-106" fmla="*/ 1826419 h 1893094"/>
              <a:gd name="connsiteX11-107" fmla="*/ 769144 w 1600200"/>
              <a:gd name="connsiteY11-108" fmla="*/ 1607344 h 1893094"/>
              <a:gd name="connsiteX12-109" fmla="*/ 671513 w 1600200"/>
              <a:gd name="connsiteY12-110" fmla="*/ 1797844 h 1893094"/>
              <a:gd name="connsiteX13-111" fmla="*/ 661988 w 1600200"/>
              <a:gd name="connsiteY13-112" fmla="*/ 1885950 h 1893094"/>
              <a:gd name="connsiteX14-113" fmla="*/ 433388 w 1600200"/>
              <a:gd name="connsiteY14-114" fmla="*/ 1885950 h 1893094"/>
              <a:gd name="connsiteX15-115" fmla="*/ 261938 w 1600200"/>
              <a:gd name="connsiteY15-116" fmla="*/ 1664494 h 1893094"/>
              <a:gd name="connsiteX16-117" fmla="*/ 326231 w 1600200"/>
              <a:gd name="connsiteY16-118" fmla="*/ 1581150 h 1893094"/>
              <a:gd name="connsiteX17-119" fmla="*/ 414338 w 1600200"/>
              <a:gd name="connsiteY17-120" fmla="*/ 1366837 h 1893094"/>
              <a:gd name="connsiteX18-121" fmla="*/ 188119 w 1600200"/>
              <a:gd name="connsiteY18-122" fmla="*/ 1404937 h 1893094"/>
              <a:gd name="connsiteX19-123" fmla="*/ 116681 w 1600200"/>
              <a:gd name="connsiteY19-124" fmla="*/ 1447800 h 1893094"/>
              <a:gd name="connsiteX20-125" fmla="*/ 0 w 1600200"/>
              <a:gd name="connsiteY20-126" fmla="*/ 1300162 h 1893094"/>
              <a:gd name="connsiteX0-127" fmla="*/ 0 w 1600200"/>
              <a:gd name="connsiteY0-128" fmla="*/ 1300162 h 1893094"/>
              <a:gd name="connsiteX1-129" fmla="*/ 776288 w 1600200"/>
              <a:gd name="connsiteY1-130" fmla="*/ 0 h 1893094"/>
              <a:gd name="connsiteX2-131" fmla="*/ 1562100 w 1600200"/>
              <a:gd name="connsiteY2-132" fmla="*/ 1304925 h 1893094"/>
              <a:gd name="connsiteX3-133" fmla="*/ 1445419 w 1600200"/>
              <a:gd name="connsiteY3-134" fmla="*/ 1466850 h 1893094"/>
              <a:gd name="connsiteX4-135" fmla="*/ 1512094 w 1600200"/>
              <a:gd name="connsiteY4-136" fmla="*/ 1569244 h 1893094"/>
              <a:gd name="connsiteX5-137" fmla="*/ 1600200 w 1600200"/>
              <a:gd name="connsiteY5-138" fmla="*/ 1724025 h 1893094"/>
              <a:gd name="connsiteX6-139" fmla="*/ 1428750 w 1600200"/>
              <a:gd name="connsiteY6-140" fmla="*/ 1674019 h 1893094"/>
              <a:gd name="connsiteX7-141" fmla="*/ 1304925 w 1600200"/>
              <a:gd name="connsiteY7-142" fmla="*/ 1633537 h 1893094"/>
              <a:gd name="connsiteX8-143" fmla="*/ 1126331 w 1600200"/>
              <a:gd name="connsiteY8-144" fmla="*/ 1893094 h 1893094"/>
              <a:gd name="connsiteX9-145" fmla="*/ 909638 w 1600200"/>
              <a:gd name="connsiteY9-146" fmla="*/ 1893094 h 1893094"/>
              <a:gd name="connsiteX10-147" fmla="*/ 869156 w 1600200"/>
              <a:gd name="connsiteY10-148" fmla="*/ 1826419 h 1893094"/>
              <a:gd name="connsiteX11-149" fmla="*/ 769144 w 1600200"/>
              <a:gd name="connsiteY11-150" fmla="*/ 1607344 h 1893094"/>
              <a:gd name="connsiteX12-151" fmla="*/ 671513 w 1600200"/>
              <a:gd name="connsiteY12-152" fmla="*/ 1797844 h 1893094"/>
              <a:gd name="connsiteX13-153" fmla="*/ 661988 w 1600200"/>
              <a:gd name="connsiteY13-154" fmla="*/ 1885950 h 1893094"/>
              <a:gd name="connsiteX14-155" fmla="*/ 433388 w 1600200"/>
              <a:gd name="connsiteY14-156" fmla="*/ 1885950 h 1893094"/>
              <a:gd name="connsiteX15-157" fmla="*/ 261938 w 1600200"/>
              <a:gd name="connsiteY15-158" fmla="*/ 1664494 h 1893094"/>
              <a:gd name="connsiteX16-159" fmla="*/ 326231 w 1600200"/>
              <a:gd name="connsiteY16-160" fmla="*/ 1581150 h 1893094"/>
              <a:gd name="connsiteX17-161" fmla="*/ 414338 w 1600200"/>
              <a:gd name="connsiteY17-162" fmla="*/ 1366837 h 1893094"/>
              <a:gd name="connsiteX18-163" fmla="*/ 188119 w 1600200"/>
              <a:gd name="connsiteY18-164" fmla="*/ 1404937 h 1893094"/>
              <a:gd name="connsiteX19-165" fmla="*/ 116681 w 1600200"/>
              <a:gd name="connsiteY19-166" fmla="*/ 1447800 h 1893094"/>
              <a:gd name="connsiteX20-167" fmla="*/ 0 w 1600200"/>
              <a:gd name="connsiteY20-168" fmla="*/ 1300162 h 1893094"/>
              <a:gd name="connsiteX0-169" fmla="*/ 0 w 1600200"/>
              <a:gd name="connsiteY0-170" fmla="*/ 1300162 h 1893094"/>
              <a:gd name="connsiteX1-171" fmla="*/ 776288 w 1600200"/>
              <a:gd name="connsiteY1-172" fmla="*/ 0 h 1893094"/>
              <a:gd name="connsiteX2-173" fmla="*/ 1562100 w 1600200"/>
              <a:gd name="connsiteY2-174" fmla="*/ 1304925 h 1893094"/>
              <a:gd name="connsiteX3-175" fmla="*/ 1445419 w 1600200"/>
              <a:gd name="connsiteY3-176" fmla="*/ 1466850 h 1893094"/>
              <a:gd name="connsiteX4-177" fmla="*/ 1512094 w 1600200"/>
              <a:gd name="connsiteY4-178" fmla="*/ 1569244 h 1893094"/>
              <a:gd name="connsiteX5-179" fmla="*/ 1600200 w 1600200"/>
              <a:gd name="connsiteY5-180" fmla="*/ 1724025 h 1893094"/>
              <a:gd name="connsiteX6-181" fmla="*/ 1428750 w 1600200"/>
              <a:gd name="connsiteY6-182" fmla="*/ 1674019 h 1893094"/>
              <a:gd name="connsiteX7-183" fmla="*/ 1304925 w 1600200"/>
              <a:gd name="connsiteY7-184" fmla="*/ 1633537 h 1893094"/>
              <a:gd name="connsiteX8-185" fmla="*/ 1126331 w 1600200"/>
              <a:gd name="connsiteY8-186" fmla="*/ 1893094 h 1893094"/>
              <a:gd name="connsiteX9-187" fmla="*/ 909638 w 1600200"/>
              <a:gd name="connsiteY9-188" fmla="*/ 1893094 h 1893094"/>
              <a:gd name="connsiteX10-189" fmla="*/ 869156 w 1600200"/>
              <a:gd name="connsiteY10-190" fmla="*/ 1826419 h 1893094"/>
              <a:gd name="connsiteX11-191" fmla="*/ 769144 w 1600200"/>
              <a:gd name="connsiteY11-192" fmla="*/ 1607344 h 1893094"/>
              <a:gd name="connsiteX12-193" fmla="*/ 671513 w 1600200"/>
              <a:gd name="connsiteY12-194" fmla="*/ 1797844 h 1893094"/>
              <a:gd name="connsiteX13-195" fmla="*/ 661988 w 1600200"/>
              <a:gd name="connsiteY13-196" fmla="*/ 1885950 h 1893094"/>
              <a:gd name="connsiteX14-197" fmla="*/ 433388 w 1600200"/>
              <a:gd name="connsiteY14-198" fmla="*/ 1885950 h 1893094"/>
              <a:gd name="connsiteX15-199" fmla="*/ 261938 w 1600200"/>
              <a:gd name="connsiteY15-200" fmla="*/ 1664494 h 1893094"/>
              <a:gd name="connsiteX16-201" fmla="*/ 326231 w 1600200"/>
              <a:gd name="connsiteY16-202" fmla="*/ 1581150 h 1893094"/>
              <a:gd name="connsiteX17-203" fmla="*/ 414338 w 1600200"/>
              <a:gd name="connsiteY17-204" fmla="*/ 1366837 h 1893094"/>
              <a:gd name="connsiteX18-205" fmla="*/ 188119 w 1600200"/>
              <a:gd name="connsiteY18-206" fmla="*/ 1404937 h 1893094"/>
              <a:gd name="connsiteX19-207" fmla="*/ 116681 w 1600200"/>
              <a:gd name="connsiteY19-208" fmla="*/ 1447800 h 1893094"/>
              <a:gd name="connsiteX20-209" fmla="*/ 0 w 1600200"/>
              <a:gd name="connsiteY20-210" fmla="*/ 1300162 h 1893094"/>
              <a:gd name="connsiteX0-211" fmla="*/ 0 w 1600200"/>
              <a:gd name="connsiteY0-212" fmla="*/ 1300162 h 1893094"/>
              <a:gd name="connsiteX1-213" fmla="*/ 776288 w 1600200"/>
              <a:gd name="connsiteY1-214" fmla="*/ 0 h 1893094"/>
              <a:gd name="connsiteX2-215" fmla="*/ 1562100 w 1600200"/>
              <a:gd name="connsiteY2-216" fmla="*/ 1304925 h 1893094"/>
              <a:gd name="connsiteX3-217" fmla="*/ 1445419 w 1600200"/>
              <a:gd name="connsiteY3-218" fmla="*/ 1466850 h 1893094"/>
              <a:gd name="connsiteX4-219" fmla="*/ 1516856 w 1600200"/>
              <a:gd name="connsiteY4-220" fmla="*/ 1557338 h 1893094"/>
              <a:gd name="connsiteX5-221" fmla="*/ 1600200 w 1600200"/>
              <a:gd name="connsiteY5-222" fmla="*/ 1724025 h 1893094"/>
              <a:gd name="connsiteX6-223" fmla="*/ 1428750 w 1600200"/>
              <a:gd name="connsiteY6-224" fmla="*/ 1674019 h 1893094"/>
              <a:gd name="connsiteX7-225" fmla="*/ 1304925 w 1600200"/>
              <a:gd name="connsiteY7-226" fmla="*/ 1633537 h 1893094"/>
              <a:gd name="connsiteX8-227" fmla="*/ 1126331 w 1600200"/>
              <a:gd name="connsiteY8-228" fmla="*/ 1893094 h 1893094"/>
              <a:gd name="connsiteX9-229" fmla="*/ 909638 w 1600200"/>
              <a:gd name="connsiteY9-230" fmla="*/ 1893094 h 1893094"/>
              <a:gd name="connsiteX10-231" fmla="*/ 869156 w 1600200"/>
              <a:gd name="connsiteY10-232" fmla="*/ 1826419 h 1893094"/>
              <a:gd name="connsiteX11-233" fmla="*/ 769144 w 1600200"/>
              <a:gd name="connsiteY11-234" fmla="*/ 1607344 h 1893094"/>
              <a:gd name="connsiteX12-235" fmla="*/ 671513 w 1600200"/>
              <a:gd name="connsiteY12-236" fmla="*/ 1797844 h 1893094"/>
              <a:gd name="connsiteX13-237" fmla="*/ 661988 w 1600200"/>
              <a:gd name="connsiteY13-238" fmla="*/ 1885950 h 1893094"/>
              <a:gd name="connsiteX14-239" fmla="*/ 433388 w 1600200"/>
              <a:gd name="connsiteY14-240" fmla="*/ 1885950 h 1893094"/>
              <a:gd name="connsiteX15-241" fmla="*/ 261938 w 1600200"/>
              <a:gd name="connsiteY15-242" fmla="*/ 1664494 h 1893094"/>
              <a:gd name="connsiteX16-243" fmla="*/ 326231 w 1600200"/>
              <a:gd name="connsiteY16-244" fmla="*/ 1581150 h 1893094"/>
              <a:gd name="connsiteX17-245" fmla="*/ 414338 w 1600200"/>
              <a:gd name="connsiteY17-246" fmla="*/ 1366837 h 1893094"/>
              <a:gd name="connsiteX18-247" fmla="*/ 188119 w 1600200"/>
              <a:gd name="connsiteY18-248" fmla="*/ 1404937 h 1893094"/>
              <a:gd name="connsiteX19-249" fmla="*/ 116681 w 1600200"/>
              <a:gd name="connsiteY19-250" fmla="*/ 1447800 h 1893094"/>
              <a:gd name="connsiteX20-251" fmla="*/ 0 w 1600200"/>
              <a:gd name="connsiteY20-252" fmla="*/ 1300162 h 1893094"/>
              <a:gd name="connsiteX0-253" fmla="*/ 0 w 1600200"/>
              <a:gd name="connsiteY0-254" fmla="*/ 1300162 h 1893094"/>
              <a:gd name="connsiteX1-255" fmla="*/ 776288 w 1600200"/>
              <a:gd name="connsiteY1-256" fmla="*/ 0 h 1893094"/>
              <a:gd name="connsiteX2-257" fmla="*/ 1562100 w 1600200"/>
              <a:gd name="connsiteY2-258" fmla="*/ 1304925 h 1893094"/>
              <a:gd name="connsiteX3-259" fmla="*/ 1445419 w 1600200"/>
              <a:gd name="connsiteY3-260" fmla="*/ 1466850 h 1893094"/>
              <a:gd name="connsiteX4-261" fmla="*/ 1516856 w 1600200"/>
              <a:gd name="connsiteY4-262" fmla="*/ 1557338 h 1893094"/>
              <a:gd name="connsiteX5-263" fmla="*/ 1600200 w 1600200"/>
              <a:gd name="connsiteY5-264" fmla="*/ 1724025 h 1893094"/>
              <a:gd name="connsiteX6-265" fmla="*/ 1428750 w 1600200"/>
              <a:gd name="connsiteY6-266" fmla="*/ 1674019 h 1893094"/>
              <a:gd name="connsiteX7-267" fmla="*/ 1304925 w 1600200"/>
              <a:gd name="connsiteY7-268" fmla="*/ 1633537 h 1893094"/>
              <a:gd name="connsiteX8-269" fmla="*/ 1126331 w 1600200"/>
              <a:gd name="connsiteY8-270" fmla="*/ 1893094 h 1893094"/>
              <a:gd name="connsiteX9-271" fmla="*/ 909638 w 1600200"/>
              <a:gd name="connsiteY9-272" fmla="*/ 1893094 h 1893094"/>
              <a:gd name="connsiteX10-273" fmla="*/ 869156 w 1600200"/>
              <a:gd name="connsiteY10-274" fmla="*/ 1826419 h 1893094"/>
              <a:gd name="connsiteX11-275" fmla="*/ 769144 w 1600200"/>
              <a:gd name="connsiteY11-276" fmla="*/ 1607344 h 1893094"/>
              <a:gd name="connsiteX12-277" fmla="*/ 671513 w 1600200"/>
              <a:gd name="connsiteY12-278" fmla="*/ 1797844 h 1893094"/>
              <a:gd name="connsiteX13-279" fmla="*/ 661988 w 1600200"/>
              <a:gd name="connsiteY13-280" fmla="*/ 1885950 h 1893094"/>
              <a:gd name="connsiteX14-281" fmla="*/ 433388 w 1600200"/>
              <a:gd name="connsiteY14-282" fmla="*/ 1885950 h 1893094"/>
              <a:gd name="connsiteX15-283" fmla="*/ 261938 w 1600200"/>
              <a:gd name="connsiteY15-284" fmla="*/ 1664494 h 1893094"/>
              <a:gd name="connsiteX16-285" fmla="*/ 326231 w 1600200"/>
              <a:gd name="connsiteY16-286" fmla="*/ 1581150 h 1893094"/>
              <a:gd name="connsiteX17-287" fmla="*/ 414338 w 1600200"/>
              <a:gd name="connsiteY17-288" fmla="*/ 1366837 h 1893094"/>
              <a:gd name="connsiteX18-289" fmla="*/ 188119 w 1600200"/>
              <a:gd name="connsiteY18-290" fmla="*/ 1404937 h 1893094"/>
              <a:gd name="connsiteX19-291" fmla="*/ 116681 w 1600200"/>
              <a:gd name="connsiteY19-292" fmla="*/ 1447800 h 1893094"/>
              <a:gd name="connsiteX20-293" fmla="*/ 0 w 1600200"/>
              <a:gd name="connsiteY20-294" fmla="*/ 1300162 h 1893094"/>
              <a:gd name="connsiteX0-295" fmla="*/ 0 w 1618472"/>
              <a:gd name="connsiteY0-296" fmla="*/ 1300162 h 1893094"/>
              <a:gd name="connsiteX1-297" fmla="*/ 776288 w 1618472"/>
              <a:gd name="connsiteY1-298" fmla="*/ 0 h 1893094"/>
              <a:gd name="connsiteX2-299" fmla="*/ 1562100 w 1618472"/>
              <a:gd name="connsiteY2-300" fmla="*/ 1304925 h 1893094"/>
              <a:gd name="connsiteX3-301" fmla="*/ 1445419 w 1618472"/>
              <a:gd name="connsiteY3-302" fmla="*/ 1466850 h 1893094"/>
              <a:gd name="connsiteX4-303" fmla="*/ 1516856 w 1618472"/>
              <a:gd name="connsiteY4-304" fmla="*/ 1557338 h 1893094"/>
              <a:gd name="connsiteX5-305" fmla="*/ 1600200 w 1618472"/>
              <a:gd name="connsiteY5-306" fmla="*/ 1724025 h 1893094"/>
              <a:gd name="connsiteX6-307" fmla="*/ 1428750 w 1618472"/>
              <a:gd name="connsiteY6-308" fmla="*/ 1674019 h 1893094"/>
              <a:gd name="connsiteX7-309" fmla="*/ 1304925 w 1618472"/>
              <a:gd name="connsiteY7-310" fmla="*/ 1633537 h 1893094"/>
              <a:gd name="connsiteX8-311" fmla="*/ 1126331 w 1618472"/>
              <a:gd name="connsiteY8-312" fmla="*/ 1893094 h 1893094"/>
              <a:gd name="connsiteX9-313" fmla="*/ 909638 w 1618472"/>
              <a:gd name="connsiteY9-314" fmla="*/ 1893094 h 1893094"/>
              <a:gd name="connsiteX10-315" fmla="*/ 869156 w 1618472"/>
              <a:gd name="connsiteY10-316" fmla="*/ 1826419 h 1893094"/>
              <a:gd name="connsiteX11-317" fmla="*/ 769144 w 1618472"/>
              <a:gd name="connsiteY11-318" fmla="*/ 1607344 h 1893094"/>
              <a:gd name="connsiteX12-319" fmla="*/ 671513 w 1618472"/>
              <a:gd name="connsiteY12-320" fmla="*/ 1797844 h 1893094"/>
              <a:gd name="connsiteX13-321" fmla="*/ 661988 w 1618472"/>
              <a:gd name="connsiteY13-322" fmla="*/ 1885950 h 1893094"/>
              <a:gd name="connsiteX14-323" fmla="*/ 433388 w 1618472"/>
              <a:gd name="connsiteY14-324" fmla="*/ 1885950 h 1893094"/>
              <a:gd name="connsiteX15-325" fmla="*/ 261938 w 1618472"/>
              <a:gd name="connsiteY15-326" fmla="*/ 1664494 h 1893094"/>
              <a:gd name="connsiteX16-327" fmla="*/ 326231 w 1618472"/>
              <a:gd name="connsiteY16-328" fmla="*/ 1581150 h 1893094"/>
              <a:gd name="connsiteX17-329" fmla="*/ 414338 w 1618472"/>
              <a:gd name="connsiteY17-330" fmla="*/ 1366837 h 1893094"/>
              <a:gd name="connsiteX18-331" fmla="*/ 188119 w 1618472"/>
              <a:gd name="connsiteY18-332" fmla="*/ 1404937 h 1893094"/>
              <a:gd name="connsiteX19-333" fmla="*/ 116681 w 1618472"/>
              <a:gd name="connsiteY19-334" fmla="*/ 1447800 h 1893094"/>
              <a:gd name="connsiteX20-335" fmla="*/ 0 w 1618472"/>
              <a:gd name="connsiteY20-336" fmla="*/ 1300162 h 1893094"/>
              <a:gd name="connsiteX0-337" fmla="*/ 0 w 1618472"/>
              <a:gd name="connsiteY0-338" fmla="*/ 1300162 h 1893094"/>
              <a:gd name="connsiteX1-339" fmla="*/ 776288 w 1618472"/>
              <a:gd name="connsiteY1-340" fmla="*/ 0 h 1893094"/>
              <a:gd name="connsiteX2-341" fmla="*/ 1562100 w 1618472"/>
              <a:gd name="connsiteY2-342" fmla="*/ 1304925 h 1893094"/>
              <a:gd name="connsiteX3-343" fmla="*/ 1445419 w 1618472"/>
              <a:gd name="connsiteY3-344" fmla="*/ 1466850 h 1893094"/>
              <a:gd name="connsiteX4-345" fmla="*/ 1516856 w 1618472"/>
              <a:gd name="connsiteY4-346" fmla="*/ 1557338 h 1893094"/>
              <a:gd name="connsiteX5-347" fmla="*/ 1600200 w 1618472"/>
              <a:gd name="connsiteY5-348" fmla="*/ 1724025 h 1893094"/>
              <a:gd name="connsiteX6-349" fmla="*/ 1428750 w 1618472"/>
              <a:gd name="connsiteY6-350" fmla="*/ 1674019 h 1893094"/>
              <a:gd name="connsiteX7-351" fmla="*/ 1304925 w 1618472"/>
              <a:gd name="connsiteY7-352" fmla="*/ 1633537 h 1893094"/>
              <a:gd name="connsiteX8-353" fmla="*/ 1126331 w 1618472"/>
              <a:gd name="connsiteY8-354" fmla="*/ 1893094 h 1893094"/>
              <a:gd name="connsiteX9-355" fmla="*/ 909638 w 1618472"/>
              <a:gd name="connsiteY9-356" fmla="*/ 1893094 h 1893094"/>
              <a:gd name="connsiteX10-357" fmla="*/ 869156 w 1618472"/>
              <a:gd name="connsiteY10-358" fmla="*/ 1826419 h 1893094"/>
              <a:gd name="connsiteX11-359" fmla="*/ 769144 w 1618472"/>
              <a:gd name="connsiteY11-360" fmla="*/ 1607344 h 1893094"/>
              <a:gd name="connsiteX12-361" fmla="*/ 671513 w 1618472"/>
              <a:gd name="connsiteY12-362" fmla="*/ 1797844 h 1893094"/>
              <a:gd name="connsiteX13-363" fmla="*/ 661988 w 1618472"/>
              <a:gd name="connsiteY13-364" fmla="*/ 1885950 h 1893094"/>
              <a:gd name="connsiteX14-365" fmla="*/ 433388 w 1618472"/>
              <a:gd name="connsiteY14-366" fmla="*/ 1885950 h 1893094"/>
              <a:gd name="connsiteX15-367" fmla="*/ 261938 w 1618472"/>
              <a:gd name="connsiteY15-368" fmla="*/ 1664494 h 1893094"/>
              <a:gd name="connsiteX16-369" fmla="*/ 326231 w 1618472"/>
              <a:gd name="connsiteY16-370" fmla="*/ 1581150 h 1893094"/>
              <a:gd name="connsiteX17-371" fmla="*/ 414338 w 1618472"/>
              <a:gd name="connsiteY17-372" fmla="*/ 1366837 h 1893094"/>
              <a:gd name="connsiteX18-373" fmla="*/ 188119 w 1618472"/>
              <a:gd name="connsiteY18-374" fmla="*/ 1404937 h 1893094"/>
              <a:gd name="connsiteX19-375" fmla="*/ 116681 w 1618472"/>
              <a:gd name="connsiteY19-376" fmla="*/ 1447800 h 1893094"/>
              <a:gd name="connsiteX20-377" fmla="*/ 0 w 1618472"/>
              <a:gd name="connsiteY20-378" fmla="*/ 1300162 h 1893094"/>
              <a:gd name="connsiteX0-379" fmla="*/ 0 w 1624617"/>
              <a:gd name="connsiteY0-380" fmla="*/ 1300162 h 1893094"/>
              <a:gd name="connsiteX1-381" fmla="*/ 776288 w 1624617"/>
              <a:gd name="connsiteY1-382" fmla="*/ 0 h 1893094"/>
              <a:gd name="connsiteX2-383" fmla="*/ 1562100 w 1624617"/>
              <a:gd name="connsiteY2-384" fmla="*/ 1304925 h 1893094"/>
              <a:gd name="connsiteX3-385" fmla="*/ 1445419 w 1624617"/>
              <a:gd name="connsiteY3-386" fmla="*/ 1466850 h 1893094"/>
              <a:gd name="connsiteX4-387" fmla="*/ 1516856 w 1624617"/>
              <a:gd name="connsiteY4-388" fmla="*/ 1557338 h 1893094"/>
              <a:gd name="connsiteX5-389" fmla="*/ 1600200 w 1624617"/>
              <a:gd name="connsiteY5-390" fmla="*/ 1724025 h 1893094"/>
              <a:gd name="connsiteX6-391" fmla="*/ 1428750 w 1624617"/>
              <a:gd name="connsiteY6-392" fmla="*/ 1674019 h 1893094"/>
              <a:gd name="connsiteX7-393" fmla="*/ 1304925 w 1624617"/>
              <a:gd name="connsiteY7-394" fmla="*/ 1633537 h 1893094"/>
              <a:gd name="connsiteX8-395" fmla="*/ 1126331 w 1624617"/>
              <a:gd name="connsiteY8-396" fmla="*/ 1893094 h 1893094"/>
              <a:gd name="connsiteX9-397" fmla="*/ 909638 w 1624617"/>
              <a:gd name="connsiteY9-398" fmla="*/ 1893094 h 1893094"/>
              <a:gd name="connsiteX10-399" fmla="*/ 869156 w 1624617"/>
              <a:gd name="connsiteY10-400" fmla="*/ 1826419 h 1893094"/>
              <a:gd name="connsiteX11-401" fmla="*/ 769144 w 1624617"/>
              <a:gd name="connsiteY11-402" fmla="*/ 1607344 h 1893094"/>
              <a:gd name="connsiteX12-403" fmla="*/ 671513 w 1624617"/>
              <a:gd name="connsiteY12-404" fmla="*/ 1797844 h 1893094"/>
              <a:gd name="connsiteX13-405" fmla="*/ 661988 w 1624617"/>
              <a:gd name="connsiteY13-406" fmla="*/ 1885950 h 1893094"/>
              <a:gd name="connsiteX14-407" fmla="*/ 433388 w 1624617"/>
              <a:gd name="connsiteY14-408" fmla="*/ 1885950 h 1893094"/>
              <a:gd name="connsiteX15-409" fmla="*/ 261938 w 1624617"/>
              <a:gd name="connsiteY15-410" fmla="*/ 1664494 h 1893094"/>
              <a:gd name="connsiteX16-411" fmla="*/ 326231 w 1624617"/>
              <a:gd name="connsiteY16-412" fmla="*/ 1581150 h 1893094"/>
              <a:gd name="connsiteX17-413" fmla="*/ 414338 w 1624617"/>
              <a:gd name="connsiteY17-414" fmla="*/ 1366837 h 1893094"/>
              <a:gd name="connsiteX18-415" fmla="*/ 188119 w 1624617"/>
              <a:gd name="connsiteY18-416" fmla="*/ 1404937 h 1893094"/>
              <a:gd name="connsiteX19-417" fmla="*/ 116681 w 1624617"/>
              <a:gd name="connsiteY19-418" fmla="*/ 1447800 h 1893094"/>
              <a:gd name="connsiteX20-419" fmla="*/ 0 w 1624617"/>
              <a:gd name="connsiteY20-420" fmla="*/ 1300162 h 1893094"/>
              <a:gd name="connsiteX0-421" fmla="*/ 0 w 1624617"/>
              <a:gd name="connsiteY0-422" fmla="*/ 1300162 h 1893094"/>
              <a:gd name="connsiteX1-423" fmla="*/ 776288 w 1624617"/>
              <a:gd name="connsiteY1-424" fmla="*/ 0 h 1893094"/>
              <a:gd name="connsiteX2-425" fmla="*/ 1562100 w 1624617"/>
              <a:gd name="connsiteY2-426" fmla="*/ 1304925 h 1893094"/>
              <a:gd name="connsiteX3-427" fmla="*/ 1445419 w 1624617"/>
              <a:gd name="connsiteY3-428" fmla="*/ 1466850 h 1893094"/>
              <a:gd name="connsiteX4-429" fmla="*/ 1516856 w 1624617"/>
              <a:gd name="connsiteY4-430" fmla="*/ 1557338 h 1893094"/>
              <a:gd name="connsiteX5-431" fmla="*/ 1600200 w 1624617"/>
              <a:gd name="connsiteY5-432" fmla="*/ 1724025 h 1893094"/>
              <a:gd name="connsiteX6-433" fmla="*/ 1428750 w 1624617"/>
              <a:gd name="connsiteY6-434" fmla="*/ 1674019 h 1893094"/>
              <a:gd name="connsiteX7-435" fmla="*/ 1304925 w 1624617"/>
              <a:gd name="connsiteY7-436" fmla="*/ 1633537 h 1893094"/>
              <a:gd name="connsiteX8-437" fmla="*/ 1126331 w 1624617"/>
              <a:gd name="connsiteY8-438" fmla="*/ 1893094 h 1893094"/>
              <a:gd name="connsiteX9-439" fmla="*/ 909638 w 1624617"/>
              <a:gd name="connsiteY9-440" fmla="*/ 1893094 h 1893094"/>
              <a:gd name="connsiteX10-441" fmla="*/ 869156 w 1624617"/>
              <a:gd name="connsiteY10-442" fmla="*/ 1826419 h 1893094"/>
              <a:gd name="connsiteX11-443" fmla="*/ 769144 w 1624617"/>
              <a:gd name="connsiteY11-444" fmla="*/ 1607344 h 1893094"/>
              <a:gd name="connsiteX12-445" fmla="*/ 671513 w 1624617"/>
              <a:gd name="connsiteY12-446" fmla="*/ 1797844 h 1893094"/>
              <a:gd name="connsiteX13-447" fmla="*/ 661988 w 1624617"/>
              <a:gd name="connsiteY13-448" fmla="*/ 1885950 h 1893094"/>
              <a:gd name="connsiteX14-449" fmla="*/ 433388 w 1624617"/>
              <a:gd name="connsiteY14-450" fmla="*/ 1885950 h 1893094"/>
              <a:gd name="connsiteX15-451" fmla="*/ 261938 w 1624617"/>
              <a:gd name="connsiteY15-452" fmla="*/ 1664494 h 1893094"/>
              <a:gd name="connsiteX16-453" fmla="*/ 326231 w 1624617"/>
              <a:gd name="connsiteY16-454" fmla="*/ 1581150 h 1893094"/>
              <a:gd name="connsiteX17-455" fmla="*/ 414338 w 1624617"/>
              <a:gd name="connsiteY17-456" fmla="*/ 1366837 h 1893094"/>
              <a:gd name="connsiteX18-457" fmla="*/ 188119 w 1624617"/>
              <a:gd name="connsiteY18-458" fmla="*/ 1404937 h 1893094"/>
              <a:gd name="connsiteX19-459" fmla="*/ 116681 w 1624617"/>
              <a:gd name="connsiteY19-460" fmla="*/ 1447800 h 1893094"/>
              <a:gd name="connsiteX20-461" fmla="*/ 0 w 1624617"/>
              <a:gd name="connsiteY20-462" fmla="*/ 1300162 h 1893094"/>
              <a:gd name="connsiteX0-463" fmla="*/ 0 w 1624617"/>
              <a:gd name="connsiteY0-464" fmla="*/ 1300162 h 1893094"/>
              <a:gd name="connsiteX1-465" fmla="*/ 776288 w 1624617"/>
              <a:gd name="connsiteY1-466" fmla="*/ 0 h 1893094"/>
              <a:gd name="connsiteX2-467" fmla="*/ 1562100 w 1624617"/>
              <a:gd name="connsiteY2-468" fmla="*/ 1304925 h 1893094"/>
              <a:gd name="connsiteX3-469" fmla="*/ 1445419 w 1624617"/>
              <a:gd name="connsiteY3-470" fmla="*/ 1466850 h 1893094"/>
              <a:gd name="connsiteX4-471" fmla="*/ 1516856 w 1624617"/>
              <a:gd name="connsiteY4-472" fmla="*/ 1557338 h 1893094"/>
              <a:gd name="connsiteX5-473" fmla="*/ 1600200 w 1624617"/>
              <a:gd name="connsiteY5-474" fmla="*/ 1724025 h 1893094"/>
              <a:gd name="connsiteX6-475" fmla="*/ 1428750 w 1624617"/>
              <a:gd name="connsiteY6-476" fmla="*/ 1674019 h 1893094"/>
              <a:gd name="connsiteX7-477" fmla="*/ 1304925 w 1624617"/>
              <a:gd name="connsiteY7-478" fmla="*/ 1633537 h 1893094"/>
              <a:gd name="connsiteX8-479" fmla="*/ 1126331 w 1624617"/>
              <a:gd name="connsiteY8-480" fmla="*/ 1893094 h 1893094"/>
              <a:gd name="connsiteX9-481" fmla="*/ 909638 w 1624617"/>
              <a:gd name="connsiteY9-482" fmla="*/ 1893094 h 1893094"/>
              <a:gd name="connsiteX10-483" fmla="*/ 869156 w 1624617"/>
              <a:gd name="connsiteY10-484" fmla="*/ 1826419 h 1893094"/>
              <a:gd name="connsiteX11-485" fmla="*/ 769144 w 1624617"/>
              <a:gd name="connsiteY11-486" fmla="*/ 1607344 h 1893094"/>
              <a:gd name="connsiteX12-487" fmla="*/ 671513 w 1624617"/>
              <a:gd name="connsiteY12-488" fmla="*/ 1797844 h 1893094"/>
              <a:gd name="connsiteX13-489" fmla="*/ 661988 w 1624617"/>
              <a:gd name="connsiteY13-490" fmla="*/ 1885950 h 1893094"/>
              <a:gd name="connsiteX14-491" fmla="*/ 433388 w 1624617"/>
              <a:gd name="connsiteY14-492" fmla="*/ 1885950 h 1893094"/>
              <a:gd name="connsiteX15-493" fmla="*/ 261938 w 1624617"/>
              <a:gd name="connsiteY15-494" fmla="*/ 1664494 h 1893094"/>
              <a:gd name="connsiteX16-495" fmla="*/ 326231 w 1624617"/>
              <a:gd name="connsiteY16-496" fmla="*/ 1581150 h 1893094"/>
              <a:gd name="connsiteX17-497" fmla="*/ 414338 w 1624617"/>
              <a:gd name="connsiteY17-498" fmla="*/ 1366837 h 1893094"/>
              <a:gd name="connsiteX18-499" fmla="*/ 188119 w 1624617"/>
              <a:gd name="connsiteY18-500" fmla="*/ 1404937 h 1893094"/>
              <a:gd name="connsiteX19-501" fmla="*/ 116681 w 1624617"/>
              <a:gd name="connsiteY19-502" fmla="*/ 1447800 h 1893094"/>
              <a:gd name="connsiteX20-503" fmla="*/ 0 w 1624617"/>
              <a:gd name="connsiteY20-504" fmla="*/ 1300162 h 1893094"/>
              <a:gd name="connsiteX0-505" fmla="*/ 0 w 1624617"/>
              <a:gd name="connsiteY0-506" fmla="*/ 1300162 h 1893094"/>
              <a:gd name="connsiteX1-507" fmla="*/ 776288 w 1624617"/>
              <a:gd name="connsiteY1-508" fmla="*/ 0 h 1893094"/>
              <a:gd name="connsiteX2-509" fmla="*/ 1562100 w 1624617"/>
              <a:gd name="connsiteY2-510" fmla="*/ 1304925 h 1893094"/>
              <a:gd name="connsiteX3-511" fmla="*/ 1445419 w 1624617"/>
              <a:gd name="connsiteY3-512" fmla="*/ 1466850 h 1893094"/>
              <a:gd name="connsiteX4-513" fmla="*/ 1516856 w 1624617"/>
              <a:gd name="connsiteY4-514" fmla="*/ 1557338 h 1893094"/>
              <a:gd name="connsiteX5-515" fmla="*/ 1600200 w 1624617"/>
              <a:gd name="connsiteY5-516" fmla="*/ 1724025 h 1893094"/>
              <a:gd name="connsiteX6-517" fmla="*/ 1428750 w 1624617"/>
              <a:gd name="connsiteY6-518" fmla="*/ 1674019 h 1893094"/>
              <a:gd name="connsiteX7-519" fmla="*/ 1312069 w 1624617"/>
              <a:gd name="connsiteY7-520" fmla="*/ 1640681 h 1893094"/>
              <a:gd name="connsiteX8-521" fmla="*/ 1126331 w 1624617"/>
              <a:gd name="connsiteY8-522" fmla="*/ 1893094 h 1893094"/>
              <a:gd name="connsiteX9-523" fmla="*/ 909638 w 1624617"/>
              <a:gd name="connsiteY9-524" fmla="*/ 1893094 h 1893094"/>
              <a:gd name="connsiteX10-525" fmla="*/ 869156 w 1624617"/>
              <a:gd name="connsiteY10-526" fmla="*/ 1826419 h 1893094"/>
              <a:gd name="connsiteX11-527" fmla="*/ 769144 w 1624617"/>
              <a:gd name="connsiteY11-528" fmla="*/ 1607344 h 1893094"/>
              <a:gd name="connsiteX12-529" fmla="*/ 671513 w 1624617"/>
              <a:gd name="connsiteY12-530" fmla="*/ 1797844 h 1893094"/>
              <a:gd name="connsiteX13-531" fmla="*/ 661988 w 1624617"/>
              <a:gd name="connsiteY13-532" fmla="*/ 1885950 h 1893094"/>
              <a:gd name="connsiteX14-533" fmla="*/ 433388 w 1624617"/>
              <a:gd name="connsiteY14-534" fmla="*/ 1885950 h 1893094"/>
              <a:gd name="connsiteX15-535" fmla="*/ 261938 w 1624617"/>
              <a:gd name="connsiteY15-536" fmla="*/ 1664494 h 1893094"/>
              <a:gd name="connsiteX16-537" fmla="*/ 326231 w 1624617"/>
              <a:gd name="connsiteY16-538" fmla="*/ 1581150 h 1893094"/>
              <a:gd name="connsiteX17-539" fmla="*/ 414338 w 1624617"/>
              <a:gd name="connsiteY17-540" fmla="*/ 1366837 h 1893094"/>
              <a:gd name="connsiteX18-541" fmla="*/ 188119 w 1624617"/>
              <a:gd name="connsiteY18-542" fmla="*/ 1404937 h 1893094"/>
              <a:gd name="connsiteX19-543" fmla="*/ 116681 w 1624617"/>
              <a:gd name="connsiteY19-544" fmla="*/ 1447800 h 1893094"/>
              <a:gd name="connsiteX20-545" fmla="*/ 0 w 1624617"/>
              <a:gd name="connsiteY20-546" fmla="*/ 1300162 h 1893094"/>
              <a:gd name="connsiteX0-547" fmla="*/ 0 w 1624617"/>
              <a:gd name="connsiteY0-548" fmla="*/ 1300162 h 1893094"/>
              <a:gd name="connsiteX1-549" fmla="*/ 776288 w 1624617"/>
              <a:gd name="connsiteY1-550" fmla="*/ 0 h 1893094"/>
              <a:gd name="connsiteX2-551" fmla="*/ 1562100 w 1624617"/>
              <a:gd name="connsiteY2-552" fmla="*/ 1304925 h 1893094"/>
              <a:gd name="connsiteX3-553" fmla="*/ 1445419 w 1624617"/>
              <a:gd name="connsiteY3-554" fmla="*/ 1466850 h 1893094"/>
              <a:gd name="connsiteX4-555" fmla="*/ 1516856 w 1624617"/>
              <a:gd name="connsiteY4-556" fmla="*/ 1557338 h 1893094"/>
              <a:gd name="connsiteX5-557" fmla="*/ 1600200 w 1624617"/>
              <a:gd name="connsiteY5-558" fmla="*/ 1724025 h 1893094"/>
              <a:gd name="connsiteX6-559" fmla="*/ 1428750 w 1624617"/>
              <a:gd name="connsiteY6-560" fmla="*/ 1674019 h 1893094"/>
              <a:gd name="connsiteX7-561" fmla="*/ 1312069 w 1624617"/>
              <a:gd name="connsiteY7-562" fmla="*/ 1640681 h 1893094"/>
              <a:gd name="connsiteX8-563" fmla="*/ 1126331 w 1624617"/>
              <a:gd name="connsiteY8-564" fmla="*/ 1893094 h 1893094"/>
              <a:gd name="connsiteX9-565" fmla="*/ 909638 w 1624617"/>
              <a:gd name="connsiteY9-566" fmla="*/ 1893094 h 1893094"/>
              <a:gd name="connsiteX10-567" fmla="*/ 869156 w 1624617"/>
              <a:gd name="connsiteY10-568" fmla="*/ 1826419 h 1893094"/>
              <a:gd name="connsiteX11-569" fmla="*/ 769144 w 1624617"/>
              <a:gd name="connsiteY11-570" fmla="*/ 1607344 h 1893094"/>
              <a:gd name="connsiteX12-571" fmla="*/ 671513 w 1624617"/>
              <a:gd name="connsiteY12-572" fmla="*/ 1797844 h 1893094"/>
              <a:gd name="connsiteX13-573" fmla="*/ 661988 w 1624617"/>
              <a:gd name="connsiteY13-574" fmla="*/ 1885950 h 1893094"/>
              <a:gd name="connsiteX14-575" fmla="*/ 433388 w 1624617"/>
              <a:gd name="connsiteY14-576" fmla="*/ 1885950 h 1893094"/>
              <a:gd name="connsiteX15-577" fmla="*/ 261938 w 1624617"/>
              <a:gd name="connsiteY15-578" fmla="*/ 1664494 h 1893094"/>
              <a:gd name="connsiteX16-579" fmla="*/ 326231 w 1624617"/>
              <a:gd name="connsiteY16-580" fmla="*/ 1581150 h 1893094"/>
              <a:gd name="connsiteX17-581" fmla="*/ 414338 w 1624617"/>
              <a:gd name="connsiteY17-582" fmla="*/ 1366837 h 1893094"/>
              <a:gd name="connsiteX18-583" fmla="*/ 188119 w 1624617"/>
              <a:gd name="connsiteY18-584" fmla="*/ 1404937 h 1893094"/>
              <a:gd name="connsiteX19-585" fmla="*/ 116681 w 1624617"/>
              <a:gd name="connsiteY19-586" fmla="*/ 1447800 h 1893094"/>
              <a:gd name="connsiteX20-587" fmla="*/ 0 w 1624617"/>
              <a:gd name="connsiteY20-588" fmla="*/ 1300162 h 1893094"/>
              <a:gd name="connsiteX0-589" fmla="*/ 0 w 1624617"/>
              <a:gd name="connsiteY0-590" fmla="*/ 1300162 h 1893094"/>
              <a:gd name="connsiteX1-591" fmla="*/ 776288 w 1624617"/>
              <a:gd name="connsiteY1-592" fmla="*/ 0 h 1893094"/>
              <a:gd name="connsiteX2-593" fmla="*/ 1562100 w 1624617"/>
              <a:gd name="connsiteY2-594" fmla="*/ 1304925 h 1893094"/>
              <a:gd name="connsiteX3-595" fmla="*/ 1445419 w 1624617"/>
              <a:gd name="connsiteY3-596" fmla="*/ 1466850 h 1893094"/>
              <a:gd name="connsiteX4-597" fmla="*/ 1516856 w 1624617"/>
              <a:gd name="connsiteY4-598" fmla="*/ 1557338 h 1893094"/>
              <a:gd name="connsiteX5-599" fmla="*/ 1600200 w 1624617"/>
              <a:gd name="connsiteY5-600" fmla="*/ 1724025 h 1893094"/>
              <a:gd name="connsiteX6-601" fmla="*/ 1426369 w 1624617"/>
              <a:gd name="connsiteY6-602" fmla="*/ 1678781 h 1893094"/>
              <a:gd name="connsiteX7-603" fmla="*/ 1312069 w 1624617"/>
              <a:gd name="connsiteY7-604" fmla="*/ 1640681 h 1893094"/>
              <a:gd name="connsiteX8-605" fmla="*/ 1126331 w 1624617"/>
              <a:gd name="connsiteY8-606" fmla="*/ 1893094 h 1893094"/>
              <a:gd name="connsiteX9-607" fmla="*/ 909638 w 1624617"/>
              <a:gd name="connsiteY9-608" fmla="*/ 1893094 h 1893094"/>
              <a:gd name="connsiteX10-609" fmla="*/ 869156 w 1624617"/>
              <a:gd name="connsiteY10-610" fmla="*/ 1826419 h 1893094"/>
              <a:gd name="connsiteX11-611" fmla="*/ 769144 w 1624617"/>
              <a:gd name="connsiteY11-612" fmla="*/ 1607344 h 1893094"/>
              <a:gd name="connsiteX12-613" fmla="*/ 671513 w 1624617"/>
              <a:gd name="connsiteY12-614" fmla="*/ 1797844 h 1893094"/>
              <a:gd name="connsiteX13-615" fmla="*/ 661988 w 1624617"/>
              <a:gd name="connsiteY13-616" fmla="*/ 1885950 h 1893094"/>
              <a:gd name="connsiteX14-617" fmla="*/ 433388 w 1624617"/>
              <a:gd name="connsiteY14-618" fmla="*/ 1885950 h 1893094"/>
              <a:gd name="connsiteX15-619" fmla="*/ 261938 w 1624617"/>
              <a:gd name="connsiteY15-620" fmla="*/ 1664494 h 1893094"/>
              <a:gd name="connsiteX16-621" fmla="*/ 326231 w 1624617"/>
              <a:gd name="connsiteY16-622" fmla="*/ 1581150 h 1893094"/>
              <a:gd name="connsiteX17-623" fmla="*/ 414338 w 1624617"/>
              <a:gd name="connsiteY17-624" fmla="*/ 1366837 h 1893094"/>
              <a:gd name="connsiteX18-625" fmla="*/ 188119 w 1624617"/>
              <a:gd name="connsiteY18-626" fmla="*/ 1404937 h 1893094"/>
              <a:gd name="connsiteX19-627" fmla="*/ 116681 w 1624617"/>
              <a:gd name="connsiteY19-628" fmla="*/ 1447800 h 1893094"/>
              <a:gd name="connsiteX20-629" fmla="*/ 0 w 1624617"/>
              <a:gd name="connsiteY20-630" fmla="*/ 1300162 h 1893094"/>
              <a:gd name="connsiteX0-631" fmla="*/ 0 w 1624617"/>
              <a:gd name="connsiteY0-632" fmla="*/ 1300162 h 1893094"/>
              <a:gd name="connsiteX1-633" fmla="*/ 776288 w 1624617"/>
              <a:gd name="connsiteY1-634" fmla="*/ 0 h 1893094"/>
              <a:gd name="connsiteX2-635" fmla="*/ 1562100 w 1624617"/>
              <a:gd name="connsiteY2-636" fmla="*/ 1304925 h 1893094"/>
              <a:gd name="connsiteX3-637" fmla="*/ 1445419 w 1624617"/>
              <a:gd name="connsiteY3-638" fmla="*/ 1466850 h 1893094"/>
              <a:gd name="connsiteX4-639" fmla="*/ 1516856 w 1624617"/>
              <a:gd name="connsiteY4-640" fmla="*/ 1557338 h 1893094"/>
              <a:gd name="connsiteX5-641" fmla="*/ 1600200 w 1624617"/>
              <a:gd name="connsiteY5-642" fmla="*/ 1724025 h 1893094"/>
              <a:gd name="connsiteX6-643" fmla="*/ 1426369 w 1624617"/>
              <a:gd name="connsiteY6-644" fmla="*/ 1678781 h 1893094"/>
              <a:gd name="connsiteX7-645" fmla="*/ 1312069 w 1624617"/>
              <a:gd name="connsiteY7-646" fmla="*/ 1640681 h 1893094"/>
              <a:gd name="connsiteX8-647" fmla="*/ 1126331 w 1624617"/>
              <a:gd name="connsiteY8-648" fmla="*/ 1893094 h 1893094"/>
              <a:gd name="connsiteX9-649" fmla="*/ 909638 w 1624617"/>
              <a:gd name="connsiteY9-650" fmla="*/ 1893094 h 1893094"/>
              <a:gd name="connsiteX10-651" fmla="*/ 869156 w 1624617"/>
              <a:gd name="connsiteY10-652" fmla="*/ 1826419 h 1893094"/>
              <a:gd name="connsiteX11-653" fmla="*/ 769144 w 1624617"/>
              <a:gd name="connsiteY11-654" fmla="*/ 1607344 h 1893094"/>
              <a:gd name="connsiteX12-655" fmla="*/ 671513 w 1624617"/>
              <a:gd name="connsiteY12-656" fmla="*/ 1797844 h 1893094"/>
              <a:gd name="connsiteX13-657" fmla="*/ 661988 w 1624617"/>
              <a:gd name="connsiteY13-658" fmla="*/ 1885950 h 1893094"/>
              <a:gd name="connsiteX14-659" fmla="*/ 433388 w 1624617"/>
              <a:gd name="connsiteY14-660" fmla="*/ 1885950 h 1893094"/>
              <a:gd name="connsiteX15-661" fmla="*/ 261938 w 1624617"/>
              <a:gd name="connsiteY15-662" fmla="*/ 1664494 h 1893094"/>
              <a:gd name="connsiteX16-663" fmla="*/ 326231 w 1624617"/>
              <a:gd name="connsiteY16-664" fmla="*/ 1581150 h 1893094"/>
              <a:gd name="connsiteX17-665" fmla="*/ 414338 w 1624617"/>
              <a:gd name="connsiteY17-666" fmla="*/ 1366837 h 1893094"/>
              <a:gd name="connsiteX18-667" fmla="*/ 188119 w 1624617"/>
              <a:gd name="connsiteY18-668" fmla="*/ 1404937 h 1893094"/>
              <a:gd name="connsiteX19-669" fmla="*/ 116681 w 1624617"/>
              <a:gd name="connsiteY19-670" fmla="*/ 1447800 h 1893094"/>
              <a:gd name="connsiteX20-671" fmla="*/ 0 w 1624617"/>
              <a:gd name="connsiteY20-672" fmla="*/ 1300162 h 1893094"/>
              <a:gd name="connsiteX0-673" fmla="*/ 0 w 1624617"/>
              <a:gd name="connsiteY0-674" fmla="*/ 1300162 h 1893094"/>
              <a:gd name="connsiteX1-675" fmla="*/ 776288 w 1624617"/>
              <a:gd name="connsiteY1-676" fmla="*/ 0 h 1893094"/>
              <a:gd name="connsiteX2-677" fmla="*/ 1562100 w 1624617"/>
              <a:gd name="connsiteY2-678" fmla="*/ 1304925 h 1893094"/>
              <a:gd name="connsiteX3-679" fmla="*/ 1445419 w 1624617"/>
              <a:gd name="connsiteY3-680" fmla="*/ 1466850 h 1893094"/>
              <a:gd name="connsiteX4-681" fmla="*/ 1516856 w 1624617"/>
              <a:gd name="connsiteY4-682" fmla="*/ 1557338 h 1893094"/>
              <a:gd name="connsiteX5-683" fmla="*/ 1600200 w 1624617"/>
              <a:gd name="connsiteY5-684" fmla="*/ 1724025 h 1893094"/>
              <a:gd name="connsiteX6-685" fmla="*/ 1426369 w 1624617"/>
              <a:gd name="connsiteY6-686" fmla="*/ 1678781 h 1893094"/>
              <a:gd name="connsiteX7-687" fmla="*/ 1312069 w 1624617"/>
              <a:gd name="connsiteY7-688" fmla="*/ 1640681 h 1893094"/>
              <a:gd name="connsiteX8-689" fmla="*/ 1126331 w 1624617"/>
              <a:gd name="connsiteY8-690" fmla="*/ 1893094 h 1893094"/>
              <a:gd name="connsiteX9-691" fmla="*/ 909638 w 1624617"/>
              <a:gd name="connsiteY9-692" fmla="*/ 1893094 h 1893094"/>
              <a:gd name="connsiteX10-693" fmla="*/ 869156 w 1624617"/>
              <a:gd name="connsiteY10-694" fmla="*/ 1826419 h 1893094"/>
              <a:gd name="connsiteX11-695" fmla="*/ 769144 w 1624617"/>
              <a:gd name="connsiteY11-696" fmla="*/ 1607344 h 1893094"/>
              <a:gd name="connsiteX12-697" fmla="*/ 671513 w 1624617"/>
              <a:gd name="connsiteY12-698" fmla="*/ 1797844 h 1893094"/>
              <a:gd name="connsiteX13-699" fmla="*/ 661988 w 1624617"/>
              <a:gd name="connsiteY13-700" fmla="*/ 1885950 h 1893094"/>
              <a:gd name="connsiteX14-701" fmla="*/ 433388 w 1624617"/>
              <a:gd name="connsiteY14-702" fmla="*/ 1885950 h 1893094"/>
              <a:gd name="connsiteX15-703" fmla="*/ 261938 w 1624617"/>
              <a:gd name="connsiteY15-704" fmla="*/ 1664494 h 1893094"/>
              <a:gd name="connsiteX16-705" fmla="*/ 326231 w 1624617"/>
              <a:gd name="connsiteY16-706" fmla="*/ 1581150 h 1893094"/>
              <a:gd name="connsiteX17-707" fmla="*/ 414338 w 1624617"/>
              <a:gd name="connsiteY17-708" fmla="*/ 1366837 h 1893094"/>
              <a:gd name="connsiteX18-709" fmla="*/ 188119 w 1624617"/>
              <a:gd name="connsiteY18-710" fmla="*/ 1404937 h 1893094"/>
              <a:gd name="connsiteX19-711" fmla="*/ 116681 w 1624617"/>
              <a:gd name="connsiteY19-712" fmla="*/ 1447800 h 1893094"/>
              <a:gd name="connsiteX20-713" fmla="*/ 0 w 1624617"/>
              <a:gd name="connsiteY20-714" fmla="*/ 1300162 h 1893094"/>
              <a:gd name="connsiteX0-715" fmla="*/ 0 w 1630230"/>
              <a:gd name="connsiteY0-716" fmla="*/ 1300162 h 1893094"/>
              <a:gd name="connsiteX1-717" fmla="*/ 776288 w 1630230"/>
              <a:gd name="connsiteY1-718" fmla="*/ 0 h 1893094"/>
              <a:gd name="connsiteX2-719" fmla="*/ 1562100 w 1630230"/>
              <a:gd name="connsiteY2-720" fmla="*/ 1304925 h 1893094"/>
              <a:gd name="connsiteX3-721" fmla="*/ 1445419 w 1630230"/>
              <a:gd name="connsiteY3-722" fmla="*/ 1466850 h 1893094"/>
              <a:gd name="connsiteX4-723" fmla="*/ 1516856 w 1630230"/>
              <a:gd name="connsiteY4-724" fmla="*/ 1557338 h 1893094"/>
              <a:gd name="connsiteX5-725" fmla="*/ 1607344 w 1630230"/>
              <a:gd name="connsiteY5-726" fmla="*/ 1726406 h 1893094"/>
              <a:gd name="connsiteX6-727" fmla="*/ 1426369 w 1630230"/>
              <a:gd name="connsiteY6-728" fmla="*/ 1678781 h 1893094"/>
              <a:gd name="connsiteX7-729" fmla="*/ 1312069 w 1630230"/>
              <a:gd name="connsiteY7-730" fmla="*/ 1640681 h 1893094"/>
              <a:gd name="connsiteX8-731" fmla="*/ 1126331 w 1630230"/>
              <a:gd name="connsiteY8-732" fmla="*/ 1893094 h 1893094"/>
              <a:gd name="connsiteX9-733" fmla="*/ 909638 w 1630230"/>
              <a:gd name="connsiteY9-734" fmla="*/ 1893094 h 1893094"/>
              <a:gd name="connsiteX10-735" fmla="*/ 869156 w 1630230"/>
              <a:gd name="connsiteY10-736" fmla="*/ 1826419 h 1893094"/>
              <a:gd name="connsiteX11-737" fmla="*/ 769144 w 1630230"/>
              <a:gd name="connsiteY11-738" fmla="*/ 1607344 h 1893094"/>
              <a:gd name="connsiteX12-739" fmla="*/ 671513 w 1630230"/>
              <a:gd name="connsiteY12-740" fmla="*/ 1797844 h 1893094"/>
              <a:gd name="connsiteX13-741" fmla="*/ 661988 w 1630230"/>
              <a:gd name="connsiteY13-742" fmla="*/ 1885950 h 1893094"/>
              <a:gd name="connsiteX14-743" fmla="*/ 433388 w 1630230"/>
              <a:gd name="connsiteY14-744" fmla="*/ 1885950 h 1893094"/>
              <a:gd name="connsiteX15-745" fmla="*/ 261938 w 1630230"/>
              <a:gd name="connsiteY15-746" fmla="*/ 1664494 h 1893094"/>
              <a:gd name="connsiteX16-747" fmla="*/ 326231 w 1630230"/>
              <a:gd name="connsiteY16-748" fmla="*/ 1581150 h 1893094"/>
              <a:gd name="connsiteX17-749" fmla="*/ 414338 w 1630230"/>
              <a:gd name="connsiteY17-750" fmla="*/ 1366837 h 1893094"/>
              <a:gd name="connsiteX18-751" fmla="*/ 188119 w 1630230"/>
              <a:gd name="connsiteY18-752" fmla="*/ 1404937 h 1893094"/>
              <a:gd name="connsiteX19-753" fmla="*/ 116681 w 1630230"/>
              <a:gd name="connsiteY19-754" fmla="*/ 1447800 h 1893094"/>
              <a:gd name="connsiteX20-755" fmla="*/ 0 w 1630230"/>
              <a:gd name="connsiteY20-756" fmla="*/ 1300162 h 1893094"/>
              <a:gd name="connsiteX0-757" fmla="*/ 0 w 1629187"/>
              <a:gd name="connsiteY0-758" fmla="*/ 1300162 h 1893094"/>
              <a:gd name="connsiteX1-759" fmla="*/ 776288 w 1629187"/>
              <a:gd name="connsiteY1-760" fmla="*/ 0 h 1893094"/>
              <a:gd name="connsiteX2-761" fmla="*/ 1562100 w 1629187"/>
              <a:gd name="connsiteY2-762" fmla="*/ 1304925 h 1893094"/>
              <a:gd name="connsiteX3-763" fmla="*/ 1445419 w 1629187"/>
              <a:gd name="connsiteY3-764" fmla="*/ 1466850 h 1893094"/>
              <a:gd name="connsiteX4-765" fmla="*/ 1516856 w 1629187"/>
              <a:gd name="connsiteY4-766" fmla="*/ 1557338 h 1893094"/>
              <a:gd name="connsiteX5-767" fmla="*/ 1607344 w 1629187"/>
              <a:gd name="connsiteY5-768" fmla="*/ 1726406 h 1893094"/>
              <a:gd name="connsiteX6-769" fmla="*/ 1426369 w 1629187"/>
              <a:gd name="connsiteY6-770" fmla="*/ 1678781 h 1893094"/>
              <a:gd name="connsiteX7-771" fmla="*/ 1312069 w 1629187"/>
              <a:gd name="connsiteY7-772" fmla="*/ 1640681 h 1893094"/>
              <a:gd name="connsiteX8-773" fmla="*/ 1126331 w 1629187"/>
              <a:gd name="connsiteY8-774" fmla="*/ 1893094 h 1893094"/>
              <a:gd name="connsiteX9-775" fmla="*/ 909638 w 1629187"/>
              <a:gd name="connsiteY9-776" fmla="*/ 1893094 h 1893094"/>
              <a:gd name="connsiteX10-777" fmla="*/ 869156 w 1629187"/>
              <a:gd name="connsiteY10-778" fmla="*/ 1826419 h 1893094"/>
              <a:gd name="connsiteX11-779" fmla="*/ 769144 w 1629187"/>
              <a:gd name="connsiteY11-780" fmla="*/ 1607344 h 1893094"/>
              <a:gd name="connsiteX12-781" fmla="*/ 671513 w 1629187"/>
              <a:gd name="connsiteY12-782" fmla="*/ 1797844 h 1893094"/>
              <a:gd name="connsiteX13-783" fmla="*/ 661988 w 1629187"/>
              <a:gd name="connsiteY13-784" fmla="*/ 1885950 h 1893094"/>
              <a:gd name="connsiteX14-785" fmla="*/ 433388 w 1629187"/>
              <a:gd name="connsiteY14-786" fmla="*/ 1885950 h 1893094"/>
              <a:gd name="connsiteX15-787" fmla="*/ 261938 w 1629187"/>
              <a:gd name="connsiteY15-788" fmla="*/ 1664494 h 1893094"/>
              <a:gd name="connsiteX16-789" fmla="*/ 326231 w 1629187"/>
              <a:gd name="connsiteY16-790" fmla="*/ 1581150 h 1893094"/>
              <a:gd name="connsiteX17-791" fmla="*/ 414338 w 1629187"/>
              <a:gd name="connsiteY17-792" fmla="*/ 1366837 h 1893094"/>
              <a:gd name="connsiteX18-793" fmla="*/ 188119 w 1629187"/>
              <a:gd name="connsiteY18-794" fmla="*/ 1404937 h 1893094"/>
              <a:gd name="connsiteX19-795" fmla="*/ 116681 w 1629187"/>
              <a:gd name="connsiteY19-796" fmla="*/ 1447800 h 1893094"/>
              <a:gd name="connsiteX20-797" fmla="*/ 0 w 1629187"/>
              <a:gd name="connsiteY20-798" fmla="*/ 1300162 h 1893094"/>
              <a:gd name="connsiteX0-799" fmla="*/ 0 w 1629187"/>
              <a:gd name="connsiteY0-800" fmla="*/ 1300162 h 1893094"/>
              <a:gd name="connsiteX1-801" fmla="*/ 776288 w 1629187"/>
              <a:gd name="connsiteY1-802" fmla="*/ 0 h 1893094"/>
              <a:gd name="connsiteX2-803" fmla="*/ 1562100 w 1629187"/>
              <a:gd name="connsiteY2-804" fmla="*/ 1304925 h 1893094"/>
              <a:gd name="connsiteX3-805" fmla="*/ 1445419 w 1629187"/>
              <a:gd name="connsiteY3-806" fmla="*/ 1466850 h 1893094"/>
              <a:gd name="connsiteX4-807" fmla="*/ 1516856 w 1629187"/>
              <a:gd name="connsiteY4-808" fmla="*/ 1557338 h 1893094"/>
              <a:gd name="connsiteX5-809" fmla="*/ 1607344 w 1629187"/>
              <a:gd name="connsiteY5-810" fmla="*/ 1726406 h 1893094"/>
              <a:gd name="connsiteX6-811" fmla="*/ 1426369 w 1629187"/>
              <a:gd name="connsiteY6-812" fmla="*/ 1678781 h 1893094"/>
              <a:gd name="connsiteX7-813" fmla="*/ 1312069 w 1629187"/>
              <a:gd name="connsiteY7-814" fmla="*/ 1640681 h 1893094"/>
              <a:gd name="connsiteX8-815" fmla="*/ 1126331 w 1629187"/>
              <a:gd name="connsiteY8-816" fmla="*/ 1893094 h 1893094"/>
              <a:gd name="connsiteX9-817" fmla="*/ 909638 w 1629187"/>
              <a:gd name="connsiteY9-818" fmla="*/ 1893094 h 1893094"/>
              <a:gd name="connsiteX10-819" fmla="*/ 869156 w 1629187"/>
              <a:gd name="connsiteY10-820" fmla="*/ 1826419 h 1893094"/>
              <a:gd name="connsiteX11-821" fmla="*/ 769144 w 1629187"/>
              <a:gd name="connsiteY11-822" fmla="*/ 1607344 h 1893094"/>
              <a:gd name="connsiteX12-823" fmla="*/ 671513 w 1629187"/>
              <a:gd name="connsiteY12-824" fmla="*/ 1797844 h 1893094"/>
              <a:gd name="connsiteX13-825" fmla="*/ 661988 w 1629187"/>
              <a:gd name="connsiteY13-826" fmla="*/ 1885950 h 1893094"/>
              <a:gd name="connsiteX14-827" fmla="*/ 433388 w 1629187"/>
              <a:gd name="connsiteY14-828" fmla="*/ 1885950 h 1893094"/>
              <a:gd name="connsiteX15-829" fmla="*/ 261938 w 1629187"/>
              <a:gd name="connsiteY15-830" fmla="*/ 1664494 h 1893094"/>
              <a:gd name="connsiteX16-831" fmla="*/ 326231 w 1629187"/>
              <a:gd name="connsiteY16-832" fmla="*/ 1581150 h 1893094"/>
              <a:gd name="connsiteX17-833" fmla="*/ 414338 w 1629187"/>
              <a:gd name="connsiteY17-834" fmla="*/ 1366837 h 1893094"/>
              <a:gd name="connsiteX18-835" fmla="*/ 188119 w 1629187"/>
              <a:gd name="connsiteY18-836" fmla="*/ 1404937 h 1893094"/>
              <a:gd name="connsiteX19-837" fmla="*/ 116681 w 1629187"/>
              <a:gd name="connsiteY19-838" fmla="*/ 1447800 h 1893094"/>
              <a:gd name="connsiteX20-839" fmla="*/ 0 w 1629187"/>
              <a:gd name="connsiteY20-840" fmla="*/ 1300162 h 1893094"/>
              <a:gd name="connsiteX0-841" fmla="*/ 0 w 1629187"/>
              <a:gd name="connsiteY0-842" fmla="*/ 1300162 h 1893094"/>
              <a:gd name="connsiteX1-843" fmla="*/ 776288 w 1629187"/>
              <a:gd name="connsiteY1-844" fmla="*/ 0 h 1893094"/>
              <a:gd name="connsiteX2-845" fmla="*/ 1562100 w 1629187"/>
              <a:gd name="connsiteY2-846" fmla="*/ 1304925 h 1893094"/>
              <a:gd name="connsiteX3-847" fmla="*/ 1445419 w 1629187"/>
              <a:gd name="connsiteY3-848" fmla="*/ 1466850 h 1893094"/>
              <a:gd name="connsiteX4-849" fmla="*/ 1516856 w 1629187"/>
              <a:gd name="connsiteY4-850" fmla="*/ 1557338 h 1893094"/>
              <a:gd name="connsiteX5-851" fmla="*/ 1607344 w 1629187"/>
              <a:gd name="connsiteY5-852" fmla="*/ 1726406 h 1893094"/>
              <a:gd name="connsiteX6-853" fmla="*/ 1426369 w 1629187"/>
              <a:gd name="connsiteY6-854" fmla="*/ 1678781 h 1893094"/>
              <a:gd name="connsiteX7-855" fmla="*/ 1312069 w 1629187"/>
              <a:gd name="connsiteY7-856" fmla="*/ 1640681 h 1893094"/>
              <a:gd name="connsiteX8-857" fmla="*/ 1126331 w 1629187"/>
              <a:gd name="connsiteY8-858" fmla="*/ 1893094 h 1893094"/>
              <a:gd name="connsiteX9-859" fmla="*/ 909638 w 1629187"/>
              <a:gd name="connsiteY9-860" fmla="*/ 1893094 h 1893094"/>
              <a:gd name="connsiteX10-861" fmla="*/ 869156 w 1629187"/>
              <a:gd name="connsiteY10-862" fmla="*/ 1826419 h 1893094"/>
              <a:gd name="connsiteX11-863" fmla="*/ 769144 w 1629187"/>
              <a:gd name="connsiteY11-864" fmla="*/ 1607344 h 1893094"/>
              <a:gd name="connsiteX12-865" fmla="*/ 671513 w 1629187"/>
              <a:gd name="connsiteY12-866" fmla="*/ 1797844 h 1893094"/>
              <a:gd name="connsiteX13-867" fmla="*/ 661988 w 1629187"/>
              <a:gd name="connsiteY13-868" fmla="*/ 1885950 h 1893094"/>
              <a:gd name="connsiteX14-869" fmla="*/ 433388 w 1629187"/>
              <a:gd name="connsiteY14-870" fmla="*/ 1885950 h 1893094"/>
              <a:gd name="connsiteX15-871" fmla="*/ 261938 w 1629187"/>
              <a:gd name="connsiteY15-872" fmla="*/ 1664494 h 1893094"/>
              <a:gd name="connsiteX16-873" fmla="*/ 326231 w 1629187"/>
              <a:gd name="connsiteY16-874" fmla="*/ 1581150 h 1893094"/>
              <a:gd name="connsiteX17-875" fmla="*/ 414338 w 1629187"/>
              <a:gd name="connsiteY17-876" fmla="*/ 1366837 h 1893094"/>
              <a:gd name="connsiteX18-877" fmla="*/ 188119 w 1629187"/>
              <a:gd name="connsiteY18-878" fmla="*/ 1404937 h 1893094"/>
              <a:gd name="connsiteX19-879" fmla="*/ 116681 w 1629187"/>
              <a:gd name="connsiteY19-880" fmla="*/ 1447800 h 1893094"/>
              <a:gd name="connsiteX20-881" fmla="*/ 0 w 1629187"/>
              <a:gd name="connsiteY20-882" fmla="*/ 1300162 h 1893094"/>
              <a:gd name="connsiteX0-883" fmla="*/ 0 w 1629187"/>
              <a:gd name="connsiteY0-884" fmla="*/ 1300162 h 1893094"/>
              <a:gd name="connsiteX1-885" fmla="*/ 776288 w 1629187"/>
              <a:gd name="connsiteY1-886" fmla="*/ 0 h 1893094"/>
              <a:gd name="connsiteX2-887" fmla="*/ 1562100 w 1629187"/>
              <a:gd name="connsiteY2-888" fmla="*/ 1304925 h 1893094"/>
              <a:gd name="connsiteX3-889" fmla="*/ 1445419 w 1629187"/>
              <a:gd name="connsiteY3-890" fmla="*/ 1466850 h 1893094"/>
              <a:gd name="connsiteX4-891" fmla="*/ 1516856 w 1629187"/>
              <a:gd name="connsiteY4-892" fmla="*/ 1557338 h 1893094"/>
              <a:gd name="connsiteX5-893" fmla="*/ 1607344 w 1629187"/>
              <a:gd name="connsiteY5-894" fmla="*/ 1726406 h 1893094"/>
              <a:gd name="connsiteX6-895" fmla="*/ 1426369 w 1629187"/>
              <a:gd name="connsiteY6-896" fmla="*/ 1678781 h 1893094"/>
              <a:gd name="connsiteX7-897" fmla="*/ 1312069 w 1629187"/>
              <a:gd name="connsiteY7-898" fmla="*/ 1640681 h 1893094"/>
              <a:gd name="connsiteX8-899" fmla="*/ 1126331 w 1629187"/>
              <a:gd name="connsiteY8-900" fmla="*/ 1893094 h 1893094"/>
              <a:gd name="connsiteX9-901" fmla="*/ 909638 w 1629187"/>
              <a:gd name="connsiteY9-902" fmla="*/ 1893094 h 1893094"/>
              <a:gd name="connsiteX10-903" fmla="*/ 869156 w 1629187"/>
              <a:gd name="connsiteY10-904" fmla="*/ 1826419 h 1893094"/>
              <a:gd name="connsiteX11-905" fmla="*/ 769144 w 1629187"/>
              <a:gd name="connsiteY11-906" fmla="*/ 1607344 h 1893094"/>
              <a:gd name="connsiteX12-907" fmla="*/ 671513 w 1629187"/>
              <a:gd name="connsiteY12-908" fmla="*/ 1797844 h 1893094"/>
              <a:gd name="connsiteX13-909" fmla="*/ 661988 w 1629187"/>
              <a:gd name="connsiteY13-910" fmla="*/ 1885950 h 1893094"/>
              <a:gd name="connsiteX14-911" fmla="*/ 433388 w 1629187"/>
              <a:gd name="connsiteY14-912" fmla="*/ 1885950 h 1893094"/>
              <a:gd name="connsiteX15-913" fmla="*/ 261938 w 1629187"/>
              <a:gd name="connsiteY15-914" fmla="*/ 1664494 h 1893094"/>
              <a:gd name="connsiteX16-915" fmla="*/ 326231 w 1629187"/>
              <a:gd name="connsiteY16-916" fmla="*/ 1581150 h 1893094"/>
              <a:gd name="connsiteX17-917" fmla="*/ 414338 w 1629187"/>
              <a:gd name="connsiteY17-918" fmla="*/ 1366837 h 1893094"/>
              <a:gd name="connsiteX18-919" fmla="*/ 188119 w 1629187"/>
              <a:gd name="connsiteY18-920" fmla="*/ 1404937 h 1893094"/>
              <a:gd name="connsiteX19-921" fmla="*/ 116681 w 1629187"/>
              <a:gd name="connsiteY19-922" fmla="*/ 1447800 h 1893094"/>
              <a:gd name="connsiteX20-923" fmla="*/ 0 w 1629187"/>
              <a:gd name="connsiteY20-924" fmla="*/ 1300162 h 1893094"/>
              <a:gd name="connsiteX0-925" fmla="*/ 0 w 1629187"/>
              <a:gd name="connsiteY0-926" fmla="*/ 1300162 h 1893094"/>
              <a:gd name="connsiteX1-927" fmla="*/ 776288 w 1629187"/>
              <a:gd name="connsiteY1-928" fmla="*/ 0 h 1893094"/>
              <a:gd name="connsiteX2-929" fmla="*/ 1562100 w 1629187"/>
              <a:gd name="connsiteY2-930" fmla="*/ 1304925 h 1893094"/>
              <a:gd name="connsiteX3-931" fmla="*/ 1445419 w 1629187"/>
              <a:gd name="connsiteY3-932" fmla="*/ 1466850 h 1893094"/>
              <a:gd name="connsiteX4-933" fmla="*/ 1516856 w 1629187"/>
              <a:gd name="connsiteY4-934" fmla="*/ 1557338 h 1893094"/>
              <a:gd name="connsiteX5-935" fmla="*/ 1607344 w 1629187"/>
              <a:gd name="connsiteY5-936" fmla="*/ 1726406 h 1893094"/>
              <a:gd name="connsiteX6-937" fmla="*/ 1426369 w 1629187"/>
              <a:gd name="connsiteY6-938" fmla="*/ 1678781 h 1893094"/>
              <a:gd name="connsiteX7-939" fmla="*/ 1312069 w 1629187"/>
              <a:gd name="connsiteY7-940" fmla="*/ 1640681 h 1893094"/>
              <a:gd name="connsiteX8-941" fmla="*/ 1126331 w 1629187"/>
              <a:gd name="connsiteY8-942" fmla="*/ 1893094 h 1893094"/>
              <a:gd name="connsiteX9-943" fmla="*/ 909638 w 1629187"/>
              <a:gd name="connsiteY9-944" fmla="*/ 1893094 h 1893094"/>
              <a:gd name="connsiteX10-945" fmla="*/ 869156 w 1629187"/>
              <a:gd name="connsiteY10-946" fmla="*/ 1826419 h 1893094"/>
              <a:gd name="connsiteX11-947" fmla="*/ 769144 w 1629187"/>
              <a:gd name="connsiteY11-948" fmla="*/ 1607344 h 1893094"/>
              <a:gd name="connsiteX12-949" fmla="*/ 671513 w 1629187"/>
              <a:gd name="connsiteY12-950" fmla="*/ 1797844 h 1893094"/>
              <a:gd name="connsiteX13-951" fmla="*/ 661988 w 1629187"/>
              <a:gd name="connsiteY13-952" fmla="*/ 1885950 h 1893094"/>
              <a:gd name="connsiteX14-953" fmla="*/ 433388 w 1629187"/>
              <a:gd name="connsiteY14-954" fmla="*/ 1885950 h 1893094"/>
              <a:gd name="connsiteX15-955" fmla="*/ 261938 w 1629187"/>
              <a:gd name="connsiteY15-956" fmla="*/ 1664494 h 1893094"/>
              <a:gd name="connsiteX16-957" fmla="*/ 326231 w 1629187"/>
              <a:gd name="connsiteY16-958" fmla="*/ 1581150 h 1893094"/>
              <a:gd name="connsiteX17-959" fmla="*/ 414338 w 1629187"/>
              <a:gd name="connsiteY17-960" fmla="*/ 1366837 h 1893094"/>
              <a:gd name="connsiteX18-961" fmla="*/ 188119 w 1629187"/>
              <a:gd name="connsiteY18-962" fmla="*/ 1404937 h 1893094"/>
              <a:gd name="connsiteX19-963" fmla="*/ 116681 w 1629187"/>
              <a:gd name="connsiteY19-964" fmla="*/ 1447800 h 1893094"/>
              <a:gd name="connsiteX20-965" fmla="*/ 0 w 1629187"/>
              <a:gd name="connsiteY20-966" fmla="*/ 1300162 h 1893094"/>
              <a:gd name="connsiteX0-967" fmla="*/ 0 w 1629187"/>
              <a:gd name="connsiteY0-968" fmla="*/ 1300162 h 1893094"/>
              <a:gd name="connsiteX1-969" fmla="*/ 776288 w 1629187"/>
              <a:gd name="connsiteY1-970" fmla="*/ 0 h 1893094"/>
              <a:gd name="connsiteX2-971" fmla="*/ 1562100 w 1629187"/>
              <a:gd name="connsiteY2-972" fmla="*/ 1304925 h 1893094"/>
              <a:gd name="connsiteX3-973" fmla="*/ 1445419 w 1629187"/>
              <a:gd name="connsiteY3-974" fmla="*/ 1466850 h 1893094"/>
              <a:gd name="connsiteX4-975" fmla="*/ 1516856 w 1629187"/>
              <a:gd name="connsiteY4-976" fmla="*/ 1557338 h 1893094"/>
              <a:gd name="connsiteX5-977" fmla="*/ 1607344 w 1629187"/>
              <a:gd name="connsiteY5-978" fmla="*/ 1726406 h 1893094"/>
              <a:gd name="connsiteX6-979" fmla="*/ 1426369 w 1629187"/>
              <a:gd name="connsiteY6-980" fmla="*/ 1678781 h 1893094"/>
              <a:gd name="connsiteX7-981" fmla="*/ 1312069 w 1629187"/>
              <a:gd name="connsiteY7-982" fmla="*/ 1640681 h 1893094"/>
              <a:gd name="connsiteX8-983" fmla="*/ 1126331 w 1629187"/>
              <a:gd name="connsiteY8-984" fmla="*/ 1893094 h 1893094"/>
              <a:gd name="connsiteX9-985" fmla="*/ 909638 w 1629187"/>
              <a:gd name="connsiteY9-986" fmla="*/ 1893094 h 1893094"/>
              <a:gd name="connsiteX10-987" fmla="*/ 869156 w 1629187"/>
              <a:gd name="connsiteY10-988" fmla="*/ 1826419 h 1893094"/>
              <a:gd name="connsiteX11-989" fmla="*/ 769144 w 1629187"/>
              <a:gd name="connsiteY11-990" fmla="*/ 1607344 h 1893094"/>
              <a:gd name="connsiteX12-991" fmla="*/ 671513 w 1629187"/>
              <a:gd name="connsiteY12-992" fmla="*/ 1797844 h 1893094"/>
              <a:gd name="connsiteX13-993" fmla="*/ 661988 w 1629187"/>
              <a:gd name="connsiteY13-994" fmla="*/ 1885950 h 1893094"/>
              <a:gd name="connsiteX14-995" fmla="*/ 433388 w 1629187"/>
              <a:gd name="connsiteY14-996" fmla="*/ 1885950 h 1893094"/>
              <a:gd name="connsiteX15-997" fmla="*/ 261938 w 1629187"/>
              <a:gd name="connsiteY15-998" fmla="*/ 1664494 h 1893094"/>
              <a:gd name="connsiteX16-999" fmla="*/ 326231 w 1629187"/>
              <a:gd name="connsiteY16-1000" fmla="*/ 1581150 h 1893094"/>
              <a:gd name="connsiteX17-1001" fmla="*/ 414338 w 1629187"/>
              <a:gd name="connsiteY17-1002" fmla="*/ 1366837 h 1893094"/>
              <a:gd name="connsiteX18-1003" fmla="*/ 188119 w 1629187"/>
              <a:gd name="connsiteY18-1004" fmla="*/ 1404937 h 1893094"/>
              <a:gd name="connsiteX19-1005" fmla="*/ 116681 w 1629187"/>
              <a:gd name="connsiteY19-1006" fmla="*/ 1447800 h 1893094"/>
              <a:gd name="connsiteX20-1007" fmla="*/ 0 w 1629187"/>
              <a:gd name="connsiteY20-1008" fmla="*/ 1300162 h 1893094"/>
              <a:gd name="connsiteX0-1009" fmla="*/ 0 w 1629187"/>
              <a:gd name="connsiteY0-1010" fmla="*/ 1300162 h 1893094"/>
              <a:gd name="connsiteX1-1011" fmla="*/ 776288 w 1629187"/>
              <a:gd name="connsiteY1-1012" fmla="*/ 0 h 1893094"/>
              <a:gd name="connsiteX2-1013" fmla="*/ 1562100 w 1629187"/>
              <a:gd name="connsiteY2-1014" fmla="*/ 1304925 h 1893094"/>
              <a:gd name="connsiteX3-1015" fmla="*/ 1445419 w 1629187"/>
              <a:gd name="connsiteY3-1016" fmla="*/ 1466850 h 1893094"/>
              <a:gd name="connsiteX4-1017" fmla="*/ 1516856 w 1629187"/>
              <a:gd name="connsiteY4-1018" fmla="*/ 1557338 h 1893094"/>
              <a:gd name="connsiteX5-1019" fmla="*/ 1607344 w 1629187"/>
              <a:gd name="connsiteY5-1020" fmla="*/ 1726406 h 1893094"/>
              <a:gd name="connsiteX6-1021" fmla="*/ 1426369 w 1629187"/>
              <a:gd name="connsiteY6-1022" fmla="*/ 1678781 h 1893094"/>
              <a:gd name="connsiteX7-1023" fmla="*/ 1312069 w 1629187"/>
              <a:gd name="connsiteY7-1024" fmla="*/ 1640681 h 1893094"/>
              <a:gd name="connsiteX8-1025" fmla="*/ 1126331 w 1629187"/>
              <a:gd name="connsiteY8-1026" fmla="*/ 1893094 h 1893094"/>
              <a:gd name="connsiteX9-1027" fmla="*/ 909638 w 1629187"/>
              <a:gd name="connsiteY9-1028" fmla="*/ 1893094 h 1893094"/>
              <a:gd name="connsiteX10-1029" fmla="*/ 869156 w 1629187"/>
              <a:gd name="connsiteY10-1030" fmla="*/ 1826419 h 1893094"/>
              <a:gd name="connsiteX11-1031" fmla="*/ 769144 w 1629187"/>
              <a:gd name="connsiteY11-1032" fmla="*/ 1607344 h 1893094"/>
              <a:gd name="connsiteX12-1033" fmla="*/ 671513 w 1629187"/>
              <a:gd name="connsiteY12-1034" fmla="*/ 1797844 h 1893094"/>
              <a:gd name="connsiteX13-1035" fmla="*/ 661988 w 1629187"/>
              <a:gd name="connsiteY13-1036" fmla="*/ 1885950 h 1893094"/>
              <a:gd name="connsiteX14-1037" fmla="*/ 433388 w 1629187"/>
              <a:gd name="connsiteY14-1038" fmla="*/ 1885950 h 1893094"/>
              <a:gd name="connsiteX15-1039" fmla="*/ 261938 w 1629187"/>
              <a:gd name="connsiteY15-1040" fmla="*/ 1664494 h 1893094"/>
              <a:gd name="connsiteX16-1041" fmla="*/ 326231 w 1629187"/>
              <a:gd name="connsiteY16-1042" fmla="*/ 1581150 h 1893094"/>
              <a:gd name="connsiteX17-1043" fmla="*/ 414338 w 1629187"/>
              <a:gd name="connsiteY17-1044" fmla="*/ 1366837 h 1893094"/>
              <a:gd name="connsiteX18-1045" fmla="*/ 188119 w 1629187"/>
              <a:gd name="connsiteY18-1046" fmla="*/ 1404937 h 1893094"/>
              <a:gd name="connsiteX19-1047" fmla="*/ 116681 w 1629187"/>
              <a:gd name="connsiteY19-1048" fmla="*/ 1447800 h 1893094"/>
              <a:gd name="connsiteX20-1049" fmla="*/ 0 w 1629187"/>
              <a:gd name="connsiteY20-1050" fmla="*/ 1300162 h 1893094"/>
              <a:gd name="connsiteX0-1051" fmla="*/ 0 w 1629187"/>
              <a:gd name="connsiteY0-1052" fmla="*/ 1300162 h 1893094"/>
              <a:gd name="connsiteX1-1053" fmla="*/ 776288 w 1629187"/>
              <a:gd name="connsiteY1-1054" fmla="*/ 0 h 1893094"/>
              <a:gd name="connsiteX2-1055" fmla="*/ 1562100 w 1629187"/>
              <a:gd name="connsiteY2-1056" fmla="*/ 1304925 h 1893094"/>
              <a:gd name="connsiteX3-1057" fmla="*/ 1445419 w 1629187"/>
              <a:gd name="connsiteY3-1058" fmla="*/ 1466850 h 1893094"/>
              <a:gd name="connsiteX4-1059" fmla="*/ 1516856 w 1629187"/>
              <a:gd name="connsiteY4-1060" fmla="*/ 1557338 h 1893094"/>
              <a:gd name="connsiteX5-1061" fmla="*/ 1607344 w 1629187"/>
              <a:gd name="connsiteY5-1062" fmla="*/ 1726406 h 1893094"/>
              <a:gd name="connsiteX6-1063" fmla="*/ 1426369 w 1629187"/>
              <a:gd name="connsiteY6-1064" fmla="*/ 1678781 h 1893094"/>
              <a:gd name="connsiteX7-1065" fmla="*/ 1312069 w 1629187"/>
              <a:gd name="connsiteY7-1066" fmla="*/ 1640681 h 1893094"/>
              <a:gd name="connsiteX8-1067" fmla="*/ 1126331 w 1629187"/>
              <a:gd name="connsiteY8-1068" fmla="*/ 1893094 h 1893094"/>
              <a:gd name="connsiteX9-1069" fmla="*/ 909638 w 1629187"/>
              <a:gd name="connsiteY9-1070" fmla="*/ 1893094 h 1893094"/>
              <a:gd name="connsiteX10-1071" fmla="*/ 869156 w 1629187"/>
              <a:gd name="connsiteY10-1072" fmla="*/ 1826419 h 1893094"/>
              <a:gd name="connsiteX11-1073" fmla="*/ 769144 w 1629187"/>
              <a:gd name="connsiteY11-1074" fmla="*/ 1607344 h 1893094"/>
              <a:gd name="connsiteX12-1075" fmla="*/ 671513 w 1629187"/>
              <a:gd name="connsiteY12-1076" fmla="*/ 1797844 h 1893094"/>
              <a:gd name="connsiteX13-1077" fmla="*/ 661988 w 1629187"/>
              <a:gd name="connsiteY13-1078" fmla="*/ 1885950 h 1893094"/>
              <a:gd name="connsiteX14-1079" fmla="*/ 433388 w 1629187"/>
              <a:gd name="connsiteY14-1080" fmla="*/ 1885950 h 1893094"/>
              <a:gd name="connsiteX15-1081" fmla="*/ 261938 w 1629187"/>
              <a:gd name="connsiteY15-1082" fmla="*/ 1664494 h 1893094"/>
              <a:gd name="connsiteX16-1083" fmla="*/ 326231 w 1629187"/>
              <a:gd name="connsiteY16-1084" fmla="*/ 1581150 h 1893094"/>
              <a:gd name="connsiteX17-1085" fmla="*/ 414338 w 1629187"/>
              <a:gd name="connsiteY17-1086" fmla="*/ 1366837 h 1893094"/>
              <a:gd name="connsiteX18-1087" fmla="*/ 188119 w 1629187"/>
              <a:gd name="connsiteY18-1088" fmla="*/ 1404937 h 1893094"/>
              <a:gd name="connsiteX19-1089" fmla="*/ 116681 w 1629187"/>
              <a:gd name="connsiteY19-1090" fmla="*/ 1447800 h 1893094"/>
              <a:gd name="connsiteX20-1091" fmla="*/ 0 w 1629187"/>
              <a:gd name="connsiteY20-1092" fmla="*/ 1300162 h 1893094"/>
              <a:gd name="connsiteX0-1093" fmla="*/ 0 w 1629187"/>
              <a:gd name="connsiteY0-1094" fmla="*/ 1300162 h 1893094"/>
              <a:gd name="connsiteX1-1095" fmla="*/ 776288 w 1629187"/>
              <a:gd name="connsiteY1-1096" fmla="*/ 0 h 1893094"/>
              <a:gd name="connsiteX2-1097" fmla="*/ 1562100 w 1629187"/>
              <a:gd name="connsiteY2-1098" fmla="*/ 1304925 h 1893094"/>
              <a:gd name="connsiteX3-1099" fmla="*/ 1445419 w 1629187"/>
              <a:gd name="connsiteY3-1100" fmla="*/ 1466850 h 1893094"/>
              <a:gd name="connsiteX4-1101" fmla="*/ 1516856 w 1629187"/>
              <a:gd name="connsiteY4-1102" fmla="*/ 1557338 h 1893094"/>
              <a:gd name="connsiteX5-1103" fmla="*/ 1607344 w 1629187"/>
              <a:gd name="connsiteY5-1104" fmla="*/ 1726406 h 1893094"/>
              <a:gd name="connsiteX6-1105" fmla="*/ 1426369 w 1629187"/>
              <a:gd name="connsiteY6-1106" fmla="*/ 1678781 h 1893094"/>
              <a:gd name="connsiteX7-1107" fmla="*/ 1312069 w 1629187"/>
              <a:gd name="connsiteY7-1108" fmla="*/ 1640681 h 1893094"/>
              <a:gd name="connsiteX8-1109" fmla="*/ 1126331 w 1629187"/>
              <a:gd name="connsiteY8-1110" fmla="*/ 1893094 h 1893094"/>
              <a:gd name="connsiteX9-1111" fmla="*/ 909638 w 1629187"/>
              <a:gd name="connsiteY9-1112" fmla="*/ 1893094 h 1893094"/>
              <a:gd name="connsiteX10-1113" fmla="*/ 869156 w 1629187"/>
              <a:gd name="connsiteY10-1114" fmla="*/ 1826419 h 1893094"/>
              <a:gd name="connsiteX11-1115" fmla="*/ 769144 w 1629187"/>
              <a:gd name="connsiteY11-1116" fmla="*/ 1607344 h 1893094"/>
              <a:gd name="connsiteX12-1117" fmla="*/ 671513 w 1629187"/>
              <a:gd name="connsiteY12-1118" fmla="*/ 1797844 h 1893094"/>
              <a:gd name="connsiteX13-1119" fmla="*/ 661988 w 1629187"/>
              <a:gd name="connsiteY13-1120" fmla="*/ 1885950 h 1893094"/>
              <a:gd name="connsiteX14-1121" fmla="*/ 433388 w 1629187"/>
              <a:gd name="connsiteY14-1122" fmla="*/ 1885950 h 1893094"/>
              <a:gd name="connsiteX15-1123" fmla="*/ 261938 w 1629187"/>
              <a:gd name="connsiteY15-1124" fmla="*/ 1664494 h 1893094"/>
              <a:gd name="connsiteX16-1125" fmla="*/ 326231 w 1629187"/>
              <a:gd name="connsiteY16-1126" fmla="*/ 1581150 h 1893094"/>
              <a:gd name="connsiteX17-1127" fmla="*/ 414338 w 1629187"/>
              <a:gd name="connsiteY17-1128" fmla="*/ 1366837 h 1893094"/>
              <a:gd name="connsiteX18-1129" fmla="*/ 188119 w 1629187"/>
              <a:gd name="connsiteY18-1130" fmla="*/ 1404937 h 1893094"/>
              <a:gd name="connsiteX19-1131" fmla="*/ 116681 w 1629187"/>
              <a:gd name="connsiteY19-1132" fmla="*/ 1447800 h 1893094"/>
              <a:gd name="connsiteX20-1133" fmla="*/ 0 w 1629187"/>
              <a:gd name="connsiteY20-1134" fmla="*/ 1300162 h 1893094"/>
              <a:gd name="connsiteX0-1135" fmla="*/ 0 w 1629187"/>
              <a:gd name="connsiteY0-1136" fmla="*/ 1300162 h 1893094"/>
              <a:gd name="connsiteX1-1137" fmla="*/ 776288 w 1629187"/>
              <a:gd name="connsiteY1-1138" fmla="*/ 0 h 1893094"/>
              <a:gd name="connsiteX2-1139" fmla="*/ 1562100 w 1629187"/>
              <a:gd name="connsiteY2-1140" fmla="*/ 1304925 h 1893094"/>
              <a:gd name="connsiteX3-1141" fmla="*/ 1445419 w 1629187"/>
              <a:gd name="connsiteY3-1142" fmla="*/ 1466850 h 1893094"/>
              <a:gd name="connsiteX4-1143" fmla="*/ 1516856 w 1629187"/>
              <a:gd name="connsiteY4-1144" fmla="*/ 1557338 h 1893094"/>
              <a:gd name="connsiteX5-1145" fmla="*/ 1607344 w 1629187"/>
              <a:gd name="connsiteY5-1146" fmla="*/ 1726406 h 1893094"/>
              <a:gd name="connsiteX6-1147" fmla="*/ 1426369 w 1629187"/>
              <a:gd name="connsiteY6-1148" fmla="*/ 1678781 h 1893094"/>
              <a:gd name="connsiteX7-1149" fmla="*/ 1312069 w 1629187"/>
              <a:gd name="connsiteY7-1150" fmla="*/ 1640681 h 1893094"/>
              <a:gd name="connsiteX8-1151" fmla="*/ 1126331 w 1629187"/>
              <a:gd name="connsiteY8-1152" fmla="*/ 1893094 h 1893094"/>
              <a:gd name="connsiteX9-1153" fmla="*/ 909638 w 1629187"/>
              <a:gd name="connsiteY9-1154" fmla="*/ 1893094 h 1893094"/>
              <a:gd name="connsiteX10-1155" fmla="*/ 869156 w 1629187"/>
              <a:gd name="connsiteY10-1156" fmla="*/ 1826419 h 1893094"/>
              <a:gd name="connsiteX11-1157" fmla="*/ 769144 w 1629187"/>
              <a:gd name="connsiteY11-1158" fmla="*/ 1607344 h 1893094"/>
              <a:gd name="connsiteX12-1159" fmla="*/ 671513 w 1629187"/>
              <a:gd name="connsiteY12-1160" fmla="*/ 1797844 h 1893094"/>
              <a:gd name="connsiteX13-1161" fmla="*/ 661988 w 1629187"/>
              <a:gd name="connsiteY13-1162" fmla="*/ 1885950 h 1893094"/>
              <a:gd name="connsiteX14-1163" fmla="*/ 433388 w 1629187"/>
              <a:gd name="connsiteY14-1164" fmla="*/ 1885950 h 1893094"/>
              <a:gd name="connsiteX15-1165" fmla="*/ 261938 w 1629187"/>
              <a:gd name="connsiteY15-1166" fmla="*/ 1664494 h 1893094"/>
              <a:gd name="connsiteX16-1167" fmla="*/ 326231 w 1629187"/>
              <a:gd name="connsiteY16-1168" fmla="*/ 1581150 h 1893094"/>
              <a:gd name="connsiteX17-1169" fmla="*/ 414338 w 1629187"/>
              <a:gd name="connsiteY17-1170" fmla="*/ 1366837 h 1893094"/>
              <a:gd name="connsiteX18-1171" fmla="*/ 188119 w 1629187"/>
              <a:gd name="connsiteY18-1172" fmla="*/ 1404937 h 1893094"/>
              <a:gd name="connsiteX19-1173" fmla="*/ 116681 w 1629187"/>
              <a:gd name="connsiteY19-1174" fmla="*/ 1447800 h 1893094"/>
              <a:gd name="connsiteX20-1175" fmla="*/ 0 w 1629187"/>
              <a:gd name="connsiteY20-1176" fmla="*/ 1300162 h 1893094"/>
              <a:gd name="connsiteX0-1177" fmla="*/ 0 w 1629187"/>
              <a:gd name="connsiteY0-1178" fmla="*/ 1300162 h 1893094"/>
              <a:gd name="connsiteX1-1179" fmla="*/ 776288 w 1629187"/>
              <a:gd name="connsiteY1-1180" fmla="*/ 0 h 1893094"/>
              <a:gd name="connsiteX2-1181" fmla="*/ 1562100 w 1629187"/>
              <a:gd name="connsiteY2-1182" fmla="*/ 1304925 h 1893094"/>
              <a:gd name="connsiteX3-1183" fmla="*/ 1445419 w 1629187"/>
              <a:gd name="connsiteY3-1184" fmla="*/ 1466850 h 1893094"/>
              <a:gd name="connsiteX4-1185" fmla="*/ 1516856 w 1629187"/>
              <a:gd name="connsiteY4-1186" fmla="*/ 1557338 h 1893094"/>
              <a:gd name="connsiteX5-1187" fmla="*/ 1607344 w 1629187"/>
              <a:gd name="connsiteY5-1188" fmla="*/ 1726406 h 1893094"/>
              <a:gd name="connsiteX6-1189" fmla="*/ 1426369 w 1629187"/>
              <a:gd name="connsiteY6-1190" fmla="*/ 1678781 h 1893094"/>
              <a:gd name="connsiteX7-1191" fmla="*/ 1312069 w 1629187"/>
              <a:gd name="connsiteY7-1192" fmla="*/ 1640681 h 1893094"/>
              <a:gd name="connsiteX8-1193" fmla="*/ 1126331 w 1629187"/>
              <a:gd name="connsiteY8-1194" fmla="*/ 1893094 h 1893094"/>
              <a:gd name="connsiteX9-1195" fmla="*/ 909638 w 1629187"/>
              <a:gd name="connsiteY9-1196" fmla="*/ 1893094 h 1893094"/>
              <a:gd name="connsiteX10-1197" fmla="*/ 869156 w 1629187"/>
              <a:gd name="connsiteY10-1198" fmla="*/ 1826419 h 1893094"/>
              <a:gd name="connsiteX11-1199" fmla="*/ 769144 w 1629187"/>
              <a:gd name="connsiteY11-1200" fmla="*/ 1607344 h 1893094"/>
              <a:gd name="connsiteX12-1201" fmla="*/ 671513 w 1629187"/>
              <a:gd name="connsiteY12-1202" fmla="*/ 1797844 h 1893094"/>
              <a:gd name="connsiteX13-1203" fmla="*/ 661988 w 1629187"/>
              <a:gd name="connsiteY13-1204" fmla="*/ 1885950 h 1893094"/>
              <a:gd name="connsiteX14-1205" fmla="*/ 433388 w 1629187"/>
              <a:gd name="connsiteY14-1206" fmla="*/ 1885950 h 1893094"/>
              <a:gd name="connsiteX15-1207" fmla="*/ 261938 w 1629187"/>
              <a:gd name="connsiteY15-1208" fmla="*/ 1664494 h 1893094"/>
              <a:gd name="connsiteX16-1209" fmla="*/ 326231 w 1629187"/>
              <a:gd name="connsiteY16-1210" fmla="*/ 1581150 h 1893094"/>
              <a:gd name="connsiteX17-1211" fmla="*/ 414338 w 1629187"/>
              <a:gd name="connsiteY17-1212" fmla="*/ 1366837 h 1893094"/>
              <a:gd name="connsiteX18-1213" fmla="*/ 188119 w 1629187"/>
              <a:gd name="connsiteY18-1214" fmla="*/ 1404937 h 1893094"/>
              <a:gd name="connsiteX19-1215" fmla="*/ 116681 w 1629187"/>
              <a:gd name="connsiteY19-1216" fmla="*/ 1447800 h 1893094"/>
              <a:gd name="connsiteX20-1217" fmla="*/ 0 w 1629187"/>
              <a:gd name="connsiteY20-1218" fmla="*/ 1300162 h 1893094"/>
              <a:gd name="connsiteX0-1219" fmla="*/ 0 w 1629187"/>
              <a:gd name="connsiteY0-1220" fmla="*/ 1300162 h 1893094"/>
              <a:gd name="connsiteX1-1221" fmla="*/ 776288 w 1629187"/>
              <a:gd name="connsiteY1-1222" fmla="*/ 0 h 1893094"/>
              <a:gd name="connsiteX2-1223" fmla="*/ 1562100 w 1629187"/>
              <a:gd name="connsiteY2-1224" fmla="*/ 1304925 h 1893094"/>
              <a:gd name="connsiteX3-1225" fmla="*/ 1445419 w 1629187"/>
              <a:gd name="connsiteY3-1226" fmla="*/ 1466850 h 1893094"/>
              <a:gd name="connsiteX4-1227" fmla="*/ 1516856 w 1629187"/>
              <a:gd name="connsiteY4-1228" fmla="*/ 1557338 h 1893094"/>
              <a:gd name="connsiteX5-1229" fmla="*/ 1607344 w 1629187"/>
              <a:gd name="connsiteY5-1230" fmla="*/ 1726406 h 1893094"/>
              <a:gd name="connsiteX6-1231" fmla="*/ 1426369 w 1629187"/>
              <a:gd name="connsiteY6-1232" fmla="*/ 1678781 h 1893094"/>
              <a:gd name="connsiteX7-1233" fmla="*/ 1312069 w 1629187"/>
              <a:gd name="connsiteY7-1234" fmla="*/ 1640681 h 1893094"/>
              <a:gd name="connsiteX8-1235" fmla="*/ 1126331 w 1629187"/>
              <a:gd name="connsiteY8-1236" fmla="*/ 1893094 h 1893094"/>
              <a:gd name="connsiteX9-1237" fmla="*/ 909638 w 1629187"/>
              <a:gd name="connsiteY9-1238" fmla="*/ 1893094 h 1893094"/>
              <a:gd name="connsiteX10-1239" fmla="*/ 869156 w 1629187"/>
              <a:gd name="connsiteY10-1240" fmla="*/ 1826419 h 1893094"/>
              <a:gd name="connsiteX11-1241" fmla="*/ 769144 w 1629187"/>
              <a:gd name="connsiteY11-1242" fmla="*/ 1607344 h 1893094"/>
              <a:gd name="connsiteX12-1243" fmla="*/ 671513 w 1629187"/>
              <a:gd name="connsiteY12-1244" fmla="*/ 1797844 h 1893094"/>
              <a:gd name="connsiteX13-1245" fmla="*/ 661988 w 1629187"/>
              <a:gd name="connsiteY13-1246" fmla="*/ 1885950 h 1893094"/>
              <a:gd name="connsiteX14-1247" fmla="*/ 433388 w 1629187"/>
              <a:gd name="connsiteY14-1248" fmla="*/ 1885950 h 1893094"/>
              <a:gd name="connsiteX15-1249" fmla="*/ 261938 w 1629187"/>
              <a:gd name="connsiteY15-1250" fmla="*/ 1664494 h 1893094"/>
              <a:gd name="connsiteX16-1251" fmla="*/ 326231 w 1629187"/>
              <a:gd name="connsiteY16-1252" fmla="*/ 1581150 h 1893094"/>
              <a:gd name="connsiteX17-1253" fmla="*/ 414338 w 1629187"/>
              <a:gd name="connsiteY17-1254" fmla="*/ 1366837 h 1893094"/>
              <a:gd name="connsiteX18-1255" fmla="*/ 188119 w 1629187"/>
              <a:gd name="connsiteY18-1256" fmla="*/ 1404937 h 1893094"/>
              <a:gd name="connsiteX19-1257" fmla="*/ 116681 w 1629187"/>
              <a:gd name="connsiteY19-1258" fmla="*/ 1447800 h 1893094"/>
              <a:gd name="connsiteX20-1259" fmla="*/ 0 w 1629187"/>
              <a:gd name="connsiteY20-1260" fmla="*/ 1300162 h 1893094"/>
              <a:gd name="connsiteX0-1261" fmla="*/ 0 w 1629187"/>
              <a:gd name="connsiteY0-1262" fmla="*/ 1300162 h 1893094"/>
              <a:gd name="connsiteX1-1263" fmla="*/ 776288 w 1629187"/>
              <a:gd name="connsiteY1-1264" fmla="*/ 0 h 1893094"/>
              <a:gd name="connsiteX2-1265" fmla="*/ 1562100 w 1629187"/>
              <a:gd name="connsiteY2-1266" fmla="*/ 1304925 h 1893094"/>
              <a:gd name="connsiteX3-1267" fmla="*/ 1445419 w 1629187"/>
              <a:gd name="connsiteY3-1268" fmla="*/ 1466850 h 1893094"/>
              <a:gd name="connsiteX4-1269" fmla="*/ 1516856 w 1629187"/>
              <a:gd name="connsiteY4-1270" fmla="*/ 1557338 h 1893094"/>
              <a:gd name="connsiteX5-1271" fmla="*/ 1607344 w 1629187"/>
              <a:gd name="connsiteY5-1272" fmla="*/ 1726406 h 1893094"/>
              <a:gd name="connsiteX6-1273" fmla="*/ 1426369 w 1629187"/>
              <a:gd name="connsiteY6-1274" fmla="*/ 1678781 h 1893094"/>
              <a:gd name="connsiteX7-1275" fmla="*/ 1312069 w 1629187"/>
              <a:gd name="connsiteY7-1276" fmla="*/ 1640681 h 1893094"/>
              <a:gd name="connsiteX8-1277" fmla="*/ 1126331 w 1629187"/>
              <a:gd name="connsiteY8-1278" fmla="*/ 1893094 h 1893094"/>
              <a:gd name="connsiteX9-1279" fmla="*/ 909638 w 1629187"/>
              <a:gd name="connsiteY9-1280" fmla="*/ 1893094 h 1893094"/>
              <a:gd name="connsiteX10-1281" fmla="*/ 869156 w 1629187"/>
              <a:gd name="connsiteY10-1282" fmla="*/ 1826419 h 1893094"/>
              <a:gd name="connsiteX11-1283" fmla="*/ 769144 w 1629187"/>
              <a:gd name="connsiteY11-1284" fmla="*/ 1607344 h 1893094"/>
              <a:gd name="connsiteX12-1285" fmla="*/ 671513 w 1629187"/>
              <a:gd name="connsiteY12-1286" fmla="*/ 1797844 h 1893094"/>
              <a:gd name="connsiteX13-1287" fmla="*/ 661988 w 1629187"/>
              <a:gd name="connsiteY13-1288" fmla="*/ 1885950 h 1893094"/>
              <a:gd name="connsiteX14-1289" fmla="*/ 433388 w 1629187"/>
              <a:gd name="connsiteY14-1290" fmla="*/ 1885950 h 1893094"/>
              <a:gd name="connsiteX15-1291" fmla="*/ 261938 w 1629187"/>
              <a:gd name="connsiteY15-1292" fmla="*/ 1664494 h 1893094"/>
              <a:gd name="connsiteX16-1293" fmla="*/ 326231 w 1629187"/>
              <a:gd name="connsiteY16-1294" fmla="*/ 1581150 h 1893094"/>
              <a:gd name="connsiteX17-1295" fmla="*/ 414338 w 1629187"/>
              <a:gd name="connsiteY17-1296" fmla="*/ 1366837 h 1893094"/>
              <a:gd name="connsiteX18-1297" fmla="*/ 188119 w 1629187"/>
              <a:gd name="connsiteY18-1298" fmla="*/ 1404937 h 1893094"/>
              <a:gd name="connsiteX19-1299" fmla="*/ 116681 w 1629187"/>
              <a:gd name="connsiteY19-1300" fmla="*/ 1447800 h 1893094"/>
              <a:gd name="connsiteX20-1301" fmla="*/ 0 w 1629187"/>
              <a:gd name="connsiteY20-1302" fmla="*/ 1300162 h 1893094"/>
              <a:gd name="connsiteX0-1303" fmla="*/ 0 w 1629187"/>
              <a:gd name="connsiteY0-1304" fmla="*/ 1300162 h 1893094"/>
              <a:gd name="connsiteX1-1305" fmla="*/ 776288 w 1629187"/>
              <a:gd name="connsiteY1-1306" fmla="*/ 0 h 1893094"/>
              <a:gd name="connsiteX2-1307" fmla="*/ 1562100 w 1629187"/>
              <a:gd name="connsiteY2-1308" fmla="*/ 1304925 h 1893094"/>
              <a:gd name="connsiteX3-1309" fmla="*/ 1445419 w 1629187"/>
              <a:gd name="connsiteY3-1310" fmla="*/ 1466850 h 1893094"/>
              <a:gd name="connsiteX4-1311" fmla="*/ 1516856 w 1629187"/>
              <a:gd name="connsiteY4-1312" fmla="*/ 1557338 h 1893094"/>
              <a:gd name="connsiteX5-1313" fmla="*/ 1607344 w 1629187"/>
              <a:gd name="connsiteY5-1314" fmla="*/ 1726406 h 1893094"/>
              <a:gd name="connsiteX6-1315" fmla="*/ 1426369 w 1629187"/>
              <a:gd name="connsiteY6-1316" fmla="*/ 1678781 h 1893094"/>
              <a:gd name="connsiteX7-1317" fmla="*/ 1312069 w 1629187"/>
              <a:gd name="connsiteY7-1318" fmla="*/ 1640681 h 1893094"/>
              <a:gd name="connsiteX8-1319" fmla="*/ 1126331 w 1629187"/>
              <a:gd name="connsiteY8-1320" fmla="*/ 1893094 h 1893094"/>
              <a:gd name="connsiteX9-1321" fmla="*/ 909638 w 1629187"/>
              <a:gd name="connsiteY9-1322" fmla="*/ 1893094 h 1893094"/>
              <a:gd name="connsiteX10-1323" fmla="*/ 869156 w 1629187"/>
              <a:gd name="connsiteY10-1324" fmla="*/ 1826419 h 1893094"/>
              <a:gd name="connsiteX11-1325" fmla="*/ 769144 w 1629187"/>
              <a:gd name="connsiteY11-1326" fmla="*/ 1607344 h 1893094"/>
              <a:gd name="connsiteX12-1327" fmla="*/ 671513 w 1629187"/>
              <a:gd name="connsiteY12-1328" fmla="*/ 1797844 h 1893094"/>
              <a:gd name="connsiteX13-1329" fmla="*/ 661988 w 1629187"/>
              <a:gd name="connsiteY13-1330" fmla="*/ 1885950 h 1893094"/>
              <a:gd name="connsiteX14-1331" fmla="*/ 433388 w 1629187"/>
              <a:gd name="connsiteY14-1332" fmla="*/ 1885950 h 1893094"/>
              <a:gd name="connsiteX15-1333" fmla="*/ 261938 w 1629187"/>
              <a:gd name="connsiteY15-1334" fmla="*/ 1664494 h 1893094"/>
              <a:gd name="connsiteX16-1335" fmla="*/ 326231 w 1629187"/>
              <a:gd name="connsiteY16-1336" fmla="*/ 1581150 h 1893094"/>
              <a:gd name="connsiteX17-1337" fmla="*/ 414338 w 1629187"/>
              <a:gd name="connsiteY17-1338" fmla="*/ 1366837 h 1893094"/>
              <a:gd name="connsiteX18-1339" fmla="*/ 188119 w 1629187"/>
              <a:gd name="connsiteY18-1340" fmla="*/ 1404937 h 1893094"/>
              <a:gd name="connsiteX19-1341" fmla="*/ 116681 w 1629187"/>
              <a:gd name="connsiteY19-1342" fmla="*/ 1447800 h 1893094"/>
              <a:gd name="connsiteX20-1343" fmla="*/ 0 w 1629187"/>
              <a:gd name="connsiteY20-1344" fmla="*/ 1300162 h 1893094"/>
              <a:gd name="connsiteX0-1345" fmla="*/ 0 w 1629187"/>
              <a:gd name="connsiteY0-1346" fmla="*/ 1300162 h 1893094"/>
              <a:gd name="connsiteX1-1347" fmla="*/ 776288 w 1629187"/>
              <a:gd name="connsiteY1-1348" fmla="*/ 0 h 1893094"/>
              <a:gd name="connsiteX2-1349" fmla="*/ 1562100 w 1629187"/>
              <a:gd name="connsiteY2-1350" fmla="*/ 1304925 h 1893094"/>
              <a:gd name="connsiteX3-1351" fmla="*/ 1445419 w 1629187"/>
              <a:gd name="connsiteY3-1352" fmla="*/ 1466850 h 1893094"/>
              <a:gd name="connsiteX4-1353" fmla="*/ 1516856 w 1629187"/>
              <a:gd name="connsiteY4-1354" fmla="*/ 1557338 h 1893094"/>
              <a:gd name="connsiteX5-1355" fmla="*/ 1607344 w 1629187"/>
              <a:gd name="connsiteY5-1356" fmla="*/ 1726406 h 1893094"/>
              <a:gd name="connsiteX6-1357" fmla="*/ 1426369 w 1629187"/>
              <a:gd name="connsiteY6-1358" fmla="*/ 1678781 h 1893094"/>
              <a:gd name="connsiteX7-1359" fmla="*/ 1312069 w 1629187"/>
              <a:gd name="connsiteY7-1360" fmla="*/ 1640681 h 1893094"/>
              <a:gd name="connsiteX8-1361" fmla="*/ 1126331 w 1629187"/>
              <a:gd name="connsiteY8-1362" fmla="*/ 1893094 h 1893094"/>
              <a:gd name="connsiteX9-1363" fmla="*/ 909638 w 1629187"/>
              <a:gd name="connsiteY9-1364" fmla="*/ 1893094 h 1893094"/>
              <a:gd name="connsiteX10-1365" fmla="*/ 869156 w 1629187"/>
              <a:gd name="connsiteY10-1366" fmla="*/ 1826419 h 1893094"/>
              <a:gd name="connsiteX11-1367" fmla="*/ 769144 w 1629187"/>
              <a:gd name="connsiteY11-1368" fmla="*/ 1607344 h 1893094"/>
              <a:gd name="connsiteX12-1369" fmla="*/ 671513 w 1629187"/>
              <a:gd name="connsiteY12-1370" fmla="*/ 1797844 h 1893094"/>
              <a:gd name="connsiteX13-1371" fmla="*/ 661988 w 1629187"/>
              <a:gd name="connsiteY13-1372" fmla="*/ 1885950 h 1893094"/>
              <a:gd name="connsiteX14-1373" fmla="*/ 433388 w 1629187"/>
              <a:gd name="connsiteY14-1374" fmla="*/ 1885950 h 1893094"/>
              <a:gd name="connsiteX15-1375" fmla="*/ 261938 w 1629187"/>
              <a:gd name="connsiteY15-1376" fmla="*/ 1664494 h 1893094"/>
              <a:gd name="connsiteX16-1377" fmla="*/ 326231 w 1629187"/>
              <a:gd name="connsiteY16-1378" fmla="*/ 1581150 h 1893094"/>
              <a:gd name="connsiteX17-1379" fmla="*/ 414338 w 1629187"/>
              <a:gd name="connsiteY17-1380" fmla="*/ 1366837 h 1893094"/>
              <a:gd name="connsiteX18-1381" fmla="*/ 188119 w 1629187"/>
              <a:gd name="connsiteY18-1382" fmla="*/ 1404937 h 1893094"/>
              <a:gd name="connsiteX19-1383" fmla="*/ 116681 w 1629187"/>
              <a:gd name="connsiteY19-1384" fmla="*/ 1447800 h 1893094"/>
              <a:gd name="connsiteX20-1385" fmla="*/ 0 w 1629187"/>
              <a:gd name="connsiteY20-1386" fmla="*/ 1300162 h 1893094"/>
              <a:gd name="connsiteX0-1387" fmla="*/ 0 w 1629187"/>
              <a:gd name="connsiteY0-1388" fmla="*/ 1300162 h 1893094"/>
              <a:gd name="connsiteX1-1389" fmla="*/ 776288 w 1629187"/>
              <a:gd name="connsiteY1-1390" fmla="*/ 0 h 1893094"/>
              <a:gd name="connsiteX2-1391" fmla="*/ 1562100 w 1629187"/>
              <a:gd name="connsiteY2-1392" fmla="*/ 1304925 h 1893094"/>
              <a:gd name="connsiteX3-1393" fmla="*/ 1445419 w 1629187"/>
              <a:gd name="connsiteY3-1394" fmla="*/ 1466850 h 1893094"/>
              <a:gd name="connsiteX4-1395" fmla="*/ 1516856 w 1629187"/>
              <a:gd name="connsiteY4-1396" fmla="*/ 1557338 h 1893094"/>
              <a:gd name="connsiteX5-1397" fmla="*/ 1607344 w 1629187"/>
              <a:gd name="connsiteY5-1398" fmla="*/ 1726406 h 1893094"/>
              <a:gd name="connsiteX6-1399" fmla="*/ 1426369 w 1629187"/>
              <a:gd name="connsiteY6-1400" fmla="*/ 1678781 h 1893094"/>
              <a:gd name="connsiteX7-1401" fmla="*/ 1312069 w 1629187"/>
              <a:gd name="connsiteY7-1402" fmla="*/ 1640681 h 1893094"/>
              <a:gd name="connsiteX8-1403" fmla="*/ 1126331 w 1629187"/>
              <a:gd name="connsiteY8-1404" fmla="*/ 1893094 h 1893094"/>
              <a:gd name="connsiteX9-1405" fmla="*/ 909638 w 1629187"/>
              <a:gd name="connsiteY9-1406" fmla="*/ 1893094 h 1893094"/>
              <a:gd name="connsiteX10-1407" fmla="*/ 869156 w 1629187"/>
              <a:gd name="connsiteY10-1408" fmla="*/ 1826419 h 1893094"/>
              <a:gd name="connsiteX11-1409" fmla="*/ 769144 w 1629187"/>
              <a:gd name="connsiteY11-1410" fmla="*/ 1607344 h 1893094"/>
              <a:gd name="connsiteX12-1411" fmla="*/ 671513 w 1629187"/>
              <a:gd name="connsiteY12-1412" fmla="*/ 1797844 h 1893094"/>
              <a:gd name="connsiteX13-1413" fmla="*/ 661988 w 1629187"/>
              <a:gd name="connsiteY13-1414" fmla="*/ 1885950 h 1893094"/>
              <a:gd name="connsiteX14-1415" fmla="*/ 433388 w 1629187"/>
              <a:gd name="connsiteY14-1416" fmla="*/ 1885950 h 1893094"/>
              <a:gd name="connsiteX15-1417" fmla="*/ 261938 w 1629187"/>
              <a:gd name="connsiteY15-1418" fmla="*/ 1664494 h 1893094"/>
              <a:gd name="connsiteX16-1419" fmla="*/ 326231 w 1629187"/>
              <a:gd name="connsiteY16-1420" fmla="*/ 1581150 h 1893094"/>
              <a:gd name="connsiteX17-1421" fmla="*/ 414338 w 1629187"/>
              <a:gd name="connsiteY17-1422" fmla="*/ 1366837 h 1893094"/>
              <a:gd name="connsiteX18-1423" fmla="*/ 188119 w 1629187"/>
              <a:gd name="connsiteY18-1424" fmla="*/ 1404937 h 1893094"/>
              <a:gd name="connsiteX19-1425" fmla="*/ 116681 w 1629187"/>
              <a:gd name="connsiteY19-1426" fmla="*/ 1447800 h 1893094"/>
              <a:gd name="connsiteX20-1427" fmla="*/ 0 w 1629187"/>
              <a:gd name="connsiteY20-1428" fmla="*/ 1300162 h 1893094"/>
              <a:gd name="connsiteX0-1429" fmla="*/ 0 w 1629187"/>
              <a:gd name="connsiteY0-1430" fmla="*/ 1300162 h 1893094"/>
              <a:gd name="connsiteX1-1431" fmla="*/ 776288 w 1629187"/>
              <a:gd name="connsiteY1-1432" fmla="*/ 0 h 1893094"/>
              <a:gd name="connsiteX2-1433" fmla="*/ 1562100 w 1629187"/>
              <a:gd name="connsiteY2-1434" fmla="*/ 1304925 h 1893094"/>
              <a:gd name="connsiteX3-1435" fmla="*/ 1445419 w 1629187"/>
              <a:gd name="connsiteY3-1436" fmla="*/ 1466850 h 1893094"/>
              <a:gd name="connsiteX4-1437" fmla="*/ 1516856 w 1629187"/>
              <a:gd name="connsiteY4-1438" fmla="*/ 1557338 h 1893094"/>
              <a:gd name="connsiteX5-1439" fmla="*/ 1607344 w 1629187"/>
              <a:gd name="connsiteY5-1440" fmla="*/ 1726406 h 1893094"/>
              <a:gd name="connsiteX6-1441" fmla="*/ 1426369 w 1629187"/>
              <a:gd name="connsiteY6-1442" fmla="*/ 1678781 h 1893094"/>
              <a:gd name="connsiteX7-1443" fmla="*/ 1312069 w 1629187"/>
              <a:gd name="connsiteY7-1444" fmla="*/ 1640681 h 1893094"/>
              <a:gd name="connsiteX8-1445" fmla="*/ 1126331 w 1629187"/>
              <a:gd name="connsiteY8-1446" fmla="*/ 1893094 h 1893094"/>
              <a:gd name="connsiteX9-1447" fmla="*/ 909638 w 1629187"/>
              <a:gd name="connsiteY9-1448" fmla="*/ 1893094 h 1893094"/>
              <a:gd name="connsiteX10-1449" fmla="*/ 869156 w 1629187"/>
              <a:gd name="connsiteY10-1450" fmla="*/ 1826419 h 1893094"/>
              <a:gd name="connsiteX11-1451" fmla="*/ 769144 w 1629187"/>
              <a:gd name="connsiteY11-1452" fmla="*/ 1607344 h 1893094"/>
              <a:gd name="connsiteX12-1453" fmla="*/ 671513 w 1629187"/>
              <a:gd name="connsiteY12-1454" fmla="*/ 1797844 h 1893094"/>
              <a:gd name="connsiteX13-1455" fmla="*/ 661988 w 1629187"/>
              <a:gd name="connsiteY13-1456" fmla="*/ 1885950 h 1893094"/>
              <a:gd name="connsiteX14-1457" fmla="*/ 433388 w 1629187"/>
              <a:gd name="connsiteY14-1458" fmla="*/ 1885950 h 1893094"/>
              <a:gd name="connsiteX15-1459" fmla="*/ 261938 w 1629187"/>
              <a:gd name="connsiteY15-1460" fmla="*/ 1664494 h 1893094"/>
              <a:gd name="connsiteX16-1461" fmla="*/ 326231 w 1629187"/>
              <a:gd name="connsiteY16-1462" fmla="*/ 1581150 h 1893094"/>
              <a:gd name="connsiteX17-1463" fmla="*/ 414338 w 1629187"/>
              <a:gd name="connsiteY17-1464" fmla="*/ 1366837 h 1893094"/>
              <a:gd name="connsiteX18-1465" fmla="*/ 188119 w 1629187"/>
              <a:gd name="connsiteY18-1466" fmla="*/ 1404937 h 1893094"/>
              <a:gd name="connsiteX19-1467" fmla="*/ 116681 w 1629187"/>
              <a:gd name="connsiteY19-1468" fmla="*/ 1447800 h 1893094"/>
              <a:gd name="connsiteX20-1469" fmla="*/ 0 w 1629187"/>
              <a:gd name="connsiteY20-1470" fmla="*/ 1300162 h 1893094"/>
              <a:gd name="connsiteX0-1471" fmla="*/ 0 w 1629187"/>
              <a:gd name="connsiteY0-1472" fmla="*/ 1300162 h 1893094"/>
              <a:gd name="connsiteX1-1473" fmla="*/ 776288 w 1629187"/>
              <a:gd name="connsiteY1-1474" fmla="*/ 0 h 1893094"/>
              <a:gd name="connsiteX2-1475" fmla="*/ 1562100 w 1629187"/>
              <a:gd name="connsiteY2-1476" fmla="*/ 1304925 h 1893094"/>
              <a:gd name="connsiteX3-1477" fmla="*/ 1445419 w 1629187"/>
              <a:gd name="connsiteY3-1478" fmla="*/ 1466850 h 1893094"/>
              <a:gd name="connsiteX4-1479" fmla="*/ 1516856 w 1629187"/>
              <a:gd name="connsiteY4-1480" fmla="*/ 1557338 h 1893094"/>
              <a:gd name="connsiteX5-1481" fmla="*/ 1607344 w 1629187"/>
              <a:gd name="connsiteY5-1482" fmla="*/ 1726406 h 1893094"/>
              <a:gd name="connsiteX6-1483" fmla="*/ 1426369 w 1629187"/>
              <a:gd name="connsiteY6-1484" fmla="*/ 1678781 h 1893094"/>
              <a:gd name="connsiteX7-1485" fmla="*/ 1312069 w 1629187"/>
              <a:gd name="connsiteY7-1486" fmla="*/ 1640681 h 1893094"/>
              <a:gd name="connsiteX8-1487" fmla="*/ 1126331 w 1629187"/>
              <a:gd name="connsiteY8-1488" fmla="*/ 1893094 h 1893094"/>
              <a:gd name="connsiteX9-1489" fmla="*/ 909638 w 1629187"/>
              <a:gd name="connsiteY9-1490" fmla="*/ 1893094 h 1893094"/>
              <a:gd name="connsiteX10-1491" fmla="*/ 869156 w 1629187"/>
              <a:gd name="connsiteY10-1492" fmla="*/ 1826419 h 1893094"/>
              <a:gd name="connsiteX11-1493" fmla="*/ 769144 w 1629187"/>
              <a:gd name="connsiteY11-1494" fmla="*/ 1607344 h 1893094"/>
              <a:gd name="connsiteX12-1495" fmla="*/ 671513 w 1629187"/>
              <a:gd name="connsiteY12-1496" fmla="*/ 1797844 h 1893094"/>
              <a:gd name="connsiteX13-1497" fmla="*/ 661988 w 1629187"/>
              <a:gd name="connsiteY13-1498" fmla="*/ 1885950 h 1893094"/>
              <a:gd name="connsiteX14-1499" fmla="*/ 433388 w 1629187"/>
              <a:gd name="connsiteY14-1500" fmla="*/ 1885950 h 1893094"/>
              <a:gd name="connsiteX15-1501" fmla="*/ 261938 w 1629187"/>
              <a:gd name="connsiteY15-1502" fmla="*/ 1664494 h 1893094"/>
              <a:gd name="connsiteX16-1503" fmla="*/ 326231 w 1629187"/>
              <a:gd name="connsiteY16-1504" fmla="*/ 1581150 h 1893094"/>
              <a:gd name="connsiteX17-1505" fmla="*/ 414338 w 1629187"/>
              <a:gd name="connsiteY17-1506" fmla="*/ 1366837 h 1893094"/>
              <a:gd name="connsiteX18-1507" fmla="*/ 188119 w 1629187"/>
              <a:gd name="connsiteY18-1508" fmla="*/ 1404937 h 1893094"/>
              <a:gd name="connsiteX19-1509" fmla="*/ 116681 w 1629187"/>
              <a:gd name="connsiteY19-1510" fmla="*/ 1447800 h 1893094"/>
              <a:gd name="connsiteX20-1511" fmla="*/ 0 w 1629187"/>
              <a:gd name="connsiteY20-1512" fmla="*/ 1300162 h 1893094"/>
              <a:gd name="connsiteX0-1513" fmla="*/ 0 w 1629187"/>
              <a:gd name="connsiteY0-1514" fmla="*/ 1300162 h 1893094"/>
              <a:gd name="connsiteX1-1515" fmla="*/ 776288 w 1629187"/>
              <a:gd name="connsiteY1-1516" fmla="*/ 0 h 1893094"/>
              <a:gd name="connsiteX2-1517" fmla="*/ 1562100 w 1629187"/>
              <a:gd name="connsiteY2-1518" fmla="*/ 1304925 h 1893094"/>
              <a:gd name="connsiteX3-1519" fmla="*/ 1445419 w 1629187"/>
              <a:gd name="connsiteY3-1520" fmla="*/ 1466850 h 1893094"/>
              <a:gd name="connsiteX4-1521" fmla="*/ 1516856 w 1629187"/>
              <a:gd name="connsiteY4-1522" fmla="*/ 1557338 h 1893094"/>
              <a:gd name="connsiteX5-1523" fmla="*/ 1607344 w 1629187"/>
              <a:gd name="connsiteY5-1524" fmla="*/ 1726406 h 1893094"/>
              <a:gd name="connsiteX6-1525" fmla="*/ 1426369 w 1629187"/>
              <a:gd name="connsiteY6-1526" fmla="*/ 1678781 h 1893094"/>
              <a:gd name="connsiteX7-1527" fmla="*/ 1312069 w 1629187"/>
              <a:gd name="connsiteY7-1528" fmla="*/ 1640681 h 1893094"/>
              <a:gd name="connsiteX8-1529" fmla="*/ 1126331 w 1629187"/>
              <a:gd name="connsiteY8-1530" fmla="*/ 1893094 h 1893094"/>
              <a:gd name="connsiteX9-1531" fmla="*/ 909638 w 1629187"/>
              <a:gd name="connsiteY9-1532" fmla="*/ 1893094 h 1893094"/>
              <a:gd name="connsiteX10-1533" fmla="*/ 869156 w 1629187"/>
              <a:gd name="connsiteY10-1534" fmla="*/ 1826419 h 1893094"/>
              <a:gd name="connsiteX11-1535" fmla="*/ 769144 w 1629187"/>
              <a:gd name="connsiteY11-1536" fmla="*/ 1607344 h 1893094"/>
              <a:gd name="connsiteX12-1537" fmla="*/ 671513 w 1629187"/>
              <a:gd name="connsiteY12-1538" fmla="*/ 1797844 h 1893094"/>
              <a:gd name="connsiteX13-1539" fmla="*/ 661988 w 1629187"/>
              <a:gd name="connsiteY13-1540" fmla="*/ 1885950 h 1893094"/>
              <a:gd name="connsiteX14-1541" fmla="*/ 433388 w 1629187"/>
              <a:gd name="connsiteY14-1542" fmla="*/ 1885950 h 1893094"/>
              <a:gd name="connsiteX15-1543" fmla="*/ 261938 w 1629187"/>
              <a:gd name="connsiteY15-1544" fmla="*/ 1664494 h 1893094"/>
              <a:gd name="connsiteX16-1545" fmla="*/ 326231 w 1629187"/>
              <a:gd name="connsiteY16-1546" fmla="*/ 1581150 h 1893094"/>
              <a:gd name="connsiteX17-1547" fmla="*/ 414338 w 1629187"/>
              <a:gd name="connsiteY17-1548" fmla="*/ 1366837 h 1893094"/>
              <a:gd name="connsiteX18-1549" fmla="*/ 192881 w 1629187"/>
              <a:gd name="connsiteY18-1550" fmla="*/ 1412080 h 1893094"/>
              <a:gd name="connsiteX19-1551" fmla="*/ 116681 w 1629187"/>
              <a:gd name="connsiteY19-1552" fmla="*/ 1447800 h 1893094"/>
              <a:gd name="connsiteX20-1553" fmla="*/ 0 w 1629187"/>
              <a:gd name="connsiteY20-1554" fmla="*/ 1300162 h 1893094"/>
              <a:gd name="connsiteX0-1555" fmla="*/ 0 w 1629187"/>
              <a:gd name="connsiteY0-1556" fmla="*/ 1300162 h 1893094"/>
              <a:gd name="connsiteX1-1557" fmla="*/ 776288 w 1629187"/>
              <a:gd name="connsiteY1-1558" fmla="*/ 0 h 1893094"/>
              <a:gd name="connsiteX2-1559" fmla="*/ 1562100 w 1629187"/>
              <a:gd name="connsiteY2-1560" fmla="*/ 1304925 h 1893094"/>
              <a:gd name="connsiteX3-1561" fmla="*/ 1445419 w 1629187"/>
              <a:gd name="connsiteY3-1562" fmla="*/ 1466850 h 1893094"/>
              <a:gd name="connsiteX4-1563" fmla="*/ 1516856 w 1629187"/>
              <a:gd name="connsiteY4-1564" fmla="*/ 1557338 h 1893094"/>
              <a:gd name="connsiteX5-1565" fmla="*/ 1607344 w 1629187"/>
              <a:gd name="connsiteY5-1566" fmla="*/ 1726406 h 1893094"/>
              <a:gd name="connsiteX6-1567" fmla="*/ 1426369 w 1629187"/>
              <a:gd name="connsiteY6-1568" fmla="*/ 1678781 h 1893094"/>
              <a:gd name="connsiteX7-1569" fmla="*/ 1312069 w 1629187"/>
              <a:gd name="connsiteY7-1570" fmla="*/ 1640681 h 1893094"/>
              <a:gd name="connsiteX8-1571" fmla="*/ 1126331 w 1629187"/>
              <a:gd name="connsiteY8-1572" fmla="*/ 1893094 h 1893094"/>
              <a:gd name="connsiteX9-1573" fmla="*/ 909638 w 1629187"/>
              <a:gd name="connsiteY9-1574" fmla="*/ 1893094 h 1893094"/>
              <a:gd name="connsiteX10-1575" fmla="*/ 869156 w 1629187"/>
              <a:gd name="connsiteY10-1576" fmla="*/ 1826419 h 1893094"/>
              <a:gd name="connsiteX11-1577" fmla="*/ 769144 w 1629187"/>
              <a:gd name="connsiteY11-1578" fmla="*/ 1607344 h 1893094"/>
              <a:gd name="connsiteX12-1579" fmla="*/ 671513 w 1629187"/>
              <a:gd name="connsiteY12-1580" fmla="*/ 1797844 h 1893094"/>
              <a:gd name="connsiteX13-1581" fmla="*/ 661988 w 1629187"/>
              <a:gd name="connsiteY13-1582" fmla="*/ 1885950 h 1893094"/>
              <a:gd name="connsiteX14-1583" fmla="*/ 433388 w 1629187"/>
              <a:gd name="connsiteY14-1584" fmla="*/ 1885950 h 1893094"/>
              <a:gd name="connsiteX15-1585" fmla="*/ 261938 w 1629187"/>
              <a:gd name="connsiteY15-1586" fmla="*/ 1664494 h 1893094"/>
              <a:gd name="connsiteX16-1587" fmla="*/ 326231 w 1629187"/>
              <a:gd name="connsiteY16-1588" fmla="*/ 1581150 h 1893094"/>
              <a:gd name="connsiteX17-1589" fmla="*/ 407194 w 1629187"/>
              <a:gd name="connsiteY17-1590" fmla="*/ 1373981 h 1893094"/>
              <a:gd name="connsiteX18-1591" fmla="*/ 192881 w 1629187"/>
              <a:gd name="connsiteY18-1592" fmla="*/ 1412080 h 1893094"/>
              <a:gd name="connsiteX19-1593" fmla="*/ 116681 w 1629187"/>
              <a:gd name="connsiteY19-1594" fmla="*/ 1447800 h 1893094"/>
              <a:gd name="connsiteX20-1595" fmla="*/ 0 w 1629187"/>
              <a:gd name="connsiteY20-1596" fmla="*/ 1300162 h 1893094"/>
              <a:gd name="connsiteX0-1597" fmla="*/ 0 w 1629187"/>
              <a:gd name="connsiteY0-1598" fmla="*/ 1300162 h 1893094"/>
              <a:gd name="connsiteX1-1599" fmla="*/ 776288 w 1629187"/>
              <a:gd name="connsiteY1-1600" fmla="*/ 0 h 1893094"/>
              <a:gd name="connsiteX2-1601" fmla="*/ 1562100 w 1629187"/>
              <a:gd name="connsiteY2-1602" fmla="*/ 1304925 h 1893094"/>
              <a:gd name="connsiteX3-1603" fmla="*/ 1445419 w 1629187"/>
              <a:gd name="connsiteY3-1604" fmla="*/ 1466850 h 1893094"/>
              <a:gd name="connsiteX4-1605" fmla="*/ 1516856 w 1629187"/>
              <a:gd name="connsiteY4-1606" fmla="*/ 1557338 h 1893094"/>
              <a:gd name="connsiteX5-1607" fmla="*/ 1607344 w 1629187"/>
              <a:gd name="connsiteY5-1608" fmla="*/ 1726406 h 1893094"/>
              <a:gd name="connsiteX6-1609" fmla="*/ 1426369 w 1629187"/>
              <a:gd name="connsiteY6-1610" fmla="*/ 1678781 h 1893094"/>
              <a:gd name="connsiteX7-1611" fmla="*/ 1312069 w 1629187"/>
              <a:gd name="connsiteY7-1612" fmla="*/ 1640681 h 1893094"/>
              <a:gd name="connsiteX8-1613" fmla="*/ 1126331 w 1629187"/>
              <a:gd name="connsiteY8-1614" fmla="*/ 1893094 h 1893094"/>
              <a:gd name="connsiteX9-1615" fmla="*/ 909638 w 1629187"/>
              <a:gd name="connsiteY9-1616" fmla="*/ 1893094 h 1893094"/>
              <a:gd name="connsiteX10-1617" fmla="*/ 869156 w 1629187"/>
              <a:gd name="connsiteY10-1618" fmla="*/ 1826419 h 1893094"/>
              <a:gd name="connsiteX11-1619" fmla="*/ 769144 w 1629187"/>
              <a:gd name="connsiteY11-1620" fmla="*/ 1607344 h 1893094"/>
              <a:gd name="connsiteX12-1621" fmla="*/ 671513 w 1629187"/>
              <a:gd name="connsiteY12-1622" fmla="*/ 1797844 h 1893094"/>
              <a:gd name="connsiteX13-1623" fmla="*/ 661988 w 1629187"/>
              <a:gd name="connsiteY13-1624" fmla="*/ 1885950 h 1893094"/>
              <a:gd name="connsiteX14-1625" fmla="*/ 433388 w 1629187"/>
              <a:gd name="connsiteY14-1626" fmla="*/ 1885950 h 1893094"/>
              <a:gd name="connsiteX15-1627" fmla="*/ 261938 w 1629187"/>
              <a:gd name="connsiteY15-1628" fmla="*/ 1664494 h 1893094"/>
              <a:gd name="connsiteX16-1629" fmla="*/ 326231 w 1629187"/>
              <a:gd name="connsiteY16-1630" fmla="*/ 1581150 h 1893094"/>
              <a:gd name="connsiteX17-1631" fmla="*/ 407194 w 1629187"/>
              <a:gd name="connsiteY17-1632" fmla="*/ 1373981 h 1893094"/>
              <a:gd name="connsiteX18-1633" fmla="*/ 192881 w 1629187"/>
              <a:gd name="connsiteY18-1634" fmla="*/ 1412080 h 1893094"/>
              <a:gd name="connsiteX19-1635" fmla="*/ 116681 w 1629187"/>
              <a:gd name="connsiteY19-1636" fmla="*/ 1447800 h 1893094"/>
              <a:gd name="connsiteX20-1637" fmla="*/ 0 w 1629187"/>
              <a:gd name="connsiteY20-1638" fmla="*/ 1300162 h 1893094"/>
              <a:gd name="connsiteX0-1639" fmla="*/ 0 w 1629187"/>
              <a:gd name="connsiteY0-1640" fmla="*/ 1300162 h 1893094"/>
              <a:gd name="connsiteX1-1641" fmla="*/ 776288 w 1629187"/>
              <a:gd name="connsiteY1-1642" fmla="*/ 0 h 1893094"/>
              <a:gd name="connsiteX2-1643" fmla="*/ 1562100 w 1629187"/>
              <a:gd name="connsiteY2-1644" fmla="*/ 1304925 h 1893094"/>
              <a:gd name="connsiteX3-1645" fmla="*/ 1445419 w 1629187"/>
              <a:gd name="connsiteY3-1646" fmla="*/ 1466850 h 1893094"/>
              <a:gd name="connsiteX4-1647" fmla="*/ 1516856 w 1629187"/>
              <a:gd name="connsiteY4-1648" fmla="*/ 1557338 h 1893094"/>
              <a:gd name="connsiteX5-1649" fmla="*/ 1607344 w 1629187"/>
              <a:gd name="connsiteY5-1650" fmla="*/ 1726406 h 1893094"/>
              <a:gd name="connsiteX6-1651" fmla="*/ 1426369 w 1629187"/>
              <a:gd name="connsiteY6-1652" fmla="*/ 1678781 h 1893094"/>
              <a:gd name="connsiteX7-1653" fmla="*/ 1312069 w 1629187"/>
              <a:gd name="connsiteY7-1654" fmla="*/ 1640681 h 1893094"/>
              <a:gd name="connsiteX8-1655" fmla="*/ 1126331 w 1629187"/>
              <a:gd name="connsiteY8-1656" fmla="*/ 1893094 h 1893094"/>
              <a:gd name="connsiteX9-1657" fmla="*/ 909638 w 1629187"/>
              <a:gd name="connsiteY9-1658" fmla="*/ 1893094 h 1893094"/>
              <a:gd name="connsiteX10-1659" fmla="*/ 869156 w 1629187"/>
              <a:gd name="connsiteY10-1660" fmla="*/ 1826419 h 1893094"/>
              <a:gd name="connsiteX11-1661" fmla="*/ 769144 w 1629187"/>
              <a:gd name="connsiteY11-1662" fmla="*/ 1607344 h 1893094"/>
              <a:gd name="connsiteX12-1663" fmla="*/ 671513 w 1629187"/>
              <a:gd name="connsiteY12-1664" fmla="*/ 1797844 h 1893094"/>
              <a:gd name="connsiteX13-1665" fmla="*/ 661988 w 1629187"/>
              <a:gd name="connsiteY13-1666" fmla="*/ 1885950 h 1893094"/>
              <a:gd name="connsiteX14-1667" fmla="*/ 433388 w 1629187"/>
              <a:gd name="connsiteY14-1668" fmla="*/ 1885950 h 1893094"/>
              <a:gd name="connsiteX15-1669" fmla="*/ 261938 w 1629187"/>
              <a:gd name="connsiteY15-1670" fmla="*/ 1664494 h 1893094"/>
              <a:gd name="connsiteX16-1671" fmla="*/ 326231 w 1629187"/>
              <a:gd name="connsiteY16-1672" fmla="*/ 1581150 h 1893094"/>
              <a:gd name="connsiteX17-1673" fmla="*/ 407194 w 1629187"/>
              <a:gd name="connsiteY17-1674" fmla="*/ 1373981 h 1893094"/>
              <a:gd name="connsiteX18-1675" fmla="*/ 192881 w 1629187"/>
              <a:gd name="connsiteY18-1676" fmla="*/ 1412080 h 1893094"/>
              <a:gd name="connsiteX19-1677" fmla="*/ 116681 w 1629187"/>
              <a:gd name="connsiteY19-1678" fmla="*/ 1447800 h 1893094"/>
              <a:gd name="connsiteX20-1679" fmla="*/ 0 w 1629187"/>
              <a:gd name="connsiteY20-1680" fmla="*/ 1300162 h 1893094"/>
              <a:gd name="connsiteX0-1681" fmla="*/ 0 w 1629187"/>
              <a:gd name="connsiteY0-1682" fmla="*/ 1300162 h 1893094"/>
              <a:gd name="connsiteX1-1683" fmla="*/ 776288 w 1629187"/>
              <a:gd name="connsiteY1-1684" fmla="*/ 0 h 1893094"/>
              <a:gd name="connsiteX2-1685" fmla="*/ 1562100 w 1629187"/>
              <a:gd name="connsiteY2-1686" fmla="*/ 1304925 h 1893094"/>
              <a:gd name="connsiteX3-1687" fmla="*/ 1445419 w 1629187"/>
              <a:gd name="connsiteY3-1688" fmla="*/ 1466850 h 1893094"/>
              <a:gd name="connsiteX4-1689" fmla="*/ 1516856 w 1629187"/>
              <a:gd name="connsiteY4-1690" fmla="*/ 1557338 h 1893094"/>
              <a:gd name="connsiteX5-1691" fmla="*/ 1607344 w 1629187"/>
              <a:gd name="connsiteY5-1692" fmla="*/ 1726406 h 1893094"/>
              <a:gd name="connsiteX6-1693" fmla="*/ 1426369 w 1629187"/>
              <a:gd name="connsiteY6-1694" fmla="*/ 1678781 h 1893094"/>
              <a:gd name="connsiteX7-1695" fmla="*/ 1312069 w 1629187"/>
              <a:gd name="connsiteY7-1696" fmla="*/ 1640681 h 1893094"/>
              <a:gd name="connsiteX8-1697" fmla="*/ 1126331 w 1629187"/>
              <a:gd name="connsiteY8-1698" fmla="*/ 1893094 h 1893094"/>
              <a:gd name="connsiteX9-1699" fmla="*/ 909638 w 1629187"/>
              <a:gd name="connsiteY9-1700" fmla="*/ 1893094 h 1893094"/>
              <a:gd name="connsiteX10-1701" fmla="*/ 869156 w 1629187"/>
              <a:gd name="connsiteY10-1702" fmla="*/ 1826419 h 1893094"/>
              <a:gd name="connsiteX11-1703" fmla="*/ 769144 w 1629187"/>
              <a:gd name="connsiteY11-1704" fmla="*/ 1607344 h 1893094"/>
              <a:gd name="connsiteX12-1705" fmla="*/ 671513 w 1629187"/>
              <a:gd name="connsiteY12-1706" fmla="*/ 1797844 h 1893094"/>
              <a:gd name="connsiteX13-1707" fmla="*/ 661988 w 1629187"/>
              <a:gd name="connsiteY13-1708" fmla="*/ 1885950 h 1893094"/>
              <a:gd name="connsiteX14-1709" fmla="*/ 433388 w 1629187"/>
              <a:gd name="connsiteY14-1710" fmla="*/ 1885950 h 1893094"/>
              <a:gd name="connsiteX15-1711" fmla="*/ 261938 w 1629187"/>
              <a:gd name="connsiteY15-1712" fmla="*/ 1664494 h 1893094"/>
              <a:gd name="connsiteX16-1713" fmla="*/ 326231 w 1629187"/>
              <a:gd name="connsiteY16-1714" fmla="*/ 1581150 h 1893094"/>
              <a:gd name="connsiteX17-1715" fmla="*/ 407194 w 1629187"/>
              <a:gd name="connsiteY17-1716" fmla="*/ 1373981 h 1893094"/>
              <a:gd name="connsiteX18-1717" fmla="*/ 192881 w 1629187"/>
              <a:gd name="connsiteY18-1718" fmla="*/ 1412080 h 1893094"/>
              <a:gd name="connsiteX19-1719" fmla="*/ 116681 w 1629187"/>
              <a:gd name="connsiteY19-1720" fmla="*/ 1447800 h 1893094"/>
              <a:gd name="connsiteX20-1721" fmla="*/ 0 w 1629187"/>
              <a:gd name="connsiteY20-1722" fmla="*/ 1300162 h 1893094"/>
              <a:gd name="connsiteX0-1723" fmla="*/ 0 w 1629187"/>
              <a:gd name="connsiteY0-1724" fmla="*/ 1300162 h 1893094"/>
              <a:gd name="connsiteX1-1725" fmla="*/ 776288 w 1629187"/>
              <a:gd name="connsiteY1-1726" fmla="*/ 0 h 1893094"/>
              <a:gd name="connsiteX2-1727" fmla="*/ 1562100 w 1629187"/>
              <a:gd name="connsiteY2-1728" fmla="*/ 1304925 h 1893094"/>
              <a:gd name="connsiteX3-1729" fmla="*/ 1445419 w 1629187"/>
              <a:gd name="connsiteY3-1730" fmla="*/ 1466850 h 1893094"/>
              <a:gd name="connsiteX4-1731" fmla="*/ 1516856 w 1629187"/>
              <a:gd name="connsiteY4-1732" fmla="*/ 1557338 h 1893094"/>
              <a:gd name="connsiteX5-1733" fmla="*/ 1607344 w 1629187"/>
              <a:gd name="connsiteY5-1734" fmla="*/ 1726406 h 1893094"/>
              <a:gd name="connsiteX6-1735" fmla="*/ 1426369 w 1629187"/>
              <a:gd name="connsiteY6-1736" fmla="*/ 1678781 h 1893094"/>
              <a:gd name="connsiteX7-1737" fmla="*/ 1312069 w 1629187"/>
              <a:gd name="connsiteY7-1738" fmla="*/ 1640681 h 1893094"/>
              <a:gd name="connsiteX8-1739" fmla="*/ 1126331 w 1629187"/>
              <a:gd name="connsiteY8-1740" fmla="*/ 1893094 h 1893094"/>
              <a:gd name="connsiteX9-1741" fmla="*/ 909638 w 1629187"/>
              <a:gd name="connsiteY9-1742" fmla="*/ 1893094 h 1893094"/>
              <a:gd name="connsiteX10-1743" fmla="*/ 869156 w 1629187"/>
              <a:gd name="connsiteY10-1744" fmla="*/ 1826419 h 1893094"/>
              <a:gd name="connsiteX11-1745" fmla="*/ 769144 w 1629187"/>
              <a:gd name="connsiteY11-1746" fmla="*/ 1607344 h 1893094"/>
              <a:gd name="connsiteX12-1747" fmla="*/ 671513 w 1629187"/>
              <a:gd name="connsiteY12-1748" fmla="*/ 1797844 h 1893094"/>
              <a:gd name="connsiteX13-1749" fmla="*/ 661988 w 1629187"/>
              <a:gd name="connsiteY13-1750" fmla="*/ 1885950 h 1893094"/>
              <a:gd name="connsiteX14-1751" fmla="*/ 433388 w 1629187"/>
              <a:gd name="connsiteY14-1752" fmla="*/ 1885950 h 1893094"/>
              <a:gd name="connsiteX15-1753" fmla="*/ 261938 w 1629187"/>
              <a:gd name="connsiteY15-1754" fmla="*/ 1664494 h 1893094"/>
              <a:gd name="connsiteX16-1755" fmla="*/ 326231 w 1629187"/>
              <a:gd name="connsiteY16-1756" fmla="*/ 1581150 h 1893094"/>
              <a:gd name="connsiteX17-1757" fmla="*/ 407194 w 1629187"/>
              <a:gd name="connsiteY17-1758" fmla="*/ 1373981 h 1893094"/>
              <a:gd name="connsiteX18-1759" fmla="*/ 192881 w 1629187"/>
              <a:gd name="connsiteY18-1760" fmla="*/ 1412080 h 1893094"/>
              <a:gd name="connsiteX19-1761" fmla="*/ 116681 w 1629187"/>
              <a:gd name="connsiteY19-1762" fmla="*/ 1447800 h 1893094"/>
              <a:gd name="connsiteX20-1763" fmla="*/ 0 w 1629187"/>
              <a:gd name="connsiteY20-1764" fmla="*/ 1300162 h 1893094"/>
              <a:gd name="connsiteX0-1765" fmla="*/ 0 w 1629187"/>
              <a:gd name="connsiteY0-1766" fmla="*/ 1300162 h 1893094"/>
              <a:gd name="connsiteX1-1767" fmla="*/ 776288 w 1629187"/>
              <a:gd name="connsiteY1-1768" fmla="*/ 0 h 1893094"/>
              <a:gd name="connsiteX2-1769" fmla="*/ 1562100 w 1629187"/>
              <a:gd name="connsiteY2-1770" fmla="*/ 1304925 h 1893094"/>
              <a:gd name="connsiteX3-1771" fmla="*/ 1445419 w 1629187"/>
              <a:gd name="connsiteY3-1772" fmla="*/ 1466850 h 1893094"/>
              <a:gd name="connsiteX4-1773" fmla="*/ 1516856 w 1629187"/>
              <a:gd name="connsiteY4-1774" fmla="*/ 1557338 h 1893094"/>
              <a:gd name="connsiteX5-1775" fmla="*/ 1607344 w 1629187"/>
              <a:gd name="connsiteY5-1776" fmla="*/ 1726406 h 1893094"/>
              <a:gd name="connsiteX6-1777" fmla="*/ 1426369 w 1629187"/>
              <a:gd name="connsiteY6-1778" fmla="*/ 1678781 h 1893094"/>
              <a:gd name="connsiteX7-1779" fmla="*/ 1312069 w 1629187"/>
              <a:gd name="connsiteY7-1780" fmla="*/ 1640681 h 1893094"/>
              <a:gd name="connsiteX8-1781" fmla="*/ 1126331 w 1629187"/>
              <a:gd name="connsiteY8-1782" fmla="*/ 1893094 h 1893094"/>
              <a:gd name="connsiteX9-1783" fmla="*/ 909638 w 1629187"/>
              <a:gd name="connsiteY9-1784" fmla="*/ 1893094 h 1893094"/>
              <a:gd name="connsiteX10-1785" fmla="*/ 869156 w 1629187"/>
              <a:gd name="connsiteY10-1786" fmla="*/ 1826419 h 1893094"/>
              <a:gd name="connsiteX11-1787" fmla="*/ 769144 w 1629187"/>
              <a:gd name="connsiteY11-1788" fmla="*/ 1607344 h 1893094"/>
              <a:gd name="connsiteX12-1789" fmla="*/ 671513 w 1629187"/>
              <a:gd name="connsiteY12-1790" fmla="*/ 1797844 h 1893094"/>
              <a:gd name="connsiteX13-1791" fmla="*/ 661988 w 1629187"/>
              <a:gd name="connsiteY13-1792" fmla="*/ 1885950 h 1893094"/>
              <a:gd name="connsiteX14-1793" fmla="*/ 433388 w 1629187"/>
              <a:gd name="connsiteY14-1794" fmla="*/ 1885950 h 1893094"/>
              <a:gd name="connsiteX15-1795" fmla="*/ 261938 w 1629187"/>
              <a:gd name="connsiteY15-1796" fmla="*/ 1664494 h 1893094"/>
              <a:gd name="connsiteX16-1797" fmla="*/ 326231 w 1629187"/>
              <a:gd name="connsiteY16-1798" fmla="*/ 1581150 h 1893094"/>
              <a:gd name="connsiteX17-1799" fmla="*/ 407194 w 1629187"/>
              <a:gd name="connsiteY17-1800" fmla="*/ 1373981 h 1893094"/>
              <a:gd name="connsiteX18-1801" fmla="*/ 192881 w 1629187"/>
              <a:gd name="connsiteY18-1802" fmla="*/ 1412080 h 1893094"/>
              <a:gd name="connsiteX19-1803" fmla="*/ 111919 w 1629187"/>
              <a:gd name="connsiteY19-1804" fmla="*/ 1454944 h 1893094"/>
              <a:gd name="connsiteX20-1805" fmla="*/ 0 w 1629187"/>
              <a:gd name="connsiteY20-1806" fmla="*/ 1300162 h 1893094"/>
              <a:gd name="connsiteX0-1807" fmla="*/ 0 w 1629187"/>
              <a:gd name="connsiteY0-1808" fmla="*/ 1300162 h 1893094"/>
              <a:gd name="connsiteX1-1809" fmla="*/ 776288 w 1629187"/>
              <a:gd name="connsiteY1-1810" fmla="*/ 0 h 1893094"/>
              <a:gd name="connsiteX2-1811" fmla="*/ 1562100 w 1629187"/>
              <a:gd name="connsiteY2-1812" fmla="*/ 1304925 h 1893094"/>
              <a:gd name="connsiteX3-1813" fmla="*/ 1445419 w 1629187"/>
              <a:gd name="connsiteY3-1814" fmla="*/ 1466850 h 1893094"/>
              <a:gd name="connsiteX4-1815" fmla="*/ 1516856 w 1629187"/>
              <a:gd name="connsiteY4-1816" fmla="*/ 1557338 h 1893094"/>
              <a:gd name="connsiteX5-1817" fmla="*/ 1607344 w 1629187"/>
              <a:gd name="connsiteY5-1818" fmla="*/ 1726406 h 1893094"/>
              <a:gd name="connsiteX6-1819" fmla="*/ 1426369 w 1629187"/>
              <a:gd name="connsiteY6-1820" fmla="*/ 1678781 h 1893094"/>
              <a:gd name="connsiteX7-1821" fmla="*/ 1312069 w 1629187"/>
              <a:gd name="connsiteY7-1822" fmla="*/ 1640681 h 1893094"/>
              <a:gd name="connsiteX8-1823" fmla="*/ 1126331 w 1629187"/>
              <a:gd name="connsiteY8-1824" fmla="*/ 1893094 h 1893094"/>
              <a:gd name="connsiteX9-1825" fmla="*/ 909638 w 1629187"/>
              <a:gd name="connsiteY9-1826" fmla="*/ 1893094 h 1893094"/>
              <a:gd name="connsiteX10-1827" fmla="*/ 869156 w 1629187"/>
              <a:gd name="connsiteY10-1828" fmla="*/ 1826419 h 1893094"/>
              <a:gd name="connsiteX11-1829" fmla="*/ 769144 w 1629187"/>
              <a:gd name="connsiteY11-1830" fmla="*/ 1607344 h 1893094"/>
              <a:gd name="connsiteX12-1831" fmla="*/ 671513 w 1629187"/>
              <a:gd name="connsiteY12-1832" fmla="*/ 1797844 h 1893094"/>
              <a:gd name="connsiteX13-1833" fmla="*/ 661988 w 1629187"/>
              <a:gd name="connsiteY13-1834" fmla="*/ 1885950 h 1893094"/>
              <a:gd name="connsiteX14-1835" fmla="*/ 433388 w 1629187"/>
              <a:gd name="connsiteY14-1836" fmla="*/ 1885950 h 1893094"/>
              <a:gd name="connsiteX15-1837" fmla="*/ 261938 w 1629187"/>
              <a:gd name="connsiteY15-1838" fmla="*/ 1664494 h 1893094"/>
              <a:gd name="connsiteX16-1839" fmla="*/ 326231 w 1629187"/>
              <a:gd name="connsiteY16-1840" fmla="*/ 1581150 h 1893094"/>
              <a:gd name="connsiteX17-1841" fmla="*/ 407194 w 1629187"/>
              <a:gd name="connsiteY17-1842" fmla="*/ 1373981 h 1893094"/>
              <a:gd name="connsiteX18-1843" fmla="*/ 192881 w 1629187"/>
              <a:gd name="connsiteY18-1844" fmla="*/ 1412080 h 1893094"/>
              <a:gd name="connsiteX19-1845" fmla="*/ 111919 w 1629187"/>
              <a:gd name="connsiteY19-1846" fmla="*/ 1454944 h 1893094"/>
              <a:gd name="connsiteX20-1847" fmla="*/ 0 w 1629187"/>
              <a:gd name="connsiteY20-1848" fmla="*/ 1300162 h 1893094"/>
              <a:gd name="connsiteX0-1849" fmla="*/ 0 w 1629187"/>
              <a:gd name="connsiteY0-1850" fmla="*/ 1300162 h 1893094"/>
              <a:gd name="connsiteX1-1851" fmla="*/ 776288 w 1629187"/>
              <a:gd name="connsiteY1-1852" fmla="*/ 0 h 1893094"/>
              <a:gd name="connsiteX2-1853" fmla="*/ 1562100 w 1629187"/>
              <a:gd name="connsiteY2-1854" fmla="*/ 1304925 h 1893094"/>
              <a:gd name="connsiteX3-1855" fmla="*/ 1445419 w 1629187"/>
              <a:gd name="connsiteY3-1856" fmla="*/ 1466850 h 1893094"/>
              <a:gd name="connsiteX4-1857" fmla="*/ 1516856 w 1629187"/>
              <a:gd name="connsiteY4-1858" fmla="*/ 1557338 h 1893094"/>
              <a:gd name="connsiteX5-1859" fmla="*/ 1607344 w 1629187"/>
              <a:gd name="connsiteY5-1860" fmla="*/ 1726406 h 1893094"/>
              <a:gd name="connsiteX6-1861" fmla="*/ 1426369 w 1629187"/>
              <a:gd name="connsiteY6-1862" fmla="*/ 1678781 h 1893094"/>
              <a:gd name="connsiteX7-1863" fmla="*/ 1312069 w 1629187"/>
              <a:gd name="connsiteY7-1864" fmla="*/ 1640681 h 1893094"/>
              <a:gd name="connsiteX8-1865" fmla="*/ 1126331 w 1629187"/>
              <a:gd name="connsiteY8-1866" fmla="*/ 1893094 h 1893094"/>
              <a:gd name="connsiteX9-1867" fmla="*/ 909638 w 1629187"/>
              <a:gd name="connsiteY9-1868" fmla="*/ 1893094 h 1893094"/>
              <a:gd name="connsiteX10-1869" fmla="*/ 869156 w 1629187"/>
              <a:gd name="connsiteY10-1870" fmla="*/ 1826419 h 1893094"/>
              <a:gd name="connsiteX11-1871" fmla="*/ 769144 w 1629187"/>
              <a:gd name="connsiteY11-1872" fmla="*/ 1607344 h 1893094"/>
              <a:gd name="connsiteX12-1873" fmla="*/ 671513 w 1629187"/>
              <a:gd name="connsiteY12-1874" fmla="*/ 1797844 h 1893094"/>
              <a:gd name="connsiteX13-1875" fmla="*/ 661988 w 1629187"/>
              <a:gd name="connsiteY13-1876" fmla="*/ 1885950 h 1893094"/>
              <a:gd name="connsiteX14-1877" fmla="*/ 433388 w 1629187"/>
              <a:gd name="connsiteY14-1878" fmla="*/ 1885950 h 1893094"/>
              <a:gd name="connsiteX15-1879" fmla="*/ 261938 w 1629187"/>
              <a:gd name="connsiteY15-1880" fmla="*/ 1664494 h 1893094"/>
              <a:gd name="connsiteX16-1881" fmla="*/ 326231 w 1629187"/>
              <a:gd name="connsiteY16-1882" fmla="*/ 1581150 h 1893094"/>
              <a:gd name="connsiteX17-1883" fmla="*/ 407194 w 1629187"/>
              <a:gd name="connsiteY17-1884" fmla="*/ 1373981 h 1893094"/>
              <a:gd name="connsiteX18-1885" fmla="*/ 192881 w 1629187"/>
              <a:gd name="connsiteY18-1886" fmla="*/ 1412080 h 1893094"/>
              <a:gd name="connsiteX19-1887" fmla="*/ 111919 w 1629187"/>
              <a:gd name="connsiteY19-1888" fmla="*/ 1454944 h 1893094"/>
              <a:gd name="connsiteX20-1889" fmla="*/ 0 w 1629187"/>
              <a:gd name="connsiteY20-1890" fmla="*/ 1300162 h 1893094"/>
              <a:gd name="connsiteX0-1891" fmla="*/ 0 w 1629187"/>
              <a:gd name="connsiteY0-1892" fmla="*/ 1300162 h 1893094"/>
              <a:gd name="connsiteX1-1893" fmla="*/ 776288 w 1629187"/>
              <a:gd name="connsiteY1-1894" fmla="*/ 0 h 1893094"/>
              <a:gd name="connsiteX2-1895" fmla="*/ 1562100 w 1629187"/>
              <a:gd name="connsiteY2-1896" fmla="*/ 1304925 h 1893094"/>
              <a:gd name="connsiteX3-1897" fmla="*/ 1445419 w 1629187"/>
              <a:gd name="connsiteY3-1898" fmla="*/ 1466850 h 1893094"/>
              <a:gd name="connsiteX4-1899" fmla="*/ 1516856 w 1629187"/>
              <a:gd name="connsiteY4-1900" fmla="*/ 1557338 h 1893094"/>
              <a:gd name="connsiteX5-1901" fmla="*/ 1607344 w 1629187"/>
              <a:gd name="connsiteY5-1902" fmla="*/ 1726406 h 1893094"/>
              <a:gd name="connsiteX6-1903" fmla="*/ 1426369 w 1629187"/>
              <a:gd name="connsiteY6-1904" fmla="*/ 1678781 h 1893094"/>
              <a:gd name="connsiteX7-1905" fmla="*/ 1312069 w 1629187"/>
              <a:gd name="connsiteY7-1906" fmla="*/ 1640681 h 1893094"/>
              <a:gd name="connsiteX8-1907" fmla="*/ 1126331 w 1629187"/>
              <a:gd name="connsiteY8-1908" fmla="*/ 1893094 h 1893094"/>
              <a:gd name="connsiteX9-1909" fmla="*/ 909638 w 1629187"/>
              <a:gd name="connsiteY9-1910" fmla="*/ 1893094 h 1893094"/>
              <a:gd name="connsiteX10-1911" fmla="*/ 869156 w 1629187"/>
              <a:gd name="connsiteY10-1912" fmla="*/ 1826419 h 1893094"/>
              <a:gd name="connsiteX11-1913" fmla="*/ 769144 w 1629187"/>
              <a:gd name="connsiteY11-1914" fmla="*/ 1607344 h 1893094"/>
              <a:gd name="connsiteX12-1915" fmla="*/ 671513 w 1629187"/>
              <a:gd name="connsiteY12-1916" fmla="*/ 1797844 h 1893094"/>
              <a:gd name="connsiteX13-1917" fmla="*/ 661988 w 1629187"/>
              <a:gd name="connsiteY13-1918" fmla="*/ 1885950 h 1893094"/>
              <a:gd name="connsiteX14-1919" fmla="*/ 433388 w 1629187"/>
              <a:gd name="connsiteY14-1920" fmla="*/ 1885950 h 1893094"/>
              <a:gd name="connsiteX15-1921" fmla="*/ 261938 w 1629187"/>
              <a:gd name="connsiteY15-1922" fmla="*/ 1664494 h 1893094"/>
              <a:gd name="connsiteX16-1923" fmla="*/ 326231 w 1629187"/>
              <a:gd name="connsiteY16-1924" fmla="*/ 1581150 h 1893094"/>
              <a:gd name="connsiteX17-1925" fmla="*/ 407194 w 1629187"/>
              <a:gd name="connsiteY17-1926" fmla="*/ 1373981 h 1893094"/>
              <a:gd name="connsiteX18-1927" fmla="*/ 192881 w 1629187"/>
              <a:gd name="connsiteY18-1928" fmla="*/ 1412080 h 1893094"/>
              <a:gd name="connsiteX19-1929" fmla="*/ 111919 w 1629187"/>
              <a:gd name="connsiteY19-1930" fmla="*/ 1454944 h 1893094"/>
              <a:gd name="connsiteX20-1931" fmla="*/ 0 w 1629187"/>
              <a:gd name="connsiteY20-1932" fmla="*/ 1300162 h 189309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</a:cxnLst>
            <a:rect l="l" t="t" r="r" b="b"/>
            <a:pathLst>
              <a:path w="1629187" h="1893094">
                <a:moveTo>
                  <a:pt x="0" y="1300162"/>
                </a:moveTo>
                <a:lnTo>
                  <a:pt x="776288" y="0"/>
                </a:lnTo>
                <a:lnTo>
                  <a:pt x="1562100" y="1304925"/>
                </a:lnTo>
                <a:lnTo>
                  <a:pt x="1445419" y="1466850"/>
                </a:lnTo>
                <a:cubicBezTo>
                  <a:pt x="1417638" y="1508124"/>
                  <a:pt x="1463674" y="1563688"/>
                  <a:pt x="1516856" y="1557338"/>
                </a:cubicBezTo>
                <a:cubicBezTo>
                  <a:pt x="1615282" y="1551781"/>
                  <a:pt x="1658938" y="1667669"/>
                  <a:pt x="1607344" y="1726406"/>
                </a:cubicBezTo>
                <a:cubicBezTo>
                  <a:pt x="1550194" y="1785937"/>
                  <a:pt x="1438275" y="1769268"/>
                  <a:pt x="1426369" y="1678781"/>
                </a:cubicBezTo>
                <a:cubicBezTo>
                  <a:pt x="1423194" y="1634331"/>
                  <a:pt x="1339057" y="1604168"/>
                  <a:pt x="1312069" y="1640681"/>
                </a:cubicBezTo>
                <a:lnTo>
                  <a:pt x="1126331" y="1893094"/>
                </a:lnTo>
                <a:lnTo>
                  <a:pt x="909638" y="1893094"/>
                </a:lnTo>
                <a:cubicBezTo>
                  <a:pt x="865187" y="1892300"/>
                  <a:pt x="832644" y="1877220"/>
                  <a:pt x="869156" y="1826419"/>
                </a:cubicBezTo>
                <a:cubicBezTo>
                  <a:pt x="931069" y="1746251"/>
                  <a:pt x="900112" y="1608931"/>
                  <a:pt x="769144" y="1607344"/>
                </a:cubicBezTo>
                <a:cubicBezTo>
                  <a:pt x="667544" y="1611313"/>
                  <a:pt x="630238" y="1734344"/>
                  <a:pt x="671513" y="1797844"/>
                </a:cubicBezTo>
                <a:cubicBezTo>
                  <a:pt x="706438" y="1843881"/>
                  <a:pt x="710407" y="1887537"/>
                  <a:pt x="661988" y="1885950"/>
                </a:cubicBezTo>
                <a:lnTo>
                  <a:pt x="433388" y="1885950"/>
                </a:lnTo>
                <a:lnTo>
                  <a:pt x="261938" y="1664494"/>
                </a:lnTo>
                <a:cubicBezTo>
                  <a:pt x="216694" y="1598613"/>
                  <a:pt x="271463" y="1573212"/>
                  <a:pt x="326231" y="1581150"/>
                </a:cubicBezTo>
                <a:cubicBezTo>
                  <a:pt x="379413" y="1588293"/>
                  <a:pt x="492125" y="1476375"/>
                  <a:pt x="407194" y="1373981"/>
                </a:cubicBezTo>
                <a:cubicBezTo>
                  <a:pt x="329406" y="1296193"/>
                  <a:pt x="206375" y="1339849"/>
                  <a:pt x="192881" y="1412080"/>
                </a:cubicBezTo>
                <a:cubicBezTo>
                  <a:pt x="179387" y="1476374"/>
                  <a:pt x="134938" y="1488280"/>
                  <a:pt x="111919" y="1454944"/>
                </a:cubicBezTo>
                <a:lnTo>
                  <a:pt x="0" y="1300162"/>
                </a:lnTo>
                <a:close/>
              </a:path>
            </a:pathLst>
          </a:custGeom>
          <a:solidFill>
            <a:srgbClr val="000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图形"/>
          <p:cNvSpPr/>
          <p:nvPr/>
        </p:nvSpPr>
        <p:spPr>
          <a:xfrm>
            <a:off x="5475600" y="2221200"/>
            <a:ext cx="1404000" cy="1634400"/>
          </a:xfrm>
          <a:custGeom>
            <a:avLst/>
            <a:gdLst>
              <a:gd name="connsiteX0" fmla="*/ 0 w 1600200"/>
              <a:gd name="connsiteY0" fmla="*/ 1300162 h 1893094"/>
              <a:gd name="connsiteX1" fmla="*/ 776288 w 1600200"/>
              <a:gd name="connsiteY1" fmla="*/ 0 h 1893094"/>
              <a:gd name="connsiteX2" fmla="*/ 1562100 w 1600200"/>
              <a:gd name="connsiteY2" fmla="*/ 1304925 h 1893094"/>
              <a:gd name="connsiteX3" fmla="*/ 1445419 w 1600200"/>
              <a:gd name="connsiteY3" fmla="*/ 1466850 h 1893094"/>
              <a:gd name="connsiteX4" fmla="*/ 1504950 w 1600200"/>
              <a:gd name="connsiteY4" fmla="*/ 1569244 h 1893094"/>
              <a:gd name="connsiteX5" fmla="*/ 1600200 w 1600200"/>
              <a:gd name="connsiteY5" fmla="*/ 1724025 h 1893094"/>
              <a:gd name="connsiteX6" fmla="*/ 1428750 w 1600200"/>
              <a:gd name="connsiteY6" fmla="*/ 1674019 h 1893094"/>
              <a:gd name="connsiteX7" fmla="*/ 1304925 w 1600200"/>
              <a:gd name="connsiteY7" fmla="*/ 1633537 h 1893094"/>
              <a:gd name="connsiteX8" fmla="*/ 1126331 w 1600200"/>
              <a:gd name="connsiteY8" fmla="*/ 1893094 h 1893094"/>
              <a:gd name="connsiteX9" fmla="*/ 909638 w 1600200"/>
              <a:gd name="connsiteY9" fmla="*/ 1893094 h 1893094"/>
              <a:gd name="connsiteX10" fmla="*/ 869156 w 1600200"/>
              <a:gd name="connsiteY10" fmla="*/ 1826419 h 1893094"/>
              <a:gd name="connsiteX11" fmla="*/ 769144 w 1600200"/>
              <a:gd name="connsiteY11" fmla="*/ 1607344 h 1893094"/>
              <a:gd name="connsiteX12" fmla="*/ 671513 w 1600200"/>
              <a:gd name="connsiteY12" fmla="*/ 1797844 h 1893094"/>
              <a:gd name="connsiteX13" fmla="*/ 661988 w 1600200"/>
              <a:gd name="connsiteY13" fmla="*/ 1885950 h 1893094"/>
              <a:gd name="connsiteX14" fmla="*/ 433388 w 1600200"/>
              <a:gd name="connsiteY14" fmla="*/ 1885950 h 1893094"/>
              <a:gd name="connsiteX15" fmla="*/ 261938 w 1600200"/>
              <a:gd name="connsiteY15" fmla="*/ 1664494 h 1893094"/>
              <a:gd name="connsiteX16" fmla="*/ 326231 w 1600200"/>
              <a:gd name="connsiteY16" fmla="*/ 1581150 h 1893094"/>
              <a:gd name="connsiteX17" fmla="*/ 414338 w 1600200"/>
              <a:gd name="connsiteY17" fmla="*/ 1366837 h 1893094"/>
              <a:gd name="connsiteX18" fmla="*/ 188119 w 1600200"/>
              <a:gd name="connsiteY18" fmla="*/ 1404937 h 1893094"/>
              <a:gd name="connsiteX19" fmla="*/ 116681 w 1600200"/>
              <a:gd name="connsiteY19" fmla="*/ 1447800 h 1893094"/>
              <a:gd name="connsiteX20" fmla="*/ 0 w 1600200"/>
              <a:gd name="connsiteY20" fmla="*/ 1300162 h 1893094"/>
              <a:gd name="connsiteX0-1" fmla="*/ 0 w 1600200"/>
              <a:gd name="connsiteY0-2" fmla="*/ 1300162 h 1893094"/>
              <a:gd name="connsiteX1-3" fmla="*/ 776288 w 1600200"/>
              <a:gd name="connsiteY1-4" fmla="*/ 0 h 1893094"/>
              <a:gd name="connsiteX2-5" fmla="*/ 1562100 w 1600200"/>
              <a:gd name="connsiteY2-6" fmla="*/ 1304925 h 1893094"/>
              <a:gd name="connsiteX3-7" fmla="*/ 1445419 w 1600200"/>
              <a:gd name="connsiteY3-8" fmla="*/ 1466850 h 1893094"/>
              <a:gd name="connsiteX4-9" fmla="*/ 1504950 w 1600200"/>
              <a:gd name="connsiteY4-10" fmla="*/ 1569244 h 1893094"/>
              <a:gd name="connsiteX5-11" fmla="*/ 1600200 w 1600200"/>
              <a:gd name="connsiteY5-12" fmla="*/ 1724025 h 1893094"/>
              <a:gd name="connsiteX6-13" fmla="*/ 1428750 w 1600200"/>
              <a:gd name="connsiteY6-14" fmla="*/ 1674019 h 1893094"/>
              <a:gd name="connsiteX7-15" fmla="*/ 1304925 w 1600200"/>
              <a:gd name="connsiteY7-16" fmla="*/ 1633537 h 1893094"/>
              <a:gd name="connsiteX8-17" fmla="*/ 1126331 w 1600200"/>
              <a:gd name="connsiteY8-18" fmla="*/ 1893094 h 1893094"/>
              <a:gd name="connsiteX9-19" fmla="*/ 909638 w 1600200"/>
              <a:gd name="connsiteY9-20" fmla="*/ 1893094 h 1893094"/>
              <a:gd name="connsiteX10-21" fmla="*/ 869156 w 1600200"/>
              <a:gd name="connsiteY10-22" fmla="*/ 1826419 h 1893094"/>
              <a:gd name="connsiteX11-23" fmla="*/ 769144 w 1600200"/>
              <a:gd name="connsiteY11-24" fmla="*/ 1607344 h 1893094"/>
              <a:gd name="connsiteX12-25" fmla="*/ 671513 w 1600200"/>
              <a:gd name="connsiteY12-26" fmla="*/ 1797844 h 1893094"/>
              <a:gd name="connsiteX13-27" fmla="*/ 661988 w 1600200"/>
              <a:gd name="connsiteY13-28" fmla="*/ 1885950 h 1893094"/>
              <a:gd name="connsiteX14-29" fmla="*/ 433388 w 1600200"/>
              <a:gd name="connsiteY14-30" fmla="*/ 1885950 h 1893094"/>
              <a:gd name="connsiteX15-31" fmla="*/ 261938 w 1600200"/>
              <a:gd name="connsiteY15-32" fmla="*/ 1664494 h 1893094"/>
              <a:gd name="connsiteX16-33" fmla="*/ 326231 w 1600200"/>
              <a:gd name="connsiteY16-34" fmla="*/ 1581150 h 1893094"/>
              <a:gd name="connsiteX17-35" fmla="*/ 414338 w 1600200"/>
              <a:gd name="connsiteY17-36" fmla="*/ 1366837 h 1893094"/>
              <a:gd name="connsiteX18-37" fmla="*/ 188119 w 1600200"/>
              <a:gd name="connsiteY18-38" fmla="*/ 1404937 h 1893094"/>
              <a:gd name="connsiteX19-39" fmla="*/ 116681 w 1600200"/>
              <a:gd name="connsiteY19-40" fmla="*/ 1447800 h 1893094"/>
              <a:gd name="connsiteX20-41" fmla="*/ 0 w 1600200"/>
              <a:gd name="connsiteY20-42" fmla="*/ 1300162 h 1893094"/>
              <a:gd name="connsiteX0-43" fmla="*/ 0 w 1600200"/>
              <a:gd name="connsiteY0-44" fmla="*/ 1300162 h 1893094"/>
              <a:gd name="connsiteX1-45" fmla="*/ 776288 w 1600200"/>
              <a:gd name="connsiteY1-46" fmla="*/ 0 h 1893094"/>
              <a:gd name="connsiteX2-47" fmla="*/ 1562100 w 1600200"/>
              <a:gd name="connsiteY2-48" fmla="*/ 1304925 h 1893094"/>
              <a:gd name="connsiteX3-49" fmla="*/ 1445419 w 1600200"/>
              <a:gd name="connsiteY3-50" fmla="*/ 1466850 h 1893094"/>
              <a:gd name="connsiteX4-51" fmla="*/ 1504950 w 1600200"/>
              <a:gd name="connsiteY4-52" fmla="*/ 1569244 h 1893094"/>
              <a:gd name="connsiteX5-53" fmla="*/ 1600200 w 1600200"/>
              <a:gd name="connsiteY5-54" fmla="*/ 1724025 h 1893094"/>
              <a:gd name="connsiteX6-55" fmla="*/ 1428750 w 1600200"/>
              <a:gd name="connsiteY6-56" fmla="*/ 1674019 h 1893094"/>
              <a:gd name="connsiteX7-57" fmla="*/ 1304925 w 1600200"/>
              <a:gd name="connsiteY7-58" fmla="*/ 1633537 h 1893094"/>
              <a:gd name="connsiteX8-59" fmla="*/ 1126331 w 1600200"/>
              <a:gd name="connsiteY8-60" fmla="*/ 1893094 h 1893094"/>
              <a:gd name="connsiteX9-61" fmla="*/ 909638 w 1600200"/>
              <a:gd name="connsiteY9-62" fmla="*/ 1893094 h 1893094"/>
              <a:gd name="connsiteX10-63" fmla="*/ 869156 w 1600200"/>
              <a:gd name="connsiteY10-64" fmla="*/ 1826419 h 1893094"/>
              <a:gd name="connsiteX11-65" fmla="*/ 769144 w 1600200"/>
              <a:gd name="connsiteY11-66" fmla="*/ 1607344 h 1893094"/>
              <a:gd name="connsiteX12-67" fmla="*/ 671513 w 1600200"/>
              <a:gd name="connsiteY12-68" fmla="*/ 1797844 h 1893094"/>
              <a:gd name="connsiteX13-69" fmla="*/ 661988 w 1600200"/>
              <a:gd name="connsiteY13-70" fmla="*/ 1885950 h 1893094"/>
              <a:gd name="connsiteX14-71" fmla="*/ 433388 w 1600200"/>
              <a:gd name="connsiteY14-72" fmla="*/ 1885950 h 1893094"/>
              <a:gd name="connsiteX15-73" fmla="*/ 261938 w 1600200"/>
              <a:gd name="connsiteY15-74" fmla="*/ 1664494 h 1893094"/>
              <a:gd name="connsiteX16-75" fmla="*/ 326231 w 1600200"/>
              <a:gd name="connsiteY16-76" fmla="*/ 1581150 h 1893094"/>
              <a:gd name="connsiteX17-77" fmla="*/ 414338 w 1600200"/>
              <a:gd name="connsiteY17-78" fmla="*/ 1366837 h 1893094"/>
              <a:gd name="connsiteX18-79" fmla="*/ 188119 w 1600200"/>
              <a:gd name="connsiteY18-80" fmla="*/ 1404937 h 1893094"/>
              <a:gd name="connsiteX19-81" fmla="*/ 116681 w 1600200"/>
              <a:gd name="connsiteY19-82" fmla="*/ 1447800 h 1893094"/>
              <a:gd name="connsiteX20-83" fmla="*/ 0 w 1600200"/>
              <a:gd name="connsiteY20-84" fmla="*/ 1300162 h 1893094"/>
              <a:gd name="connsiteX0-85" fmla="*/ 0 w 1600200"/>
              <a:gd name="connsiteY0-86" fmla="*/ 1300162 h 1893094"/>
              <a:gd name="connsiteX1-87" fmla="*/ 776288 w 1600200"/>
              <a:gd name="connsiteY1-88" fmla="*/ 0 h 1893094"/>
              <a:gd name="connsiteX2-89" fmla="*/ 1562100 w 1600200"/>
              <a:gd name="connsiteY2-90" fmla="*/ 1304925 h 1893094"/>
              <a:gd name="connsiteX3-91" fmla="*/ 1445419 w 1600200"/>
              <a:gd name="connsiteY3-92" fmla="*/ 1466850 h 1893094"/>
              <a:gd name="connsiteX4-93" fmla="*/ 1512094 w 1600200"/>
              <a:gd name="connsiteY4-94" fmla="*/ 1569244 h 1893094"/>
              <a:gd name="connsiteX5-95" fmla="*/ 1600200 w 1600200"/>
              <a:gd name="connsiteY5-96" fmla="*/ 1724025 h 1893094"/>
              <a:gd name="connsiteX6-97" fmla="*/ 1428750 w 1600200"/>
              <a:gd name="connsiteY6-98" fmla="*/ 1674019 h 1893094"/>
              <a:gd name="connsiteX7-99" fmla="*/ 1304925 w 1600200"/>
              <a:gd name="connsiteY7-100" fmla="*/ 1633537 h 1893094"/>
              <a:gd name="connsiteX8-101" fmla="*/ 1126331 w 1600200"/>
              <a:gd name="connsiteY8-102" fmla="*/ 1893094 h 1893094"/>
              <a:gd name="connsiteX9-103" fmla="*/ 909638 w 1600200"/>
              <a:gd name="connsiteY9-104" fmla="*/ 1893094 h 1893094"/>
              <a:gd name="connsiteX10-105" fmla="*/ 869156 w 1600200"/>
              <a:gd name="connsiteY10-106" fmla="*/ 1826419 h 1893094"/>
              <a:gd name="connsiteX11-107" fmla="*/ 769144 w 1600200"/>
              <a:gd name="connsiteY11-108" fmla="*/ 1607344 h 1893094"/>
              <a:gd name="connsiteX12-109" fmla="*/ 671513 w 1600200"/>
              <a:gd name="connsiteY12-110" fmla="*/ 1797844 h 1893094"/>
              <a:gd name="connsiteX13-111" fmla="*/ 661988 w 1600200"/>
              <a:gd name="connsiteY13-112" fmla="*/ 1885950 h 1893094"/>
              <a:gd name="connsiteX14-113" fmla="*/ 433388 w 1600200"/>
              <a:gd name="connsiteY14-114" fmla="*/ 1885950 h 1893094"/>
              <a:gd name="connsiteX15-115" fmla="*/ 261938 w 1600200"/>
              <a:gd name="connsiteY15-116" fmla="*/ 1664494 h 1893094"/>
              <a:gd name="connsiteX16-117" fmla="*/ 326231 w 1600200"/>
              <a:gd name="connsiteY16-118" fmla="*/ 1581150 h 1893094"/>
              <a:gd name="connsiteX17-119" fmla="*/ 414338 w 1600200"/>
              <a:gd name="connsiteY17-120" fmla="*/ 1366837 h 1893094"/>
              <a:gd name="connsiteX18-121" fmla="*/ 188119 w 1600200"/>
              <a:gd name="connsiteY18-122" fmla="*/ 1404937 h 1893094"/>
              <a:gd name="connsiteX19-123" fmla="*/ 116681 w 1600200"/>
              <a:gd name="connsiteY19-124" fmla="*/ 1447800 h 1893094"/>
              <a:gd name="connsiteX20-125" fmla="*/ 0 w 1600200"/>
              <a:gd name="connsiteY20-126" fmla="*/ 1300162 h 1893094"/>
              <a:gd name="connsiteX0-127" fmla="*/ 0 w 1600200"/>
              <a:gd name="connsiteY0-128" fmla="*/ 1300162 h 1893094"/>
              <a:gd name="connsiteX1-129" fmla="*/ 776288 w 1600200"/>
              <a:gd name="connsiteY1-130" fmla="*/ 0 h 1893094"/>
              <a:gd name="connsiteX2-131" fmla="*/ 1562100 w 1600200"/>
              <a:gd name="connsiteY2-132" fmla="*/ 1304925 h 1893094"/>
              <a:gd name="connsiteX3-133" fmla="*/ 1445419 w 1600200"/>
              <a:gd name="connsiteY3-134" fmla="*/ 1466850 h 1893094"/>
              <a:gd name="connsiteX4-135" fmla="*/ 1512094 w 1600200"/>
              <a:gd name="connsiteY4-136" fmla="*/ 1569244 h 1893094"/>
              <a:gd name="connsiteX5-137" fmla="*/ 1600200 w 1600200"/>
              <a:gd name="connsiteY5-138" fmla="*/ 1724025 h 1893094"/>
              <a:gd name="connsiteX6-139" fmla="*/ 1428750 w 1600200"/>
              <a:gd name="connsiteY6-140" fmla="*/ 1674019 h 1893094"/>
              <a:gd name="connsiteX7-141" fmla="*/ 1304925 w 1600200"/>
              <a:gd name="connsiteY7-142" fmla="*/ 1633537 h 1893094"/>
              <a:gd name="connsiteX8-143" fmla="*/ 1126331 w 1600200"/>
              <a:gd name="connsiteY8-144" fmla="*/ 1893094 h 1893094"/>
              <a:gd name="connsiteX9-145" fmla="*/ 909638 w 1600200"/>
              <a:gd name="connsiteY9-146" fmla="*/ 1893094 h 1893094"/>
              <a:gd name="connsiteX10-147" fmla="*/ 869156 w 1600200"/>
              <a:gd name="connsiteY10-148" fmla="*/ 1826419 h 1893094"/>
              <a:gd name="connsiteX11-149" fmla="*/ 769144 w 1600200"/>
              <a:gd name="connsiteY11-150" fmla="*/ 1607344 h 1893094"/>
              <a:gd name="connsiteX12-151" fmla="*/ 671513 w 1600200"/>
              <a:gd name="connsiteY12-152" fmla="*/ 1797844 h 1893094"/>
              <a:gd name="connsiteX13-153" fmla="*/ 661988 w 1600200"/>
              <a:gd name="connsiteY13-154" fmla="*/ 1885950 h 1893094"/>
              <a:gd name="connsiteX14-155" fmla="*/ 433388 w 1600200"/>
              <a:gd name="connsiteY14-156" fmla="*/ 1885950 h 1893094"/>
              <a:gd name="connsiteX15-157" fmla="*/ 261938 w 1600200"/>
              <a:gd name="connsiteY15-158" fmla="*/ 1664494 h 1893094"/>
              <a:gd name="connsiteX16-159" fmla="*/ 326231 w 1600200"/>
              <a:gd name="connsiteY16-160" fmla="*/ 1581150 h 1893094"/>
              <a:gd name="connsiteX17-161" fmla="*/ 414338 w 1600200"/>
              <a:gd name="connsiteY17-162" fmla="*/ 1366837 h 1893094"/>
              <a:gd name="connsiteX18-163" fmla="*/ 188119 w 1600200"/>
              <a:gd name="connsiteY18-164" fmla="*/ 1404937 h 1893094"/>
              <a:gd name="connsiteX19-165" fmla="*/ 116681 w 1600200"/>
              <a:gd name="connsiteY19-166" fmla="*/ 1447800 h 1893094"/>
              <a:gd name="connsiteX20-167" fmla="*/ 0 w 1600200"/>
              <a:gd name="connsiteY20-168" fmla="*/ 1300162 h 1893094"/>
              <a:gd name="connsiteX0-169" fmla="*/ 0 w 1600200"/>
              <a:gd name="connsiteY0-170" fmla="*/ 1300162 h 1893094"/>
              <a:gd name="connsiteX1-171" fmla="*/ 776288 w 1600200"/>
              <a:gd name="connsiteY1-172" fmla="*/ 0 h 1893094"/>
              <a:gd name="connsiteX2-173" fmla="*/ 1562100 w 1600200"/>
              <a:gd name="connsiteY2-174" fmla="*/ 1304925 h 1893094"/>
              <a:gd name="connsiteX3-175" fmla="*/ 1445419 w 1600200"/>
              <a:gd name="connsiteY3-176" fmla="*/ 1466850 h 1893094"/>
              <a:gd name="connsiteX4-177" fmla="*/ 1512094 w 1600200"/>
              <a:gd name="connsiteY4-178" fmla="*/ 1569244 h 1893094"/>
              <a:gd name="connsiteX5-179" fmla="*/ 1600200 w 1600200"/>
              <a:gd name="connsiteY5-180" fmla="*/ 1724025 h 1893094"/>
              <a:gd name="connsiteX6-181" fmla="*/ 1428750 w 1600200"/>
              <a:gd name="connsiteY6-182" fmla="*/ 1674019 h 1893094"/>
              <a:gd name="connsiteX7-183" fmla="*/ 1304925 w 1600200"/>
              <a:gd name="connsiteY7-184" fmla="*/ 1633537 h 1893094"/>
              <a:gd name="connsiteX8-185" fmla="*/ 1126331 w 1600200"/>
              <a:gd name="connsiteY8-186" fmla="*/ 1893094 h 1893094"/>
              <a:gd name="connsiteX9-187" fmla="*/ 909638 w 1600200"/>
              <a:gd name="connsiteY9-188" fmla="*/ 1893094 h 1893094"/>
              <a:gd name="connsiteX10-189" fmla="*/ 869156 w 1600200"/>
              <a:gd name="connsiteY10-190" fmla="*/ 1826419 h 1893094"/>
              <a:gd name="connsiteX11-191" fmla="*/ 769144 w 1600200"/>
              <a:gd name="connsiteY11-192" fmla="*/ 1607344 h 1893094"/>
              <a:gd name="connsiteX12-193" fmla="*/ 671513 w 1600200"/>
              <a:gd name="connsiteY12-194" fmla="*/ 1797844 h 1893094"/>
              <a:gd name="connsiteX13-195" fmla="*/ 661988 w 1600200"/>
              <a:gd name="connsiteY13-196" fmla="*/ 1885950 h 1893094"/>
              <a:gd name="connsiteX14-197" fmla="*/ 433388 w 1600200"/>
              <a:gd name="connsiteY14-198" fmla="*/ 1885950 h 1893094"/>
              <a:gd name="connsiteX15-199" fmla="*/ 261938 w 1600200"/>
              <a:gd name="connsiteY15-200" fmla="*/ 1664494 h 1893094"/>
              <a:gd name="connsiteX16-201" fmla="*/ 326231 w 1600200"/>
              <a:gd name="connsiteY16-202" fmla="*/ 1581150 h 1893094"/>
              <a:gd name="connsiteX17-203" fmla="*/ 414338 w 1600200"/>
              <a:gd name="connsiteY17-204" fmla="*/ 1366837 h 1893094"/>
              <a:gd name="connsiteX18-205" fmla="*/ 188119 w 1600200"/>
              <a:gd name="connsiteY18-206" fmla="*/ 1404937 h 1893094"/>
              <a:gd name="connsiteX19-207" fmla="*/ 116681 w 1600200"/>
              <a:gd name="connsiteY19-208" fmla="*/ 1447800 h 1893094"/>
              <a:gd name="connsiteX20-209" fmla="*/ 0 w 1600200"/>
              <a:gd name="connsiteY20-210" fmla="*/ 1300162 h 1893094"/>
              <a:gd name="connsiteX0-211" fmla="*/ 0 w 1600200"/>
              <a:gd name="connsiteY0-212" fmla="*/ 1300162 h 1893094"/>
              <a:gd name="connsiteX1-213" fmla="*/ 776288 w 1600200"/>
              <a:gd name="connsiteY1-214" fmla="*/ 0 h 1893094"/>
              <a:gd name="connsiteX2-215" fmla="*/ 1562100 w 1600200"/>
              <a:gd name="connsiteY2-216" fmla="*/ 1304925 h 1893094"/>
              <a:gd name="connsiteX3-217" fmla="*/ 1445419 w 1600200"/>
              <a:gd name="connsiteY3-218" fmla="*/ 1466850 h 1893094"/>
              <a:gd name="connsiteX4-219" fmla="*/ 1516856 w 1600200"/>
              <a:gd name="connsiteY4-220" fmla="*/ 1557338 h 1893094"/>
              <a:gd name="connsiteX5-221" fmla="*/ 1600200 w 1600200"/>
              <a:gd name="connsiteY5-222" fmla="*/ 1724025 h 1893094"/>
              <a:gd name="connsiteX6-223" fmla="*/ 1428750 w 1600200"/>
              <a:gd name="connsiteY6-224" fmla="*/ 1674019 h 1893094"/>
              <a:gd name="connsiteX7-225" fmla="*/ 1304925 w 1600200"/>
              <a:gd name="connsiteY7-226" fmla="*/ 1633537 h 1893094"/>
              <a:gd name="connsiteX8-227" fmla="*/ 1126331 w 1600200"/>
              <a:gd name="connsiteY8-228" fmla="*/ 1893094 h 1893094"/>
              <a:gd name="connsiteX9-229" fmla="*/ 909638 w 1600200"/>
              <a:gd name="connsiteY9-230" fmla="*/ 1893094 h 1893094"/>
              <a:gd name="connsiteX10-231" fmla="*/ 869156 w 1600200"/>
              <a:gd name="connsiteY10-232" fmla="*/ 1826419 h 1893094"/>
              <a:gd name="connsiteX11-233" fmla="*/ 769144 w 1600200"/>
              <a:gd name="connsiteY11-234" fmla="*/ 1607344 h 1893094"/>
              <a:gd name="connsiteX12-235" fmla="*/ 671513 w 1600200"/>
              <a:gd name="connsiteY12-236" fmla="*/ 1797844 h 1893094"/>
              <a:gd name="connsiteX13-237" fmla="*/ 661988 w 1600200"/>
              <a:gd name="connsiteY13-238" fmla="*/ 1885950 h 1893094"/>
              <a:gd name="connsiteX14-239" fmla="*/ 433388 w 1600200"/>
              <a:gd name="connsiteY14-240" fmla="*/ 1885950 h 1893094"/>
              <a:gd name="connsiteX15-241" fmla="*/ 261938 w 1600200"/>
              <a:gd name="connsiteY15-242" fmla="*/ 1664494 h 1893094"/>
              <a:gd name="connsiteX16-243" fmla="*/ 326231 w 1600200"/>
              <a:gd name="connsiteY16-244" fmla="*/ 1581150 h 1893094"/>
              <a:gd name="connsiteX17-245" fmla="*/ 414338 w 1600200"/>
              <a:gd name="connsiteY17-246" fmla="*/ 1366837 h 1893094"/>
              <a:gd name="connsiteX18-247" fmla="*/ 188119 w 1600200"/>
              <a:gd name="connsiteY18-248" fmla="*/ 1404937 h 1893094"/>
              <a:gd name="connsiteX19-249" fmla="*/ 116681 w 1600200"/>
              <a:gd name="connsiteY19-250" fmla="*/ 1447800 h 1893094"/>
              <a:gd name="connsiteX20-251" fmla="*/ 0 w 1600200"/>
              <a:gd name="connsiteY20-252" fmla="*/ 1300162 h 1893094"/>
              <a:gd name="connsiteX0-253" fmla="*/ 0 w 1600200"/>
              <a:gd name="connsiteY0-254" fmla="*/ 1300162 h 1893094"/>
              <a:gd name="connsiteX1-255" fmla="*/ 776288 w 1600200"/>
              <a:gd name="connsiteY1-256" fmla="*/ 0 h 1893094"/>
              <a:gd name="connsiteX2-257" fmla="*/ 1562100 w 1600200"/>
              <a:gd name="connsiteY2-258" fmla="*/ 1304925 h 1893094"/>
              <a:gd name="connsiteX3-259" fmla="*/ 1445419 w 1600200"/>
              <a:gd name="connsiteY3-260" fmla="*/ 1466850 h 1893094"/>
              <a:gd name="connsiteX4-261" fmla="*/ 1516856 w 1600200"/>
              <a:gd name="connsiteY4-262" fmla="*/ 1557338 h 1893094"/>
              <a:gd name="connsiteX5-263" fmla="*/ 1600200 w 1600200"/>
              <a:gd name="connsiteY5-264" fmla="*/ 1724025 h 1893094"/>
              <a:gd name="connsiteX6-265" fmla="*/ 1428750 w 1600200"/>
              <a:gd name="connsiteY6-266" fmla="*/ 1674019 h 1893094"/>
              <a:gd name="connsiteX7-267" fmla="*/ 1304925 w 1600200"/>
              <a:gd name="connsiteY7-268" fmla="*/ 1633537 h 1893094"/>
              <a:gd name="connsiteX8-269" fmla="*/ 1126331 w 1600200"/>
              <a:gd name="connsiteY8-270" fmla="*/ 1893094 h 1893094"/>
              <a:gd name="connsiteX9-271" fmla="*/ 909638 w 1600200"/>
              <a:gd name="connsiteY9-272" fmla="*/ 1893094 h 1893094"/>
              <a:gd name="connsiteX10-273" fmla="*/ 869156 w 1600200"/>
              <a:gd name="connsiteY10-274" fmla="*/ 1826419 h 1893094"/>
              <a:gd name="connsiteX11-275" fmla="*/ 769144 w 1600200"/>
              <a:gd name="connsiteY11-276" fmla="*/ 1607344 h 1893094"/>
              <a:gd name="connsiteX12-277" fmla="*/ 671513 w 1600200"/>
              <a:gd name="connsiteY12-278" fmla="*/ 1797844 h 1893094"/>
              <a:gd name="connsiteX13-279" fmla="*/ 661988 w 1600200"/>
              <a:gd name="connsiteY13-280" fmla="*/ 1885950 h 1893094"/>
              <a:gd name="connsiteX14-281" fmla="*/ 433388 w 1600200"/>
              <a:gd name="connsiteY14-282" fmla="*/ 1885950 h 1893094"/>
              <a:gd name="connsiteX15-283" fmla="*/ 261938 w 1600200"/>
              <a:gd name="connsiteY15-284" fmla="*/ 1664494 h 1893094"/>
              <a:gd name="connsiteX16-285" fmla="*/ 326231 w 1600200"/>
              <a:gd name="connsiteY16-286" fmla="*/ 1581150 h 1893094"/>
              <a:gd name="connsiteX17-287" fmla="*/ 414338 w 1600200"/>
              <a:gd name="connsiteY17-288" fmla="*/ 1366837 h 1893094"/>
              <a:gd name="connsiteX18-289" fmla="*/ 188119 w 1600200"/>
              <a:gd name="connsiteY18-290" fmla="*/ 1404937 h 1893094"/>
              <a:gd name="connsiteX19-291" fmla="*/ 116681 w 1600200"/>
              <a:gd name="connsiteY19-292" fmla="*/ 1447800 h 1893094"/>
              <a:gd name="connsiteX20-293" fmla="*/ 0 w 1600200"/>
              <a:gd name="connsiteY20-294" fmla="*/ 1300162 h 1893094"/>
              <a:gd name="connsiteX0-295" fmla="*/ 0 w 1618472"/>
              <a:gd name="connsiteY0-296" fmla="*/ 1300162 h 1893094"/>
              <a:gd name="connsiteX1-297" fmla="*/ 776288 w 1618472"/>
              <a:gd name="connsiteY1-298" fmla="*/ 0 h 1893094"/>
              <a:gd name="connsiteX2-299" fmla="*/ 1562100 w 1618472"/>
              <a:gd name="connsiteY2-300" fmla="*/ 1304925 h 1893094"/>
              <a:gd name="connsiteX3-301" fmla="*/ 1445419 w 1618472"/>
              <a:gd name="connsiteY3-302" fmla="*/ 1466850 h 1893094"/>
              <a:gd name="connsiteX4-303" fmla="*/ 1516856 w 1618472"/>
              <a:gd name="connsiteY4-304" fmla="*/ 1557338 h 1893094"/>
              <a:gd name="connsiteX5-305" fmla="*/ 1600200 w 1618472"/>
              <a:gd name="connsiteY5-306" fmla="*/ 1724025 h 1893094"/>
              <a:gd name="connsiteX6-307" fmla="*/ 1428750 w 1618472"/>
              <a:gd name="connsiteY6-308" fmla="*/ 1674019 h 1893094"/>
              <a:gd name="connsiteX7-309" fmla="*/ 1304925 w 1618472"/>
              <a:gd name="connsiteY7-310" fmla="*/ 1633537 h 1893094"/>
              <a:gd name="connsiteX8-311" fmla="*/ 1126331 w 1618472"/>
              <a:gd name="connsiteY8-312" fmla="*/ 1893094 h 1893094"/>
              <a:gd name="connsiteX9-313" fmla="*/ 909638 w 1618472"/>
              <a:gd name="connsiteY9-314" fmla="*/ 1893094 h 1893094"/>
              <a:gd name="connsiteX10-315" fmla="*/ 869156 w 1618472"/>
              <a:gd name="connsiteY10-316" fmla="*/ 1826419 h 1893094"/>
              <a:gd name="connsiteX11-317" fmla="*/ 769144 w 1618472"/>
              <a:gd name="connsiteY11-318" fmla="*/ 1607344 h 1893094"/>
              <a:gd name="connsiteX12-319" fmla="*/ 671513 w 1618472"/>
              <a:gd name="connsiteY12-320" fmla="*/ 1797844 h 1893094"/>
              <a:gd name="connsiteX13-321" fmla="*/ 661988 w 1618472"/>
              <a:gd name="connsiteY13-322" fmla="*/ 1885950 h 1893094"/>
              <a:gd name="connsiteX14-323" fmla="*/ 433388 w 1618472"/>
              <a:gd name="connsiteY14-324" fmla="*/ 1885950 h 1893094"/>
              <a:gd name="connsiteX15-325" fmla="*/ 261938 w 1618472"/>
              <a:gd name="connsiteY15-326" fmla="*/ 1664494 h 1893094"/>
              <a:gd name="connsiteX16-327" fmla="*/ 326231 w 1618472"/>
              <a:gd name="connsiteY16-328" fmla="*/ 1581150 h 1893094"/>
              <a:gd name="connsiteX17-329" fmla="*/ 414338 w 1618472"/>
              <a:gd name="connsiteY17-330" fmla="*/ 1366837 h 1893094"/>
              <a:gd name="connsiteX18-331" fmla="*/ 188119 w 1618472"/>
              <a:gd name="connsiteY18-332" fmla="*/ 1404937 h 1893094"/>
              <a:gd name="connsiteX19-333" fmla="*/ 116681 w 1618472"/>
              <a:gd name="connsiteY19-334" fmla="*/ 1447800 h 1893094"/>
              <a:gd name="connsiteX20-335" fmla="*/ 0 w 1618472"/>
              <a:gd name="connsiteY20-336" fmla="*/ 1300162 h 1893094"/>
              <a:gd name="connsiteX0-337" fmla="*/ 0 w 1618472"/>
              <a:gd name="connsiteY0-338" fmla="*/ 1300162 h 1893094"/>
              <a:gd name="connsiteX1-339" fmla="*/ 776288 w 1618472"/>
              <a:gd name="connsiteY1-340" fmla="*/ 0 h 1893094"/>
              <a:gd name="connsiteX2-341" fmla="*/ 1562100 w 1618472"/>
              <a:gd name="connsiteY2-342" fmla="*/ 1304925 h 1893094"/>
              <a:gd name="connsiteX3-343" fmla="*/ 1445419 w 1618472"/>
              <a:gd name="connsiteY3-344" fmla="*/ 1466850 h 1893094"/>
              <a:gd name="connsiteX4-345" fmla="*/ 1516856 w 1618472"/>
              <a:gd name="connsiteY4-346" fmla="*/ 1557338 h 1893094"/>
              <a:gd name="connsiteX5-347" fmla="*/ 1600200 w 1618472"/>
              <a:gd name="connsiteY5-348" fmla="*/ 1724025 h 1893094"/>
              <a:gd name="connsiteX6-349" fmla="*/ 1428750 w 1618472"/>
              <a:gd name="connsiteY6-350" fmla="*/ 1674019 h 1893094"/>
              <a:gd name="connsiteX7-351" fmla="*/ 1304925 w 1618472"/>
              <a:gd name="connsiteY7-352" fmla="*/ 1633537 h 1893094"/>
              <a:gd name="connsiteX8-353" fmla="*/ 1126331 w 1618472"/>
              <a:gd name="connsiteY8-354" fmla="*/ 1893094 h 1893094"/>
              <a:gd name="connsiteX9-355" fmla="*/ 909638 w 1618472"/>
              <a:gd name="connsiteY9-356" fmla="*/ 1893094 h 1893094"/>
              <a:gd name="connsiteX10-357" fmla="*/ 869156 w 1618472"/>
              <a:gd name="connsiteY10-358" fmla="*/ 1826419 h 1893094"/>
              <a:gd name="connsiteX11-359" fmla="*/ 769144 w 1618472"/>
              <a:gd name="connsiteY11-360" fmla="*/ 1607344 h 1893094"/>
              <a:gd name="connsiteX12-361" fmla="*/ 671513 w 1618472"/>
              <a:gd name="connsiteY12-362" fmla="*/ 1797844 h 1893094"/>
              <a:gd name="connsiteX13-363" fmla="*/ 661988 w 1618472"/>
              <a:gd name="connsiteY13-364" fmla="*/ 1885950 h 1893094"/>
              <a:gd name="connsiteX14-365" fmla="*/ 433388 w 1618472"/>
              <a:gd name="connsiteY14-366" fmla="*/ 1885950 h 1893094"/>
              <a:gd name="connsiteX15-367" fmla="*/ 261938 w 1618472"/>
              <a:gd name="connsiteY15-368" fmla="*/ 1664494 h 1893094"/>
              <a:gd name="connsiteX16-369" fmla="*/ 326231 w 1618472"/>
              <a:gd name="connsiteY16-370" fmla="*/ 1581150 h 1893094"/>
              <a:gd name="connsiteX17-371" fmla="*/ 414338 w 1618472"/>
              <a:gd name="connsiteY17-372" fmla="*/ 1366837 h 1893094"/>
              <a:gd name="connsiteX18-373" fmla="*/ 188119 w 1618472"/>
              <a:gd name="connsiteY18-374" fmla="*/ 1404937 h 1893094"/>
              <a:gd name="connsiteX19-375" fmla="*/ 116681 w 1618472"/>
              <a:gd name="connsiteY19-376" fmla="*/ 1447800 h 1893094"/>
              <a:gd name="connsiteX20-377" fmla="*/ 0 w 1618472"/>
              <a:gd name="connsiteY20-378" fmla="*/ 1300162 h 1893094"/>
              <a:gd name="connsiteX0-379" fmla="*/ 0 w 1624617"/>
              <a:gd name="connsiteY0-380" fmla="*/ 1300162 h 1893094"/>
              <a:gd name="connsiteX1-381" fmla="*/ 776288 w 1624617"/>
              <a:gd name="connsiteY1-382" fmla="*/ 0 h 1893094"/>
              <a:gd name="connsiteX2-383" fmla="*/ 1562100 w 1624617"/>
              <a:gd name="connsiteY2-384" fmla="*/ 1304925 h 1893094"/>
              <a:gd name="connsiteX3-385" fmla="*/ 1445419 w 1624617"/>
              <a:gd name="connsiteY3-386" fmla="*/ 1466850 h 1893094"/>
              <a:gd name="connsiteX4-387" fmla="*/ 1516856 w 1624617"/>
              <a:gd name="connsiteY4-388" fmla="*/ 1557338 h 1893094"/>
              <a:gd name="connsiteX5-389" fmla="*/ 1600200 w 1624617"/>
              <a:gd name="connsiteY5-390" fmla="*/ 1724025 h 1893094"/>
              <a:gd name="connsiteX6-391" fmla="*/ 1428750 w 1624617"/>
              <a:gd name="connsiteY6-392" fmla="*/ 1674019 h 1893094"/>
              <a:gd name="connsiteX7-393" fmla="*/ 1304925 w 1624617"/>
              <a:gd name="connsiteY7-394" fmla="*/ 1633537 h 1893094"/>
              <a:gd name="connsiteX8-395" fmla="*/ 1126331 w 1624617"/>
              <a:gd name="connsiteY8-396" fmla="*/ 1893094 h 1893094"/>
              <a:gd name="connsiteX9-397" fmla="*/ 909638 w 1624617"/>
              <a:gd name="connsiteY9-398" fmla="*/ 1893094 h 1893094"/>
              <a:gd name="connsiteX10-399" fmla="*/ 869156 w 1624617"/>
              <a:gd name="connsiteY10-400" fmla="*/ 1826419 h 1893094"/>
              <a:gd name="connsiteX11-401" fmla="*/ 769144 w 1624617"/>
              <a:gd name="connsiteY11-402" fmla="*/ 1607344 h 1893094"/>
              <a:gd name="connsiteX12-403" fmla="*/ 671513 w 1624617"/>
              <a:gd name="connsiteY12-404" fmla="*/ 1797844 h 1893094"/>
              <a:gd name="connsiteX13-405" fmla="*/ 661988 w 1624617"/>
              <a:gd name="connsiteY13-406" fmla="*/ 1885950 h 1893094"/>
              <a:gd name="connsiteX14-407" fmla="*/ 433388 w 1624617"/>
              <a:gd name="connsiteY14-408" fmla="*/ 1885950 h 1893094"/>
              <a:gd name="connsiteX15-409" fmla="*/ 261938 w 1624617"/>
              <a:gd name="connsiteY15-410" fmla="*/ 1664494 h 1893094"/>
              <a:gd name="connsiteX16-411" fmla="*/ 326231 w 1624617"/>
              <a:gd name="connsiteY16-412" fmla="*/ 1581150 h 1893094"/>
              <a:gd name="connsiteX17-413" fmla="*/ 414338 w 1624617"/>
              <a:gd name="connsiteY17-414" fmla="*/ 1366837 h 1893094"/>
              <a:gd name="connsiteX18-415" fmla="*/ 188119 w 1624617"/>
              <a:gd name="connsiteY18-416" fmla="*/ 1404937 h 1893094"/>
              <a:gd name="connsiteX19-417" fmla="*/ 116681 w 1624617"/>
              <a:gd name="connsiteY19-418" fmla="*/ 1447800 h 1893094"/>
              <a:gd name="connsiteX20-419" fmla="*/ 0 w 1624617"/>
              <a:gd name="connsiteY20-420" fmla="*/ 1300162 h 1893094"/>
              <a:gd name="connsiteX0-421" fmla="*/ 0 w 1624617"/>
              <a:gd name="connsiteY0-422" fmla="*/ 1300162 h 1893094"/>
              <a:gd name="connsiteX1-423" fmla="*/ 776288 w 1624617"/>
              <a:gd name="connsiteY1-424" fmla="*/ 0 h 1893094"/>
              <a:gd name="connsiteX2-425" fmla="*/ 1562100 w 1624617"/>
              <a:gd name="connsiteY2-426" fmla="*/ 1304925 h 1893094"/>
              <a:gd name="connsiteX3-427" fmla="*/ 1445419 w 1624617"/>
              <a:gd name="connsiteY3-428" fmla="*/ 1466850 h 1893094"/>
              <a:gd name="connsiteX4-429" fmla="*/ 1516856 w 1624617"/>
              <a:gd name="connsiteY4-430" fmla="*/ 1557338 h 1893094"/>
              <a:gd name="connsiteX5-431" fmla="*/ 1600200 w 1624617"/>
              <a:gd name="connsiteY5-432" fmla="*/ 1724025 h 1893094"/>
              <a:gd name="connsiteX6-433" fmla="*/ 1428750 w 1624617"/>
              <a:gd name="connsiteY6-434" fmla="*/ 1674019 h 1893094"/>
              <a:gd name="connsiteX7-435" fmla="*/ 1304925 w 1624617"/>
              <a:gd name="connsiteY7-436" fmla="*/ 1633537 h 1893094"/>
              <a:gd name="connsiteX8-437" fmla="*/ 1126331 w 1624617"/>
              <a:gd name="connsiteY8-438" fmla="*/ 1893094 h 1893094"/>
              <a:gd name="connsiteX9-439" fmla="*/ 909638 w 1624617"/>
              <a:gd name="connsiteY9-440" fmla="*/ 1893094 h 1893094"/>
              <a:gd name="connsiteX10-441" fmla="*/ 869156 w 1624617"/>
              <a:gd name="connsiteY10-442" fmla="*/ 1826419 h 1893094"/>
              <a:gd name="connsiteX11-443" fmla="*/ 769144 w 1624617"/>
              <a:gd name="connsiteY11-444" fmla="*/ 1607344 h 1893094"/>
              <a:gd name="connsiteX12-445" fmla="*/ 671513 w 1624617"/>
              <a:gd name="connsiteY12-446" fmla="*/ 1797844 h 1893094"/>
              <a:gd name="connsiteX13-447" fmla="*/ 661988 w 1624617"/>
              <a:gd name="connsiteY13-448" fmla="*/ 1885950 h 1893094"/>
              <a:gd name="connsiteX14-449" fmla="*/ 433388 w 1624617"/>
              <a:gd name="connsiteY14-450" fmla="*/ 1885950 h 1893094"/>
              <a:gd name="connsiteX15-451" fmla="*/ 261938 w 1624617"/>
              <a:gd name="connsiteY15-452" fmla="*/ 1664494 h 1893094"/>
              <a:gd name="connsiteX16-453" fmla="*/ 326231 w 1624617"/>
              <a:gd name="connsiteY16-454" fmla="*/ 1581150 h 1893094"/>
              <a:gd name="connsiteX17-455" fmla="*/ 414338 w 1624617"/>
              <a:gd name="connsiteY17-456" fmla="*/ 1366837 h 1893094"/>
              <a:gd name="connsiteX18-457" fmla="*/ 188119 w 1624617"/>
              <a:gd name="connsiteY18-458" fmla="*/ 1404937 h 1893094"/>
              <a:gd name="connsiteX19-459" fmla="*/ 116681 w 1624617"/>
              <a:gd name="connsiteY19-460" fmla="*/ 1447800 h 1893094"/>
              <a:gd name="connsiteX20-461" fmla="*/ 0 w 1624617"/>
              <a:gd name="connsiteY20-462" fmla="*/ 1300162 h 1893094"/>
              <a:gd name="connsiteX0-463" fmla="*/ 0 w 1624617"/>
              <a:gd name="connsiteY0-464" fmla="*/ 1300162 h 1893094"/>
              <a:gd name="connsiteX1-465" fmla="*/ 776288 w 1624617"/>
              <a:gd name="connsiteY1-466" fmla="*/ 0 h 1893094"/>
              <a:gd name="connsiteX2-467" fmla="*/ 1562100 w 1624617"/>
              <a:gd name="connsiteY2-468" fmla="*/ 1304925 h 1893094"/>
              <a:gd name="connsiteX3-469" fmla="*/ 1445419 w 1624617"/>
              <a:gd name="connsiteY3-470" fmla="*/ 1466850 h 1893094"/>
              <a:gd name="connsiteX4-471" fmla="*/ 1516856 w 1624617"/>
              <a:gd name="connsiteY4-472" fmla="*/ 1557338 h 1893094"/>
              <a:gd name="connsiteX5-473" fmla="*/ 1600200 w 1624617"/>
              <a:gd name="connsiteY5-474" fmla="*/ 1724025 h 1893094"/>
              <a:gd name="connsiteX6-475" fmla="*/ 1428750 w 1624617"/>
              <a:gd name="connsiteY6-476" fmla="*/ 1674019 h 1893094"/>
              <a:gd name="connsiteX7-477" fmla="*/ 1304925 w 1624617"/>
              <a:gd name="connsiteY7-478" fmla="*/ 1633537 h 1893094"/>
              <a:gd name="connsiteX8-479" fmla="*/ 1126331 w 1624617"/>
              <a:gd name="connsiteY8-480" fmla="*/ 1893094 h 1893094"/>
              <a:gd name="connsiteX9-481" fmla="*/ 909638 w 1624617"/>
              <a:gd name="connsiteY9-482" fmla="*/ 1893094 h 1893094"/>
              <a:gd name="connsiteX10-483" fmla="*/ 869156 w 1624617"/>
              <a:gd name="connsiteY10-484" fmla="*/ 1826419 h 1893094"/>
              <a:gd name="connsiteX11-485" fmla="*/ 769144 w 1624617"/>
              <a:gd name="connsiteY11-486" fmla="*/ 1607344 h 1893094"/>
              <a:gd name="connsiteX12-487" fmla="*/ 671513 w 1624617"/>
              <a:gd name="connsiteY12-488" fmla="*/ 1797844 h 1893094"/>
              <a:gd name="connsiteX13-489" fmla="*/ 661988 w 1624617"/>
              <a:gd name="connsiteY13-490" fmla="*/ 1885950 h 1893094"/>
              <a:gd name="connsiteX14-491" fmla="*/ 433388 w 1624617"/>
              <a:gd name="connsiteY14-492" fmla="*/ 1885950 h 1893094"/>
              <a:gd name="connsiteX15-493" fmla="*/ 261938 w 1624617"/>
              <a:gd name="connsiteY15-494" fmla="*/ 1664494 h 1893094"/>
              <a:gd name="connsiteX16-495" fmla="*/ 326231 w 1624617"/>
              <a:gd name="connsiteY16-496" fmla="*/ 1581150 h 1893094"/>
              <a:gd name="connsiteX17-497" fmla="*/ 414338 w 1624617"/>
              <a:gd name="connsiteY17-498" fmla="*/ 1366837 h 1893094"/>
              <a:gd name="connsiteX18-499" fmla="*/ 188119 w 1624617"/>
              <a:gd name="connsiteY18-500" fmla="*/ 1404937 h 1893094"/>
              <a:gd name="connsiteX19-501" fmla="*/ 116681 w 1624617"/>
              <a:gd name="connsiteY19-502" fmla="*/ 1447800 h 1893094"/>
              <a:gd name="connsiteX20-503" fmla="*/ 0 w 1624617"/>
              <a:gd name="connsiteY20-504" fmla="*/ 1300162 h 1893094"/>
              <a:gd name="connsiteX0-505" fmla="*/ 0 w 1624617"/>
              <a:gd name="connsiteY0-506" fmla="*/ 1300162 h 1893094"/>
              <a:gd name="connsiteX1-507" fmla="*/ 776288 w 1624617"/>
              <a:gd name="connsiteY1-508" fmla="*/ 0 h 1893094"/>
              <a:gd name="connsiteX2-509" fmla="*/ 1562100 w 1624617"/>
              <a:gd name="connsiteY2-510" fmla="*/ 1304925 h 1893094"/>
              <a:gd name="connsiteX3-511" fmla="*/ 1445419 w 1624617"/>
              <a:gd name="connsiteY3-512" fmla="*/ 1466850 h 1893094"/>
              <a:gd name="connsiteX4-513" fmla="*/ 1516856 w 1624617"/>
              <a:gd name="connsiteY4-514" fmla="*/ 1557338 h 1893094"/>
              <a:gd name="connsiteX5-515" fmla="*/ 1600200 w 1624617"/>
              <a:gd name="connsiteY5-516" fmla="*/ 1724025 h 1893094"/>
              <a:gd name="connsiteX6-517" fmla="*/ 1428750 w 1624617"/>
              <a:gd name="connsiteY6-518" fmla="*/ 1674019 h 1893094"/>
              <a:gd name="connsiteX7-519" fmla="*/ 1312069 w 1624617"/>
              <a:gd name="connsiteY7-520" fmla="*/ 1640681 h 1893094"/>
              <a:gd name="connsiteX8-521" fmla="*/ 1126331 w 1624617"/>
              <a:gd name="connsiteY8-522" fmla="*/ 1893094 h 1893094"/>
              <a:gd name="connsiteX9-523" fmla="*/ 909638 w 1624617"/>
              <a:gd name="connsiteY9-524" fmla="*/ 1893094 h 1893094"/>
              <a:gd name="connsiteX10-525" fmla="*/ 869156 w 1624617"/>
              <a:gd name="connsiteY10-526" fmla="*/ 1826419 h 1893094"/>
              <a:gd name="connsiteX11-527" fmla="*/ 769144 w 1624617"/>
              <a:gd name="connsiteY11-528" fmla="*/ 1607344 h 1893094"/>
              <a:gd name="connsiteX12-529" fmla="*/ 671513 w 1624617"/>
              <a:gd name="connsiteY12-530" fmla="*/ 1797844 h 1893094"/>
              <a:gd name="connsiteX13-531" fmla="*/ 661988 w 1624617"/>
              <a:gd name="connsiteY13-532" fmla="*/ 1885950 h 1893094"/>
              <a:gd name="connsiteX14-533" fmla="*/ 433388 w 1624617"/>
              <a:gd name="connsiteY14-534" fmla="*/ 1885950 h 1893094"/>
              <a:gd name="connsiteX15-535" fmla="*/ 261938 w 1624617"/>
              <a:gd name="connsiteY15-536" fmla="*/ 1664494 h 1893094"/>
              <a:gd name="connsiteX16-537" fmla="*/ 326231 w 1624617"/>
              <a:gd name="connsiteY16-538" fmla="*/ 1581150 h 1893094"/>
              <a:gd name="connsiteX17-539" fmla="*/ 414338 w 1624617"/>
              <a:gd name="connsiteY17-540" fmla="*/ 1366837 h 1893094"/>
              <a:gd name="connsiteX18-541" fmla="*/ 188119 w 1624617"/>
              <a:gd name="connsiteY18-542" fmla="*/ 1404937 h 1893094"/>
              <a:gd name="connsiteX19-543" fmla="*/ 116681 w 1624617"/>
              <a:gd name="connsiteY19-544" fmla="*/ 1447800 h 1893094"/>
              <a:gd name="connsiteX20-545" fmla="*/ 0 w 1624617"/>
              <a:gd name="connsiteY20-546" fmla="*/ 1300162 h 1893094"/>
              <a:gd name="connsiteX0-547" fmla="*/ 0 w 1624617"/>
              <a:gd name="connsiteY0-548" fmla="*/ 1300162 h 1893094"/>
              <a:gd name="connsiteX1-549" fmla="*/ 776288 w 1624617"/>
              <a:gd name="connsiteY1-550" fmla="*/ 0 h 1893094"/>
              <a:gd name="connsiteX2-551" fmla="*/ 1562100 w 1624617"/>
              <a:gd name="connsiteY2-552" fmla="*/ 1304925 h 1893094"/>
              <a:gd name="connsiteX3-553" fmla="*/ 1445419 w 1624617"/>
              <a:gd name="connsiteY3-554" fmla="*/ 1466850 h 1893094"/>
              <a:gd name="connsiteX4-555" fmla="*/ 1516856 w 1624617"/>
              <a:gd name="connsiteY4-556" fmla="*/ 1557338 h 1893094"/>
              <a:gd name="connsiteX5-557" fmla="*/ 1600200 w 1624617"/>
              <a:gd name="connsiteY5-558" fmla="*/ 1724025 h 1893094"/>
              <a:gd name="connsiteX6-559" fmla="*/ 1428750 w 1624617"/>
              <a:gd name="connsiteY6-560" fmla="*/ 1674019 h 1893094"/>
              <a:gd name="connsiteX7-561" fmla="*/ 1312069 w 1624617"/>
              <a:gd name="connsiteY7-562" fmla="*/ 1640681 h 1893094"/>
              <a:gd name="connsiteX8-563" fmla="*/ 1126331 w 1624617"/>
              <a:gd name="connsiteY8-564" fmla="*/ 1893094 h 1893094"/>
              <a:gd name="connsiteX9-565" fmla="*/ 909638 w 1624617"/>
              <a:gd name="connsiteY9-566" fmla="*/ 1893094 h 1893094"/>
              <a:gd name="connsiteX10-567" fmla="*/ 869156 w 1624617"/>
              <a:gd name="connsiteY10-568" fmla="*/ 1826419 h 1893094"/>
              <a:gd name="connsiteX11-569" fmla="*/ 769144 w 1624617"/>
              <a:gd name="connsiteY11-570" fmla="*/ 1607344 h 1893094"/>
              <a:gd name="connsiteX12-571" fmla="*/ 671513 w 1624617"/>
              <a:gd name="connsiteY12-572" fmla="*/ 1797844 h 1893094"/>
              <a:gd name="connsiteX13-573" fmla="*/ 661988 w 1624617"/>
              <a:gd name="connsiteY13-574" fmla="*/ 1885950 h 1893094"/>
              <a:gd name="connsiteX14-575" fmla="*/ 433388 w 1624617"/>
              <a:gd name="connsiteY14-576" fmla="*/ 1885950 h 1893094"/>
              <a:gd name="connsiteX15-577" fmla="*/ 261938 w 1624617"/>
              <a:gd name="connsiteY15-578" fmla="*/ 1664494 h 1893094"/>
              <a:gd name="connsiteX16-579" fmla="*/ 326231 w 1624617"/>
              <a:gd name="connsiteY16-580" fmla="*/ 1581150 h 1893094"/>
              <a:gd name="connsiteX17-581" fmla="*/ 414338 w 1624617"/>
              <a:gd name="connsiteY17-582" fmla="*/ 1366837 h 1893094"/>
              <a:gd name="connsiteX18-583" fmla="*/ 188119 w 1624617"/>
              <a:gd name="connsiteY18-584" fmla="*/ 1404937 h 1893094"/>
              <a:gd name="connsiteX19-585" fmla="*/ 116681 w 1624617"/>
              <a:gd name="connsiteY19-586" fmla="*/ 1447800 h 1893094"/>
              <a:gd name="connsiteX20-587" fmla="*/ 0 w 1624617"/>
              <a:gd name="connsiteY20-588" fmla="*/ 1300162 h 1893094"/>
              <a:gd name="connsiteX0-589" fmla="*/ 0 w 1624617"/>
              <a:gd name="connsiteY0-590" fmla="*/ 1300162 h 1893094"/>
              <a:gd name="connsiteX1-591" fmla="*/ 776288 w 1624617"/>
              <a:gd name="connsiteY1-592" fmla="*/ 0 h 1893094"/>
              <a:gd name="connsiteX2-593" fmla="*/ 1562100 w 1624617"/>
              <a:gd name="connsiteY2-594" fmla="*/ 1304925 h 1893094"/>
              <a:gd name="connsiteX3-595" fmla="*/ 1445419 w 1624617"/>
              <a:gd name="connsiteY3-596" fmla="*/ 1466850 h 1893094"/>
              <a:gd name="connsiteX4-597" fmla="*/ 1516856 w 1624617"/>
              <a:gd name="connsiteY4-598" fmla="*/ 1557338 h 1893094"/>
              <a:gd name="connsiteX5-599" fmla="*/ 1600200 w 1624617"/>
              <a:gd name="connsiteY5-600" fmla="*/ 1724025 h 1893094"/>
              <a:gd name="connsiteX6-601" fmla="*/ 1426369 w 1624617"/>
              <a:gd name="connsiteY6-602" fmla="*/ 1678781 h 1893094"/>
              <a:gd name="connsiteX7-603" fmla="*/ 1312069 w 1624617"/>
              <a:gd name="connsiteY7-604" fmla="*/ 1640681 h 1893094"/>
              <a:gd name="connsiteX8-605" fmla="*/ 1126331 w 1624617"/>
              <a:gd name="connsiteY8-606" fmla="*/ 1893094 h 1893094"/>
              <a:gd name="connsiteX9-607" fmla="*/ 909638 w 1624617"/>
              <a:gd name="connsiteY9-608" fmla="*/ 1893094 h 1893094"/>
              <a:gd name="connsiteX10-609" fmla="*/ 869156 w 1624617"/>
              <a:gd name="connsiteY10-610" fmla="*/ 1826419 h 1893094"/>
              <a:gd name="connsiteX11-611" fmla="*/ 769144 w 1624617"/>
              <a:gd name="connsiteY11-612" fmla="*/ 1607344 h 1893094"/>
              <a:gd name="connsiteX12-613" fmla="*/ 671513 w 1624617"/>
              <a:gd name="connsiteY12-614" fmla="*/ 1797844 h 1893094"/>
              <a:gd name="connsiteX13-615" fmla="*/ 661988 w 1624617"/>
              <a:gd name="connsiteY13-616" fmla="*/ 1885950 h 1893094"/>
              <a:gd name="connsiteX14-617" fmla="*/ 433388 w 1624617"/>
              <a:gd name="connsiteY14-618" fmla="*/ 1885950 h 1893094"/>
              <a:gd name="connsiteX15-619" fmla="*/ 261938 w 1624617"/>
              <a:gd name="connsiteY15-620" fmla="*/ 1664494 h 1893094"/>
              <a:gd name="connsiteX16-621" fmla="*/ 326231 w 1624617"/>
              <a:gd name="connsiteY16-622" fmla="*/ 1581150 h 1893094"/>
              <a:gd name="connsiteX17-623" fmla="*/ 414338 w 1624617"/>
              <a:gd name="connsiteY17-624" fmla="*/ 1366837 h 1893094"/>
              <a:gd name="connsiteX18-625" fmla="*/ 188119 w 1624617"/>
              <a:gd name="connsiteY18-626" fmla="*/ 1404937 h 1893094"/>
              <a:gd name="connsiteX19-627" fmla="*/ 116681 w 1624617"/>
              <a:gd name="connsiteY19-628" fmla="*/ 1447800 h 1893094"/>
              <a:gd name="connsiteX20-629" fmla="*/ 0 w 1624617"/>
              <a:gd name="connsiteY20-630" fmla="*/ 1300162 h 1893094"/>
              <a:gd name="connsiteX0-631" fmla="*/ 0 w 1624617"/>
              <a:gd name="connsiteY0-632" fmla="*/ 1300162 h 1893094"/>
              <a:gd name="connsiteX1-633" fmla="*/ 776288 w 1624617"/>
              <a:gd name="connsiteY1-634" fmla="*/ 0 h 1893094"/>
              <a:gd name="connsiteX2-635" fmla="*/ 1562100 w 1624617"/>
              <a:gd name="connsiteY2-636" fmla="*/ 1304925 h 1893094"/>
              <a:gd name="connsiteX3-637" fmla="*/ 1445419 w 1624617"/>
              <a:gd name="connsiteY3-638" fmla="*/ 1466850 h 1893094"/>
              <a:gd name="connsiteX4-639" fmla="*/ 1516856 w 1624617"/>
              <a:gd name="connsiteY4-640" fmla="*/ 1557338 h 1893094"/>
              <a:gd name="connsiteX5-641" fmla="*/ 1600200 w 1624617"/>
              <a:gd name="connsiteY5-642" fmla="*/ 1724025 h 1893094"/>
              <a:gd name="connsiteX6-643" fmla="*/ 1426369 w 1624617"/>
              <a:gd name="connsiteY6-644" fmla="*/ 1678781 h 1893094"/>
              <a:gd name="connsiteX7-645" fmla="*/ 1312069 w 1624617"/>
              <a:gd name="connsiteY7-646" fmla="*/ 1640681 h 1893094"/>
              <a:gd name="connsiteX8-647" fmla="*/ 1126331 w 1624617"/>
              <a:gd name="connsiteY8-648" fmla="*/ 1893094 h 1893094"/>
              <a:gd name="connsiteX9-649" fmla="*/ 909638 w 1624617"/>
              <a:gd name="connsiteY9-650" fmla="*/ 1893094 h 1893094"/>
              <a:gd name="connsiteX10-651" fmla="*/ 869156 w 1624617"/>
              <a:gd name="connsiteY10-652" fmla="*/ 1826419 h 1893094"/>
              <a:gd name="connsiteX11-653" fmla="*/ 769144 w 1624617"/>
              <a:gd name="connsiteY11-654" fmla="*/ 1607344 h 1893094"/>
              <a:gd name="connsiteX12-655" fmla="*/ 671513 w 1624617"/>
              <a:gd name="connsiteY12-656" fmla="*/ 1797844 h 1893094"/>
              <a:gd name="connsiteX13-657" fmla="*/ 661988 w 1624617"/>
              <a:gd name="connsiteY13-658" fmla="*/ 1885950 h 1893094"/>
              <a:gd name="connsiteX14-659" fmla="*/ 433388 w 1624617"/>
              <a:gd name="connsiteY14-660" fmla="*/ 1885950 h 1893094"/>
              <a:gd name="connsiteX15-661" fmla="*/ 261938 w 1624617"/>
              <a:gd name="connsiteY15-662" fmla="*/ 1664494 h 1893094"/>
              <a:gd name="connsiteX16-663" fmla="*/ 326231 w 1624617"/>
              <a:gd name="connsiteY16-664" fmla="*/ 1581150 h 1893094"/>
              <a:gd name="connsiteX17-665" fmla="*/ 414338 w 1624617"/>
              <a:gd name="connsiteY17-666" fmla="*/ 1366837 h 1893094"/>
              <a:gd name="connsiteX18-667" fmla="*/ 188119 w 1624617"/>
              <a:gd name="connsiteY18-668" fmla="*/ 1404937 h 1893094"/>
              <a:gd name="connsiteX19-669" fmla="*/ 116681 w 1624617"/>
              <a:gd name="connsiteY19-670" fmla="*/ 1447800 h 1893094"/>
              <a:gd name="connsiteX20-671" fmla="*/ 0 w 1624617"/>
              <a:gd name="connsiteY20-672" fmla="*/ 1300162 h 1893094"/>
              <a:gd name="connsiteX0-673" fmla="*/ 0 w 1624617"/>
              <a:gd name="connsiteY0-674" fmla="*/ 1300162 h 1893094"/>
              <a:gd name="connsiteX1-675" fmla="*/ 776288 w 1624617"/>
              <a:gd name="connsiteY1-676" fmla="*/ 0 h 1893094"/>
              <a:gd name="connsiteX2-677" fmla="*/ 1562100 w 1624617"/>
              <a:gd name="connsiteY2-678" fmla="*/ 1304925 h 1893094"/>
              <a:gd name="connsiteX3-679" fmla="*/ 1445419 w 1624617"/>
              <a:gd name="connsiteY3-680" fmla="*/ 1466850 h 1893094"/>
              <a:gd name="connsiteX4-681" fmla="*/ 1516856 w 1624617"/>
              <a:gd name="connsiteY4-682" fmla="*/ 1557338 h 1893094"/>
              <a:gd name="connsiteX5-683" fmla="*/ 1600200 w 1624617"/>
              <a:gd name="connsiteY5-684" fmla="*/ 1724025 h 1893094"/>
              <a:gd name="connsiteX6-685" fmla="*/ 1426369 w 1624617"/>
              <a:gd name="connsiteY6-686" fmla="*/ 1678781 h 1893094"/>
              <a:gd name="connsiteX7-687" fmla="*/ 1312069 w 1624617"/>
              <a:gd name="connsiteY7-688" fmla="*/ 1640681 h 1893094"/>
              <a:gd name="connsiteX8-689" fmla="*/ 1126331 w 1624617"/>
              <a:gd name="connsiteY8-690" fmla="*/ 1893094 h 1893094"/>
              <a:gd name="connsiteX9-691" fmla="*/ 909638 w 1624617"/>
              <a:gd name="connsiteY9-692" fmla="*/ 1893094 h 1893094"/>
              <a:gd name="connsiteX10-693" fmla="*/ 869156 w 1624617"/>
              <a:gd name="connsiteY10-694" fmla="*/ 1826419 h 1893094"/>
              <a:gd name="connsiteX11-695" fmla="*/ 769144 w 1624617"/>
              <a:gd name="connsiteY11-696" fmla="*/ 1607344 h 1893094"/>
              <a:gd name="connsiteX12-697" fmla="*/ 671513 w 1624617"/>
              <a:gd name="connsiteY12-698" fmla="*/ 1797844 h 1893094"/>
              <a:gd name="connsiteX13-699" fmla="*/ 661988 w 1624617"/>
              <a:gd name="connsiteY13-700" fmla="*/ 1885950 h 1893094"/>
              <a:gd name="connsiteX14-701" fmla="*/ 433388 w 1624617"/>
              <a:gd name="connsiteY14-702" fmla="*/ 1885950 h 1893094"/>
              <a:gd name="connsiteX15-703" fmla="*/ 261938 w 1624617"/>
              <a:gd name="connsiteY15-704" fmla="*/ 1664494 h 1893094"/>
              <a:gd name="connsiteX16-705" fmla="*/ 326231 w 1624617"/>
              <a:gd name="connsiteY16-706" fmla="*/ 1581150 h 1893094"/>
              <a:gd name="connsiteX17-707" fmla="*/ 414338 w 1624617"/>
              <a:gd name="connsiteY17-708" fmla="*/ 1366837 h 1893094"/>
              <a:gd name="connsiteX18-709" fmla="*/ 188119 w 1624617"/>
              <a:gd name="connsiteY18-710" fmla="*/ 1404937 h 1893094"/>
              <a:gd name="connsiteX19-711" fmla="*/ 116681 w 1624617"/>
              <a:gd name="connsiteY19-712" fmla="*/ 1447800 h 1893094"/>
              <a:gd name="connsiteX20-713" fmla="*/ 0 w 1624617"/>
              <a:gd name="connsiteY20-714" fmla="*/ 1300162 h 1893094"/>
              <a:gd name="connsiteX0-715" fmla="*/ 0 w 1630230"/>
              <a:gd name="connsiteY0-716" fmla="*/ 1300162 h 1893094"/>
              <a:gd name="connsiteX1-717" fmla="*/ 776288 w 1630230"/>
              <a:gd name="connsiteY1-718" fmla="*/ 0 h 1893094"/>
              <a:gd name="connsiteX2-719" fmla="*/ 1562100 w 1630230"/>
              <a:gd name="connsiteY2-720" fmla="*/ 1304925 h 1893094"/>
              <a:gd name="connsiteX3-721" fmla="*/ 1445419 w 1630230"/>
              <a:gd name="connsiteY3-722" fmla="*/ 1466850 h 1893094"/>
              <a:gd name="connsiteX4-723" fmla="*/ 1516856 w 1630230"/>
              <a:gd name="connsiteY4-724" fmla="*/ 1557338 h 1893094"/>
              <a:gd name="connsiteX5-725" fmla="*/ 1607344 w 1630230"/>
              <a:gd name="connsiteY5-726" fmla="*/ 1726406 h 1893094"/>
              <a:gd name="connsiteX6-727" fmla="*/ 1426369 w 1630230"/>
              <a:gd name="connsiteY6-728" fmla="*/ 1678781 h 1893094"/>
              <a:gd name="connsiteX7-729" fmla="*/ 1312069 w 1630230"/>
              <a:gd name="connsiteY7-730" fmla="*/ 1640681 h 1893094"/>
              <a:gd name="connsiteX8-731" fmla="*/ 1126331 w 1630230"/>
              <a:gd name="connsiteY8-732" fmla="*/ 1893094 h 1893094"/>
              <a:gd name="connsiteX9-733" fmla="*/ 909638 w 1630230"/>
              <a:gd name="connsiteY9-734" fmla="*/ 1893094 h 1893094"/>
              <a:gd name="connsiteX10-735" fmla="*/ 869156 w 1630230"/>
              <a:gd name="connsiteY10-736" fmla="*/ 1826419 h 1893094"/>
              <a:gd name="connsiteX11-737" fmla="*/ 769144 w 1630230"/>
              <a:gd name="connsiteY11-738" fmla="*/ 1607344 h 1893094"/>
              <a:gd name="connsiteX12-739" fmla="*/ 671513 w 1630230"/>
              <a:gd name="connsiteY12-740" fmla="*/ 1797844 h 1893094"/>
              <a:gd name="connsiteX13-741" fmla="*/ 661988 w 1630230"/>
              <a:gd name="connsiteY13-742" fmla="*/ 1885950 h 1893094"/>
              <a:gd name="connsiteX14-743" fmla="*/ 433388 w 1630230"/>
              <a:gd name="connsiteY14-744" fmla="*/ 1885950 h 1893094"/>
              <a:gd name="connsiteX15-745" fmla="*/ 261938 w 1630230"/>
              <a:gd name="connsiteY15-746" fmla="*/ 1664494 h 1893094"/>
              <a:gd name="connsiteX16-747" fmla="*/ 326231 w 1630230"/>
              <a:gd name="connsiteY16-748" fmla="*/ 1581150 h 1893094"/>
              <a:gd name="connsiteX17-749" fmla="*/ 414338 w 1630230"/>
              <a:gd name="connsiteY17-750" fmla="*/ 1366837 h 1893094"/>
              <a:gd name="connsiteX18-751" fmla="*/ 188119 w 1630230"/>
              <a:gd name="connsiteY18-752" fmla="*/ 1404937 h 1893094"/>
              <a:gd name="connsiteX19-753" fmla="*/ 116681 w 1630230"/>
              <a:gd name="connsiteY19-754" fmla="*/ 1447800 h 1893094"/>
              <a:gd name="connsiteX20-755" fmla="*/ 0 w 1630230"/>
              <a:gd name="connsiteY20-756" fmla="*/ 1300162 h 1893094"/>
              <a:gd name="connsiteX0-757" fmla="*/ 0 w 1629187"/>
              <a:gd name="connsiteY0-758" fmla="*/ 1300162 h 1893094"/>
              <a:gd name="connsiteX1-759" fmla="*/ 776288 w 1629187"/>
              <a:gd name="connsiteY1-760" fmla="*/ 0 h 1893094"/>
              <a:gd name="connsiteX2-761" fmla="*/ 1562100 w 1629187"/>
              <a:gd name="connsiteY2-762" fmla="*/ 1304925 h 1893094"/>
              <a:gd name="connsiteX3-763" fmla="*/ 1445419 w 1629187"/>
              <a:gd name="connsiteY3-764" fmla="*/ 1466850 h 1893094"/>
              <a:gd name="connsiteX4-765" fmla="*/ 1516856 w 1629187"/>
              <a:gd name="connsiteY4-766" fmla="*/ 1557338 h 1893094"/>
              <a:gd name="connsiteX5-767" fmla="*/ 1607344 w 1629187"/>
              <a:gd name="connsiteY5-768" fmla="*/ 1726406 h 1893094"/>
              <a:gd name="connsiteX6-769" fmla="*/ 1426369 w 1629187"/>
              <a:gd name="connsiteY6-770" fmla="*/ 1678781 h 1893094"/>
              <a:gd name="connsiteX7-771" fmla="*/ 1312069 w 1629187"/>
              <a:gd name="connsiteY7-772" fmla="*/ 1640681 h 1893094"/>
              <a:gd name="connsiteX8-773" fmla="*/ 1126331 w 1629187"/>
              <a:gd name="connsiteY8-774" fmla="*/ 1893094 h 1893094"/>
              <a:gd name="connsiteX9-775" fmla="*/ 909638 w 1629187"/>
              <a:gd name="connsiteY9-776" fmla="*/ 1893094 h 1893094"/>
              <a:gd name="connsiteX10-777" fmla="*/ 869156 w 1629187"/>
              <a:gd name="connsiteY10-778" fmla="*/ 1826419 h 1893094"/>
              <a:gd name="connsiteX11-779" fmla="*/ 769144 w 1629187"/>
              <a:gd name="connsiteY11-780" fmla="*/ 1607344 h 1893094"/>
              <a:gd name="connsiteX12-781" fmla="*/ 671513 w 1629187"/>
              <a:gd name="connsiteY12-782" fmla="*/ 1797844 h 1893094"/>
              <a:gd name="connsiteX13-783" fmla="*/ 661988 w 1629187"/>
              <a:gd name="connsiteY13-784" fmla="*/ 1885950 h 1893094"/>
              <a:gd name="connsiteX14-785" fmla="*/ 433388 w 1629187"/>
              <a:gd name="connsiteY14-786" fmla="*/ 1885950 h 1893094"/>
              <a:gd name="connsiteX15-787" fmla="*/ 261938 w 1629187"/>
              <a:gd name="connsiteY15-788" fmla="*/ 1664494 h 1893094"/>
              <a:gd name="connsiteX16-789" fmla="*/ 326231 w 1629187"/>
              <a:gd name="connsiteY16-790" fmla="*/ 1581150 h 1893094"/>
              <a:gd name="connsiteX17-791" fmla="*/ 414338 w 1629187"/>
              <a:gd name="connsiteY17-792" fmla="*/ 1366837 h 1893094"/>
              <a:gd name="connsiteX18-793" fmla="*/ 188119 w 1629187"/>
              <a:gd name="connsiteY18-794" fmla="*/ 1404937 h 1893094"/>
              <a:gd name="connsiteX19-795" fmla="*/ 116681 w 1629187"/>
              <a:gd name="connsiteY19-796" fmla="*/ 1447800 h 1893094"/>
              <a:gd name="connsiteX20-797" fmla="*/ 0 w 1629187"/>
              <a:gd name="connsiteY20-798" fmla="*/ 1300162 h 1893094"/>
              <a:gd name="connsiteX0-799" fmla="*/ 0 w 1629187"/>
              <a:gd name="connsiteY0-800" fmla="*/ 1300162 h 1893094"/>
              <a:gd name="connsiteX1-801" fmla="*/ 776288 w 1629187"/>
              <a:gd name="connsiteY1-802" fmla="*/ 0 h 1893094"/>
              <a:gd name="connsiteX2-803" fmla="*/ 1562100 w 1629187"/>
              <a:gd name="connsiteY2-804" fmla="*/ 1304925 h 1893094"/>
              <a:gd name="connsiteX3-805" fmla="*/ 1445419 w 1629187"/>
              <a:gd name="connsiteY3-806" fmla="*/ 1466850 h 1893094"/>
              <a:gd name="connsiteX4-807" fmla="*/ 1516856 w 1629187"/>
              <a:gd name="connsiteY4-808" fmla="*/ 1557338 h 1893094"/>
              <a:gd name="connsiteX5-809" fmla="*/ 1607344 w 1629187"/>
              <a:gd name="connsiteY5-810" fmla="*/ 1726406 h 1893094"/>
              <a:gd name="connsiteX6-811" fmla="*/ 1426369 w 1629187"/>
              <a:gd name="connsiteY6-812" fmla="*/ 1678781 h 1893094"/>
              <a:gd name="connsiteX7-813" fmla="*/ 1312069 w 1629187"/>
              <a:gd name="connsiteY7-814" fmla="*/ 1640681 h 1893094"/>
              <a:gd name="connsiteX8-815" fmla="*/ 1126331 w 1629187"/>
              <a:gd name="connsiteY8-816" fmla="*/ 1893094 h 1893094"/>
              <a:gd name="connsiteX9-817" fmla="*/ 909638 w 1629187"/>
              <a:gd name="connsiteY9-818" fmla="*/ 1893094 h 1893094"/>
              <a:gd name="connsiteX10-819" fmla="*/ 869156 w 1629187"/>
              <a:gd name="connsiteY10-820" fmla="*/ 1826419 h 1893094"/>
              <a:gd name="connsiteX11-821" fmla="*/ 769144 w 1629187"/>
              <a:gd name="connsiteY11-822" fmla="*/ 1607344 h 1893094"/>
              <a:gd name="connsiteX12-823" fmla="*/ 671513 w 1629187"/>
              <a:gd name="connsiteY12-824" fmla="*/ 1797844 h 1893094"/>
              <a:gd name="connsiteX13-825" fmla="*/ 661988 w 1629187"/>
              <a:gd name="connsiteY13-826" fmla="*/ 1885950 h 1893094"/>
              <a:gd name="connsiteX14-827" fmla="*/ 433388 w 1629187"/>
              <a:gd name="connsiteY14-828" fmla="*/ 1885950 h 1893094"/>
              <a:gd name="connsiteX15-829" fmla="*/ 261938 w 1629187"/>
              <a:gd name="connsiteY15-830" fmla="*/ 1664494 h 1893094"/>
              <a:gd name="connsiteX16-831" fmla="*/ 326231 w 1629187"/>
              <a:gd name="connsiteY16-832" fmla="*/ 1581150 h 1893094"/>
              <a:gd name="connsiteX17-833" fmla="*/ 414338 w 1629187"/>
              <a:gd name="connsiteY17-834" fmla="*/ 1366837 h 1893094"/>
              <a:gd name="connsiteX18-835" fmla="*/ 188119 w 1629187"/>
              <a:gd name="connsiteY18-836" fmla="*/ 1404937 h 1893094"/>
              <a:gd name="connsiteX19-837" fmla="*/ 116681 w 1629187"/>
              <a:gd name="connsiteY19-838" fmla="*/ 1447800 h 1893094"/>
              <a:gd name="connsiteX20-839" fmla="*/ 0 w 1629187"/>
              <a:gd name="connsiteY20-840" fmla="*/ 1300162 h 1893094"/>
              <a:gd name="connsiteX0-841" fmla="*/ 0 w 1629187"/>
              <a:gd name="connsiteY0-842" fmla="*/ 1300162 h 1893094"/>
              <a:gd name="connsiteX1-843" fmla="*/ 776288 w 1629187"/>
              <a:gd name="connsiteY1-844" fmla="*/ 0 h 1893094"/>
              <a:gd name="connsiteX2-845" fmla="*/ 1562100 w 1629187"/>
              <a:gd name="connsiteY2-846" fmla="*/ 1304925 h 1893094"/>
              <a:gd name="connsiteX3-847" fmla="*/ 1445419 w 1629187"/>
              <a:gd name="connsiteY3-848" fmla="*/ 1466850 h 1893094"/>
              <a:gd name="connsiteX4-849" fmla="*/ 1516856 w 1629187"/>
              <a:gd name="connsiteY4-850" fmla="*/ 1557338 h 1893094"/>
              <a:gd name="connsiteX5-851" fmla="*/ 1607344 w 1629187"/>
              <a:gd name="connsiteY5-852" fmla="*/ 1726406 h 1893094"/>
              <a:gd name="connsiteX6-853" fmla="*/ 1426369 w 1629187"/>
              <a:gd name="connsiteY6-854" fmla="*/ 1678781 h 1893094"/>
              <a:gd name="connsiteX7-855" fmla="*/ 1312069 w 1629187"/>
              <a:gd name="connsiteY7-856" fmla="*/ 1640681 h 1893094"/>
              <a:gd name="connsiteX8-857" fmla="*/ 1126331 w 1629187"/>
              <a:gd name="connsiteY8-858" fmla="*/ 1893094 h 1893094"/>
              <a:gd name="connsiteX9-859" fmla="*/ 909638 w 1629187"/>
              <a:gd name="connsiteY9-860" fmla="*/ 1893094 h 1893094"/>
              <a:gd name="connsiteX10-861" fmla="*/ 869156 w 1629187"/>
              <a:gd name="connsiteY10-862" fmla="*/ 1826419 h 1893094"/>
              <a:gd name="connsiteX11-863" fmla="*/ 769144 w 1629187"/>
              <a:gd name="connsiteY11-864" fmla="*/ 1607344 h 1893094"/>
              <a:gd name="connsiteX12-865" fmla="*/ 671513 w 1629187"/>
              <a:gd name="connsiteY12-866" fmla="*/ 1797844 h 1893094"/>
              <a:gd name="connsiteX13-867" fmla="*/ 661988 w 1629187"/>
              <a:gd name="connsiteY13-868" fmla="*/ 1885950 h 1893094"/>
              <a:gd name="connsiteX14-869" fmla="*/ 433388 w 1629187"/>
              <a:gd name="connsiteY14-870" fmla="*/ 1885950 h 1893094"/>
              <a:gd name="connsiteX15-871" fmla="*/ 261938 w 1629187"/>
              <a:gd name="connsiteY15-872" fmla="*/ 1664494 h 1893094"/>
              <a:gd name="connsiteX16-873" fmla="*/ 326231 w 1629187"/>
              <a:gd name="connsiteY16-874" fmla="*/ 1581150 h 1893094"/>
              <a:gd name="connsiteX17-875" fmla="*/ 414338 w 1629187"/>
              <a:gd name="connsiteY17-876" fmla="*/ 1366837 h 1893094"/>
              <a:gd name="connsiteX18-877" fmla="*/ 188119 w 1629187"/>
              <a:gd name="connsiteY18-878" fmla="*/ 1404937 h 1893094"/>
              <a:gd name="connsiteX19-879" fmla="*/ 116681 w 1629187"/>
              <a:gd name="connsiteY19-880" fmla="*/ 1447800 h 1893094"/>
              <a:gd name="connsiteX20-881" fmla="*/ 0 w 1629187"/>
              <a:gd name="connsiteY20-882" fmla="*/ 1300162 h 1893094"/>
              <a:gd name="connsiteX0-883" fmla="*/ 0 w 1629187"/>
              <a:gd name="connsiteY0-884" fmla="*/ 1300162 h 1893094"/>
              <a:gd name="connsiteX1-885" fmla="*/ 776288 w 1629187"/>
              <a:gd name="connsiteY1-886" fmla="*/ 0 h 1893094"/>
              <a:gd name="connsiteX2-887" fmla="*/ 1562100 w 1629187"/>
              <a:gd name="connsiteY2-888" fmla="*/ 1304925 h 1893094"/>
              <a:gd name="connsiteX3-889" fmla="*/ 1445419 w 1629187"/>
              <a:gd name="connsiteY3-890" fmla="*/ 1466850 h 1893094"/>
              <a:gd name="connsiteX4-891" fmla="*/ 1516856 w 1629187"/>
              <a:gd name="connsiteY4-892" fmla="*/ 1557338 h 1893094"/>
              <a:gd name="connsiteX5-893" fmla="*/ 1607344 w 1629187"/>
              <a:gd name="connsiteY5-894" fmla="*/ 1726406 h 1893094"/>
              <a:gd name="connsiteX6-895" fmla="*/ 1426369 w 1629187"/>
              <a:gd name="connsiteY6-896" fmla="*/ 1678781 h 1893094"/>
              <a:gd name="connsiteX7-897" fmla="*/ 1312069 w 1629187"/>
              <a:gd name="connsiteY7-898" fmla="*/ 1640681 h 1893094"/>
              <a:gd name="connsiteX8-899" fmla="*/ 1126331 w 1629187"/>
              <a:gd name="connsiteY8-900" fmla="*/ 1893094 h 1893094"/>
              <a:gd name="connsiteX9-901" fmla="*/ 909638 w 1629187"/>
              <a:gd name="connsiteY9-902" fmla="*/ 1893094 h 1893094"/>
              <a:gd name="connsiteX10-903" fmla="*/ 869156 w 1629187"/>
              <a:gd name="connsiteY10-904" fmla="*/ 1826419 h 1893094"/>
              <a:gd name="connsiteX11-905" fmla="*/ 769144 w 1629187"/>
              <a:gd name="connsiteY11-906" fmla="*/ 1607344 h 1893094"/>
              <a:gd name="connsiteX12-907" fmla="*/ 671513 w 1629187"/>
              <a:gd name="connsiteY12-908" fmla="*/ 1797844 h 1893094"/>
              <a:gd name="connsiteX13-909" fmla="*/ 661988 w 1629187"/>
              <a:gd name="connsiteY13-910" fmla="*/ 1885950 h 1893094"/>
              <a:gd name="connsiteX14-911" fmla="*/ 433388 w 1629187"/>
              <a:gd name="connsiteY14-912" fmla="*/ 1885950 h 1893094"/>
              <a:gd name="connsiteX15-913" fmla="*/ 261938 w 1629187"/>
              <a:gd name="connsiteY15-914" fmla="*/ 1664494 h 1893094"/>
              <a:gd name="connsiteX16-915" fmla="*/ 326231 w 1629187"/>
              <a:gd name="connsiteY16-916" fmla="*/ 1581150 h 1893094"/>
              <a:gd name="connsiteX17-917" fmla="*/ 414338 w 1629187"/>
              <a:gd name="connsiteY17-918" fmla="*/ 1366837 h 1893094"/>
              <a:gd name="connsiteX18-919" fmla="*/ 188119 w 1629187"/>
              <a:gd name="connsiteY18-920" fmla="*/ 1404937 h 1893094"/>
              <a:gd name="connsiteX19-921" fmla="*/ 116681 w 1629187"/>
              <a:gd name="connsiteY19-922" fmla="*/ 1447800 h 1893094"/>
              <a:gd name="connsiteX20-923" fmla="*/ 0 w 1629187"/>
              <a:gd name="connsiteY20-924" fmla="*/ 1300162 h 1893094"/>
              <a:gd name="connsiteX0-925" fmla="*/ 0 w 1629187"/>
              <a:gd name="connsiteY0-926" fmla="*/ 1300162 h 1893094"/>
              <a:gd name="connsiteX1-927" fmla="*/ 776288 w 1629187"/>
              <a:gd name="connsiteY1-928" fmla="*/ 0 h 1893094"/>
              <a:gd name="connsiteX2-929" fmla="*/ 1562100 w 1629187"/>
              <a:gd name="connsiteY2-930" fmla="*/ 1304925 h 1893094"/>
              <a:gd name="connsiteX3-931" fmla="*/ 1445419 w 1629187"/>
              <a:gd name="connsiteY3-932" fmla="*/ 1466850 h 1893094"/>
              <a:gd name="connsiteX4-933" fmla="*/ 1516856 w 1629187"/>
              <a:gd name="connsiteY4-934" fmla="*/ 1557338 h 1893094"/>
              <a:gd name="connsiteX5-935" fmla="*/ 1607344 w 1629187"/>
              <a:gd name="connsiteY5-936" fmla="*/ 1726406 h 1893094"/>
              <a:gd name="connsiteX6-937" fmla="*/ 1426369 w 1629187"/>
              <a:gd name="connsiteY6-938" fmla="*/ 1678781 h 1893094"/>
              <a:gd name="connsiteX7-939" fmla="*/ 1312069 w 1629187"/>
              <a:gd name="connsiteY7-940" fmla="*/ 1640681 h 1893094"/>
              <a:gd name="connsiteX8-941" fmla="*/ 1126331 w 1629187"/>
              <a:gd name="connsiteY8-942" fmla="*/ 1893094 h 1893094"/>
              <a:gd name="connsiteX9-943" fmla="*/ 909638 w 1629187"/>
              <a:gd name="connsiteY9-944" fmla="*/ 1893094 h 1893094"/>
              <a:gd name="connsiteX10-945" fmla="*/ 869156 w 1629187"/>
              <a:gd name="connsiteY10-946" fmla="*/ 1826419 h 1893094"/>
              <a:gd name="connsiteX11-947" fmla="*/ 769144 w 1629187"/>
              <a:gd name="connsiteY11-948" fmla="*/ 1607344 h 1893094"/>
              <a:gd name="connsiteX12-949" fmla="*/ 671513 w 1629187"/>
              <a:gd name="connsiteY12-950" fmla="*/ 1797844 h 1893094"/>
              <a:gd name="connsiteX13-951" fmla="*/ 661988 w 1629187"/>
              <a:gd name="connsiteY13-952" fmla="*/ 1885950 h 1893094"/>
              <a:gd name="connsiteX14-953" fmla="*/ 433388 w 1629187"/>
              <a:gd name="connsiteY14-954" fmla="*/ 1885950 h 1893094"/>
              <a:gd name="connsiteX15-955" fmla="*/ 261938 w 1629187"/>
              <a:gd name="connsiteY15-956" fmla="*/ 1664494 h 1893094"/>
              <a:gd name="connsiteX16-957" fmla="*/ 326231 w 1629187"/>
              <a:gd name="connsiteY16-958" fmla="*/ 1581150 h 1893094"/>
              <a:gd name="connsiteX17-959" fmla="*/ 414338 w 1629187"/>
              <a:gd name="connsiteY17-960" fmla="*/ 1366837 h 1893094"/>
              <a:gd name="connsiteX18-961" fmla="*/ 188119 w 1629187"/>
              <a:gd name="connsiteY18-962" fmla="*/ 1404937 h 1893094"/>
              <a:gd name="connsiteX19-963" fmla="*/ 116681 w 1629187"/>
              <a:gd name="connsiteY19-964" fmla="*/ 1447800 h 1893094"/>
              <a:gd name="connsiteX20-965" fmla="*/ 0 w 1629187"/>
              <a:gd name="connsiteY20-966" fmla="*/ 1300162 h 1893094"/>
              <a:gd name="connsiteX0-967" fmla="*/ 0 w 1629187"/>
              <a:gd name="connsiteY0-968" fmla="*/ 1300162 h 1893094"/>
              <a:gd name="connsiteX1-969" fmla="*/ 776288 w 1629187"/>
              <a:gd name="connsiteY1-970" fmla="*/ 0 h 1893094"/>
              <a:gd name="connsiteX2-971" fmla="*/ 1562100 w 1629187"/>
              <a:gd name="connsiteY2-972" fmla="*/ 1304925 h 1893094"/>
              <a:gd name="connsiteX3-973" fmla="*/ 1445419 w 1629187"/>
              <a:gd name="connsiteY3-974" fmla="*/ 1466850 h 1893094"/>
              <a:gd name="connsiteX4-975" fmla="*/ 1516856 w 1629187"/>
              <a:gd name="connsiteY4-976" fmla="*/ 1557338 h 1893094"/>
              <a:gd name="connsiteX5-977" fmla="*/ 1607344 w 1629187"/>
              <a:gd name="connsiteY5-978" fmla="*/ 1726406 h 1893094"/>
              <a:gd name="connsiteX6-979" fmla="*/ 1426369 w 1629187"/>
              <a:gd name="connsiteY6-980" fmla="*/ 1678781 h 1893094"/>
              <a:gd name="connsiteX7-981" fmla="*/ 1312069 w 1629187"/>
              <a:gd name="connsiteY7-982" fmla="*/ 1640681 h 1893094"/>
              <a:gd name="connsiteX8-983" fmla="*/ 1126331 w 1629187"/>
              <a:gd name="connsiteY8-984" fmla="*/ 1893094 h 1893094"/>
              <a:gd name="connsiteX9-985" fmla="*/ 909638 w 1629187"/>
              <a:gd name="connsiteY9-986" fmla="*/ 1893094 h 1893094"/>
              <a:gd name="connsiteX10-987" fmla="*/ 869156 w 1629187"/>
              <a:gd name="connsiteY10-988" fmla="*/ 1826419 h 1893094"/>
              <a:gd name="connsiteX11-989" fmla="*/ 769144 w 1629187"/>
              <a:gd name="connsiteY11-990" fmla="*/ 1607344 h 1893094"/>
              <a:gd name="connsiteX12-991" fmla="*/ 671513 w 1629187"/>
              <a:gd name="connsiteY12-992" fmla="*/ 1797844 h 1893094"/>
              <a:gd name="connsiteX13-993" fmla="*/ 661988 w 1629187"/>
              <a:gd name="connsiteY13-994" fmla="*/ 1885950 h 1893094"/>
              <a:gd name="connsiteX14-995" fmla="*/ 433388 w 1629187"/>
              <a:gd name="connsiteY14-996" fmla="*/ 1885950 h 1893094"/>
              <a:gd name="connsiteX15-997" fmla="*/ 261938 w 1629187"/>
              <a:gd name="connsiteY15-998" fmla="*/ 1664494 h 1893094"/>
              <a:gd name="connsiteX16-999" fmla="*/ 326231 w 1629187"/>
              <a:gd name="connsiteY16-1000" fmla="*/ 1581150 h 1893094"/>
              <a:gd name="connsiteX17-1001" fmla="*/ 414338 w 1629187"/>
              <a:gd name="connsiteY17-1002" fmla="*/ 1366837 h 1893094"/>
              <a:gd name="connsiteX18-1003" fmla="*/ 188119 w 1629187"/>
              <a:gd name="connsiteY18-1004" fmla="*/ 1404937 h 1893094"/>
              <a:gd name="connsiteX19-1005" fmla="*/ 116681 w 1629187"/>
              <a:gd name="connsiteY19-1006" fmla="*/ 1447800 h 1893094"/>
              <a:gd name="connsiteX20-1007" fmla="*/ 0 w 1629187"/>
              <a:gd name="connsiteY20-1008" fmla="*/ 1300162 h 1893094"/>
              <a:gd name="connsiteX0-1009" fmla="*/ 0 w 1629187"/>
              <a:gd name="connsiteY0-1010" fmla="*/ 1300162 h 1893094"/>
              <a:gd name="connsiteX1-1011" fmla="*/ 776288 w 1629187"/>
              <a:gd name="connsiteY1-1012" fmla="*/ 0 h 1893094"/>
              <a:gd name="connsiteX2-1013" fmla="*/ 1562100 w 1629187"/>
              <a:gd name="connsiteY2-1014" fmla="*/ 1304925 h 1893094"/>
              <a:gd name="connsiteX3-1015" fmla="*/ 1445419 w 1629187"/>
              <a:gd name="connsiteY3-1016" fmla="*/ 1466850 h 1893094"/>
              <a:gd name="connsiteX4-1017" fmla="*/ 1516856 w 1629187"/>
              <a:gd name="connsiteY4-1018" fmla="*/ 1557338 h 1893094"/>
              <a:gd name="connsiteX5-1019" fmla="*/ 1607344 w 1629187"/>
              <a:gd name="connsiteY5-1020" fmla="*/ 1726406 h 1893094"/>
              <a:gd name="connsiteX6-1021" fmla="*/ 1426369 w 1629187"/>
              <a:gd name="connsiteY6-1022" fmla="*/ 1678781 h 1893094"/>
              <a:gd name="connsiteX7-1023" fmla="*/ 1312069 w 1629187"/>
              <a:gd name="connsiteY7-1024" fmla="*/ 1640681 h 1893094"/>
              <a:gd name="connsiteX8-1025" fmla="*/ 1126331 w 1629187"/>
              <a:gd name="connsiteY8-1026" fmla="*/ 1893094 h 1893094"/>
              <a:gd name="connsiteX9-1027" fmla="*/ 909638 w 1629187"/>
              <a:gd name="connsiteY9-1028" fmla="*/ 1893094 h 1893094"/>
              <a:gd name="connsiteX10-1029" fmla="*/ 869156 w 1629187"/>
              <a:gd name="connsiteY10-1030" fmla="*/ 1826419 h 1893094"/>
              <a:gd name="connsiteX11-1031" fmla="*/ 769144 w 1629187"/>
              <a:gd name="connsiteY11-1032" fmla="*/ 1607344 h 1893094"/>
              <a:gd name="connsiteX12-1033" fmla="*/ 671513 w 1629187"/>
              <a:gd name="connsiteY12-1034" fmla="*/ 1797844 h 1893094"/>
              <a:gd name="connsiteX13-1035" fmla="*/ 661988 w 1629187"/>
              <a:gd name="connsiteY13-1036" fmla="*/ 1885950 h 1893094"/>
              <a:gd name="connsiteX14-1037" fmla="*/ 433388 w 1629187"/>
              <a:gd name="connsiteY14-1038" fmla="*/ 1885950 h 1893094"/>
              <a:gd name="connsiteX15-1039" fmla="*/ 261938 w 1629187"/>
              <a:gd name="connsiteY15-1040" fmla="*/ 1664494 h 1893094"/>
              <a:gd name="connsiteX16-1041" fmla="*/ 326231 w 1629187"/>
              <a:gd name="connsiteY16-1042" fmla="*/ 1581150 h 1893094"/>
              <a:gd name="connsiteX17-1043" fmla="*/ 414338 w 1629187"/>
              <a:gd name="connsiteY17-1044" fmla="*/ 1366837 h 1893094"/>
              <a:gd name="connsiteX18-1045" fmla="*/ 188119 w 1629187"/>
              <a:gd name="connsiteY18-1046" fmla="*/ 1404937 h 1893094"/>
              <a:gd name="connsiteX19-1047" fmla="*/ 116681 w 1629187"/>
              <a:gd name="connsiteY19-1048" fmla="*/ 1447800 h 1893094"/>
              <a:gd name="connsiteX20-1049" fmla="*/ 0 w 1629187"/>
              <a:gd name="connsiteY20-1050" fmla="*/ 1300162 h 1893094"/>
              <a:gd name="connsiteX0-1051" fmla="*/ 0 w 1629187"/>
              <a:gd name="connsiteY0-1052" fmla="*/ 1300162 h 1893094"/>
              <a:gd name="connsiteX1-1053" fmla="*/ 776288 w 1629187"/>
              <a:gd name="connsiteY1-1054" fmla="*/ 0 h 1893094"/>
              <a:gd name="connsiteX2-1055" fmla="*/ 1562100 w 1629187"/>
              <a:gd name="connsiteY2-1056" fmla="*/ 1304925 h 1893094"/>
              <a:gd name="connsiteX3-1057" fmla="*/ 1445419 w 1629187"/>
              <a:gd name="connsiteY3-1058" fmla="*/ 1466850 h 1893094"/>
              <a:gd name="connsiteX4-1059" fmla="*/ 1516856 w 1629187"/>
              <a:gd name="connsiteY4-1060" fmla="*/ 1557338 h 1893094"/>
              <a:gd name="connsiteX5-1061" fmla="*/ 1607344 w 1629187"/>
              <a:gd name="connsiteY5-1062" fmla="*/ 1726406 h 1893094"/>
              <a:gd name="connsiteX6-1063" fmla="*/ 1426369 w 1629187"/>
              <a:gd name="connsiteY6-1064" fmla="*/ 1678781 h 1893094"/>
              <a:gd name="connsiteX7-1065" fmla="*/ 1312069 w 1629187"/>
              <a:gd name="connsiteY7-1066" fmla="*/ 1640681 h 1893094"/>
              <a:gd name="connsiteX8-1067" fmla="*/ 1126331 w 1629187"/>
              <a:gd name="connsiteY8-1068" fmla="*/ 1893094 h 1893094"/>
              <a:gd name="connsiteX9-1069" fmla="*/ 909638 w 1629187"/>
              <a:gd name="connsiteY9-1070" fmla="*/ 1893094 h 1893094"/>
              <a:gd name="connsiteX10-1071" fmla="*/ 869156 w 1629187"/>
              <a:gd name="connsiteY10-1072" fmla="*/ 1826419 h 1893094"/>
              <a:gd name="connsiteX11-1073" fmla="*/ 769144 w 1629187"/>
              <a:gd name="connsiteY11-1074" fmla="*/ 1607344 h 1893094"/>
              <a:gd name="connsiteX12-1075" fmla="*/ 671513 w 1629187"/>
              <a:gd name="connsiteY12-1076" fmla="*/ 1797844 h 1893094"/>
              <a:gd name="connsiteX13-1077" fmla="*/ 661988 w 1629187"/>
              <a:gd name="connsiteY13-1078" fmla="*/ 1885950 h 1893094"/>
              <a:gd name="connsiteX14-1079" fmla="*/ 433388 w 1629187"/>
              <a:gd name="connsiteY14-1080" fmla="*/ 1885950 h 1893094"/>
              <a:gd name="connsiteX15-1081" fmla="*/ 261938 w 1629187"/>
              <a:gd name="connsiteY15-1082" fmla="*/ 1664494 h 1893094"/>
              <a:gd name="connsiteX16-1083" fmla="*/ 326231 w 1629187"/>
              <a:gd name="connsiteY16-1084" fmla="*/ 1581150 h 1893094"/>
              <a:gd name="connsiteX17-1085" fmla="*/ 414338 w 1629187"/>
              <a:gd name="connsiteY17-1086" fmla="*/ 1366837 h 1893094"/>
              <a:gd name="connsiteX18-1087" fmla="*/ 188119 w 1629187"/>
              <a:gd name="connsiteY18-1088" fmla="*/ 1404937 h 1893094"/>
              <a:gd name="connsiteX19-1089" fmla="*/ 116681 w 1629187"/>
              <a:gd name="connsiteY19-1090" fmla="*/ 1447800 h 1893094"/>
              <a:gd name="connsiteX20-1091" fmla="*/ 0 w 1629187"/>
              <a:gd name="connsiteY20-1092" fmla="*/ 1300162 h 1893094"/>
              <a:gd name="connsiteX0-1093" fmla="*/ 0 w 1629187"/>
              <a:gd name="connsiteY0-1094" fmla="*/ 1300162 h 1893094"/>
              <a:gd name="connsiteX1-1095" fmla="*/ 776288 w 1629187"/>
              <a:gd name="connsiteY1-1096" fmla="*/ 0 h 1893094"/>
              <a:gd name="connsiteX2-1097" fmla="*/ 1562100 w 1629187"/>
              <a:gd name="connsiteY2-1098" fmla="*/ 1304925 h 1893094"/>
              <a:gd name="connsiteX3-1099" fmla="*/ 1445419 w 1629187"/>
              <a:gd name="connsiteY3-1100" fmla="*/ 1466850 h 1893094"/>
              <a:gd name="connsiteX4-1101" fmla="*/ 1516856 w 1629187"/>
              <a:gd name="connsiteY4-1102" fmla="*/ 1557338 h 1893094"/>
              <a:gd name="connsiteX5-1103" fmla="*/ 1607344 w 1629187"/>
              <a:gd name="connsiteY5-1104" fmla="*/ 1726406 h 1893094"/>
              <a:gd name="connsiteX6-1105" fmla="*/ 1426369 w 1629187"/>
              <a:gd name="connsiteY6-1106" fmla="*/ 1678781 h 1893094"/>
              <a:gd name="connsiteX7-1107" fmla="*/ 1312069 w 1629187"/>
              <a:gd name="connsiteY7-1108" fmla="*/ 1640681 h 1893094"/>
              <a:gd name="connsiteX8-1109" fmla="*/ 1126331 w 1629187"/>
              <a:gd name="connsiteY8-1110" fmla="*/ 1893094 h 1893094"/>
              <a:gd name="connsiteX9-1111" fmla="*/ 909638 w 1629187"/>
              <a:gd name="connsiteY9-1112" fmla="*/ 1893094 h 1893094"/>
              <a:gd name="connsiteX10-1113" fmla="*/ 869156 w 1629187"/>
              <a:gd name="connsiteY10-1114" fmla="*/ 1826419 h 1893094"/>
              <a:gd name="connsiteX11-1115" fmla="*/ 769144 w 1629187"/>
              <a:gd name="connsiteY11-1116" fmla="*/ 1607344 h 1893094"/>
              <a:gd name="connsiteX12-1117" fmla="*/ 671513 w 1629187"/>
              <a:gd name="connsiteY12-1118" fmla="*/ 1797844 h 1893094"/>
              <a:gd name="connsiteX13-1119" fmla="*/ 661988 w 1629187"/>
              <a:gd name="connsiteY13-1120" fmla="*/ 1885950 h 1893094"/>
              <a:gd name="connsiteX14-1121" fmla="*/ 433388 w 1629187"/>
              <a:gd name="connsiteY14-1122" fmla="*/ 1885950 h 1893094"/>
              <a:gd name="connsiteX15-1123" fmla="*/ 261938 w 1629187"/>
              <a:gd name="connsiteY15-1124" fmla="*/ 1664494 h 1893094"/>
              <a:gd name="connsiteX16-1125" fmla="*/ 326231 w 1629187"/>
              <a:gd name="connsiteY16-1126" fmla="*/ 1581150 h 1893094"/>
              <a:gd name="connsiteX17-1127" fmla="*/ 414338 w 1629187"/>
              <a:gd name="connsiteY17-1128" fmla="*/ 1366837 h 1893094"/>
              <a:gd name="connsiteX18-1129" fmla="*/ 188119 w 1629187"/>
              <a:gd name="connsiteY18-1130" fmla="*/ 1404937 h 1893094"/>
              <a:gd name="connsiteX19-1131" fmla="*/ 116681 w 1629187"/>
              <a:gd name="connsiteY19-1132" fmla="*/ 1447800 h 1893094"/>
              <a:gd name="connsiteX20-1133" fmla="*/ 0 w 1629187"/>
              <a:gd name="connsiteY20-1134" fmla="*/ 1300162 h 1893094"/>
              <a:gd name="connsiteX0-1135" fmla="*/ 0 w 1629187"/>
              <a:gd name="connsiteY0-1136" fmla="*/ 1300162 h 1893094"/>
              <a:gd name="connsiteX1-1137" fmla="*/ 776288 w 1629187"/>
              <a:gd name="connsiteY1-1138" fmla="*/ 0 h 1893094"/>
              <a:gd name="connsiteX2-1139" fmla="*/ 1562100 w 1629187"/>
              <a:gd name="connsiteY2-1140" fmla="*/ 1304925 h 1893094"/>
              <a:gd name="connsiteX3-1141" fmla="*/ 1445419 w 1629187"/>
              <a:gd name="connsiteY3-1142" fmla="*/ 1466850 h 1893094"/>
              <a:gd name="connsiteX4-1143" fmla="*/ 1516856 w 1629187"/>
              <a:gd name="connsiteY4-1144" fmla="*/ 1557338 h 1893094"/>
              <a:gd name="connsiteX5-1145" fmla="*/ 1607344 w 1629187"/>
              <a:gd name="connsiteY5-1146" fmla="*/ 1726406 h 1893094"/>
              <a:gd name="connsiteX6-1147" fmla="*/ 1426369 w 1629187"/>
              <a:gd name="connsiteY6-1148" fmla="*/ 1678781 h 1893094"/>
              <a:gd name="connsiteX7-1149" fmla="*/ 1312069 w 1629187"/>
              <a:gd name="connsiteY7-1150" fmla="*/ 1640681 h 1893094"/>
              <a:gd name="connsiteX8-1151" fmla="*/ 1126331 w 1629187"/>
              <a:gd name="connsiteY8-1152" fmla="*/ 1893094 h 1893094"/>
              <a:gd name="connsiteX9-1153" fmla="*/ 909638 w 1629187"/>
              <a:gd name="connsiteY9-1154" fmla="*/ 1893094 h 1893094"/>
              <a:gd name="connsiteX10-1155" fmla="*/ 869156 w 1629187"/>
              <a:gd name="connsiteY10-1156" fmla="*/ 1826419 h 1893094"/>
              <a:gd name="connsiteX11-1157" fmla="*/ 769144 w 1629187"/>
              <a:gd name="connsiteY11-1158" fmla="*/ 1607344 h 1893094"/>
              <a:gd name="connsiteX12-1159" fmla="*/ 671513 w 1629187"/>
              <a:gd name="connsiteY12-1160" fmla="*/ 1797844 h 1893094"/>
              <a:gd name="connsiteX13-1161" fmla="*/ 661988 w 1629187"/>
              <a:gd name="connsiteY13-1162" fmla="*/ 1885950 h 1893094"/>
              <a:gd name="connsiteX14-1163" fmla="*/ 433388 w 1629187"/>
              <a:gd name="connsiteY14-1164" fmla="*/ 1885950 h 1893094"/>
              <a:gd name="connsiteX15-1165" fmla="*/ 261938 w 1629187"/>
              <a:gd name="connsiteY15-1166" fmla="*/ 1664494 h 1893094"/>
              <a:gd name="connsiteX16-1167" fmla="*/ 326231 w 1629187"/>
              <a:gd name="connsiteY16-1168" fmla="*/ 1581150 h 1893094"/>
              <a:gd name="connsiteX17-1169" fmla="*/ 414338 w 1629187"/>
              <a:gd name="connsiteY17-1170" fmla="*/ 1366837 h 1893094"/>
              <a:gd name="connsiteX18-1171" fmla="*/ 188119 w 1629187"/>
              <a:gd name="connsiteY18-1172" fmla="*/ 1404937 h 1893094"/>
              <a:gd name="connsiteX19-1173" fmla="*/ 116681 w 1629187"/>
              <a:gd name="connsiteY19-1174" fmla="*/ 1447800 h 1893094"/>
              <a:gd name="connsiteX20-1175" fmla="*/ 0 w 1629187"/>
              <a:gd name="connsiteY20-1176" fmla="*/ 1300162 h 1893094"/>
              <a:gd name="connsiteX0-1177" fmla="*/ 0 w 1629187"/>
              <a:gd name="connsiteY0-1178" fmla="*/ 1300162 h 1893094"/>
              <a:gd name="connsiteX1-1179" fmla="*/ 776288 w 1629187"/>
              <a:gd name="connsiteY1-1180" fmla="*/ 0 h 1893094"/>
              <a:gd name="connsiteX2-1181" fmla="*/ 1562100 w 1629187"/>
              <a:gd name="connsiteY2-1182" fmla="*/ 1304925 h 1893094"/>
              <a:gd name="connsiteX3-1183" fmla="*/ 1445419 w 1629187"/>
              <a:gd name="connsiteY3-1184" fmla="*/ 1466850 h 1893094"/>
              <a:gd name="connsiteX4-1185" fmla="*/ 1516856 w 1629187"/>
              <a:gd name="connsiteY4-1186" fmla="*/ 1557338 h 1893094"/>
              <a:gd name="connsiteX5-1187" fmla="*/ 1607344 w 1629187"/>
              <a:gd name="connsiteY5-1188" fmla="*/ 1726406 h 1893094"/>
              <a:gd name="connsiteX6-1189" fmla="*/ 1426369 w 1629187"/>
              <a:gd name="connsiteY6-1190" fmla="*/ 1678781 h 1893094"/>
              <a:gd name="connsiteX7-1191" fmla="*/ 1312069 w 1629187"/>
              <a:gd name="connsiteY7-1192" fmla="*/ 1640681 h 1893094"/>
              <a:gd name="connsiteX8-1193" fmla="*/ 1126331 w 1629187"/>
              <a:gd name="connsiteY8-1194" fmla="*/ 1893094 h 1893094"/>
              <a:gd name="connsiteX9-1195" fmla="*/ 909638 w 1629187"/>
              <a:gd name="connsiteY9-1196" fmla="*/ 1893094 h 1893094"/>
              <a:gd name="connsiteX10-1197" fmla="*/ 869156 w 1629187"/>
              <a:gd name="connsiteY10-1198" fmla="*/ 1826419 h 1893094"/>
              <a:gd name="connsiteX11-1199" fmla="*/ 769144 w 1629187"/>
              <a:gd name="connsiteY11-1200" fmla="*/ 1607344 h 1893094"/>
              <a:gd name="connsiteX12-1201" fmla="*/ 671513 w 1629187"/>
              <a:gd name="connsiteY12-1202" fmla="*/ 1797844 h 1893094"/>
              <a:gd name="connsiteX13-1203" fmla="*/ 661988 w 1629187"/>
              <a:gd name="connsiteY13-1204" fmla="*/ 1885950 h 1893094"/>
              <a:gd name="connsiteX14-1205" fmla="*/ 433388 w 1629187"/>
              <a:gd name="connsiteY14-1206" fmla="*/ 1885950 h 1893094"/>
              <a:gd name="connsiteX15-1207" fmla="*/ 261938 w 1629187"/>
              <a:gd name="connsiteY15-1208" fmla="*/ 1664494 h 1893094"/>
              <a:gd name="connsiteX16-1209" fmla="*/ 326231 w 1629187"/>
              <a:gd name="connsiteY16-1210" fmla="*/ 1581150 h 1893094"/>
              <a:gd name="connsiteX17-1211" fmla="*/ 414338 w 1629187"/>
              <a:gd name="connsiteY17-1212" fmla="*/ 1366837 h 1893094"/>
              <a:gd name="connsiteX18-1213" fmla="*/ 188119 w 1629187"/>
              <a:gd name="connsiteY18-1214" fmla="*/ 1404937 h 1893094"/>
              <a:gd name="connsiteX19-1215" fmla="*/ 116681 w 1629187"/>
              <a:gd name="connsiteY19-1216" fmla="*/ 1447800 h 1893094"/>
              <a:gd name="connsiteX20-1217" fmla="*/ 0 w 1629187"/>
              <a:gd name="connsiteY20-1218" fmla="*/ 1300162 h 1893094"/>
              <a:gd name="connsiteX0-1219" fmla="*/ 0 w 1629187"/>
              <a:gd name="connsiteY0-1220" fmla="*/ 1300162 h 1893094"/>
              <a:gd name="connsiteX1-1221" fmla="*/ 776288 w 1629187"/>
              <a:gd name="connsiteY1-1222" fmla="*/ 0 h 1893094"/>
              <a:gd name="connsiteX2-1223" fmla="*/ 1562100 w 1629187"/>
              <a:gd name="connsiteY2-1224" fmla="*/ 1304925 h 1893094"/>
              <a:gd name="connsiteX3-1225" fmla="*/ 1445419 w 1629187"/>
              <a:gd name="connsiteY3-1226" fmla="*/ 1466850 h 1893094"/>
              <a:gd name="connsiteX4-1227" fmla="*/ 1516856 w 1629187"/>
              <a:gd name="connsiteY4-1228" fmla="*/ 1557338 h 1893094"/>
              <a:gd name="connsiteX5-1229" fmla="*/ 1607344 w 1629187"/>
              <a:gd name="connsiteY5-1230" fmla="*/ 1726406 h 1893094"/>
              <a:gd name="connsiteX6-1231" fmla="*/ 1426369 w 1629187"/>
              <a:gd name="connsiteY6-1232" fmla="*/ 1678781 h 1893094"/>
              <a:gd name="connsiteX7-1233" fmla="*/ 1312069 w 1629187"/>
              <a:gd name="connsiteY7-1234" fmla="*/ 1640681 h 1893094"/>
              <a:gd name="connsiteX8-1235" fmla="*/ 1126331 w 1629187"/>
              <a:gd name="connsiteY8-1236" fmla="*/ 1893094 h 1893094"/>
              <a:gd name="connsiteX9-1237" fmla="*/ 909638 w 1629187"/>
              <a:gd name="connsiteY9-1238" fmla="*/ 1893094 h 1893094"/>
              <a:gd name="connsiteX10-1239" fmla="*/ 869156 w 1629187"/>
              <a:gd name="connsiteY10-1240" fmla="*/ 1826419 h 1893094"/>
              <a:gd name="connsiteX11-1241" fmla="*/ 769144 w 1629187"/>
              <a:gd name="connsiteY11-1242" fmla="*/ 1607344 h 1893094"/>
              <a:gd name="connsiteX12-1243" fmla="*/ 671513 w 1629187"/>
              <a:gd name="connsiteY12-1244" fmla="*/ 1797844 h 1893094"/>
              <a:gd name="connsiteX13-1245" fmla="*/ 661988 w 1629187"/>
              <a:gd name="connsiteY13-1246" fmla="*/ 1885950 h 1893094"/>
              <a:gd name="connsiteX14-1247" fmla="*/ 433388 w 1629187"/>
              <a:gd name="connsiteY14-1248" fmla="*/ 1885950 h 1893094"/>
              <a:gd name="connsiteX15-1249" fmla="*/ 261938 w 1629187"/>
              <a:gd name="connsiteY15-1250" fmla="*/ 1664494 h 1893094"/>
              <a:gd name="connsiteX16-1251" fmla="*/ 326231 w 1629187"/>
              <a:gd name="connsiteY16-1252" fmla="*/ 1581150 h 1893094"/>
              <a:gd name="connsiteX17-1253" fmla="*/ 414338 w 1629187"/>
              <a:gd name="connsiteY17-1254" fmla="*/ 1366837 h 1893094"/>
              <a:gd name="connsiteX18-1255" fmla="*/ 188119 w 1629187"/>
              <a:gd name="connsiteY18-1256" fmla="*/ 1404937 h 1893094"/>
              <a:gd name="connsiteX19-1257" fmla="*/ 116681 w 1629187"/>
              <a:gd name="connsiteY19-1258" fmla="*/ 1447800 h 1893094"/>
              <a:gd name="connsiteX20-1259" fmla="*/ 0 w 1629187"/>
              <a:gd name="connsiteY20-1260" fmla="*/ 1300162 h 1893094"/>
              <a:gd name="connsiteX0-1261" fmla="*/ 0 w 1629187"/>
              <a:gd name="connsiteY0-1262" fmla="*/ 1300162 h 1893094"/>
              <a:gd name="connsiteX1-1263" fmla="*/ 776288 w 1629187"/>
              <a:gd name="connsiteY1-1264" fmla="*/ 0 h 1893094"/>
              <a:gd name="connsiteX2-1265" fmla="*/ 1562100 w 1629187"/>
              <a:gd name="connsiteY2-1266" fmla="*/ 1304925 h 1893094"/>
              <a:gd name="connsiteX3-1267" fmla="*/ 1445419 w 1629187"/>
              <a:gd name="connsiteY3-1268" fmla="*/ 1466850 h 1893094"/>
              <a:gd name="connsiteX4-1269" fmla="*/ 1516856 w 1629187"/>
              <a:gd name="connsiteY4-1270" fmla="*/ 1557338 h 1893094"/>
              <a:gd name="connsiteX5-1271" fmla="*/ 1607344 w 1629187"/>
              <a:gd name="connsiteY5-1272" fmla="*/ 1726406 h 1893094"/>
              <a:gd name="connsiteX6-1273" fmla="*/ 1426369 w 1629187"/>
              <a:gd name="connsiteY6-1274" fmla="*/ 1678781 h 1893094"/>
              <a:gd name="connsiteX7-1275" fmla="*/ 1312069 w 1629187"/>
              <a:gd name="connsiteY7-1276" fmla="*/ 1640681 h 1893094"/>
              <a:gd name="connsiteX8-1277" fmla="*/ 1126331 w 1629187"/>
              <a:gd name="connsiteY8-1278" fmla="*/ 1893094 h 1893094"/>
              <a:gd name="connsiteX9-1279" fmla="*/ 909638 w 1629187"/>
              <a:gd name="connsiteY9-1280" fmla="*/ 1893094 h 1893094"/>
              <a:gd name="connsiteX10-1281" fmla="*/ 869156 w 1629187"/>
              <a:gd name="connsiteY10-1282" fmla="*/ 1826419 h 1893094"/>
              <a:gd name="connsiteX11-1283" fmla="*/ 769144 w 1629187"/>
              <a:gd name="connsiteY11-1284" fmla="*/ 1607344 h 1893094"/>
              <a:gd name="connsiteX12-1285" fmla="*/ 671513 w 1629187"/>
              <a:gd name="connsiteY12-1286" fmla="*/ 1797844 h 1893094"/>
              <a:gd name="connsiteX13-1287" fmla="*/ 661988 w 1629187"/>
              <a:gd name="connsiteY13-1288" fmla="*/ 1885950 h 1893094"/>
              <a:gd name="connsiteX14-1289" fmla="*/ 433388 w 1629187"/>
              <a:gd name="connsiteY14-1290" fmla="*/ 1885950 h 1893094"/>
              <a:gd name="connsiteX15-1291" fmla="*/ 261938 w 1629187"/>
              <a:gd name="connsiteY15-1292" fmla="*/ 1664494 h 1893094"/>
              <a:gd name="connsiteX16-1293" fmla="*/ 326231 w 1629187"/>
              <a:gd name="connsiteY16-1294" fmla="*/ 1581150 h 1893094"/>
              <a:gd name="connsiteX17-1295" fmla="*/ 414338 w 1629187"/>
              <a:gd name="connsiteY17-1296" fmla="*/ 1366837 h 1893094"/>
              <a:gd name="connsiteX18-1297" fmla="*/ 188119 w 1629187"/>
              <a:gd name="connsiteY18-1298" fmla="*/ 1404937 h 1893094"/>
              <a:gd name="connsiteX19-1299" fmla="*/ 116681 w 1629187"/>
              <a:gd name="connsiteY19-1300" fmla="*/ 1447800 h 1893094"/>
              <a:gd name="connsiteX20-1301" fmla="*/ 0 w 1629187"/>
              <a:gd name="connsiteY20-1302" fmla="*/ 1300162 h 1893094"/>
              <a:gd name="connsiteX0-1303" fmla="*/ 0 w 1629187"/>
              <a:gd name="connsiteY0-1304" fmla="*/ 1300162 h 1893094"/>
              <a:gd name="connsiteX1-1305" fmla="*/ 776288 w 1629187"/>
              <a:gd name="connsiteY1-1306" fmla="*/ 0 h 1893094"/>
              <a:gd name="connsiteX2-1307" fmla="*/ 1562100 w 1629187"/>
              <a:gd name="connsiteY2-1308" fmla="*/ 1304925 h 1893094"/>
              <a:gd name="connsiteX3-1309" fmla="*/ 1445419 w 1629187"/>
              <a:gd name="connsiteY3-1310" fmla="*/ 1466850 h 1893094"/>
              <a:gd name="connsiteX4-1311" fmla="*/ 1516856 w 1629187"/>
              <a:gd name="connsiteY4-1312" fmla="*/ 1557338 h 1893094"/>
              <a:gd name="connsiteX5-1313" fmla="*/ 1607344 w 1629187"/>
              <a:gd name="connsiteY5-1314" fmla="*/ 1726406 h 1893094"/>
              <a:gd name="connsiteX6-1315" fmla="*/ 1426369 w 1629187"/>
              <a:gd name="connsiteY6-1316" fmla="*/ 1678781 h 1893094"/>
              <a:gd name="connsiteX7-1317" fmla="*/ 1312069 w 1629187"/>
              <a:gd name="connsiteY7-1318" fmla="*/ 1640681 h 1893094"/>
              <a:gd name="connsiteX8-1319" fmla="*/ 1126331 w 1629187"/>
              <a:gd name="connsiteY8-1320" fmla="*/ 1893094 h 1893094"/>
              <a:gd name="connsiteX9-1321" fmla="*/ 909638 w 1629187"/>
              <a:gd name="connsiteY9-1322" fmla="*/ 1893094 h 1893094"/>
              <a:gd name="connsiteX10-1323" fmla="*/ 869156 w 1629187"/>
              <a:gd name="connsiteY10-1324" fmla="*/ 1826419 h 1893094"/>
              <a:gd name="connsiteX11-1325" fmla="*/ 769144 w 1629187"/>
              <a:gd name="connsiteY11-1326" fmla="*/ 1607344 h 1893094"/>
              <a:gd name="connsiteX12-1327" fmla="*/ 671513 w 1629187"/>
              <a:gd name="connsiteY12-1328" fmla="*/ 1797844 h 1893094"/>
              <a:gd name="connsiteX13-1329" fmla="*/ 661988 w 1629187"/>
              <a:gd name="connsiteY13-1330" fmla="*/ 1885950 h 1893094"/>
              <a:gd name="connsiteX14-1331" fmla="*/ 433388 w 1629187"/>
              <a:gd name="connsiteY14-1332" fmla="*/ 1885950 h 1893094"/>
              <a:gd name="connsiteX15-1333" fmla="*/ 261938 w 1629187"/>
              <a:gd name="connsiteY15-1334" fmla="*/ 1664494 h 1893094"/>
              <a:gd name="connsiteX16-1335" fmla="*/ 326231 w 1629187"/>
              <a:gd name="connsiteY16-1336" fmla="*/ 1581150 h 1893094"/>
              <a:gd name="connsiteX17-1337" fmla="*/ 414338 w 1629187"/>
              <a:gd name="connsiteY17-1338" fmla="*/ 1366837 h 1893094"/>
              <a:gd name="connsiteX18-1339" fmla="*/ 188119 w 1629187"/>
              <a:gd name="connsiteY18-1340" fmla="*/ 1404937 h 1893094"/>
              <a:gd name="connsiteX19-1341" fmla="*/ 116681 w 1629187"/>
              <a:gd name="connsiteY19-1342" fmla="*/ 1447800 h 1893094"/>
              <a:gd name="connsiteX20-1343" fmla="*/ 0 w 1629187"/>
              <a:gd name="connsiteY20-1344" fmla="*/ 1300162 h 1893094"/>
              <a:gd name="connsiteX0-1345" fmla="*/ 0 w 1629187"/>
              <a:gd name="connsiteY0-1346" fmla="*/ 1300162 h 1893094"/>
              <a:gd name="connsiteX1-1347" fmla="*/ 776288 w 1629187"/>
              <a:gd name="connsiteY1-1348" fmla="*/ 0 h 1893094"/>
              <a:gd name="connsiteX2-1349" fmla="*/ 1562100 w 1629187"/>
              <a:gd name="connsiteY2-1350" fmla="*/ 1304925 h 1893094"/>
              <a:gd name="connsiteX3-1351" fmla="*/ 1445419 w 1629187"/>
              <a:gd name="connsiteY3-1352" fmla="*/ 1466850 h 1893094"/>
              <a:gd name="connsiteX4-1353" fmla="*/ 1516856 w 1629187"/>
              <a:gd name="connsiteY4-1354" fmla="*/ 1557338 h 1893094"/>
              <a:gd name="connsiteX5-1355" fmla="*/ 1607344 w 1629187"/>
              <a:gd name="connsiteY5-1356" fmla="*/ 1726406 h 1893094"/>
              <a:gd name="connsiteX6-1357" fmla="*/ 1426369 w 1629187"/>
              <a:gd name="connsiteY6-1358" fmla="*/ 1678781 h 1893094"/>
              <a:gd name="connsiteX7-1359" fmla="*/ 1312069 w 1629187"/>
              <a:gd name="connsiteY7-1360" fmla="*/ 1640681 h 1893094"/>
              <a:gd name="connsiteX8-1361" fmla="*/ 1126331 w 1629187"/>
              <a:gd name="connsiteY8-1362" fmla="*/ 1893094 h 1893094"/>
              <a:gd name="connsiteX9-1363" fmla="*/ 909638 w 1629187"/>
              <a:gd name="connsiteY9-1364" fmla="*/ 1893094 h 1893094"/>
              <a:gd name="connsiteX10-1365" fmla="*/ 869156 w 1629187"/>
              <a:gd name="connsiteY10-1366" fmla="*/ 1826419 h 1893094"/>
              <a:gd name="connsiteX11-1367" fmla="*/ 769144 w 1629187"/>
              <a:gd name="connsiteY11-1368" fmla="*/ 1607344 h 1893094"/>
              <a:gd name="connsiteX12-1369" fmla="*/ 671513 w 1629187"/>
              <a:gd name="connsiteY12-1370" fmla="*/ 1797844 h 1893094"/>
              <a:gd name="connsiteX13-1371" fmla="*/ 661988 w 1629187"/>
              <a:gd name="connsiteY13-1372" fmla="*/ 1885950 h 1893094"/>
              <a:gd name="connsiteX14-1373" fmla="*/ 433388 w 1629187"/>
              <a:gd name="connsiteY14-1374" fmla="*/ 1885950 h 1893094"/>
              <a:gd name="connsiteX15-1375" fmla="*/ 261938 w 1629187"/>
              <a:gd name="connsiteY15-1376" fmla="*/ 1664494 h 1893094"/>
              <a:gd name="connsiteX16-1377" fmla="*/ 326231 w 1629187"/>
              <a:gd name="connsiteY16-1378" fmla="*/ 1581150 h 1893094"/>
              <a:gd name="connsiteX17-1379" fmla="*/ 414338 w 1629187"/>
              <a:gd name="connsiteY17-1380" fmla="*/ 1366837 h 1893094"/>
              <a:gd name="connsiteX18-1381" fmla="*/ 188119 w 1629187"/>
              <a:gd name="connsiteY18-1382" fmla="*/ 1404937 h 1893094"/>
              <a:gd name="connsiteX19-1383" fmla="*/ 116681 w 1629187"/>
              <a:gd name="connsiteY19-1384" fmla="*/ 1447800 h 1893094"/>
              <a:gd name="connsiteX20-1385" fmla="*/ 0 w 1629187"/>
              <a:gd name="connsiteY20-1386" fmla="*/ 1300162 h 1893094"/>
              <a:gd name="connsiteX0-1387" fmla="*/ 0 w 1629187"/>
              <a:gd name="connsiteY0-1388" fmla="*/ 1300162 h 1893094"/>
              <a:gd name="connsiteX1-1389" fmla="*/ 776288 w 1629187"/>
              <a:gd name="connsiteY1-1390" fmla="*/ 0 h 1893094"/>
              <a:gd name="connsiteX2-1391" fmla="*/ 1562100 w 1629187"/>
              <a:gd name="connsiteY2-1392" fmla="*/ 1304925 h 1893094"/>
              <a:gd name="connsiteX3-1393" fmla="*/ 1445419 w 1629187"/>
              <a:gd name="connsiteY3-1394" fmla="*/ 1466850 h 1893094"/>
              <a:gd name="connsiteX4-1395" fmla="*/ 1516856 w 1629187"/>
              <a:gd name="connsiteY4-1396" fmla="*/ 1557338 h 1893094"/>
              <a:gd name="connsiteX5-1397" fmla="*/ 1607344 w 1629187"/>
              <a:gd name="connsiteY5-1398" fmla="*/ 1726406 h 1893094"/>
              <a:gd name="connsiteX6-1399" fmla="*/ 1426369 w 1629187"/>
              <a:gd name="connsiteY6-1400" fmla="*/ 1678781 h 1893094"/>
              <a:gd name="connsiteX7-1401" fmla="*/ 1312069 w 1629187"/>
              <a:gd name="connsiteY7-1402" fmla="*/ 1640681 h 1893094"/>
              <a:gd name="connsiteX8-1403" fmla="*/ 1126331 w 1629187"/>
              <a:gd name="connsiteY8-1404" fmla="*/ 1893094 h 1893094"/>
              <a:gd name="connsiteX9-1405" fmla="*/ 909638 w 1629187"/>
              <a:gd name="connsiteY9-1406" fmla="*/ 1893094 h 1893094"/>
              <a:gd name="connsiteX10-1407" fmla="*/ 869156 w 1629187"/>
              <a:gd name="connsiteY10-1408" fmla="*/ 1826419 h 1893094"/>
              <a:gd name="connsiteX11-1409" fmla="*/ 769144 w 1629187"/>
              <a:gd name="connsiteY11-1410" fmla="*/ 1607344 h 1893094"/>
              <a:gd name="connsiteX12-1411" fmla="*/ 671513 w 1629187"/>
              <a:gd name="connsiteY12-1412" fmla="*/ 1797844 h 1893094"/>
              <a:gd name="connsiteX13-1413" fmla="*/ 661988 w 1629187"/>
              <a:gd name="connsiteY13-1414" fmla="*/ 1885950 h 1893094"/>
              <a:gd name="connsiteX14-1415" fmla="*/ 433388 w 1629187"/>
              <a:gd name="connsiteY14-1416" fmla="*/ 1885950 h 1893094"/>
              <a:gd name="connsiteX15-1417" fmla="*/ 261938 w 1629187"/>
              <a:gd name="connsiteY15-1418" fmla="*/ 1664494 h 1893094"/>
              <a:gd name="connsiteX16-1419" fmla="*/ 326231 w 1629187"/>
              <a:gd name="connsiteY16-1420" fmla="*/ 1581150 h 1893094"/>
              <a:gd name="connsiteX17-1421" fmla="*/ 414338 w 1629187"/>
              <a:gd name="connsiteY17-1422" fmla="*/ 1366837 h 1893094"/>
              <a:gd name="connsiteX18-1423" fmla="*/ 188119 w 1629187"/>
              <a:gd name="connsiteY18-1424" fmla="*/ 1404937 h 1893094"/>
              <a:gd name="connsiteX19-1425" fmla="*/ 116681 w 1629187"/>
              <a:gd name="connsiteY19-1426" fmla="*/ 1447800 h 1893094"/>
              <a:gd name="connsiteX20-1427" fmla="*/ 0 w 1629187"/>
              <a:gd name="connsiteY20-1428" fmla="*/ 1300162 h 1893094"/>
              <a:gd name="connsiteX0-1429" fmla="*/ 0 w 1629187"/>
              <a:gd name="connsiteY0-1430" fmla="*/ 1300162 h 1893094"/>
              <a:gd name="connsiteX1-1431" fmla="*/ 776288 w 1629187"/>
              <a:gd name="connsiteY1-1432" fmla="*/ 0 h 1893094"/>
              <a:gd name="connsiteX2-1433" fmla="*/ 1562100 w 1629187"/>
              <a:gd name="connsiteY2-1434" fmla="*/ 1304925 h 1893094"/>
              <a:gd name="connsiteX3-1435" fmla="*/ 1445419 w 1629187"/>
              <a:gd name="connsiteY3-1436" fmla="*/ 1466850 h 1893094"/>
              <a:gd name="connsiteX4-1437" fmla="*/ 1516856 w 1629187"/>
              <a:gd name="connsiteY4-1438" fmla="*/ 1557338 h 1893094"/>
              <a:gd name="connsiteX5-1439" fmla="*/ 1607344 w 1629187"/>
              <a:gd name="connsiteY5-1440" fmla="*/ 1726406 h 1893094"/>
              <a:gd name="connsiteX6-1441" fmla="*/ 1426369 w 1629187"/>
              <a:gd name="connsiteY6-1442" fmla="*/ 1678781 h 1893094"/>
              <a:gd name="connsiteX7-1443" fmla="*/ 1312069 w 1629187"/>
              <a:gd name="connsiteY7-1444" fmla="*/ 1640681 h 1893094"/>
              <a:gd name="connsiteX8-1445" fmla="*/ 1126331 w 1629187"/>
              <a:gd name="connsiteY8-1446" fmla="*/ 1893094 h 1893094"/>
              <a:gd name="connsiteX9-1447" fmla="*/ 909638 w 1629187"/>
              <a:gd name="connsiteY9-1448" fmla="*/ 1893094 h 1893094"/>
              <a:gd name="connsiteX10-1449" fmla="*/ 869156 w 1629187"/>
              <a:gd name="connsiteY10-1450" fmla="*/ 1826419 h 1893094"/>
              <a:gd name="connsiteX11-1451" fmla="*/ 769144 w 1629187"/>
              <a:gd name="connsiteY11-1452" fmla="*/ 1607344 h 1893094"/>
              <a:gd name="connsiteX12-1453" fmla="*/ 671513 w 1629187"/>
              <a:gd name="connsiteY12-1454" fmla="*/ 1797844 h 1893094"/>
              <a:gd name="connsiteX13-1455" fmla="*/ 661988 w 1629187"/>
              <a:gd name="connsiteY13-1456" fmla="*/ 1885950 h 1893094"/>
              <a:gd name="connsiteX14-1457" fmla="*/ 433388 w 1629187"/>
              <a:gd name="connsiteY14-1458" fmla="*/ 1885950 h 1893094"/>
              <a:gd name="connsiteX15-1459" fmla="*/ 261938 w 1629187"/>
              <a:gd name="connsiteY15-1460" fmla="*/ 1664494 h 1893094"/>
              <a:gd name="connsiteX16-1461" fmla="*/ 326231 w 1629187"/>
              <a:gd name="connsiteY16-1462" fmla="*/ 1581150 h 1893094"/>
              <a:gd name="connsiteX17-1463" fmla="*/ 414338 w 1629187"/>
              <a:gd name="connsiteY17-1464" fmla="*/ 1366837 h 1893094"/>
              <a:gd name="connsiteX18-1465" fmla="*/ 188119 w 1629187"/>
              <a:gd name="connsiteY18-1466" fmla="*/ 1404937 h 1893094"/>
              <a:gd name="connsiteX19-1467" fmla="*/ 116681 w 1629187"/>
              <a:gd name="connsiteY19-1468" fmla="*/ 1447800 h 1893094"/>
              <a:gd name="connsiteX20-1469" fmla="*/ 0 w 1629187"/>
              <a:gd name="connsiteY20-1470" fmla="*/ 1300162 h 1893094"/>
              <a:gd name="connsiteX0-1471" fmla="*/ 0 w 1629187"/>
              <a:gd name="connsiteY0-1472" fmla="*/ 1300162 h 1893094"/>
              <a:gd name="connsiteX1-1473" fmla="*/ 776288 w 1629187"/>
              <a:gd name="connsiteY1-1474" fmla="*/ 0 h 1893094"/>
              <a:gd name="connsiteX2-1475" fmla="*/ 1562100 w 1629187"/>
              <a:gd name="connsiteY2-1476" fmla="*/ 1304925 h 1893094"/>
              <a:gd name="connsiteX3-1477" fmla="*/ 1445419 w 1629187"/>
              <a:gd name="connsiteY3-1478" fmla="*/ 1466850 h 1893094"/>
              <a:gd name="connsiteX4-1479" fmla="*/ 1516856 w 1629187"/>
              <a:gd name="connsiteY4-1480" fmla="*/ 1557338 h 1893094"/>
              <a:gd name="connsiteX5-1481" fmla="*/ 1607344 w 1629187"/>
              <a:gd name="connsiteY5-1482" fmla="*/ 1726406 h 1893094"/>
              <a:gd name="connsiteX6-1483" fmla="*/ 1426369 w 1629187"/>
              <a:gd name="connsiteY6-1484" fmla="*/ 1678781 h 1893094"/>
              <a:gd name="connsiteX7-1485" fmla="*/ 1312069 w 1629187"/>
              <a:gd name="connsiteY7-1486" fmla="*/ 1640681 h 1893094"/>
              <a:gd name="connsiteX8-1487" fmla="*/ 1126331 w 1629187"/>
              <a:gd name="connsiteY8-1488" fmla="*/ 1893094 h 1893094"/>
              <a:gd name="connsiteX9-1489" fmla="*/ 909638 w 1629187"/>
              <a:gd name="connsiteY9-1490" fmla="*/ 1893094 h 1893094"/>
              <a:gd name="connsiteX10-1491" fmla="*/ 869156 w 1629187"/>
              <a:gd name="connsiteY10-1492" fmla="*/ 1826419 h 1893094"/>
              <a:gd name="connsiteX11-1493" fmla="*/ 769144 w 1629187"/>
              <a:gd name="connsiteY11-1494" fmla="*/ 1607344 h 1893094"/>
              <a:gd name="connsiteX12-1495" fmla="*/ 671513 w 1629187"/>
              <a:gd name="connsiteY12-1496" fmla="*/ 1797844 h 1893094"/>
              <a:gd name="connsiteX13-1497" fmla="*/ 661988 w 1629187"/>
              <a:gd name="connsiteY13-1498" fmla="*/ 1885950 h 1893094"/>
              <a:gd name="connsiteX14-1499" fmla="*/ 433388 w 1629187"/>
              <a:gd name="connsiteY14-1500" fmla="*/ 1885950 h 1893094"/>
              <a:gd name="connsiteX15-1501" fmla="*/ 261938 w 1629187"/>
              <a:gd name="connsiteY15-1502" fmla="*/ 1664494 h 1893094"/>
              <a:gd name="connsiteX16-1503" fmla="*/ 326231 w 1629187"/>
              <a:gd name="connsiteY16-1504" fmla="*/ 1581150 h 1893094"/>
              <a:gd name="connsiteX17-1505" fmla="*/ 414338 w 1629187"/>
              <a:gd name="connsiteY17-1506" fmla="*/ 1366837 h 1893094"/>
              <a:gd name="connsiteX18-1507" fmla="*/ 188119 w 1629187"/>
              <a:gd name="connsiteY18-1508" fmla="*/ 1404937 h 1893094"/>
              <a:gd name="connsiteX19-1509" fmla="*/ 116681 w 1629187"/>
              <a:gd name="connsiteY19-1510" fmla="*/ 1447800 h 1893094"/>
              <a:gd name="connsiteX20-1511" fmla="*/ 0 w 1629187"/>
              <a:gd name="connsiteY20-1512" fmla="*/ 1300162 h 1893094"/>
              <a:gd name="connsiteX0-1513" fmla="*/ 0 w 1629187"/>
              <a:gd name="connsiteY0-1514" fmla="*/ 1300162 h 1893094"/>
              <a:gd name="connsiteX1-1515" fmla="*/ 776288 w 1629187"/>
              <a:gd name="connsiteY1-1516" fmla="*/ 0 h 1893094"/>
              <a:gd name="connsiteX2-1517" fmla="*/ 1562100 w 1629187"/>
              <a:gd name="connsiteY2-1518" fmla="*/ 1304925 h 1893094"/>
              <a:gd name="connsiteX3-1519" fmla="*/ 1445419 w 1629187"/>
              <a:gd name="connsiteY3-1520" fmla="*/ 1466850 h 1893094"/>
              <a:gd name="connsiteX4-1521" fmla="*/ 1516856 w 1629187"/>
              <a:gd name="connsiteY4-1522" fmla="*/ 1557338 h 1893094"/>
              <a:gd name="connsiteX5-1523" fmla="*/ 1607344 w 1629187"/>
              <a:gd name="connsiteY5-1524" fmla="*/ 1726406 h 1893094"/>
              <a:gd name="connsiteX6-1525" fmla="*/ 1426369 w 1629187"/>
              <a:gd name="connsiteY6-1526" fmla="*/ 1678781 h 1893094"/>
              <a:gd name="connsiteX7-1527" fmla="*/ 1312069 w 1629187"/>
              <a:gd name="connsiteY7-1528" fmla="*/ 1640681 h 1893094"/>
              <a:gd name="connsiteX8-1529" fmla="*/ 1126331 w 1629187"/>
              <a:gd name="connsiteY8-1530" fmla="*/ 1893094 h 1893094"/>
              <a:gd name="connsiteX9-1531" fmla="*/ 909638 w 1629187"/>
              <a:gd name="connsiteY9-1532" fmla="*/ 1893094 h 1893094"/>
              <a:gd name="connsiteX10-1533" fmla="*/ 869156 w 1629187"/>
              <a:gd name="connsiteY10-1534" fmla="*/ 1826419 h 1893094"/>
              <a:gd name="connsiteX11-1535" fmla="*/ 769144 w 1629187"/>
              <a:gd name="connsiteY11-1536" fmla="*/ 1607344 h 1893094"/>
              <a:gd name="connsiteX12-1537" fmla="*/ 671513 w 1629187"/>
              <a:gd name="connsiteY12-1538" fmla="*/ 1797844 h 1893094"/>
              <a:gd name="connsiteX13-1539" fmla="*/ 661988 w 1629187"/>
              <a:gd name="connsiteY13-1540" fmla="*/ 1885950 h 1893094"/>
              <a:gd name="connsiteX14-1541" fmla="*/ 433388 w 1629187"/>
              <a:gd name="connsiteY14-1542" fmla="*/ 1885950 h 1893094"/>
              <a:gd name="connsiteX15-1543" fmla="*/ 261938 w 1629187"/>
              <a:gd name="connsiteY15-1544" fmla="*/ 1664494 h 1893094"/>
              <a:gd name="connsiteX16-1545" fmla="*/ 326231 w 1629187"/>
              <a:gd name="connsiteY16-1546" fmla="*/ 1581150 h 1893094"/>
              <a:gd name="connsiteX17-1547" fmla="*/ 414338 w 1629187"/>
              <a:gd name="connsiteY17-1548" fmla="*/ 1366837 h 1893094"/>
              <a:gd name="connsiteX18-1549" fmla="*/ 192881 w 1629187"/>
              <a:gd name="connsiteY18-1550" fmla="*/ 1412080 h 1893094"/>
              <a:gd name="connsiteX19-1551" fmla="*/ 116681 w 1629187"/>
              <a:gd name="connsiteY19-1552" fmla="*/ 1447800 h 1893094"/>
              <a:gd name="connsiteX20-1553" fmla="*/ 0 w 1629187"/>
              <a:gd name="connsiteY20-1554" fmla="*/ 1300162 h 1893094"/>
              <a:gd name="connsiteX0-1555" fmla="*/ 0 w 1629187"/>
              <a:gd name="connsiteY0-1556" fmla="*/ 1300162 h 1893094"/>
              <a:gd name="connsiteX1-1557" fmla="*/ 776288 w 1629187"/>
              <a:gd name="connsiteY1-1558" fmla="*/ 0 h 1893094"/>
              <a:gd name="connsiteX2-1559" fmla="*/ 1562100 w 1629187"/>
              <a:gd name="connsiteY2-1560" fmla="*/ 1304925 h 1893094"/>
              <a:gd name="connsiteX3-1561" fmla="*/ 1445419 w 1629187"/>
              <a:gd name="connsiteY3-1562" fmla="*/ 1466850 h 1893094"/>
              <a:gd name="connsiteX4-1563" fmla="*/ 1516856 w 1629187"/>
              <a:gd name="connsiteY4-1564" fmla="*/ 1557338 h 1893094"/>
              <a:gd name="connsiteX5-1565" fmla="*/ 1607344 w 1629187"/>
              <a:gd name="connsiteY5-1566" fmla="*/ 1726406 h 1893094"/>
              <a:gd name="connsiteX6-1567" fmla="*/ 1426369 w 1629187"/>
              <a:gd name="connsiteY6-1568" fmla="*/ 1678781 h 1893094"/>
              <a:gd name="connsiteX7-1569" fmla="*/ 1312069 w 1629187"/>
              <a:gd name="connsiteY7-1570" fmla="*/ 1640681 h 1893094"/>
              <a:gd name="connsiteX8-1571" fmla="*/ 1126331 w 1629187"/>
              <a:gd name="connsiteY8-1572" fmla="*/ 1893094 h 1893094"/>
              <a:gd name="connsiteX9-1573" fmla="*/ 909638 w 1629187"/>
              <a:gd name="connsiteY9-1574" fmla="*/ 1893094 h 1893094"/>
              <a:gd name="connsiteX10-1575" fmla="*/ 869156 w 1629187"/>
              <a:gd name="connsiteY10-1576" fmla="*/ 1826419 h 1893094"/>
              <a:gd name="connsiteX11-1577" fmla="*/ 769144 w 1629187"/>
              <a:gd name="connsiteY11-1578" fmla="*/ 1607344 h 1893094"/>
              <a:gd name="connsiteX12-1579" fmla="*/ 671513 w 1629187"/>
              <a:gd name="connsiteY12-1580" fmla="*/ 1797844 h 1893094"/>
              <a:gd name="connsiteX13-1581" fmla="*/ 661988 w 1629187"/>
              <a:gd name="connsiteY13-1582" fmla="*/ 1885950 h 1893094"/>
              <a:gd name="connsiteX14-1583" fmla="*/ 433388 w 1629187"/>
              <a:gd name="connsiteY14-1584" fmla="*/ 1885950 h 1893094"/>
              <a:gd name="connsiteX15-1585" fmla="*/ 261938 w 1629187"/>
              <a:gd name="connsiteY15-1586" fmla="*/ 1664494 h 1893094"/>
              <a:gd name="connsiteX16-1587" fmla="*/ 326231 w 1629187"/>
              <a:gd name="connsiteY16-1588" fmla="*/ 1581150 h 1893094"/>
              <a:gd name="connsiteX17-1589" fmla="*/ 407194 w 1629187"/>
              <a:gd name="connsiteY17-1590" fmla="*/ 1373981 h 1893094"/>
              <a:gd name="connsiteX18-1591" fmla="*/ 192881 w 1629187"/>
              <a:gd name="connsiteY18-1592" fmla="*/ 1412080 h 1893094"/>
              <a:gd name="connsiteX19-1593" fmla="*/ 116681 w 1629187"/>
              <a:gd name="connsiteY19-1594" fmla="*/ 1447800 h 1893094"/>
              <a:gd name="connsiteX20-1595" fmla="*/ 0 w 1629187"/>
              <a:gd name="connsiteY20-1596" fmla="*/ 1300162 h 1893094"/>
              <a:gd name="connsiteX0-1597" fmla="*/ 0 w 1629187"/>
              <a:gd name="connsiteY0-1598" fmla="*/ 1300162 h 1893094"/>
              <a:gd name="connsiteX1-1599" fmla="*/ 776288 w 1629187"/>
              <a:gd name="connsiteY1-1600" fmla="*/ 0 h 1893094"/>
              <a:gd name="connsiteX2-1601" fmla="*/ 1562100 w 1629187"/>
              <a:gd name="connsiteY2-1602" fmla="*/ 1304925 h 1893094"/>
              <a:gd name="connsiteX3-1603" fmla="*/ 1445419 w 1629187"/>
              <a:gd name="connsiteY3-1604" fmla="*/ 1466850 h 1893094"/>
              <a:gd name="connsiteX4-1605" fmla="*/ 1516856 w 1629187"/>
              <a:gd name="connsiteY4-1606" fmla="*/ 1557338 h 1893094"/>
              <a:gd name="connsiteX5-1607" fmla="*/ 1607344 w 1629187"/>
              <a:gd name="connsiteY5-1608" fmla="*/ 1726406 h 1893094"/>
              <a:gd name="connsiteX6-1609" fmla="*/ 1426369 w 1629187"/>
              <a:gd name="connsiteY6-1610" fmla="*/ 1678781 h 1893094"/>
              <a:gd name="connsiteX7-1611" fmla="*/ 1312069 w 1629187"/>
              <a:gd name="connsiteY7-1612" fmla="*/ 1640681 h 1893094"/>
              <a:gd name="connsiteX8-1613" fmla="*/ 1126331 w 1629187"/>
              <a:gd name="connsiteY8-1614" fmla="*/ 1893094 h 1893094"/>
              <a:gd name="connsiteX9-1615" fmla="*/ 909638 w 1629187"/>
              <a:gd name="connsiteY9-1616" fmla="*/ 1893094 h 1893094"/>
              <a:gd name="connsiteX10-1617" fmla="*/ 869156 w 1629187"/>
              <a:gd name="connsiteY10-1618" fmla="*/ 1826419 h 1893094"/>
              <a:gd name="connsiteX11-1619" fmla="*/ 769144 w 1629187"/>
              <a:gd name="connsiteY11-1620" fmla="*/ 1607344 h 1893094"/>
              <a:gd name="connsiteX12-1621" fmla="*/ 671513 w 1629187"/>
              <a:gd name="connsiteY12-1622" fmla="*/ 1797844 h 1893094"/>
              <a:gd name="connsiteX13-1623" fmla="*/ 661988 w 1629187"/>
              <a:gd name="connsiteY13-1624" fmla="*/ 1885950 h 1893094"/>
              <a:gd name="connsiteX14-1625" fmla="*/ 433388 w 1629187"/>
              <a:gd name="connsiteY14-1626" fmla="*/ 1885950 h 1893094"/>
              <a:gd name="connsiteX15-1627" fmla="*/ 261938 w 1629187"/>
              <a:gd name="connsiteY15-1628" fmla="*/ 1664494 h 1893094"/>
              <a:gd name="connsiteX16-1629" fmla="*/ 326231 w 1629187"/>
              <a:gd name="connsiteY16-1630" fmla="*/ 1581150 h 1893094"/>
              <a:gd name="connsiteX17-1631" fmla="*/ 407194 w 1629187"/>
              <a:gd name="connsiteY17-1632" fmla="*/ 1373981 h 1893094"/>
              <a:gd name="connsiteX18-1633" fmla="*/ 192881 w 1629187"/>
              <a:gd name="connsiteY18-1634" fmla="*/ 1412080 h 1893094"/>
              <a:gd name="connsiteX19-1635" fmla="*/ 116681 w 1629187"/>
              <a:gd name="connsiteY19-1636" fmla="*/ 1447800 h 1893094"/>
              <a:gd name="connsiteX20-1637" fmla="*/ 0 w 1629187"/>
              <a:gd name="connsiteY20-1638" fmla="*/ 1300162 h 1893094"/>
              <a:gd name="connsiteX0-1639" fmla="*/ 0 w 1629187"/>
              <a:gd name="connsiteY0-1640" fmla="*/ 1300162 h 1893094"/>
              <a:gd name="connsiteX1-1641" fmla="*/ 776288 w 1629187"/>
              <a:gd name="connsiteY1-1642" fmla="*/ 0 h 1893094"/>
              <a:gd name="connsiteX2-1643" fmla="*/ 1562100 w 1629187"/>
              <a:gd name="connsiteY2-1644" fmla="*/ 1304925 h 1893094"/>
              <a:gd name="connsiteX3-1645" fmla="*/ 1445419 w 1629187"/>
              <a:gd name="connsiteY3-1646" fmla="*/ 1466850 h 1893094"/>
              <a:gd name="connsiteX4-1647" fmla="*/ 1516856 w 1629187"/>
              <a:gd name="connsiteY4-1648" fmla="*/ 1557338 h 1893094"/>
              <a:gd name="connsiteX5-1649" fmla="*/ 1607344 w 1629187"/>
              <a:gd name="connsiteY5-1650" fmla="*/ 1726406 h 1893094"/>
              <a:gd name="connsiteX6-1651" fmla="*/ 1426369 w 1629187"/>
              <a:gd name="connsiteY6-1652" fmla="*/ 1678781 h 1893094"/>
              <a:gd name="connsiteX7-1653" fmla="*/ 1312069 w 1629187"/>
              <a:gd name="connsiteY7-1654" fmla="*/ 1640681 h 1893094"/>
              <a:gd name="connsiteX8-1655" fmla="*/ 1126331 w 1629187"/>
              <a:gd name="connsiteY8-1656" fmla="*/ 1893094 h 1893094"/>
              <a:gd name="connsiteX9-1657" fmla="*/ 909638 w 1629187"/>
              <a:gd name="connsiteY9-1658" fmla="*/ 1893094 h 1893094"/>
              <a:gd name="connsiteX10-1659" fmla="*/ 869156 w 1629187"/>
              <a:gd name="connsiteY10-1660" fmla="*/ 1826419 h 1893094"/>
              <a:gd name="connsiteX11-1661" fmla="*/ 769144 w 1629187"/>
              <a:gd name="connsiteY11-1662" fmla="*/ 1607344 h 1893094"/>
              <a:gd name="connsiteX12-1663" fmla="*/ 671513 w 1629187"/>
              <a:gd name="connsiteY12-1664" fmla="*/ 1797844 h 1893094"/>
              <a:gd name="connsiteX13-1665" fmla="*/ 661988 w 1629187"/>
              <a:gd name="connsiteY13-1666" fmla="*/ 1885950 h 1893094"/>
              <a:gd name="connsiteX14-1667" fmla="*/ 433388 w 1629187"/>
              <a:gd name="connsiteY14-1668" fmla="*/ 1885950 h 1893094"/>
              <a:gd name="connsiteX15-1669" fmla="*/ 261938 w 1629187"/>
              <a:gd name="connsiteY15-1670" fmla="*/ 1664494 h 1893094"/>
              <a:gd name="connsiteX16-1671" fmla="*/ 326231 w 1629187"/>
              <a:gd name="connsiteY16-1672" fmla="*/ 1581150 h 1893094"/>
              <a:gd name="connsiteX17-1673" fmla="*/ 407194 w 1629187"/>
              <a:gd name="connsiteY17-1674" fmla="*/ 1373981 h 1893094"/>
              <a:gd name="connsiteX18-1675" fmla="*/ 192881 w 1629187"/>
              <a:gd name="connsiteY18-1676" fmla="*/ 1412080 h 1893094"/>
              <a:gd name="connsiteX19-1677" fmla="*/ 116681 w 1629187"/>
              <a:gd name="connsiteY19-1678" fmla="*/ 1447800 h 1893094"/>
              <a:gd name="connsiteX20-1679" fmla="*/ 0 w 1629187"/>
              <a:gd name="connsiteY20-1680" fmla="*/ 1300162 h 1893094"/>
              <a:gd name="connsiteX0-1681" fmla="*/ 0 w 1629187"/>
              <a:gd name="connsiteY0-1682" fmla="*/ 1300162 h 1893094"/>
              <a:gd name="connsiteX1-1683" fmla="*/ 776288 w 1629187"/>
              <a:gd name="connsiteY1-1684" fmla="*/ 0 h 1893094"/>
              <a:gd name="connsiteX2-1685" fmla="*/ 1562100 w 1629187"/>
              <a:gd name="connsiteY2-1686" fmla="*/ 1304925 h 1893094"/>
              <a:gd name="connsiteX3-1687" fmla="*/ 1445419 w 1629187"/>
              <a:gd name="connsiteY3-1688" fmla="*/ 1466850 h 1893094"/>
              <a:gd name="connsiteX4-1689" fmla="*/ 1516856 w 1629187"/>
              <a:gd name="connsiteY4-1690" fmla="*/ 1557338 h 1893094"/>
              <a:gd name="connsiteX5-1691" fmla="*/ 1607344 w 1629187"/>
              <a:gd name="connsiteY5-1692" fmla="*/ 1726406 h 1893094"/>
              <a:gd name="connsiteX6-1693" fmla="*/ 1426369 w 1629187"/>
              <a:gd name="connsiteY6-1694" fmla="*/ 1678781 h 1893094"/>
              <a:gd name="connsiteX7-1695" fmla="*/ 1312069 w 1629187"/>
              <a:gd name="connsiteY7-1696" fmla="*/ 1640681 h 1893094"/>
              <a:gd name="connsiteX8-1697" fmla="*/ 1126331 w 1629187"/>
              <a:gd name="connsiteY8-1698" fmla="*/ 1893094 h 1893094"/>
              <a:gd name="connsiteX9-1699" fmla="*/ 909638 w 1629187"/>
              <a:gd name="connsiteY9-1700" fmla="*/ 1893094 h 1893094"/>
              <a:gd name="connsiteX10-1701" fmla="*/ 869156 w 1629187"/>
              <a:gd name="connsiteY10-1702" fmla="*/ 1826419 h 1893094"/>
              <a:gd name="connsiteX11-1703" fmla="*/ 769144 w 1629187"/>
              <a:gd name="connsiteY11-1704" fmla="*/ 1607344 h 1893094"/>
              <a:gd name="connsiteX12-1705" fmla="*/ 671513 w 1629187"/>
              <a:gd name="connsiteY12-1706" fmla="*/ 1797844 h 1893094"/>
              <a:gd name="connsiteX13-1707" fmla="*/ 661988 w 1629187"/>
              <a:gd name="connsiteY13-1708" fmla="*/ 1885950 h 1893094"/>
              <a:gd name="connsiteX14-1709" fmla="*/ 433388 w 1629187"/>
              <a:gd name="connsiteY14-1710" fmla="*/ 1885950 h 1893094"/>
              <a:gd name="connsiteX15-1711" fmla="*/ 261938 w 1629187"/>
              <a:gd name="connsiteY15-1712" fmla="*/ 1664494 h 1893094"/>
              <a:gd name="connsiteX16-1713" fmla="*/ 326231 w 1629187"/>
              <a:gd name="connsiteY16-1714" fmla="*/ 1581150 h 1893094"/>
              <a:gd name="connsiteX17-1715" fmla="*/ 407194 w 1629187"/>
              <a:gd name="connsiteY17-1716" fmla="*/ 1373981 h 1893094"/>
              <a:gd name="connsiteX18-1717" fmla="*/ 192881 w 1629187"/>
              <a:gd name="connsiteY18-1718" fmla="*/ 1412080 h 1893094"/>
              <a:gd name="connsiteX19-1719" fmla="*/ 116681 w 1629187"/>
              <a:gd name="connsiteY19-1720" fmla="*/ 1447800 h 1893094"/>
              <a:gd name="connsiteX20-1721" fmla="*/ 0 w 1629187"/>
              <a:gd name="connsiteY20-1722" fmla="*/ 1300162 h 1893094"/>
              <a:gd name="connsiteX0-1723" fmla="*/ 0 w 1629187"/>
              <a:gd name="connsiteY0-1724" fmla="*/ 1300162 h 1893094"/>
              <a:gd name="connsiteX1-1725" fmla="*/ 776288 w 1629187"/>
              <a:gd name="connsiteY1-1726" fmla="*/ 0 h 1893094"/>
              <a:gd name="connsiteX2-1727" fmla="*/ 1562100 w 1629187"/>
              <a:gd name="connsiteY2-1728" fmla="*/ 1304925 h 1893094"/>
              <a:gd name="connsiteX3-1729" fmla="*/ 1445419 w 1629187"/>
              <a:gd name="connsiteY3-1730" fmla="*/ 1466850 h 1893094"/>
              <a:gd name="connsiteX4-1731" fmla="*/ 1516856 w 1629187"/>
              <a:gd name="connsiteY4-1732" fmla="*/ 1557338 h 1893094"/>
              <a:gd name="connsiteX5-1733" fmla="*/ 1607344 w 1629187"/>
              <a:gd name="connsiteY5-1734" fmla="*/ 1726406 h 1893094"/>
              <a:gd name="connsiteX6-1735" fmla="*/ 1426369 w 1629187"/>
              <a:gd name="connsiteY6-1736" fmla="*/ 1678781 h 1893094"/>
              <a:gd name="connsiteX7-1737" fmla="*/ 1312069 w 1629187"/>
              <a:gd name="connsiteY7-1738" fmla="*/ 1640681 h 1893094"/>
              <a:gd name="connsiteX8-1739" fmla="*/ 1126331 w 1629187"/>
              <a:gd name="connsiteY8-1740" fmla="*/ 1893094 h 1893094"/>
              <a:gd name="connsiteX9-1741" fmla="*/ 909638 w 1629187"/>
              <a:gd name="connsiteY9-1742" fmla="*/ 1893094 h 1893094"/>
              <a:gd name="connsiteX10-1743" fmla="*/ 869156 w 1629187"/>
              <a:gd name="connsiteY10-1744" fmla="*/ 1826419 h 1893094"/>
              <a:gd name="connsiteX11-1745" fmla="*/ 769144 w 1629187"/>
              <a:gd name="connsiteY11-1746" fmla="*/ 1607344 h 1893094"/>
              <a:gd name="connsiteX12-1747" fmla="*/ 671513 w 1629187"/>
              <a:gd name="connsiteY12-1748" fmla="*/ 1797844 h 1893094"/>
              <a:gd name="connsiteX13-1749" fmla="*/ 661988 w 1629187"/>
              <a:gd name="connsiteY13-1750" fmla="*/ 1885950 h 1893094"/>
              <a:gd name="connsiteX14-1751" fmla="*/ 433388 w 1629187"/>
              <a:gd name="connsiteY14-1752" fmla="*/ 1885950 h 1893094"/>
              <a:gd name="connsiteX15-1753" fmla="*/ 261938 w 1629187"/>
              <a:gd name="connsiteY15-1754" fmla="*/ 1664494 h 1893094"/>
              <a:gd name="connsiteX16-1755" fmla="*/ 326231 w 1629187"/>
              <a:gd name="connsiteY16-1756" fmla="*/ 1581150 h 1893094"/>
              <a:gd name="connsiteX17-1757" fmla="*/ 407194 w 1629187"/>
              <a:gd name="connsiteY17-1758" fmla="*/ 1373981 h 1893094"/>
              <a:gd name="connsiteX18-1759" fmla="*/ 192881 w 1629187"/>
              <a:gd name="connsiteY18-1760" fmla="*/ 1412080 h 1893094"/>
              <a:gd name="connsiteX19-1761" fmla="*/ 116681 w 1629187"/>
              <a:gd name="connsiteY19-1762" fmla="*/ 1447800 h 1893094"/>
              <a:gd name="connsiteX20-1763" fmla="*/ 0 w 1629187"/>
              <a:gd name="connsiteY20-1764" fmla="*/ 1300162 h 1893094"/>
              <a:gd name="connsiteX0-1765" fmla="*/ 0 w 1629187"/>
              <a:gd name="connsiteY0-1766" fmla="*/ 1300162 h 1893094"/>
              <a:gd name="connsiteX1-1767" fmla="*/ 776288 w 1629187"/>
              <a:gd name="connsiteY1-1768" fmla="*/ 0 h 1893094"/>
              <a:gd name="connsiteX2-1769" fmla="*/ 1562100 w 1629187"/>
              <a:gd name="connsiteY2-1770" fmla="*/ 1304925 h 1893094"/>
              <a:gd name="connsiteX3-1771" fmla="*/ 1445419 w 1629187"/>
              <a:gd name="connsiteY3-1772" fmla="*/ 1466850 h 1893094"/>
              <a:gd name="connsiteX4-1773" fmla="*/ 1516856 w 1629187"/>
              <a:gd name="connsiteY4-1774" fmla="*/ 1557338 h 1893094"/>
              <a:gd name="connsiteX5-1775" fmla="*/ 1607344 w 1629187"/>
              <a:gd name="connsiteY5-1776" fmla="*/ 1726406 h 1893094"/>
              <a:gd name="connsiteX6-1777" fmla="*/ 1426369 w 1629187"/>
              <a:gd name="connsiteY6-1778" fmla="*/ 1678781 h 1893094"/>
              <a:gd name="connsiteX7-1779" fmla="*/ 1312069 w 1629187"/>
              <a:gd name="connsiteY7-1780" fmla="*/ 1640681 h 1893094"/>
              <a:gd name="connsiteX8-1781" fmla="*/ 1126331 w 1629187"/>
              <a:gd name="connsiteY8-1782" fmla="*/ 1893094 h 1893094"/>
              <a:gd name="connsiteX9-1783" fmla="*/ 909638 w 1629187"/>
              <a:gd name="connsiteY9-1784" fmla="*/ 1893094 h 1893094"/>
              <a:gd name="connsiteX10-1785" fmla="*/ 869156 w 1629187"/>
              <a:gd name="connsiteY10-1786" fmla="*/ 1826419 h 1893094"/>
              <a:gd name="connsiteX11-1787" fmla="*/ 769144 w 1629187"/>
              <a:gd name="connsiteY11-1788" fmla="*/ 1607344 h 1893094"/>
              <a:gd name="connsiteX12-1789" fmla="*/ 671513 w 1629187"/>
              <a:gd name="connsiteY12-1790" fmla="*/ 1797844 h 1893094"/>
              <a:gd name="connsiteX13-1791" fmla="*/ 661988 w 1629187"/>
              <a:gd name="connsiteY13-1792" fmla="*/ 1885950 h 1893094"/>
              <a:gd name="connsiteX14-1793" fmla="*/ 433388 w 1629187"/>
              <a:gd name="connsiteY14-1794" fmla="*/ 1885950 h 1893094"/>
              <a:gd name="connsiteX15-1795" fmla="*/ 261938 w 1629187"/>
              <a:gd name="connsiteY15-1796" fmla="*/ 1664494 h 1893094"/>
              <a:gd name="connsiteX16-1797" fmla="*/ 326231 w 1629187"/>
              <a:gd name="connsiteY16-1798" fmla="*/ 1581150 h 1893094"/>
              <a:gd name="connsiteX17-1799" fmla="*/ 407194 w 1629187"/>
              <a:gd name="connsiteY17-1800" fmla="*/ 1373981 h 1893094"/>
              <a:gd name="connsiteX18-1801" fmla="*/ 192881 w 1629187"/>
              <a:gd name="connsiteY18-1802" fmla="*/ 1412080 h 1893094"/>
              <a:gd name="connsiteX19-1803" fmla="*/ 111919 w 1629187"/>
              <a:gd name="connsiteY19-1804" fmla="*/ 1454944 h 1893094"/>
              <a:gd name="connsiteX20-1805" fmla="*/ 0 w 1629187"/>
              <a:gd name="connsiteY20-1806" fmla="*/ 1300162 h 1893094"/>
              <a:gd name="connsiteX0-1807" fmla="*/ 0 w 1629187"/>
              <a:gd name="connsiteY0-1808" fmla="*/ 1300162 h 1893094"/>
              <a:gd name="connsiteX1-1809" fmla="*/ 776288 w 1629187"/>
              <a:gd name="connsiteY1-1810" fmla="*/ 0 h 1893094"/>
              <a:gd name="connsiteX2-1811" fmla="*/ 1562100 w 1629187"/>
              <a:gd name="connsiteY2-1812" fmla="*/ 1304925 h 1893094"/>
              <a:gd name="connsiteX3-1813" fmla="*/ 1445419 w 1629187"/>
              <a:gd name="connsiteY3-1814" fmla="*/ 1466850 h 1893094"/>
              <a:gd name="connsiteX4-1815" fmla="*/ 1516856 w 1629187"/>
              <a:gd name="connsiteY4-1816" fmla="*/ 1557338 h 1893094"/>
              <a:gd name="connsiteX5-1817" fmla="*/ 1607344 w 1629187"/>
              <a:gd name="connsiteY5-1818" fmla="*/ 1726406 h 1893094"/>
              <a:gd name="connsiteX6-1819" fmla="*/ 1426369 w 1629187"/>
              <a:gd name="connsiteY6-1820" fmla="*/ 1678781 h 1893094"/>
              <a:gd name="connsiteX7-1821" fmla="*/ 1312069 w 1629187"/>
              <a:gd name="connsiteY7-1822" fmla="*/ 1640681 h 1893094"/>
              <a:gd name="connsiteX8-1823" fmla="*/ 1126331 w 1629187"/>
              <a:gd name="connsiteY8-1824" fmla="*/ 1893094 h 1893094"/>
              <a:gd name="connsiteX9-1825" fmla="*/ 909638 w 1629187"/>
              <a:gd name="connsiteY9-1826" fmla="*/ 1893094 h 1893094"/>
              <a:gd name="connsiteX10-1827" fmla="*/ 869156 w 1629187"/>
              <a:gd name="connsiteY10-1828" fmla="*/ 1826419 h 1893094"/>
              <a:gd name="connsiteX11-1829" fmla="*/ 769144 w 1629187"/>
              <a:gd name="connsiteY11-1830" fmla="*/ 1607344 h 1893094"/>
              <a:gd name="connsiteX12-1831" fmla="*/ 671513 w 1629187"/>
              <a:gd name="connsiteY12-1832" fmla="*/ 1797844 h 1893094"/>
              <a:gd name="connsiteX13-1833" fmla="*/ 661988 w 1629187"/>
              <a:gd name="connsiteY13-1834" fmla="*/ 1885950 h 1893094"/>
              <a:gd name="connsiteX14-1835" fmla="*/ 433388 w 1629187"/>
              <a:gd name="connsiteY14-1836" fmla="*/ 1885950 h 1893094"/>
              <a:gd name="connsiteX15-1837" fmla="*/ 261938 w 1629187"/>
              <a:gd name="connsiteY15-1838" fmla="*/ 1664494 h 1893094"/>
              <a:gd name="connsiteX16-1839" fmla="*/ 326231 w 1629187"/>
              <a:gd name="connsiteY16-1840" fmla="*/ 1581150 h 1893094"/>
              <a:gd name="connsiteX17-1841" fmla="*/ 407194 w 1629187"/>
              <a:gd name="connsiteY17-1842" fmla="*/ 1373981 h 1893094"/>
              <a:gd name="connsiteX18-1843" fmla="*/ 192881 w 1629187"/>
              <a:gd name="connsiteY18-1844" fmla="*/ 1412080 h 1893094"/>
              <a:gd name="connsiteX19-1845" fmla="*/ 111919 w 1629187"/>
              <a:gd name="connsiteY19-1846" fmla="*/ 1454944 h 1893094"/>
              <a:gd name="connsiteX20-1847" fmla="*/ 0 w 1629187"/>
              <a:gd name="connsiteY20-1848" fmla="*/ 1300162 h 1893094"/>
              <a:gd name="connsiteX0-1849" fmla="*/ 0 w 1629187"/>
              <a:gd name="connsiteY0-1850" fmla="*/ 1300162 h 1893094"/>
              <a:gd name="connsiteX1-1851" fmla="*/ 776288 w 1629187"/>
              <a:gd name="connsiteY1-1852" fmla="*/ 0 h 1893094"/>
              <a:gd name="connsiteX2-1853" fmla="*/ 1562100 w 1629187"/>
              <a:gd name="connsiteY2-1854" fmla="*/ 1304925 h 1893094"/>
              <a:gd name="connsiteX3-1855" fmla="*/ 1445419 w 1629187"/>
              <a:gd name="connsiteY3-1856" fmla="*/ 1466850 h 1893094"/>
              <a:gd name="connsiteX4-1857" fmla="*/ 1516856 w 1629187"/>
              <a:gd name="connsiteY4-1858" fmla="*/ 1557338 h 1893094"/>
              <a:gd name="connsiteX5-1859" fmla="*/ 1607344 w 1629187"/>
              <a:gd name="connsiteY5-1860" fmla="*/ 1726406 h 1893094"/>
              <a:gd name="connsiteX6-1861" fmla="*/ 1426369 w 1629187"/>
              <a:gd name="connsiteY6-1862" fmla="*/ 1678781 h 1893094"/>
              <a:gd name="connsiteX7-1863" fmla="*/ 1312069 w 1629187"/>
              <a:gd name="connsiteY7-1864" fmla="*/ 1640681 h 1893094"/>
              <a:gd name="connsiteX8-1865" fmla="*/ 1126331 w 1629187"/>
              <a:gd name="connsiteY8-1866" fmla="*/ 1893094 h 1893094"/>
              <a:gd name="connsiteX9-1867" fmla="*/ 909638 w 1629187"/>
              <a:gd name="connsiteY9-1868" fmla="*/ 1893094 h 1893094"/>
              <a:gd name="connsiteX10-1869" fmla="*/ 869156 w 1629187"/>
              <a:gd name="connsiteY10-1870" fmla="*/ 1826419 h 1893094"/>
              <a:gd name="connsiteX11-1871" fmla="*/ 769144 w 1629187"/>
              <a:gd name="connsiteY11-1872" fmla="*/ 1607344 h 1893094"/>
              <a:gd name="connsiteX12-1873" fmla="*/ 671513 w 1629187"/>
              <a:gd name="connsiteY12-1874" fmla="*/ 1797844 h 1893094"/>
              <a:gd name="connsiteX13-1875" fmla="*/ 661988 w 1629187"/>
              <a:gd name="connsiteY13-1876" fmla="*/ 1885950 h 1893094"/>
              <a:gd name="connsiteX14-1877" fmla="*/ 433388 w 1629187"/>
              <a:gd name="connsiteY14-1878" fmla="*/ 1885950 h 1893094"/>
              <a:gd name="connsiteX15-1879" fmla="*/ 261938 w 1629187"/>
              <a:gd name="connsiteY15-1880" fmla="*/ 1664494 h 1893094"/>
              <a:gd name="connsiteX16-1881" fmla="*/ 326231 w 1629187"/>
              <a:gd name="connsiteY16-1882" fmla="*/ 1581150 h 1893094"/>
              <a:gd name="connsiteX17-1883" fmla="*/ 407194 w 1629187"/>
              <a:gd name="connsiteY17-1884" fmla="*/ 1373981 h 1893094"/>
              <a:gd name="connsiteX18-1885" fmla="*/ 192881 w 1629187"/>
              <a:gd name="connsiteY18-1886" fmla="*/ 1412080 h 1893094"/>
              <a:gd name="connsiteX19-1887" fmla="*/ 111919 w 1629187"/>
              <a:gd name="connsiteY19-1888" fmla="*/ 1454944 h 1893094"/>
              <a:gd name="connsiteX20-1889" fmla="*/ 0 w 1629187"/>
              <a:gd name="connsiteY20-1890" fmla="*/ 1300162 h 1893094"/>
              <a:gd name="connsiteX0-1891" fmla="*/ 0 w 1629187"/>
              <a:gd name="connsiteY0-1892" fmla="*/ 1300162 h 1893094"/>
              <a:gd name="connsiteX1-1893" fmla="*/ 776288 w 1629187"/>
              <a:gd name="connsiteY1-1894" fmla="*/ 0 h 1893094"/>
              <a:gd name="connsiteX2-1895" fmla="*/ 1562100 w 1629187"/>
              <a:gd name="connsiteY2-1896" fmla="*/ 1304925 h 1893094"/>
              <a:gd name="connsiteX3-1897" fmla="*/ 1445419 w 1629187"/>
              <a:gd name="connsiteY3-1898" fmla="*/ 1466850 h 1893094"/>
              <a:gd name="connsiteX4-1899" fmla="*/ 1516856 w 1629187"/>
              <a:gd name="connsiteY4-1900" fmla="*/ 1557338 h 1893094"/>
              <a:gd name="connsiteX5-1901" fmla="*/ 1607344 w 1629187"/>
              <a:gd name="connsiteY5-1902" fmla="*/ 1726406 h 1893094"/>
              <a:gd name="connsiteX6-1903" fmla="*/ 1426369 w 1629187"/>
              <a:gd name="connsiteY6-1904" fmla="*/ 1678781 h 1893094"/>
              <a:gd name="connsiteX7-1905" fmla="*/ 1312069 w 1629187"/>
              <a:gd name="connsiteY7-1906" fmla="*/ 1640681 h 1893094"/>
              <a:gd name="connsiteX8-1907" fmla="*/ 1126331 w 1629187"/>
              <a:gd name="connsiteY8-1908" fmla="*/ 1893094 h 1893094"/>
              <a:gd name="connsiteX9-1909" fmla="*/ 909638 w 1629187"/>
              <a:gd name="connsiteY9-1910" fmla="*/ 1893094 h 1893094"/>
              <a:gd name="connsiteX10-1911" fmla="*/ 869156 w 1629187"/>
              <a:gd name="connsiteY10-1912" fmla="*/ 1826419 h 1893094"/>
              <a:gd name="connsiteX11-1913" fmla="*/ 769144 w 1629187"/>
              <a:gd name="connsiteY11-1914" fmla="*/ 1607344 h 1893094"/>
              <a:gd name="connsiteX12-1915" fmla="*/ 671513 w 1629187"/>
              <a:gd name="connsiteY12-1916" fmla="*/ 1797844 h 1893094"/>
              <a:gd name="connsiteX13-1917" fmla="*/ 661988 w 1629187"/>
              <a:gd name="connsiteY13-1918" fmla="*/ 1885950 h 1893094"/>
              <a:gd name="connsiteX14-1919" fmla="*/ 433388 w 1629187"/>
              <a:gd name="connsiteY14-1920" fmla="*/ 1885950 h 1893094"/>
              <a:gd name="connsiteX15-1921" fmla="*/ 261938 w 1629187"/>
              <a:gd name="connsiteY15-1922" fmla="*/ 1664494 h 1893094"/>
              <a:gd name="connsiteX16-1923" fmla="*/ 326231 w 1629187"/>
              <a:gd name="connsiteY16-1924" fmla="*/ 1581150 h 1893094"/>
              <a:gd name="connsiteX17-1925" fmla="*/ 407194 w 1629187"/>
              <a:gd name="connsiteY17-1926" fmla="*/ 1373981 h 1893094"/>
              <a:gd name="connsiteX18-1927" fmla="*/ 192881 w 1629187"/>
              <a:gd name="connsiteY18-1928" fmla="*/ 1412080 h 1893094"/>
              <a:gd name="connsiteX19-1929" fmla="*/ 111919 w 1629187"/>
              <a:gd name="connsiteY19-1930" fmla="*/ 1454944 h 1893094"/>
              <a:gd name="connsiteX20-1931" fmla="*/ 0 w 1629187"/>
              <a:gd name="connsiteY20-1932" fmla="*/ 1300162 h 189309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</a:cxnLst>
            <a:rect l="l" t="t" r="r" b="b"/>
            <a:pathLst>
              <a:path w="1629187" h="1893094">
                <a:moveTo>
                  <a:pt x="0" y="1300162"/>
                </a:moveTo>
                <a:lnTo>
                  <a:pt x="776288" y="0"/>
                </a:lnTo>
                <a:lnTo>
                  <a:pt x="1562100" y="1304925"/>
                </a:lnTo>
                <a:lnTo>
                  <a:pt x="1445419" y="1466850"/>
                </a:lnTo>
                <a:cubicBezTo>
                  <a:pt x="1417638" y="1508124"/>
                  <a:pt x="1463674" y="1563688"/>
                  <a:pt x="1516856" y="1557338"/>
                </a:cubicBezTo>
                <a:cubicBezTo>
                  <a:pt x="1615282" y="1551781"/>
                  <a:pt x="1658938" y="1667669"/>
                  <a:pt x="1607344" y="1726406"/>
                </a:cubicBezTo>
                <a:cubicBezTo>
                  <a:pt x="1550194" y="1785937"/>
                  <a:pt x="1438275" y="1769268"/>
                  <a:pt x="1426369" y="1678781"/>
                </a:cubicBezTo>
                <a:cubicBezTo>
                  <a:pt x="1423194" y="1634331"/>
                  <a:pt x="1339057" y="1604168"/>
                  <a:pt x="1312069" y="1640681"/>
                </a:cubicBezTo>
                <a:lnTo>
                  <a:pt x="1126331" y="1893094"/>
                </a:lnTo>
                <a:lnTo>
                  <a:pt x="909638" y="1893094"/>
                </a:lnTo>
                <a:cubicBezTo>
                  <a:pt x="865187" y="1892300"/>
                  <a:pt x="832644" y="1877220"/>
                  <a:pt x="869156" y="1826419"/>
                </a:cubicBezTo>
                <a:cubicBezTo>
                  <a:pt x="931069" y="1746251"/>
                  <a:pt x="900112" y="1608931"/>
                  <a:pt x="769144" y="1607344"/>
                </a:cubicBezTo>
                <a:cubicBezTo>
                  <a:pt x="667544" y="1611313"/>
                  <a:pt x="630238" y="1734344"/>
                  <a:pt x="671513" y="1797844"/>
                </a:cubicBezTo>
                <a:cubicBezTo>
                  <a:pt x="706438" y="1843881"/>
                  <a:pt x="710407" y="1887537"/>
                  <a:pt x="661988" y="1885950"/>
                </a:cubicBezTo>
                <a:lnTo>
                  <a:pt x="433388" y="1885950"/>
                </a:lnTo>
                <a:lnTo>
                  <a:pt x="261938" y="1664494"/>
                </a:lnTo>
                <a:cubicBezTo>
                  <a:pt x="216694" y="1598613"/>
                  <a:pt x="271463" y="1573212"/>
                  <a:pt x="326231" y="1581150"/>
                </a:cubicBezTo>
                <a:cubicBezTo>
                  <a:pt x="379413" y="1588293"/>
                  <a:pt x="492125" y="1476375"/>
                  <a:pt x="407194" y="1373981"/>
                </a:cubicBezTo>
                <a:cubicBezTo>
                  <a:pt x="329406" y="1296193"/>
                  <a:pt x="206375" y="1339849"/>
                  <a:pt x="192881" y="1412080"/>
                </a:cubicBezTo>
                <a:cubicBezTo>
                  <a:pt x="179387" y="1476374"/>
                  <a:pt x="134938" y="1488280"/>
                  <a:pt x="111919" y="1454944"/>
                </a:cubicBezTo>
                <a:lnTo>
                  <a:pt x="0" y="1300162"/>
                </a:lnTo>
                <a:close/>
              </a:path>
            </a:pathLst>
          </a:custGeom>
          <a:solidFill>
            <a:srgbClr val="000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"/>
          <p:cNvSpPr/>
          <p:nvPr/>
        </p:nvSpPr>
        <p:spPr>
          <a:xfrm>
            <a:off x="5886000" y="2754000"/>
            <a:ext cx="583200" cy="3996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zh-CN" altLang="en-US" sz="1900">
                <a:solidFill>
                  <a:srgbClr val="E5E6FF"/>
                </a:solidFill>
                <a:effectLst/>
                <a:latin typeface="MiSans"/>
                <a:ea typeface="MiSans"/>
              </a:rPr>
              <a:t>01</a:t>
            </a:r>
            <a:endParaRPr lang="zh-CN" altLang="en-US" sz="1900">
              <a:solidFill>
                <a:srgbClr val="E5E6FF"/>
              </a:solidFill>
              <a:effectLst/>
              <a:latin typeface="宋体"/>
              <a:ea typeface="宋体"/>
            </a:endParaRPr>
          </a:p>
        </p:txBody>
      </p:sp>
      <p:sp>
        <p:nvSpPr>
          <p:cNvPr id="10" name="文本"/>
          <p:cNvSpPr/>
          <p:nvPr/>
        </p:nvSpPr>
        <p:spPr>
          <a:xfrm>
            <a:off x="4676400" y="3639600"/>
            <a:ext cx="583200" cy="3996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zh-CN" altLang="en-US" sz="1900">
                <a:solidFill>
                  <a:srgbClr val="E5E6FF"/>
                </a:solidFill>
                <a:effectLst/>
                <a:latin typeface="MiSans"/>
                <a:ea typeface="MiSans"/>
              </a:rPr>
              <a:t>02</a:t>
            </a:r>
            <a:endParaRPr lang="zh-CN" altLang="en-US" sz="1900">
              <a:solidFill>
                <a:srgbClr val="E5E6FF"/>
              </a:solidFill>
              <a:effectLst/>
              <a:latin typeface="宋体"/>
              <a:ea typeface="宋体"/>
            </a:endParaRPr>
          </a:p>
        </p:txBody>
      </p:sp>
      <p:sp>
        <p:nvSpPr>
          <p:cNvPr id="11" name="文本"/>
          <p:cNvSpPr/>
          <p:nvPr/>
        </p:nvSpPr>
        <p:spPr>
          <a:xfrm>
            <a:off x="7056000" y="3643200"/>
            <a:ext cx="583200" cy="3996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zh-CN" altLang="en-US" sz="1900">
                <a:solidFill>
                  <a:srgbClr val="E5E6FF"/>
                </a:solidFill>
                <a:effectLst/>
                <a:latin typeface="MiSans"/>
                <a:ea typeface="MiSans"/>
              </a:rPr>
              <a:t>03</a:t>
            </a:r>
            <a:endParaRPr lang="zh-CN" altLang="en-US" sz="1900">
              <a:solidFill>
                <a:srgbClr val="E5E6FF"/>
              </a:solidFill>
              <a:effectLst/>
              <a:latin typeface="宋体"/>
              <a:ea typeface="宋体"/>
            </a:endParaRPr>
          </a:p>
        </p:txBody>
      </p:sp>
      <p:sp>
        <p:nvSpPr>
          <p:cNvPr id="12" name="文本"/>
          <p:cNvSpPr/>
          <p:nvPr/>
        </p:nvSpPr>
        <p:spPr>
          <a:xfrm>
            <a:off x="6562800" y="5130000"/>
            <a:ext cx="583200" cy="3996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zh-CN" altLang="en-US" sz="1900">
                <a:solidFill>
                  <a:srgbClr val="E5E6FF"/>
                </a:solidFill>
                <a:effectLst/>
                <a:latin typeface="MiSans"/>
                <a:ea typeface="MiSans"/>
              </a:rPr>
              <a:t>05</a:t>
            </a:r>
            <a:endParaRPr lang="zh-CN" altLang="en-US" sz="1900">
              <a:solidFill>
                <a:srgbClr val="E5E6FF"/>
              </a:solidFill>
              <a:effectLst/>
              <a:latin typeface="宋体"/>
              <a:ea typeface="宋体"/>
            </a:endParaRPr>
          </a:p>
        </p:txBody>
      </p:sp>
      <p:sp>
        <p:nvSpPr>
          <p:cNvPr id="13" name="文本"/>
          <p:cNvSpPr/>
          <p:nvPr/>
        </p:nvSpPr>
        <p:spPr>
          <a:xfrm>
            <a:off x="5094000" y="5043600"/>
            <a:ext cx="583200" cy="3996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zh-CN" altLang="en-US" sz="1900">
                <a:solidFill>
                  <a:srgbClr val="E5E6FF"/>
                </a:solidFill>
                <a:effectLst/>
                <a:latin typeface="MiSans"/>
                <a:ea typeface="MiSans"/>
              </a:rPr>
              <a:t>04</a:t>
            </a:r>
            <a:endParaRPr lang="zh-CN" altLang="en-US" sz="1900">
              <a:solidFill>
                <a:srgbClr val="E5E6FF"/>
              </a:solidFill>
              <a:effectLst/>
              <a:latin typeface="宋体"/>
              <a:ea typeface="宋体"/>
            </a:endParaRPr>
          </a:p>
        </p:txBody>
      </p:sp>
      <p:sp>
        <p:nvSpPr>
          <p:cNvPr id="14" name="文本"/>
          <p:cNvSpPr/>
          <p:nvPr/>
        </p:nvSpPr>
        <p:spPr>
          <a:xfrm>
            <a:off x="4802400" y="1623600"/>
            <a:ext cx="2757600" cy="5220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zh-CN" altLang="en-US" sz="1400">
                <a:solidFill>
                  <a:srgbClr val="333333"/>
                </a:solidFill>
                <a:effectLst/>
                <a:latin typeface="MiSans"/>
                <a:ea typeface="MiSans"/>
              </a:rPr>
              <a:t>【洋洋设计】迎春纳福春节企</a:t>
            </a:r>
            <a:endParaRPr lang="zh-CN" altLang="en-US" sz="1400">
              <a:solidFill>
                <a:srgbClr val="333333"/>
              </a:solidFill>
              <a:effectLst/>
              <a:latin typeface="宋体"/>
              <a:ea typeface="宋体"/>
            </a:endParaRPr>
          </a:p>
        </p:txBody>
      </p:sp>
      <p:sp>
        <p:nvSpPr>
          <p:cNvPr id="15" name="文本"/>
          <p:cNvSpPr/>
          <p:nvPr/>
        </p:nvSpPr>
        <p:spPr>
          <a:xfrm>
            <a:off x="8143200" y="3384000"/>
            <a:ext cx="2757600" cy="5220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zh-CN" altLang="en-US" sz="1400">
                <a:solidFill>
                  <a:srgbClr val="333333"/>
                </a:solidFill>
                <a:effectLst/>
                <a:latin typeface="MiSans"/>
                <a:ea typeface="MiSans"/>
              </a:rPr>
              <a:t>【洋洋设计】迎春纳福春节企</a:t>
            </a:r>
            <a:endParaRPr lang="zh-CN" altLang="en-US" sz="1400">
              <a:solidFill>
                <a:srgbClr val="333333"/>
              </a:solidFill>
              <a:effectLst/>
              <a:latin typeface="宋体"/>
              <a:ea typeface="宋体"/>
            </a:endParaRPr>
          </a:p>
        </p:txBody>
      </p:sp>
      <p:sp>
        <p:nvSpPr>
          <p:cNvPr id="16" name="文本"/>
          <p:cNvSpPr/>
          <p:nvPr/>
        </p:nvSpPr>
        <p:spPr>
          <a:xfrm>
            <a:off x="7455600" y="5540400"/>
            <a:ext cx="2757600" cy="5220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zh-CN" altLang="en-US" sz="1400">
                <a:solidFill>
                  <a:srgbClr val="333333"/>
                </a:solidFill>
                <a:effectLst/>
                <a:latin typeface="MiSans"/>
                <a:ea typeface="MiSans"/>
              </a:rPr>
              <a:t>【洋洋设计】迎春纳福春节企</a:t>
            </a:r>
            <a:endParaRPr lang="zh-CN" altLang="en-US" sz="1400">
              <a:solidFill>
                <a:srgbClr val="333333"/>
              </a:solidFill>
              <a:effectLst/>
              <a:latin typeface="宋体"/>
              <a:ea typeface="宋体"/>
            </a:endParaRPr>
          </a:p>
        </p:txBody>
      </p:sp>
      <p:sp>
        <p:nvSpPr>
          <p:cNvPr id="17" name="文本"/>
          <p:cNvSpPr/>
          <p:nvPr/>
        </p:nvSpPr>
        <p:spPr>
          <a:xfrm>
            <a:off x="2214000" y="5461200"/>
            <a:ext cx="2757600" cy="5220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zh-CN" altLang="en-US" sz="1400">
                <a:solidFill>
                  <a:srgbClr val="333333"/>
                </a:solidFill>
                <a:effectLst/>
                <a:latin typeface="MiSans"/>
                <a:ea typeface="MiSans"/>
              </a:rPr>
              <a:t>【洋洋设计】迎春纳福春节企</a:t>
            </a:r>
            <a:endParaRPr lang="zh-CN" altLang="en-US" sz="1400">
              <a:solidFill>
                <a:srgbClr val="333333"/>
              </a:solidFill>
              <a:effectLst/>
              <a:latin typeface="宋体"/>
              <a:ea typeface="宋体"/>
            </a:endParaRPr>
          </a:p>
        </p:txBody>
      </p:sp>
      <p:sp>
        <p:nvSpPr>
          <p:cNvPr id="18" name="文本"/>
          <p:cNvSpPr/>
          <p:nvPr/>
        </p:nvSpPr>
        <p:spPr>
          <a:xfrm>
            <a:off x="1497600" y="3412800"/>
            <a:ext cx="2757600" cy="5220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zh-CN" altLang="en-US" sz="1400">
                <a:solidFill>
                  <a:srgbClr val="333333"/>
                </a:solidFill>
                <a:effectLst/>
                <a:latin typeface="MiSans"/>
                <a:ea typeface="MiSans"/>
              </a:rPr>
              <a:t>【洋洋设计】迎春纳福春节企</a:t>
            </a:r>
            <a:endParaRPr lang="zh-CN" altLang="en-US" sz="1400">
              <a:solidFill>
                <a:srgbClr val="333333"/>
              </a:solidFill>
              <a:effectLst/>
              <a:latin typeface="宋体"/>
              <a:ea typeface="宋体"/>
            </a:endParaRPr>
          </a:p>
        </p:txBody>
      </p:sp>
      <p:sp>
        <p:nvSpPr>
          <p:cNvPr id="19" name="图形"/>
          <p:cNvSpPr/>
          <p:nvPr/>
        </p:nvSpPr>
        <p:spPr>
          <a:xfrm>
            <a:off x="655200" y="0"/>
            <a:ext cx="183600" cy="727200"/>
          </a:xfrm>
          <a:prstGeom prst="roundRect">
            <a:avLst>
              <a:gd name="adj" fmla="val 40000"/>
            </a:avLst>
          </a:prstGeom>
          <a:solidFill>
            <a:srgbClr val="000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图形"/>
          <p:cNvSpPr/>
          <p:nvPr/>
        </p:nvSpPr>
        <p:spPr>
          <a:xfrm>
            <a:off x="334800" y="0"/>
            <a:ext cx="259200" cy="1029600"/>
          </a:xfrm>
          <a:prstGeom prst="roundRect">
            <a:avLst>
              <a:gd name="adj" fmla="val 40000"/>
            </a:avLst>
          </a:prstGeom>
          <a:solidFill>
            <a:srgbClr val="000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"/>
          <p:cNvSpPr/>
          <p:nvPr/>
        </p:nvSpPr>
        <p:spPr>
          <a:xfrm>
            <a:off x="1015200" y="57600"/>
            <a:ext cx="2793600" cy="5220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zh-CN" altLang="en-US" sz="2700">
                <a:solidFill>
                  <a:srgbClr val="333333"/>
                </a:solidFill>
                <a:effectLst/>
                <a:latin typeface="MiSans"/>
                <a:ea typeface="MiSans"/>
              </a:rPr>
              <a:t>单击这里改文本</a:t>
            </a:r>
            <a:endParaRPr lang="zh-CN" altLang="en-US" sz="2700">
              <a:solidFill>
                <a:srgbClr val="333333"/>
              </a:solidFill>
              <a:effectLst/>
              <a:latin typeface="宋体"/>
              <a:ea typeface="宋体"/>
            </a:endParaRPr>
          </a:p>
        </p:txBody>
      </p:sp>
      <p:extLst>
        <p:ext uri="{BB962C8B-B14F-4D97-AF65-F5344CB8AC3E}">
          <p14:creationId xmlns:p14="http://schemas.microsoft.com/office/powerpoint/2010/main" xmlns="" val="2988139268"/>
        </p:ext>
      </p:extLst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advTm="2000">
        <p15:prstTrans prst="airplane"/>
      </p:transition>
    </mc:Choice>
    <mc:Fallback xmlns="">
      <p:transition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500"/>
                            </p:stCondLst>
                            <p:childTnLst>
                              <p:par>
                                <p:cTn id="5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000"/>
                            </p:stCondLst>
                            <p:childTnLst>
                              <p:par>
                                <p:cTn id="6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 animBg="1"/>
      <p:bldP spid="20" grpId="0" animBg="1"/>
      <p:bldP spid="2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"/>
          <p:cNvCxnSpPr/>
          <p:nvPr/>
        </p:nvCxnSpPr>
        <p:spPr>
          <a:xfrm>
            <a:off x="1564010" y="5327225"/>
            <a:ext cx="1278641" cy="10987"/>
          </a:xfrm>
          <a:prstGeom prst="line">
            <a:avLst/>
          </a:prstGeom>
          <a:ln w="38100">
            <a:solidFill>
              <a:srgbClr val="000D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"/>
          <p:cNvCxnSpPr/>
          <p:nvPr/>
        </p:nvCxnSpPr>
        <p:spPr>
          <a:xfrm>
            <a:off x="5478177" y="5376505"/>
            <a:ext cx="1278641" cy="10558"/>
          </a:xfrm>
          <a:prstGeom prst="line">
            <a:avLst/>
          </a:prstGeom>
          <a:ln w="38100">
            <a:solidFill>
              <a:srgbClr val="000D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"/>
          <p:cNvCxnSpPr/>
          <p:nvPr/>
        </p:nvCxnSpPr>
        <p:spPr>
          <a:xfrm>
            <a:off x="9392027" y="5327225"/>
            <a:ext cx="1278641" cy="10987"/>
          </a:xfrm>
          <a:prstGeom prst="line">
            <a:avLst/>
          </a:prstGeom>
          <a:ln w="38100">
            <a:solidFill>
              <a:srgbClr val="000D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图形"/>
          <p:cNvSpPr/>
          <p:nvPr/>
        </p:nvSpPr>
        <p:spPr>
          <a:xfrm flipH="1">
            <a:off x="4248000" y="4770000"/>
            <a:ext cx="3740400" cy="1648800"/>
          </a:xfrm>
          <a:prstGeom prst="roundRect">
            <a:avLst>
              <a:gd name="adj" fmla="val 5202"/>
            </a:avLst>
          </a:prstGeom>
          <a:solidFill>
            <a:srgbClr val="000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图形"/>
          <p:cNvSpPr/>
          <p:nvPr/>
        </p:nvSpPr>
        <p:spPr>
          <a:xfrm flipH="1">
            <a:off x="626400" y="1368000"/>
            <a:ext cx="10947600" cy="2998800"/>
          </a:xfrm>
          <a:prstGeom prst="round2DiagRect">
            <a:avLst/>
          </a:prstGeom>
          <a:noFill/>
          <a:ln w="31750" cmpd="sng">
            <a:solidFill>
              <a:srgbClr val="000DFF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图形"/>
          <p:cNvSpPr/>
          <p:nvPr/>
        </p:nvSpPr>
        <p:spPr>
          <a:xfrm>
            <a:off x="820800" y="1558800"/>
            <a:ext cx="10558800" cy="2617200"/>
          </a:xfrm>
          <a:prstGeom prst="round2DiagRect">
            <a:avLst>
              <a:gd name="adj1" fmla="val 0"/>
              <a:gd name="adj2" fmla="val 17101"/>
            </a:avLst>
          </a:prstGeom>
          <a:blipFill rotWithShape="1"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图形"/>
          <p:cNvSpPr/>
          <p:nvPr/>
        </p:nvSpPr>
        <p:spPr>
          <a:xfrm>
            <a:off x="9662400" y="3985200"/>
            <a:ext cx="734400" cy="734400"/>
          </a:xfrm>
          <a:prstGeom prst="ellipse">
            <a:avLst/>
          </a:prstGeom>
          <a:solidFill>
            <a:srgbClr val="000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图形"/>
          <p:cNvSpPr/>
          <p:nvPr/>
        </p:nvSpPr>
        <p:spPr>
          <a:xfrm>
            <a:off x="1836000" y="3985200"/>
            <a:ext cx="734400" cy="7344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图形"/>
          <p:cNvSpPr/>
          <p:nvPr/>
        </p:nvSpPr>
        <p:spPr>
          <a:xfrm>
            <a:off x="5749200" y="3985200"/>
            <a:ext cx="734400" cy="734400"/>
          </a:xfrm>
          <a:prstGeom prst="ellipse">
            <a:avLst/>
          </a:prstGeom>
          <a:solidFill>
            <a:srgbClr val="000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3" name="icon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6000" y="3985200"/>
            <a:ext cx="730800" cy="730800"/>
          </a:xfrm>
          <a:prstGeom prst="rect">
            <a:avLst/>
          </a:prstGeom>
        </p:spPr>
      </p:pic>
      <p:pic>
        <p:nvPicPr>
          <p:cNvPr id="14" name="icon" descr="imag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49200" y="3985200"/>
            <a:ext cx="730800" cy="730800"/>
          </a:xfrm>
          <a:prstGeom prst="rect">
            <a:avLst/>
          </a:prstGeom>
        </p:spPr>
      </p:pic>
      <p:pic>
        <p:nvPicPr>
          <p:cNvPr id="15" name="icon" descr="imag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64200" y="3987000"/>
            <a:ext cx="730800" cy="730800"/>
          </a:xfrm>
          <a:prstGeom prst="rect">
            <a:avLst/>
          </a:prstGeom>
        </p:spPr>
      </p:pic>
      <p:sp>
        <p:nvSpPr>
          <p:cNvPr id="16" name="文本"/>
          <p:cNvSpPr/>
          <p:nvPr/>
        </p:nvSpPr>
        <p:spPr>
          <a:xfrm>
            <a:off x="1472400" y="4867200"/>
            <a:ext cx="1483200" cy="4608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zh-CN" altLang="en-US" sz="2400">
                <a:solidFill>
                  <a:srgbClr val="333333"/>
                </a:solidFill>
                <a:effectLst/>
                <a:latin typeface="MiSans"/>
                <a:ea typeface="MiSans"/>
              </a:rPr>
              <a:t>关键信息</a:t>
            </a:r>
            <a:endParaRPr lang="zh-CN" altLang="en-US" sz="2400">
              <a:solidFill>
                <a:srgbClr val="333333"/>
              </a:solidFill>
              <a:effectLst/>
              <a:latin typeface="宋体"/>
              <a:ea typeface="宋体"/>
            </a:endParaRPr>
          </a:p>
        </p:txBody>
      </p:sp>
      <p:sp>
        <p:nvSpPr>
          <p:cNvPr id="17" name="文本"/>
          <p:cNvSpPr/>
          <p:nvPr/>
        </p:nvSpPr>
        <p:spPr>
          <a:xfrm>
            <a:off x="5376600" y="4914000"/>
            <a:ext cx="1483200" cy="4608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zh-CN" altLang="en-US" sz="2400">
                <a:solidFill>
                  <a:srgbClr val="E5E6FF"/>
                </a:solidFill>
                <a:effectLst/>
                <a:latin typeface="MiSans"/>
                <a:ea typeface="MiSans"/>
              </a:rPr>
              <a:t>重点词语</a:t>
            </a:r>
            <a:endParaRPr lang="zh-CN" altLang="en-US" sz="2400">
              <a:solidFill>
                <a:srgbClr val="E5E6FF"/>
              </a:solidFill>
              <a:effectLst/>
              <a:latin typeface="宋体"/>
              <a:ea typeface="宋体"/>
            </a:endParaRPr>
          </a:p>
        </p:txBody>
      </p:sp>
      <p:sp>
        <p:nvSpPr>
          <p:cNvPr id="18" name="文本"/>
          <p:cNvSpPr/>
          <p:nvPr/>
        </p:nvSpPr>
        <p:spPr>
          <a:xfrm>
            <a:off x="9298800" y="4867200"/>
            <a:ext cx="1483200" cy="4608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zh-CN" altLang="en-US" sz="2400">
                <a:solidFill>
                  <a:srgbClr val="333333"/>
                </a:solidFill>
                <a:effectLst/>
                <a:latin typeface="MiSans"/>
                <a:ea typeface="MiSans"/>
              </a:rPr>
              <a:t>关键信息</a:t>
            </a:r>
            <a:endParaRPr lang="zh-CN" altLang="en-US" sz="2400">
              <a:solidFill>
                <a:srgbClr val="333333"/>
              </a:solidFill>
              <a:effectLst/>
              <a:latin typeface="宋体"/>
              <a:ea typeface="宋体"/>
            </a:endParaRPr>
          </a:p>
        </p:txBody>
      </p:sp>
      <p:sp>
        <p:nvSpPr>
          <p:cNvPr id="19" name="文本"/>
          <p:cNvSpPr/>
          <p:nvPr/>
        </p:nvSpPr>
        <p:spPr>
          <a:xfrm>
            <a:off x="8481600" y="5364000"/>
            <a:ext cx="3096000" cy="9756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>
                <a:solidFill>
                  <a:srgbClr val="333333"/>
                </a:solidFill>
                <a:effectLst/>
                <a:latin typeface="MiSans"/>
                <a:ea typeface="MiSans"/>
              </a:rPr>
              <a:t>请在这里单击输入标题，在这里单击输入标题，请这里单击输入标题</a:t>
            </a:r>
            <a:endParaRPr lang="zh-CN" altLang="en-US" sz="1400">
              <a:solidFill>
                <a:srgbClr val="333333"/>
              </a:solidFill>
              <a:effectLst/>
              <a:latin typeface="宋体"/>
              <a:ea typeface="宋体"/>
            </a:endParaRPr>
          </a:p>
        </p:txBody>
      </p:sp>
      <p:sp>
        <p:nvSpPr>
          <p:cNvPr id="20" name="文本"/>
          <p:cNvSpPr/>
          <p:nvPr/>
        </p:nvSpPr>
        <p:spPr>
          <a:xfrm>
            <a:off x="4570200" y="5410800"/>
            <a:ext cx="3096000" cy="9756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>
                <a:solidFill>
                  <a:srgbClr val="E5E6FF"/>
                </a:solidFill>
                <a:effectLst/>
                <a:latin typeface="MiSans"/>
                <a:ea typeface="MiSans"/>
              </a:rPr>
              <a:t>请在这里单击输入标题，在这里单击输入标题，请这里单击输入标题</a:t>
            </a:r>
            <a:endParaRPr lang="zh-CN" altLang="en-US" sz="1400">
              <a:solidFill>
                <a:srgbClr val="E5E6FF"/>
              </a:solidFill>
              <a:effectLst/>
              <a:latin typeface="宋体"/>
              <a:ea typeface="宋体"/>
            </a:endParaRPr>
          </a:p>
        </p:txBody>
      </p:sp>
      <p:sp>
        <p:nvSpPr>
          <p:cNvPr id="21" name="文本"/>
          <p:cNvSpPr/>
          <p:nvPr/>
        </p:nvSpPr>
        <p:spPr>
          <a:xfrm>
            <a:off x="655200" y="5364000"/>
            <a:ext cx="3096000" cy="9756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>
                <a:solidFill>
                  <a:srgbClr val="333333"/>
                </a:solidFill>
                <a:effectLst/>
                <a:latin typeface="MiSans"/>
                <a:ea typeface="MiSans"/>
              </a:rPr>
              <a:t>请在这里单击输入标题，在这里单击输入标题，请这里单击输入标题</a:t>
            </a:r>
            <a:endParaRPr lang="zh-CN" altLang="en-US" sz="1400">
              <a:solidFill>
                <a:srgbClr val="333333"/>
              </a:solidFill>
              <a:effectLst/>
              <a:latin typeface="宋体"/>
              <a:ea typeface="宋体"/>
            </a:endParaRPr>
          </a:p>
        </p:txBody>
      </p:sp>
      <p:sp>
        <p:nvSpPr>
          <p:cNvPr id="22" name="图形"/>
          <p:cNvSpPr/>
          <p:nvPr/>
        </p:nvSpPr>
        <p:spPr>
          <a:xfrm>
            <a:off x="655200" y="0"/>
            <a:ext cx="183600" cy="727200"/>
          </a:xfrm>
          <a:prstGeom prst="roundRect">
            <a:avLst>
              <a:gd name="adj" fmla="val 40000"/>
            </a:avLst>
          </a:prstGeom>
          <a:solidFill>
            <a:srgbClr val="000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图形"/>
          <p:cNvSpPr/>
          <p:nvPr/>
        </p:nvSpPr>
        <p:spPr>
          <a:xfrm>
            <a:off x="334800" y="0"/>
            <a:ext cx="259200" cy="1029600"/>
          </a:xfrm>
          <a:prstGeom prst="roundRect">
            <a:avLst>
              <a:gd name="adj" fmla="val 40000"/>
            </a:avLst>
          </a:prstGeom>
          <a:solidFill>
            <a:srgbClr val="000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文本"/>
          <p:cNvSpPr/>
          <p:nvPr/>
        </p:nvSpPr>
        <p:spPr>
          <a:xfrm>
            <a:off x="1015200" y="57600"/>
            <a:ext cx="2793600" cy="5220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zh-CN" altLang="en-US" sz="2700">
                <a:solidFill>
                  <a:srgbClr val="333333"/>
                </a:solidFill>
                <a:effectLst/>
                <a:latin typeface="MiSans"/>
                <a:ea typeface="MiSans"/>
              </a:rPr>
              <a:t>单击这里改文本</a:t>
            </a:r>
            <a:endParaRPr lang="zh-CN" altLang="en-US" sz="2700">
              <a:solidFill>
                <a:srgbClr val="333333"/>
              </a:solidFill>
              <a:effectLst/>
              <a:latin typeface="宋体"/>
              <a:ea typeface="宋体"/>
            </a:endParaRPr>
          </a:p>
        </p:txBody>
      </p:sp>
      <p:extLst>
        <p:ext uri="{BB962C8B-B14F-4D97-AF65-F5344CB8AC3E}">
          <p14:creationId xmlns:p14="http://schemas.microsoft.com/office/powerpoint/2010/main" xmlns="" val="2988139268"/>
        </p:ext>
      </p:extLs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advTm="2000">
        <p:cover dir="d"/>
      </p:transition>
    </mc:Choice>
    <mc:Fallback xmlns="">
      <p:transition advTm="2000">
        <p:cover dir="d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500"/>
                            </p:stCondLst>
                            <p:childTnLst>
                              <p:par>
                                <p:cTn id="48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000"/>
                            </p:stCondLst>
                            <p:childTnLst>
                              <p:par>
                                <p:cTn id="52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500"/>
                            </p:stCondLst>
                            <p:childTnLst>
                              <p:par>
                                <p:cTn id="59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000"/>
                            </p:stCondLst>
                            <p:childTnLst>
                              <p:par>
                                <p:cTn id="66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500"/>
                            </p:stCondLst>
                            <p:childTnLst>
                              <p:par>
                                <p:cTn id="70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4000"/>
                            </p:stCondLst>
                            <p:childTnLst>
                              <p:par>
                                <p:cTn id="74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 animBg="1"/>
      <p:bldP spid="23" grpId="0" animBg="1"/>
      <p:bldP spid="2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图形"/>
          <p:cNvSpPr/>
          <p:nvPr/>
        </p:nvSpPr>
        <p:spPr>
          <a:xfrm>
            <a:off x="550800" y="1933200"/>
            <a:ext cx="1926000" cy="1789200"/>
          </a:xfrm>
          <a:prstGeom prst="rect">
            <a:avLst/>
          </a:prstGeom>
          <a:solidFill>
            <a:srgbClr val="000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图形"/>
          <p:cNvSpPr/>
          <p:nvPr/>
        </p:nvSpPr>
        <p:spPr>
          <a:xfrm>
            <a:off x="2858400" y="1933200"/>
            <a:ext cx="1926000" cy="1789200"/>
          </a:xfrm>
          <a:prstGeom prst="rect">
            <a:avLst/>
          </a:prstGeom>
          <a:solidFill>
            <a:srgbClr val="000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图形"/>
          <p:cNvSpPr/>
          <p:nvPr/>
        </p:nvSpPr>
        <p:spPr>
          <a:xfrm>
            <a:off x="5148000" y="1933200"/>
            <a:ext cx="1926000" cy="1789200"/>
          </a:xfrm>
          <a:prstGeom prst="rect">
            <a:avLst/>
          </a:prstGeom>
          <a:solidFill>
            <a:srgbClr val="000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图形"/>
          <p:cNvSpPr/>
          <p:nvPr/>
        </p:nvSpPr>
        <p:spPr>
          <a:xfrm>
            <a:off x="7423200" y="1933200"/>
            <a:ext cx="1926000" cy="1789200"/>
          </a:xfrm>
          <a:prstGeom prst="rect">
            <a:avLst/>
          </a:prstGeom>
          <a:solidFill>
            <a:srgbClr val="000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图形"/>
          <p:cNvSpPr/>
          <p:nvPr/>
        </p:nvSpPr>
        <p:spPr>
          <a:xfrm>
            <a:off x="9680400" y="1933200"/>
            <a:ext cx="1926000" cy="1789200"/>
          </a:xfrm>
          <a:prstGeom prst="rect">
            <a:avLst/>
          </a:prstGeom>
          <a:solidFill>
            <a:srgbClr val="000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icon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1200" y="2246400"/>
            <a:ext cx="756000" cy="756000"/>
          </a:xfrm>
          <a:prstGeom prst="rect">
            <a:avLst/>
          </a:prstGeom>
        </p:spPr>
      </p:pic>
      <p:pic>
        <p:nvPicPr>
          <p:cNvPr id="10" name="icon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5800" y="2331000"/>
            <a:ext cx="756000" cy="756000"/>
          </a:xfrm>
          <a:prstGeom prst="rect">
            <a:avLst/>
          </a:prstGeom>
        </p:spPr>
      </p:pic>
      <p:pic>
        <p:nvPicPr>
          <p:cNvPr id="11" name="icon" descr="imag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38400" y="2313000"/>
            <a:ext cx="756000" cy="756000"/>
          </a:xfrm>
          <a:prstGeom prst="rect">
            <a:avLst/>
          </a:prstGeom>
        </p:spPr>
      </p:pic>
      <p:pic>
        <p:nvPicPr>
          <p:cNvPr id="12" name="icon" descr="imag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37000" y="2205000"/>
            <a:ext cx="756000" cy="756000"/>
          </a:xfrm>
          <a:prstGeom prst="rect">
            <a:avLst/>
          </a:prstGeom>
        </p:spPr>
      </p:pic>
      <p:pic>
        <p:nvPicPr>
          <p:cNvPr id="13" name="icon" descr="image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61800" y="2268000"/>
            <a:ext cx="756000" cy="756000"/>
          </a:xfrm>
          <a:prstGeom prst="rect">
            <a:avLst/>
          </a:prstGeom>
        </p:spPr>
      </p:pic>
      <p:sp>
        <p:nvSpPr>
          <p:cNvPr id="14" name="文本"/>
          <p:cNvSpPr/>
          <p:nvPr/>
        </p:nvSpPr>
        <p:spPr>
          <a:xfrm>
            <a:off x="1011600" y="3139200"/>
            <a:ext cx="1004400" cy="3384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zh-CN" altLang="en-US" sz="1400">
                <a:solidFill>
                  <a:srgbClr val="E5E6FF"/>
                </a:solidFill>
                <a:effectLst/>
                <a:latin typeface="MiSans"/>
                <a:ea typeface="MiSans"/>
              </a:rPr>
              <a:t>重点词语</a:t>
            </a:r>
            <a:endParaRPr lang="zh-CN" altLang="en-US" sz="1400">
              <a:solidFill>
                <a:srgbClr val="E5E6FF"/>
              </a:solidFill>
              <a:effectLst/>
              <a:latin typeface="宋体"/>
              <a:ea typeface="宋体"/>
            </a:endParaRPr>
          </a:p>
        </p:txBody>
      </p:sp>
      <p:sp>
        <p:nvSpPr>
          <p:cNvPr id="15" name="文本"/>
          <p:cNvSpPr/>
          <p:nvPr/>
        </p:nvSpPr>
        <p:spPr>
          <a:xfrm>
            <a:off x="3319200" y="3139200"/>
            <a:ext cx="1004400" cy="3384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zh-CN" altLang="en-US" sz="1400">
                <a:solidFill>
                  <a:srgbClr val="E5E6FF"/>
                </a:solidFill>
                <a:effectLst/>
                <a:latin typeface="MiSans"/>
                <a:ea typeface="MiSans"/>
              </a:rPr>
              <a:t>重点信息</a:t>
            </a:r>
            <a:endParaRPr lang="zh-CN" altLang="en-US" sz="1400">
              <a:solidFill>
                <a:srgbClr val="E5E6FF"/>
              </a:solidFill>
              <a:effectLst/>
              <a:latin typeface="宋体"/>
              <a:ea typeface="宋体"/>
            </a:endParaRPr>
          </a:p>
        </p:txBody>
      </p:sp>
      <p:sp>
        <p:nvSpPr>
          <p:cNvPr id="16" name="文本"/>
          <p:cNvSpPr/>
          <p:nvPr/>
        </p:nvSpPr>
        <p:spPr>
          <a:xfrm>
            <a:off x="5608800" y="3139200"/>
            <a:ext cx="1004400" cy="3384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zh-CN" altLang="en-US" sz="1400">
                <a:solidFill>
                  <a:srgbClr val="E5E6FF"/>
                </a:solidFill>
                <a:effectLst/>
                <a:latin typeface="MiSans"/>
                <a:ea typeface="MiSans"/>
              </a:rPr>
              <a:t>重点信息</a:t>
            </a:r>
            <a:endParaRPr lang="zh-CN" altLang="en-US" sz="1400">
              <a:solidFill>
                <a:srgbClr val="E5E6FF"/>
              </a:solidFill>
              <a:effectLst/>
              <a:latin typeface="宋体"/>
              <a:ea typeface="宋体"/>
            </a:endParaRPr>
          </a:p>
        </p:txBody>
      </p:sp>
      <p:sp>
        <p:nvSpPr>
          <p:cNvPr id="17" name="文本"/>
          <p:cNvSpPr/>
          <p:nvPr/>
        </p:nvSpPr>
        <p:spPr>
          <a:xfrm>
            <a:off x="7884000" y="3139200"/>
            <a:ext cx="1004400" cy="3384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zh-CN" altLang="en-US" sz="1400">
                <a:solidFill>
                  <a:srgbClr val="E5E6FF"/>
                </a:solidFill>
                <a:effectLst/>
                <a:latin typeface="MiSans"/>
                <a:ea typeface="MiSans"/>
              </a:rPr>
              <a:t>标题内容</a:t>
            </a:r>
            <a:endParaRPr lang="zh-CN" altLang="en-US" sz="1400">
              <a:solidFill>
                <a:srgbClr val="E5E6FF"/>
              </a:solidFill>
              <a:effectLst/>
              <a:latin typeface="宋体"/>
              <a:ea typeface="宋体"/>
            </a:endParaRPr>
          </a:p>
        </p:txBody>
      </p:sp>
      <p:sp>
        <p:nvSpPr>
          <p:cNvPr id="18" name="文本"/>
          <p:cNvSpPr/>
          <p:nvPr/>
        </p:nvSpPr>
        <p:spPr>
          <a:xfrm>
            <a:off x="10141200" y="3139200"/>
            <a:ext cx="1004400" cy="3384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zh-CN" altLang="en-US" sz="1400">
                <a:solidFill>
                  <a:srgbClr val="E5E6FF"/>
                </a:solidFill>
                <a:effectLst/>
                <a:latin typeface="MiSans"/>
                <a:ea typeface="MiSans"/>
              </a:rPr>
              <a:t>关键词语</a:t>
            </a:r>
            <a:endParaRPr lang="zh-CN" altLang="en-US" sz="1400">
              <a:solidFill>
                <a:srgbClr val="E5E6FF"/>
              </a:solidFill>
              <a:effectLst/>
              <a:latin typeface="宋体"/>
              <a:ea typeface="宋体"/>
            </a:endParaRPr>
          </a:p>
        </p:txBody>
      </p:sp>
      <p:sp>
        <p:nvSpPr>
          <p:cNvPr id="19" name="文本"/>
          <p:cNvSpPr/>
          <p:nvPr/>
        </p:nvSpPr>
        <p:spPr>
          <a:xfrm>
            <a:off x="446400" y="4208400"/>
            <a:ext cx="2376000" cy="3384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zh-CN" altLang="en-US" sz="1400">
                <a:solidFill>
                  <a:srgbClr val="333333"/>
                </a:solidFill>
                <a:effectLst/>
                <a:latin typeface="MiSans"/>
                <a:ea typeface="MiSans"/>
              </a:rPr>
              <a:t>在这里输入您的文本</a:t>
            </a:r>
            <a:endParaRPr lang="zh-CN" altLang="en-US" sz="1400">
              <a:solidFill>
                <a:srgbClr val="333333"/>
              </a:solidFill>
              <a:effectLst/>
              <a:latin typeface="宋体"/>
              <a:ea typeface="宋体"/>
            </a:endParaRPr>
          </a:p>
        </p:txBody>
      </p:sp>
      <p:sp>
        <p:nvSpPr>
          <p:cNvPr id="20" name="文本"/>
          <p:cNvSpPr/>
          <p:nvPr/>
        </p:nvSpPr>
        <p:spPr>
          <a:xfrm>
            <a:off x="468000" y="4590000"/>
            <a:ext cx="11134800" cy="17856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400">
                <a:solidFill>
                  <a:srgbClr val="333333"/>
                </a:solidFill>
                <a:effectLst/>
                <a:latin typeface="MiSans"/>
                <a:ea typeface="MiSans"/>
              </a:rPr>
              <a:t>请在这里单击输入标题，在这里单击输入标题，请这里单击输入标题</a:t>
            </a:r>
            <a:endParaRPr lang="zh-CN" altLang="en-US" sz="1400">
              <a:solidFill>
                <a:srgbClr val="333333"/>
              </a:solidFill>
              <a:effectLst/>
              <a:latin typeface="宋体"/>
              <a:ea typeface="宋体"/>
            </a:endParaRPr>
          </a:p>
        </p:txBody>
      </p:sp>
      <p:sp>
        <p:nvSpPr>
          <p:cNvPr id="21" name="图形"/>
          <p:cNvSpPr/>
          <p:nvPr/>
        </p:nvSpPr>
        <p:spPr>
          <a:xfrm>
            <a:off x="655200" y="0"/>
            <a:ext cx="183600" cy="727200"/>
          </a:xfrm>
          <a:prstGeom prst="roundRect">
            <a:avLst>
              <a:gd name="adj" fmla="val 40000"/>
            </a:avLst>
          </a:prstGeom>
          <a:solidFill>
            <a:srgbClr val="000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图形"/>
          <p:cNvSpPr/>
          <p:nvPr/>
        </p:nvSpPr>
        <p:spPr>
          <a:xfrm>
            <a:off x="334800" y="0"/>
            <a:ext cx="259200" cy="1029600"/>
          </a:xfrm>
          <a:prstGeom prst="roundRect">
            <a:avLst>
              <a:gd name="adj" fmla="val 40000"/>
            </a:avLst>
          </a:prstGeom>
          <a:solidFill>
            <a:srgbClr val="000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文本"/>
          <p:cNvSpPr/>
          <p:nvPr/>
        </p:nvSpPr>
        <p:spPr>
          <a:xfrm>
            <a:off x="1015200" y="57600"/>
            <a:ext cx="2793600" cy="5220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zh-CN" altLang="en-US" sz="2700">
                <a:solidFill>
                  <a:srgbClr val="333333"/>
                </a:solidFill>
                <a:effectLst/>
                <a:latin typeface="MiSans"/>
                <a:ea typeface="MiSans"/>
              </a:rPr>
              <a:t>单击这里改文本</a:t>
            </a:r>
            <a:endParaRPr lang="zh-CN" altLang="en-US" sz="2700">
              <a:solidFill>
                <a:srgbClr val="333333"/>
              </a:solidFill>
              <a:effectLst/>
              <a:latin typeface="宋体"/>
              <a:ea typeface="宋体"/>
            </a:endParaRPr>
          </a:p>
        </p:txBody>
      </p:sp>
      <p:extLst>
        <p:ext uri="{BB962C8B-B14F-4D97-AF65-F5344CB8AC3E}">
          <p14:creationId xmlns:p14="http://schemas.microsoft.com/office/powerpoint/2010/main" xmlns="" val="2988139268"/>
        </p:ext>
      </p:extLs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advTm="2000">
        <p14:doors dir="vert"/>
      </p:transition>
    </mc:Choice>
    <mc:Fallback xmlns="">
      <p:transition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500"/>
                            </p:stCondLst>
                            <p:childTnLst>
                              <p:par>
                                <p:cTn id="4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"/>
                            </p:stCondLst>
                            <p:childTnLst>
                              <p:par>
                                <p:cTn id="4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500"/>
                            </p:stCondLst>
                            <p:childTnLst>
                              <p:par>
                                <p:cTn id="5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000"/>
                            </p:stCondLst>
                            <p:childTnLst>
                              <p:par>
                                <p:cTn id="60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500"/>
                            </p:stCondLst>
                            <p:childTnLst>
                              <p:par>
                                <p:cTn id="64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000"/>
                            </p:stCondLst>
                            <p:childTnLst>
                              <p:par>
                                <p:cTn id="7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 animBg="1"/>
      <p:bldP spid="22" grpId="0" animBg="1"/>
      <p:bldP spid="2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3200" cy="6858000"/>
          </a:xfrm>
          <a:prstGeom prst="rect">
            <a:avLst/>
          </a:prstGeom>
        </p:spPr>
      </p:pic>
      <p:sp>
        <p:nvSpPr>
          <p:cNvPr id="5" name="图形"/>
          <p:cNvSpPr/>
          <p:nvPr/>
        </p:nvSpPr>
        <p:spPr>
          <a:xfrm>
            <a:off x="0" y="0"/>
            <a:ext cx="12193200" cy="6858000"/>
          </a:xfrm>
          <a:prstGeom prst="rect">
            <a:avLst/>
          </a:prstGeom>
          <a:gradFill>
            <a:gsLst>
              <a:gs pos="0">
                <a:srgbClr val="FFFFFF">
                  <a:alpha val="60000"/>
                </a:srgbClr>
              </a:gs>
              <a:gs pos="100000">
                <a:srgbClr val="FFFFFF">
                  <a:alpha val="60000"/>
                </a:srgbClr>
              </a:gs>
            </a:gsLst>
            <a:lin ang="121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图形"/>
          <p:cNvSpPr/>
          <p:nvPr/>
        </p:nvSpPr>
        <p:spPr>
          <a:xfrm rot="10800000">
            <a:off x="3942000" y="1710000"/>
            <a:ext cx="8323200" cy="1558800"/>
          </a:xfrm>
          <a:custGeom>
            <a:avLst/>
            <a:gdLst>
              <a:gd name="connsiteX0" fmla="*/ 0 w 10000"/>
              <a:gd name="connsiteY0" fmla="*/ 10000 h 10000"/>
              <a:gd name="connsiteX1" fmla="*/ 2000 w 10000"/>
              <a:gd name="connsiteY1" fmla="*/ 0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  <a:gd name="connsiteX0-1" fmla="*/ 0 w 10000"/>
              <a:gd name="connsiteY0-2" fmla="*/ 10000 h 10000"/>
              <a:gd name="connsiteX1-3" fmla="*/ 2000 w 10000"/>
              <a:gd name="connsiteY1-4" fmla="*/ 0 h 10000"/>
              <a:gd name="connsiteX2-5" fmla="*/ 10000 w 10000"/>
              <a:gd name="connsiteY2-6" fmla="*/ 0 h 10000"/>
              <a:gd name="connsiteX3-7" fmla="*/ 8480 w 10000"/>
              <a:gd name="connsiteY3-8" fmla="*/ 10000 h 10000"/>
              <a:gd name="connsiteX4-9" fmla="*/ 0 w 10000"/>
              <a:gd name="connsiteY4-10" fmla="*/ 10000 h 10000"/>
              <a:gd name="connsiteX0-11" fmla="*/ 0 w 10000"/>
              <a:gd name="connsiteY0-12" fmla="*/ 10000 h 10000"/>
              <a:gd name="connsiteX1-13" fmla="*/ 2000 w 10000"/>
              <a:gd name="connsiteY1-14" fmla="*/ 0 h 10000"/>
              <a:gd name="connsiteX2-15" fmla="*/ 10000 w 10000"/>
              <a:gd name="connsiteY2-16" fmla="*/ 0 h 10000"/>
              <a:gd name="connsiteX3-17" fmla="*/ 8567 w 10000"/>
              <a:gd name="connsiteY3-18" fmla="*/ 10000 h 10000"/>
              <a:gd name="connsiteX4-19" fmla="*/ 0 w 10000"/>
              <a:gd name="connsiteY4-20" fmla="*/ 10000 h 10000"/>
              <a:gd name="connsiteX0-21" fmla="*/ 0 w 8030"/>
              <a:gd name="connsiteY0-22" fmla="*/ 10155 h 10155"/>
              <a:gd name="connsiteX1-23" fmla="*/ 30 w 8030"/>
              <a:gd name="connsiteY1-24" fmla="*/ 0 h 10155"/>
              <a:gd name="connsiteX2-25" fmla="*/ 8030 w 8030"/>
              <a:gd name="connsiteY2-26" fmla="*/ 0 h 10155"/>
              <a:gd name="connsiteX3-27" fmla="*/ 6597 w 8030"/>
              <a:gd name="connsiteY3-28" fmla="*/ 10000 h 10155"/>
              <a:gd name="connsiteX4-29" fmla="*/ 0 w 8030"/>
              <a:gd name="connsiteY4-30" fmla="*/ 10155 h 1015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8030" h="10155">
                <a:moveTo>
                  <a:pt x="0" y="10155"/>
                </a:moveTo>
                <a:lnTo>
                  <a:pt x="30" y="0"/>
                </a:lnTo>
                <a:lnTo>
                  <a:pt x="8030" y="0"/>
                </a:lnTo>
                <a:lnTo>
                  <a:pt x="6597" y="10000"/>
                </a:lnTo>
                <a:lnTo>
                  <a:pt x="0" y="10155"/>
                </a:lnTo>
                <a:close/>
              </a:path>
            </a:pathLst>
          </a:custGeom>
          <a:solidFill>
            <a:srgbClr val="000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图形"/>
          <p:cNvSpPr/>
          <p:nvPr/>
        </p:nvSpPr>
        <p:spPr>
          <a:xfrm>
            <a:off x="11361600" y="2354400"/>
            <a:ext cx="648000" cy="648000"/>
          </a:xfrm>
          <a:custGeom>
            <a:avLst/>
            <a:gdLst>
              <a:gd name="T0" fmla="*/ 2199 w 2504"/>
              <a:gd name="T1" fmla="*/ 0 h 2504"/>
              <a:gd name="T2" fmla="*/ 2504 w 2504"/>
              <a:gd name="T3" fmla="*/ 0 h 2504"/>
              <a:gd name="T4" fmla="*/ 2504 w 2504"/>
              <a:gd name="T5" fmla="*/ 2504 h 2504"/>
              <a:gd name="T6" fmla="*/ 0 w 2504"/>
              <a:gd name="T7" fmla="*/ 2504 h 2504"/>
              <a:gd name="T8" fmla="*/ 0 w 2504"/>
              <a:gd name="T9" fmla="*/ 2199 h 2504"/>
              <a:gd name="T10" fmla="*/ 1970 w 2504"/>
              <a:gd name="T11" fmla="*/ 2199 h 2504"/>
              <a:gd name="T12" fmla="*/ 87 w 2504"/>
              <a:gd name="T13" fmla="*/ 315 h 2504"/>
              <a:gd name="T14" fmla="*/ 303 w 2504"/>
              <a:gd name="T15" fmla="*/ 99 h 2504"/>
              <a:gd name="T16" fmla="*/ 2199 w 2504"/>
              <a:gd name="T17" fmla="*/ 1996 h 2504"/>
              <a:gd name="T18" fmla="*/ 2199 w 2504"/>
              <a:gd name="T19" fmla="*/ 0 h 25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504" h="2504">
                <a:moveTo>
                  <a:pt x="2199" y="0"/>
                </a:moveTo>
                <a:lnTo>
                  <a:pt x="2504" y="0"/>
                </a:lnTo>
                <a:lnTo>
                  <a:pt x="2504" y="2504"/>
                </a:lnTo>
                <a:lnTo>
                  <a:pt x="0" y="2504"/>
                </a:lnTo>
                <a:lnTo>
                  <a:pt x="0" y="2199"/>
                </a:lnTo>
                <a:lnTo>
                  <a:pt x="1970" y="2199"/>
                </a:lnTo>
                <a:lnTo>
                  <a:pt x="87" y="315"/>
                </a:lnTo>
                <a:lnTo>
                  <a:pt x="303" y="99"/>
                </a:lnTo>
                <a:lnTo>
                  <a:pt x="2199" y="1996"/>
                </a:lnTo>
                <a:lnTo>
                  <a:pt x="2199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图形"/>
          <p:cNvSpPr/>
          <p:nvPr/>
        </p:nvSpPr>
        <p:spPr>
          <a:xfrm rot="10800000">
            <a:off x="0" y="3826800"/>
            <a:ext cx="6253200" cy="1544400"/>
          </a:xfrm>
          <a:custGeom>
            <a:avLst/>
            <a:gdLst>
              <a:gd name="connsiteX0" fmla="*/ 0 w 10000"/>
              <a:gd name="connsiteY0" fmla="*/ 10000 h 10000"/>
              <a:gd name="connsiteX1" fmla="*/ 2000 w 10000"/>
              <a:gd name="connsiteY1" fmla="*/ 0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  <a:gd name="connsiteX0-1" fmla="*/ 0 w 10000"/>
              <a:gd name="connsiteY0-2" fmla="*/ 10000 h 10000"/>
              <a:gd name="connsiteX1-3" fmla="*/ 2000 w 10000"/>
              <a:gd name="connsiteY1-4" fmla="*/ 0 h 10000"/>
              <a:gd name="connsiteX2-5" fmla="*/ 10000 w 10000"/>
              <a:gd name="connsiteY2-6" fmla="*/ 0 h 10000"/>
              <a:gd name="connsiteX3-7" fmla="*/ 8480 w 10000"/>
              <a:gd name="connsiteY3-8" fmla="*/ 10000 h 10000"/>
              <a:gd name="connsiteX4-9" fmla="*/ 0 w 10000"/>
              <a:gd name="connsiteY4-10" fmla="*/ 10000 h 10000"/>
              <a:gd name="connsiteX0-11" fmla="*/ 0 w 10000"/>
              <a:gd name="connsiteY0-12" fmla="*/ 10000 h 10000"/>
              <a:gd name="connsiteX1-13" fmla="*/ 2000 w 10000"/>
              <a:gd name="connsiteY1-14" fmla="*/ 0 h 10000"/>
              <a:gd name="connsiteX2-15" fmla="*/ 10000 w 10000"/>
              <a:gd name="connsiteY2-16" fmla="*/ 0 h 10000"/>
              <a:gd name="connsiteX3-17" fmla="*/ 8567 w 10000"/>
              <a:gd name="connsiteY3-18" fmla="*/ 10000 h 10000"/>
              <a:gd name="connsiteX4-19" fmla="*/ 0 w 10000"/>
              <a:gd name="connsiteY4-20" fmla="*/ 10000 h 10000"/>
              <a:gd name="connsiteX0-21" fmla="*/ 0 w 8567"/>
              <a:gd name="connsiteY0-22" fmla="*/ 10077 h 10077"/>
              <a:gd name="connsiteX1-23" fmla="*/ 2000 w 8567"/>
              <a:gd name="connsiteY1-24" fmla="*/ 77 h 10077"/>
              <a:gd name="connsiteX2-25" fmla="*/ 7158 w 8567"/>
              <a:gd name="connsiteY2-26" fmla="*/ 0 h 10077"/>
              <a:gd name="connsiteX3-27" fmla="*/ 8567 w 8567"/>
              <a:gd name="connsiteY3-28" fmla="*/ 10077 h 10077"/>
              <a:gd name="connsiteX4-29" fmla="*/ 0 w 8567"/>
              <a:gd name="connsiteY4-30" fmla="*/ 10077 h 10077"/>
              <a:gd name="connsiteX0-31" fmla="*/ 0 w 8355"/>
              <a:gd name="connsiteY0-32" fmla="*/ 10000 h 10000"/>
              <a:gd name="connsiteX1-33" fmla="*/ 2335 w 8355"/>
              <a:gd name="connsiteY1-34" fmla="*/ 76 h 10000"/>
              <a:gd name="connsiteX2-35" fmla="*/ 8355 w 8355"/>
              <a:gd name="connsiteY2-36" fmla="*/ 0 h 10000"/>
              <a:gd name="connsiteX3-37" fmla="*/ 8286 w 8355"/>
              <a:gd name="connsiteY3-38" fmla="*/ 9846 h 10000"/>
              <a:gd name="connsiteX4-39" fmla="*/ 0 w 8355"/>
              <a:gd name="connsiteY4-40" fmla="*/ 10000 h 10000"/>
              <a:gd name="connsiteX0-41" fmla="*/ 0 w 10000"/>
              <a:gd name="connsiteY0-42" fmla="*/ 10000 h 10000"/>
              <a:gd name="connsiteX1-43" fmla="*/ 2795 w 10000"/>
              <a:gd name="connsiteY1-44" fmla="*/ 76 h 10000"/>
              <a:gd name="connsiteX2-45" fmla="*/ 10000 w 10000"/>
              <a:gd name="connsiteY2-46" fmla="*/ 0 h 10000"/>
              <a:gd name="connsiteX3-47" fmla="*/ 9993 w 10000"/>
              <a:gd name="connsiteY3-48" fmla="*/ 9846 h 10000"/>
              <a:gd name="connsiteX4-49" fmla="*/ 0 w 10000"/>
              <a:gd name="connsiteY4-50" fmla="*/ 10000 h 10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000" h="10000">
                <a:moveTo>
                  <a:pt x="0" y="10000"/>
                </a:moveTo>
                <a:lnTo>
                  <a:pt x="2795" y="76"/>
                </a:lnTo>
                <a:lnTo>
                  <a:pt x="10000" y="0"/>
                </a:lnTo>
                <a:cubicBezTo>
                  <a:pt x="9998" y="3282"/>
                  <a:pt x="9995" y="6564"/>
                  <a:pt x="9993" y="9846"/>
                </a:cubicBezTo>
                <a:lnTo>
                  <a:pt x="0" y="10000"/>
                </a:lnTo>
                <a:close/>
              </a:path>
            </a:pathLst>
          </a:custGeom>
          <a:solidFill>
            <a:srgbClr val="000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图形"/>
          <p:cNvSpPr/>
          <p:nvPr/>
        </p:nvSpPr>
        <p:spPr>
          <a:xfrm rot="10800000">
            <a:off x="0" y="2354400"/>
            <a:ext cx="10746000" cy="2145600"/>
          </a:xfrm>
          <a:custGeom>
            <a:avLst/>
            <a:gdLst>
              <a:gd name="connsiteX0" fmla="*/ 0 w 10000"/>
              <a:gd name="connsiteY0" fmla="*/ 10000 h 10000"/>
              <a:gd name="connsiteX1" fmla="*/ 2000 w 10000"/>
              <a:gd name="connsiteY1" fmla="*/ 0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  <a:gd name="connsiteX0-1" fmla="*/ 0 w 10000"/>
              <a:gd name="connsiteY0-2" fmla="*/ 10000 h 10000"/>
              <a:gd name="connsiteX1-3" fmla="*/ 2000 w 10000"/>
              <a:gd name="connsiteY1-4" fmla="*/ 0 h 10000"/>
              <a:gd name="connsiteX2-5" fmla="*/ 10000 w 10000"/>
              <a:gd name="connsiteY2-6" fmla="*/ 0 h 10000"/>
              <a:gd name="connsiteX3-7" fmla="*/ 8480 w 10000"/>
              <a:gd name="connsiteY3-8" fmla="*/ 10000 h 10000"/>
              <a:gd name="connsiteX4-9" fmla="*/ 0 w 10000"/>
              <a:gd name="connsiteY4-10" fmla="*/ 10000 h 10000"/>
              <a:gd name="connsiteX0-11" fmla="*/ 0 w 10000"/>
              <a:gd name="connsiteY0-12" fmla="*/ 10000 h 10000"/>
              <a:gd name="connsiteX1-13" fmla="*/ 2000 w 10000"/>
              <a:gd name="connsiteY1-14" fmla="*/ 0 h 10000"/>
              <a:gd name="connsiteX2-15" fmla="*/ 10000 w 10000"/>
              <a:gd name="connsiteY2-16" fmla="*/ 0 h 10000"/>
              <a:gd name="connsiteX3-17" fmla="*/ 8567 w 10000"/>
              <a:gd name="connsiteY3-18" fmla="*/ 10000 h 10000"/>
              <a:gd name="connsiteX4-19" fmla="*/ 0 w 10000"/>
              <a:gd name="connsiteY4-20" fmla="*/ 10000 h 10000"/>
              <a:gd name="connsiteX0-21" fmla="*/ 0 w 9178"/>
              <a:gd name="connsiteY0-22" fmla="*/ 10000 h 10000"/>
              <a:gd name="connsiteX1-23" fmla="*/ 1178 w 9178"/>
              <a:gd name="connsiteY1-24" fmla="*/ 0 h 10000"/>
              <a:gd name="connsiteX2-25" fmla="*/ 9178 w 9178"/>
              <a:gd name="connsiteY2-26" fmla="*/ 0 h 10000"/>
              <a:gd name="connsiteX3-27" fmla="*/ 7745 w 9178"/>
              <a:gd name="connsiteY3-28" fmla="*/ 10000 h 10000"/>
              <a:gd name="connsiteX4-29" fmla="*/ 0 w 9178"/>
              <a:gd name="connsiteY4-30" fmla="*/ 10000 h 10000"/>
              <a:gd name="connsiteX0-31" fmla="*/ 0 w 8474"/>
              <a:gd name="connsiteY0-32" fmla="*/ 10000 h 10000"/>
              <a:gd name="connsiteX1-33" fmla="*/ 1284 w 8474"/>
              <a:gd name="connsiteY1-34" fmla="*/ 0 h 10000"/>
              <a:gd name="connsiteX2-35" fmla="*/ 8474 w 8474"/>
              <a:gd name="connsiteY2-36" fmla="*/ 0 h 10000"/>
              <a:gd name="connsiteX3-37" fmla="*/ 8439 w 8474"/>
              <a:gd name="connsiteY3-38" fmla="*/ 10000 h 10000"/>
              <a:gd name="connsiteX4-39" fmla="*/ 0 w 8474"/>
              <a:gd name="connsiteY4-40" fmla="*/ 10000 h 10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8474" h="10000">
                <a:moveTo>
                  <a:pt x="0" y="10000"/>
                </a:moveTo>
                <a:lnTo>
                  <a:pt x="1284" y="0"/>
                </a:lnTo>
                <a:lnTo>
                  <a:pt x="8474" y="0"/>
                </a:lnTo>
                <a:cubicBezTo>
                  <a:pt x="8462" y="3333"/>
                  <a:pt x="8451" y="6667"/>
                  <a:pt x="8439" y="10000"/>
                </a:cubicBezTo>
                <a:lnTo>
                  <a:pt x="0" y="10000"/>
                </a:lnTo>
                <a:close/>
              </a:path>
            </a:pathLst>
          </a:custGeom>
          <a:solidFill>
            <a:srgbClr val="000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"/>
          <p:cNvSpPr/>
          <p:nvPr/>
        </p:nvSpPr>
        <p:spPr>
          <a:xfrm>
            <a:off x="2890800" y="2512800"/>
            <a:ext cx="3956400" cy="8460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zh-CN" altLang="en-US" sz="4700">
                <a:solidFill>
                  <a:srgbClr val="E5E6FF"/>
                </a:solidFill>
                <a:effectLst/>
                <a:latin typeface="MiSans"/>
                <a:ea typeface="MiSans"/>
              </a:rPr>
              <a:t>点击输入标题</a:t>
            </a:r>
            <a:endParaRPr lang="zh-CN" altLang="en-US" sz="4700">
              <a:solidFill>
                <a:srgbClr val="E5E6FF"/>
              </a:solidFill>
              <a:effectLst/>
              <a:latin typeface="宋体"/>
              <a:ea typeface="宋体"/>
            </a:endParaRPr>
          </a:p>
        </p:txBody>
      </p:sp>
      <p:sp>
        <p:nvSpPr>
          <p:cNvPr id="11" name="文本"/>
          <p:cNvSpPr/>
          <p:nvPr/>
        </p:nvSpPr>
        <p:spPr>
          <a:xfrm>
            <a:off x="3150000" y="3938400"/>
            <a:ext cx="2678400" cy="3096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zh-CN" altLang="en-US" sz="1400">
                <a:solidFill>
                  <a:srgbClr val="E5E6FF"/>
                </a:solidFill>
                <a:effectLst/>
                <a:latin typeface="MiSans"/>
                <a:ea typeface="MiSans"/>
              </a:rPr>
              <a:t>重点信息</a:t>
            </a:r>
            <a:endParaRPr lang="zh-CN" altLang="en-US" sz="1400">
              <a:solidFill>
                <a:srgbClr val="E5E6FF"/>
              </a:solidFill>
              <a:effectLst/>
              <a:latin typeface="宋体"/>
              <a:ea typeface="宋体"/>
            </a:endParaRPr>
          </a:p>
        </p:txBody>
      </p:sp>
      <p:sp>
        <p:nvSpPr>
          <p:cNvPr id="12" name="文本"/>
          <p:cNvSpPr/>
          <p:nvPr/>
        </p:nvSpPr>
        <p:spPr>
          <a:xfrm>
            <a:off x="5421600" y="3942000"/>
            <a:ext cx="2678400" cy="3096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zh-CN" altLang="en-US" sz="1400">
                <a:solidFill>
                  <a:srgbClr val="E5E6FF"/>
                </a:solidFill>
                <a:effectLst/>
                <a:latin typeface="MiSans"/>
                <a:ea typeface="MiSans"/>
              </a:rPr>
              <a:t>关键词语</a:t>
            </a:r>
            <a:endParaRPr lang="zh-CN" altLang="en-US" sz="1400">
              <a:solidFill>
                <a:srgbClr val="E5E6FF"/>
              </a:solidFill>
              <a:effectLst/>
              <a:latin typeface="宋体"/>
              <a:ea typeface="宋体"/>
            </a:endParaRPr>
          </a:p>
        </p:txBody>
      </p:sp>
      <p:sp>
        <p:nvSpPr>
          <p:cNvPr id="13" name="文本"/>
          <p:cNvSpPr/>
          <p:nvPr/>
        </p:nvSpPr>
        <p:spPr>
          <a:xfrm>
            <a:off x="5421600" y="3506400"/>
            <a:ext cx="2678400" cy="3096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zh-CN" altLang="en-US" sz="1400">
                <a:solidFill>
                  <a:srgbClr val="E5E6FF"/>
                </a:solidFill>
                <a:effectLst/>
                <a:latin typeface="MiSans"/>
                <a:ea typeface="MiSans"/>
              </a:rPr>
              <a:t>关键词语</a:t>
            </a:r>
            <a:endParaRPr lang="zh-CN" altLang="en-US" sz="1400">
              <a:solidFill>
                <a:srgbClr val="E5E6FF"/>
              </a:solidFill>
              <a:effectLst/>
              <a:latin typeface="宋体"/>
              <a:ea typeface="宋体"/>
            </a:endParaRPr>
          </a:p>
        </p:txBody>
      </p:sp>
      <p:sp>
        <p:nvSpPr>
          <p:cNvPr id="14" name="文本"/>
          <p:cNvSpPr/>
          <p:nvPr/>
        </p:nvSpPr>
        <p:spPr>
          <a:xfrm>
            <a:off x="3150000" y="3502800"/>
            <a:ext cx="2678400" cy="3096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zh-CN" altLang="en-US" sz="1400">
                <a:solidFill>
                  <a:srgbClr val="E5E6FF"/>
                </a:solidFill>
                <a:effectLst/>
                <a:latin typeface="MiSans"/>
                <a:ea typeface="MiSans"/>
              </a:rPr>
              <a:t>重点词语</a:t>
            </a:r>
            <a:endParaRPr lang="zh-CN" altLang="en-US" sz="1400">
              <a:solidFill>
                <a:srgbClr val="E5E6FF"/>
              </a:solidFill>
              <a:effectLst/>
              <a:latin typeface="宋体"/>
              <a:ea typeface="宋体"/>
            </a:endParaRPr>
          </a:p>
        </p:txBody>
      </p:sp>
      <p:sp>
        <p:nvSpPr>
          <p:cNvPr id="15" name="文本"/>
          <p:cNvSpPr/>
          <p:nvPr/>
        </p:nvSpPr>
        <p:spPr>
          <a:xfrm>
            <a:off x="1814400" y="2883600"/>
            <a:ext cx="957600" cy="16020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zh-CN" altLang="en-US" sz="7900">
                <a:solidFill>
                  <a:srgbClr val="7F86FF"/>
                </a:solidFill>
                <a:effectLst/>
                <a:latin typeface="MiSans"/>
                <a:ea typeface="MiSans"/>
              </a:rPr>
              <a:t>4</a:t>
            </a:r>
            <a:endParaRPr lang="zh-CN" altLang="en-US" sz="7900">
              <a:solidFill>
                <a:srgbClr val="7F86FF"/>
              </a:solidFill>
              <a:effectLst/>
              <a:latin typeface="宋体"/>
              <a:ea typeface="宋体"/>
            </a:endParaRPr>
          </a:p>
        </p:txBody>
      </p:sp>
      <p:sp>
        <p:nvSpPr>
          <p:cNvPr id="16" name="文本"/>
          <p:cNvSpPr/>
          <p:nvPr/>
        </p:nvSpPr>
        <p:spPr>
          <a:xfrm>
            <a:off x="518400" y="3718800"/>
            <a:ext cx="1378800" cy="5220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zh-CN" altLang="en-US" sz="2700">
                <a:solidFill>
                  <a:srgbClr val="E5E6FF"/>
                </a:solidFill>
                <a:effectLst/>
                <a:latin typeface="MiSans"/>
                <a:ea typeface="MiSans"/>
              </a:rPr>
              <a:t>PART</a:t>
            </a:r>
            <a:endParaRPr lang="zh-CN" altLang="en-US" sz="2700">
              <a:solidFill>
                <a:srgbClr val="E5E6FF"/>
              </a:solidFill>
              <a:effectLst/>
              <a:latin typeface="宋体"/>
              <a:ea typeface="宋体"/>
            </a:endParaRPr>
          </a:p>
        </p:txBody>
      </p:sp>
      <p:extLst>
        <p:ext uri="{BB962C8B-B14F-4D97-AF65-F5344CB8AC3E}">
          <p14:creationId xmlns:p14="http://schemas.microsoft.com/office/powerpoint/2010/main" xmlns="" val="2988139268"/>
        </p:ext>
      </p:extLs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advTm="2000">
        <p:wipe/>
      </p:transition>
    </mc:Choice>
    <mc:Fallback xmlns="">
      <p:transition advTm="200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图形"/>
          <p:cNvSpPr/>
          <p:nvPr/>
        </p:nvSpPr>
        <p:spPr>
          <a:xfrm>
            <a:off x="0" y="1875600"/>
            <a:ext cx="6328800" cy="4518000"/>
          </a:xfrm>
          <a:custGeom>
            <a:avLst/>
            <a:gdLst>
              <a:gd name="connsiteX0" fmla="*/ 0 w 5632177"/>
              <a:gd name="connsiteY0" fmla="*/ 0 h 4020014"/>
              <a:gd name="connsiteX1" fmla="*/ 983854 w 5632177"/>
              <a:gd name="connsiteY1" fmla="*/ 0 h 4020014"/>
              <a:gd name="connsiteX2" fmla="*/ 1008187 w 5632177"/>
              <a:gd name="connsiteY2" fmla="*/ 0 h 4020014"/>
              <a:gd name="connsiteX3" fmla="*/ 5632177 w 5632177"/>
              <a:gd name="connsiteY3" fmla="*/ 0 h 4020014"/>
              <a:gd name="connsiteX4" fmla="*/ 4663876 w 5632177"/>
              <a:gd name="connsiteY4" fmla="*/ 4020014 h 4020014"/>
              <a:gd name="connsiteX5" fmla="*/ 1008187 w 5632177"/>
              <a:gd name="connsiteY5" fmla="*/ 4020014 h 4020014"/>
              <a:gd name="connsiteX6" fmla="*/ 15553 w 5632177"/>
              <a:gd name="connsiteY6" fmla="*/ 4020014 h 4020014"/>
              <a:gd name="connsiteX7" fmla="*/ 0 w 5632177"/>
              <a:gd name="connsiteY7" fmla="*/ 4020014 h 40200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632177" h="4020014">
                <a:moveTo>
                  <a:pt x="0" y="0"/>
                </a:moveTo>
                <a:lnTo>
                  <a:pt x="983854" y="0"/>
                </a:lnTo>
                <a:lnTo>
                  <a:pt x="1008187" y="0"/>
                </a:lnTo>
                <a:lnTo>
                  <a:pt x="5632177" y="0"/>
                </a:lnTo>
                <a:lnTo>
                  <a:pt x="4663876" y="4020014"/>
                </a:lnTo>
                <a:lnTo>
                  <a:pt x="1008187" y="4020014"/>
                </a:lnTo>
                <a:lnTo>
                  <a:pt x="15553" y="4020014"/>
                </a:lnTo>
                <a:lnTo>
                  <a:pt x="0" y="4020014"/>
                </a:lnTo>
                <a:close/>
              </a:path>
            </a:pathLst>
          </a:custGeom>
          <a:blipFill rotWithShape="1"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图形"/>
          <p:cNvSpPr/>
          <p:nvPr/>
        </p:nvSpPr>
        <p:spPr>
          <a:xfrm>
            <a:off x="5004000" y="3553200"/>
            <a:ext cx="2073600" cy="1108800"/>
          </a:xfrm>
          <a:prstGeom prst="parallelogram">
            <a:avLst>
              <a:gd name="adj" fmla="val 24087"/>
            </a:avLst>
          </a:prstGeom>
          <a:solidFill>
            <a:srgbClr val="000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图形"/>
          <p:cNvSpPr/>
          <p:nvPr/>
        </p:nvSpPr>
        <p:spPr>
          <a:xfrm>
            <a:off x="5292000" y="2322000"/>
            <a:ext cx="2073600" cy="1108800"/>
          </a:xfrm>
          <a:prstGeom prst="parallelogram">
            <a:avLst>
              <a:gd name="adj" fmla="val 24087"/>
            </a:avLst>
          </a:prstGeom>
          <a:solidFill>
            <a:srgbClr val="6B7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图形"/>
          <p:cNvSpPr/>
          <p:nvPr/>
        </p:nvSpPr>
        <p:spPr>
          <a:xfrm>
            <a:off x="4716000" y="4788000"/>
            <a:ext cx="2073600" cy="1108800"/>
          </a:xfrm>
          <a:prstGeom prst="parallelogram">
            <a:avLst>
              <a:gd name="adj" fmla="val 24087"/>
            </a:avLst>
          </a:prstGeom>
          <a:solidFill>
            <a:srgbClr val="6B7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"/>
          <p:cNvSpPr/>
          <p:nvPr/>
        </p:nvSpPr>
        <p:spPr>
          <a:xfrm>
            <a:off x="5614200" y="2660400"/>
            <a:ext cx="1429200" cy="4392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zh-CN" altLang="en-US" sz="1400">
                <a:solidFill>
                  <a:srgbClr val="E5E6FF"/>
                </a:solidFill>
                <a:effectLst/>
                <a:latin typeface="MiSans"/>
                <a:ea typeface="MiSans"/>
              </a:rPr>
              <a:t>点击录入标题</a:t>
            </a:r>
            <a:endParaRPr lang="zh-CN" altLang="en-US" sz="1400">
              <a:solidFill>
                <a:srgbClr val="E5E6FF"/>
              </a:solidFill>
              <a:effectLst/>
              <a:latin typeface="宋体"/>
              <a:ea typeface="宋体"/>
            </a:endParaRPr>
          </a:p>
        </p:txBody>
      </p:sp>
      <p:sp>
        <p:nvSpPr>
          <p:cNvPr id="9" name="文本"/>
          <p:cNvSpPr/>
          <p:nvPr/>
        </p:nvSpPr>
        <p:spPr>
          <a:xfrm>
            <a:off x="5326200" y="3891600"/>
            <a:ext cx="1429200" cy="4392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zh-CN" altLang="en-US" sz="1400">
                <a:solidFill>
                  <a:srgbClr val="E5E6FF"/>
                </a:solidFill>
                <a:effectLst/>
                <a:latin typeface="MiSans"/>
                <a:ea typeface="MiSans"/>
              </a:rPr>
              <a:t>单击输入标题</a:t>
            </a:r>
            <a:endParaRPr lang="zh-CN" altLang="en-US" sz="1400">
              <a:solidFill>
                <a:srgbClr val="E5E6FF"/>
              </a:solidFill>
              <a:effectLst/>
              <a:latin typeface="宋体"/>
              <a:ea typeface="宋体"/>
            </a:endParaRPr>
          </a:p>
        </p:txBody>
      </p:sp>
      <p:sp>
        <p:nvSpPr>
          <p:cNvPr id="10" name="文本"/>
          <p:cNvSpPr/>
          <p:nvPr/>
        </p:nvSpPr>
        <p:spPr>
          <a:xfrm>
            <a:off x="5038200" y="5122800"/>
            <a:ext cx="1429200" cy="4392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zh-CN" altLang="en-US" sz="1400">
                <a:solidFill>
                  <a:srgbClr val="E5E6FF"/>
                </a:solidFill>
                <a:effectLst/>
                <a:latin typeface="MiSans"/>
                <a:ea typeface="MiSans"/>
              </a:rPr>
              <a:t>在这里输标题</a:t>
            </a:r>
            <a:endParaRPr lang="zh-CN" altLang="en-US" sz="1400">
              <a:solidFill>
                <a:srgbClr val="E5E6FF"/>
              </a:solidFill>
              <a:effectLst/>
              <a:latin typeface="宋体"/>
              <a:ea typeface="宋体"/>
            </a:endParaRPr>
          </a:p>
        </p:txBody>
      </p:sp>
      <p:sp>
        <p:nvSpPr>
          <p:cNvPr id="11" name="文本"/>
          <p:cNvSpPr/>
          <p:nvPr/>
        </p:nvSpPr>
        <p:spPr>
          <a:xfrm>
            <a:off x="7077600" y="5083200"/>
            <a:ext cx="4420800" cy="7524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400">
                <a:solidFill>
                  <a:srgbClr val="333333"/>
                </a:solidFill>
                <a:effectLst/>
                <a:latin typeface="MiSans"/>
                <a:ea typeface="MiSans"/>
              </a:rPr>
              <a:t>请在这里单击输入标题，在这里单击输入标题，请这里单击输入标题</a:t>
            </a:r>
            <a:endParaRPr lang="zh-CN" altLang="en-US" sz="1400">
              <a:solidFill>
                <a:srgbClr val="333333"/>
              </a:solidFill>
              <a:effectLst/>
              <a:latin typeface="宋体"/>
              <a:ea typeface="宋体"/>
            </a:endParaRPr>
          </a:p>
        </p:txBody>
      </p:sp>
      <p:sp>
        <p:nvSpPr>
          <p:cNvPr id="12" name="文本"/>
          <p:cNvSpPr/>
          <p:nvPr/>
        </p:nvSpPr>
        <p:spPr>
          <a:xfrm>
            <a:off x="7365600" y="3722400"/>
            <a:ext cx="4420800" cy="7524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400">
                <a:solidFill>
                  <a:srgbClr val="333333"/>
                </a:solidFill>
                <a:effectLst/>
                <a:latin typeface="MiSans"/>
                <a:ea typeface="MiSans"/>
              </a:rPr>
              <a:t>请在这里单击输入标题，在这里单击输入标题，请这里单击输入标题</a:t>
            </a:r>
            <a:endParaRPr lang="zh-CN" altLang="en-US" sz="1400">
              <a:solidFill>
                <a:srgbClr val="333333"/>
              </a:solidFill>
              <a:effectLst/>
              <a:latin typeface="宋体"/>
              <a:ea typeface="宋体"/>
            </a:endParaRPr>
          </a:p>
        </p:txBody>
      </p:sp>
      <p:sp>
        <p:nvSpPr>
          <p:cNvPr id="13" name="文本"/>
          <p:cNvSpPr/>
          <p:nvPr/>
        </p:nvSpPr>
        <p:spPr>
          <a:xfrm>
            <a:off x="7606800" y="2491200"/>
            <a:ext cx="3880800" cy="7704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400">
                <a:solidFill>
                  <a:srgbClr val="333333"/>
                </a:solidFill>
                <a:effectLst/>
                <a:latin typeface="MiSans"/>
                <a:ea typeface="MiSans"/>
              </a:rPr>
              <a:t>请在这里单击输入标题，在这里单击输入标题，请这里单击输入标题</a:t>
            </a:r>
            <a:endParaRPr lang="zh-CN" altLang="en-US" sz="1400">
              <a:solidFill>
                <a:srgbClr val="333333"/>
              </a:solidFill>
              <a:effectLst/>
              <a:latin typeface="宋体"/>
              <a:ea typeface="宋体"/>
            </a:endParaRPr>
          </a:p>
        </p:txBody>
      </p:sp>
      <p:sp>
        <p:nvSpPr>
          <p:cNvPr id="14" name="图形"/>
          <p:cNvSpPr/>
          <p:nvPr/>
        </p:nvSpPr>
        <p:spPr>
          <a:xfrm>
            <a:off x="655200" y="0"/>
            <a:ext cx="183600" cy="727200"/>
          </a:xfrm>
          <a:prstGeom prst="roundRect">
            <a:avLst>
              <a:gd name="adj" fmla="val 40000"/>
            </a:avLst>
          </a:prstGeom>
          <a:solidFill>
            <a:srgbClr val="000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图形"/>
          <p:cNvSpPr/>
          <p:nvPr/>
        </p:nvSpPr>
        <p:spPr>
          <a:xfrm>
            <a:off x="334800" y="0"/>
            <a:ext cx="259200" cy="1029600"/>
          </a:xfrm>
          <a:prstGeom prst="roundRect">
            <a:avLst>
              <a:gd name="adj" fmla="val 40000"/>
            </a:avLst>
          </a:prstGeom>
          <a:solidFill>
            <a:srgbClr val="000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"/>
          <p:cNvSpPr/>
          <p:nvPr/>
        </p:nvSpPr>
        <p:spPr>
          <a:xfrm>
            <a:off x="1015200" y="57600"/>
            <a:ext cx="2793600" cy="5220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zh-CN" altLang="en-US" sz="2700">
                <a:solidFill>
                  <a:srgbClr val="333333"/>
                </a:solidFill>
                <a:effectLst/>
                <a:latin typeface="MiSans"/>
                <a:ea typeface="MiSans"/>
              </a:rPr>
              <a:t>单击这里改文本</a:t>
            </a:r>
            <a:endParaRPr lang="zh-CN" altLang="en-US" sz="2700">
              <a:solidFill>
                <a:srgbClr val="333333"/>
              </a:solidFill>
              <a:effectLst/>
              <a:latin typeface="宋体"/>
              <a:ea typeface="宋体"/>
            </a:endParaRPr>
          </a:p>
        </p:txBody>
      </p:sp>
      <p:extLst>
        <p:ext uri="{BB962C8B-B14F-4D97-AF65-F5344CB8AC3E}">
          <p14:creationId xmlns:p14="http://schemas.microsoft.com/office/powerpoint/2010/main" xmlns="" val="2988139268"/>
        </p:ext>
      </p:extLs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advTm="2000">
        <p:newsflash/>
      </p:transition>
    </mc:Choice>
    <mc:Fallback xmlns="">
      <p:transition advTm="2000">
        <p:newsflash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500"/>
                            </p:stCondLst>
                            <p:childTnLst>
                              <p:par>
                                <p:cTn id="42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/>
      <p:bldP spid="9" grpId="0"/>
      <p:bldP spid="10" grpId="0"/>
      <p:bldP spid="11" grpId="0"/>
      <p:bldP spid="12" grpId="0"/>
      <p:bldP spid="13" grpId="0"/>
      <p:bldP spid="14" grpId="0" animBg="1"/>
      <p:bldP spid="15" grpId="0" animBg="1"/>
      <p:bldP spid="1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图形"/>
          <p:cNvSpPr/>
          <p:nvPr/>
        </p:nvSpPr>
        <p:spPr>
          <a:xfrm rot="2700000">
            <a:off x="4442400" y="2016000"/>
            <a:ext cx="860400" cy="2091600"/>
          </a:xfrm>
          <a:custGeom>
            <a:avLst/>
            <a:gdLst>
              <a:gd name="T0" fmla="*/ 2147483647 w 301"/>
              <a:gd name="T1" fmla="*/ 2147483647 h 821"/>
              <a:gd name="T2" fmla="*/ 2147483647 w 301"/>
              <a:gd name="T3" fmla="*/ 2147483647 h 821"/>
              <a:gd name="T4" fmla="*/ 2147483647 w 301"/>
              <a:gd name="T5" fmla="*/ 0 h 821"/>
              <a:gd name="T6" fmla="*/ 0 w 301"/>
              <a:gd name="T7" fmla="*/ 0 h 821"/>
              <a:gd name="T8" fmla="*/ 0 w 301"/>
              <a:gd name="T9" fmla="*/ 2147483647 h 821"/>
              <a:gd name="T10" fmla="*/ 2147483647 w 301"/>
              <a:gd name="T11" fmla="*/ 2147483647 h 821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301"/>
              <a:gd name="T19" fmla="*/ 0 h 821"/>
              <a:gd name="T20" fmla="*/ 301 w 301"/>
              <a:gd name="T21" fmla="*/ 821 h 821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301" h="821">
                <a:moveTo>
                  <a:pt x="20" y="539"/>
                </a:moveTo>
                <a:cubicBezTo>
                  <a:pt x="301" y="821"/>
                  <a:pt x="301" y="821"/>
                  <a:pt x="301" y="821"/>
                </a:cubicBezTo>
                <a:cubicBezTo>
                  <a:pt x="301" y="0"/>
                  <a:pt x="301" y="0"/>
                  <a:pt x="301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493"/>
                  <a:pt x="0" y="493"/>
                  <a:pt x="0" y="493"/>
                </a:cubicBezTo>
                <a:cubicBezTo>
                  <a:pt x="7" y="520"/>
                  <a:pt x="15" y="532"/>
                  <a:pt x="20" y="539"/>
                </a:cubicBezTo>
                <a:close/>
              </a:path>
            </a:pathLst>
          </a:custGeom>
          <a:solidFill>
            <a:srgbClr val="000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图形"/>
          <p:cNvSpPr/>
          <p:nvPr/>
        </p:nvSpPr>
        <p:spPr>
          <a:xfrm rot="2700000">
            <a:off x="5551200" y="1904400"/>
            <a:ext cx="2091600" cy="860400"/>
          </a:xfrm>
          <a:custGeom>
            <a:avLst/>
            <a:gdLst>
              <a:gd name="T0" fmla="*/ 2147483647 w 821"/>
              <a:gd name="T1" fmla="*/ 2147483647 h 301"/>
              <a:gd name="T2" fmla="*/ 0 w 821"/>
              <a:gd name="T3" fmla="*/ 2147483647 h 301"/>
              <a:gd name="T4" fmla="*/ 2147483647 w 821"/>
              <a:gd name="T5" fmla="*/ 2147483647 h 301"/>
              <a:gd name="T6" fmla="*/ 2147483647 w 821"/>
              <a:gd name="T7" fmla="*/ 0 h 301"/>
              <a:gd name="T8" fmla="*/ 2147483647 w 821"/>
              <a:gd name="T9" fmla="*/ 0 h 301"/>
              <a:gd name="T10" fmla="*/ 2147483647 w 821"/>
              <a:gd name="T11" fmla="*/ 2147483647 h 301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821"/>
              <a:gd name="T19" fmla="*/ 0 h 301"/>
              <a:gd name="T20" fmla="*/ 821 w 821"/>
              <a:gd name="T21" fmla="*/ 301 h 301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821" h="301">
                <a:moveTo>
                  <a:pt x="282" y="20"/>
                </a:moveTo>
                <a:cubicBezTo>
                  <a:pt x="0" y="301"/>
                  <a:pt x="0" y="301"/>
                  <a:pt x="0" y="301"/>
                </a:cubicBezTo>
                <a:cubicBezTo>
                  <a:pt x="821" y="301"/>
                  <a:pt x="821" y="301"/>
                  <a:pt x="821" y="301"/>
                </a:cubicBezTo>
                <a:cubicBezTo>
                  <a:pt x="821" y="0"/>
                  <a:pt x="821" y="0"/>
                  <a:pt x="821" y="0"/>
                </a:cubicBezTo>
                <a:cubicBezTo>
                  <a:pt x="328" y="0"/>
                  <a:pt x="328" y="0"/>
                  <a:pt x="328" y="0"/>
                </a:cubicBezTo>
                <a:cubicBezTo>
                  <a:pt x="302" y="7"/>
                  <a:pt x="290" y="15"/>
                  <a:pt x="282" y="20"/>
                </a:cubicBezTo>
                <a:close/>
              </a:path>
            </a:pathLst>
          </a:custGeom>
          <a:solidFill>
            <a:srgbClr val="000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图形"/>
          <p:cNvSpPr/>
          <p:nvPr/>
        </p:nvSpPr>
        <p:spPr>
          <a:xfrm rot="2700000">
            <a:off x="6894000" y="3016800"/>
            <a:ext cx="864000" cy="2091600"/>
          </a:xfrm>
          <a:custGeom>
            <a:avLst/>
            <a:gdLst>
              <a:gd name="T0" fmla="*/ 2147483647 w 302"/>
              <a:gd name="T1" fmla="*/ 2147483647 h 821"/>
              <a:gd name="T2" fmla="*/ 0 w 302"/>
              <a:gd name="T3" fmla="*/ 0 h 821"/>
              <a:gd name="T4" fmla="*/ 0 w 302"/>
              <a:gd name="T5" fmla="*/ 2147483647 h 821"/>
              <a:gd name="T6" fmla="*/ 2147483647 w 302"/>
              <a:gd name="T7" fmla="*/ 2147483647 h 821"/>
              <a:gd name="T8" fmla="*/ 2147483647 w 302"/>
              <a:gd name="T9" fmla="*/ 2147483647 h 821"/>
              <a:gd name="T10" fmla="*/ 2147483647 w 302"/>
              <a:gd name="T11" fmla="*/ 2147483647 h 821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302"/>
              <a:gd name="T19" fmla="*/ 0 h 821"/>
              <a:gd name="T20" fmla="*/ 302 w 302"/>
              <a:gd name="T21" fmla="*/ 821 h 821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302" h="821">
                <a:moveTo>
                  <a:pt x="282" y="282"/>
                </a:moveTo>
                <a:cubicBezTo>
                  <a:pt x="0" y="0"/>
                  <a:pt x="0" y="0"/>
                  <a:pt x="0" y="0"/>
                </a:cubicBezTo>
                <a:cubicBezTo>
                  <a:pt x="0" y="821"/>
                  <a:pt x="0" y="821"/>
                  <a:pt x="0" y="821"/>
                </a:cubicBezTo>
                <a:cubicBezTo>
                  <a:pt x="302" y="821"/>
                  <a:pt x="302" y="821"/>
                  <a:pt x="302" y="821"/>
                </a:cubicBezTo>
                <a:cubicBezTo>
                  <a:pt x="302" y="328"/>
                  <a:pt x="302" y="328"/>
                  <a:pt x="302" y="328"/>
                </a:cubicBezTo>
                <a:cubicBezTo>
                  <a:pt x="295" y="301"/>
                  <a:pt x="286" y="290"/>
                  <a:pt x="282" y="282"/>
                </a:cubicBezTo>
                <a:close/>
              </a:path>
            </a:pathLst>
          </a:custGeom>
          <a:solidFill>
            <a:srgbClr val="000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图形"/>
          <p:cNvSpPr/>
          <p:nvPr/>
        </p:nvSpPr>
        <p:spPr>
          <a:xfrm rot="2700000">
            <a:off x="4561200" y="4359600"/>
            <a:ext cx="2088000" cy="860400"/>
          </a:xfrm>
          <a:custGeom>
            <a:avLst/>
            <a:gdLst>
              <a:gd name="T0" fmla="*/ 2147483647 w 820"/>
              <a:gd name="T1" fmla="*/ 2147483647 h 301"/>
              <a:gd name="T2" fmla="*/ 2147483647 w 820"/>
              <a:gd name="T3" fmla="*/ 0 h 301"/>
              <a:gd name="T4" fmla="*/ 0 w 820"/>
              <a:gd name="T5" fmla="*/ 0 h 301"/>
              <a:gd name="T6" fmla="*/ 0 w 820"/>
              <a:gd name="T7" fmla="*/ 2147483647 h 301"/>
              <a:gd name="T8" fmla="*/ 2147483647 w 820"/>
              <a:gd name="T9" fmla="*/ 2147483647 h 301"/>
              <a:gd name="T10" fmla="*/ 2147483647 w 820"/>
              <a:gd name="T11" fmla="*/ 2147483647 h 301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820"/>
              <a:gd name="T19" fmla="*/ 0 h 301"/>
              <a:gd name="T20" fmla="*/ 820 w 820"/>
              <a:gd name="T21" fmla="*/ 301 h 301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820" h="301">
                <a:moveTo>
                  <a:pt x="539" y="282"/>
                </a:moveTo>
                <a:cubicBezTo>
                  <a:pt x="820" y="0"/>
                  <a:pt x="820" y="0"/>
                  <a:pt x="82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301"/>
                  <a:pt x="0" y="301"/>
                  <a:pt x="0" y="301"/>
                </a:cubicBezTo>
                <a:cubicBezTo>
                  <a:pt x="493" y="301"/>
                  <a:pt x="493" y="301"/>
                  <a:pt x="493" y="301"/>
                </a:cubicBezTo>
                <a:cubicBezTo>
                  <a:pt x="519" y="294"/>
                  <a:pt x="531" y="286"/>
                  <a:pt x="539" y="282"/>
                </a:cubicBezTo>
                <a:close/>
              </a:path>
            </a:pathLst>
          </a:custGeom>
          <a:solidFill>
            <a:srgbClr val="000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图形"/>
          <p:cNvSpPr/>
          <p:nvPr/>
        </p:nvSpPr>
        <p:spPr>
          <a:xfrm rot="2700000">
            <a:off x="5090400" y="1234800"/>
            <a:ext cx="1231200" cy="2019600"/>
          </a:xfrm>
          <a:custGeom>
            <a:avLst/>
            <a:gdLst>
              <a:gd name="T0" fmla="*/ 2147483647 w 457"/>
              <a:gd name="T1" fmla="*/ 2147483647 h 791"/>
              <a:gd name="T2" fmla="*/ 2147483647 w 457"/>
              <a:gd name="T3" fmla="*/ 2147483647 h 791"/>
              <a:gd name="T4" fmla="*/ 2147483647 w 457"/>
              <a:gd name="T5" fmla="*/ 2147483647 h 791"/>
              <a:gd name="T6" fmla="*/ 2147483647 w 457"/>
              <a:gd name="T7" fmla="*/ 2147483647 h 791"/>
              <a:gd name="T8" fmla="*/ 2147483647 w 457"/>
              <a:gd name="T9" fmla="*/ 2147483647 h 791"/>
              <a:gd name="T10" fmla="*/ 2147483647 w 457"/>
              <a:gd name="T11" fmla="*/ 2147483647 h 791"/>
              <a:gd name="T12" fmla="*/ 2147483647 w 457"/>
              <a:gd name="T13" fmla="*/ 2147483647 h 791"/>
              <a:gd name="T14" fmla="*/ 2147483647 w 457"/>
              <a:gd name="T15" fmla="*/ 2147483647 h 791"/>
              <a:gd name="T16" fmla="*/ 2147483647 w 457"/>
              <a:gd name="T17" fmla="*/ 2147483647 h 791"/>
              <a:gd name="T18" fmla="*/ 2147483647 w 457"/>
              <a:gd name="T19" fmla="*/ 2147483647 h 791"/>
              <a:gd name="T20" fmla="*/ 2147483647 w 457"/>
              <a:gd name="T21" fmla="*/ 2147483647 h 791"/>
              <a:gd name="T22" fmla="*/ 2147483647 w 457"/>
              <a:gd name="T23" fmla="*/ 2147483647 h 791"/>
              <a:gd name="T24" fmla="*/ 2147483647 w 457"/>
              <a:gd name="T25" fmla="*/ 2147483647 h 791"/>
              <a:gd name="T26" fmla="*/ 2147483647 w 457"/>
              <a:gd name="T27" fmla="*/ 2147483647 h 791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457"/>
              <a:gd name="T43" fmla="*/ 0 h 791"/>
              <a:gd name="T44" fmla="*/ 457 w 457"/>
              <a:gd name="T45" fmla="*/ 791 h 791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457" h="791">
                <a:moveTo>
                  <a:pt x="94" y="299"/>
                </a:moveTo>
                <a:cubicBezTo>
                  <a:pt x="79" y="315"/>
                  <a:pt x="75" y="346"/>
                  <a:pt x="75" y="373"/>
                </a:cubicBezTo>
                <a:cubicBezTo>
                  <a:pt x="75" y="550"/>
                  <a:pt x="75" y="550"/>
                  <a:pt x="75" y="550"/>
                </a:cubicBezTo>
                <a:cubicBezTo>
                  <a:pt x="29" y="550"/>
                  <a:pt x="29" y="550"/>
                  <a:pt x="29" y="550"/>
                </a:cubicBezTo>
                <a:cubicBezTo>
                  <a:pt x="12" y="550"/>
                  <a:pt x="0" y="570"/>
                  <a:pt x="13" y="585"/>
                </a:cubicBezTo>
                <a:cubicBezTo>
                  <a:pt x="202" y="775"/>
                  <a:pt x="202" y="775"/>
                  <a:pt x="202" y="775"/>
                </a:cubicBezTo>
                <a:cubicBezTo>
                  <a:pt x="216" y="791"/>
                  <a:pt x="239" y="791"/>
                  <a:pt x="253" y="775"/>
                </a:cubicBezTo>
                <a:cubicBezTo>
                  <a:pt x="442" y="585"/>
                  <a:pt x="442" y="585"/>
                  <a:pt x="442" y="585"/>
                </a:cubicBezTo>
                <a:cubicBezTo>
                  <a:pt x="455" y="570"/>
                  <a:pt x="444" y="550"/>
                  <a:pt x="426" y="550"/>
                </a:cubicBezTo>
                <a:cubicBezTo>
                  <a:pt x="381" y="550"/>
                  <a:pt x="381" y="550"/>
                  <a:pt x="381" y="550"/>
                </a:cubicBezTo>
                <a:cubicBezTo>
                  <a:pt x="381" y="550"/>
                  <a:pt x="381" y="158"/>
                  <a:pt x="381" y="108"/>
                </a:cubicBezTo>
                <a:cubicBezTo>
                  <a:pt x="381" y="52"/>
                  <a:pt x="414" y="7"/>
                  <a:pt x="457" y="7"/>
                </a:cubicBezTo>
                <a:cubicBezTo>
                  <a:pt x="457" y="7"/>
                  <a:pt x="426" y="0"/>
                  <a:pt x="390" y="29"/>
                </a:cubicBezTo>
                <a:cubicBezTo>
                  <a:pt x="375" y="41"/>
                  <a:pt x="94" y="299"/>
                  <a:pt x="94" y="299"/>
                </a:cubicBezTo>
                <a:close/>
              </a:path>
            </a:pathLst>
          </a:custGeom>
          <a:solidFill>
            <a:srgbClr val="000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图形"/>
          <p:cNvSpPr/>
          <p:nvPr/>
        </p:nvSpPr>
        <p:spPr>
          <a:xfrm rot="2700000">
            <a:off x="6408000" y="2552400"/>
            <a:ext cx="2012400" cy="1227600"/>
          </a:xfrm>
          <a:custGeom>
            <a:avLst/>
            <a:gdLst>
              <a:gd name="T0" fmla="*/ 2147483647 w 788"/>
              <a:gd name="T1" fmla="*/ 2147483647 h 455"/>
              <a:gd name="T2" fmla="*/ 2147483647 w 788"/>
              <a:gd name="T3" fmla="*/ 2147483647 h 455"/>
              <a:gd name="T4" fmla="*/ 2147483647 w 788"/>
              <a:gd name="T5" fmla="*/ 2147483647 h 455"/>
              <a:gd name="T6" fmla="*/ 2147483647 w 788"/>
              <a:gd name="T7" fmla="*/ 2147483647 h 455"/>
              <a:gd name="T8" fmla="*/ 2147483647 w 788"/>
              <a:gd name="T9" fmla="*/ 2147483647 h 455"/>
              <a:gd name="T10" fmla="*/ 2147483647 w 788"/>
              <a:gd name="T11" fmla="*/ 2147483647 h 455"/>
              <a:gd name="T12" fmla="*/ 2147483647 w 788"/>
              <a:gd name="T13" fmla="*/ 2147483647 h 455"/>
              <a:gd name="T14" fmla="*/ 2147483647 w 788"/>
              <a:gd name="T15" fmla="*/ 2147483647 h 455"/>
              <a:gd name="T16" fmla="*/ 2147483647 w 788"/>
              <a:gd name="T17" fmla="*/ 2147483647 h 455"/>
              <a:gd name="T18" fmla="*/ 2147483647 w 788"/>
              <a:gd name="T19" fmla="*/ 2147483647 h 455"/>
              <a:gd name="T20" fmla="*/ 2147483647 w 788"/>
              <a:gd name="T21" fmla="*/ 2147483647 h 455"/>
              <a:gd name="T22" fmla="*/ 2147483647 w 788"/>
              <a:gd name="T23" fmla="*/ 2147483647 h 455"/>
              <a:gd name="T24" fmla="*/ 2147483647 w 788"/>
              <a:gd name="T25" fmla="*/ 2147483647 h 455"/>
              <a:gd name="T26" fmla="*/ 2147483647 w 788"/>
              <a:gd name="T27" fmla="*/ 2147483647 h 455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788"/>
              <a:gd name="T43" fmla="*/ 0 h 455"/>
              <a:gd name="T44" fmla="*/ 788 w 788"/>
              <a:gd name="T45" fmla="*/ 455 h 455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788" h="455">
                <a:moveTo>
                  <a:pt x="492" y="94"/>
                </a:moveTo>
                <a:cubicBezTo>
                  <a:pt x="477" y="78"/>
                  <a:pt x="445" y="75"/>
                  <a:pt x="418" y="75"/>
                </a:cubicBezTo>
                <a:cubicBezTo>
                  <a:pt x="241" y="75"/>
                  <a:pt x="241" y="75"/>
                  <a:pt x="241" y="75"/>
                </a:cubicBezTo>
                <a:cubicBezTo>
                  <a:pt x="241" y="29"/>
                  <a:pt x="241" y="29"/>
                  <a:pt x="241" y="29"/>
                </a:cubicBezTo>
                <a:cubicBezTo>
                  <a:pt x="241" y="12"/>
                  <a:pt x="222" y="0"/>
                  <a:pt x="207" y="12"/>
                </a:cubicBezTo>
                <a:cubicBezTo>
                  <a:pt x="16" y="202"/>
                  <a:pt x="16" y="202"/>
                  <a:pt x="16" y="202"/>
                </a:cubicBezTo>
                <a:cubicBezTo>
                  <a:pt x="0" y="216"/>
                  <a:pt x="0" y="238"/>
                  <a:pt x="16" y="252"/>
                </a:cubicBezTo>
                <a:cubicBezTo>
                  <a:pt x="207" y="442"/>
                  <a:pt x="207" y="442"/>
                  <a:pt x="207" y="442"/>
                </a:cubicBezTo>
                <a:cubicBezTo>
                  <a:pt x="222" y="455"/>
                  <a:pt x="241" y="444"/>
                  <a:pt x="241" y="426"/>
                </a:cubicBezTo>
                <a:cubicBezTo>
                  <a:pt x="241" y="381"/>
                  <a:pt x="241" y="381"/>
                  <a:pt x="241" y="381"/>
                </a:cubicBezTo>
                <a:cubicBezTo>
                  <a:pt x="241" y="381"/>
                  <a:pt x="633" y="381"/>
                  <a:pt x="683" y="381"/>
                </a:cubicBezTo>
                <a:cubicBezTo>
                  <a:pt x="739" y="381"/>
                  <a:pt x="784" y="411"/>
                  <a:pt x="784" y="446"/>
                </a:cubicBezTo>
                <a:cubicBezTo>
                  <a:pt x="784" y="446"/>
                  <a:pt x="788" y="421"/>
                  <a:pt x="763" y="390"/>
                </a:cubicBezTo>
                <a:cubicBezTo>
                  <a:pt x="750" y="375"/>
                  <a:pt x="492" y="94"/>
                  <a:pt x="492" y="94"/>
                </a:cubicBezTo>
                <a:close/>
              </a:path>
            </a:pathLst>
          </a:custGeom>
          <a:solidFill>
            <a:srgbClr val="000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图形"/>
          <p:cNvSpPr/>
          <p:nvPr/>
        </p:nvSpPr>
        <p:spPr>
          <a:xfrm rot="2700000">
            <a:off x="5882400" y="3873600"/>
            <a:ext cx="1231200" cy="2019600"/>
          </a:xfrm>
          <a:custGeom>
            <a:avLst/>
            <a:gdLst>
              <a:gd name="T0" fmla="*/ 2147483647 w 457"/>
              <a:gd name="T1" fmla="*/ 2147483647 h 791"/>
              <a:gd name="T2" fmla="*/ 2147483647 w 457"/>
              <a:gd name="T3" fmla="*/ 2147483647 h 791"/>
              <a:gd name="T4" fmla="*/ 2147483647 w 457"/>
              <a:gd name="T5" fmla="*/ 2147483647 h 791"/>
              <a:gd name="T6" fmla="*/ 2147483647 w 457"/>
              <a:gd name="T7" fmla="*/ 2147483647 h 791"/>
              <a:gd name="T8" fmla="*/ 2147483647 w 457"/>
              <a:gd name="T9" fmla="*/ 2147483647 h 791"/>
              <a:gd name="T10" fmla="*/ 2147483647 w 457"/>
              <a:gd name="T11" fmla="*/ 2147483647 h 791"/>
              <a:gd name="T12" fmla="*/ 2147483647 w 457"/>
              <a:gd name="T13" fmla="*/ 2147483647 h 791"/>
              <a:gd name="T14" fmla="*/ 2147483647 w 457"/>
              <a:gd name="T15" fmla="*/ 2147483647 h 791"/>
              <a:gd name="T16" fmla="*/ 2147483647 w 457"/>
              <a:gd name="T17" fmla="*/ 2147483647 h 791"/>
              <a:gd name="T18" fmla="*/ 2147483647 w 457"/>
              <a:gd name="T19" fmla="*/ 2147483647 h 791"/>
              <a:gd name="T20" fmla="*/ 2147483647 w 457"/>
              <a:gd name="T21" fmla="*/ 2147483647 h 791"/>
              <a:gd name="T22" fmla="*/ 0 w 457"/>
              <a:gd name="T23" fmla="*/ 2147483647 h 791"/>
              <a:gd name="T24" fmla="*/ 2147483647 w 457"/>
              <a:gd name="T25" fmla="*/ 2147483647 h 791"/>
              <a:gd name="T26" fmla="*/ 2147483647 w 457"/>
              <a:gd name="T27" fmla="*/ 2147483647 h 791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457"/>
              <a:gd name="T43" fmla="*/ 0 h 791"/>
              <a:gd name="T44" fmla="*/ 457 w 457"/>
              <a:gd name="T45" fmla="*/ 791 h 791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457" h="791">
                <a:moveTo>
                  <a:pt x="363" y="492"/>
                </a:moveTo>
                <a:cubicBezTo>
                  <a:pt x="378" y="477"/>
                  <a:pt x="381" y="445"/>
                  <a:pt x="381" y="418"/>
                </a:cubicBezTo>
                <a:cubicBezTo>
                  <a:pt x="381" y="241"/>
                  <a:pt x="381" y="241"/>
                  <a:pt x="381" y="241"/>
                </a:cubicBezTo>
                <a:cubicBezTo>
                  <a:pt x="428" y="241"/>
                  <a:pt x="428" y="241"/>
                  <a:pt x="428" y="241"/>
                </a:cubicBezTo>
                <a:cubicBezTo>
                  <a:pt x="445" y="241"/>
                  <a:pt x="457" y="221"/>
                  <a:pt x="444" y="207"/>
                </a:cubicBezTo>
                <a:cubicBezTo>
                  <a:pt x="254" y="16"/>
                  <a:pt x="254" y="16"/>
                  <a:pt x="254" y="16"/>
                </a:cubicBezTo>
                <a:cubicBezTo>
                  <a:pt x="241" y="0"/>
                  <a:pt x="218" y="0"/>
                  <a:pt x="204" y="16"/>
                </a:cubicBezTo>
                <a:cubicBezTo>
                  <a:pt x="15" y="207"/>
                  <a:pt x="15" y="207"/>
                  <a:pt x="15" y="207"/>
                </a:cubicBezTo>
                <a:cubicBezTo>
                  <a:pt x="2" y="222"/>
                  <a:pt x="13" y="241"/>
                  <a:pt x="31" y="241"/>
                </a:cubicBezTo>
                <a:cubicBezTo>
                  <a:pt x="75" y="241"/>
                  <a:pt x="75" y="241"/>
                  <a:pt x="75" y="241"/>
                </a:cubicBezTo>
                <a:cubicBezTo>
                  <a:pt x="75" y="241"/>
                  <a:pt x="75" y="633"/>
                  <a:pt x="75" y="683"/>
                </a:cubicBezTo>
                <a:cubicBezTo>
                  <a:pt x="75" y="739"/>
                  <a:pt x="42" y="784"/>
                  <a:pt x="0" y="784"/>
                </a:cubicBezTo>
                <a:cubicBezTo>
                  <a:pt x="0" y="784"/>
                  <a:pt x="31" y="791"/>
                  <a:pt x="66" y="762"/>
                </a:cubicBezTo>
                <a:cubicBezTo>
                  <a:pt x="81" y="750"/>
                  <a:pt x="363" y="492"/>
                  <a:pt x="363" y="492"/>
                </a:cubicBezTo>
                <a:close/>
              </a:path>
            </a:pathLst>
          </a:custGeom>
          <a:solidFill>
            <a:srgbClr val="000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图形"/>
          <p:cNvSpPr/>
          <p:nvPr/>
        </p:nvSpPr>
        <p:spPr>
          <a:xfrm rot="2700000">
            <a:off x="3772800" y="3340800"/>
            <a:ext cx="2019600" cy="1227600"/>
          </a:xfrm>
          <a:custGeom>
            <a:avLst/>
            <a:gdLst>
              <a:gd name="T0" fmla="*/ 2147483647 w 791"/>
              <a:gd name="T1" fmla="*/ 2147483647 h 456"/>
              <a:gd name="T2" fmla="*/ 2147483647 w 791"/>
              <a:gd name="T3" fmla="*/ 2147483647 h 456"/>
              <a:gd name="T4" fmla="*/ 2147483647 w 791"/>
              <a:gd name="T5" fmla="*/ 2147483647 h 456"/>
              <a:gd name="T6" fmla="*/ 2147483647 w 791"/>
              <a:gd name="T7" fmla="*/ 2147483647 h 456"/>
              <a:gd name="T8" fmla="*/ 2147483647 w 791"/>
              <a:gd name="T9" fmla="*/ 2147483647 h 456"/>
              <a:gd name="T10" fmla="*/ 2147483647 w 791"/>
              <a:gd name="T11" fmla="*/ 2147483647 h 456"/>
              <a:gd name="T12" fmla="*/ 2147483647 w 791"/>
              <a:gd name="T13" fmla="*/ 2147483647 h 456"/>
              <a:gd name="T14" fmla="*/ 2147483647 w 791"/>
              <a:gd name="T15" fmla="*/ 2147483647 h 456"/>
              <a:gd name="T16" fmla="*/ 2147483647 w 791"/>
              <a:gd name="T17" fmla="*/ 2147483647 h 456"/>
              <a:gd name="T18" fmla="*/ 2147483647 w 791"/>
              <a:gd name="T19" fmla="*/ 2147483647 h 456"/>
              <a:gd name="T20" fmla="*/ 2147483647 w 791"/>
              <a:gd name="T21" fmla="*/ 2147483647 h 456"/>
              <a:gd name="T22" fmla="*/ 2147483647 w 791"/>
              <a:gd name="T23" fmla="*/ 0 h 456"/>
              <a:gd name="T24" fmla="*/ 2147483647 w 791"/>
              <a:gd name="T25" fmla="*/ 2147483647 h 456"/>
              <a:gd name="T26" fmla="*/ 2147483647 w 791"/>
              <a:gd name="T27" fmla="*/ 2147483647 h 45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791"/>
              <a:gd name="T43" fmla="*/ 0 h 456"/>
              <a:gd name="T44" fmla="*/ 791 w 791"/>
              <a:gd name="T45" fmla="*/ 456 h 45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791" h="456">
                <a:moveTo>
                  <a:pt x="298" y="362"/>
                </a:moveTo>
                <a:cubicBezTo>
                  <a:pt x="314" y="378"/>
                  <a:pt x="345" y="381"/>
                  <a:pt x="373" y="381"/>
                </a:cubicBezTo>
                <a:cubicBezTo>
                  <a:pt x="550" y="381"/>
                  <a:pt x="550" y="381"/>
                  <a:pt x="550" y="381"/>
                </a:cubicBezTo>
                <a:cubicBezTo>
                  <a:pt x="550" y="428"/>
                  <a:pt x="550" y="428"/>
                  <a:pt x="550" y="428"/>
                </a:cubicBezTo>
                <a:cubicBezTo>
                  <a:pt x="550" y="444"/>
                  <a:pt x="569" y="456"/>
                  <a:pt x="584" y="444"/>
                </a:cubicBezTo>
                <a:cubicBezTo>
                  <a:pt x="774" y="254"/>
                  <a:pt x="774" y="254"/>
                  <a:pt x="774" y="254"/>
                </a:cubicBezTo>
                <a:cubicBezTo>
                  <a:pt x="791" y="240"/>
                  <a:pt x="791" y="218"/>
                  <a:pt x="774" y="204"/>
                </a:cubicBezTo>
                <a:cubicBezTo>
                  <a:pt x="584" y="14"/>
                  <a:pt x="584" y="14"/>
                  <a:pt x="584" y="14"/>
                </a:cubicBezTo>
                <a:cubicBezTo>
                  <a:pt x="569" y="2"/>
                  <a:pt x="550" y="12"/>
                  <a:pt x="550" y="31"/>
                </a:cubicBezTo>
                <a:cubicBezTo>
                  <a:pt x="549" y="75"/>
                  <a:pt x="549" y="75"/>
                  <a:pt x="549" y="75"/>
                </a:cubicBezTo>
                <a:cubicBezTo>
                  <a:pt x="549" y="75"/>
                  <a:pt x="157" y="75"/>
                  <a:pt x="107" y="75"/>
                </a:cubicBezTo>
                <a:cubicBezTo>
                  <a:pt x="51" y="75"/>
                  <a:pt x="6" y="42"/>
                  <a:pt x="6" y="0"/>
                </a:cubicBezTo>
                <a:cubicBezTo>
                  <a:pt x="6" y="0"/>
                  <a:pt x="0" y="31"/>
                  <a:pt x="28" y="66"/>
                </a:cubicBezTo>
                <a:cubicBezTo>
                  <a:pt x="40" y="81"/>
                  <a:pt x="298" y="362"/>
                  <a:pt x="298" y="362"/>
                </a:cubicBezTo>
                <a:close/>
              </a:path>
            </a:pathLst>
          </a:custGeom>
          <a:solidFill>
            <a:srgbClr val="000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"/>
          <p:cNvSpPr/>
          <p:nvPr/>
        </p:nvSpPr>
        <p:spPr>
          <a:xfrm>
            <a:off x="4770000" y="3949200"/>
            <a:ext cx="730800" cy="7200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zh-CN" altLang="en-US" sz="2700">
                <a:solidFill>
                  <a:srgbClr val="E5E6FF"/>
                </a:solidFill>
                <a:effectLst/>
                <a:latin typeface="MiSans"/>
                <a:ea typeface="MiSans"/>
              </a:rPr>
              <a:t>03</a:t>
            </a:r>
            <a:endParaRPr lang="zh-CN" altLang="en-US" sz="2700">
              <a:solidFill>
                <a:srgbClr val="E5E6FF"/>
              </a:solidFill>
              <a:effectLst/>
              <a:latin typeface="宋体"/>
              <a:ea typeface="宋体"/>
            </a:endParaRPr>
          </a:p>
        </p:txBody>
      </p:sp>
      <p:sp>
        <p:nvSpPr>
          <p:cNvPr id="13" name="文本"/>
          <p:cNvSpPr/>
          <p:nvPr/>
        </p:nvSpPr>
        <p:spPr>
          <a:xfrm>
            <a:off x="5022000" y="2214000"/>
            <a:ext cx="730800" cy="7200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zh-CN" altLang="en-US" sz="2700">
                <a:solidFill>
                  <a:srgbClr val="E5E6FF"/>
                </a:solidFill>
                <a:effectLst/>
                <a:latin typeface="MiSans"/>
                <a:ea typeface="MiSans"/>
              </a:rPr>
              <a:t>01</a:t>
            </a:r>
            <a:endParaRPr lang="zh-CN" altLang="en-US" sz="2700">
              <a:solidFill>
                <a:srgbClr val="E5E6FF"/>
              </a:solidFill>
              <a:effectLst/>
              <a:latin typeface="宋体"/>
              <a:ea typeface="宋体"/>
            </a:endParaRPr>
          </a:p>
        </p:txBody>
      </p:sp>
      <p:sp>
        <p:nvSpPr>
          <p:cNvPr id="14" name="文本"/>
          <p:cNvSpPr/>
          <p:nvPr/>
        </p:nvSpPr>
        <p:spPr>
          <a:xfrm>
            <a:off x="6742800" y="2502000"/>
            <a:ext cx="730800" cy="7200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zh-CN" altLang="en-US" sz="2700">
                <a:solidFill>
                  <a:srgbClr val="E5E6FF"/>
                </a:solidFill>
                <a:effectLst/>
                <a:latin typeface="MiSans"/>
                <a:ea typeface="MiSans"/>
              </a:rPr>
              <a:t>02</a:t>
            </a:r>
            <a:endParaRPr lang="zh-CN" altLang="en-US" sz="2700">
              <a:solidFill>
                <a:srgbClr val="E5E6FF"/>
              </a:solidFill>
              <a:effectLst/>
              <a:latin typeface="宋体"/>
              <a:ea typeface="宋体"/>
            </a:endParaRPr>
          </a:p>
        </p:txBody>
      </p:sp>
      <p:sp>
        <p:nvSpPr>
          <p:cNvPr id="15" name="文本"/>
          <p:cNvSpPr/>
          <p:nvPr/>
        </p:nvSpPr>
        <p:spPr>
          <a:xfrm>
            <a:off x="6429600" y="4186800"/>
            <a:ext cx="730800" cy="7200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zh-CN" altLang="en-US" sz="2700">
                <a:solidFill>
                  <a:srgbClr val="E5E6FF"/>
                </a:solidFill>
                <a:effectLst/>
                <a:latin typeface="MiSans"/>
                <a:ea typeface="MiSans"/>
              </a:rPr>
              <a:t>04</a:t>
            </a:r>
            <a:endParaRPr lang="zh-CN" altLang="en-US" sz="2700">
              <a:solidFill>
                <a:srgbClr val="E5E6FF"/>
              </a:solidFill>
              <a:effectLst/>
              <a:latin typeface="宋体"/>
              <a:ea typeface="宋体"/>
            </a:endParaRPr>
          </a:p>
        </p:txBody>
      </p:sp>
      <p:sp>
        <p:nvSpPr>
          <p:cNvPr id="16" name="文本"/>
          <p:cNvSpPr/>
          <p:nvPr/>
        </p:nvSpPr>
        <p:spPr>
          <a:xfrm>
            <a:off x="1137600" y="1980000"/>
            <a:ext cx="2703600" cy="11088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400">
                <a:solidFill>
                  <a:srgbClr val="333333"/>
                </a:solidFill>
                <a:effectLst/>
                <a:latin typeface="MiSans"/>
                <a:ea typeface="MiSans"/>
              </a:rPr>
              <a:t>请在这里单击输入标题，在这里单击输入标题，单击这里输入标题</a:t>
            </a:r>
            <a:endParaRPr lang="zh-CN" altLang="en-US" sz="1400">
              <a:solidFill>
                <a:srgbClr val="333333"/>
              </a:solidFill>
              <a:effectLst/>
              <a:latin typeface="宋体"/>
              <a:ea typeface="宋体"/>
            </a:endParaRPr>
          </a:p>
        </p:txBody>
      </p:sp>
      <p:sp>
        <p:nvSpPr>
          <p:cNvPr id="17" name="文本"/>
          <p:cNvSpPr/>
          <p:nvPr/>
        </p:nvSpPr>
        <p:spPr>
          <a:xfrm>
            <a:off x="1137600" y="3913200"/>
            <a:ext cx="2703600" cy="11088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400">
                <a:solidFill>
                  <a:srgbClr val="333333"/>
                </a:solidFill>
                <a:effectLst/>
                <a:latin typeface="MiSans"/>
                <a:ea typeface="MiSans"/>
              </a:rPr>
              <a:t>请在这里单击输入标题，在这里单击输入标题，单击这里输入标题</a:t>
            </a:r>
            <a:endParaRPr lang="zh-CN" altLang="en-US" sz="1400">
              <a:solidFill>
                <a:srgbClr val="333333"/>
              </a:solidFill>
              <a:effectLst/>
              <a:latin typeface="宋体"/>
              <a:ea typeface="宋体"/>
            </a:endParaRPr>
          </a:p>
        </p:txBody>
      </p:sp>
      <p:sp>
        <p:nvSpPr>
          <p:cNvPr id="18" name="文本"/>
          <p:cNvSpPr/>
          <p:nvPr/>
        </p:nvSpPr>
        <p:spPr>
          <a:xfrm>
            <a:off x="8305200" y="1980000"/>
            <a:ext cx="2869200" cy="10260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>
                <a:solidFill>
                  <a:srgbClr val="333333"/>
                </a:solidFill>
                <a:effectLst/>
                <a:latin typeface="MiSans"/>
                <a:ea typeface="MiSans"/>
              </a:rPr>
              <a:t>请在这里单击输入标题，在这里单击输入标题，单击这里输入标题</a:t>
            </a:r>
            <a:endParaRPr lang="zh-CN" altLang="en-US" sz="1400">
              <a:solidFill>
                <a:srgbClr val="333333"/>
              </a:solidFill>
              <a:effectLst/>
              <a:latin typeface="宋体"/>
              <a:ea typeface="宋体"/>
            </a:endParaRPr>
          </a:p>
        </p:txBody>
      </p:sp>
      <p:sp>
        <p:nvSpPr>
          <p:cNvPr id="19" name="文本"/>
          <p:cNvSpPr/>
          <p:nvPr/>
        </p:nvSpPr>
        <p:spPr>
          <a:xfrm>
            <a:off x="8305200" y="3967200"/>
            <a:ext cx="2869200" cy="10260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>
                <a:solidFill>
                  <a:srgbClr val="333333"/>
                </a:solidFill>
                <a:effectLst/>
                <a:latin typeface="MiSans"/>
                <a:ea typeface="MiSans"/>
              </a:rPr>
              <a:t>请在这里单击输入标题，在这里单击输入标题，单击这里输入标题</a:t>
            </a:r>
            <a:endParaRPr lang="zh-CN" altLang="en-US" sz="1400">
              <a:solidFill>
                <a:srgbClr val="333333"/>
              </a:solidFill>
              <a:effectLst/>
              <a:latin typeface="宋体"/>
              <a:ea typeface="宋体"/>
            </a:endParaRPr>
          </a:p>
        </p:txBody>
      </p:sp>
      <p:sp>
        <p:nvSpPr>
          <p:cNvPr id="20" name="图形"/>
          <p:cNvSpPr/>
          <p:nvPr/>
        </p:nvSpPr>
        <p:spPr>
          <a:xfrm>
            <a:off x="655200" y="0"/>
            <a:ext cx="183600" cy="727200"/>
          </a:xfrm>
          <a:prstGeom prst="roundRect">
            <a:avLst>
              <a:gd name="adj" fmla="val 40000"/>
            </a:avLst>
          </a:prstGeom>
          <a:solidFill>
            <a:srgbClr val="000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图形"/>
          <p:cNvSpPr/>
          <p:nvPr/>
        </p:nvSpPr>
        <p:spPr>
          <a:xfrm>
            <a:off x="334800" y="0"/>
            <a:ext cx="259200" cy="1029600"/>
          </a:xfrm>
          <a:prstGeom prst="roundRect">
            <a:avLst>
              <a:gd name="adj" fmla="val 40000"/>
            </a:avLst>
          </a:prstGeom>
          <a:solidFill>
            <a:srgbClr val="000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文本"/>
          <p:cNvSpPr/>
          <p:nvPr/>
        </p:nvSpPr>
        <p:spPr>
          <a:xfrm>
            <a:off x="1015200" y="57600"/>
            <a:ext cx="2793600" cy="5220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zh-CN" altLang="en-US" sz="2700">
                <a:solidFill>
                  <a:srgbClr val="333333"/>
                </a:solidFill>
                <a:effectLst/>
                <a:latin typeface="MiSans"/>
                <a:ea typeface="MiSans"/>
              </a:rPr>
              <a:t>单击这里改文本</a:t>
            </a:r>
            <a:endParaRPr lang="zh-CN" altLang="en-US" sz="2700">
              <a:solidFill>
                <a:srgbClr val="333333"/>
              </a:solidFill>
              <a:effectLst/>
              <a:latin typeface="宋体"/>
              <a:ea typeface="宋体"/>
            </a:endParaRPr>
          </a:p>
        </p:txBody>
      </p:sp>
      <p:extLst>
        <p:ext uri="{BB962C8B-B14F-4D97-AF65-F5344CB8AC3E}">
          <p14:creationId xmlns:p14="http://schemas.microsoft.com/office/powerpoint/2010/main" xmlns="" val="2988139268"/>
        </p:ext>
      </p:extLs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advTm="2000">
        <p:comb/>
      </p:transition>
    </mc:Choice>
    <mc:Fallback xmlns="">
      <p:transition advTm="2000">
        <p:comb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4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5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0"/>
                            </p:stCondLst>
                            <p:childTnLst>
                              <p:par>
                                <p:cTn id="59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6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500"/>
                            </p:stCondLst>
                            <p:childTnLst>
                              <p:par>
                                <p:cTn id="63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6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 animBg="1"/>
      <p:bldP spid="21" grpId="0" animBg="1"/>
      <p:bldP spid="2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64800" y="1548000"/>
            <a:ext cx="4012023" cy="2674682"/>
          </a:xfrm>
          <a:prstGeom prst="rect">
            <a:avLst/>
          </a:prstGeom>
        </p:spPr>
      </p:pic>
      <p:pic>
        <p:nvPicPr>
          <p:cNvPr id="5" name="图片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00" y="1548000"/>
            <a:ext cx="4012023" cy="2674682"/>
          </a:xfrm>
          <a:prstGeom prst="rect">
            <a:avLst/>
          </a:prstGeom>
        </p:spPr>
      </p:pic>
      <p:sp>
        <p:nvSpPr>
          <p:cNvPr id="6" name="图形"/>
          <p:cNvSpPr/>
          <p:nvPr/>
        </p:nvSpPr>
        <p:spPr>
          <a:xfrm>
            <a:off x="478800" y="5652000"/>
            <a:ext cx="3510000" cy="108000"/>
          </a:xfrm>
          <a:prstGeom prst="rect">
            <a:avLst/>
          </a:prstGeom>
          <a:solidFill>
            <a:srgbClr val="000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图形"/>
          <p:cNvSpPr/>
          <p:nvPr/>
        </p:nvSpPr>
        <p:spPr>
          <a:xfrm>
            <a:off x="4294800" y="5652000"/>
            <a:ext cx="3510000" cy="108000"/>
          </a:xfrm>
          <a:prstGeom prst="rect">
            <a:avLst/>
          </a:prstGeom>
          <a:solidFill>
            <a:srgbClr val="000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图形"/>
          <p:cNvSpPr/>
          <p:nvPr/>
        </p:nvSpPr>
        <p:spPr>
          <a:xfrm>
            <a:off x="8168400" y="5652000"/>
            <a:ext cx="3510000" cy="108000"/>
          </a:xfrm>
          <a:prstGeom prst="rect">
            <a:avLst/>
          </a:prstGeom>
          <a:solidFill>
            <a:srgbClr val="000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图形"/>
          <p:cNvSpPr/>
          <p:nvPr/>
        </p:nvSpPr>
        <p:spPr>
          <a:xfrm>
            <a:off x="4068000" y="1548000"/>
            <a:ext cx="4057200" cy="2674800"/>
          </a:xfrm>
          <a:prstGeom prst="rect">
            <a:avLst/>
          </a:prstGeom>
          <a:solidFill>
            <a:srgbClr val="000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"/>
          <p:cNvSpPr/>
          <p:nvPr/>
        </p:nvSpPr>
        <p:spPr>
          <a:xfrm>
            <a:off x="4618800" y="2066400"/>
            <a:ext cx="2955600" cy="7416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zh-CN" altLang="en-US" sz="3400">
                <a:solidFill>
                  <a:srgbClr val="E5E6FF"/>
                </a:solidFill>
                <a:effectLst/>
                <a:latin typeface="MiSans"/>
                <a:ea typeface="MiSans"/>
              </a:rPr>
              <a:t>在这里输标题</a:t>
            </a:r>
            <a:endParaRPr lang="zh-CN" altLang="en-US" sz="3400">
              <a:solidFill>
                <a:srgbClr val="E5E6FF"/>
              </a:solidFill>
              <a:effectLst/>
              <a:latin typeface="宋体"/>
              <a:ea typeface="宋体"/>
            </a:endParaRPr>
          </a:p>
        </p:txBody>
      </p:sp>
      <p:sp>
        <p:nvSpPr>
          <p:cNvPr id="11" name="文本"/>
          <p:cNvSpPr/>
          <p:nvPr/>
        </p:nvSpPr>
        <p:spPr>
          <a:xfrm>
            <a:off x="4584600" y="2833200"/>
            <a:ext cx="3024000" cy="11880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>
                <a:solidFill>
                  <a:srgbClr val="E5E6FF"/>
                </a:solidFill>
                <a:effectLst/>
                <a:latin typeface="MiSans"/>
                <a:ea typeface="MiSans"/>
              </a:rPr>
              <a:t>请在这里单击输入标题，在这里单击输入标题，请这里单击输入标题</a:t>
            </a:r>
            <a:endParaRPr lang="zh-CN" altLang="en-US" sz="1400">
              <a:solidFill>
                <a:srgbClr val="E5E6FF"/>
              </a:solidFill>
              <a:effectLst/>
              <a:latin typeface="宋体"/>
              <a:ea typeface="宋体"/>
            </a:endParaRPr>
          </a:p>
        </p:txBody>
      </p:sp>
      <p:sp>
        <p:nvSpPr>
          <p:cNvPr id="12" name="文本"/>
          <p:cNvSpPr/>
          <p:nvPr/>
        </p:nvSpPr>
        <p:spPr>
          <a:xfrm>
            <a:off x="478800" y="4572000"/>
            <a:ext cx="3510000" cy="10512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>
                <a:solidFill>
                  <a:srgbClr val="333333"/>
                </a:solidFill>
                <a:effectLst/>
                <a:latin typeface="MiSans"/>
                <a:ea typeface="MiSans"/>
              </a:rPr>
              <a:t>请在这里单击输入标题，在这里单击输入标题，请这里单击输入标题</a:t>
            </a:r>
            <a:endParaRPr lang="zh-CN" altLang="en-US" sz="1400">
              <a:solidFill>
                <a:srgbClr val="333333"/>
              </a:solidFill>
              <a:effectLst/>
              <a:latin typeface="宋体"/>
              <a:ea typeface="宋体"/>
            </a:endParaRPr>
          </a:p>
        </p:txBody>
      </p:sp>
      <p:sp>
        <p:nvSpPr>
          <p:cNvPr id="13" name="文本"/>
          <p:cNvSpPr/>
          <p:nvPr/>
        </p:nvSpPr>
        <p:spPr>
          <a:xfrm>
            <a:off x="4341600" y="4572000"/>
            <a:ext cx="3510000" cy="10512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>
                <a:solidFill>
                  <a:srgbClr val="333333"/>
                </a:solidFill>
                <a:effectLst/>
                <a:latin typeface="MiSans"/>
                <a:ea typeface="MiSans"/>
              </a:rPr>
              <a:t>请在这里单击输入标题，在这里单击输入标题，请这里单击输入标题</a:t>
            </a:r>
            <a:endParaRPr lang="zh-CN" altLang="en-US" sz="1400">
              <a:solidFill>
                <a:srgbClr val="333333"/>
              </a:solidFill>
              <a:effectLst/>
              <a:latin typeface="宋体"/>
              <a:ea typeface="宋体"/>
            </a:endParaRPr>
          </a:p>
        </p:txBody>
      </p:sp>
      <p:sp>
        <p:nvSpPr>
          <p:cNvPr id="14" name="文本"/>
          <p:cNvSpPr/>
          <p:nvPr/>
        </p:nvSpPr>
        <p:spPr>
          <a:xfrm>
            <a:off x="8168400" y="4572000"/>
            <a:ext cx="3510000" cy="10512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>
                <a:solidFill>
                  <a:srgbClr val="333333"/>
                </a:solidFill>
                <a:effectLst/>
                <a:latin typeface="MiSans"/>
                <a:ea typeface="MiSans"/>
              </a:rPr>
              <a:t>请在这里单击输入标题，在这里单击输入标题，请这里单击输入标题</a:t>
            </a:r>
            <a:endParaRPr lang="zh-CN" altLang="en-US" sz="1400">
              <a:solidFill>
                <a:srgbClr val="333333"/>
              </a:solidFill>
              <a:effectLst/>
              <a:latin typeface="宋体"/>
              <a:ea typeface="宋体"/>
            </a:endParaRPr>
          </a:p>
        </p:txBody>
      </p:sp>
      <p:sp>
        <p:nvSpPr>
          <p:cNvPr id="15" name="图形"/>
          <p:cNvSpPr/>
          <p:nvPr/>
        </p:nvSpPr>
        <p:spPr>
          <a:xfrm>
            <a:off x="655200" y="0"/>
            <a:ext cx="183600" cy="727200"/>
          </a:xfrm>
          <a:prstGeom prst="roundRect">
            <a:avLst>
              <a:gd name="adj" fmla="val 40000"/>
            </a:avLst>
          </a:prstGeom>
          <a:solidFill>
            <a:srgbClr val="000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图形"/>
          <p:cNvSpPr/>
          <p:nvPr/>
        </p:nvSpPr>
        <p:spPr>
          <a:xfrm>
            <a:off x="334800" y="0"/>
            <a:ext cx="259200" cy="1029600"/>
          </a:xfrm>
          <a:prstGeom prst="roundRect">
            <a:avLst>
              <a:gd name="adj" fmla="val 40000"/>
            </a:avLst>
          </a:prstGeom>
          <a:solidFill>
            <a:srgbClr val="000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"/>
          <p:cNvSpPr/>
          <p:nvPr/>
        </p:nvSpPr>
        <p:spPr>
          <a:xfrm>
            <a:off x="1015200" y="57600"/>
            <a:ext cx="2793600" cy="5220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zh-CN" altLang="en-US" sz="2700">
                <a:solidFill>
                  <a:srgbClr val="333333"/>
                </a:solidFill>
                <a:effectLst/>
                <a:latin typeface="MiSans"/>
                <a:ea typeface="MiSans"/>
              </a:rPr>
              <a:t>单击这里改文本</a:t>
            </a:r>
            <a:endParaRPr lang="zh-CN" altLang="en-US" sz="2700">
              <a:solidFill>
                <a:srgbClr val="333333"/>
              </a:solidFill>
              <a:effectLst/>
              <a:latin typeface="宋体"/>
              <a:ea typeface="宋体"/>
            </a:endParaRPr>
          </a:p>
        </p:txBody>
      </p:sp>
      <p:extLst>
        <p:ext uri="{BB962C8B-B14F-4D97-AF65-F5344CB8AC3E}">
          <p14:creationId xmlns:p14="http://schemas.microsoft.com/office/powerpoint/2010/main" xmlns="" val="2988139268"/>
        </p:ext>
      </p:extLs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advTm="2000">
        <p14:prism isInverted="1"/>
      </p:transition>
    </mc:Choice>
    <mc:Fallback xmlns="">
      <p:transition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500"/>
                            </p:stCondLst>
                            <p:childTnLst>
                              <p:par>
                                <p:cTn id="44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4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4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000"/>
                            </p:stCondLst>
                            <p:childTnLst>
                              <p:par>
                                <p:cTn id="51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5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 animBg="1"/>
      <p:bldP spid="16" grpId="0" animBg="1"/>
      <p:bldP spid="1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图形"/>
          <p:cNvSpPr/>
          <p:nvPr/>
        </p:nvSpPr>
        <p:spPr>
          <a:xfrm>
            <a:off x="608400" y="421200"/>
            <a:ext cx="1036800" cy="3600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520" h="529">
                <a:moveTo>
                  <a:pt x="1365" y="90"/>
                </a:moveTo>
                <a:cubicBezTo>
                  <a:pt x="1347" y="90"/>
                  <a:pt x="1333" y="91"/>
                  <a:pt x="1323" y="93"/>
                </a:cubicBezTo>
                <a:cubicBezTo>
                  <a:pt x="1313" y="96"/>
                  <a:pt x="1305" y="101"/>
                  <a:pt x="1300" y="109"/>
                </a:cubicBezTo>
                <a:cubicBezTo>
                  <a:pt x="1295" y="117"/>
                  <a:pt x="1293" y="129"/>
                  <a:pt x="1293" y="146"/>
                </a:cubicBezTo>
                <a:lnTo>
                  <a:pt x="1293" y="383"/>
                </a:lnTo>
                <a:cubicBezTo>
                  <a:pt x="1293" y="399"/>
                  <a:pt x="1295" y="412"/>
                  <a:pt x="1300" y="420"/>
                </a:cubicBezTo>
                <a:cubicBezTo>
                  <a:pt x="1305" y="428"/>
                  <a:pt x="1313" y="433"/>
                  <a:pt x="1322" y="435"/>
                </a:cubicBezTo>
                <a:cubicBezTo>
                  <a:pt x="1332" y="438"/>
                  <a:pt x="1345" y="439"/>
                  <a:pt x="1363" y="439"/>
                </a:cubicBezTo>
                <a:cubicBezTo>
                  <a:pt x="1381" y="439"/>
                  <a:pt x="1394" y="438"/>
                  <a:pt x="1403" y="436"/>
                </a:cubicBezTo>
                <a:cubicBezTo>
                  <a:pt x="1413" y="434"/>
                  <a:pt x="1420" y="430"/>
                  <a:pt x="1424" y="423"/>
                </a:cubicBezTo>
                <a:cubicBezTo>
                  <a:pt x="1429" y="417"/>
                  <a:pt x="1432" y="406"/>
                  <a:pt x="1433" y="392"/>
                </a:cubicBezTo>
                <a:cubicBezTo>
                  <a:pt x="1434" y="389"/>
                  <a:pt x="1434" y="384"/>
                  <a:pt x="1434" y="377"/>
                </a:cubicBezTo>
                <a:lnTo>
                  <a:pt x="1434" y="152"/>
                </a:lnTo>
                <a:cubicBezTo>
                  <a:pt x="1434" y="133"/>
                  <a:pt x="1432" y="119"/>
                  <a:pt x="1428" y="110"/>
                </a:cubicBezTo>
                <a:cubicBezTo>
                  <a:pt x="1424" y="102"/>
                  <a:pt x="1417" y="96"/>
                  <a:pt x="1408" y="94"/>
                </a:cubicBezTo>
                <a:cubicBezTo>
                  <a:pt x="1399" y="91"/>
                  <a:pt x="1385" y="90"/>
                  <a:pt x="1365" y="90"/>
                </a:cubicBezTo>
                <a:close/>
                <a:moveTo>
                  <a:pt x="526" y="90"/>
                </a:moveTo>
                <a:cubicBezTo>
                  <a:pt x="508" y="90"/>
                  <a:pt x="494" y="91"/>
                  <a:pt x="484" y="93"/>
                </a:cubicBezTo>
                <a:cubicBezTo>
                  <a:pt x="474" y="96"/>
                  <a:pt x="466" y="101"/>
                  <a:pt x="461" y="109"/>
                </a:cubicBezTo>
                <a:cubicBezTo>
                  <a:pt x="456" y="117"/>
                  <a:pt x="454" y="129"/>
                  <a:pt x="454" y="146"/>
                </a:cubicBezTo>
                <a:lnTo>
                  <a:pt x="454" y="383"/>
                </a:lnTo>
                <a:cubicBezTo>
                  <a:pt x="454" y="399"/>
                  <a:pt x="456" y="412"/>
                  <a:pt x="461" y="420"/>
                </a:cubicBezTo>
                <a:cubicBezTo>
                  <a:pt x="466" y="428"/>
                  <a:pt x="474" y="433"/>
                  <a:pt x="483" y="435"/>
                </a:cubicBezTo>
                <a:cubicBezTo>
                  <a:pt x="493" y="438"/>
                  <a:pt x="506" y="439"/>
                  <a:pt x="524" y="439"/>
                </a:cubicBezTo>
                <a:cubicBezTo>
                  <a:pt x="542" y="439"/>
                  <a:pt x="555" y="438"/>
                  <a:pt x="564" y="436"/>
                </a:cubicBezTo>
                <a:cubicBezTo>
                  <a:pt x="574" y="434"/>
                  <a:pt x="581" y="430"/>
                  <a:pt x="585" y="423"/>
                </a:cubicBezTo>
                <a:cubicBezTo>
                  <a:pt x="590" y="417"/>
                  <a:pt x="593" y="406"/>
                  <a:pt x="594" y="392"/>
                </a:cubicBezTo>
                <a:cubicBezTo>
                  <a:pt x="595" y="389"/>
                  <a:pt x="595" y="384"/>
                  <a:pt x="595" y="377"/>
                </a:cubicBezTo>
                <a:lnTo>
                  <a:pt x="595" y="152"/>
                </a:lnTo>
                <a:cubicBezTo>
                  <a:pt x="595" y="133"/>
                  <a:pt x="593" y="119"/>
                  <a:pt x="589" y="110"/>
                </a:cubicBezTo>
                <a:cubicBezTo>
                  <a:pt x="585" y="102"/>
                  <a:pt x="578" y="96"/>
                  <a:pt x="569" y="94"/>
                </a:cubicBezTo>
                <a:cubicBezTo>
                  <a:pt x="560" y="91"/>
                  <a:pt x="546" y="90"/>
                  <a:pt x="526" y="90"/>
                </a:cubicBezTo>
                <a:close/>
                <a:moveTo>
                  <a:pt x="945" y="1"/>
                </a:moveTo>
                <a:cubicBezTo>
                  <a:pt x="985" y="1"/>
                  <a:pt x="1016" y="7"/>
                  <a:pt x="1037" y="20"/>
                </a:cubicBezTo>
                <a:cubicBezTo>
                  <a:pt x="1058" y="32"/>
                  <a:pt x="1072" y="50"/>
                  <a:pt x="1079" y="74"/>
                </a:cubicBezTo>
                <a:cubicBezTo>
                  <a:pt x="1087" y="98"/>
                  <a:pt x="1090" y="131"/>
                  <a:pt x="1090" y="174"/>
                </a:cubicBezTo>
                <a:cubicBezTo>
                  <a:pt x="1090" y="179"/>
                  <a:pt x="1089" y="183"/>
                  <a:pt x="1086" y="186"/>
                </a:cubicBezTo>
                <a:cubicBezTo>
                  <a:pt x="1083" y="189"/>
                  <a:pt x="1079" y="190"/>
                  <a:pt x="1074" y="190"/>
                </a:cubicBezTo>
                <a:lnTo>
                  <a:pt x="1029" y="190"/>
                </a:lnTo>
                <a:cubicBezTo>
                  <a:pt x="1024" y="190"/>
                  <a:pt x="1019" y="189"/>
                  <a:pt x="1016" y="186"/>
                </a:cubicBezTo>
                <a:cubicBezTo>
                  <a:pt x="1013" y="183"/>
                  <a:pt x="1012" y="179"/>
                  <a:pt x="1012" y="174"/>
                </a:cubicBezTo>
                <a:cubicBezTo>
                  <a:pt x="1012" y="147"/>
                  <a:pt x="1011" y="128"/>
                  <a:pt x="1009" y="117"/>
                </a:cubicBezTo>
                <a:cubicBezTo>
                  <a:pt x="1008" y="105"/>
                  <a:pt x="1002" y="96"/>
                  <a:pt x="993" y="90"/>
                </a:cubicBezTo>
                <a:cubicBezTo>
                  <a:pt x="983" y="83"/>
                  <a:pt x="967" y="80"/>
                  <a:pt x="945" y="80"/>
                </a:cubicBezTo>
                <a:cubicBezTo>
                  <a:pt x="921" y="80"/>
                  <a:pt x="904" y="83"/>
                  <a:pt x="893" y="89"/>
                </a:cubicBezTo>
                <a:cubicBezTo>
                  <a:pt x="882" y="95"/>
                  <a:pt x="875" y="105"/>
                  <a:pt x="872" y="119"/>
                </a:cubicBezTo>
                <a:cubicBezTo>
                  <a:pt x="869" y="133"/>
                  <a:pt x="867" y="155"/>
                  <a:pt x="867" y="185"/>
                </a:cubicBezTo>
                <a:lnTo>
                  <a:pt x="867" y="256"/>
                </a:lnTo>
                <a:lnTo>
                  <a:pt x="867" y="332"/>
                </a:lnTo>
                <a:cubicBezTo>
                  <a:pt x="867" y="366"/>
                  <a:pt x="869" y="391"/>
                  <a:pt x="872" y="407"/>
                </a:cubicBezTo>
                <a:cubicBezTo>
                  <a:pt x="875" y="422"/>
                  <a:pt x="882" y="433"/>
                  <a:pt x="893" y="440"/>
                </a:cubicBezTo>
                <a:cubicBezTo>
                  <a:pt x="904" y="446"/>
                  <a:pt x="921" y="450"/>
                  <a:pt x="945" y="450"/>
                </a:cubicBezTo>
                <a:cubicBezTo>
                  <a:pt x="966" y="450"/>
                  <a:pt x="982" y="447"/>
                  <a:pt x="992" y="443"/>
                </a:cubicBezTo>
                <a:cubicBezTo>
                  <a:pt x="1001" y="438"/>
                  <a:pt x="1008" y="430"/>
                  <a:pt x="1012" y="419"/>
                </a:cubicBezTo>
                <a:cubicBezTo>
                  <a:pt x="1015" y="407"/>
                  <a:pt x="1017" y="390"/>
                  <a:pt x="1017" y="366"/>
                </a:cubicBezTo>
                <a:cubicBezTo>
                  <a:pt x="1017" y="358"/>
                  <a:pt x="1017" y="340"/>
                  <a:pt x="1016" y="314"/>
                </a:cubicBezTo>
                <a:lnTo>
                  <a:pt x="923" y="314"/>
                </a:lnTo>
                <a:cubicBezTo>
                  <a:pt x="912" y="314"/>
                  <a:pt x="906" y="309"/>
                  <a:pt x="906" y="297"/>
                </a:cubicBezTo>
                <a:lnTo>
                  <a:pt x="906" y="253"/>
                </a:lnTo>
                <a:cubicBezTo>
                  <a:pt x="906" y="247"/>
                  <a:pt x="907" y="243"/>
                  <a:pt x="910" y="240"/>
                </a:cubicBezTo>
                <a:cubicBezTo>
                  <a:pt x="913" y="237"/>
                  <a:pt x="917" y="236"/>
                  <a:pt x="922" y="236"/>
                </a:cubicBezTo>
                <a:lnTo>
                  <a:pt x="1076" y="235"/>
                </a:lnTo>
                <a:cubicBezTo>
                  <a:pt x="1086" y="235"/>
                  <a:pt x="1091" y="239"/>
                  <a:pt x="1093" y="248"/>
                </a:cubicBezTo>
                <a:cubicBezTo>
                  <a:pt x="1093" y="249"/>
                  <a:pt x="1093" y="251"/>
                  <a:pt x="1093" y="254"/>
                </a:cubicBezTo>
                <a:lnTo>
                  <a:pt x="1094" y="306"/>
                </a:lnTo>
                <a:cubicBezTo>
                  <a:pt x="1094" y="365"/>
                  <a:pt x="1090" y="409"/>
                  <a:pt x="1084" y="440"/>
                </a:cubicBezTo>
                <a:cubicBezTo>
                  <a:pt x="1077" y="470"/>
                  <a:pt x="1064" y="492"/>
                  <a:pt x="1042" y="507"/>
                </a:cubicBezTo>
                <a:cubicBezTo>
                  <a:pt x="1021" y="521"/>
                  <a:pt x="989" y="528"/>
                  <a:pt x="945" y="528"/>
                </a:cubicBezTo>
                <a:cubicBezTo>
                  <a:pt x="899" y="528"/>
                  <a:pt x="866" y="521"/>
                  <a:pt x="844" y="508"/>
                </a:cubicBezTo>
                <a:cubicBezTo>
                  <a:pt x="823" y="495"/>
                  <a:pt x="809" y="475"/>
                  <a:pt x="803" y="449"/>
                </a:cubicBezTo>
                <a:cubicBezTo>
                  <a:pt x="796" y="423"/>
                  <a:pt x="793" y="385"/>
                  <a:pt x="793" y="335"/>
                </a:cubicBezTo>
                <a:lnTo>
                  <a:pt x="794" y="256"/>
                </a:lnTo>
                <a:lnTo>
                  <a:pt x="793" y="181"/>
                </a:lnTo>
                <a:cubicBezTo>
                  <a:pt x="793" y="134"/>
                  <a:pt x="796" y="98"/>
                  <a:pt x="802" y="74"/>
                </a:cubicBezTo>
                <a:cubicBezTo>
                  <a:pt x="808" y="50"/>
                  <a:pt x="822" y="32"/>
                  <a:pt x="844" y="20"/>
                </a:cubicBezTo>
                <a:cubicBezTo>
                  <a:pt x="866" y="7"/>
                  <a:pt x="899" y="1"/>
                  <a:pt x="945" y="1"/>
                </a:cubicBezTo>
                <a:close/>
                <a:moveTo>
                  <a:pt x="1365" y="1"/>
                </a:moveTo>
                <a:cubicBezTo>
                  <a:pt x="1412" y="1"/>
                  <a:pt x="1447" y="4"/>
                  <a:pt x="1468" y="11"/>
                </a:cubicBezTo>
                <a:cubicBezTo>
                  <a:pt x="1490" y="18"/>
                  <a:pt x="1504" y="29"/>
                  <a:pt x="1510" y="44"/>
                </a:cubicBezTo>
                <a:cubicBezTo>
                  <a:pt x="1517" y="58"/>
                  <a:pt x="1520" y="80"/>
                  <a:pt x="1520" y="110"/>
                </a:cubicBezTo>
                <a:lnTo>
                  <a:pt x="1519" y="154"/>
                </a:lnTo>
                <a:lnTo>
                  <a:pt x="1519" y="373"/>
                </a:lnTo>
                <a:lnTo>
                  <a:pt x="1519" y="411"/>
                </a:lnTo>
                <a:cubicBezTo>
                  <a:pt x="1519" y="443"/>
                  <a:pt x="1516" y="466"/>
                  <a:pt x="1510" y="481"/>
                </a:cubicBezTo>
                <a:cubicBezTo>
                  <a:pt x="1504" y="496"/>
                  <a:pt x="1490" y="508"/>
                  <a:pt x="1468" y="515"/>
                </a:cubicBezTo>
                <a:cubicBezTo>
                  <a:pt x="1446" y="523"/>
                  <a:pt x="1411" y="526"/>
                  <a:pt x="1363" y="526"/>
                </a:cubicBezTo>
                <a:cubicBezTo>
                  <a:pt x="1319" y="526"/>
                  <a:pt x="1287" y="523"/>
                  <a:pt x="1265" y="517"/>
                </a:cubicBezTo>
                <a:cubicBezTo>
                  <a:pt x="1243" y="511"/>
                  <a:pt x="1229" y="501"/>
                  <a:pt x="1221" y="487"/>
                </a:cubicBezTo>
                <a:cubicBezTo>
                  <a:pt x="1214" y="474"/>
                  <a:pt x="1209" y="455"/>
                  <a:pt x="1208" y="429"/>
                </a:cubicBezTo>
                <a:cubicBezTo>
                  <a:pt x="1208" y="422"/>
                  <a:pt x="1208" y="410"/>
                  <a:pt x="1208" y="394"/>
                </a:cubicBezTo>
                <a:lnTo>
                  <a:pt x="1208" y="142"/>
                </a:lnTo>
                <a:cubicBezTo>
                  <a:pt x="1208" y="100"/>
                  <a:pt x="1210" y="70"/>
                  <a:pt x="1215" y="53"/>
                </a:cubicBezTo>
                <a:cubicBezTo>
                  <a:pt x="1219" y="36"/>
                  <a:pt x="1233" y="23"/>
                  <a:pt x="1255" y="14"/>
                </a:cubicBezTo>
                <a:cubicBezTo>
                  <a:pt x="1276" y="5"/>
                  <a:pt x="1313" y="1"/>
                  <a:pt x="1365" y="1"/>
                </a:cubicBezTo>
                <a:close/>
                <a:moveTo>
                  <a:pt x="526" y="1"/>
                </a:moveTo>
                <a:cubicBezTo>
                  <a:pt x="573" y="1"/>
                  <a:pt x="608" y="4"/>
                  <a:pt x="629" y="11"/>
                </a:cubicBezTo>
                <a:cubicBezTo>
                  <a:pt x="651" y="18"/>
                  <a:pt x="665" y="29"/>
                  <a:pt x="671" y="44"/>
                </a:cubicBezTo>
                <a:cubicBezTo>
                  <a:pt x="678" y="58"/>
                  <a:pt x="681" y="80"/>
                  <a:pt x="681" y="110"/>
                </a:cubicBezTo>
                <a:lnTo>
                  <a:pt x="680" y="154"/>
                </a:lnTo>
                <a:lnTo>
                  <a:pt x="680" y="373"/>
                </a:lnTo>
                <a:lnTo>
                  <a:pt x="680" y="411"/>
                </a:lnTo>
                <a:cubicBezTo>
                  <a:pt x="680" y="443"/>
                  <a:pt x="677" y="466"/>
                  <a:pt x="671" y="481"/>
                </a:cubicBezTo>
                <a:cubicBezTo>
                  <a:pt x="665" y="496"/>
                  <a:pt x="651" y="508"/>
                  <a:pt x="629" y="515"/>
                </a:cubicBezTo>
                <a:cubicBezTo>
                  <a:pt x="607" y="523"/>
                  <a:pt x="572" y="526"/>
                  <a:pt x="524" y="526"/>
                </a:cubicBezTo>
                <a:cubicBezTo>
                  <a:pt x="480" y="526"/>
                  <a:pt x="448" y="523"/>
                  <a:pt x="426" y="517"/>
                </a:cubicBezTo>
                <a:cubicBezTo>
                  <a:pt x="404" y="511"/>
                  <a:pt x="390" y="501"/>
                  <a:pt x="382" y="487"/>
                </a:cubicBezTo>
                <a:cubicBezTo>
                  <a:pt x="375" y="474"/>
                  <a:pt x="370" y="455"/>
                  <a:pt x="369" y="429"/>
                </a:cubicBezTo>
                <a:cubicBezTo>
                  <a:pt x="369" y="422"/>
                  <a:pt x="369" y="410"/>
                  <a:pt x="369" y="394"/>
                </a:cubicBezTo>
                <a:lnTo>
                  <a:pt x="369" y="142"/>
                </a:lnTo>
                <a:cubicBezTo>
                  <a:pt x="369" y="100"/>
                  <a:pt x="371" y="70"/>
                  <a:pt x="376" y="53"/>
                </a:cubicBezTo>
                <a:cubicBezTo>
                  <a:pt x="380" y="36"/>
                  <a:pt x="394" y="23"/>
                  <a:pt x="416" y="14"/>
                </a:cubicBezTo>
                <a:cubicBezTo>
                  <a:pt x="437" y="5"/>
                  <a:pt x="474" y="1"/>
                  <a:pt x="526" y="1"/>
                </a:cubicBezTo>
                <a:close/>
                <a:moveTo>
                  <a:pt x="17" y="0"/>
                </a:moveTo>
                <a:lnTo>
                  <a:pt x="67" y="0"/>
                </a:lnTo>
                <a:cubicBezTo>
                  <a:pt x="78" y="0"/>
                  <a:pt x="84" y="6"/>
                  <a:pt x="84" y="17"/>
                </a:cubicBezTo>
                <a:lnTo>
                  <a:pt x="85" y="417"/>
                </a:lnTo>
                <a:cubicBezTo>
                  <a:pt x="85" y="425"/>
                  <a:pt x="86" y="431"/>
                  <a:pt x="89" y="435"/>
                </a:cubicBezTo>
                <a:cubicBezTo>
                  <a:pt x="92" y="438"/>
                  <a:pt x="97" y="441"/>
                  <a:pt x="105" y="443"/>
                </a:cubicBezTo>
                <a:cubicBezTo>
                  <a:pt x="113" y="444"/>
                  <a:pt x="125" y="445"/>
                  <a:pt x="141" y="445"/>
                </a:cubicBezTo>
                <a:cubicBezTo>
                  <a:pt x="157" y="445"/>
                  <a:pt x="189" y="444"/>
                  <a:pt x="237" y="442"/>
                </a:cubicBezTo>
                <a:cubicBezTo>
                  <a:pt x="243" y="442"/>
                  <a:pt x="247" y="443"/>
                  <a:pt x="251" y="446"/>
                </a:cubicBezTo>
                <a:cubicBezTo>
                  <a:pt x="254" y="449"/>
                  <a:pt x="255" y="454"/>
                  <a:pt x="255" y="459"/>
                </a:cubicBezTo>
                <a:lnTo>
                  <a:pt x="255" y="510"/>
                </a:lnTo>
                <a:cubicBezTo>
                  <a:pt x="255" y="520"/>
                  <a:pt x="250" y="526"/>
                  <a:pt x="238" y="526"/>
                </a:cubicBezTo>
                <a:cubicBezTo>
                  <a:pt x="192" y="528"/>
                  <a:pt x="157" y="529"/>
                  <a:pt x="132" y="529"/>
                </a:cubicBezTo>
                <a:cubicBezTo>
                  <a:pt x="100" y="529"/>
                  <a:pt x="75" y="527"/>
                  <a:pt x="56" y="522"/>
                </a:cubicBezTo>
                <a:cubicBezTo>
                  <a:pt x="38" y="518"/>
                  <a:pt x="24" y="510"/>
                  <a:pt x="15" y="497"/>
                </a:cubicBezTo>
                <a:cubicBezTo>
                  <a:pt x="5" y="485"/>
                  <a:pt x="1" y="466"/>
                  <a:pt x="1" y="442"/>
                </a:cubicBezTo>
                <a:lnTo>
                  <a:pt x="0" y="17"/>
                </a:lnTo>
                <a:cubicBezTo>
                  <a:pt x="0" y="12"/>
                  <a:pt x="1" y="7"/>
                  <a:pt x="4" y="4"/>
                </a:cubicBezTo>
                <a:cubicBezTo>
                  <a:pt x="7" y="1"/>
                  <a:pt x="12" y="0"/>
                  <a:pt x="17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图形"/>
          <p:cNvSpPr/>
          <p:nvPr/>
        </p:nvSpPr>
        <p:spPr>
          <a:xfrm>
            <a:off x="3837600" y="6224400"/>
            <a:ext cx="1418400" cy="6300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232" h="994">
                <a:moveTo>
                  <a:pt x="1116" y="0"/>
                </a:moveTo>
                <a:cubicBezTo>
                  <a:pt x="1688" y="0"/>
                  <a:pt x="2160" y="427"/>
                  <a:pt x="2231" y="980"/>
                </a:cubicBezTo>
                <a:lnTo>
                  <a:pt x="2232" y="994"/>
                </a:lnTo>
                <a:lnTo>
                  <a:pt x="0" y="994"/>
                </a:lnTo>
                <a:lnTo>
                  <a:pt x="2" y="980"/>
                </a:lnTo>
                <a:cubicBezTo>
                  <a:pt x="72" y="427"/>
                  <a:pt x="544" y="0"/>
                  <a:pt x="1116" y="0"/>
                </a:cubicBezTo>
                <a:close/>
              </a:path>
            </a:pathLst>
          </a:custGeom>
          <a:solidFill>
            <a:srgbClr val="000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图形"/>
          <p:cNvSpPr/>
          <p:nvPr/>
        </p:nvSpPr>
        <p:spPr>
          <a:xfrm>
            <a:off x="5547600" y="4510800"/>
            <a:ext cx="2250000" cy="410400"/>
          </a:xfrm>
          <a:prstGeom prst="roundRect">
            <a:avLst>
              <a:gd name="adj" fmla="val 28748"/>
            </a:avLst>
          </a:prstGeom>
          <a:solidFill>
            <a:srgbClr val="000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图形"/>
          <p:cNvSpPr/>
          <p:nvPr/>
        </p:nvSpPr>
        <p:spPr>
          <a:xfrm>
            <a:off x="5641200" y="1501200"/>
            <a:ext cx="2854800" cy="4536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941" h="943">
                <a:moveTo>
                  <a:pt x="92" y="494"/>
                </a:moveTo>
                <a:lnTo>
                  <a:pt x="92" y="839"/>
                </a:lnTo>
                <a:lnTo>
                  <a:pt x="253" y="839"/>
                </a:lnTo>
                <a:cubicBezTo>
                  <a:pt x="343" y="839"/>
                  <a:pt x="412" y="823"/>
                  <a:pt x="460" y="793"/>
                </a:cubicBezTo>
                <a:cubicBezTo>
                  <a:pt x="508" y="762"/>
                  <a:pt x="532" y="717"/>
                  <a:pt x="532" y="659"/>
                </a:cubicBezTo>
                <a:cubicBezTo>
                  <a:pt x="532" y="606"/>
                  <a:pt x="508" y="565"/>
                  <a:pt x="461" y="537"/>
                </a:cubicBezTo>
                <a:cubicBezTo>
                  <a:pt x="415" y="509"/>
                  <a:pt x="348" y="494"/>
                  <a:pt x="260" y="494"/>
                </a:cubicBezTo>
                <a:lnTo>
                  <a:pt x="92" y="494"/>
                </a:lnTo>
                <a:close/>
                <a:moveTo>
                  <a:pt x="92" y="104"/>
                </a:moveTo>
                <a:lnTo>
                  <a:pt x="92" y="406"/>
                </a:lnTo>
                <a:lnTo>
                  <a:pt x="260" y="406"/>
                </a:lnTo>
                <a:cubicBezTo>
                  <a:pt x="332" y="406"/>
                  <a:pt x="387" y="392"/>
                  <a:pt x="427" y="364"/>
                </a:cubicBezTo>
                <a:cubicBezTo>
                  <a:pt x="466" y="337"/>
                  <a:pt x="486" y="298"/>
                  <a:pt x="486" y="248"/>
                </a:cubicBezTo>
                <a:cubicBezTo>
                  <a:pt x="486" y="202"/>
                  <a:pt x="466" y="166"/>
                  <a:pt x="425" y="142"/>
                </a:cubicBezTo>
                <a:cubicBezTo>
                  <a:pt x="385" y="117"/>
                  <a:pt x="328" y="104"/>
                  <a:pt x="253" y="104"/>
                </a:cubicBezTo>
                <a:lnTo>
                  <a:pt x="92" y="104"/>
                </a:lnTo>
                <a:close/>
                <a:moveTo>
                  <a:pt x="3815" y="17"/>
                </a:moveTo>
                <a:lnTo>
                  <a:pt x="4359" y="17"/>
                </a:lnTo>
                <a:lnTo>
                  <a:pt x="4359" y="104"/>
                </a:lnTo>
                <a:lnTo>
                  <a:pt x="3907" y="104"/>
                </a:lnTo>
                <a:lnTo>
                  <a:pt x="3907" y="409"/>
                </a:lnTo>
                <a:lnTo>
                  <a:pt x="4332" y="409"/>
                </a:lnTo>
                <a:lnTo>
                  <a:pt x="4332" y="497"/>
                </a:lnTo>
                <a:lnTo>
                  <a:pt x="3907" y="497"/>
                </a:lnTo>
                <a:lnTo>
                  <a:pt x="3907" y="839"/>
                </a:lnTo>
                <a:lnTo>
                  <a:pt x="4374" y="839"/>
                </a:lnTo>
                <a:lnTo>
                  <a:pt x="4374" y="926"/>
                </a:lnTo>
                <a:lnTo>
                  <a:pt x="3815" y="926"/>
                </a:lnTo>
                <a:lnTo>
                  <a:pt x="3815" y="17"/>
                </a:lnTo>
                <a:close/>
                <a:moveTo>
                  <a:pt x="2880" y="17"/>
                </a:moveTo>
                <a:lnTo>
                  <a:pt x="2976" y="17"/>
                </a:lnTo>
                <a:lnTo>
                  <a:pt x="3464" y="761"/>
                </a:lnTo>
                <a:lnTo>
                  <a:pt x="3470" y="761"/>
                </a:lnTo>
                <a:lnTo>
                  <a:pt x="3470" y="17"/>
                </a:lnTo>
                <a:lnTo>
                  <a:pt x="3563" y="17"/>
                </a:lnTo>
                <a:lnTo>
                  <a:pt x="3563" y="926"/>
                </a:lnTo>
                <a:lnTo>
                  <a:pt x="3467" y="926"/>
                </a:lnTo>
                <a:lnTo>
                  <a:pt x="2978" y="181"/>
                </a:lnTo>
                <a:lnTo>
                  <a:pt x="2972" y="181"/>
                </a:lnTo>
                <a:lnTo>
                  <a:pt x="2972" y="926"/>
                </a:lnTo>
                <a:lnTo>
                  <a:pt x="2880" y="926"/>
                </a:lnTo>
                <a:lnTo>
                  <a:pt x="2880" y="17"/>
                </a:lnTo>
                <a:close/>
                <a:moveTo>
                  <a:pt x="2536" y="17"/>
                </a:moveTo>
                <a:lnTo>
                  <a:pt x="2628" y="17"/>
                </a:lnTo>
                <a:lnTo>
                  <a:pt x="2628" y="926"/>
                </a:lnTo>
                <a:lnTo>
                  <a:pt x="2536" y="926"/>
                </a:lnTo>
                <a:lnTo>
                  <a:pt x="2536" y="17"/>
                </a:lnTo>
                <a:close/>
                <a:moveTo>
                  <a:pt x="853" y="17"/>
                </a:moveTo>
                <a:lnTo>
                  <a:pt x="945" y="17"/>
                </a:lnTo>
                <a:lnTo>
                  <a:pt x="945" y="589"/>
                </a:lnTo>
                <a:cubicBezTo>
                  <a:pt x="945" y="671"/>
                  <a:pt x="966" y="736"/>
                  <a:pt x="1008" y="784"/>
                </a:cubicBezTo>
                <a:cubicBezTo>
                  <a:pt x="1049" y="832"/>
                  <a:pt x="1105" y="856"/>
                  <a:pt x="1176" y="856"/>
                </a:cubicBezTo>
                <a:cubicBezTo>
                  <a:pt x="1247" y="856"/>
                  <a:pt x="1303" y="832"/>
                  <a:pt x="1344" y="785"/>
                </a:cubicBezTo>
                <a:cubicBezTo>
                  <a:pt x="1386" y="739"/>
                  <a:pt x="1406" y="675"/>
                  <a:pt x="1406" y="594"/>
                </a:cubicBezTo>
                <a:lnTo>
                  <a:pt x="1406" y="17"/>
                </a:lnTo>
                <a:lnTo>
                  <a:pt x="1500" y="17"/>
                </a:lnTo>
                <a:lnTo>
                  <a:pt x="1500" y="602"/>
                </a:lnTo>
                <a:cubicBezTo>
                  <a:pt x="1500" y="671"/>
                  <a:pt x="1487" y="731"/>
                  <a:pt x="1460" y="783"/>
                </a:cubicBezTo>
                <a:cubicBezTo>
                  <a:pt x="1434" y="835"/>
                  <a:pt x="1396" y="874"/>
                  <a:pt x="1347" y="902"/>
                </a:cubicBezTo>
                <a:cubicBezTo>
                  <a:pt x="1299" y="929"/>
                  <a:pt x="1241" y="943"/>
                  <a:pt x="1176" y="943"/>
                </a:cubicBezTo>
                <a:cubicBezTo>
                  <a:pt x="1110" y="943"/>
                  <a:pt x="1053" y="929"/>
                  <a:pt x="1005" y="902"/>
                </a:cubicBezTo>
                <a:cubicBezTo>
                  <a:pt x="956" y="874"/>
                  <a:pt x="919" y="835"/>
                  <a:pt x="893" y="783"/>
                </a:cubicBezTo>
                <a:cubicBezTo>
                  <a:pt x="866" y="731"/>
                  <a:pt x="853" y="671"/>
                  <a:pt x="853" y="602"/>
                </a:cubicBezTo>
                <a:lnTo>
                  <a:pt x="853" y="17"/>
                </a:lnTo>
                <a:close/>
                <a:moveTo>
                  <a:pt x="0" y="17"/>
                </a:moveTo>
                <a:lnTo>
                  <a:pt x="265" y="17"/>
                </a:lnTo>
                <a:cubicBezTo>
                  <a:pt x="368" y="17"/>
                  <a:pt x="446" y="37"/>
                  <a:pt x="501" y="77"/>
                </a:cubicBezTo>
                <a:cubicBezTo>
                  <a:pt x="556" y="117"/>
                  <a:pt x="583" y="174"/>
                  <a:pt x="583" y="247"/>
                </a:cubicBezTo>
                <a:cubicBezTo>
                  <a:pt x="583" y="296"/>
                  <a:pt x="569" y="338"/>
                  <a:pt x="540" y="373"/>
                </a:cubicBezTo>
                <a:cubicBezTo>
                  <a:pt x="511" y="407"/>
                  <a:pt x="472" y="431"/>
                  <a:pt x="421" y="444"/>
                </a:cubicBezTo>
                <a:lnTo>
                  <a:pt x="421" y="451"/>
                </a:lnTo>
                <a:cubicBezTo>
                  <a:pt x="486" y="460"/>
                  <a:pt x="537" y="483"/>
                  <a:pt x="574" y="521"/>
                </a:cubicBezTo>
                <a:cubicBezTo>
                  <a:pt x="610" y="559"/>
                  <a:pt x="629" y="607"/>
                  <a:pt x="629" y="665"/>
                </a:cubicBezTo>
                <a:cubicBezTo>
                  <a:pt x="629" y="749"/>
                  <a:pt x="597" y="813"/>
                  <a:pt x="535" y="859"/>
                </a:cubicBezTo>
                <a:cubicBezTo>
                  <a:pt x="472" y="904"/>
                  <a:pt x="382" y="926"/>
                  <a:pt x="266" y="926"/>
                </a:cubicBezTo>
                <a:lnTo>
                  <a:pt x="0" y="926"/>
                </a:lnTo>
                <a:lnTo>
                  <a:pt x="0" y="17"/>
                </a:lnTo>
                <a:close/>
                <a:moveTo>
                  <a:pt x="5637" y="0"/>
                </a:moveTo>
                <a:cubicBezTo>
                  <a:pt x="5702" y="0"/>
                  <a:pt x="5760" y="14"/>
                  <a:pt x="5809" y="41"/>
                </a:cubicBezTo>
                <a:cubicBezTo>
                  <a:pt x="5858" y="68"/>
                  <a:pt x="5899" y="106"/>
                  <a:pt x="5931" y="155"/>
                </a:cubicBezTo>
                <a:lnTo>
                  <a:pt x="5857" y="208"/>
                </a:lnTo>
                <a:cubicBezTo>
                  <a:pt x="5830" y="171"/>
                  <a:pt x="5797" y="142"/>
                  <a:pt x="5758" y="120"/>
                </a:cubicBezTo>
                <a:cubicBezTo>
                  <a:pt x="5720" y="98"/>
                  <a:pt x="5678" y="88"/>
                  <a:pt x="5634" y="88"/>
                </a:cubicBezTo>
                <a:cubicBezTo>
                  <a:pt x="5596" y="88"/>
                  <a:pt x="5561" y="94"/>
                  <a:pt x="5529" y="108"/>
                </a:cubicBezTo>
                <a:cubicBezTo>
                  <a:pt x="5497" y="122"/>
                  <a:pt x="5471" y="140"/>
                  <a:pt x="5453" y="164"/>
                </a:cubicBezTo>
                <a:cubicBezTo>
                  <a:pt x="5435" y="188"/>
                  <a:pt x="5425" y="215"/>
                  <a:pt x="5425" y="244"/>
                </a:cubicBezTo>
                <a:cubicBezTo>
                  <a:pt x="5425" y="280"/>
                  <a:pt x="5436" y="311"/>
                  <a:pt x="5456" y="334"/>
                </a:cubicBezTo>
                <a:cubicBezTo>
                  <a:pt x="5476" y="358"/>
                  <a:pt x="5502" y="376"/>
                  <a:pt x="5533" y="389"/>
                </a:cubicBezTo>
                <a:cubicBezTo>
                  <a:pt x="5565" y="402"/>
                  <a:pt x="5606" y="415"/>
                  <a:pt x="5657" y="428"/>
                </a:cubicBezTo>
                <a:cubicBezTo>
                  <a:pt x="5717" y="445"/>
                  <a:pt x="5767" y="464"/>
                  <a:pt x="5808" y="484"/>
                </a:cubicBezTo>
                <a:cubicBezTo>
                  <a:pt x="5848" y="504"/>
                  <a:pt x="5880" y="530"/>
                  <a:pt x="5905" y="564"/>
                </a:cubicBezTo>
                <a:cubicBezTo>
                  <a:pt x="5929" y="598"/>
                  <a:pt x="5941" y="640"/>
                  <a:pt x="5941" y="691"/>
                </a:cubicBezTo>
                <a:cubicBezTo>
                  <a:pt x="5941" y="742"/>
                  <a:pt x="5929" y="787"/>
                  <a:pt x="5904" y="825"/>
                </a:cubicBezTo>
                <a:cubicBezTo>
                  <a:pt x="5878" y="863"/>
                  <a:pt x="5842" y="892"/>
                  <a:pt x="5796" y="913"/>
                </a:cubicBezTo>
                <a:cubicBezTo>
                  <a:pt x="5749" y="933"/>
                  <a:pt x="5694" y="943"/>
                  <a:pt x="5632" y="943"/>
                </a:cubicBezTo>
                <a:cubicBezTo>
                  <a:pt x="5563" y="943"/>
                  <a:pt x="5500" y="928"/>
                  <a:pt x="5444" y="898"/>
                </a:cubicBezTo>
                <a:cubicBezTo>
                  <a:pt x="5388" y="868"/>
                  <a:pt x="5343" y="825"/>
                  <a:pt x="5309" y="768"/>
                </a:cubicBezTo>
                <a:lnTo>
                  <a:pt x="5388" y="720"/>
                </a:lnTo>
                <a:cubicBezTo>
                  <a:pt x="5415" y="765"/>
                  <a:pt x="5449" y="799"/>
                  <a:pt x="5491" y="821"/>
                </a:cubicBezTo>
                <a:cubicBezTo>
                  <a:pt x="5533" y="844"/>
                  <a:pt x="5580" y="856"/>
                  <a:pt x="5633" y="856"/>
                </a:cubicBezTo>
                <a:cubicBezTo>
                  <a:pt x="5674" y="856"/>
                  <a:pt x="5710" y="849"/>
                  <a:pt x="5743" y="835"/>
                </a:cubicBezTo>
                <a:cubicBezTo>
                  <a:pt x="5775" y="822"/>
                  <a:pt x="5801" y="803"/>
                  <a:pt x="5819" y="778"/>
                </a:cubicBezTo>
                <a:cubicBezTo>
                  <a:pt x="5837" y="754"/>
                  <a:pt x="5847" y="726"/>
                  <a:pt x="5847" y="696"/>
                </a:cubicBezTo>
                <a:cubicBezTo>
                  <a:pt x="5847" y="664"/>
                  <a:pt x="5839" y="637"/>
                  <a:pt x="5823" y="616"/>
                </a:cubicBezTo>
                <a:cubicBezTo>
                  <a:pt x="5807" y="594"/>
                  <a:pt x="5782" y="575"/>
                  <a:pt x="5749" y="559"/>
                </a:cubicBezTo>
                <a:cubicBezTo>
                  <a:pt x="5716" y="542"/>
                  <a:pt x="5670" y="526"/>
                  <a:pt x="5613" y="510"/>
                </a:cubicBezTo>
                <a:cubicBezTo>
                  <a:pt x="5552" y="492"/>
                  <a:pt x="5502" y="475"/>
                  <a:pt x="5464" y="457"/>
                </a:cubicBezTo>
                <a:cubicBezTo>
                  <a:pt x="5426" y="440"/>
                  <a:pt x="5395" y="414"/>
                  <a:pt x="5369" y="381"/>
                </a:cubicBezTo>
                <a:cubicBezTo>
                  <a:pt x="5343" y="348"/>
                  <a:pt x="5331" y="304"/>
                  <a:pt x="5331" y="251"/>
                </a:cubicBezTo>
                <a:cubicBezTo>
                  <a:pt x="5331" y="203"/>
                  <a:pt x="5343" y="160"/>
                  <a:pt x="5369" y="121"/>
                </a:cubicBezTo>
                <a:cubicBezTo>
                  <a:pt x="5395" y="83"/>
                  <a:pt x="5431" y="53"/>
                  <a:pt x="5477" y="32"/>
                </a:cubicBezTo>
                <a:cubicBezTo>
                  <a:pt x="5523" y="11"/>
                  <a:pt x="5577" y="0"/>
                  <a:pt x="5637" y="0"/>
                </a:cubicBezTo>
                <a:close/>
                <a:moveTo>
                  <a:pt x="4853" y="0"/>
                </a:moveTo>
                <a:cubicBezTo>
                  <a:pt x="4918" y="0"/>
                  <a:pt x="4976" y="14"/>
                  <a:pt x="5025" y="41"/>
                </a:cubicBezTo>
                <a:cubicBezTo>
                  <a:pt x="5074" y="68"/>
                  <a:pt x="5115" y="106"/>
                  <a:pt x="5147" y="155"/>
                </a:cubicBezTo>
                <a:lnTo>
                  <a:pt x="5073" y="208"/>
                </a:lnTo>
                <a:cubicBezTo>
                  <a:pt x="5046" y="171"/>
                  <a:pt x="5013" y="142"/>
                  <a:pt x="4974" y="120"/>
                </a:cubicBezTo>
                <a:cubicBezTo>
                  <a:pt x="4936" y="98"/>
                  <a:pt x="4894" y="88"/>
                  <a:pt x="4850" y="88"/>
                </a:cubicBezTo>
                <a:cubicBezTo>
                  <a:pt x="4812" y="88"/>
                  <a:pt x="4777" y="94"/>
                  <a:pt x="4745" y="108"/>
                </a:cubicBezTo>
                <a:cubicBezTo>
                  <a:pt x="4713" y="122"/>
                  <a:pt x="4687" y="140"/>
                  <a:pt x="4669" y="164"/>
                </a:cubicBezTo>
                <a:cubicBezTo>
                  <a:pt x="4651" y="188"/>
                  <a:pt x="4641" y="215"/>
                  <a:pt x="4641" y="244"/>
                </a:cubicBezTo>
                <a:cubicBezTo>
                  <a:pt x="4641" y="280"/>
                  <a:pt x="4652" y="311"/>
                  <a:pt x="4672" y="334"/>
                </a:cubicBezTo>
                <a:cubicBezTo>
                  <a:pt x="4692" y="358"/>
                  <a:pt x="4718" y="376"/>
                  <a:pt x="4749" y="389"/>
                </a:cubicBezTo>
                <a:cubicBezTo>
                  <a:pt x="4781" y="402"/>
                  <a:pt x="4822" y="415"/>
                  <a:pt x="4873" y="428"/>
                </a:cubicBezTo>
                <a:cubicBezTo>
                  <a:pt x="4933" y="445"/>
                  <a:pt x="4983" y="464"/>
                  <a:pt x="5024" y="484"/>
                </a:cubicBezTo>
                <a:cubicBezTo>
                  <a:pt x="5064" y="504"/>
                  <a:pt x="5096" y="530"/>
                  <a:pt x="5121" y="564"/>
                </a:cubicBezTo>
                <a:cubicBezTo>
                  <a:pt x="5145" y="598"/>
                  <a:pt x="5157" y="640"/>
                  <a:pt x="5157" y="691"/>
                </a:cubicBezTo>
                <a:cubicBezTo>
                  <a:pt x="5157" y="742"/>
                  <a:pt x="5145" y="787"/>
                  <a:pt x="5120" y="825"/>
                </a:cubicBezTo>
                <a:cubicBezTo>
                  <a:pt x="5094" y="863"/>
                  <a:pt x="5058" y="892"/>
                  <a:pt x="5012" y="913"/>
                </a:cubicBezTo>
                <a:cubicBezTo>
                  <a:pt x="4965" y="933"/>
                  <a:pt x="4910" y="943"/>
                  <a:pt x="4848" y="943"/>
                </a:cubicBezTo>
                <a:cubicBezTo>
                  <a:pt x="4779" y="943"/>
                  <a:pt x="4716" y="928"/>
                  <a:pt x="4660" y="898"/>
                </a:cubicBezTo>
                <a:cubicBezTo>
                  <a:pt x="4604" y="868"/>
                  <a:pt x="4559" y="825"/>
                  <a:pt x="4525" y="768"/>
                </a:cubicBezTo>
                <a:lnTo>
                  <a:pt x="4604" y="720"/>
                </a:lnTo>
                <a:cubicBezTo>
                  <a:pt x="4631" y="765"/>
                  <a:pt x="4665" y="799"/>
                  <a:pt x="4707" y="821"/>
                </a:cubicBezTo>
                <a:cubicBezTo>
                  <a:pt x="4749" y="844"/>
                  <a:pt x="4796" y="856"/>
                  <a:pt x="4849" y="856"/>
                </a:cubicBezTo>
                <a:cubicBezTo>
                  <a:pt x="4890" y="856"/>
                  <a:pt x="4926" y="849"/>
                  <a:pt x="4959" y="835"/>
                </a:cubicBezTo>
                <a:cubicBezTo>
                  <a:pt x="4991" y="822"/>
                  <a:pt x="5017" y="803"/>
                  <a:pt x="5035" y="778"/>
                </a:cubicBezTo>
                <a:cubicBezTo>
                  <a:pt x="5053" y="754"/>
                  <a:pt x="5063" y="726"/>
                  <a:pt x="5063" y="696"/>
                </a:cubicBezTo>
                <a:cubicBezTo>
                  <a:pt x="5063" y="664"/>
                  <a:pt x="5055" y="637"/>
                  <a:pt x="5039" y="616"/>
                </a:cubicBezTo>
                <a:cubicBezTo>
                  <a:pt x="5023" y="594"/>
                  <a:pt x="4998" y="575"/>
                  <a:pt x="4965" y="559"/>
                </a:cubicBezTo>
                <a:cubicBezTo>
                  <a:pt x="4932" y="542"/>
                  <a:pt x="4886" y="526"/>
                  <a:pt x="4829" y="510"/>
                </a:cubicBezTo>
                <a:cubicBezTo>
                  <a:pt x="4768" y="492"/>
                  <a:pt x="4718" y="475"/>
                  <a:pt x="4680" y="457"/>
                </a:cubicBezTo>
                <a:cubicBezTo>
                  <a:pt x="4642" y="440"/>
                  <a:pt x="4611" y="414"/>
                  <a:pt x="4585" y="381"/>
                </a:cubicBezTo>
                <a:cubicBezTo>
                  <a:pt x="4559" y="348"/>
                  <a:pt x="4547" y="304"/>
                  <a:pt x="4547" y="251"/>
                </a:cubicBezTo>
                <a:cubicBezTo>
                  <a:pt x="4547" y="203"/>
                  <a:pt x="4559" y="160"/>
                  <a:pt x="4585" y="121"/>
                </a:cubicBezTo>
                <a:cubicBezTo>
                  <a:pt x="4611" y="83"/>
                  <a:pt x="4647" y="53"/>
                  <a:pt x="4693" y="32"/>
                </a:cubicBezTo>
                <a:cubicBezTo>
                  <a:pt x="4739" y="11"/>
                  <a:pt x="4793" y="0"/>
                  <a:pt x="4853" y="0"/>
                </a:cubicBezTo>
                <a:close/>
                <a:moveTo>
                  <a:pt x="2020" y="0"/>
                </a:moveTo>
                <a:cubicBezTo>
                  <a:pt x="2085" y="0"/>
                  <a:pt x="2143" y="14"/>
                  <a:pt x="2192" y="41"/>
                </a:cubicBezTo>
                <a:cubicBezTo>
                  <a:pt x="2241" y="68"/>
                  <a:pt x="2282" y="106"/>
                  <a:pt x="2314" y="155"/>
                </a:cubicBezTo>
                <a:lnTo>
                  <a:pt x="2240" y="208"/>
                </a:lnTo>
                <a:cubicBezTo>
                  <a:pt x="2213" y="171"/>
                  <a:pt x="2180" y="142"/>
                  <a:pt x="2141" y="120"/>
                </a:cubicBezTo>
                <a:cubicBezTo>
                  <a:pt x="2103" y="98"/>
                  <a:pt x="2061" y="88"/>
                  <a:pt x="2017" y="88"/>
                </a:cubicBezTo>
                <a:cubicBezTo>
                  <a:pt x="1979" y="88"/>
                  <a:pt x="1944" y="94"/>
                  <a:pt x="1912" y="108"/>
                </a:cubicBezTo>
                <a:cubicBezTo>
                  <a:pt x="1880" y="122"/>
                  <a:pt x="1854" y="140"/>
                  <a:pt x="1836" y="164"/>
                </a:cubicBezTo>
                <a:cubicBezTo>
                  <a:pt x="1818" y="188"/>
                  <a:pt x="1808" y="215"/>
                  <a:pt x="1808" y="244"/>
                </a:cubicBezTo>
                <a:cubicBezTo>
                  <a:pt x="1808" y="280"/>
                  <a:pt x="1819" y="311"/>
                  <a:pt x="1839" y="334"/>
                </a:cubicBezTo>
                <a:cubicBezTo>
                  <a:pt x="1859" y="358"/>
                  <a:pt x="1885" y="376"/>
                  <a:pt x="1916" y="389"/>
                </a:cubicBezTo>
                <a:cubicBezTo>
                  <a:pt x="1948" y="402"/>
                  <a:pt x="1989" y="415"/>
                  <a:pt x="2040" y="428"/>
                </a:cubicBezTo>
                <a:cubicBezTo>
                  <a:pt x="2100" y="445"/>
                  <a:pt x="2150" y="464"/>
                  <a:pt x="2191" y="484"/>
                </a:cubicBezTo>
                <a:cubicBezTo>
                  <a:pt x="2231" y="504"/>
                  <a:pt x="2263" y="530"/>
                  <a:pt x="2288" y="564"/>
                </a:cubicBezTo>
                <a:cubicBezTo>
                  <a:pt x="2312" y="598"/>
                  <a:pt x="2324" y="640"/>
                  <a:pt x="2324" y="691"/>
                </a:cubicBezTo>
                <a:cubicBezTo>
                  <a:pt x="2324" y="742"/>
                  <a:pt x="2312" y="787"/>
                  <a:pt x="2287" y="825"/>
                </a:cubicBezTo>
                <a:cubicBezTo>
                  <a:pt x="2261" y="863"/>
                  <a:pt x="2225" y="892"/>
                  <a:pt x="2179" y="913"/>
                </a:cubicBezTo>
                <a:cubicBezTo>
                  <a:pt x="2132" y="933"/>
                  <a:pt x="2077" y="943"/>
                  <a:pt x="2015" y="943"/>
                </a:cubicBezTo>
                <a:cubicBezTo>
                  <a:pt x="1946" y="943"/>
                  <a:pt x="1883" y="928"/>
                  <a:pt x="1827" y="898"/>
                </a:cubicBezTo>
                <a:cubicBezTo>
                  <a:pt x="1771" y="868"/>
                  <a:pt x="1726" y="825"/>
                  <a:pt x="1692" y="768"/>
                </a:cubicBezTo>
                <a:lnTo>
                  <a:pt x="1771" y="720"/>
                </a:lnTo>
                <a:cubicBezTo>
                  <a:pt x="1798" y="765"/>
                  <a:pt x="1832" y="799"/>
                  <a:pt x="1874" y="821"/>
                </a:cubicBezTo>
                <a:cubicBezTo>
                  <a:pt x="1916" y="844"/>
                  <a:pt x="1963" y="856"/>
                  <a:pt x="2016" y="856"/>
                </a:cubicBezTo>
                <a:cubicBezTo>
                  <a:pt x="2057" y="856"/>
                  <a:pt x="2093" y="849"/>
                  <a:pt x="2126" y="835"/>
                </a:cubicBezTo>
                <a:cubicBezTo>
                  <a:pt x="2158" y="822"/>
                  <a:pt x="2184" y="803"/>
                  <a:pt x="2202" y="778"/>
                </a:cubicBezTo>
                <a:cubicBezTo>
                  <a:pt x="2220" y="754"/>
                  <a:pt x="2230" y="726"/>
                  <a:pt x="2230" y="696"/>
                </a:cubicBezTo>
                <a:cubicBezTo>
                  <a:pt x="2230" y="664"/>
                  <a:pt x="2222" y="637"/>
                  <a:pt x="2206" y="616"/>
                </a:cubicBezTo>
                <a:cubicBezTo>
                  <a:pt x="2190" y="594"/>
                  <a:pt x="2165" y="575"/>
                  <a:pt x="2132" y="559"/>
                </a:cubicBezTo>
                <a:cubicBezTo>
                  <a:pt x="2099" y="542"/>
                  <a:pt x="2053" y="526"/>
                  <a:pt x="1996" y="510"/>
                </a:cubicBezTo>
                <a:cubicBezTo>
                  <a:pt x="1935" y="492"/>
                  <a:pt x="1885" y="475"/>
                  <a:pt x="1847" y="457"/>
                </a:cubicBezTo>
                <a:cubicBezTo>
                  <a:pt x="1809" y="440"/>
                  <a:pt x="1778" y="414"/>
                  <a:pt x="1752" y="381"/>
                </a:cubicBezTo>
                <a:cubicBezTo>
                  <a:pt x="1726" y="348"/>
                  <a:pt x="1714" y="304"/>
                  <a:pt x="1714" y="251"/>
                </a:cubicBezTo>
                <a:cubicBezTo>
                  <a:pt x="1714" y="203"/>
                  <a:pt x="1726" y="160"/>
                  <a:pt x="1752" y="121"/>
                </a:cubicBezTo>
                <a:cubicBezTo>
                  <a:pt x="1778" y="83"/>
                  <a:pt x="1814" y="53"/>
                  <a:pt x="1860" y="32"/>
                </a:cubicBezTo>
                <a:cubicBezTo>
                  <a:pt x="1906" y="11"/>
                  <a:pt x="1960" y="0"/>
                  <a:pt x="2020" y="0"/>
                </a:cubicBezTo>
                <a:close/>
              </a:path>
            </a:pathLst>
          </a:custGeom>
          <a:solidFill>
            <a:srgbClr val="000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图形"/>
          <p:cNvSpPr/>
          <p:nvPr/>
        </p:nvSpPr>
        <p:spPr>
          <a:xfrm>
            <a:off x="10281600" y="309600"/>
            <a:ext cx="1674000" cy="702000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2096" h="879">
                <a:moveTo>
                  <a:pt x="1222" y="0"/>
                </a:moveTo>
                <a:cubicBezTo>
                  <a:pt x="1265" y="0"/>
                  <a:pt x="1299" y="34"/>
                  <a:pt x="1299" y="78"/>
                </a:cubicBezTo>
                <a:cubicBezTo>
                  <a:pt x="1299" y="121"/>
                  <a:pt x="1265" y="156"/>
                  <a:pt x="1222" y="156"/>
                </a:cubicBezTo>
                <a:cubicBezTo>
                  <a:pt x="1178" y="156"/>
                  <a:pt x="1144" y="121"/>
                  <a:pt x="1144" y="78"/>
                </a:cubicBezTo>
                <a:cubicBezTo>
                  <a:pt x="1144" y="34"/>
                  <a:pt x="1178" y="0"/>
                  <a:pt x="1222" y="0"/>
                </a:cubicBezTo>
                <a:close/>
                <a:moveTo>
                  <a:pt x="1222" y="362"/>
                </a:moveTo>
                <a:cubicBezTo>
                  <a:pt x="1265" y="362"/>
                  <a:pt x="1299" y="396"/>
                  <a:pt x="1299" y="440"/>
                </a:cubicBezTo>
                <a:cubicBezTo>
                  <a:pt x="1299" y="483"/>
                  <a:pt x="1265" y="517"/>
                  <a:pt x="1222" y="517"/>
                </a:cubicBezTo>
                <a:cubicBezTo>
                  <a:pt x="1178" y="517"/>
                  <a:pt x="1144" y="483"/>
                  <a:pt x="1144" y="440"/>
                </a:cubicBezTo>
                <a:cubicBezTo>
                  <a:pt x="1144" y="396"/>
                  <a:pt x="1178" y="362"/>
                  <a:pt x="1222" y="362"/>
                </a:cubicBezTo>
                <a:close/>
                <a:moveTo>
                  <a:pt x="1222" y="723"/>
                </a:moveTo>
                <a:cubicBezTo>
                  <a:pt x="1265" y="723"/>
                  <a:pt x="1299" y="758"/>
                  <a:pt x="1299" y="801"/>
                </a:cubicBezTo>
                <a:cubicBezTo>
                  <a:pt x="1299" y="845"/>
                  <a:pt x="1265" y="879"/>
                  <a:pt x="1222" y="879"/>
                </a:cubicBezTo>
                <a:cubicBezTo>
                  <a:pt x="1178" y="879"/>
                  <a:pt x="1144" y="845"/>
                  <a:pt x="1144" y="801"/>
                </a:cubicBezTo>
                <a:cubicBezTo>
                  <a:pt x="1144" y="758"/>
                  <a:pt x="1178" y="723"/>
                  <a:pt x="1222" y="723"/>
                </a:cubicBezTo>
                <a:close/>
                <a:moveTo>
                  <a:pt x="1620" y="0"/>
                </a:moveTo>
                <a:cubicBezTo>
                  <a:pt x="1663" y="0"/>
                  <a:pt x="1698" y="34"/>
                  <a:pt x="1698" y="78"/>
                </a:cubicBezTo>
                <a:cubicBezTo>
                  <a:pt x="1698" y="121"/>
                  <a:pt x="1663" y="156"/>
                  <a:pt x="1620" y="156"/>
                </a:cubicBezTo>
                <a:cubicBezTo>
                  <a:pt x="1577" y="156"/>
                  <a:pt x="1542" y="121"/>
                  <a:pt x="1542" y="78"/>
                </a:cubicBezTo>
                <a:cubicBezTo>
                  <a:pt x="1542" y="34"/>
                  <a:pt x="1577" y="0"/>
                  <a:pt x="1620" y="0"/>
                </a:cubicBezTo>
                <a:close/>
                <a:moveTo>
                  <a:pt x="1620" y="362"/>
                </a:moveTo>
                <a:cubicBezTo>
                  <a:pt x="1663" y="362"/>
                  <a:pt x="1698" y="396"/>
                  <a:pt x="1698" y="440"/>
                </a:cubicBezTo>
                <a:cubicBezTo>
                  <a:pt x="1698" y="483"/>
                  <a:pt x="1663" y="517"/>
                  <a:pt x="1620" y="517"/>
                </a:cubicBezTo>
                <a:cubicBezTo>
                  <a:pt x="1577" y="517"/>
                  <a:pt x="1542" y="483"/>
                  <a:pt x="1542" y="440"/>
                </a:cubicBezTo>
                <a:cubicBezTo>
                  <a:pt x="1542" y="396"/>
                  <a:pt x="1577" y="362"/>
                  <a:pt x="1620" y="362"/>
                </a:cubicBezTo>
                <a:close/>
                <a:moveTo>
                  <a:pt x="1620" y="723"/>
                </a:moveTo>
                <a:cubicBezTo>
                  <a:pt x="1663" y="723"/>
                  <a:pt x="1698" y="758"/>
                  <a:pt x="1698" y="801"/>
                </a:cubicBezTo>
                <a:cubicBezTo>
                  <a:pt x="1698" y="845"/>
                  <a:pt x="1663" y="879"/>
                  <a:pt x="1620" y="879"/>
                </a:cubicBezTo>
                <a:cubicBezTo>
                  <a:pt x="1577" y="879"/>
                  <a:pt x="1542" y="845"/>
                  <a:pt x="1542" y="801"/>
                </a:cubicBezTo>
                <a:cubicBezTo>
                  <a:pt x="1542" y="758"/>
                  <a:pt x="1577" y="723"/>
                  <a:pt x="1620" y="723"/>
                </a:cubicBezTo>
                <a:close/>
                <a:moveTo>
                  <a:pt x="2018" y="0"/>
                </a:moveTo>
                <a:cubicBezTo>
                  <a:pt x="2062" y="0"/>
                  <a:pt x="2096" y="34"/>
                  <a:pt x="2096" y="78"/>
                </a:cubicBezTo>
                <a:cubicBezTo>
                  <a:pt x="2096" y="121"/>
                  <a:pt x="2062" y="156"/>
                  <a:pt x="2018" y="156"/>
                </a:cubicBezTo>
                <a:cubicBezTo>
                  <a:pt x="1975" y="156"/>
                  <a:pt x="1941" y="121"/>
                  <a:pt x="1941" y="78"/>
                </a:cubicBezTo>
                <a:cubicBezTo>
                  <a:pt x="1941" y="34"/>
                  <a:pt x="1975" y="0"/>
                  <a:pt x="2018" y="0"/>
                </a:cubicBezTo>
                <a:close/>
                <a:moveTo>
                  <a:pt x="2018" y="362"/>
                </a:moveTo>
                <a:cubicBezTo>
                  <a:pt x="2062" y="362"/>
                  <a:pt x="2096" y="396"/>
                  <a:pt x="2096" y="440"/>
                </a:cubicBezTo>
                <a:cubicBezTo>
                  <a:pt x="2096" y="483"/>
                  <a:pt x="2062" y="517"/>
                  <a:pt x="2018" y="517"/>
                </a:cubicBezTo>
                <a:cubicBezTo>
                  <a:pt x="1975" y="517"/>
                  <a:pt x="1941" y="483"/>
                  <a:pt x="1941" y="440"/>
                </a:cubicBezTo>
                <a:cubicBezTo>
                  <a:pt x="1941" y="396"/>
                  <a:pt x="1975" y="362"/>
                  <a:pt x="2018" y="362"/>
                </a:cubicBezTo>
                <a:close/>
                <a:moveTo>
                  <a:pt x="2018" y="723"/>
                </a:moveTo>
                <a:cubicBezTo>
                  <a:pt x="2062" y="723"/>
                  <a:pt x="2096" y="758"/>
                  <a:pt x="2096" y="801"/>
                </a:cubicBezTo>
                <a:cubicBezTo>
                  <a:pt x="2096" y="845"/>
                  <a:pt x="2062" y="879"/>
                  <a:pt x="2018" y="879"/>
                </a:cubicBezTo>
                <a:cubicBezTo>
                  <a:pt x="1975" y="879"/>
                  <a:pt x="1941" y="845"/>
                  <a:pt x="1941" y="801"/>
                </a:cubicBezTo>
                <a:cubicBezTo>
                  <a:pt x="1941" y="758"/>
                  <a:pt x="1975" y="723"/>
                  <a:pt x="2018" y="723"/>
                </a:cubicBezTo>
                <a:close/>
                <a:moveTo>
                  <a:pt x="78" y="0"/>
                </a:moveTo>
                <a:cubicBezTo>
                  <a:pt x="121" y="0"/>
                  <a:pt x="155" y="34"/>
                  <a:pt x="155" y="78"/>
                </a:cubicBezTo>
                <a:cubicBezTo>
                  <a:pt x="155" y="121"/>
                  <a:pt x="121" y="156"/>
                  <a:pt x="78" y="156"/>
                </a:cubicBezTo>
                <a:cubicBezTo>
                  <a:pt x="34" y="156"/>
                  <a:pt x="0" y="121"/>
                  <a:pt x="0" y="78"/>
                </a:cubicBezTo>
                <a:cubicBezTo>
                  <a:pt x="0" y="34"/>
                  <a:pt x="34" y="0"/>
                  <a:pt x="78" y="0"/>
                </a:cubicBezTo>
                <a:close/>
                <a:moveTo>
                  <a:pt x="78" y="362"/>
                </a:moveTo>
                <a:cubicBezTo>
                  <a:pt x="121" y="362"/>
                  <a:pt x="155" y="396"/>
                  <a:pt x="155" y="440"/>
                </a:cubicBezTo>
                <a:cubicBezTo>
                  <a:pt x="155" y="483"/>
                  <a:pt x="121" y="517"/>
                  <a:pt x="78" y="517"/>
                </a:cubicBezTo>
                <a:cubicBezTo>
                  <a:pt x="34" y="517"/>
                  <a:pt x="0" y="483"/>
                  <a:pt x="0" y="440"/>
                </a:cubicBezTo>
                <a:cubicBezTo>
                  <a:pt x="0" y="396"/>
                  <a:pt x="34" y="362"/>
                  <a:pt x="78" y="362"/>
                </a:cubicBezTo>
                <a:close/>
                <a:moveTo>
                  <a:pt x="78" y="723"/>
                </a:moveTo>
                <a:cubicBezTo>
                  <a:pt x="121" y="723"/>
                  <a:pt x="155" y="758"/>
                  <a:pt x="155" y="801"/>
                </a:cubicBezTo>
                <a:cubicBezTo>
                  <a:pt x="155" y="845"/>
                  <a:pt x="121" y="879"/>
                  <a:pt x="78" y="879"/>
                </a:cubicBezTo>
                <a:cubicBezTo>
                  <a:pt x="34" y="879"/>
                  <a:pt x="0" y="845"/>
                  <a:pt x="0" y="801"/>
                </a:cubicBezTo>
                <a:cubicBezTo>
                  <a:pt x="0" y="758"/>
                  <a:pt x="34" y="723"/>
                  <a:pt x="78" y="723"/>
                </a:cubicBezTo>
                <a:close/>
                <a:moveTo>
                  <a:pt x="476" y="0"/>
                </a:moveTo>
                <a:cubicBezTo>
                  <a:pt x="519" y="0"/>
                  <a:pt x="554" y="34"/>
                  <a:pt x="554" y="78"/>
                </a:cubicBezTo>
                <a:cubicBezTo>
                  <a:pt x="554" y="121"/>
                  <a:pt x="519" y="156"/>
                  <a:pt x="476" y="156"/>
                </a:cubicBezTo>
                <a:cubicBezTo>
                  <a:pt x="433" y="156"/>
                  <a:pt x="398" y="121"/>
                  <a:pt x="398" y="78"/>
                </a:cubicBezTo>
                <a:cubicBezTo>
                  <a:pt x="398" y="34"/>
                  <a:pt x="433" y="0"/>
                  <a:pt x="476" y="0"/>
                </a:cubicBezTo>
                <a:close/>
                <a:moveTo>
                  <a:pt x="476" y="362"/>
                </a:moveTo>
                <a:cubicBezTo>
                  <a:pt x="519" y="362"/>
                  <a:pt x="554" y="396"/>
                  <a:pt x="554" y="440"/>
                </a:cubicBezTo>
                <a:cubicBezTo>
                  <a:pt x="554" y="483"/>
                  <a:pt x="519" y="517"/>
                  <a:pt x="476" y="517"/>
                </a:cubicBezTo>
                <a:cubicBezTo>
                  <a:pt x="433" y="517"/>
                  <a:pt x="398" y="483"/>
                  <a:pt x="398" y="440"/>
                </a:cubicBezTo>
                <a:cubicBezTo>
                  <a:pt x="398" y="396"/>
                  <a:pt x="433" y="362"/>
                  <a:pt x="476" y="362"/>
                </a:cubicBezTo>
                <a:close/>
                <a:moveTo>
                  <a:pt x="476" y="723"/>
                </a:moveTo>
                <a:cubicBezTo>
                  <a:pt x="519" y="723"/>
                  <a:pt x="554" y="758"/>
                  <a:pt x="554" y="801"/>
                </a:cubicBezTo>
                <a:cubicBezTo>
                  <a:pt x="554" y="845"/>
                  <a:pt x="519" y="879"/>
                  <a:pt x="476" y="879"/>
                </a:cubicBezTo>
                <a:cubicBezTo>
                  <a:pt x="433" y="879"/>
                  <a:pt x="398" y="845"/>
                  <a:pt x="398" y="801"/>
                </a:cubicBezTo>
                <a:cubicBezTo>
                  <a:pt x="398" y="758"/>
                  <a:pt x="433" y="723"/>
                  <a:pt x="476" y="723"/>
                </a:cubicBezTo>
                <a:close/>
                <a:moveTo>
                  <a:pt x="874" y="0"/>
                </a:moveTo>
                <a:cubicBezTo>
                  <a:pt x="918" y="0"/>
                  <a:pt x="952" y="34"/>
                  <a:pt x="952" y="78"/>
                </a:cubicBezTo>
                <a:cubicBezTo>
                  <a:pt x="952" y="121"/>
                  <a:pt x="918" y="156"/>
                  <a:pt x="874" y="156"/>
                </a:cubicBezTo>
                <a:cubicBezTo>
                  <a:pt x="831" y="156"/>
                  <a:pt x="797" y="121"/>
                  <a:pt x="797" y="78"/>
                </a:cubicBezTo>
                <a:cubicBezTo>
                  <a:pt x="797" y="34"/>
                  <a:pt x="831" y="0"/>
                  <a:pt x="874" y="0"/>
                </a:cubicBezTo>
                <a:close/>
                <a:moveTo>
                  <a:pt x="874" y="362"/>
                </a:moveTo>
                <a:cubicBezTo>
                  <a:pt x="918" y="362"/>
                  <a:pt x="952" y="396"/>
                  <a:pt x="952" y="440"/>
                </a:cubicBezTo>
                <a:cubicBezTo>
                  <a:pt x="952" y="483"/>
                  <a:pt x="918" y="517"/>
                  <a:pt x="874" y="517"/>
                </a:cubicBezTo>
                <a:cubicBezTo>
                  <a:pt x="831" y="517"/>
                  <a:pt x="797" y="483"/>
                  <a:pt x="797" y="440"/>
                </a:cubicBezTo>
                <a:cubicBezTo>
                  <a:pt x="797" y="396"/>
                  <a:pt x="831" y="362"/>
                  <a:pt x="874" y="362"/>
                </a:cubicBezTo>
                <a:close/>
                <a:moveTo>
                  <a:pt x="874" y="723"/>
                </a:moveTo>
                <a:cubicBezTo>
                  <a:pt x="918" y="723"/>
                  <a:pt x="952" y="758"/>
                  <a:pt x="952" y="801"/>
                </a:cubicBezTo>
                <a:cubicBezTo>
                  <a:pt x="952" y="845"/>
                  <a:pt x="918" y="879"/>
                  <a:pt x="874" y="879"/>
                </a:cubicBezTo>
                <a:cubicBezTo>
                  <a:pt x="831" y="879"/>
                  <a:pt x="797" y="845"/>
                  <a:pt x="797" y="801"/>
                </a:cubicBezTo>
                <a:cubicBezTo>
                  <a:pt x="797" y="758"/>
                  <a:pt x="831" y="723"/>
                  <a:pt x="874" y="723"/>
                </a:cubicBezTo>
                <a:close/>
              </a:path>
            </a:pathLst>
          </a:custGeom>
          <a:solidFill>
            <a:srgbClr val="000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图形"/>
          <p:cNvSpPr/>
          <p:nvPr/>
        </p:nvSpPr>
        <p:spPr>
          <a:xfrm>
            <a:off x="9464400" y="5900400"/>
            <a:ext cx="2001600" cy="9576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776" h="1808">
                <a:moveTo>
                  <a:pt x="1888" y="0"/>
                </a:moveTo>
                <a:cubicBezTo>
                  <a:pt x="2899" y="0"/>
                  <a:pt x="3725" y="794"/>
                  <a:pt x="3776" y="1793"/>
                </a:cubicBezTo>
                <a:lnTo>
                  <a:pt x="3776" y="1808"/>
                </a:lnTo>
                <a:lnTo>
                  <a:pt x="3374" y="1808"/>
                </a:lnTo>
                <a:lnTo>
                  <a:pt x="3371" y="1776"/>
                </a:lnTo>
                <a:cubicBezTo>
                  <a:pt x="3313" y="1007"/>
                  <a:pt x="2671" y="402"/>
                  <a:pt x="1888" y="402"/>
                </a:cubicBezTo>
                <a:cubicBezTo>
                  <a:pt x="1105" y="402"/>
                  <a:pt x="463" y="1007"/>
                  <a:pt x="405" y="1776"/>
                </a:cubicBezTo>
                <a:lnTo>
                  <a:pt x="403" y="1808"/>
                </a:lnTo>
                <a:lnTo>
                  <a:pt x="0" y="1808"/>
                </a:lnTo>
                <a:lnTo>
                  <a:pt x="1" y="1793"/>
                </a:lnTo>
                <a:cubicBezTo>
                  <a:pt x="51" y="794"/>
                  <a:pt x="877" y="0"/>
                  <a:pt x="1888" y="0"/>
                </a:cubicBezTo>
                <a:close/>
              </a:path>
            </a:pathLst>
          </a:custGeom>
          <a:solidFill>
            <a:srgbClr val="000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图形"/>
          <p:cNvSpPr/>
          <p:nvPr/>
        </p:nvSpPr>
        <p:spPr>
          <a:xfrm>
            <a:off x="0" y="0"/>
            <a:ext cx="4543200" cy="68580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7156" h="10799">
                <a:moveTo>
                  <a:pt x="674" y="4834"/>
                </a:moveTo>
                <a:lnTo>
                  <a:pt x="671" y="4866"/>
                </a:lnTo>
                <a:cubicBezTo>
                  <a:pt x="665" y="4943"/>
                  <a:pt x="662" y="5021"/>
                  <a:pt x="662" y="5100"/>
                </a:cubicBezTo>
                <a:cubicBezTo>
                  <a:pt x="662" y="6777"/>
                  <a:pt x="2022" y="8137"/>
                  <a:pt x="3699" y="8137"/>
                </a:cubicBezTo>
                <a:cubicBezTo>
                  <a:pt x="3738" y="8137"/>
                  <a:pt x="3777" y="8136"/>
                  <a:pt x="3816" y="8135"/>
                </a:cubicBezTo>
                <a:lnTo>
                  <a:pt x="3850" y="8133"/>
                </a:lnTo>
                <a:lnTo>
                  <a:pt x="3850" y="7672"/>
                </a:lnTo>
                <a:lnTo>
                  <a:pt x="3832" y="7673"/>
                </a:lnTo>
                <a:cubicBezTo>
                  <a:pt x="3788" y="7675"/>
                  <a:pt x="3743" y="7676"/>
                  <a:pt x="3699" y="7676"/>
                </a:cubicBezTo>
                <a:cubicBezTo>
                  <a:pt x="2276" y="7676"/>
                  <a:pt x="1123" y="6523"/>
                  <a:pt x="1123" y="5100"/>
                </a:cubicBezTo>
                <a:cubicBezTo>
                  <a:pt x="1123" y="5011"/>
                  <a:pt x="1127" y="4923"/>
                  <a:pt x="1136" y="4837"/>
                </a:cubicBezTo>
                <a:lnTo>
                  <a:pt x="1136" y="4834"/>
                </a:lnTo>
                <a:lnTo>
                  <a:pt x="674" y="4834"/>
                </a:lnTo>
                <a:close/>
                <a:moveTo>
                  <a:pt x="3699" y="2529"/>
                </a:moveTo>
                <a:cubicBezTo>
                  <a:pt x="2379" y="2529"/>
                  <a:pt x="1291" y="3524"/>
                  <a:pt x="1145" y="4805"/>
                </a:cubicBezTo>
                <a:lnTo>
                  <a:pt x="1142" y="4834"/>
                </a:lnTo>
                <a:lnTo>
                  <a:pt x="1141" y="4837"/>
                </a:lnTo>
                <a:cubicBezTo>
                  <a:pt x="1132" y="4924"/>
                  <a:pt x="1128" y="5011"/>
                  <a:pt x="1128" y="5100"/>
                </a:cubicBezTo>
                <a:cubicBezTo>
                  <a:pt x="1128" y="6520"/>
                  <a:pt x="2279" y="7671"/>
                  <a:pt x="3699" y="7671"/>
                </a:cubicBezTo>
                <a:cubicBezTo>
                  <a:pt x="3743" y="7671"/>
                  <a:pt x="3787" y="7670"/>
                  <a:pt x="3831" y="7668"/>
                </a:cubicBezTo>
                <a:lnTo>
                  <a:pt x="3850" y="7667"/>
                </a:lnTo>
                <a:lnTo>
                  <a:pt x="3864" y="7666"/>
                </a:lnTo>
                <a:cubicBezTo>
                  <a:pt x="5207" y="7581"/>
                  <a:pt x="6270" y="6464"/>
                  <a:pt x="6270" y="5100"/>
                </a:cubicBezTo>
                <a:cubicBezTo>
                  <a:pt x="6270" y="3680"/>
                  <a:pt x="5119" y="2529"/>
                  <a:pt x="3699" y="2529"/>
                </a:cubicBezTo>
                <a:close/>
                <a:moveTo>
                  <a:pt x="0" y="0"/>
                </a:moveTo>
                <a:lnTo>
                  <a:pt x="6429" y="0"/>
                </a:lnTo>
                <a:lnTo>
                  <a:pt x="6469" y="95"/>
                </a:lnTo>
                <a:cubicBezTo>
                  <a:pt x="6912" y="1179"/>
                  <a:pt x="7156" y="2366"/>
                  <a:pt x="7156" y="3610"/>
                </a:cubicBezTo>
                <a:cubicBezTo>
                  <a:pt x="7156" y="6499"/>
                  <a:pt x="5839" y="9081"/>
                  <a:pt x="3772" y="10786"/>
                </a:cubicBezTo>
                <a:lnTo>
                  <a:pt x="3756" y="10799"/>
                </a:lnTo>
                <a:lnTo>
                  <a:pt x="0" y="10799"/>
                </a:lnTo>
                <a:lnTo>
                  <a:pt x="0" y="0"/>
                </a:lnTo>
                <a:close/>
              </a:path>
            </a:pathLst>
          </a:custGeom>
          <a:solidFill>
            <a:srgbClr val="000DFF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图形"/>
          <p:cNvSpPr/>
          <p:nvPr/>
        </p:nvSpPr>
        <p:spPr>
          <a:xfrm>
            <a:off x="716400" y="1605600"/>
            <a:ext cx="3265200" cy="32652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142" h="5142">
                <a:moveTo>
                  <a:pt x="2571" y="0"/>
                </a:moveTo>
                <a:cubicBezTo>
                  <a:pt x="3991" y="0"/>
                  <a:pt x="5142" y="1151"/>
                  <a:pt x="5142" y="2571"/>
                </a:cubicBezTo>
                <a:cubicBezTo>
                  <a:pt x="5142" y="3935"/>
                  <a:pt x="4079" y="5052"/>
                  <a:pt x="2736" y="5137"/>
                </a:cubicBezTo>
                <a:lnTo>
                  <a:pt x="2722" y="5138"/>
                </a:lnTo>
                <a:lnTo>
                  <a:pt x="2703" y="5139"/>
                </a:lnTo>
                <a:cubicBezTo>
                  <a:pt x="2659" y="5141"/>
                  <a:pt x="2615" y="5142"/>
                  <a:pt x="2571" y="5142"/>
                </a:cubicBezTo>
                <a:cubicBezTo>
                  <a:pt x="1151" y="5142"/>
                  <a:pt x="0" y="3991"/>
                  <a:pt x="0" y="2571"/>
                </a:cubicBezTo>
                <a:cubicBezTo>
                  <a:pt x="0" y="2482"/>
                  <a:pt x="4" y="2395"/>
                  <a:pt x="13" y="2308"/>
                </a:cubicBezTo>
                <a:lnTo>
                  <a:pt x="14" y="2305"/>
                </a:lnTo>
                <a:lnTo>
                  <a:pt x="17" y="2276"/>
                </a:lnTo>
                <a:cubicBezTo>
                  <a:pt x="163" y="995"/>
                  <a:pt x="1251" y="0"/>
                  <a:pt x="2571" y="0"/>
                </a:cubicBezTo>
                <a:close/>
              </a:path>
            </a:pathLst>
          </a:custGeom>
          <a:blipFill rotWithShape="1"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图形"/>
          <p:cNvSpPr/>
          <p:nvPr/>
        </p:nvSpPr>
        <p:spPr>
          <a:xfrm>
            <a:off x="712800" y="3070800"/>
            <a:ext cx="1731600" cy="18036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727" h="2842">
                <a:moveTo>
                  <a:pt x="14" y="0"/>
                </a:moveTo>
                <a:lnTo>
                  <a:pt x="19" y="0"/>
                </a:lnTo>
                <a:lnTo>
                  <a:pt x="19" y="3"/>
                </a:lnTo>
                <a:cubicBezTo>
                  <a:pt x="10" y="90"/>
                  <a:pt x="5" y="177"/>
                  <a:pt x="5" y="266"/>
                </a:cubicBezTo>
                <a:cubicBezTo>
                  <a:pt x="5" y="1686"/>
                  <a:pt x="1156" y="2837"/>
                  <a:pt x="2576" y="2837"/>
                </a:cubicBezTo>
                <a:cubicBezTo>
                  <a:pt x="2621" y="2837"/>
                  <a:pt x="2665" y="2836"/>
                  <a:pt x="2709" y="2834"/>
                </a:cubicBezTo>
                <a:lnTo>
                  <a:pt x="2727" y="2833"/>
                </a:lnTo>
                <a:lnTo>
                  <a:pt x="2727" y="2838"/>
                </a:lnTo>
                <a:lnTo>
                  <a:pt x="2709" y="2839"/>
                </a:lnTo>
                <a:cubicBezTo>
                  <a:pt x="2665" y="2841"/>
                  <a:pt x="2621" y="2842"/>
                  <a:pt x="2576" y="2842"/>
                </a:cubicBezTo>
                <a:cubicBezTo>
                  <a:pt x="1153" y="2842"/>
                  <a:pt x="0" y="1689"/>
                  <a:pt x="0" y="266"/>
                </a:cubicBezTo>
                <a:cubicBezTo>
                  <a:pt x="0" y="177"/>
                  <a:pt x="5" y="89"/>
                  <a:pt x="13" y="3"/>
                </a:cubicBezTo>
                <a:lnTo>
                  <a:pt x="1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"/>
          <p:cNvSpPr/>
          <p:nvPr/>
        </p:nvSpPr>
        <p:spPr>
          <a:xfrm>
            <a:off x="5659200" y="4568400"/>
            <a:ext cx="2008800" cy="3384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dist">
              <a:lnSpc>
                <a:spcPct val="100000"/>
              </a:lnSpc>
            </a:pPr>
            <a:r>
              <a:rPr lang="zh-CN" altLang="en-US" sz="1800">
                <a:solidFill>
                  <a:srgbClr val="E5E6FF"/>
                </a:solidFill>
                <a:effectLst/>
                <a:latin typeface="MiSans"/>
                <a:ea typeface="MiSans"/>
              </a:rPr>
              <a:t>汇报人：模板鸭</a:t>
            </a:r>
            <a:endParaRPr lang="zh-CN" altLang="en-US" sz="1800">
              <a:solidFill>
                <a:srgbClr val="E5E6FF"/>
              </a:solidFill>
              <a:effectLst/>
              <a:latin typeface="宋体"/>
              <a:ea typeface="宋体"/>
            </a:endParaRPr>
          </a:p>
        </p:txBody>
      </p:sp>
      <p:sp>
        <p:nvSpPr>
          <p:cNvPr id="14" name="文本"/>
          <p:cNvSpPr/>
          <p:nvPr/>
        </p:nvSpPr>
        <p:spPr>
          <a:xfrm>
            <a:off x="5547600" y="3326400"/>
            <a:ext cx="5652000" cy="7776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400">
                <a:solidFill>
                  <a:srgbClr val="333333"/>
                </a:solidFill>
                <a:effectLst/>
                <a:latin typeface="MiSans"/>
                <a:ea typeface="MiSans"/>
              </a:rPr>
              <a:t>【洋洋设计】迎春纳福春节企业年会颁奖年会盛典PPT模板点击输入您的内容，或通过复制您的文本</a:t>
            </a:r>
            <a:endParaRPr lang="zh-CN" altLang="en-US" sz="1400">
              <a:solidFill>
                <a:srgbClr val="333333"/>
              </a:solidFill>
              <a:effectLst/>
              <a:latin typeface="宋体"/>
              <a:ea typeface="宋体"/>
            </a:endParaRPr>
          </a:p>
        </p:txBody>
      </p:sp>
      <p:sp>
        <p:nvSpPr>
          <p:cNvPr id="15" name="文本"/>
          <p:cNvSpPr/>
          <p:nvPr/>
        </p:nvSpPr>
        <p:spPr>
          <a:xfrm>
            <a:off x="5439600" y="2098800"/>
            <a:ext cx="6573600" cy="13212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zh-CN" altLang="en-US" sz="7200">
                <a:solidFill>
                  <a:srgbClr val="333333"/>
                </a:solidFill>
                <a:effectLst/>
                <a:latin typeface="MiSans"/>
                <a:ea typeface="MiSans"/>
              </a:rPr>
              <a:t>感谢您观看</a:t>
            </a:r>
            <a:endParaRPr lang="zh-CN" altLang="en-US" sz="7200">
              <a:solidFill>
                <a:srgbClr val="333333"/>
              </a:solidFill>
              <a:effectLst/>
              <a:latin typeface="宋体"/>
              <a:ea typeface="宋体"/>
            </a:endParaRPr>
          </a:p>
        </p:txBody>
      </p:sp>
      <p:extLst>
        <p:ext uri="{BB962C8B-B14F-4D97-AF65-F5344CB8AC3E}">
          <p14:creationId xmlns:p14="http://schemas.microsoft.com/office/powerpoint/2010/main" xmlns="" val="2988139268"/>
        </p:ext>
      </p:extLs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00"/>
                            </p:stCondLst>
                            <p:childTnLst>
                              <p:par>
                                <p:cTn id="4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"/>
                            </p:stCondLst>
                            <p:childTnLst>
                              <p:par>
                                <p:cTn id="4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500"/>
                            </p:stCondLst>
                            <p:childTnLst>
                              <p:par>
                                <p:cTn id="5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/>
      <p:bldP spid="14" grpId="0"/>
      <p:bldP spid="15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176"/>
  <p:tag name="KSO_WM_TEMPLATE_MASTER_TYPE" val="0"/>
  <p:tag name="KSO_WM_TEMPLATE_COLOR_TYPE" val="1"/>
  <p:tag name="KSO_WM_UNIT_SHOW_EDIT_AREA_INDICATION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/>
            </a:gs>
            <a:gs pos="100000">
              <a:schemeClr val="phClr">
                <a:lumMod val="85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1019</Words>
  <Application>Microsoft Office PowerPoint</Application>
  <PresentationFormat>宽屏</PresentationFormat>
  <Paragraphs>164</Paragraphs>
  <Slides>20</Slides>
  <Notes>0</Notes>
  <HiddenSlides>0</HiddenSlides>
  <MMClips>1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25" baseType="lpstr">
      <vt:lpstr>MiSans</vt:lpstr>
      <vt:lpstr>宋体</vt:lpstr>
      <vt:lpstr>Arial</vt:lpstr>
      <vt:lpstr>Wingdings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齐睿鹏</cp:lastModifiedBy>
  <cp:revision>174</cp:revision>
  <dcterms:created xsi:type="dcterms:W3CDTF">2019-06-19T02:08:00Z</dcterms:created>
  <dcterms:modified xsi:type="dcterms:W3CDTF">2023-01-05T12:41:58Z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2052-11.1.0.11294</vt:lpwstr>
  </property>
  <property fmtid="{D5CDD505-2E9C-101B-9397-08002B2CF9AE}" pid="3" name="ICV">
    <vt:lpwstr>332D697059AC4CA4BEC60F4ED188060F</vt:lpwstr>
  </property>
</Properties>
</file>