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27" r:id="rId3"/>
    <p:sldId id="407" r:id="rId5"/>
    <p:sldId id="395" r:id="rId6"/>
    <p:sldId id="422" r:id="rId7"/>
    <p:sldId id="419" r:id="rId8"/>
    <p:sldId id="430" r:id="rId9"/>
    <p:sldId id="415" r:id="rId10"/>
    <p:sldId id="411" r:id="rId11"/>
    <p:sldId id="416" r:id="rId12"/>
    <p:sldId id="413" r:id="rId13"/>
    <p:sldId id="341" r:id="rId14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1" userDrawn="1">
          <p15:clr>
            <a:srgbClr val="A4A3A4"/>
          </p15:clr>
        </p15:guide>
        <p15:guide id="2" pos="2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B3B"/>
    <a:srgbClr val="AE8A46"/>
    <a:srgbClr val="1E2628"/>
    <a:srgbClr val="595959"/>
    <a:srgbClr val="FFC000"/>
    <a:srgbClr val="13436C"/>
    <a:srgbClr val="0E73BE"/>
    <a:srgbClr val="F1F1F1"/>
    <a:srgbClr val="A90202"/>
    <a:srgbClr val="1A20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 showGuides="1">
      <p:cViewPr varScale="1">
        <p:scale>
          <a:sx n="81" d="100"/>
          <a:sy n="81" d="100"/>
        </p:scale>
        <p:origin x="-84" y="-1326"/>
      </p:cViewPr>
      <p:guideLst>
        <p:guide orient="horz" pos="441"/>
        <p:guide pos="2888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5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6732240" y="458797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1" Type="http://schemas.openxmlformats.org/officeDocument/2006/relationships/notesSlide" Target="../notesSlides/notesSlide2.xml"/><Relationship Id="rId30" Type="http://schemas.openxmlformats.org/officeDocument/2006/relationships/slideLayout" Target="../slideLayouts/slideLayout5.xml"/><Relationship Id="rId3" Type="http://schemas.openxmlformats.org/officeDocument/2006/relationships/tags" Target="../tags/tag2.xml"/><Relationship Id="rId29" Type="http://schemas.openxmlformats.org/officeDocument/2006/relationships/themeOverride" Target="../theme/themeOverride2.xml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3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5.xml"/><Relationship Id="rId6" Type="http://schemas.openxmlformats.org/officeDocument/2006/relationships/themeOverride" Target="../theme/themeOverride4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5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6.xml"/><Relationship Id="rId1" Type="http://schemas.openxmlformats.org/officeDocument/2006/relationships/tags" Target="../tags/tag3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5.xml"/><Relationship Id="rId7" Type="http://schemas.openxmlformats.org/officeDocument/2006/relationships/themeOverride" Target="../theme/themeOverride7.xml"/><Relationship Id="rId6" Type="http://schemas.openxmlformats.org/officeDocument/2006/relationships/image" Target="../media/image10.jpeg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5.xml"/><Relationship Id="rId7" Type="http://schemas.openxmlformats.org/officeDocument/2006/relationships/themeOverride" Target="../theme/themeOverride8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image" Target="../media/image14.jpeg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4" Type="http://schemas.openxmlformats.org/officeDocument/2006/relationships/notesSlide" Target="../notesSlides/notesSlide8.xml"/><Relationship Id="rId13" Type="http://schemas.openxmlformats.org/officeDocument/2006/relationships/slideLayout" Target="../slideLayouts/slideLayout5.xml"/><Relationship Id="rId12" Type="http://schemas.openxmlformats.org/officeDocument/2006/relationships/themeOverride" Target="../theme/themeOverride9.xml"/><Relationship Id="rId11" Type="http://schemas.openxmlformats.org/officeDocument/2006/relationships/image" Target="../media/image17.jpeg"/><Relationship Id="rId10" Type="http://schemas.openxmlformats.org/officeDocument/2006/relationships/image" Target="../media/image16.jpeg"/><Relationship Id="rId1" Type="http://schemas.openxmlformats.org/officeDocument/2006/relationships/tags" Target="../tags/tag4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5.xml"/><Relationship Id="rId3" Type="http://schemas.openxmlformats.org/officeDocument/2006/relationships/themeOverride" Target="../theme/themeOverride1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11.xml"/><Relationship Id="rId2" Type="http://schemas.openxmlformats.org/officeDocument/2006/relationships/tags" Target="../tags/tag50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>
            <a:off x="0" y="0"/>
            <a:ext cx="5004048" cy="5143500"/>
          </a:xfrm>
          <a:prstGeom prst="triangle">
            <a:avLst>
              <a:gd name="adj" fmla="val 0"/>
            </a:avLst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1520" y="267494"/>
            <a:ext cx="8640960" cy="460851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61235" y="1659255"/>
            <a:ext cx="6591300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4400" b="1" dirty="0">
                <a:solidFill>
                  <a:srgbClr val="3B3B3B"/>
                </a:solidFill>
                <a:ea typeface="微软雅黑" panose="020B0503020204020204" pitchFamily="34" charset="-122"/>
              </a:rPr>
              <a:t>GLL4400/30/B</a:t>
            </a:r>
            <a:r>
              <a:rPr kumimoji="1" lang="zh-CN" altLang="en-US" sz="4400" b="1" dirty="0">
                <a:solidFill>
                  <a:srgbClr val="3B3B3B"/>
                </a:solidFill>
                <a:ea typeface="微软雅黑" panose="020B0503020204020204" pitchFamily="34" charset="-122"/>
              </a:rPr>
              <a:t>链式给煤机</a:t>
            </a:r>
            <a:endParaRPr kumimoji="1" lang="zh-CN" altLang="en-US" sz="4400" b="1" dirty="0">
              <a:solidFill>
                <a:srgbClr val="3B3B3B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28360" y="2571750"/>
            <a:ext cx="99441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1F273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Kuangan001</a:t>
            </a:r>
            <a:endParaRPr kumimoji="1" lang="zh-CN" altLang="en-US" sz="1000" dirty="0">
              <a:solidFill>
                <a:srgbClr val="1F27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076056" y="2434859"/>
            <a:ext cx="2448272" cy="0"/>
          </a:xfrm>
          <a:prstGeom prst="line">
            <a:avLst/>
          </a:prstGeom>
          <a:ln w="28575">
            <a:solidFill>
              <a:srgbClr val="3B3B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251520" y="267494"/>
            <a:ext cx="8640960" cy="4608512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748683" y="2271784"/>
            <a:ext cx="959221" cy="579863"/>
            <a:chOff x="5555940" y="620209"/>
            <a:chExt cx="1278961" cy="773150"/>
          </a:xfrm>
        </p:grpSpPr>
        <p:sp>
          <p:nvSpPr>
            <p:cNvPr id="46" name="TextBox 2"/>
            <p:cNvSpPr txBox="1"/>
            <p:nvPr/>
          </p:nvSpPr>
          <p:spPr>
            <a:xfrm>
              <a:off x="5555940" y="620209"/>
              <a:ext cx="1278961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3"/>
            <p:cNvSpPr txBox="1"/>
            <p:nvPr/>
          </p:nvSpPr>
          <p:spPr>
            <a:xfrm>
              <a:off x="5555940" y="1116360"/>
              <a:ext cx="126957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CONTENTS</a:t>
              </a:r>
              <a:endParaRPr lang="en-US" altLang="zh-CN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2"/>
            </p:custDataLst>
          </p:nvPr>
        </p:nvGrpSpPr>
        <p:grpSpPr>
          <a:xfrm>
            <a:off x="4716016" y="1203598"/>
            <a:ext cx="3189194" cy="460104"/>
            <a:chOff x="1101987" y="1356615"/>
            <a:chExt cx="3189194" cy="460104"/>
          </a:xfrm>
        </p:grpSpPr>
        <p:grpSp>
          <p:nvGrpSpPr>
            <p:cNvPr id="12" name="Group 48"/>
            <p:cNvGrpSpPr/>
            <p:nvPr/>
          </p:nvGrpSpPr>
          <p:grpSpPr>
            <a:xfrm>
              <a:off x="1101987" y="1356615"/>
              <a:ext cx="460104" cy="460104"/>
              <a:chOff x="4806253" y="1988840"/>
              <a:chExt cx="613472" cy="613472"/>
            </a:xfrm>
          </p:grpSpPr>
          <p:sp>
            <p:nvSpPr>
              <p:cNvPr id="25" name="Oval 25"/>
              <p:cNvSpPr/>
              <p:nvPr>
                <p:custDataLst>
                  <p:tags r:id="rId3"/>
                </p:custDataLst>
              </p:nvPr>
            </p:nvSpPr>
            <p:spPr>
              <a:xfrm>
                <a:off x="4806253" y="1988840"/>
                <a:ext cx="613472" cy="613472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6" name="Group 26"/>
              <p:cNvGrpSpPr/>
              <p:nvPr/>
            </p:nvGrpSpPr>
            <p:grpSpPr bwMode="auto">
              <a:xfrm>
                <a:off x="4998751" y="2166682"/>
                <a:ext cx="228478" cy="223844"/>
                <a:chOff x="0" y="0"/>
                <a:chExt cx="581" cy="573"/>
              </a:xfrm>
              <a:solidFill>
                <a:schemeClr val="bg1"/>
              </a:solidFill>
            </p:grpSpPr>
            <p:sp>
              <p:nvSpPr>
                <p:cNvPr id="27" name="Freeform: Shape 27"/>
                <p:cNvSpPr/>
                <p:nvPr>
                  <p:custDataLst>
                    <p:tags r:id="rId4"/>
                  </p:custDataLst>
                </p:nvPr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Freeform: Shape 28"/>
                <p:cNvSpPr/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Freeform: Shape 29"/>
                <p:cNvSpPr/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Freeform: Shape 30"/>
                <p:cNvSpPr/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Freeform: Shape 31"/>
                <p:cNvSpPr/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Freeform: Shape 32"/>
                <p:cNvSpPr/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Freeform: Shape 33"/>
                <p:cNvSpPr/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Freeform: Shape 34"/>
                <p:cNvSpPr/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3" name="TextBox 35"/>
            <p:cNvSpPr txBox="1"/>
            <p:nvPr>
              <p:custDataLst>
                <p:tags r:id="rId12"/>
              </p:custDataLst>
            </p:nvPr>
          </p:nvSpPr>
          <p:spPr>
            <a:xfrm>
              <a:off x="1661322" y="1505316"/>
              <a:ext cx="2629859" cy="15254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 algn="l"/>
              <a:r>
                <a:rPr lang="en-US" altLang="zh-CN" sz="14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1.GLL4400/30/B</a:t>
              </a:r>
              <a:r>
                <a:rPr lang="zh-CN" altLang="en-US" sz="14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链式给煤机介绍</a:t>
              </a:r>
              <a:endParaRPr lang="zh-CN" altLang="en-US" sz="1400" b="1" dirty="0">
                <a:solidFill>
                  <a:schemeClr val="accent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>
            <p:custDataLst>
              <p:tags r:id="rId13"/>
            </p:custDataLst>
          </p:nvPr>
        </p:nvGrpSpPr>
        <p:grpSpPr>
          <a:xfrm>
            <a:off x="4716016" y="1948632"/>
            <a:ext cx="3189194" cy="460104"/>
            <a:chOff x="1101987" y="2101649"/>
            <a:chExt cx="3189194" cy="460104"/>
          </a:xfrm>
        </p:grpSpPr>
        <p:grpSp>
          <p:nvGrpSpPr>
            <p:cNvPr id="9" name="Group 49"/>
            <p:cNvGrpSpPr/>
            <p:nvPr/>
          </p:nvGrpSpPr>
          <p:grpSpPr>
            <a:xfrm>
              <a:off x="1101987" y="2101649"/>
              <a:ext cx="460104" cy="460104"/>
              <a:chOff x="4806253" y="2982218"/>
              <a:chExt cx="613472" cy="613472"/>
            </a:xfrm>
          </p:grpSpPr>
          <p:sp>
            <p:nvSpPr>
              <p:cNvPr id="44" name="Oval 8"/>
              <p:cNvSpPr/>
              <p:nvPr>
                <p:custDataLst>
                  <p:tags r:id="rId14"/>
                </p:custDataLst>
              </p:nvPr>
            </p:nvSpPr>
            <p:spPr>
              <a:xfrm>
                <a:off x="4806253" y="2982218"/>
                <a:ext cx="613472" cy="613472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9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5000294" y="3171416"/>
                <a:ext cx="225388" cy="225388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TextBox 40"/>
            <p:cNvSpPr txBox="1"/>
            <p:nvPr>
              <p:custDataLst>
                <p:tags r:id="rId16"/>
              </p:custDataLst>
            </p:nvPr>
          </p:nvSpPr>
          <p:spPr>
            <a:xfrm>
              <a:off x="1661322" y="2285910"/>
              <a:ext cx="2629859" cy="15254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 algn="l"/>
              <a:r>
                <a:rPr lang="en-US" altLang="zh-CN" sz="14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2.GLL4400/30/B</a:t>
              </a:r>
              <a:r>
                <a:rPr lang="zh-CN" altLang="en-US" sz="14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链式给煤机参数</a:t>
              </a:r>
              <a:endParaRPr lang="zh-CN" altLang="en-US" sz="1400" b="1" dirty="0">
                <a:solidFill>
                  <a:schemeClr val="accent2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>
            <p:custDataLst>
              <p:tags r:id="rId17"/>
            </p:custDataLst>
          </p:nvPr>
        </p:nvGrpSpPr>
        <p:grpSpPr>
          <a:xfrm>
            <a:off x="4716016" y="2693665"/>
            <a:ext cx="3189194" cy="460104"/>
            <a:chOff x="1101987" y="2846682"/>
            <a:chExt cx="3189194" cy="460104"/>
          </a:xfrm>
        </p:grpSpPr>
        <p:grpSp>
          <p:nvGrpSpPr>
            <p:cNvPr id="10" name="Group 50"/>
            <p:cNvGrpSpPr/>
            <p:nvPr/>
          </p:nvGrpSpPr>
          <p:grpSpPr>
            <a:xfrm>
              <a:off x="1101987" y="2846682"/>
              <a:ext cx="460104" cy="460104"/>
              <a:chOff x="4806253" y="3975596"/>
              <a:chExt cx="613472" cy="613472"/>
            </a:xfrm>
          </p:grpSpPr>
          <p:sp>
            <p:nvSpPr>
              <p:cNvPr id="42" name="Oval 11"/>
              <p:cNvSpPr/>
              <p:nvPr>
                <p:custDataLst>
                  <p:tags r:id="rId18"/>
                </p:custDataLst>
              </p:nvPr>
            </p:nvSpPr>
            <p:spPr>
              <a:xfrm>
                <a:off x="4806253" y="3975596"/>
                <a:ext cx="613472" cy="613472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12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5003891" y="4174066"/>
                <a:ext cx="197601" cy="225388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TextBox 43"/>
            <p:cNvSpPr txBox="1"/>
            <p:nvPr>
              <p:custDataLst>
                <p:tags r:id="rId20"/>
              </p:custDataLst>
            </p:nvPr>
          </p:nvSpPr>
          <p:spPr>
            <a:xfrm>
              <a:off x="1661322" y="3030943"/>
              <a:ext cx="2629859" cy="15254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 algn="l"/>
              <a:r>
                <a:rPr lang="en-US" altLang="zh-CN" sz="14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rPr>
                <a:t>3.GLL4400/30/B</a:t>
              </a:r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rPr>
                <a:t>链式给煤机工作原理</a:t>
              </a:r>
              <a:endParaRPr lang="zh-CN" altLang="en-US" sz="1400" b="1" dirty="0">
                <a:solidFill>
                  <a:schemeClr val="accent3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21"/>
            </p:custDataLst>
          </p:nvPr>
        </p:nvGrpSpPr>
        <p:grpSpPr>
          <a:xfrm>
            <a:off x="4716016" y="3438699"/>
            <a:ext cx="3189194" cy="460104"/>
            <a:chOff x="1101987" y="3591716"/>
            <a:chExt cx="3189194" cy="460104"/>
          </a:xfrm>
        </p:grpSpPr>
        <p:grpSp>
          <p:nvGrpSpPr>
            <p:cNvPr id="11" name="Group 51"/>
            <p:cNvGrpSpPr/>
            <p:nvPr/>
          </p:nvGrpSpPr>
          <p:grpSpPr>
            <a:xfrm>
              <a:off x="1101987" y="3591716"/>
              <a:ext cx="460104" cy="460104"/>
              <a:chOff x="4806253" y="4968974"/>
              <a:chExt cx="613472" cy="613472"/>
            </a:xfrm>
          </p:grpSpPr>
          <p:sp>
            <p:nvSpPr>
              <p:cNvPr id="35" name="Oval 17"/>
              <p:cNvSpPr/>
              <p:nvPr>
                <p:custDataLst>
                  <p:tags r:id="rId22"/>
                </p:custDataLst>
              </p:nvPr>
            </p:nvSpPr>
            <p:spPr>
              <a:xfrm>
                <a:off x="4806253" y="4968974"/>
                <a:ext cx="613472" cy="613472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6" name="Group 18"/>
              <p:cNvGrpSpPr/>
              <p:nvPr/>
            </p:nvGrpSpPr>
            <p:grpSpPr bwMode="auto">
              <a:xfrm>
                <a:off x="4999337" y="5167444"/>
                <a:ext cx="225387" cy="225387"/>
                <a:chOff x="0" y="0"/>
                <a:chExt cx="577" cy="574"/>
              </a:xfrm>
              <a:solidFill>
                <a:schemeClr val="bg1"/>
              </a:solidFill>
            </p:grpSpPr>
            <p:sp>
              <p:nvSpPr>
                <p:cNvPr id="37" name="Freeform: Shape 19"/>
                <p:cNvSpPr/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Freeform: Shape 20"/>
                <p:cNvSpPr/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Freeform: Shape 21"/>
                <p:cNvSpPr/>
                <p:nvPr>
                  <p:custDataLst>
                    <p:tags r:id="rId25"/>
                  </p:custDataLst>
                </p:nvPr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Freeform: Shape 22"/>
                <p:cNvSpPr/>
                <p:nvPr>
                  <p:custDataLst>
                    <p:tags r:id="rId26"/>
                  </p:custDataLst>
                </p:nvPr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Freeform: Shape 23"/>
                <p:cNvSpPr/>
                <p:nvPr>
                  <p:custDataLst>
                    <p:tags r:id="rId27"/>
                  </p:custDataLst>
                </p:nvPr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7" name="TextBox 46"/>
            <p:cNvSpPr txBox="1"/>
            <p:nvPr>
              <p:custDataLst>
                <p:tags r:id="rId28"/>
              </p:custDataLst>
            </p:nvPr>
          </p:nvSpPr>
          <p:spPr>
            <a:xfrm>
              <a:off x="1661322" y="3775977"/>
              <a:ext cx="2629859" cy="15254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 algn="l"/>
              <a:r>
                <a:rPr lang="en-US" altLang="zh-CN" sz="1400" b="1" dirty="0">
                  <a:solidFill>
                    <a:schemeClr val="accent4">
                      <a:lumMod val="100000"/>
                    </a:schemeClr>
                  </a:solidFill>
                  <a:ea typeface="微软雅黑" panose="020B0503020204020204" pitchFamily="34" charset="-122"/>
                </a:rPr>
                <a:t>4.GLL4400/30/B</a:t>
              </a:r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  <a:ea typeface="微软雅黑" panose="020B0503020204020204" pitchFamily="34" charset="-122"/>
                </a:rPr>
                <a:t>链式给煤机调试说明</a:t>
              </a:r>
              <a:endParaRPr lang="zh-CN" altLang="en-US" sz="1400" b="1" dirty="0">
                <a:solidFill>
                  <a:schemeClr val="accent4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等腰三角形 23"/>
          <p:cNvSpPr/>
          <p:nvPr/>
        </p:nvSpPr>
        <p:spPr>
          <a:xfrm rot="10800000">
            <a:off x="6876255" y="-1"/>
            <a:ext cx="2267743" cy="2330941"/>
          </a:xfrm>
          <a:prstGeom prst="triangle">
            <a:avLst>
              <a:gd name="adj" fmla="val 0"/>
            </a:avLst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0" y="0"/>
            <a:ext cx="5004048" cy="5143500"/>
          </a:xfrm>
          <a:prstGeom prst="triangle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51520" y="267494"/>
            <a:ext cx="8640960" cy="460851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" name="图片 2" descr="链式给煤机 (16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630" y="1658620"/>
            <a:ext cx="1944370" cy="1944370"/>
          </a:xfrm>
          <a:prstGeom prst="rect">
            <a:avLst/>
          </a:prstGeom>
        </p:spPr>
      </p:pic>
      <p:pic>
        <p:nvPicPr>
          <p:cNvPr id="4" name="图片 3" descr="链式给煤机 (20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90" y="1658620"/>
            <a:ext cx="1944370" cy="1944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/>
          <p:nvPr/>
        </p:nvSpPr>
        <p:spPr>
          <a:xfrm>
            <a:off x="4761024" y="842963"/>
            <a:ext cx="5067559" cy="3744516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8" name="组合 27"/>
          <p:cNvGrpSpPr/>
          <p:nvPr>
            <p:custDataLst>
              <p:tags r:id="rId2"/>
            </p:custDataLst>
          </p:nvPr>
        </p:nvGrpSpPr>
        <p:grpSpPr>
          <a:xfrm>
            <a:off x="461010" y="1708787"/>
            <a:ext cx="3865883" cy="2366009"/>
            <a:chOff x="509923" y="1806172"/>
            <a:chExt cx="1456957" cy="1812246"/>
          </a:xfrm>
        </p:grpSpPr>
        <p:sp>
          <p:nvSpPr>
            <p:cNvPr id="4" name="Rectangle: Rounded Corners 17"/>
            <p:cNvSpPr/>
            <p:nvPr>
              <p:custDataLst>
                <p:tags r:id="rId3"/>
              </p:custDataLst>
            </p:nvPr>
          </p:nvSpPr>
          <p:spPr>
            <a:xfrm>
              <a:off x="539359" y="1806172"/>
              <a:ext cx="1200409" cy="1784037"/>
            </a:xfrm>
            <a:prstGeom prst="roundRect">
              <a:avLst>
                <a:gd name="adj" fmla="val 462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endParaRPr lang="zh-CN" altLang="en-US" sz="1400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Flowchart: Extract 5"/>
            <p:cNvSpPr/>
            <p:nvPr>
              <p:custDataLst>
                <p:tags r:id="rId4"/>
              </p:custDataLst>
            </p:nvPr>
          </p:nvSpPr>
          <p:spPr>
            <a:xfrm rot="5400000">
              <a:off x="1734467" y="3255657"/>
              <a:ext cx="214979" cy="249846"/>
            </a:xfrm>
            <a:prstGeom prst="flowChartExtra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Rectangle 22"/>
            <p:cNvSpPr/>
            <p:nvPr>
              <p:custDataLst>
                <p:tags r:id="rId5"/>
              </p:custDataLst>
            </p:nvPr>
          </p:nvSpPr>
          <p:spPr>
            <a:xfrm>
              <a:off x="509923" y="1812981"/>
              <a:ext cx="1206871" cy="1805437"/>
            </a:xfrm>
            <a:prstGeom prst="rect">
              <a:avLst/>
            </a:prstGeom>
          </p:spPr>
          <p:txBody>
            <a:bodyPr wrap="square" anchor="t" anchorCtr="0">
              <a:noAutofit/>
            </a:bodyPr>
            <a:lstStyle/>
            <a:p>
              <a:pPr lvl="0"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GLL4400/30/B</a:t>
              </a: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链式给煤机是一种专门针对矿山、钢铁等行业研发的一种新型系列给料产品，矿山、钢铁行业中，原煤，矿石、半煤岩等物料在给料时，易对带式给料机造成损伤，特别是皮带损坏率较高，造成物料在输送中无法实现给料的难题。针对上述问题，我公司组织科研人员研制出链式给料机，彻底解决了上述问题。</a:t>
              </a:r>
              <a:endPara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Title 1"/>
          <p:cNvSpPr txBox="1"/>
          <p:nvPr/>
        </p:nvSpPr>
        <p:spPr>
          <a:xfrm>
            <a:off x="755650" y="411480"/>
            <a:ext cx="3112135" cy="37973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1600" b="1" dirty="0">
                <a:ea typeface="微软雅黑" panose="020B0503020204020204" pitchFamily="34" charset="-122"/>
                <a:sym typeface="+mn-ea"/>
              </a:rPr>
              <a:t>GLL4400/30/B</a:t>
            </a:r>
            <a:r>
              <a:rPr lang="zh-CN" altLang="en-US" sz="1600" b="1" dirty="0">
                <a:ea typeface="微软雅黑" panose="020B0503020204020204" pitchFamily="34" charset="-122"/>
                <a:sym typeface="+mn-ea"/>
              </a:rPr>
              <a:t>链式给煤机介绍</a:t>
            </a:r>
            <a:endParaRPr lang="en-GB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/>
        </p:nvSpPr>
        <p:spPr>
          <a:xfrm>
            <a:off x="3349913" y="1700954"/>
            <a:ext cx="2444183" cy="19384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Oval 5"/>
          <p:cNvSpPr>
            <a:spLocks noChangeAspect="1"/>
          </p:cNvSpPr>
          <p:nvPr/>
        </p:nvSpPr>
        <p:spPr>
          <a:xfrm>
            <a:off x="4291052" y="1970983"/>
            <a:ext cx="561913" cy="5619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Freeform: Shape 4"/>
          <p:cNvSpPr/>
          <p:nvPr/>
        </p:nvSpPr>
        <p:spPr bwMode="auto">
          <a:xfrm>
            <a:off x="4448176" y="2149740"/>
            <a:ext cx="252141" cy="204398"/>
          </a:xfrm>
          <a:custGeom>
            <a:avLst/>
            <a:gdLst>
              <a:gd name="T0" fmla="*/ 68 w 186"/>
              <a:gd name="T1" fmla="*/ 84 h 151"/>
              <a:gd name="T2" fmla="*/ 118 w 186"/>
              <a:gd name="T3" fmla="*/ 84 h 151"/>
              <a:gd name="T4" fmla="*/ 93 w 186"/>
              <a:gd name="T5" fmla="*/ 101 h 151"/>
              <a:gd name="T6" fmla="*/ 93 w 186"/>
              <a:gd name="T7" fmla="*/ 67 h 151"/>
              <a:gd name="T8" fmla="*/ 93 w 186"/>
              <a:gd name="T9" fmla="*/ 101 h 151"/>
              <a:gd name="T10" fmla="*/ 114 w 186"/>
              <a:gd name="T11" fmla="*/ 25 h 151"/>
              <a:gd name="T12" fmla="*/ 114 w 186"/>
              <a:gd name="T13" fmla="*/ 16 h 151"/>
              <a:gd name="T14" fmla="*/ 68 w 186"/>
              <a:gd name="T15" fmla="*/ 21 h 151"/>
              <a:gd name="T16" fmla="*/ 156 w 186"/>
              <a:gd name="T17" fmla="*/ 33 h 151"/>
              <a:gd name="T18" fmla="*/ 156 w 186"/>
              <a:gd name="T19" fmla="*/ 59 h 151"/>
              <a:gd name="T20" fmla="*/ 156 w 186"/>
              <a:gd name="T21" fmla="*/ 33 h 151"/>
              <a:gd name="T22" fmla="*/ 152 w 186"/>
              <a:gd name="T23" fmla="*/ 46 h 151"/>
              <a:gd name="T24" fmla="*/ 160 w 186"/>
              <a:gd name="T25" fmla="*/ 46 h 151"/>
              <a:gd name="T26" fmla="*/ 169 w 186"/>
              <a:gd name="T27" fmla="*/ 16 h 151"/>
              <a:gd name="T28" fmla="*/ 122 w 186"/>
              <a:gd name="T29" fmla="*/ 0 h 151"/>
              <a:gd name="T30" fmla="*/ 63 w 186"/>
              <a:gd name="T31" fmla="*/ 0 h 151"/>
              <a:gd name="T32" fmla="*/ 17 w 186"/>
              <a:gd name="T33" fmla="*/ 16 h 151"/>
              <a:gd name="T34" fmla="*/ 0 w 186"/>
              <a:gd name="T35" fmla="*/ 135 h 151"/>
              <a:gd name="T36" fmla="*/ 169 w 186"/>
              <a:gd name="T37" fmla="*/ 151 h 151"/>
              <a:gd name="T38" fmla="*/ 186 w 186"/>
              <a:gd name="T39" fmla="*/ 33 h 151"/>
              <a:gd name="T40" fmla="*/ 177 w 186"/>
              <a:gd name="T41" fmla="*/ 101 h 151"/>
              <a:gd name="T42" fmla="*/ 137 w 186"/>
              <a:gd name="T43" fmla="*/ 109 h 151"/>
              <a:gd name="T44" fmla="*/ 177 w 186"/>
              <a:gd name="T45" fmla="*/ 135 h 151"/>
              <a:gd name="T46" fmla="*/ 17 w 186"/>
              <a:gd name="T47" fmla="*/ 143 h 151"/>
              <a:gd name="T48" fmla="*/ 9 w 186"/>
              <a:gd name="T49" fmla="*/ 109 h 151"/>
              <a:gd name="T50" fmla="*/ 45 w 186"/>
              <a:gd name="T51" fmla="*/ 101 h 151"/>
              <a:gd name="T52" fmla="*/ 9 w 186"/>
              <a:gd name="T53" fmla="*/ 33 h 151"/>
              <a:gd name="T54" fmla="*/ 34 w 186"/>
              <a:gd name="T55" fmla="*/ 25 h 151"/>
              <a:gd name="T56" fmla="*/ 93 w 186"/>
              <a:gd name="T57" fmla="*/ 8 h 151"/>
              <a:gd name="T58" fmla="*/ 152 w 186"/>
              <a:gd name="T59" fmla="*/ 25 h 151"/>
              <a:gd name="T60" fmla="*/ 177 w 186"/>
              <a:gd name="T61" fmla="*/ 33 h 151"/>
              <a:gd name="T62" fmla="*/ 156 w 186"/>
              <a:gd name="T63" fmla="*/ 67 h 151"/>
              <a:gd name="T64" fmla="*/ 156 w 186"/>
              <a:gd name="T65" fmla="*/ 75 h 151"/>
              <a:gd name="T66" fmla="*/ 156 w 186"/>
              <a:gd name="T67" fmla="*/ 67 h 151"/>
              <a:gd name="T68" fmla="*/ 51 w 186"/>
              <a:gd name="T69" fmla="*/ 84 h 151"/>
              <a:gd name="T70" fmla="*/ 135 w 186"/>
              <a:gd name="T71" fmla="*/ 84 h 151"/>
              <a:gd name="T72" fmla="*/ 93 w 186"/>
              <a:gd name="T73" fmla="*/ 118 h 151"/>
              <a:gd name="T74" fmla="*/ 93 w 186"/>
              <a:gd name="T75" fmla="*/ 50 h 151"/>
              <a:gd name="T76" fmla="*/ 93 w 186"/>
              <a:gd name="T77" fmla="*/ 118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6" h="151">
                <a:moveTo>
                  <a:pt x="93" y="59"/>
                </a:moveTo>
                <a:cubicBezTo>
                  <a:pt x="79" y="59"/>
                  <a:pt x="68" y="70"/>
                  <a:pt x="68" y="84"/>
                </a:cubicBezTo>
                <a:cubicBezTo>
                  <a:pt x="68" y="98"/>
                  <a:pt x="79" y="109"/>
                  <a:pt x="93" y="109"/>
                </a:cubicBezTo>
                <a:cubicBezTo>
                  <a:pt x="107" y="109"/>
                  <a:pt x="118" y="98"/>
                  <a:pt x="118" y="84"/>
                </a:cubicBezTo>
                <a:cubicBezTo>
                  <a:pt x="118" y="70"/>
                  <a:pt x="107" y="59"/>
                  <a:pt x="93" y="59"/>
                </a:cubicBezTo>
                <a:close/>
                <a:moveTo>
                  <a:pt x="93" y="101"/>
                </a:moveTo>
                <a:cubicBezTo>
                  <a:pt x="84" y="101"/>
                  <a:pt x="76" y="93"/>
                  <a:pt x="76" y="84"/>
                </a:cubicBezTo>
                <a:cubicBezTo>
                  <a:pt x="76" y="75"/>
                  <a:pt x="84" y="67"/>
                  <a:pt x="93" y="67"/>
                </a:cubicBezTo>
                <a:cubicBezTo>
                  <a:pt x="102" y="67"/>
                  <a:pt x="110" y="75"/>
                  <a:pt x="110" y="84"/>
                </a:cubicBezTo>
                <a:cubicBezTo>
                  <a:pt x="110" y="93"/>
                  <a:pt x="102" y="101"/>
                  <a:pt x="93" y="101"/>
                </a:cubicBezTo>
                <a:close/>
                <a:moveTo>
                  <a:pt x="72" y="25"/>
                </a:moveTo>
                <a:cubicBezTo>
                  <a:pt x="114" y="25"/>
                  <a:pt x="114" y="25"/>
                  <a:pt x="114" y="25"/>
                </a:cubicBezTo>
                <a:cubicBezTo>
                  <a:pt x="116" y="25"/>
                  <a:pt x="118" y="23"/>
                  <a:pt x="118" y="21"/>
                </a:cubicBezTo>
                <a:cubicBezTo>
                  <a:pt x="118" y="18"/>
                  <a:pt x="116" y="16"/>
                  <a:pt x="114" y="16"/>
                </a:cubicBezTo>
                <a:cubicBezTo>
                  <a:pt x="72" y="16"/>
                  <a:pt x="72" y="16"/>
                  <a:pt x="72" y="16"/>
                </a:cubicBezTo>
                <a:cubicBezTo>
                  <a:pt x="70" y="16"/>
                  <a:pt x="68" y="18"/>
                  <a:pt x="68" y="21"/>
                </a:cubicBezTo>
                <a:cubicBezTo>
                  <a:pt x="68" y="23"/>
                  <a:pt x="70" y="25"/>
                  <a:pt x="72" y="25"/>
                </a:cubicBezTo>
                <a:close/>
                <a:moveTo>
                  <a:pt x="156" y="33"/>
                </a:moveTo>
                <a:cubicBezTo>
                  <a:pt x="149" y="33"/>
                  <a:pt x="144" y="39"/>
                  <a:pt x="144" y="46"/>
                </a:cubicBezTo>
                <a:cubicBezTo>
                  <a:pt x="144" y="53"/>
                  <a:pt x="149" y="59"/>
                  <a:pt x="156" y="59"/>
                </a:cubicBezTo>
                <a:cubicBezTo>
                  <a:pt x="163" y="59"/>
                  <a:pt x="169" y="53"/>
                  <a:pt x="169" y="46"/>
                </a:cubicBezTo>
                <a:cubicBezTo>
                  <a:pt x="169" y="39"/>
                  <a:pt x="163" y="33"/>
                  <a:pt x="156" y="33"/>
                </a:cubicBezTo>
                <a:close/>
                <a:moveTo>
                  <a:pt x="156" y="50"/>
                </a:moveTo>
                <a:cubicBezTo>
                  <a:pt x="154" y="50"/>
                  <a:pt x="152" y="48"/>
                  <a:pt x="152" y="46"/>
                </a:cubicBezTo>
                <a:cubicBezTo>
                  <a:pt x="152" y="44"/>
                  <a:pt x="154" y="42"/>
                  <a:pt x="156" y="42"/>
                </a:cubicBezTo>
                <a:cubicBezTo>
                  <a:pt x="159" y="42"/>
                  <a:pt x="160" y="44"/>
                  <a:pt x="160" y="46"/>
                </a:cubicBezTo>
                <a:cubicBezTo>
                  <a:pt x="160" y="48"/>
                  <a:pt x="159" y="50"/>
                  <a:pt x="156" y="50"/>
                </a:cubicBezTo>
                <a:close/>
                <a:moveTo>
                  <a:pt x="169" y="16"/>
                </a:moveTo>
                <a:cubicBezTo>
                  <a:pt x="152" y="16"/>
                  <a:pt x="152" y="16"/>
                  <a:pt x="152" y="16"/>
                </a:cubicBezTo>
                <a:cubicBezTo>
                  <a:pt x="139" y="16"/>
                  <a:pt x="139" y="0"/>
                  <a:pt x="122" y="0"/>
                </a:cubicBezTo>
                <a:cubicBezTo>
                  <a:pt x="106" y="0"/>
                  <a:pt x="93" y="0"/>
                  <a:pt x="93" y="0"/>
                </a:cubicBezTo>
                <a:cubicBezTo>
                  <a:pt x="93" y="0"/>
                  <a:pt x="80" y="0"/>
                  <a:pt x="63" y="0"/>
                </a:cubicBezTo>
                <a:cubicBezTo>
                  <a:pt x="47" y="0"/>
                  <a:pt x="47" y="16"/>
                  <a:pt x="34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8" y="16"/>
                  <a:pt x="0" y="24"/>
                  <a:pt x="0" y="33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44"/>
                  <a:pt x="8" y="151"/>
                  <a:pt x="17" y="151"/>
                </a:cubicBezTo>
                <a:cubicBezTo>
                  <a:pt x="169" y="151"/>
                  <a:pt x="169" y="151"/>
                  <a:pt x="169" y="151"/>
                </a:cubicBezTo>
                <a:cubicBezTo>
                  <a:pt x="178" y="151"/>
                  <a:pt x="186" y="144"/>
                  <a:pt x="186" y="135"/>
                </a:cubicBezTo>
                <a:cubicBezTo>
                  <a:pt x="186" y="33"/>
                  <a:pt x="186" y="33"/>
                  <a:pt x="186" y="33"/>
                </a:cubicBezTo>
                <a:cubicBezTo>
                  <a:pt x="186" y="24"/>
                  <a:pt x="178" y="16"/>
                  <a:pt x="169" y="16"/>
                </a:cubicBezTo>
                <a:close/>
                <a:moveTo>
                  <a:pt x="177" y="101"/>
                </a:moveTo>
                <a:cubicBezTo>
                  <a:pt x="141" y="101"/>
                  <a:pt x="141" y="101"/>
                  <a:pt x="141" y="101"/>
                </a:cubicBezTo>
                <a:cubicBezTo>
                  <a:pt x="140" y="104"/>
                  <a:pt x="138" y="107"/>
                  <a:pt x="137" y="109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7" y="135"/>
                  <a:pt x="177" y="135"/>
                  <a:pt x="177" y="135"/>
                </a:cubicBezTo>
                <a:cubicBezTo>
                  <a:pt x="177" y="139"/>
                  <a:pt x="174" y="143"/>
                  <a:pt x="169" y="143"/>
                </a:cubicBezTo>
                <a:cubicBezTo>
                  <a:pt x="17" y="143"/>
                  <a:pt x="17" y="143"/>
                  <a:pt x="17" y="143"/>
                </a:cubicBezTo>
                <a:cubicBezTo>
                  <a:pt x="12" y="143"/>
                  <a:pt x="9" y="139"/>
                  <a:pt x="9" y="135"/>
                </a:cubicBezTo>
                <a:cubicBezTo>
                  <a:pt x="9" y="109"/>
                  <a:pt x="9" y="109"/>
                  <a:pt x="9" y="109"/>
                </a:cubicBezTo>
                <a:cubicBezTo>
                  <a:pt x="49" y="109"/>
                  <a:pt x="49" y="109"/>
                  <a:pt x="49" y="109"/>
                </a:cubicBezTo>
                <a:cubicBezTo>
                  <a:pt x="48" y="107"/>
                  <a:pt x="46" y="104"/>
                  <a:pt x="45" y="101"/>
                </a:cubicBezTo>
                <a:cubicBezTo>
                  <a:pt x="9" y="101"/>
                  <a:pt x="9" y="101"/>
                  <a:pt x="9" y="101"/>
                </a:cubicBezTo>
                <a:cubicBezTo>
                  <a:pt x="9" y="33"/>
                  <a:pt x="9" y="33"/>
                  <a:pt x="9" y="33"/>
                </a:cubicBezTo>
                <a:cubicBezTo>
                  <a:pt x="9" y="29"/>
                  <a:pt x="12" y="25"/>
                  <a:pt x="17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51" y="25"/>
                  <a:pt x="51" y="8"/>
                  <a:pt x="63" y="8"/>
                </a:cubicBezTo>
                <a:cubicBezTo>
                  <a:pt x="72" y="8"/>
                  <a:pt x="93" y="8"/>
                  <a:pt x="93" y="8"/>
                </a:cubicBezTo>
                <a:cubicBezTo>
                  <a:pt x="93" y="8"/>
                  <a:pt x="114" y="8"/>
                  <a:pt x="122" y="8"/>
                </a:cubicBezTo>
                <a:cubicBezTo>
                  <a:pt x="135" y="8"/>
                  <a:pt x="135" y="25"/>
                  <a:pt x="152" y="25"/>
                </a:cubicBezTo>
                <a:cubicBezTo>
                  <a:pt x="169" y="25"/>
                  <a:pt x="169" y="25"/>
                  <a:pt x="169" y="25"/>
                </a:cubicBezTo>
                <a:cubicBezTo>
                  <a:pt x="174" y="25"/>
                  <a:pt x="177" y="29"/>
                  <a:pt x="177" y="33"/>
                </a:cubicBezTo>
                <a:lnTo>
                  <a:pt x="177" y="101"/>
                </a:lnTo>
                <a:close/>
                <a:moveTo>
                  <a:pt x="156" y="67"/>
                </a:moveTo>
                <a:cubicBezTo>
                  <a:pt x="154" y="67"/>
                  <a:pt x="152" y="69"/>
                  <a:pt x="152" y="71"/>
                </a:cubicBezTo>
                <a:cubicBezTo>
                  <a:pt x="152" y="74"/>
                  <a:pt x="154" y="75"/>
                  <a:pt x="156" y="75"/>
                </a:cubicBezTo>
                <a:cubicBezTo>
                  <a:pt x="159" y="75"/>
                  <a:pt x="160" y="74"/>
                  <a:pt x="160" y="71"/>
                </a:cubicBezTo>
                <a:cubicBezTo>
                  <a:pt x="160" y="69"/>
                  <a:pt x="159" y="67"/>
                  <a:pt x="156" y="67"/>
                </a:cubicBezTo>
                <a:close/>
                <a:moveTo>
                  <a:pt x="93" y="42"/>
                </a:moveTo>
                <a:cubicBezTo>
                  <a:pt x="70" y="42"/>
                  <a:pt x="51" y="61"/>
                  <a:pt x="51" y="84"/>
                </a:cubicBezTo>
                <a:cubicBezTo>
                  <a:pt x="51" y="107"/>
                  <a:pt x="70" y="126"/>
                  <a:pt x="93" y="126"/>
                </a:cubicBezTo>
                <a:cubicBezTo>
                  <a:pt x="116" y="126"/>
                  <a:pt x="135" y="107"/>
                  <a:pt x="135" y="84"/>
                </a:cubicBezTo>
                <a:cubicBezTo>
                  <a:pt x="135" y="61"/>
                  <a:pt x="116" y="42"/>
                  <a:pt x="93" y="42"/>
                </a:cubicBezTo>
                <a:close/>
                <a:moveTo>
                  <a:pt x="93" y="118"/>
                </a:moveTo>
                <a:cubicBezTo>
                  <a:pt x="74" y="118"/>
                  <a:pt x="59" y="103"/>
                  <a:pt x="59" y="84"/>
                </a:cubicBezTo>
                <a:cubicBezTo>
                  <a:pt x="59" y="65"/>
                  <a:pt x="74" y="50"/>
                  <a:pt x="93" y="50"/>
                </a:cubicBezTo>
                <a:cubicBezTo>
                  <a:pt x="112" y="50"/>
                  <a:pt x="127" y="65"/>
                  <a:pt x="127" y="84"/>
                </a:cubicBezTo>
                <a:cubicBezTo>
                  <a:pt x="127" y="103"/>
                  <a:pt x="112" y="118"/>
                  <a:pt x="9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3495559" y="2711646"/>
            <a:ext cx="2152892" cy="21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</a:schemeClr>
                </a:solidFill>
              </a14:hiddenFill>
            </a:ext>
          </a:extLst>
        </p:spPr>
        <p:txBody>
          <a:bodyPr wrap="none" lIns="72000" tIns="0" rIns="72000" bIns="0" anchor="b" anchorCtr="0">
            <a:noAutofit/>
          </a:bodyPr>
          <a:lstStyle/>
          <a:p>
            <a:pPr algn="ctr"/>
            <a:r>
              <a:rPr lang="en-US" altLang="zh-CN" sz="1600" b="1" dirty="0">
                <a:solidFill>
                  <a:schemeClr val="accent1"/>
                </a:solidFill>
                <a:ea typeface="微软雅黑" panose="020B0503020204020204" pitchFamily="34" charset="-122"/>
                <a:sym typeface="+mn-ea"/>
              </a:rPr>
              <a:t>GLL4400/30/B</a:t>
            </a:r>
            <a:r>
              <a:rPr lang="zh-CN" altLang="en-US" sz="1600" b="1" dirty="0">
                <a:solidFill>
                  <a:schemeClr val="accent1"/>
                </a:solidFill>
                <a:ea typeface="微软雅黑" panose="020B0503020204020204" pitchFamily="34" charset="-122"/>
                <a:sym typeface="+mn-ea"/>
              </a:rPr>
              <a:t>链式给煤机</a:t>
            </a:r>
            <a:endParaRPr lang="zh-CN" altLang="en-US" sz="1600" b="1" dirty="0">
              <a:solidFill>
                <a:schemeClr val="accent1"/>
              </a:solidFill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 descr="链式给煤机 (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565" y="1701165"/>
            <a:ext cx="2334895" cy="1937385"/>
          </a:xfrm>
          <a:prstGeom prst="rect">
            <a:avLst/>
          </a:prstGeom>
        </p:spPr>
      </p:pic>
      <p:pic>
        <p:nvPicPr>
          <p:cNvPr id="3" name="图片 2" descr="链式给煤机 (35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540" y="1779270"/>
            <a:ext cx="2385695" cy="1859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67004" y="1369367"/>
            <a:ext cx="5219967" cy="629439"/>
            <a:chOff x="1367004" y="1369367"/>
            <a:chExt cx="5219967" cy="629439"/>
          </a:xfrm>
        </p:grpSpPr>
        <p:sp>
          <p:nvSpPr>
            <p:cNvPr id="6" name="iS1ide-Rectangle: Rounded Corners 6"/>
            <p:cNvSpPr/>
            <p:nvPr/>
          </p:nvSpPr>
          <p:spPr>
            <a:xfrm>
              <a:off x="1367004" y="1369367"/>
              <a:ext cx="5219967" cy="62943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0" anchor="ctr">
              <a:normAutofit fontScale="9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功率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KW</a:t>
              </a: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：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30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电压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AC V</a:t>
              </a: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：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380/660/1140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8" name="Group 16"/>
            <p:cNvGrpSpPr/>
            <p:nvPr/>
          </p:nvGrpSpPr>
          <p:grpSpPr>
            <a:xfrm flipH="1">
              <a:off x="5674284" y="1496362"/>
              <a:ext cx="472845" cy="326515"/>
              <a:chOff x="6581417" y="4508968"/>
              <a:chExt cx="1165640" cy="804905"/>
            </a:xfrm>
            <a:solidFill>
              <a:schemeClr val="bg1"/>
            </a:solidFill>
          </p:grpSpPr>
          <p:sp>
            <p:nvSpPr>
              <p:cNvPr id="20" name="iS1ide-Rectangle: Rounded Corners 17"/>
              <p:cNvSpPr/>
              <p:nvPr/>
            </p:nvSpPr>
            <p:spPr>
              <a:xfrm>
                <a:off x="6737230" y="4508968"/>
                <a:ext cx="854015" cy="658255"/>
              </a:xfrm>
              <a:prstGeom prst="roundRect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iS1ide-Rectangle 18"/>
              <p:cNvSpPr/>
              <p:nvPr/>
            </p:nvSpPr>
            <p:spPr>
              <a:xfrm>
                <a:off x="6836434" y="4590294"/>
                <a:ext cx="655607" cy="495603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iS1ide-Freeform: Shape 19"/>
              <p:cNvSpPr/>
              <p:nvPr/>
            </p:nvSpPr>
            <p:spPr>
              <a:xfrm>
                <a:off x="6581417" y="5217733"/>
                <a:ext cx="1165640" cy="96140"/>
              </a:xfrm>
              <a:custGeom>
                <a:avLst/>
                <a:gdLst>
                  <a:gd name="connsiteX0" fmla="*/ 0 w 2193259"/>
                  <a:gd name="connsiteY0" fmla="*/ 0 h 138023"/>
                  <a:gd name="connsiteX1" fmla="*/ 2193259 w 2193259"/>
                  <a:gd name="connsiteY1" fmla="*/ 0 h 138023"/>
                  <a:gd name="connsiteX2" fmla="*/ 2193259 w 2193259"/>
                  <a:gd name="connsiteY2" fmla="*/ 67572 h 138023"/>
                  <a:gd name="connsiteX3" fmla="*/ 2122808 w 2193259"/>
                  <a:gd name="connsiteY3" fmla="*/ 138023 h 138023"/>
                  <a:gd name="connsiteX4" fmla="*/ 70451 w 2193259"/>
                  <a:gd name="connsiteY4" fmla="*/ 138023 h 138023"/>
                  <a:gd name="connsiteX5" fmla="*/ 0 w 2193259"/>
                  <a:gd name="connsiteY5" fmla="*/ 67572 h 138023"/>
                  <a:gd name="connsiteX6" fmla="*/ 0 w 2193259"/>
                  <a:gd name="connsiteY6" fmla="*/ 0 h 138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3259" h="138023">
                    <a:moveTo>
                      <a:pt x="0" y="0"/>
                    </a:moveTo>
                    <a:lnTo>
                      <a:pt x="2193259" y="0"/>
                    </a:lnTo>
                    <a:lnTo>
                      <a:pt x="2193259" y="67572"/>
                    </a:lnTo>
                    <a:cubicBezTo>
                      <a:pt x="2193259" y="106481"/>
                      <a:pt x="2161717" y="138023"/>
                      <a:pt x="2122808" y="138023"/>
                    </a:cubicBezTo>
                    <a:lnTo>
                      <a:pt x="70451" y="138023"/>
                    </a:lnTo>
                    <a:cubicBezTo>
                      <a:pt x="31542" y="138023"/>
                      <a:pt x="0" y="106481"/>
                      <a:pt x="0" y="6757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iS1ide-Rectangle 20"/>
              <p:cNvSpPr/>
              <p:nvPr/>
            </p:nvSpPr>
            <p:spPr>
              <a:xfrm>
                <a:off x="7008962" y="5242943"/>
                <a:ext cx="310549" cy="45719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1808999" y="3494328"/>
            <a:ext cx="5219967" cy="629439"/>
            <a:chOff x="1808999" y="3494328"/>
            <a:chExt cx="5219967" cy="629439"/>
          </a:xfrm>
        </p:grpSpPr>
        <p:sp>
          <p:nvSpPr>
            <p:cNvPr id="3" name="iS1ide-Rectangle: Rounded Corners 3"/>
            <p:cNvSpPr/>
            <p:nvPr/>
          </p:nvSpPr>
          <p:spPr>
            <a:xfrm>
              <a:off x="1808999" y="3494328"/>
              <a:ext cx="5219967" cy="62943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0" anchor="ctr">
              <a:normAutofit fontScale="9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外形尺寸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/mm</a:t>
              </a: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（长</a:t>
              </a:r>
              <a:r>
                <a:rPr lang="en-US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×</a:t>
              </a: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宽</a:t>
              </a:r>
              <a:r>
                <a:rPr lang="en-US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×</a:t>
              </a: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高）：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3715</a:t>
              </a:r>
              <a:r>
                <a:rPr lang="en-US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×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2009</a:t>
              </a:r>
              <a:r>
                <a:rPr lang="en-US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×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2225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9" name="Group 21"/>
            <p:cNvGrpSpPr/>
            <p:nvPr/>
          </p:nvGrpSpPr>
          <p:grpSpPr>
            <a:xfrm>
              <a:off x="1946757" y="3571586"/>
              <a:ext cx="257143" cy="474923"/>
              <a:chOff x="6015343" y="3569108"/>
              <a:chExt cx="1187905" cy="1691916"/>
            </a:xfrm>
          </p:grpSpPr>
          <p:sp>
            <p:nvSpPr>
              <p:cNvPr id="16" name="iS1ide-Rectangle: Rounded Corners 22"/>
              <p:cNvSpPr/>
              <p:nvPr/>
            </p:nvSpPr>
            <p:spPr>
              <a:xfrm>
                <a:off x="6015343" y="3569108"/>
                <a:ext cx="1187905" cy="169191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iS1ide-Rectangle: Rounded Corners 23"/>
              <p:cNvSpPr/>
              <p:nvPr/>
            </p:nvSpPr>
            <p:spPr>
              <a:xfrm>
                <a:off x="6208221" y="3889714"/>
                <a:ext cx="795506" cy="109332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iS1ide-Rectangle 24"/>
              <p:cNvSpPr/>
              <p:nvPr/>
            </p:nvSpPr>
            <p:spPr>
              <a:xfrm>
                <a:off x="6392504" y="3685557"/>
                <a:ext cx="403639" cy="45719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iS1ide-Oval 25"/>
              <p:cNvSpPr/>
              <p:nvPr/>
            </p:nvSpPr>
            <p:spPr>
              <a:xfrm flipH="1">
                <a:off x="6505385" y="5042165"/>
                <a:ext cx="184946" cy="20587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2645302" y="2080262"/>
            <a:ext cx="5219967" cy="629439"/>
            <a:chOff x="2645302" y="2080262"/>
            <a:chExt cx="5219967" cy="629439"/>
          </a:xfrm>
        </p:grpSpPr>
        <p:sp>
          <p:nvSpPr>
            <p:cNvPr id="5" name="iS1ide-Rectangle: Rounded Corners 5"/>
            <p:cNvSpPr/>
            <p:nvPr/>
          </p:nvSpPr>
          <p:spPr>
            <a:xfrm>
              <a:off x="2645302" y="2080262"/>
              <a:ext cx="5219967" cy="62943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00" anchor="ctr">
              <a:normAutofit fontScale="90000" lnSpcReduction="2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最大给料量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t/h</a:t>
              </a: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：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4400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最大链速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m/s</a:t>
              </a: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：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0.8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0" name="Group 26"/>
            <p:cNvGrpSpPr/>
            <p:nvPr/>
          </p:nvGrpSpPr>
          <p:grpSpPr>
            <a:xfrm>
              <a:off x="2902984" y="2224277"/>
              <a:ext cx="357931" cy="356224"/>
              <a:chOff x="5262370" y="2742828"/>
              <a:chExt cx="675892" cy="1542433"/>
            </a:xfrm>
            <a:solidFill>
              <a:schemeClr val="accent2"/>
            </a:solidFill>
          </p:grpSpPr>
          <p:sp>
            <p:nvSpPr>
              <p:cNvPr id="12" name="iS1ide-Freeform: Shape 27"/>
              <p:cNvSpPr/>
              <p:nvPr/>
            </p:nvSpPr>
            <p:spPr>
              <a:xfrm rot="10800000" flipH="1">
                <a:off x="5262370" y="2742828"/>
                <a:ext cx="675892" cy="1542433"/>
              </a:xfrm>
              <a:custGeom>
                <a:avLst/>
                <a:gdLst>
                  <a:gd name="connsiteX0" fmla="*/ 0 w 999747"/>
                  <a:gd name="connsiteY0" fmla="*/ 0 h 1605837"/>
                  <a:gd name="connsiteX1" fmla="*/ 999747 w 999747"/>
                  <a:gd name="connsiteY1" fmla="*/ 0 h 1605837"/>
                  <a:gd name="connsiteX2" fmla="*/ 999747 w 999747"/>
                  <a:gd name="connsiteY2" fmla="*/ 0 h 1605837"/>
                  <a:gd name="connsiteX3" fmla="*/ 0 w 999747"/>
                  <a:gd name="connsiteY3" fmla="*/ 0 h 1605837"/>
                  <a:gd name="connsiteX4" fmla="*/ 0 w 999747"/>
                  <a:gd name="connsiteY4" fmla="*/ 1605837 h 1605837"/>
                  <a:gd name="connsiteX5" fmla="*/ 0 w 999747"/>
                  <a:gd name="connsiteY5" fmla="*/ 1605837 h 1605837"/>
                  <a:gd name="connsiteX6" fmla="*/ 0 w 999747"/>
                  <a:gd name="connsiteY6" fmla="*/ 0 h 1605837"/>
                  <a:gd name="connsiteX0-1" fmla="*/ 0 w 999747"/>
                  <a:gd name="connsiteY0-2" fmla="*/ 8964 h 1614801"/>
                  <a:gd name="connsiteX1-3" fmla="*/ 999747 w 999747"/>
                  <a:gd name="connsiteY1-4" fmla="*/ 8964 h 1614801"/>
                  <a:gd name="connsiteX2-5" fmla="*/ 703911 w 999747"/>
                  <a:gd name="connsiteY2-6" fmla="*/ 0 h 1614801"/>
                  <a:gd name="connsiteX3-7" fmla="*/ 0 w 999747"/>
                  <a:gd name="connsiteY3-8" fmla="*/ 8964 h 1614801"/>
                  <a:gd name="connsiteX4-9" fmla="*/ 0 w 999747"/>
                  <a:gd name="connsiteY4-10" fmla="*/ 1614801 h 1614801"/>
                  <a:gd name="connsiteX5-11" fmla="*/ 0 w 999747"/>
                  <a:gd name="connsiteY5-12" fmla="*/ 1614801 h 1614801"/>
                  <a:gd name="connsiteX6-13" fmla="*/ 0 w 999747"/>
                  <a:gd name="connsiteY6-14" fmla="*/ 8964 h 1614801"/>
                  <a:gd name="connsiteX0-15" fmla="*/ 0 w 703911"/>
                  <a:gd name="connsiteY0-16" fmla="*/ 8964 h 1614801"/>
                  <a:gd name="connsiteX1-17" fmla="*/ 703911 w 703911"/>
                  <a:gd name="connsiteY1-18" fmla="*/ 0 h 1614801"/>
                  <a:gd name="connsiteX2-19" fmla="*/ 0 w 703911"/>
                  <a:gd name="connsiteY2-20" fmla="*/ 8964 h 1614801"/>
                  <a:gd name="connsiteX3-21" fmla="*/ 0 w 703911"/>
                  <a:gd name="connsiteY3-22" fmla="*/ 1614801 h 1614801"/>
                  <a:gd name="connsiteX4-23" fmla="*/ 0 w 703911"/>
                  <a:gd name="connsiteY4-24" fmla="*/ 1614801 h 1614801"/>
                  <a:gd name="connsiteX5-25" fmla="*/ 0 w 703911"/>
                  <a:gd name="connsiteY5-26" fmla="*/ 8964 h 1614801"/>
                  <a:gd name="connsiteX0-27" fmla="*/ 0 w 703911"/>
                  <a:gd name="connsiteY0-28" fmla="*/ 8964 h 1614801"/>
                  <a:gd name="connsiteX1-29" fmla="*/ 703911 w 703911"/>
                  <a:gd name="connsiteY1-30" fmla="*/ 0 h 1614801"/>
                  <a:gd name="connsiteX2-31" fmla="*/ 0 w 703911"/>
                  <a:gd name="connsiteY2-32" fmla="*/ 8964 h 1614801"/>
                  <a:gd name="connsiteX3-33" fmla="*/ 0 w 703911"/>
                  <a:gd name="connsiteY3-34" fmla="*/ 1614801 h 1614801"/>
                  <a:gd name="connsiteX4-35" fmla="*/ 0 w 703911"/>
                  <a:gd name="connsiteY4-36" fmla="*/ 1614801 h 1614801"/>
                  <a:gd name="connsiteX5-37" fmla="*/ 0 w 703911"/>
                  <a:gd name="connsiteY5-38" fmla="*/ 8964 h 1614801"/>
                  <a:gd name="connsiteX0-39" fmla="*/ 0 w 703911"/>
                  <a:gd name="connsiteY0-40" fmla="*/ 0 h 1605837"/>
                  <a:gd name="connsiteX1-41" fmla="*/ 703911 w 703911"/>
                  <a:gd name="connsiteY1-42" fmla="*/ 8965 h 1605837"/>
                  <a:gd name="connsiteX2-43" fmla="*/ 0 w 703911"/>
                  <a:gd name="connsiteY2-44" fmla="*/ 0 h 1605837"/>
                  <a:gd name="connsiteX3-45" fmla="*/ 0 w 703911"/>
                  <a:gd name="connsiteY3-46" fmla="*/ 1605837 h 1605837"/>
                  <a:gd name="connsiteX4-47" fmla="*/ 0 w 703911"/>
                  <a:gd name="connsiteY4-48" fmla="*/ 1605837 h 1605837"/>
                  <a:gd name="connsiteX5-49" fmla="*/ 0 w 703911"/>
                  <a:gd name="connsiteY5-50" fmla="*/ 0 h 1605837"/>
                  <a:gd name="connsiteX0-51" fmla="*/ 0 w 506687"/>
                  <a:gd name="connsiteY0-52" fmla="*/ 0 h 1605837"/>
                  <a:gd name="connsiteX1-53" fmla="*/ 506687 w 506687"/>
                  <a:gd name="connsiteY1-54" fmla="*/ 1 h 1605837"/>
                  <a:gd name="connsiteX2-55" fmla="*/ 0 w 506687"/>
                  <a:gd name="connsiteY2-56" fmla="*/ 0 h 1605837"/>
                  <a:gd name="connsiteX3-57" fmla="*/ 0 w 506687"/>
                  <a:gd name="connsiteY3-58" fmla="*/ 1605837 h 1605837"/>
                  <a:gd name="connsiteX4-59" fmla="*/ 0 w 506687"/>
                  <a:gd name="connsiteY4-60" fmla="*/ 1605837 h 1605837"/>
                  <a:gd name="connsiteX5-61" fmla="*/ 0 w 506687"/>
                  <a:gd name="connsiteY5-62" fmla="*/ 0 h 1605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506687" h="1605837">
                    <a:moveTo>
                      <a:pt x="0" y="0"/>
                    </a:moveTo>
                    <a:lnTo>
                      <a:pt x="506687" y="1"/>
                    </a:lnTo>
                    <a:lnTo>
                      <a:pt x="0" y="0"/>
                    </a:lnTo>
                    <a:lnTo>
                      <a:pt x="0" y="1605837"/>
                    </a:lnTo>
                    <a:lnTo>
                      <a:pt x="0" y="160583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" name="iS1ide-Flowchart: Process 28"/>
              <p:cNvSpPr/>
              <p:nvPr/>
            </p:nvSpPr>
            <p:spPr>
              <a:xfrm>
                <a:off x="5378824" y="3413889"/>
                <a:ext cx="89647" cy="871371"/>
              </a:xfrm>
              <a:prstGeom prst="flowChartProcess">
                <a:avLst/>
              </a:prstGeom>
              <a:grp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iS1ide-Flowchart: Process 29"/>
              <p:cNvSpPr/>
              <p:nvPr/>
            </p:nvSpPr>
            <p:spPr>
              <a:xfrm>
                <a:off x="5805183" y="2754631"/>
                <a:ext cx="102558" cy="1499940"/>
              </a:xfrm>
              <a:prstGeom prst="flowChartProcess">
                <a:avLst/>
              </a:prstGeom>
              <a:grp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iS1ide-Flowchart: Process 30"/>
              <p:cNvSpPr/>
              <p:nvPr/>
            </p:nvSpPr>
            <p:spPr>
              <a:xfrm>
                <a:off x="5582880" y="3079518"/>
                <a:ext cx="89649" cy="1174478"/>
              </a:xfrm>
              <a:prstGeom prst="flowChartProcess">
                <a:avLst/>
              </a:prstGeom>
              <a:grp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1274511" y="2770814"/>
            <a:ext cx="5219967" cy="629439"/>
            <a:chOff x="1274511" y="2770814"/>
            <a:chExt cx="5219967" cy="629439"/>
          </a:xfrm>
        </p:grpSpPr>
        <p:sp>
          <p:nvSpPr>
            <p:cNvPr id="4" name="iS1ide-Rectangle: Rounded Corners 4"/>
            <p:cNvSpPr/>
            <p:nvPr/>
          </p:nvSpPr>
          <p:spPr>
            <a:xfrm>
              <a:off x="1274511" y="2770814"/>
              <a:ext cx="5219967" cy="62943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0" anchor="ctr">
              <a:normAutofit fontScale="9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调速方式：变频器无级变速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重量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/kg</a:t>
              </a: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：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5500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iS1ide-Freeform: Shape 35"/>
            <p:cNvSpPr/>
            <p:nvPr/>
          </p:nvSpPr>
          <p:spPr bwMode="auto">
            <a:xfrm>
              <a:off x="5048021" y="2905381"/>
              <a:ext cx="347751" cy="377637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291624" y="1369367"/>
            <a:ext cx="3382871" cy="2755804"/>
            <a:chOff x="-977759" y="1228726"/>
            <a:chExt cx="8702532" cy="7089397"/>
          </a:xfrm>
        </p:grpSpPr>
        <p:sp>
          <p:nvSpPr>
            <p:cNvPr id="24" name="iS1ide-Right Triangle 8"/>
            <p:cNvSpPr/>
            <p:nvPr/>
          </p:nvSpPr>
          <p:spPr>
            <a:xfrm rot="5400000">
              <a:off x="6105523" y="1228727"/>
              <a:ext cx="1619251" cy="1619249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iS1ide-Right Triangle 9"/>
            <p:cNvSpPr/>
            <p:nvPr/>
          </p:nvSpPr>
          <p:spPr>
            <a:xfrm rot="5400000">
              <a:off x="4333872" y="3048002"/>
              <a:ext cx="1619251" cy="1619249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iS1ide-Right Triangle 10"/>
            <p:cNvSpPr/>
            <p:nvPr/>
          </p:nvSpPr>
          <p:spPr>
            <a:xfrm rot="16200000">
              <a:off x="4333873" y="1228727"/>
              <a:ext cx="1619251" cy="161925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iS1ide-Right Triangle 11"/>
            <p:cNvSpPr/>
            <p:nvPr/>
          </p:nvSpPr>
          <p:spPr>
            <a:xfrm rot="16200000">
              <a:off x="2552699" y="3076577"/>
              <a:ext cx="1619251" cy="161925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iS1ide-Right Triangle 12"/>
            <p:cNvSpPr/>
            <p:nvPr/>
          </p:nvSpPr>
          <p:spPr>
            <a:xfrm rot="5400000">
              <a:off x="2552697" y="4833993"/>
              <a:ext cx="1619252" cy="161925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iS1ide-Right Triangle 13"/>
            <p:cNvSpPr/>
            <p:nvPr/>
          </p:nvSpPr>
          <p:spPr>
            <a:xfrm rot="16200000">
              <a:off x="773236" y="4837613"/>
              <a:ext cx="1619250" cy="1619252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iS1ide-Right Triangle 14"/>
            <p:cNvSpPr/>
            <p:nvPr/>
          </p:nvSpPr>
          <p:spPr>
            <a:xfrm rot="5400000">
              <a:off x="787468" y="6698873"/>
              <a:ext cx="1619250" cy="161925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iS1ide-Right Triangle 15"/>
            <p:cNvSpPr/>
            <p:nvPr/>
          </p:nvSpPr>
          <p:spPr>
            <a:xfrm rot="16200000">
              <a:off x="-977758" y="6698870"/>
              <a:ext cx="1619250" cy="161925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32" name="Title 1"/>
          <p:cNvSpPr txBox="1"/>
          <p:nvPr/>
        </p:nvSpPr>
        <p:spPr>
          <a:xfrm>
            <a:off x="611505" y="175895"/>
            <a:ext cx="3052445" cy="37973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accent2"/>
                </a:solidFill>
                <a:ea typeface="微软雅黑" panose="020B0503020204020204" pitchFamily="34" charset="-122"/>
                <a:sym typeface="+mn-ea"/>
              </a:rPr>
              <a:t>GLL4400/30/B</a:t>
            </a:r>
            <a:r>
              <a:rPr lang="zh-CN" altLang="en-US" sz="1600" b="1" dirty="0">
                <a:solidFill>
                  <a:schemeClr val="accent2"/>
                </a:solidFill>
                <a:ea typeface="微软雅黑" panose="020B0503020204020204" pitchFamily="34" charset="-122"/>
                <a:sym typeface="+mn-ea"/>
              </a:rPr>
              <a:t>链式给煤机参数</a:t>
            </a:r>
            <a:endParaRPr lang="en-GB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 bwMode="auto">
          <a:xfrm rot="0">
            <a:off x="220980" y="1336675"/>
            <a:ext cx="4312920" cy="2461895"/>
            <a:chOff x="8540751" y="4843463"/>
            <a:chExt cx="8012112" cy="4562475"/>
          </a:xfrm>
          <a:effectLst/>
        </p:grpSpPr>
        <p:sp>
          <p:nvSpPr>
            <p:cNvPr id="19" name="任意多边形: 形状 18"/>
            <p:cNvSpPr/>
            <p:nvPr/>
          </p:nvSpPr>
          <p:spPr bwMode="auto">
            <a:xfrm>
              <a:off x="9321800" y="4843463"/>
              <a:ext cx="6480176" cy="4421188"/>
            </a:xfrm>
            <a:custGeom>
              <a:avLst/>
              <a:gdLst>
                <a:gd name="T0" fmla="*/ 17508 w 18000"/>
                <a:gd name="T1" fmla="*/ 12280 h 12281"/>
                <a:gd name="T2" fmla="*/ 491 w 18000"/>
                <a:gd name="T3" fmla="*/ 12280 h 12281"/>
                <a:gd name="T4" fmla="*/ 0 w 18000"/>
                <a:gd name="T5" fmla="*/ 11792 h 12281"/>
                <a:gd name="T6" fmla="*/ 0 w 18000"/>
                <a:gd name="T7" fmla="*/ 488 h 12281"/>
                <a:gd name="T8" fmla="*/ 491 w 18000"/>
                <a:gd name="T9" fmla="*/ 0 h 12281"/>
                <a:gd name="T10" fmla="*/ 17508 w 18000"/>
                <a:gd name="T11" fmla="*/ 0 h 12281"/>
                <a:gd name="T12" fmla="*/ 17999 w 18000"/>
                <a:gd name="T13" fmla="*/ 488 h 12281"/>
                <a:gd name="T14" fmla="*/ 17999 w 18000"/>
                <a:gd name="T15" fmla="*/ 11792 h 12281"/>
                <a:gd name="T16" fmla="*/ 17508 w 18000"/>
                <a:gd name="T17" fmla="*/ 12280 h 122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000"/>
                <a:gd name="T28" fmla="*/ 0 h 12281"/>
                <a:gd name="T29" fmla="*/ 18000 w 18000"/>
                <a:gd name="T30" fmla="*/ 12281 h 1228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000" h="12281">
                  <a:moveTo>
                    <a:pt x="17508" y="12280"/>
                  </a:moveTo>
                  <a:lnTo>
                    <a:pt x="491" y="12280"/>
                  </a:lnTo>
                  <a:cubicBezTo>
                    <a:pt x="220" y="12280"/>
                    <a:pt x="0" y="12061"/>
                    <a:pt x="0" y="11792"/>
                  </a:cubicBezTo>
                  <a:lnTo>
                    <a:pt x="0" y="488"/>
                  </a:lnTo>
                  <a:cubicBezTo>
                    <a:pt x="0" y="219"/>
                    <a:pt x="220" y="0"/>
                    <a:pt x="491" y="0"/>
                  </a:cubicBezTo>
                  <a:lnTo>
                    <a:pt x="17508" y="0"/>
                  </a:lnTo>
                  <a:cubicBezTo>
                    <a:pt x="17779" y="0"/>
                    <a:pt x="17999" y="219"/>
                    <a:pt x="17999" y="488"/>
                  </a:cubicBezTo>
                  <a:lnTo>
                    <a:pt x="17999" y="11792"/>
                  </a:lnTo>
                  <a:cubicBezTo>
                    <a:pt x="17999" y="12061"/>
                    <a:pt x="17779" y="12280"/>
                    <a:pt x="17508" y="1228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8542336" y="9169402"/>
              <a:ext cx="8008936" cy="142874"/>
            </a:xfrm>
            <a:custGeom>
              <a:avLst/>
              <a:gdLst>
                <a:gd name="T0" fmla="*/ 22247 w 22248"/>
                <a:gd name="T1" fmla="*/ 398 h 657"/>
                <a:gd name="T2" fmla="*/ 21410 w 22248"/>
                <a:gd name="T3" fmla="*/ 656 h 657"/>
                <a:gd name="T4" fmla="*/ 870 w 22248"/>
                <a:gd name="T5" fmla="*/ 656 h 657"/>
                <a:gd name="T6" fmla="*/ 0 w 22248"/>
                <a:gd name="T7" fmla="*/ 398 h 657"/>
                <a:gd name="T8" fmla="*/ 0 w 22248"/>
                <a:gd name="T9" fmla="*/ 0 h 657"/>
                <a:gd name="T10" fmla="*/ 22247 w 22248"/>
                <a:gd name="T11" fmla="*/ 0 h 657"/>
                <a:gd name="T12" fmla="*/ 22247 w 22248"/>
                <a:gd name="T13" fmla="*/ 398 h 6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48"/>
                <a:gd name="T22" fmla="*/ 0 h 657"/>
                <a:gd name="T23" fmla="*/ 22248 w 22248"/>
                <a:gd name="T24" fmla="*/ 657 h 6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48" h="657">
                  <a:moveTo>
                    <a:pt x="22247" y="398"/>
                  </a:moveTo>
                  <a:cubicBezTo>
                    <a:pt x="22247" y="398"/>
                    <a:pt x="21890" y="656"/>
                    <a:pt x="21410" y="656"/>
                  </a:cubicBezTo>
                  <a:lnTo>
                    <a:pt x="870" y="656"/>
                  </a:lnTo>
                  <a:cubicBezTo>
                    <a:pt x="462" y="656"/>
                    <a:pt x="0" y="398"/>
                    <a:pt x="0" y="398"/>
                  </a:cubicBezTo>
                  <a:lnTo>
                    <a:pt x="0" y="0"/>
                  </a:lnTo>
                  <a:lnTo>
                    <a:pt x="22247" y="0"/>
                  </a:lnTo>
                  <a:lnTo>
                    <a:pt x="22247" y="39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8542339" y="9169399"/>
              <a:ext cx="8008939" cy="236539"/>
            </a:xfrm>
            <a:custGeom>
              <a:avLst/>
              <a:gdLst>
                <a:gd name="T0" fmla="*/ 22247 w 22248"/>
                <a:gd name="T1" fmla="*/ 398 h 657"/>
                <a:gd name="T2" fmla="*/ 21410 w 22248"/>
                <a:gd name="T3" fmla="*/ 656 h 657"/>
                <a:gd name="T4" fmla="*/ 870 w 22248"/>
                <a:gd name="T5" fmla="*/ 656 h 657"/>
                <a:gd name="T6" fmla="*/ 0 w 22248"/>
                <a:gd name="T7" fmla="*/ 398 h 657"/>
                <a:gd name="T8" fmla="*/ 0 w 22248"/>
                <a:gd name="T9" fmla="*/ 0 h 657"/>
                <a:gd name="T10" fmla="*/ 22247 w 22248"/>
                <a:gd name="T11" fmla="*/ 0 h 657"/>
                <a:gd name="T12" fmla="*/ 22247 w 22248"/>
                <a:gd name="T13" fmla="*/ 398 h 6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48"/>
                <a:gd name="T22" fmla="*/ 0 h 657"/>
                <a:gd name="T23" fmla="*/ 22248 w 22248"/>
                <a:gd name="T24" fmla="*/ 657 h 6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48" h="657">
                  <a:moveTo>
                    <a:pt x="22247" y="398"/>
                  </a:moveTo>
                  <a:cubicBezTo>
                    <a:pt x="22247" y="398"/>
                    <a:pt x="21890" y="656"/>
                    <a:pt x="21410" y="656"/>
                  </a:cubicBezTo>
                  <a:lnTo>
                    <a:pt x="870" y="656"/>
                  </a:lnTo>
                  <a:cubicBezTo>
                    <a:pt x="462" y="656"/>
                    <a:pt x="0" y="398"/>
                    <a:pt x="0" y="398"/>
                  </a:cubicBezTo>
                  <a:lnTo>
                    <a:pt x="0" y="0"/>
                  </a:lnTo>
                  <a:lnTo>
                    <a:pt x="22247" y="0"/>
                  </a:lnTo>
                  <a:lnTo>
                    <a:pt x="22247" y="398"/>
                  </a:lnTo>
                </a:path>
              </a:pathLst>
            </a:custGeom>
            <a:noFill/>
            <a:ln w="10080">
              <a:solidFill>
                <a:schemeClr val="tx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8540751" y="9312275"/>
              <a:ext cx="8012112" cy="93663"/>
            </a:xfrm>
            <a:custGeom>
              <a:avLst/>
              <a:gdLst>
                <a:gd name="T0" fmla="*/ 0 w 22256"/>
                <a:gd name="T1" fmla="*/ 0 h 262"/>
                <a:gd name="T2" fmla="*/ 870 w 22256"/>
                <a:gd name="T3" fmla="*/ 261 h 262"/>
                <a:gd name="T4" fmla="*/ 21418 w 22256"/>
                <a:gd name="T5" fmla="*/ 261 h 262"/>
                <a:gd name="T6" fmla="*/ 22255 w 22256"/>
                <a:gd name="T7" fmla="*/ 0 h 262"/>
                <a:gd name="T8" fmla="*/ 0 w 22256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256"/>
                <a:gd name="T16" fmla="*/ 0 h 262"/>
                <a:gd name="T17" fmla="*/ 22256 w 22256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256" h="262">
                  <a:moveTo>
                    <a:pt x="0" y="0"/>
                  </a:moveTo>
                  <a:cubicBezTo>
                    <a:pt x="0" y="0"/>
                    <a:pt x="462" y="261"/>
                    <a:pt x="870" y="261"/>
                  </a:cubicBezTo>
                  <a:lnTo>
                    <a:pt x="21418" y="261"/>
                  </a:lnTo>
                  <a:cubicBezTo>
                    <a:pt x="21898" y="261"/>
                    <a:pt x="22255" y="0"/>
                    <a:pt x="22255" y="0"/>
                  </a:cubicBezTo>
                  <a:lnTo>
                    <a:pt x="0" y="0"/>
                  </a:ln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11979275" y="9167813"/>
              <a:ext cx="1141413" cy="88900"/>
            </a:xfrm>
            <a:custGeom>
              <a:avLst/>
              <a:gdLst>
                <a:gd name="T0" fmla="*/ 0 w 3171"/>
                <a:gd name="T1" fmla="*/ 0 h 249"/>
                <a:gd name="T2" fmla="*/ 349 w 3171"/>
                <a:gd name="T3" fmla="*/ 248 h 249"/>
                <a:gd name="T4" fmla="*/ 2821 w 3171"/>
                <a:gd name="T5" fmla="*/ 248 h 249"/>
                <a:gd name="T6" fmla="*/ 3170 w 3171"/>
                <a:gd name="T7" fmla="*/ 0 h 249"/>
                <a:gd name="T8" fmla="*/ 0 w 3171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1"/>
                <a:gd name="T16" fmla="*/ 0 h 249"/>
                <a:gd name="T17" fmla="*/ 3171 w 3171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1" h="249">
                  <a:moveTo>
                    <a:pt x="0" y="0"/>
                  </a:moveTo>
                  <a:cubicBezTo>
                    <a:pt x="49" y="144"/>
                    <a:pt x="187" y="248"/>
                    <a:pt x="349" y="248"/>
                  </a:cubicBezTo>
                  <a:lnTo>
                    <a:pt x="2821" y="248"/>
                  </a:lnTo>
                  <a:cubicBezTo>
                    <a:pt x="2983" y="248"/>
                    <a:pt x="3120" y="144"/>
                    <a:pt x="3170" y="0"/>
                  </a:cubicBezTo>
                  <a:lnTo>
                    <a:pt x="0" y="0"/>
                  </a:ln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12571413" y="4937125"/>
              <a:ext cx="38100" cy="36513"/>
            </a:xfrm>
            <a:custGeom>
              <a:avLst/>
              <a:gdLst>
                <a:gd name="T0" fmla="*/ 51 w 104"/>
                <a:gd name="T1" fmla="*/ 102 h 103"/>
                <a:gd name="T2" fmla="*/ 0 w 104"/>
                <a:gd name="T3" fmla="*/ 51 h 103"/>
                <a:gd name="T4" fmla="*/ 51 w 104"/>
                <a:gd name="T5" fmla="*/ 0 h 103"/>
                <a:gd name="T6" fmla="*/ 103 w 104"/>
                <a:gd name="T7" fmla="*/ 51 h 103"/>
                <a:gd name="T8" fmla="*/ 51 w 104"/>
                <a:gd name="T9" fmla="*/ 102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103"/>
                <a:gd name="T17" fmla="*/ 104 w 104"/>
                <a:gd name="T18" fmla="*/ 103 h 1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103">
                  <a:moveTo>
                    <a:pt x="51" y="102"/>
                  </a:moveTo>
                  <a:cubicBezTo>
                    <a:pt x="23" y="102"/>
                    <a:pt x="0" y="79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80" y="0"/>
                    <a:pt x="103" y="22"/>
                    <a:pt x="103" y="51"/>
                  </a:cubicBezTo>
                  <a:cubicBezTo>
                    <a:pt x="103" y="79"/>
                    <a:pt x="80" y="102"/>
                    <a:pt x="51" y="10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"/>
            </p:custDataLst>
          </p:nvPr>
        </p:nvGrpSpPr>
        <p:grpSpPr>
          <a:xfrm>
            <a:off x="4499665" y="1995871"/>
            <a:ext cx="4338638" cy="1209429"/>
            <a:chOff x="4584120" y="1336741"/>
            <a:chExt cx="4338638" cy="1209429"/>
          </a:xfrm>
        </p:grpSpPr>
        <p:sp>
          <p:nvSpPr>
            <p:cNvPr id="5" name="矩形 4"/>
            <p:cNvSpPr/>
            <p:nvPr>
              <p:custDataLst>
                <p:tags r:id="rId2"/>
              </p:custDataLst>
            </p:nvPr>
          </p:nvSpPr>
          <p:spPr bwMode="auto">
            <a:xfrm>
              <a:off x="4584120" y="1336741"/>
              <a:ext cx="4338638" cy="1209429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>
              <p:custDataLst>
                <p:tags r:id="rId3"/>
              </p:custDataLst>
            </p:nvPr>
          </p:nvSpPr>
          <p:spPr bwMode="auto">
            <a:xfrm>
              <a:off x="4750139" y="1603918"/>
              <a:ext cx="675075" cy="675075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: 形状 8"/>
            <p:cNvSpPr/>
            <p:nvPr>
              <p:custDataLst>
                <p:tags r:id="rId4"/>
              </p:custDataLst>
            </p:nvPr>
          </p:nvSpPr>
          <p:spPr bwMode="auto">
            <a:xfrm>
              <a:off x="4886301" y="1745753"/>
              <a:ext cx="402750" cy="391405"/>
            </a:xfrm>
            <a:custGeom>
              <a:avLst/>
              <a:gdLst>
                <a:gd name="connsiteX0" fmla="*/ 279778 w 338138"/>
                <a:gd name="connsiteY0" fmla="*/ 231775 h 328613"/>
                <a:gd name="connsiteX1" fmla="*/ 289126 w 338138"/>
                <a:gd name="connsiteY1" fmla="*/ 271719 h 328613"/>
                <a:gd name="connsiteX2" fmla="*/ 283784 w 338138"/>
                <a:gd name="connsiteY2" fmla="*/ 279708 h 328613"/>
                <a:gd name="connsiteX3" fmla="*/ 282449 w 338138"/>
                <a:gd name="connsiteY3" fmla="*/ 279708 h 328613"/>
                <a:gd name="connsiteX4" fmla="*/ 275771 w 338138"/>
                <a:gd name="connsiteY4" fmla="*/ 274382 h 328613"/>
                <a:gd name="connsiteX5" fmla="*/ 265087 w 338138"/>
                <a:gd name="connsiteY5" fmla="*/ 234438 h 328613"/>
                <a:gd name="connsiteX6" fmla="*/ 239712 w 338138"/>
                <a:gd name="connsiteY6" fmla="*/ 273050 h 328613"/>
                <a:gd name="connsiteX7" fmla="*/ 282449 w 338138"/>
                <a:gd name="connsiteY7" fmla="*/ 314325 h 328613"/>
                <a:gd name="connsiteX8" fmla="*/ 323850 w 338138"/>
                <a:gd name="connsiteY8" fmla="*/ 273050 h 328613"/>
                <a:gd name="connsiteX9" fmla="*/ 282449 w 338138"/>
                <a:gd name="connsiteY9" fmla="*/ 231775 h 328613"/>
                <a:gd name="connsiteX10" fmla="*/ 279778 w 338138"/>
                <a:gd name="connsiteY10" fmla="*/ 231775 h 328613"/>
                <a:gd name="connsiteX11" fmla="*/ 55688 w 338138"/>
                <a:gd name="connsiteY11" fmla="*/ 231775 h 328613"/>
                <a:gd name="connsiteX12" fmla="*/ 14287 w 338138"/>
                <a:gd name="connsiteY12" fmla="*/ 273050 h 328613"/>
                <a:gd name="connsiteX13" fmla="*/ 55688 w 338138"/>
                <a:gd name="connsiteY13" fmla="*/ 314325 h 328613"/>
                <a:gd name="connsiteX14" fmla="*/ 98425 w 338138"/>
                <a:gd name="connsiteY14" fmla="*/ 273050 h 328613"/>
                <a:gd name="connsiteX15" fmla="*/ 97089 w 338138"/>
                <a:gd name="connsiteY15" fmla="*/ 265062 h 328613"/>
                <a:gd name="connsiteX16" fmla="*/ 58359 w 338138"/>
                <a:gd name="connsiteY16" fmla="*/ 279708 h 328613"/>
                <a:gd name="connsiteX17" fmla="*/ 55688 w 338138"/>
                <a:gd name="connsiteY17" fmla="*/ 279708 h 328613"/>
                <a:gd name="connsiteX18" fmla="*/ 49011 w 338138"/>
                <a:gd name="connsiteY18" fmla="*/ 275713 h 328613"/>
                <a:gd name="connsiteX19" fmla="*/ 53017 w 338138"/>
                <a:gd name="connsiteY19" fmla="*/ 266393 h 328613"/>
                <a:gd name="connsiteX20" fmla="*/ 91747 w 338138"/>
                <a:gd name="connsiteY20" fmla="*/ 251747 h 328613"/>
                <a:gd name="connsiteX21" fmla="*/ 55688 w 338138"/>
                <a:gd name="connsiteY21" fmla="*/ 231775 h 328613"/>
                <a:gd name="connsiteX22" fmla="*/ 39613 w 338138"/>
                <a:gd name="connsiteY22" fmla="*/ 195263 h 328613"/>
                <a:gd name="connsiteX23" fmla="*/ 92431 w 338138"/>
                <a:gd name="connsiteY23" fmla="*/ 195263 h 328613"/>
                <a:gd name="connsiteX24" fmla="*/ 97713 w 338138"/>
                <a:gd name="connsiteY24" fmla="*/ 196583 h 328613"/>
                <a:gd name="connsiteX25" fmla="*/ 138647 w 338138"/>
                <a:gd name="connsiteY25" fmla="*/ 237513 h 328613"/>
                <a:gd name="connsiteX26" fmla="*/ 139967 w 338138"/>
                <a:gd name="connsiteY26" fmla="*/ 244114 h 328613"/>
                <a:gd name="connsiteX27" fmla="*/ 136006 w 338138"/>
                <a:gd name="connsiteY27" fmla="*/ 249395 h 328613"/>
                <a:gd name="connsiteX28" fmla="*/ 109597 w 338138"/>
                <a:gd name="connsiteY28" fmla="*/ 259958 h 328613"/>
                <a:gd name="connsiteX29" fmla="*/ 110918 w 338138"/>
                <a:gd name="connsiteY29" fmla="*/ 273161 h 328613"/>
                <a:gd name="connsiteX30" fmla="*/ 55459 w 338138"/>
                <a:gd name="connsiteY30" fmla="*/ 328613 h 328613"/>
                <a:gd name="connsiteX31" fmla="*/ 0 w 338138"/>
                <a:gd name="connsiteY31" fmla="*/ 273161 h 328613"/>
                <a:gd name="connsiteX32" fmla="*/ 55459 w 338138"/>
                <a:gd name="connsiteY32" fmla="*/ 217708 h 328613"/>
                <a:gd name="connsiteX33" fmla="*/ 104315 w 338138"/>
                <a:gd name="connsiteY33" fmla="*/ 246755 h 328613"/>
                <a:gd name="connsiteX34" fmla="*/ 121481 w 338138"/>
                <a:gd name="connsiteY34" fmla="*/ 240153 h 328613"/>
                <a:gd name="connsiteX35" fmla="*/ 89790 w 338138"/>
                <a:gd name="connsiteY35" fmla="*/ 208466 h 328613"/>
                <a:gd name="connsiteX36" fmla="*/ 39613 w 338138"/>
                <a:gd name="connsiteY36" fmla="*/ 208466 h 328613"/>
                <a:gd name="connsiteX37" fmla="*/ 33011 w 338138"/>
                <a:gd name="connsiteY37" fmla="*/ 201864 h 328613"/>
                <a:gd name="connsiteX38" fmla="*/ 39613 w 338138"/>
                <a:gd name="connsiteY38" fmla="*/ 195263 h 328613"/>
                <a:gd name="connsiteX39" fmla="*/ 155575 w 338138"/>
                <a:gd name="connsiteY39" fmla="*/ 0 h 328613"/>
                <a:gd name="connsiteX40" fmla="*/ 191294 w 338138"/>
                <a:gd name="connsiteY40" fmla="*/ 35490 h 328613"/>
                <a:gd name="connsiteX41" fmla="*/ 156898 w 338138"/>
                <a:gd name="connsiteY41" fmla="*/ 70980 h 328613"/>
                <a:gd name="connsiteX42" fmla="*/ 167481 w 338138"/>
                <a:gd name="connsiteY42" fmla="*/ 80181 h 328613"/>
                <a:gd name="connsiteX43" fmla="*/ 168804 w 338138"/>
                <a:gd name="connsiteY43" fmla="*/ 81496 h 328613"/>
                <a:gd name="connsiteX44" fmla="*/ 196586 w 338138"/>
                <a:gd name="connsiteY44" fmla="*/ 126187 h 328613"/>
                <a:gd name="connsiteX45" fmla="*/ 225690 w 338138"/>
                <a:gd name="connsiteY45" fmla="*/ 130131 h 328613"/>
                <a:gd name="connsiteX46" fmla="*/ 234950 w 338138"/>
                <a:gd name="connsiteY46" fmla="*/ 138017 h 328613"/>
                <a:gd name="connsiteX47" fmla="*/ 257440 w 338138"/>
                <a:gd name="connsiteY47" fmla="*/ 149847 h 328613"/>
                <a:gd name="connsiteX48" fmla="*/ 260086 w 338138"/>
                <a:gd name="connsiteY48" fmla="*/ 155105 h 328613"/>
                <a:gd name="connsiteX49" fmla="*/ 270669 w 338138"/>
                <a:gd name="connsiteY49" fmla="*/ 197168 h 328613"/>
                <a:gd name="connsiteX50" fmla="*/ 278607 w 338138"/>
                <a:gd name="connsiteY50" fmla="*/ 197168 h 328613"/>
                <a:gd name="connsiteX51" fmla="*/ 315648 w 338138"/>
                <a:gd name="connsiteY51" fmla="*/ 205054 h 328613"/>
                <a:gd name="connsiteX52" fmla="*/ 319617 w 338138"/>
                <a:gd name="connsiteY52" fmla="*/ 214255 h 328613"/>
                <a:gd name="connsiteX53" fmla="*/ 310357 w 338138"/>
                <a:gd name="connsiteY53" fmla="*/ 216884 h 328613"/>
                <a:gd name="connsiteX54" fmla="*/ 278607 w 338138"/>
                <a:gd name="connsiteY54" fmla="*/ 210312 h 328613"/>
                <a:gd name="connsiteX55" fmla="*/ 274638 w 338138"/>
                <a:gd name="connsiteY55" fmla="*/ 211627 h 328613"/>
                <a:gd name="connsiteX56" fmla="*/ 275961 w 338138"/>
                <a:gd name="connsiteY56" fmla="*/ 218199 h 328613"/>
                <a:gd name="connsiteX57" fmla="*/ 282575 w 338138"/>
                <a:gd name="connsiteY57" fmla="*/ 218199 h 328613"/>
                <a:gd name="connsiteX58" fmla="*/ 338138 w 338138"/>
                <a:gd name="connsiteY58" fmla="*/ 273406 h 328613"/>
                <a:gd name="connsiteX59" fmla="*/ 282575 w 338138"/>
                <a:gd name="connsiteY59" fmla="*/ 328613 h 328613"/>
                <a:gd name="connsiteX60" fmla="*/ 229659 w 338138"/>
                <a:gd name="connsiteY60" fmla="*/ 289180 h 328613"/>
                <a:gd name="connsiteX61" fmla="*/ 183356 w 338138"/>
                <a:gd name="connsiteY61" fmla="*/ 289180 h 328613"/>
                <a:gd name="connsiteX62" fmla="*/ 175419 w 338138"/>
                <a:gd name="connsiteY62" fmla="*/ 282607 h 328613"/>
                <a:gd name="connsiteX63" fmla="*/ 183356 w 338138"/>
                <a:gd name="connsiteY63" fmla="*/ 276035 h 328613"/>
                <a:gd name="connsiteX64" fmla="*/ 227013 w 338138"/>
                <a:gd name="connsiteY64" fmla="*/ 276035 h 328613"/>
                <a:gd name="connsiteX65" fmla="*/ 227013 w 338138"/>
                <a:gd name="connsiteY65" fmla="*/ 273406 h 328613"/>
                <a:gd name="connsiteX66" fmla="*/ 262732 w 338138"/>
                <a:gd name="connsiteY66" fmla="*/ 222142 h 328613"/>
                <a:gd name="connsiteX67" fmla="*/ 261409 w 338138"/>
                <a:gd name="connsiteY67" fmla="*/ 214255 h 328613"/>
                <a:gd name="connsiteX68" fmla="*/ 230981 w 338138"/>
                <a:gd name="connsiteY68" fmla="*/ 239231 h 328613"/>
                <a:gd name="connsiteX69" fmla="*/ 224367 w 338138"/>
                <a:gd name="connsiteY69" fmla="*/ 243174 h 328613"/>
                <a:gd name="connsiteX70" fmla="*/ 221721 w 338138"/>
                <a:gd name="connsiteY70" fmla="*/ 241859 h 328613"/>
                <a:gd name="connsiteX71" fmla="*/ 219075 w 338138"/>
                <a:gd name="connsiteY71" fmla="*/ 232658 h 328613"/>
                <a:gd name="connsiteX72" fmla="*/ 257440 w 338138"/>
                <a:gd name="connsiteY72" fmla="*/ 201111 h 328613"/>
                <a:gd name="connsiteX73" fmla="*/ 248180 w 338138"/>
                <a:gd name="connsiteY73" fmla="*/ 160363 h 328613"/>
                <a:gd name="connsiteX74" fmla="*/ 228336 w 338138"/>
                <a:gd name="connsiteY74" fmla="*/ 151162 h 328613"/>
                <a:gd name="connsiteX75" fmla="*/ 227013 w 338138"/>
                <a:gd name="connsiteY75" fmla="*/ 149847 h 328613"/>
                <a:gd name="connsiteX76" fmla="*/ 224367 w 338138"/>
                <a:gd name="connsiteY76" fmla="*/ 149847 h 328613"/>
                <a:gd name="connsiteX77" fmla="*/ 188648 w 338138"/>
                <a:gd name="connsiteY77" fmla="*/ 149847 h 328613"/>
                <a:gd name="connsiteX78" fmla="*/ 179388 w 338138"/>
                <a:gd name="connsiteY78" fmla="*/ 145904 h 328613"/>
                <a:gd name="connsiteX79" fmla="*/ 178065 w 338138"/>
                <a:gd name="connsiteY79" fmla="*/ 144589 h 328613"/>
                <a:gd name="connsiteX80" fmla="*/ 170127 w 338138"/>
                <a:gd name="connsiteY80" fmla="*/ 134074 h 328613"/>
                <a:gd name="connsiteX81" fmla="*/ 168804 w 338138"/>
                <a:gd name="connsiteY81" fmla="*/ 140646 h 328613"/>
                <a:gd name="connsiteX82" fmla="*/ 167481 w 338138"/>
                <a:gd name="connsiteY82" fmla="*/ 148533 h 328613"/>
                <a:gd name="connsiteX83" fmla="*/ 166158 w 338138"/>
                <a:gd name="connsiteY83" fmla="*/ 152476 h 328613"/>
                <a:gd name="connsiteX84" fmla="*/ 166158 w 338138"/>
                <a:gd name="connsiteY84" fmla="*/ 156420 h 328613"/>
                <a:gd name="connsiteX85" fmla="*/ 163513 w 338138"/>
                <a:gd name="connsiteY85" fmla="*/ 164306 h 328613"/>
                <a:gd name="connsiteX86" fmla="*/ 162190 w 338138"/>
                <a:gd name="connsiteY86" fmla="*/ 170879 h 328613"/>
                <a:gd name="connsiteX87" fmla="*/ 160867 w 338138"/>
                <a:gd name="connsiteY87" fmla="*/ 173507 h 328613"/>
                <a:gd name="connsiteX88" fmla="*/ 200554 w 338138"/>
                <a:gd name="connsiteY88" fmla="*/ 182709 h 328613"/>
                <a:gd name="connsiteX89" fmla="*/ 201877 w 338138"/>
                <a:gd name="connsiteY89" fmla="*/ 182709 h 328613"/>
                <a:gd name="connsiteX90" fmla="*/ 215106 w 338138"/>
                <a:gd name="connsiteY90" fmla="*/ 205054 h 328613"/>
                <a:gd name="connsiteX91" fmla="*/ 212461 w 338138"/>
                <a:gd name="connsiteY91" fmla="*/ 210312 h 328613"/>
                <a:gd name="connsiteX92" fmla="*/ 163513 w 338138"/>
                <a:gd name="connsiteY92" fmla="*/ 289180 h 328613"/>
                <a:gd name="connsiteX93" fmla="*/ 144992 w 338138"/>
                <a:gd name="connsiteY93" fmla="*/ 293123 h 328613"/>
                <a:gd name="connsiteX94" fmla="*/ 139700 w 338138"/>
                <a:gd name="connsiteY94" fmla="*/ 276035 h 328613"/>
                <a:gd name="connsiteX95" fmla="*/ 168804 w 338138"/>
                <a:gd name="connsiteY95" fmla="*/ 214255 h 328613"/>
                <a:gd name="connsiteX96" fmla="*/ 125148 w 338138"/>
                <a:gd name="connsiteY96" fmla="*/ 206369 h 328613"/>
                <a:gd name="connsiteX97" fmla="*/ 103981 w 338138"/>
                <a:gd name="connsiteY97" fmla="*/ 195853 h 328613"/>
                <a:gd name="connsiteX98" fmla="*/ 97367 w 338138"/>
                <a:gd name="connsiteY98" fmla="*/ 164306 h 328613"/>
                <a:gd name="connsiteX99" fmla="*/ 121179 w 338138"/>
                <a:gd name="connsiteY99" fmla="*/ 95955 h 328613"/>
                <a:gd name="connsiteX100" fmla="*/ 121179 w 338138"/>
                <a:gd name="connsiteY100" fmla="*/ 90697 h 328613"/>
                <a:gd name="connsiteX101" fmla="*/ 143669 w 338138"/>
                <a:gd name="connsiteY101" fmla="*/ 68351 h 328613"/>
                <a:gd name="connsiteX102" fmla="*/ 119856 w 338138"/>
                <a:gd name="connsiteY102" fmla="*/ 35490 h 328613"/>
                <a:gd name="connsiteX103" fmla="*/ 155575 w 338138"/>
                <a:gd name="connsiteY103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8138" h="328613">
                  <a:moveTo>
                    <a:pt x="279778" y="231775"/>
                  </a:moveTo>
                  <a:cubicBezTo>
                    <a:pt x="279778" y="231775"/>
                    <a:pt x="279778" y="231775"/>
                    <a:pt x="289126" y="271719"/>
                  </a:cubicBezTo>
                  <a:cubicBezTo>
                    <a:pt x="290462" y="275713"/>
                    <a:pt x="287791" y="278376"/>
                    <a:pt x="283784" y="279708"/>
                  </a:cubicBezTo>
                  <a:cubicBezTo>
                    <a:pt x="283784" y="279708"/>
                    <a:pt x="282449" y="279708"/>
                    <a:pt x="282449" y="279708"/>
                  </a:cubicBezTo>
                  <a:cubicBezTo>
                    <a:pt x="279778" y="279708"/>
                    <a:pt x="275771" y="278376"/>
                    <a:pt x="275771" y="274382"/>
                  </a:cubicBezTo>
                  <a:cubicBezTo>
                    <a:pt x="275771" y="274382"/>
                    <a:pt x="275771" y="274382"/>
                    <a:pt x="265087" y="234438"/>
                  </a:cubicBezTo>
                  <a:cubicBezTo>
                    <a:pt x="250396" y="241095"/>
                    <a:pt x="239712" y="255741"/>
                    <a:pt x="239712" y="273050"/>
                  </a:cubicBezTo>
                  <a:cubicBezTo>
                    <a:pt x="239712" y="295685"/>
                    <a:pt x="259745" y="314325"/>
                    <a:pt x="282449" y="314325"/>
                  </a:cubicBezTo>
                  <a:cubicBezTo>
                    <a:pt x="305153" y="314325"/>
                    <a:pt x="323850" y="295685"/>
                    <a:pt x="323850" y="273050"/>
                  </a:cubicBezTo>
                  <a:cubicBezTo>
                    <a:pt x="323850" y="250416"/>
                    <a:pt x="305153" y="231775"/>
                    <a:pt x="282449" y="231775"/>
                  </a:cubicBezTo>
                  <a:cubicBezTo>
                    <a:pt x="281113" y="231775"/>
                    <a:pt x="279778" y="231775"/>
                    <a:pt x="279778" y="231775"/>
                  </a:cubicBezTo>
                  <a:close/>
                  <a:moveTo>
                    <a:pt x="55688" y="231775"/>
                  </a:moveTo>
                  <a:cubicBezTo>
                    <a:pt x="32984" y="231775"/>
                    <a:pt x="14287" y="250416"/>
                    <a:pt x="14287" y="273050"/>
                  </a:cubicBezTo>
                  <a:cubicBezTo>
                    <a:pt x="14287" y="295685"/>
                    <a:pt x="32984" y="314325"/>
                    <a:pt x="55688" y="314325"/>
                  </a:cubicBezTo>
                  <a:cubicBezTo>
                    <a:pt x="78392" y="314325"/>
                    <a:pt x="98425" y="295685"/>
                    <a:pt x="98425" y="273050"/>
                  </a:cubicBezTo>
                  <a:cubicBezTo>
                    <a:pt x="98425" y="270387"/>
                    <a:pt x="97089" y="267724"/>
                    <a:pt x="97089" y="265062"/>
                  </a:cubicBezTo>
                  <a:cubicBezTo>
                    <a:pt x="97089" y="265062"/>
                    <a:pt x="97089" y="265062"/>
                    <a:pt x="58359" y="279708"/>
                  </a:cubicBezTo>
                  <a:cubicBezTo>
                    <a:pt x="57024" y="279708"/>
                    <a:pt x="57024" y="279708"/>
                    <a:pt x="55688" y="279708"/>
                  </a:cubicBezTo>
                  <a:cubicBezTo>
                    <a:pt x="53017" y="279708"/>
                    <a:pt x="50346" y="278376"/>
                    <a:pt x="49011" y="275713"/>
                  </a:cubicBezTo>
                  <a:cubicBezTo>
                    <a:pt x="47675" y="271719"/>
                    <a:pt x="49011" y="267724"/>
                    <a:pt x="53017" y="266393"/>
                  </a:cubicBezTo>
                  <a:cubicBezTo>
                    <a:pt x="53017" y="266393"/>
                    <a:pt x="53017" y="266393"/>
                    <a:pt x="91747" y="251747"/>
                  </a:cubicBezTo>
                  <a:cubicBezTo>
                    <a:pt x="83734" y="239764"/>
                    <a:pt x="70379" y="231775"/>
                    <a:pt x="55688" y="231775"/>
                  </a:cubicBezTo>
                  <a:close/>
                  <a:moveTo>
                    <a:pt x="39613" y="195263"/>
                  </a:moveTo>
                  <a:cubicBezTo>
                    <a:pt x="39613" y="195263"/>
                    <a:pt x="39613" y="195263"/>
                    <a:pt x="92431" y="195263"/>
                  </a:cubicBezTo>
                  <a:cubicBezTo>
                    <a:pt x="95072" y="195263"/>
                    <a:pt x="96393" y="195263"/>
                    <a:pt x="97713" y="196583"/>
                  </a:cubicBezTo>
                  <a:cubicBezTo>
                    <a:pt x="97713" y="196583"/>
                    <a:pt x="97713" y="196583"/>
                    <a:pt x="138647" y="237513"/>
                  </a:cubicBezTo>
                  <a:cubicBezTo>
                    <a:pt x="139967" y="238833"/>
                    <a:pt x="141288" y="241474"/>
                    <a:pt x="139967" y="244114"/>
                  </a:cubicBezTo>
                  <a:cubicBezTo>
                    <a:pt x="139967" y="246755"/>
                    <a:pt x="138647" y="248075"/>
                    <a:pt x="136006" y="249395"/>
                  </a:cubicBezTo>
                  <a:cubicBezTo>
                    <a:pt x="136006" y="249395"/>
                    <a:pt x="136006" y="249395"/>
                    <a:pt x="109597" y="259958"/>
                  </a:cubicBezTo>
                  <a:cubicBezTo>
                    <a:pt x="110918" y="263919"/>
                    <a:pt x="110918" y="267880"/>
                    <a:pt x="110918" y="273161"/>
                  </a:cubicBezTo>
                  <a:cubicBezTo>
                    <a:pt x="110918" y="303528"/>
                    <a:pt x="85829" y="328613"/>
                    <a:pt x="55459" y="328613"/>
                  </a:cubicBezTo>
                  <a:cubicBezTo>
                    <a:pt x="25088" y="328613"/>
                    <a:pt x="0" y="303528"/>
                    <a:pt x="0" y="273161"/>
                  </a:cubicBezTo>
                  <a:cubicBezTo>
                    <a:pt x="0" y="242794"/>
                    <a:pt x="25088" y="217708"/>
                    <a:pt x="55459" y="217708"/>
                  </a:cubicBezTo>
                  <a:cubicBezTo>
                    <a:pt x="76586" y="217708"/>
                    <a:pt x="95072" y="229590"/>
                    <a:pt x="104315" y="246755"/>
                  </a:cubicBezTo>
                  <a:cubicBezTo>
                    <a:pt x="104315" y="246755"/>
                    <a:pt x="104315" y="246755"/>
                    <a:pt x="121481" y="240153"/>
                  </a:cubicBezTo>
                  <a:cubicBezTo>
                    <a:pt x="121481" y="240153"/>
                    <a:pt x="121481" y="240153"/>
                    <a:pt x="89790" y="208466"/>
                  </a:cubicBezTo>
                  <a:cubicBezTo>
                    <a:pt x="89790" y="208466"/>
                    <a:pt x="89790" y="208466"/>
                    <a:pt x="39613" y="208466"/>
                  </a:cubicBezTo>
                  <a:cubicBezTo>
                    <a:pt x="35652" y="208466"/>
                    <a:pt x="33011" y="205825"/>
                    <a:pt x="33011" y="201864"/>
                  </a:cubicBezTo>
                  <a:cubicBezTo>
                    <a:pt x="33011" y="197903"/>
                    <a:pt x="35652" y="195263"/>
                    <a:pt x="39613" y="195263"/>
                  </a:cubicBezTo>
                  <a:close/>
                  <a:moveTo>
                    <a:pt x="155575" y="0"/>
                  </a:moveTo>
                  <a:cubicBezTo>
                    <a:pt x="175419" y="0"/>
                    <a:pt x="191294" y="15773"/>
                    <a:pt x="191294" y="35490"/>
                  </a:cubicBezTo>
                  <a:cubicBezTo>
                    <a:pt x="191294" y="53892"/>
                    <a:pt x="175419" y="69666"/>
                    <a:pt x="156898" y="70980"/>
                  </a:cubicBezTo>
                  <a:cubicBezTo>
                    <a:pt x="160867" y="72295"/>
                    <a:pt x="164835" y="76238"/>
                    <a:pt x="167481" y="80181"/>
                  </a:cubicBezTo>
                  <a:cubicBezTo>
                    <a:pt x="168804" y="80181"/>
                    <a:pt x="168804" y="80181"/>
                    <a:pt x="168804" y="81496"/>
                  </a:cubicBezTo>
                  <a:cubicBezTo>
                    <a:pt x="168804" y="81496"/>
                    <a:pt x="168804" y="81496"/>
                    <a:pt x="196586" y="126187"/>
                  </a:cubicBezTo>
                  <a:cubicBezTo>
                    <a:pt x="196586" y="126187"/>
                    <a:pt x="196586" y="126187"/>
                    <a:pt x="225690" y="130131"/>
                  </a:cubicBezTo>
                  <a:cubicBezTo>
                    <a:pt x="230981" y="130131"/>
                    <a:pt x="234950" y="134074"/>
                    <a:pt x="234950" y="138017"/>
                  </a:cubicBezTo>
                  <a:cubicBezTo>
                    <a:pt x="234950" y="138017"/>
                    <a:pt x="234950" y="138017"/>
                    <a:pt x="257440" y="149847"/>
                  </a:cubicBezTo>
                  <a:cubicBezTo>
                    <a:pt x="258763" y="151162"/>
                    <a:pt x="260086" y="152476"/>
                    <a:pt x="260086" y="155105"/>
                  </a:cubicBezTo>
                  <a:cubicBezTo>
                    <a:pt x="260086" y="155105"/>
                    <a:pt x="260086" y="155105"/>
                    <a:pt x="270669" y="197168"/>
                  </a:cubicBezTo>
                  <a:cubicBezTo>
                    <a:pt x="273315" y="197168"/>
                    <a:pt x="275961" y="197168"/>
                    <a:pt x="278607" y="197168"/>
                  </a:cubicBezTo>
                  <a:cubicBezTo>
                    <a:pt x="291836" y="195853"/>
                    <a:pt x="303742" y="198482"/>
                    <a:pt x="315648" y="205054"/>
                  </a:cubicBezTo>
                  <a:cubicBezTo>
                    <a:pt x="319617" y="206369"/>
                    <a:pt x="320940" y="210312"/>
                    <a:pt x="319617" y="214255"/>
                  </a:cubicBezTo>
                  <a:cubicBezTo>
                    <a:pt x="316971" y="216884"/>
                    <a:pt x="313003" y="219513"/>
                    <a:pt x="310357" y="216884"/>
                  </a:cubicBezTo>
                  <a:cubicBezTo>
                    <a:pt x="299773" y="211627"/>
                    <a:pt x="289190" y="210312"/>
                    <a:pt x="278607" y="210312"/>
                  </a:cubicBezTo>
                  <a:cubicBezTo>
                    <a:pt x="277284" y="210312"/>
                    <a:pt x="275961" y="210312"/>
                    <a:pt x="274638" y="211627"/>
                  </a:cubicBezTo>
                  <a:cubicBezTo>
                    <a:pt x="274638" y="211627"/>
                    <a:pt x="274638" y="211627"/>
                    <a:pt x="275961" y="218199"/>
                  </a:cubicBezTo>
                  <a:cubicBezTo>
                    <a:pt x="278607" y="218199"/>
                    <a:pt x="279930" y="218199"/>
                    <a:pt x="282575" y="218199"/>
                  </a:cubicBezTo>
                  <a:cubicBezTo>
                    <a:pt x="313003" y="218199"/>
                    <a:pt x="338138" y="243174"/>
                    <a:pt x="338138" y="273406"/>
                  </a:cubicBezTo>
                  <a:cubicBezTo>
                    <a:pt x="338138" y="303639"/>
                    <a:pt x="313003" y="328613"/>
                    <a:pt x="282575" y="328613"/>
                  </a:cubicBezTo>
                  <a:cubicBezTo>
                    <a:pt x="257440" y="328613"/>
                    <a:pt x="236273" y="312840"/>
                    <a:pt x="229659" y="289180"/>
                  </a:cubicBezTo>
                  <a:cubicBezTo>
                    <a:pt x="229659" y="289180"/>
                    <a:pt x="229659" y="289180"/>
                    <a:pt x="183356" y="289180"/>
                  </a:cubicBezTo>
                  <a:cubicBezTo>
                    <a:pt x="179388" y="289180"/>
                    <a:pt x="175419" y="286551"/>
                    <a:pt x="175419" y="282607"/>
                  </a:cubicBezTo>
                  <a:cubicBezTo>
                    <a:pt x="175419" y="278664"/>
                    <a:pt x="179388" y="276035"/>
                    <a:pt x="183356" y="276035"/>
                  </a:cubicBezTo>
                  <a:cubicBezTo>
                    <a:pt x="183356" y="276035"/>
                    <a:pt x="183356" y="276035"/>
                    <a:pt x="227013" y="276035"/>
                  </a:cubicBezTo>
                  <a:cubicBezTo>
                    <a:pt x="227013" y="274721"/>
                    <a:pt x="227013" y="274721"/>
                    <a:pt x="227013" y="273406"/>
                  </a:cubicBezTo>
                  <a:cubicBezTo>
                    <a:pt x="227013" y="249746"/>
                    <a:pt x="241565" y="230029"/>
                    <a:pt x="262732" y="222142"/>
                  </a:cubicBezTo>
                  <a:cubicBezTo>
                    <a:pt x="262732" y="222142"/>
                    <a:pt x="262732" y="222142"/>
                    <a:pt x="261409" y="214255"/>
                  </a:cubicBezTo>
                  <a:cubicBezTo>
                    <a:pt x="248180" y="219513"/>
                    <a:pt x="237596" y="228714"/>
                    <a:pt x="230981" y="239231"/>
                  </a:cubicBezTo>
                  <a:cubicBezTo>
                    <a:pt x="229659" y="241859"/>
                    <a:pt x="227013" y="243174"/>
                    <a:pt x="224367" y="243174"/>
                  </a:cubicBezTo>
                  <a:cubicBezTo>
                    <a:pt x="224367" y="243174"/>
                    <a:pt x="223044" y="243174"/>
                    <a:pt x="221721" y="241859"/>
                  </a:cubicBezTo>
                  <a:cubicBezTo>
                    <a:pt x="217752" y="240545"/>
                    <a:pt x="216429" y="235287"/>
                    <a:pt x="219075" y="232658"/>
                  </a:cubicBezTo>
                  <a:cubicBezTo>
                    <a:pt x="228336" y="218199"/>
                    <a:pt x="241565" y="206369"/>
                    <a:pt x="257440" y="201111"/>
                  </a:cubicBezTo>
                  <a:cubicBezTo>
                    <a:pt x="257440" y="201111"/>
                    <a:pt x="257440" y="201111"/>
                    <a:pt x="248180" y="160363"/>
                  </a:cubicBezTo>
                  <a:cubicBezTo>
                    <a:pt x="248180" y="160363"/>
                    <a:pt x="248180" y="160363"/>
                    <a:pt x="228336" y="151162"/>
                  </a:cubicBezTo>
                  <a:cubicBezTo>
                    <a:pt x="228336" y="151162"/>
                    <a:pt x="228336" y="149847"/>
                    <a:pt x="227013" y="149847"/>
                  </a:cubicBezTo>
                  <a:cubicBezTo>
                    <a:pt x="227013" y="149847"/>
                    <a:pt x="225690" y="149847"/>
                    <a:pt x="224367" y="149847"/>
                  </a:cubicBezTo>
                  <a:cubicBezTo>
                    <a:pt x="224367" y="149847"/>
                    <a:pt x="224367" y="149847"/>
                    <a:pt x="188648" y="149847"/>
                  </a:cubicBezTo>
                  <a:cubicBezTo>
                    <a:pt x="184679" y="149847"/>
                    <a:pt x="180711" y="148533"/>
                    <a:pt x="179388" y="145904"/>
                  </a:cubicBezTo>
                  <a:cubicBezTo>
                    <a:pt x="179388" y="145904"/>
                    <a:pt x="179388" y="145904"/>
                    <a:pt x="178065" y="144589"/>
                  </a:cubicBezTo>
                  <a:cubicBezTo>
                    <a:pt x="178065" y="144589"/>
                    <a:pt x="178065" y="144589"/>
                    <a:pt x="170127" y="134074"/>
                  </a:cubicBezTo>
                  <a:cubicBezTo>
                    <a:pt x="170127" y="136703"/>
                    <a:pt x="170127" y="138017"/>
                    <a:pt x="168804" y="140646"/>
                  </a:cubicBezTo>
                  <a:cubicBezTo>
                    <a:pt x="168804" y="143275"/>
                    <a:pt x="167481" y="145904"/>
                    <a:pt x="167481" y="148533"/>
                  </a:cubicBezTo>
                  <a:cubicBezTo>
                    <a:pt x="167481" y="149847"/>
                    <a:pt x="167481" y="151162"/>
                    <a:pt x="166158" y="152476"/>
                  </a:cubicBezTo>
                  <a:cubicBezTo>
                    <a:pt x="166158" y="153791"/>
                    <a:pt x="166158" y="155105"/>
                    <a:pt x="166158" y="156420"/>
                  </a:cubicBezTo>
                  <a:cubicBezTo>
                    <a:pt x="164835" y="159048"/>
                    <a:pt x="164835" y="161677"/>
                    <a:pt x="163513" y="164306"/>
                  </a:cubicBezTo>
                  <a:cubicBezTo>
                    <a:pt x="163513" y="166935"/>
                    <a:pt x="162190" y="168250"/>
                    <a:pt x="162190" y="170879"/>
                  </a:cubicBezTo>
                  <a:cubicBezTo>
                    <a:pt x="160867" y="172193"/>
                    <a:pt x="160867" y="172193"/>
                    <a:pt x="160867" y="173507"/>
                  </a:cubicBezTo>
                  <a:cubicBezTo>
                    <a:pt x="160867" y="173507"/>
                    <a:pt x="160867" y="173507"/>
                    <a:pt x="200554" y="182709"/>
                  </a:cubicBezTo>
                  <a:cubicBezTo>
                    <a:pt x="200554" y="182709"/>
                    <a:pt x="200554" y="182709"/>
                    <a:pt x="201877" y="182709"/>
                  </a:cubicBezTo>
                  <a:cubicBezTo>
                    <a:pt x="211138" y="185337"/>
                    <a:pt x="217752" y="195853"/>
                    <a:pt x="215106" y="205054"/>
                  </a:cubicBezTo>
                  <a:cubicBezTo>
                    <a:pt x="215106" y="206369"/>
                    <a:pt x="213784" y="208998"/>
                    <a:pt x="212461" y="210312"/>
                  </a:cubicBezTo>
                  <a:cubicBezTo>
                    <a:pt x="212461" y="210312"/>
                    <a:pt x="212461" y="210312"/>
                    <a:pt x="163513" y="289180"/>
                  </a:cubicBezTo>
                  <a:cubicBezTo>
                    <a:pt x="159544" y="294437"/>
                    <a:pt x="151606" y="297066"/>
                    <a:pt x="144992" y="293123"/>
                  </a:cubicBezTo>
                  <a:cubicBezTo>
                    <a:pt x="138377" y="289180"/>
                    <a:pt x="137054" y="281293"/>
                    <a:pt x="139700" y="276035"/>
                  </a:cubicBezTo>
                  <a:cubicBezTo>
                    <a:pt x="139700" y="276035"/>
                    <a:pt x="139700" y="276035"/>
                    <a:pt x="168804" y="214255"/>
                  </a:cubicBezTo>
                  <a:cubicBezTo>
                    <a:pt x="168804" y="214255"/>
                    <a:pt x="168804" y="214255"/>
                    <a:pt x="125148" y="206369"/>
                  </a:cubicBezTo>
                  <a:cubicBezTo>
                    <a:pt x="115887" y="203740"/>
                    <a:pt x="107950" y="201111"/>
                    <a:pt x="103981" y="195853"/>
                  </a:cubicBezTo>
                  <a:cubicBezTo>
                    <a:pt x="96044" y="186652"/>
                    <a:pt x="92075" y="176136"/>
                    <a:pt x="97367" y="164306"/>
                  </a:cubicBezTo>
                  <a:cubicBezTo>
                    <a:pt x="115887" y="124873"/>
                    <a:pt x="121179" y="95955"/>
                    <a:pt x="121179" y="95955"/>
                  </a:cubicBezTo>
                  <a:cubicBezTo>
                    <a:pt x="121179" y="95955"/>
                    <a:pt x="121179" y="95955"/>
                    <a:pt x="121179" y="90697"/>
                  </a:cubicBezTo>
                  <a:cubicBezTo>
                    <a:pt x="122502" y="78867"/>
                    <a:pt x="131763" y="69666"/>
                    <a:pt x="143669" y="68351"/>
                  </a:cubicBezTo>
                  <a:cubicBezTo>
                    <a:pt x="130440" y="63093"/>
                    <a:pt x="119856" y="49949"/>
                    <a:pt x="119856" y="35490"/>
                  </a:cubicBezTo>
                  <a:cubicBezTo>
                    <a:pt x="119856" y="15773"/>
                    <a:pt x="135731" y="0"/>
                    <a:pt x="155575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20"/>
            <p:cNvSpPr txBox="1"/>
            <p:nvPr>
              <p:custDataLst>
                <p:tags r:id="rId5"/>
              </p:custDataLst>
            </p:nvPr>
          </p:nvSpPr>
          <p:spPr>
            <a:xfrm>
              <a:off x="5664255" y="1840931"/>
              <a:ext cx="2521585" cy="316865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ea typeface="微软雅黑" panose="020B0503020204020204" pitchFamily="34" charset="-122"/>
                  <a:sym typeface="+mn-ea"/>
                </a:rPr>
                <a:t>GLL4400/30/B</a:t>
              </a: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  <a:sym typeface="+mn-ea"/>
                </a:rPr>
                <a:t>链式给煤机</a:t>
              </a:r>
              <a:endPara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" name="图片 1" descr="链式给煤机 (15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60" y="1508125"/>
            <a:ext cx="2600960" cy="2026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15816" y="3770801"/>
            <a:ext cx="1938707" cy="1051230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矩形 4"/>
          <p:cNvSpPr/>
          <p:nvPr/>
        </p:nvSpPr>
        <p:spPr>
          <a:xfrm>
            <a:off x="1194172" y="2098913"/>
            <a:ext cx="1721644" cy="1671888"/>
          </a:xfrm>
          <a:prstGeom prst="rect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矩形 6"/>
          <p:cNvSpPr/>
          <p:nvPr/>
        </p:nvSpPr>
        <p:spPr>
          <a:xfrm>
            <a:off x="-894060" y="3770801"/>
            <a:ext cx="2088232" cy="1200151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矩形 7"/>
          <p:cNvSpPr/>
          <p:nvPr/>
        </p:nvSpPr>
        <p:spPr>
          <a:xfrm>
            <a:off x="4854523" y="3770801"/>
            <a:ext cx="4289477" cy="105123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5" name="组合 24"/>
          <p:cNvGrpSpPr/>
          <p:nvPr>
            <p:custDataLst>
              <p:tags r:id="rId4"/>
            </p:custDataLst>
          </p:nvPr>
        </p:nvGrpSpPr>
        <p:grpSpPr>
          <a:xfrm>
            <a:off x="2846399" y="1058150"/>
            <a:ext cx="5329555" cy="2457450"/>
            <a:chOff x="3494734" y="1057515"/>
            <a:chExt cx="5329555" cy="2457450"/>
          </a:xfrm>
        </p:grpSpPr>
        <p:sp>
          <p:nvSpPr>
            <p:cNvPr id="17" name="文本框 12"/>
            <p:cNvSpPr txBox="1"/>
            <p:nvPr>
              <p:custDataLst>
                <p:tags r:id="rId5"/>
              </p:custDataLst>
            </p:nvPr>
          </p:nvSpPr>
          <p:spPr>
            <a:xfrm>
              <a:off x="4061154" y="1057515"/>
              <a:ext cx="4763135" cy="245745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lvl="0"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料仓内的物料经漏斗架进入箱体，落底板及板链刮板上；当驱动滚筒在外动力的驱动下开始旋转时，带动板链运动，板链带动刮板推动底板上的物料导向出料口，运行中的刮板在出料口卸料后转向回程，物料不断的从出料口排出，从而完成给料过程；安装在改向滚筒处的清扫器，清扫粘结在刮板上的物料，以避免物料在返程侧的撒落。改变进料口大小可通过调节闸门的开度来实现；改变给料量，可通过调节无级变速减速机的输出轴变速，来改变板链运行速度的大小，从而改变给料量；改变给料量，也可通过选配变频器，改变电动机转速，从而改变给料量</a:t>
              </a:r>
              <a:r>
                <a:rPr lang="en-US" altLang="zh-CN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.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 bwMode="auto">
            <a:xfrm>
              <a:off x="3494734" y="1155305"/>
              <a:ext cx="287962" cy="379989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itle 1"/>
          <p:cNvSpPr txBox="1"/>
          <p:nvPr/>
        </p:nvSpPr>
        <p:spPr>
          <a:xfrm>
            <a:off x="611505" y="175895"/>
            <a:ext cx="3453130" cy="37973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accent3">
                    <a:lumMod val="100000"/>
                  </a:schemeClr>
                </a:solidFill>
                <a:ea typeface="微软雅黑" panose="020B0503020204020204" pitchFamily="34" charset="-122"/>
                <a:sym typeface="+mn-ea"/>
              </a:rPr>
              <a:t>GLL4400/30/B</a:t>
            </a:r>
            <a:r>
              <a:rPr lang="zh-CN" altLang="en-US" sz="1600" b="1" dirty="0">
                <a:solidFill>
                  <a:schemeClr val="accent3">
                    <a:lumMod val="100000"/>
                  </a:schemeClr>
                </a:solidFill>
                <a:ea typeface="微软雅黑" panose="020B0503020204020204" pitchFamily="34" charset="-122"/>
                <a:sym typeface="+mn-ea"/>
              </a:rPr>
              <a:t>链式给煤机工作原理</a:t>
            </a:r>
            <a:endParaRPr lang="en-GB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ed6ca84-039d-49a9-b159-6ae227a4f163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39925" y="987425"/>
            <a:ext cx="6198235" cy="3488690"/>
            <a:chOff x="3419775" y="2055246"/>
            <a:chExt cx="8061233" cy="3344012"/>
          </a:xfrm>
        </p:grpSpPr>
        <p:sp>
          <p:nvSpPr>
            <p:cNvPr id="42" name="Flowchart: Manual Input 11"/>
            <p:cNvSpPr/>
            <p:nvPr>
              <p:custDataLst>
                <p:tags r:id="rId2"/>
              </p:custDataLst>
            </p:nvPr>
          </p:nvSpPr>
          <p:spPr>
            <a:xfrm flipH="1">
              <a:off x="3419775" y="2055246"/>
              <a:ext cx="2643669" cy="1644119"/>
            </a:xfrm>
            <a:prstGeom prst="flowChartManualInpu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7" name="Flowchart: Manual Input 17"/>
            <p:cNvSpPr/>
            <p:nvPr>
              <p:custDataLst>
                <p:tags r:id="rId3"/>
              </p:custDataLst>
            </p:nvPr>
          </p:nvSpPr>
          <p:spPr>
            <a:xfrm>
              <a:off x="6128558" y="2058880"/>
              <a:ext cx="2643669" cy="1644119"/>
            </a:xfrm>
            <a:prstGeom prst="flowChartManualInput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7" name="Group 34"/>
            <p:cNvGrpSpPr/>
            <p:nvPr/>
          </p:nvGrpSpPr>
          <p:grpSpPr>
            <a:xfrm>
              <a:off x="8744017" y="2055246"/>
              <a:ext cx="2736991" cy="1644119"/>
              <a:chOff x="8744017" y="2055246"/>
              <a:chExt cx="2736991" cy="1644119"/>
            </a:xfrm>
          </p:grpSpPr>
          <p:sp>
            <p:nvSpPr>
              <p:cNvPr id="32" name="Flowchart: Manual Input 23"/>
              <p:cNvSpPr/>
              <p:nvPr>
                <p:custDataLst>
                  <p:tags r:id="rId4"/>
                </p:custDataLst>
              </p:nvPr>
            </p:nvSpPr>
            <p:spPr>
              <a:xfrm flipH="1">
                <a:off x="8837339" y="2055246"/>
                <a:ext cx="2643669" cy="1644119"/>
              </a:xfrm>
              <a:prstGeom prst="flowChartManualInput">
                <a:avLst/>
              </a:prstGeom>
              <a:solidFill>
                <a:schemeClr val="bg1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TextBox 26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8744017" y="2836773"/>
                <a:ext cx="2688179" cy="33841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l"/>
                <a:r>
                  <a:rPr lang="en-US" altLang="zh-CN" sz="1400" b="1" dirty="0">
                    <a:solidFill>
                      <a:schemeClr val="tx1"/>
                    </a:solidFill>
                    <a:ea typeface="微软雅黑" panose="020B0503020204020204" pitchFamily="34" charset="-122"/>
                    <a:sym typeface="+mn-ea"/>
                  </a:rPr>
                  <a:t>GLL4400/30/B</a:t>
                </a:r>
                <a:r>
                  <a:rPr lang="zh-CN" altLang="en-US" sz="1400" b="1" dirty="0">
                    <a:solidFill>
                      <a:schemeClr val="tx1"/>
                    </a:solidFill>
                    <a:ea typeface="微软雅黑" panose="020B0503020204020204" pitchFamily="34" charset="-122"/>
                    <a:sym typeface="+mn-ea"/>
                  </a:rPr>
                  <a:t>链式给煤机</a:t>
                </a:r>
                <a:endParaRPr lang="zh-CN" altLang="en-US" sz="14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17" name="Flowchart: Manual Input 41"/>
            <p:cNvSpPr/>
            <p:nvPr>
              <p:custDataLst>
                <p:tags r:id="rId6"/>
              </p:custDataLst>
            </p:nvPr>
          </p:nvSpPr>
          <p:spPr>
            <a:xfrm flipH="1" flipV="1">
              <a:off x="3419776" y="3755139"/>
              <a:ext cx="2643669" cy="1644119"/>
            </a:xfrm>
            <a:prstGeom prst="flowChartManualInput">
              <a:avLst/>
            </a:prstGeom>
            <a:solidFill>
              <a:schemeClr val="bg1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Flowchart: Manual Input 47"/>
            <p:cNvSpPr/>
            <p:nvPr>
              <p:custDataLst>
                <p:tags r:id="rId7"/>
              </p:custDataLst>
            </p:nvPr>
          </p:nvSpPr>
          <p:spPr>
            <a:xfrm flipV="1">
              <a:off x="6128558" y="3755139"/>
              <a:ext cx="2643669" cy="1644119"/>
            </a:xfrm>
            <a:prstGeom prst="flowChartManualInput">
              <a:avLst/>
            </a:prstGeom>
            <a:solidFill>
              <a:schemeClr val="bg1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pic>
        <p:nvPicPr>
          <p:cNvPr id="2" name="图片 1" descr="链式给煤机 (8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1685" y="1303655"/>
            <a:ext cx="1555750" cy="1319530"/>
          </a:xfrm>
          <a:prstGeom prst="rect">
            <a:avLst/>
          </a:prstGeom>
        </p:spPr>
      </p:pic>
      <p:pic>
        <p:nvPicPr>
          <p:cNvPr id="53" name="图片 52" descr="链式给煤机 (17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1685" y="2859405"/>
            <a:ext cx="1555750" cy="1319530"/>
          </a:xfrm>
          <a:prstGeom prst="rect">
            <a:avLst/>
          </a:prstGeom>
        </p:spPr>
      </p:pic>
      <p:pic>
        <p:nvPicPr>
          <p:cNvPr id="54" name="图片 53" descr="链式给煤机 (28)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7855" y="2859405"/>
            <a:ext cx="1555750" cy="1319530"/>
          </a:xfrm>
          <a:prstGeom prst="rect">
            <a:avLst/>
          </a:prstGeom>
        </p:spPr>
      </p:pic>
      <p:pic>
        <p:nvPicPr>
          <p:cNvPr id="55" name="图片 54" descr="链式给煤机 (1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7855" y="1303655"/>
            <a:ext cx="1555750" cy="1319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0" y="3066542"/>
            <a:ext cx="9144000" cy="2076959"/>
            <a:chOff x="0" y="3066542"/>
            <a:chExt cx="9144000" cy="2076959"/>
          </a:xfrm>
        </p:grpSpPr>
        <p:sp>
          <p:nvSpPr>
            <p:cNvPr id="4" name="Freeform: Shape 4"/>
            <p:cNvSpPr/>
            <p:nvPr/>
          </p:nvSpPr>
          <p:spPr>
            <a:xfrm>
              <a:off x="0" y="3066542"/>
              <a:ext cx="9144000" cy="2076959"/>
            </a:xfrm>
            <a:custGeom>
              <a:avLst/>
              <a:gdLst>
                <a:gd name="connsiteX0" fmla="*/ 0 w 6216319"/>
                <a:gd name="connsiteY0" fmla="*/ 0 h 1302204"/>
                <a:gd name="connsiteX1" fmla="*/ 6216319 w 6216319"/>
                <a:gd name="connsiteY1" fmla="*/ 0 h 1302204"/>
                <a:gd name="connsiteX2" fmla="*/ 6216319 w 6216319"/>
                <a:gd name="connsiteY2" fmla="*/ 1302204 h 1302204"/>
                <a:gd name="connsiteX3" fmla="*/ 0 w 6216319"/>
                <a:gd name="connsiteY3" fmla="*/ 1302204 h 1302204"/>
                <a:gd name="connsiteX4" fmla="*/ 0 w 6216319"/>
                <a:gd name="connsiteY4" fmla="*/ 0 h 1302204"/>
                <a:gd name="connsiteX0-1" fmla="*/ 0 w 6216319"/>
                <a:gd name="connsiteY0-2" fmla="*/ 9364 h 1311568"/>
                <a:gd name="connsiteX1-3" fmla="*/ 339865 w 6216319"/>
                <a:gd name="connsiteY1-4" fmla="*/ 0 h 1311568"/>
                <a:gd name="connsiteX2-5" fmla="*/ 6216319 w 6216319"/>
                <a:gd name="connsiteY2-6" fmla="*/ 9364 h 1311568"/>
                <a:gd name="connsiteX3-7" fmla="*/ 6216319 w 6216319"/>
                <a:gd name="connsiteY3-8" fmla="*/ 1311568 h 1311568"/>
                <a:gd name="connsiteX4-9" fmla="*/ 0 w 6216319"/>
                <a:gd name="connsiteY4-10" fmla="*/ 1311568 h 1311568"/>
                <a:gd name="connsiteX5" fmla="*/ 0 w 6216319"/>
                <a:gd name="connsiteY5" fmla="*/ 9364 h 1311568"/>
                <a:gd name="connsiteX0-11" fmla="*/ 0 w 6216319"/>
                <a:gd name="connsiteY0-12" fmla="*/ 0 h 1302204"/>
                <a:gd name="connsiteX1-13" fmla="*/ 339865 w 6216319"/>
                <a:gd name="connsiteY1-14" fmla="*/ 184845 h 1302204"/>
                <a:gd name="connsiteX2-15" fmla="*/ 6216319 w 6216319"/>
                <a:gd name="connsiteY2-16" fmla="*/ 0 h 1302204"/>
                <a:gd name="connsiteX3-17" fmla="*/ 6216319 w 6216319"/>
                <a:gd name="connsiteY3-18" fmla="*/ 1302204 h 1302204"/>
                <a:gd name="connsiteX4-19" fmla="*/ 0 w 6216319"/>
                <a:gd name="connsiteY4-20" fmla="*/ 1302204 h 1302204"/>
                <a:gd name="connsiteX5-21" fmla="*/ 0 w 6216319"/>
                <a:gd name="connsiteY5-22" fmla="*/ 0 h 1302204"/>
                <a:gd name="connsiteX0-23" fmla="*/ 0 w 6216319"/>
                <a:gd name="connsiteY0-24" fmla="*/ 0 h 1302204"/>
                <a:gd name="connsiteX1-25" fmla="*/ 339865 w 6216319"/>
                <a:gd name="connsiteY1-26" fmla="*/ 184845 h 1302204"/>
                <a:gd name="connsiteX2-27" fmla="*/ 6216319 w 6216319"/>
                <a:gd name="connsiteY2-28" fmla="*/ 0 h 1302204"/>
                <a:gd name="connsiteX3-29" fmla="*/ 6216319 w 6216319"/>
                <a:gd name="connsiteY3-30" fmla="*/ 1302204 h 1302204"/>
                <a:gd name="connsiteX4-31" fmla="*/ 0 w 6216319"/>
                <a:gd name="connsiteY4-32" fmla="*/ 1302204 h 1302204"/>
                <a:gd name="connsiteX5-33" fmla="*/ 0 w 6216319"/>
                <a:gd name="connsiteY5-34" fmla="*/ 0 h 1302204"/>
                <a:gd name="connsiteX0-35" fmla="*/ 0 w 6216319"/>
                <a:gd name="connsiteY0-36" fmla="*/ 47249 h 1349453"/>
                <a:gd name="connsiteX1-37" fmla="*/ 339865 w 6216319"/>
                <a:gd name="connsiteY1-38" fmla="*/ 232094 h 1349453"/>
                <a:gd name="connsiteX2-39" fmla="*/ 2273862 w 6216319"/>
                <a:gd name="connsiteY2-40" fmla="*/ 280646 h 1349453"/>
                <a:gd name="connsiteX3-41" fmla="*/ 6216319 w 6216319"/>
                <a:gd name="connsiteY3-42" fmla="*/ 47249 h 1349453"/>
                <a:gd name="connsiteX4-43" fmla="*/ 6216319 w 6216319"/>
                <a:gd name="connsiteY4-44" fmla="*/ 1349453 h 1349453"/>
                <a:gd name="connsiteX5-45" fmla="*/ 0 w 6216319"/>
                <a:gd name="connsiteY5-46" fmla="*/ 1349453 h 1349453"/>
                <a:gd name="connsiteX6" fmla="*/ 0 w 6216319"/>
                <a:gd name="connsiteY6" fmla="*/ 47249 h 1349453"/>
                <a:gd name="connsiteX0-47" fmla="*/ 0 w 6216319"/>
                <a:gd name="connsiteY0-48" fmla="*/ 30623 h 1332827"/>
                <a:gd name="connsiteX1-49" fmla="*/ 339865 w 6216319"/>
                <a:gd name="connsiteY1-50" fmla="*/ 215468 h 1332827"/>
                <a:gd name="connsiteX2-51" fmla="*/ 2265770 w 6216319"/>
                <a:gd name="connsiteY2-52" fmla="*/ 539150 h 1332827"/>
                <a:gd name="connsiteX3-53" fmla="*/ 6216319 w 6216319"/>
                <a:gd name="connsiteY3-54" fmla="*/ 30623 h 1332827"/>
                <a:gd name="connsiteX4-55" fmla="*/ 6216319 w 6216319"/>
                <a:gd name="connsiteY4-56" fmla="*/ 1332827 h 1332827"/>
                <a:gd name="connsiteX5-57" fmla="*/ 0 w 6216319"/>
                <a:gd name="connsiteY5-58" fmla="*/ 1332827 h 1332827"/>
                <a:gd name="connsiteX6-59" fmla="*/ 0 w 6216319"/>
                <a:gd name="connsiteY6-60" fmla="*/ 30623 h 1332827"/>
                <a:gd name="connsiteX0-61" fmla="*/ 0 w 6216319"/>
                <a:gd name="connsiteY0-62" fmla="*/ 31024 h 1333228"/>
                <a:gd name="connsiteX1-63" fmla="*/ 339865 w 6216319"/>
                <a:gd name="connsiteY1-64" fmla="*/ 215869 h 1333228"/>
                <a:gd name="connsiteX2-65" fmla="*/ 2265770 w 6216319"/>
                <a:gd name="connsiteY2-66" fmla="*/ 539551 h 1333228"/>
                <a:gd name="connsiteX3-67" fmla="*/ 3269182 w 6216319"/>
                <a:gd name="connsiteY3-68" fmla="*/ 418171 h 1333228"/>
                <a:gd name="connsiteX4-69" fmla="*/ 6216319 w 6216319"/>
                <a:gd name="connsiteY4-70" fmla="*/ 31024 h 1333228"/>
                <a:gd name="connsiteX5-71" fmla="*/ 6216319 w 6216319"/>
                <a:gd name="connsiteY5-72" fmla="*/ 1333228 h 1333228"/>
                <a:gd name="connsiteX6-73" fmla="*/ 0 w 6216319"/>
                <a:gd name="connsiteY6-74" fmla="*/ 1333228 h 1333228"/>
                <a:gd name="connsiteX7" fmla="*/ 0 w 6216319"/>
                <a:gd name="connsiteY7" fmla="*/ 31024 h 1333228"/>
                <a:gd name="connsiteX0-75" fmla="*/ 0 w 6216319"/>
                <a:gd name="connsiteY0-76" fmla="*/ 26175 h 1328379"/>
                <a:gd name="connsiteX1-77" fmla="*/ 339865 w 6216319"/>
                <a:gd name="connsiteY1-78" fmla="*/ 211020 h 1328379"/>
                <a:gd name="connsiteX2-79" fmla="*/ 2265770 w 6216319"/>
                <a:gd name="connsiteY2-80" fmla="*/ 534702 h 1328379"/>
                <a:gd name="connsiteX3-81" fmla="*/ 3244906 w 6216319"/>
                <a:gd name="connsiteY3-82" fmla="*/ 518518 h 1328379"/>
                <a:gd name="connsiteX4-83" fmla="*/ 6216319 w 6216319"/>
                <a:gd name="connsiteY4-84" fmla="*/ 26175 h 1328379"/>
                <a:gd name="connsiteX5-85" fmla="*/ 6216319 w 6216319"/>
                <a:gd name="connsiteY5-86" fmla="*/ 1328379 h 1328379"/>
                <a:gd name="connsiteX6-87" fmla="*/ 0 w 6216319"/>
                <a:gd name="connsiteY6-88" fmla="*/ 1328379 h 1328379"/>
                <a:gd name="connsiteX7-89" fmla="*/ 0 w 6216319"/>
                <a:gd name="connsiteY7-90" fmla="*/ 26175 h 1328379"/>
                <a:gd name="connsiteX0-91" fmla="*/ 0 w 6216319"/>
                <a:gd name="connsiteY0-92" fmla="*/ 63128 h 1365332"/>
                <a:gd name="connsiteX1-93" fmla="*/ 339865 w 6216319"/>
                <a:gd name="connsiteY1-94" fmla="*/ 247973 h 1365332"/>
                <a:gd name="connsiteX2-95" fmla="*/ 2265770 w 6216319"/>
                <a:gd name="connsiteY2-96" fmla="*/ 571655 h 1365332"/>
                <a:gd name="connsiteX3-97" fmla="*/ 3244906 w 6216319"/>
                <a:gd name="connsiteY3-98" fmla="*/ 555471 h 1365332"/>
                <a:gd name="connsiteX4-99" fmla="*/ 4725749 w 6216319"/>
                <a:gd name="connsiteY4-100" fmla="*/ 239882 h 1365332"/>
                <a:gd name="connsiteX5-101" fmla="*/ 6216319 w 6216319"/>
                <a:gd name="connsiteY5-102" fmla="*/ 63128 h 1365332"/>
                <a:gd name="connsiteX6-103" fmla="*/ 6216319 w 6216319"/>
                <a:gd name="connsiteY6-104" fmla="*/ 1365332 h 1365332"/>
                <a:gd name="connsiteX7-105" fmla="*/ 0 w 6216319"/>
                <a:gd name="connsiteY7-106" fmla="*/ 1365332 h 1365332"/>
                <a:gd name="connsiteX8" fmla="*/ 0 w 6216319"/>
                <a:gd name="connsiteY8" fmla="*/ 63128 h 1365332"/>
                <a:gd name="connsiteX0-107" fmla="*/ 0 w 6216319"/>
                <a:gd name="connsiteY0-108" fmla="*/ 20810 h 1323014"/>
                <a:gd name="connsiteX1-109" fmla="*/ 339865 w 6216319"/>
                <a:gd name="connsiteY1-110" fmla="*/ 205655 h 1323014"/>
                <a:gd name="connsiteX2-111" fmla="*/ 2265770 w 6216319"/>
                <a:gd name="connsiteY2-112" fmla="*/ 529337 h 1323014"/>
                <a:gd name="connsiteX3-113" fmla="*/ 3244906 w 6216319"/>
                <a:gd name="connsiteY3-114" fmla="*/ 513153 h 1323014"/>
                <a:gd name="connsiteX4-115" fmla="*/ 4628644 w 6216319"/>
                <a:gd name="connsiteY4-116" fmla="*/ 1055320 h 1323014"/>
                <a:gd name="connsiteX5-117" fmla="*/ 6216319 w 6216319"/>
                <a:gd name="connsiteY5-118" fmla="*/ 20810 h 1323014"/>
                <a:gd name="connsiteX6-119" fmla="*/ 6216319 w 6216319"/>
                <a:gd name="connsiteY6-120" fmla="*/ 1323014 h 1323014"/>
                <a:gd name="connsiteX7-121" fmla="*/ 0 w 6216319"/>
                <a:gd name="connsiteY7-122" fmla="*/ 1323014 h 1323014"/>
                <a:gd name="connsiteX8-123" fmla="*/ 0 w 6216319"/>
                <a:gd name="connsiteY8-124" fmla="*/ 20810 h 1323014"/>
                <a:gd name="connsiteX0-125" fmla="*/ 0 w 6216319"/>
                <a:gd name="connsiteY0-126" fmla="*/ 32243 h 1334447"/>
                <a:gd name="connsiteX1-127" fmla="*/ 339865 w 6216319"/>
                <a:gd name="connsiteY1-128" fmla="*/ 217088 h 1334447"/>
                <a:gd name="connsiteX2-129" fmla="*/ 2265770 w 6216319"/>
                <a:gd name="connsiteY2-130" fmla="*/ 540770 h 1334447"/>
                <a:gd name="connsiteX3-131" fmla="*/ 3244906 w 6216319"/>
                <a:gd name="connsiteY3-132" fmla="*/ 524586 h 1334447"/>
                <a:gd name="connsiteX4-133" fmla="*/ 4628644 w 6216319"/>
                <a:gd name="connsiteY4-134" fmla="*/ 1066753 h 1334447"/>
                <a:gd name="connsiteX5-135" fmla="*/ 5526860 w 6216319"/>
                <a:gd name="connsiteY5-136" fmla="*/ 451758 h 1334447"/>
                <a:gd name="connsiteX6-137" fmla="*/ 6216319 w 6216319"/>
                <a:gd name="connsiteY6-138" fmla="*/ 32243 h 1334447"/>
                <a:gd name="connsiteX7-139" fmla="*/ 6216319 w 6216319"/>
                <a:gd name="connsiteY7-140" fmla="*/ 1334447 h 1334447"/>
                <a:gd name="connsiteX8-141" fmla="*/ 0 w 6216319"/>
                <a:gd name="connsiteY8-142" fmla="*/ 1334447 h 1334447"/>
                <a:gd name="connsiteX9" fmla="*/ 0 w 6216319"/>
                <a:gd name="connsiteY9" fmla="*/ 32243 h 1334447"/>
                <a:gd name="connsiteX0-143" fmla="*/ 0 w 6216319"/>
                <a:gd name="connsiteY0-144" fmla="*/ 12831 h 1315035"/>
                <a:gd name="connsiteX1-145" fmla="*/ 339865 w 6216319"/>
                <a:gd name="connsiteY1-146" fmla="*/ 197676 h 1315035"/>
                <a:gd name="connsiteX2-147" fmla="*/ 2265770 w 6216319"/>
                <a:gd name="connsiteY2-148" fmla="*/ 521358 h 1315035"/>
                <a:gd name="connsiteX3-149" fmla="*/ 3244906 w 6216319"/>
                <a:gd name="connsiteY3-150" fmla="*/ 505174 h 1315035"/>
                <a:gd name="connsiteX4-151" fmla="*/ 4628644 w 6216319"/>
                <a:gd name="connsiteY4-152" fmla="*/ 1047341 h 1315035"/>
                <a:gd name="connsiteX5-153" fmla="*/ 5356927 w 6216319"/>
                <a:gd name="connsiteY5-154" fmla="*/ 1201089 h 1315035"/>
                <a:gd name="connsiteX6-155" fmla="*/ 6216319 w 6216319"/>
                <a:gd name="connsiteY6-156" fmla="*/ 12831 h 1315035"/>
                <a:gd name="connsiteX7-157" fmla="*/ 6216319 w 6216319"/>
                <a:gd name="connsiteY7-158" fmla="*/ 1315035 h 1315035"/>
                <a:gd name="connsiteX8-159" fmla="*/ 0 w 6216319"/>
                <a:gd name="connsiteY8-160" fmla="*/ 1315035 h 1315035"/>
                <a:gd name="connsiteX9-161" fmla="*/ 0 w 6216319"/>
                <a:gd name="connsiteY9-162" fmla="*/ 12831 h 1315035"/>
                <a:gd name="connsiteX0-163" fmla="*/ 0 w 6498499"/>
                <a:gd name="connsiteY0-164" fmla="*/ 0 h 1302204"/>
                <a:gd name="connsiteX1-165" fmla="*/ 339865 w 6498499"/>
                <a:gd name="connsiteY1-166" fmla="*/ 184845 h 1302204"/>
                <a:gd name="connsiteX2-167" fmla="*/ 2265770 w 6498499"/>
                <a:gd name="connsiteY2-168" fmla="*/ 508527 h 1302204"/>
                <a:gd name="connsiteX3-169" fmla="*/ 3244906 w 6498499"/>
                <a:gd name="connsiteY3-170" fmla="*/ 492343 h 1302204"/>
                <a:gd name="connsiteX4-171" fmla="*/ 4628644 w 6498499"/>
                <a:gd name="connsiteY4-172" fmla="*/ 1034510 h 1302204"/>
                <a:gd name="connsiteX5-173" fmla="*/ 5356927 w 6498499"/>
                <a:gd name="connsiteY5-174" fmla="*/ 1188258 h 1302204"/>
                <a:gd name="connsiteX6-175" fmla="*/ 6216319 w 6498499"/>
                <a:gd name="connsiteY6-176" fmla="*/ 1302204 h 1302204"/>
                <a:gd name="connsiteX7-177" fmla="*/ 0 w 6498499"/>
                <a:gd name="connsiteY7-178" fmla="*/ 1302204 h 1302204"/>
                <a:gd name="connsiteX8-179" fmla="*/ 0 w 6498499"/>
                <a:gd name="connsiteY8-180" fmla="*/ 0 h 1302204"/>
                <a:gd name="connsiteX0-181" fmla="*/ 0 w 6216319"/>
                <a:gd name="connsiteY0-182" fmla="*/ 0 h 1302204"/>
                <a:gd name="connsiteX1-183" fmla="*/ 339865 w 6216319"/>
                <a:gd name="connsiteY1-184" fmla="*/ 184845 h 1302204"/>
                <a:gd name="connsiteX2-185" fmla="*/ 2265770 w 6216319"/>
                <a:gd name="connsiteY2-186" fmla="*/ 508527 h 1302204"/>
                <a:gd name="connsiteX3-187" fmla="*/ 3244906 w 6216319"/>
                <a:gd name="connsiteY3-188" fmla="*/ 492343 h 1302204"/>
                <a:gd name="connsiteX4-189" fmla="*/ 4628644 w 6216319"/>
                <a:gd name="connsiteY4-190" fmla="*/ 1034510 h 1302204"/>
                <a:gd name="connsiteX5-191" fmla="*/ 5356927 w 6216319"/>
                <a:gd name="connsiteY5-192" fmla="*/ 1188258 h 1302204"/>
                <a:gd name="connsiteX6-193" fmla="*/ 6216319 w 6216319"/>
                <a:gd name="connsiteY6-194" fmla="*/ 1302204 h 1302204"/>
                <a:gd name="connsiteX7-195" fmla="*/ 0 w 6216319"/>
                <a:gd name="connsiteY7-196" fmla="*/ 1302204 h 1302204"/>
                <a:gd name="connsiteX8-197" fmla="*/ 0 w 6216319"/>
                <a:gd name="connsiteY8-198" fmla="*/ 0 h 1302204"/>
                <a:gd name="connsiteX0-199" fmla="*/ 0 w 6216319"/>
                <a:gd name="connsiteY0-200" fmla="*/ 0 h 1302204"/>
                <a:gd name="connsiteX1-201" fmla="*/ 339865 w 6216319"/>
                <a:gd name="connsiteY1-202" fmla="*/ 184845 h 1302204"/>
                <a:gd name="connsiteX2-203" fmla="*/ 2265770 w 6216319"/>
                <a:gd name="connsiteY2-204" fmla="*/ 508527 h 1302204"/>
                <a:gd name="connsiteX3-205" fmla="*/ 3244906 w 6216319"/>
                <a:gd name="connsiteY3-206" fmla="*/ 492343 h 1302204"/>
                <a:gd name="connsiteX4-207" fmla="*/ 4628644 w 6216319"/>
                <a:gd name="connsiteY4-208" fmla="*/ 1034510 h 1302204"/>
                <a:gd name="connsiteX5-209" fmla="*/ 5356927 w 6216319"/>
                <a:gd name="connsiteY5-210" fmla="*/ 1188258 h 1302204"/>
                <a:gd name="connsiteX6-211" fmla="*/ 6216319 w 6216319"/>
                <a:gd name="connsiteY6-212" fmla="*/ 1302204 h 1302204"/>
                <a:gd name="connsiteX7-213" fmla="*/ 0 w 6216319"/>
                <a:gd name="connsiteY7-214" fmla="*/ 1302204 h 1302204"/>
                <a:gd name="connsiteX8-215" fmla="*/ 0 w 6216319"/>
                <a:gd name="connsiteY8-216" fmla="*/ 0 h 1302204"/>
                <a:gd name="connsiteX0-217" fmla="*/ 0 w 6216319"/>
                <a:gd name="connsiteY0-218" fmla="*/ 0 h 1302204"/>
                <a:gd name="connsiteX1-219" fmla="*/ 339865 w 6216319"/>
                <a:gd name="connsiteY1-220" fmla="*/ 184845 h 1302204"/>
                <a:gd name="connsiteX2-221" fmla="*/ 2265770 w 6216319"/>
                <a:gd name="connsiteY2-222" fmla="*/ 508527 h 1302204"/>
                <a:gd name="connsiteX3-223" fmla="*/ 3244906 w 6216319"/>
                <a:gd name="connsiteY3-224" fmla="*/ 492343 h 1302204"/>
                <a:gd name="connsiteX4-225" fmla="*/ 4628644 w 6216319"/>
                <a:gd name="connsiteY4-226" fmla="*/ 1034510 h 1302204"/>
                <a:gd name="connsiteX5-227" fmla="*/ 5356927 w 6216319"/>
                <a:gd name="connsiteY5-228" fmla="*/ 1188258 h 1302204"/>
                <a:gd name="connsiteX6-229" fmla="*/ 6216319 w 6216319"/>
                <a:gd name="connsiteY6-230" fmla="*/ 1302204 h 1302204"/>
                <a:gd name="connsiteX7-231" fmla="*/ 0 w 6216319"/>
                <a:gd name="connsiteY7-232" fmla="*/ 1302204 h 1302204"/>
                <a:gd name="connsiteX8-233" fmla="*/ 0 w 6216319"/>
                <a:gd name="connsiteY8-234" fmla="*/ 0 h 1302204"/>
                <a:gd name="connsiteX0-235" fmla="*/ 0 w 6216319"/>
                <a:gd name="connsiteY0-236" fmla="*/ 0 h 1302204"/>
                <a:gd name="connsiteX1-237" fmla="*/ 339865 w 6216319"/>
                <a:gd name="connsiteY1-238" fmla="*/ 184845 h 1302204"/>
                <a:gd name="connsiteX2-239" fmla="*/ 2265770 w 6216319"/>
                <a:gd name="connsiteY2-240" fmla="*/ 508527 h 1302204"/>
                <a:gd name="connsiteX3-241" fmla="*/ 3244906 w 6216319"/>
                <a:gd name="connsiteY3-242" fmla="*/ 492343 h 1302204"/>
                <a:gd name="connsiteX4-243" fmla="*/ 4628644 w 6216319"/>
                <a:gd name="connsiteY4-244" fmla="*/ 1034510 h 1302204"/>
                <a:gd name="connsiteX5-245" fmla="*/ 5356927 w 6216319"/>
                <a:gd name="connsiteY5-246" fmla="*/ 1188258 h 1302204"/>
                <a:gd name="connsiteX6-247" fmla="*/ 6216319 w 6216319"/>
                <a:gd name="connsiteY6-248" fmla="*/ 1302204 h 1302204"/>
                <a:gd name="connsiteX7-249" fmla="*/ 0 w 6216319"/>
                <a:gd name="connsiteY7-250" fmla="*/ 1302204 h 1302204"/>
                <a:gd name="connsiteX8-251" fmla="*/ 0 w 6216319"/>
                <a:gd name="connsiteY8-252" fmla="*/ 0 h 1302204"/>
                <a:gd name="connsiteX0-253" fmla="*/ 0 w 6216319"/>
                <a:gd name="connsiteY0-254" fmla="*/ 0 h 1302204"/>
                <a:gd name="connsiteX1-255" fmla="*/ 339865 w 6216319"/>
                <a:gd name="connsiteY1-256" fmla="*/ 184845 h 1302204"/>
                <a:gd name="connsiteX2-257" fmla="*/ 2265770 w 6216319"/>
                <a:gd name="connsiteY2-258" fmla="*/ 508527 h 1302204"/>
                <a:gd name="connsiteX3-259" fmla="*/ 3244906 w 6216319"/>
                <a:gd name="connsiteY3-260" fmla="*/ 492343 h 1302204"/>
                <a:gd name="connsiteX4-261" fmla="*/ 4628644 w 6216319"/>
                <a:gd name="connsiteY4-262" fmla="*/ 1034510 h 1302204"/>
                <a:gd name="connsiteX5-263" fmla="*/ 5356927 w 6216319"/>
                <a:gd name="connsiteY5-264" fmla="*/ 1188258 h 1302204"/>
                <a:gd name="connsiteX6-265" fmla="*/ 6216319 w 6216319"/>
                <a:gd name="connsiteY6-266" fmla="*/ 1302204 h 1302204"/>
                <a:gd name="connsiteX7-267" fmla="*/ 0 w 6216319"/>
                <a:gd name="connsiteY7-268" fmla="*/ 1302204 h 1302204"/>
                <a:gd name="connsiteX8-269" fmla="*/ 0 w 6216319"/>
                <a:gd name="connsiteY8-270" fmla="*/ 0 h 1302204"/>
                <a:gd name="connsiteX0-271" fmla="*/ 0 w 6216319"/>
                <a:gd name="connsiteY0-272" fmla="*/ 0 h 1302204"/>
                <a:gd name="connsiteX1-273" fmla="*/ 339865 w 6216319"/>
                <a:gd name="connsiteY1-274" fmla="*/ 184845 h 1302204"/>
                <a:gd name="connsiteX2-275" fmla="*/ 2265770 w 6216319"/>
                <a:gd name="connsiteY2-276" fmla="*/ 508527 h 1302204"/>
                <a:gd name="connsiteX3-277" fmla="*/ 3244906 w 6216319"/>
                <a:gd name="connsiteY3-278" fmla="*/ 492343 h 1302204"/>
                <a:gd name="connsiteX4-279" fmla="*/ 4628644 w 6216319"/>
                <a:gd name="connsiteY4-280" fmla="*/ 1034510 h 1302204"/>
                <a:gd name="connsiteX5-281" fmla="*/ 5356927 w 6216319"/>
                <a:gd name="connsiteY5-282" fmla="*/ 1188258 h 1302204"/>
                <a:gd name="connsiteX6-283" fmla="*/ 6216319 w 6216319"/>
                <a:gd name="connsiteY6-284" fmla="*/ 1302204 h 1302204"/>
                <a:gd name="connsiteX7-285" fmla="*/ 0 w 6216319"/>
                <a:gd name="connsiteY7-286" fmla="*/ 1302204 h 1302204"/>
                <a:gd name="connsiteX8-287" fmla="*/ 0 w 6216319"/>
                <a:gd name="connsiteY8-288" fmla="*/ 0 h 1302204"/>
                <a:gd name="connsiteX0-289" fmla="*/ 0 w 6216319"/>
                <a:gd name="connsiteY0-290" fmla="*/ 0 h 1302204"/>
                <a:gd name="connsiteX1-291" fmla="*/ 339865 w 6216319"/>
                <a:gd name="connsiteY1-292" fmla="*/ 184845 h 1302204"/>
                <a:gd name="connsiteX2-293" fmla="*/ 2265770 w 6216319"/>
                <a:gd name="connsiteY2-294" fmla="*/ 508527 h 1302204"/>
                <a:gd name="connsiteX3-295" fmla="*/ 3244906 w 6216319"/>
                <a:gd name="connsiteY3-296" fmla="*/ 492343 h 1302204"/>
                <a:gd name="connsiteX4-297" fmla="*/ 4628644 w 6216319"/>
                <a:gd name="connsiteY4-298" fmla="*/ 1034510 h 1302204"/>
                <a:gd name="connsiteX5-299" fmla="*/ 5356927 w 6216319"/>
                <a:gd name="connsiteY5-300" fmla="*/ 1188258 h 1302204"/>
                <a:gd name="connsiteX6-301" fmla="*/ 6216319 w 6216319"/>
                <a:gd name="connsiteY6-302" fmla="*/ 1302204 h 1302204"/>
                <a:gd name="connsiteX7-303" fmla="*/ 0 w 6216319"/>
                <a:gd name="connsiteY7-304" fmla="*/ 1302204 h 1302204"/>
                <a:gd name="connsiteX8-305" fmla="*/ 0 w 6216319"/>
                <a:gd name="connsiteY8-306" fmla="*/ 0 h 1302204"/>
                <a:gd name="connsiteX0-307" fmla="*/ 0 w 6216319"/>
                <a:gd name="connsiteY0-308" fmla="*/ 0 h 1302204"/>
                <a:gd name="connsiteX1-309" fmla="*/ 339865 w 6216319"/>
                <a:gd name="connsiteY1-310" fmla="*/ 184845 h 1302204"/>
                <a:gd name="connsiteX2-311" fmla="*/ 2265770 w 6216319"/>
                <a:gd name="connsiteY2-312" fmla="*/ 508527 h 1302204"/>
                <a:gd name="connsiteX3-313" fmla="*/ 3244906 w 6216319"/>
                <a:gd name="connsiteY3-314" fmla="*/ 492343 h 1302204"/>
                <a:gd name="connsiteX4-315" fmla="*/ 4628644 w 6216319"/>
                <a:gd name="connsiteY4-316" fmla="*/ 1034510 h 1302204"/>
                <a:gd name="connsiteX5-317" fmla="*/ 5356927 w 6216319"/>
                <a:gd name="connsiteY5-318" fmla="*/ 1188258 h 1302204"/>
                <a:gd name="connsiteX6-319" fmla="*/ 6216319 w 6216319"/>
                <a:gd name="connsiteY6-320" fmla="*/ 1302204 h 1302204"/>
                <a:gd name="connsiteX7-321" fmla="*/ 0 w 6216319"/>
                <a:gd name="connsiteY7-322" fmla="*/ 1302204 h 1302204"/>
                <a:gd name="connsiteX8-323" fmla="*/ 0 w 6216319"/>
                <a:gd name="connsiteY8-324" fmla="*/ 0 h 1302204"/>
                <a:gd name="connsiteX0-325" fmla="*/ 0 w 6216319"/>
                <a:gd name="connsiteY0-326" fmla="*/ 0 h 1302204"/>
                <a:gd name="connsiteX1-327" fmla="*/ 339865 w 6216319"/>
                <a:gd name="connsiteY1-328" fmla="*/ 184845 h 1302204"/>
                <a:gd name="connsiteX2-329" fmla="*/ 2265770 w 6216319"/>
                <a:gd name="connsiteY2-330" fmla="*/ 508527 h 1302204"/>
                <a:gd name="connsiteX3-331" fmla="*/ 3244906 w 6216319"/>
                <a:gd name="connsiteY3-332" fmla="*/ 492343 h 1302204"/>
                <a:gd name="connsiteX4-333" fmla="*/ 4628644 w 6216319"/>
                <a:gd name="connsiteY4-334" fmla="*/ 1034510 h 1302204"/>
                <a:gd name="connsiteX5-335" fmla="*/ 5356927 w 6216319"/>
                <a:gd name="connsiteY5-336" fmla="*/ 1188258 h 1302204"/>
                <a:gd name="connsiteX6-337" fmla="*/ 6216319 w 6216319"/>
                <a:gd name="connsiteY6-338" fmla="*/ 1302204 h 1302204"/>
                <a:gd name="connsiteX7-339" fmla="*/ 0 w 6216319"/>
                <a:gd name="connsiteY7-340" fmla="*/ 1302204 h 1302204"/>
                <a:gd name="connsiteX8-341" fmla="*/ 0 w 6216319"/>
                <a:gd name="connsiteY8-342" fmla="*/ 0 h 1302204"/>
                <a:gd name="connsiteX0-343" fmla="*/ 0 w 6216319"/>
                <a:gd name="connsiteY0-344" fmla="*/ 0 h 1302204"/>
                <a:gd name="connsiteX1-345" fmla="*/ 339865 w 6216319"/>
                <a:gd name="connsiteY1-346" fmla="*/ 184845 h 1302204"/>
                <a:gd name="connsiteX2-347" fmla="*/ 2265770 w 6216319"/>
                <a:gd name="connsiteY2-348" fmla="*/ 508527 h 1302204"/>
                <a:gd name="connsiteX3-349" fmla="*/ 3244906 w 6216319"/>
                <a:gd name="connsiteY3-350" fmla="*/ 492343 h 1302204"/>
                <a:gd name="connsiteX4-351" fmla="*/ 4628644 w 6216319"/>
                <a:gd name="connsiteY4-352" fmla="*/ 1034510 h 1302204"/>
                <a:gd name="connsiteX5-353" fmla="*/ 5356927 w 6216319"/>
                <a:gd name="connsiteY5-354" fmla="*/ 1188258 h 1302204"/>
                <a:gd name="connsiteX6-355" fmla="*/ 6216319 w 6216319"/>
                <a:gd name="connsiteY6-356" fmla="*/ 1302204 h 1302204"/>
                <a:gd name="connsiteX7-357" fmla="*/ 0 w 6216319"/>
                <a:gd name="connsiteY7-358" fmla="*/ 1302204 h 1302204"/>
                <a:gd name="connsiteX8-359" fmla="*/ 0 w 6216319"/>
                <a:gd name="connsiteY8-360" fmla="*/ 0 h 1302204"/>
                <a:gd name="connsiteX0-361" fmla="*/ 0 w 6216319"/>
                <a:gd name="connsiteY0-362" fmla="*/ 0 h 1302204"/>
                <a:gd name="connsiteX1-363" fmla="*/ 339865 w 6216319"/>
                <a:gd name="connsiteY1-364" fmla="*/ 184845 h 1302204"/>
                <a:gd name="connsiteX2-365" fmla="*/ 2265770 w 6216319"/>
                <a:gd name="connsiteY2-366" fmla="*/ 508527 h 1302204"/>
                <a:gd name="connsiteX3-367" fmla="*/ 3244906 w 6216319"/>
                <a:gd name="connsiteY3-368" fmla="*/ 492343 h 1302204"/>
                <a:gd name="connsiteX4-369" fmla="*/ 4628644 w 6216319"/>
                <a:gd name="connsiteY4-370" fmla="*/ 1034510 h 1302204"/>
                <a:gd name="connsiteX5-371" fmla="*/ 5356927 w 6216319"/>
                <a:gd name="connsiteY5-372" fmla="*/ 1188258 h 1302204"/>
                <a:gd name="connsiteX6-373" fmla="*/ 6216319 w 6216319"/>
                <a:gd name="connsiteY6-374" fmla="*/ 1302204 h 1302204"/>
                <a:gd name="connsiteX7-375" fmla="*/ 0 w 6216319"/>
                <a:gd name="connsiteY7-376" fmla="*/ 1302204 h 1302204"/>
                <a:gd name="connsiteX8-377" fmla="*/ 0 w 6216319"/>
                <a:gd name="connsiteY8-378" fmla="*/ 0 h 1302204"/>
                <a:gd name="connsiteX0-379" fmla="*/ 0 w 6216319"/>
                <a:gd name="connsiteY0-380" fmla="*/ 0 h 1302204"/>
                <a:gd name="connsiteX1-381" fmla="*/ 339865 w 6216319"/>
                <a:gd name="connsiteY1-382" fmla="*/ 184845 h 1302204"/>
                <a:gd name="connsiteX2-383" fmla="*/ 2265770 w 6216319"/>
                <a:gd name="connsiteY2-384" fmla="*/ 508527 h 1302204"/>
                <a:gd name="connsiteX3-385" fmla="*/ 3244906 w 6216319"/>
                <a:gd name="connsiteY3-386" fmla="*/ 492343 h 1302204"/>
                <a:gd name="connsiteX4-387" fmla="*/ 4628644 w 6216319"/>
                <a:gd name="connsiteY4-388" fmla="*/ 1034510 h 1302204"/>
                <a:gd name="connsiteX5-389" fmla="*/ 5356927 w 6216319"/>
                <a:gd name="connsiteY5-390" fmla="*/ 1188258 h 1302204"/>
                <a:gd name="connsiteX6-391" fmla="*/ 6216319 w 6216319"/>
                <a:gd name="connsiteY6-392" fmla="*/ 1302204 h 1302204"/>
                <a:gd name="connsiteX7-393" fmla="*/ 0 w 6216319"/>
                <a:gd name="connsiteY7-394" fmla="*/ 1302204 h 1302204"/>
                <a:gd name="connsiteX8-395" fmla="*/ 0 w 6216319"/>
                <a:gd name="connsiteY8-396" fmla="*/ 0 h 1302204"/>
                <a:gd name="connsiteX0-397" fmla="*/ 0 w 6216319"/>
                <a:gd name="connsiteY0-398" fmla="*/ 147589 h 1449793"/>
                <a:gd name="connsiteX1-399" fmla="*/ 339865 w 6216319"/>
                <a:gd name="connsiteY1-400" fmla="*/ 332434 h 1449793"/>
                <a:gd name="connsiteX2-401" fmla="*/ 2265770 w 6216319"/>
                <a:gd name="connsiteY2-402" fmla="*/ 656116 h 1449793"/>
                <a:gd name="connsiteX3-403" fmla="*/ 3244906 w 6216319"/>
                <a:gd name="connsiteY3-404" fmla="*/ 639932 h 1449793"/>
                <a:gd name="connsiteX4-405" fmla="*/ 4628644 w 6216319"/>
                <a:gd name="connsiteY4-406" fmla="*/ 1182099 h 1449793"/>
                <a:gd name="connsiteX5-407" fmla="*/ 5356927 w 6216319"/>
                <a:gd name="connsiteY5-408" fmla="*/ 1335847 h 1449793"/>
                <a:gd name="connsiteX6-409" fmla="*/ 6216319 w 6216319"/>
                <a:gd name="connsiteY6-410" fmla="*/ 1449793 h 1449793"/>
                <a:gd name="connsiteX7-411" fmla="*/ 0 w 6216319"/>
                <a:gd name="connsiteY7-412" fmla="*/ 1449793 h 1449793"/>
                <a:gd name="connsiteX8-413" fmla="*/ 0 w 6216319"/>
                <a:gd name="connsiteY8-414" fmla="*/ 147589 h 1449793"/>
                <a:gd name="connsiteX0-415" fmla="*/ 0 w 6216319"/>
                <a:gd name="connsiteY0-416" fmla="*/ 121021 h 1423225"/>
                <a:gd name="connsiteX1-417" fmla="*/ 339865 w 6216319"/>
                <a:gd name="connsiteY1-418" fmla="*/ 305866 h 1423225"/>
                <a:gd name="connsiteX2-419" fmla="*/ 2265770 w 6216319"/>
                <a:gd name="connsiteY2-420" fmla="*/ 629548 h 1423225"/>
                <a:gd name="connsiteX3-421" fmla="*/ 3244906 w 6216319"/>
                <a:gd name="connsiteY3-422" fmla="*/ 613364 h 1423225"/>
                <a:gd name="connsiteX4-423" fmla="*/ 4628644 w 6216319"/>
                <a:gd name="connsiteY4-424" fmla="*/ 1155531 h 1423225"/>
                <a:gd name="connsiteX5-425" fmla="*/ 5356927 w 6216319"/>
                <a:gd name="connsiteY5-426" fmla="*/ 1309279 h 1423225"/>
                <a:gd name="connsiteX6-427" fmla="*/ 6216319 w 6216319"/>
                <a:gd name="connsiteY6-428" fmla="*/ 1423225 h 1423225"/>
                <a:gd name="connsiteX7-429" fmla="*/ 0 w 6216319"/>
                <a:gd name="connsiteY7-430" fmla="*/ 1423225 h 1423225"/>
                <a:gd name="connsiteX8-431" fmla="*/ 0 w 6216319"/>
                <a:gd name="connsiteY8-432" fmla="*/ 121021 h 1423225"/>
                <a:gd name="connsiteX0-433" fmla="*/ 0 w 6216319"/>
                <a:gd name="connsiteY0-434" fmla="*/ 121021 h 1423225"/>
                <a:gd name="connsiteX1-435" fmla="*/ 339865 w 6216319"/>
                <a:gd name="connsiteY1-436" fmla="*/ 305866 h 1423225"/>
                <a:gd name="connsiteX2-437" fmla="*/ 2265770 w 6216319"/>
                <a:gd name="connsiteY2-438" fmla="*/ 629548 h 1423225"/>
                <a:gd name="connsiteX3-439" fmla="*/ 3244906 w 6216319"/>
                <a:gd name="connsiteY3-440" fmla="*/ 613364 h 1423225"/>
                <a:gd name="connsiteX4-441" fmla="*/ 4628644 w 6216319"/>
                <a:gd name="connsiteY4-442" fmla="*/ 1155531 h 1423225"/>
                <a:gd name="connsiteX5-443" fmla="*/ 5356927 w 6216319"/>
                <a:gd name="connsiteY5-444" fmla="*/ 1309279 h 1423225"/>
                <a:gd name="connsiteX6-445" fmla="*/ 6216319 w 6216319"/>
                <a:gd name="connsiteY6-446" fmla="*/ 1423225 h 1423225"/>
                <a:gd name="connsiteX7-447" fmla="*/ 0 w 6216319"/>
                <a:gd name="connsiteY7-448" fmla="*/ 1423225 h 1423225"/>
                <a:gd name="connsiteX8-449" fmla="*/ 0 w 6216319"/>
                <a:gd name="connsiteY8-450" fmla="*/ 121021 h 1423225"/>
                <a:gd name="connsiteX0-451" fmla="*/ 0 w 6216319"/>
                <a:gd name="connsiteY0-452" fmla="*/ 140194 h 1442398"/>
                <a:gd name="connsiteX1-453" fmla="*/ 339865 w 6216319"/>
                <a:gd name="connsiteY1-454" fmla="*/ 325039 h 1442398"/>
                <a:gd name="connsiteX2-455" fmla="*/ 2265770 w 6216319"/>
                <a:gd name="connsiteY2-456" fmla="*/ 648721 h 1442398"/>
                <a:gd name="connsiteX3-457" fmla="*/ 3244906 w 6216319"/>
                <a:gd name="connsiteY3-458" fmla="*/ 632537 h 1442398"/>
                <a:gd name="connsiteX4-459" fmla="*/ 4628644 w 6216319"/>
                <a:gd name="connsiteY4-460" fmla="*/ 1174704 h 1442398"/>
                <a:gd name="connsiteX5-461" fmla="*/ 5356927 w 6216319"/>
                <a:gd name="connsiteY5-462" fmla="*/ 1328452 h 1442398"/>
                <a:gd name="connsiteX6-463" fmla="*/ 6216319 w 6216319"/>
                <a:gd name="connsiteY6-464" fmla="*/ 1442398 h 1442398"/>
                <a:gd name="connsiteX7-465" fmla="*/ 0 w 6216319"/>
                <a:gd name="connsiteY7-466" fmla="*/ 1442398 h 1442398"/>
                <a:gd name="connsiteX8-467" fmla="*/ 0 w 6216319"/>
                <a:gd name="connsiteY8-468" fmla="*/ 140194 h 1442398"/>
                <a:gd name="connsiteX0-469" fmla="*/ 0 w 6216319"/>
                <a:gd name="connsiteY0-470" fmla="*/ 140194 h 1442398"/>
                <a:gd name="connsiteX1-471" fmla="*/ 339865 w 6216319"/>
                <a:gd name="connsiteY1-472" fmla="*/ 325039 h 1442398"/>
                <a:gd name="connsiteX2-473" fmla="*/ 2265770 w 6216319"/>
                <a:gd name="connsiteY2-474" fmla="*/ 648721 h 1442398"/>
                <a:gd name="connsiteX3-475" fmla="*/ 3244906 w 6216319"/>
                <a:gd name="connsiteY3-476" fmla="*/ 632537 h 1442398"/>
                <a:gd name="connsiteX4-477" fmla="*/ 4628644 w 6216319"/>
                <a:gd name="connsiteY4-478" fmla="*/ 1174704 h 1442398"/>
                <a:gd name="connsiteX5-479" fmla="*/ 5356927 w 6216319"/>
                <a:gd name="connsiteY5-480" fmla="*/ 1328452 h 1442398"/>
                <a:gd name="connsiteX6-481" fmla="*/ 6216319 w 6216319"/>
                <a:gd name="connsiteY6-482" fmla="*/ 1442398 h 1442398"/>
                <a:gd name="connsiteX7-483" fmla="*/ 0 w 6216319"/>
                <a:gd name="connsiteY7-484" fmla="*/ 1442398 h 1442398"/>
                <a:gd name="connsiteX8-485" fmla="*/ 0 w 6216319"/>
                <a:gd name="connsiteY8-486" fmla="*/ 140194 h 1442398"/>
                <a:gd name="connsiteX0-487" fmla="*/ 0 w 6216319"/>
                <a:gd name="connsiteY0-488" fmla="*/ 34944 h 1337148"/>
                <a:gd name="connsiteX1-489" fmla="*/ 339865 w 6216319"/>
                <a:gd name="connsiteY1-490" fmla="*/ 219789 h 1337148"/>
                <a:gd name="connsiteX2-491" fmla="*/ 2265770 w 6216319"/>
                <a:gd name="connsiteY2-492" fmla="*/ 543471 h 1337148"/>
                <a:gd name="connsiteX3-493" fmla="*/ 3244906 w 6216319"/>
                <a:gd name="connsiteY3-494" fmla="*/ 527287 h 1337148"/>
                <a:gd name="connsiteX4-495" fmla="*/ 4628644 w 6216319"/>
                <a:gd name="connsiteY4-496" fmla="*/ 1069454 h 1337148"/>
                <a:gd name="connsiteX5-497" fmla="*/ 5356927 w 6216319"/>
                <a:gd name="connsiteY5-498" fmla="*/ 1223202 h 1337148"/>
                <a:gd name="connsiteX6-499" fmla="*/ 6216319 w 6216319"/>
                <a:gd name="connsiteY6-500" fmla="*/ 1337148 h 1337148"/>
                <a:gd name="connsiteX7-501" fmla="*/ 0 w 6216319"/>
                <a:gd name="connsiteY7-502" fmla="*/ 1337148 h 1337148"/>
                <a:gd name="connsiteX8-503" fmla="*/ 0 w 6216319"/>
                <a:gd name="connsiteY8-504" fmla="*/ 34944 h 1337148"/>
                <a:gd name="connsiteX0-505" fmla="*/ 0 w 6216319"/>
                <a:gd name="connsiteY0-506" fmla="*/ 44896 h 1347100"/>
                <a:gd name="connsiteX1-507" fmla="*/ 339865 w 6216319"/>
                <a:gd name="connsiteY1-508" fmla="*/ 229741 h 1347100"/>
                <a:gd name="connsiteX2-509" fmla="*/ 2265770 w 6216319"/>
                <a:gd name="connsiteY2-510" fmla="*/ 553423 h 1347100"/>
                <a:gd name="connsiteX3-511" fmla="*/ 3244906 w 6216319"/>
                <a:gd name="connsiteY3-512" fmla="*/ 537239 h 1347100"/>
                <a:gd name="connsiteX4-513" fmla="*/ 4628644 w 6216319"/>
                <a:gd name="connsiteY4-514" fmla="*/ 1079406 h 1347100"/>
                <a:gd name="connsiteX5-515" fmla="*/ 5356927 w 6216319"/>
                <a:gd name="connsiteY5-516" fmla="*/ 1233154 h 1347100"/>
                <a:gd name="connsiteX6-517" fmla="*/ 6216319 w 6216319"/>
                <a:gd name="connsiteY6-518" fmla="*/ 1347100 h 1347100"/>
                <a:gd name="connsiteX7-519" fmla="*/ 0 w 6216319"/>
                <a:gd name="connsiteY7-520" fmla="*/ 1347100 h 1347100"/>
                <a:gd name="connsiteX8-521" fmla="*/ 0 w 6216319"/>
                <a:gd name="connsiteY8-522" fmla="*/ 44896 h 1347100"/>
                <a:gd name="connsiteX0-523" fmla="*/ 0 w 6216319"/>
                <a:gd name="connsiteY0-524" fmla="*/ 44896 h 1347100"/>
                <a:gd name="connsiteX1-525" fmla="*/ 339865 w 6216319"/>
                <a:gd name="connsiteY1-526" fmla="*/ 229741 h 1347100"/>
                <a:gd name="connsiteX2-527" fmla="*/ 2265770 w 6216319"/>
                <a:gd name="connsiteY2-528" fmla="*/ 553423 h 1347100"/>
                <a:gd name="connsiteX3-529" fmla="*/ 3244906 w 6216319"/>
                <a:gd name="connsiteY3-530" fmla="*/ 537239 h 1347100"/>
                <a:gd name="connsiteX4-531" fmla="*/ 4628644 w 6216319"/>
                <a:gd name="connsiteY4-532" fmla="*/ 1079406 h 1347100"/>
                <a:gd name="connsiteX5-533" fmla="*/ 5356927 w 6216319"/>
                <a:gd name="connsiteY5-534" fmla="*/ 1233154 h 1347100"/>
                <a:gd name="connsiteX6-535" fmla="*/ 6216319 w 6216319"/>
                <a:gd name="connsiteY6-536" fmla="*/ 1347100 h 1347100"/>
                <a:gd name="connsiteX7-537" fmla="*/ 0 w 6216319"/>
                <a:gd name="connsiteY7-538" fmla="*/ 1347100 h 1347100"/>
                <a:gd name="connsiteX8-539" fmla="*/ 0 w 6216319"/>
                <a:gd name="connsiteY8-540" fmla="*/ 44896 h 1347100"/>
                <a:gd name="connsiteX0-541" fmla="*/ 0 w 6216319"/>
                <a:gd name="connsiteY0-542" fmla="*/ 530 h 1302734"/>
                <a:gd name="connsiteX1-543" fmla="*/ 339865 w 6216319"/>
                <a:gd name="connsiteY1-544" fmla="*/ 185375 h 1302734"/>
                <a:gd name="connsiteX2-545" fmla="*/ 2265770 w 6216319"/>
                <a:gd name="connsiteY2-546" fmla="*/ 509057 h 1302734"/>
                <a:gd name="connsiteX3-547" fmla="*/ 3244906 w 6216319"/>
                <a:gd name="connsiteY3-548" fmla="*/ 492873 h 1302734"/>
                <a:gd name="connsiteX4-549" fmla="*/ 4628644 w 6216319"/>
                <a:gd name="connsiteY4-550" fmla="*/ 1035040 h 1302734"/>
                <a:gd name="connsiteX5-551" fmla="*/ 5356927 w 6216319"/>
                <a:gd name="connsiteY5-552" fmla="*/ 1188788 h 1302734"/>
                <a:gd name="connsiteX6-553" fmla="*/ 6216319 w 6216319"/>
                <a:gd name="connsiteY6-554" fmla="*/ 1302734 h 1302734"/>
                <a:gd name="connsiteX7-555" fmla="*/ 0 w 6216319"/>
                <a:gd name="connsiteY7-556" fmla="*/ 1302734 h 1302734"/>
                <a:gd name="connsiteX8-557" fmla="*/ 0 w 6216319"/>
                <a:gd name="connsiteY8-558" fmla="*/ 530 h 1302734"/>
                <a:gd name="connsiteX0-559" fmla="*/ 0 w 6216319"/>
                <a:gd name="connsiteY0-560" fmla="*/ 20163 h 1322367"/>
                <a:gd name="connsiteX1-561" fmla="*/ 2265770 w 6216319"/>
                <a:gd name="connsiteY1-562" fmla="*/ 528690 h 1322367"/>
                <a:gd name="connsiteX2-563" fmla="*/ 3244906 w 6216319"/>
                <a:gd name="connsiteY2-564" fmla="*/ 512506 h 1322367"/>
                <a:gd name="connsiteX3-565" fmla="*/ 4628644 w 6216319"/>
                <a:gd name="connsiteY3-566" fmla="*/ 1054673 h 1322367"/>
                <a:gd name="connsiteX4-567" fmla="*/ 5356927 w 6216319"/>
                <a:gd name="connsiteY4-568" fmla="*/ 1208421 h 1322367"/>
                <a:gd name="connsiteX5-569" fmla="*/ 6216319 w 6216319"/>
                <a:gd name="connsiteY5-570" fmla="*/ 1322367 h 1322367"/>
                <a:gd name="connsiteX6-571" fmla="*/ 0 w 6216319"/>
                <a:gd name="connsiteY6-572" fmla="*/ 1322367 h 1322367"/>
                <a:gd name="connsiteX7-573" fmla="*/ 0 w 6216319"/>
                <a:gd name="connsiteY7-574" fmla="*/ 20163 h 1322367"/>
                <a:gd name="connsiteX0-575" fmla="*/ 0 w 6216319"/>
                <a:gd name="connsiteY0-576" fmla="*/ 105646 h 1407850"/>
                <a:gd name="connsiteX1-577" fmla="*/ 477430 w 6216319"/>
                <a:gd name="connsiteY1-578" fmla="*/ 136745 h 1407850"/>
                <a:gd name="connsiteX2-579" fmla="*/ 2265770 w 6216319"/>
                <a:gd name="connsiteY2-580" fmla="*/ 614173 h 1407850"/>
                <a:gd name="connsiteX3-581" fmla="*/ 3244906 w 6216319"/>
                <a:gd name="connsiteY3-582" fmla="*/ 597989 h 1407850"/>
                <a:gd name="connsiteX4-583" fmla="*/ 4628644 w 6216319"/>
                <a:gd name="connsiteY4-584" fmla="*/ 1140156 h 1407850"/>
                <a:gd name="connsiteX5-585" fmla="*/ 5356927 w 6216319"/>
                <a:gd name="connsiteY5-586" fmla="*/ 1293904 h 1407850"/>
                <a:gd name="connsiteX6-587" fmla="*/ 6216319 w 6216319"/>
                <a:gd name="connsiteY6-588" fmla="*/ 1407850 h 1407850"/>
                <a:gd name="connsiteX7-589" fmla="*/ 0 w 6216319"/>
                <a:gd name="connsiteY7-590" fmla="*/ 1407850 h 1407850"/>
                <a:gd name="connsiteX8-591" fmla="*/ 0 w 6216319"/>
                <a:gd name="connsiteY8-592" fmla="*/ 105646 h 1407850"/>
                <a:gd name="connsiteX0-593" fmla="*/ 0 w 6216319"/>
                <a:gd name="connsiteY0-594" fmla="*/ 71230 h 1373434"/>
                <a:gd name="connsiteX1-595" fmla="*/ 323681 w 6216319"/>
                <a:gd name="connsiteY1-596" fmla="*/ 264170 h 1373434"/>
                <a:gd name="connsiteX2-597" fmla="*/ 2265770 w 6216319"/>
                <a:gd name="connsiteY2-598" fmla="*/ 579757 h 1373434"/>
                <a:gd name="connsiteX3-599" fmla="*/ 3244906 w 6216319"/>
                <a:gd name="connsiteY3-600" fmla="*/ 563573 h 1373434"/>
                <a:gd name="connsiteX4-601" fmla="*/ 4628644 w 6216319"/>
                <a:gd name="connsiteY4-602" fmla="*/ 1105740 h 1373434"/>
                <a:gd name="connsiteX5-603" fmla="*/ 5356927 w 6216319"/>
                <a:gd name="connsiteY5-604" fmla="*/ 1259488 h 1373434"/>
                <a:gd name="connsiteX6-605" fmla="*/ 6216319 w 6216319"/>
                <a:gd name="connsiteY6-606" fmla="*/ 1373434 h 1373434"/>
                <a:gd name="connsiteX7-607" fmla="*/ 0 w 6216319"/>
                <a:gd name="connsiteY7-608" fmla="*/ 1373434 h 1373434"/>
                <a:gd name="connsiteX8-609" fmla="*/ 0 w 6216319"/>
                <a:gd name="connsiteY8-610" fmla="*/ 71230 h 1373434"/>
                <a:gd name="connsiteX0-611" fmla="*/ 0 w 6216319"/>
                <a:gd name="connsiteY0-612" fmla="*/ 71230 h 1373434"/>
                <a:gd name="connsiteX1-613" fmla="*/ 323681 w 6216319"/>
                <a:gd name="connsiteY1-614" fmla="*/ 264170 h 1373434"/>
                <a:gd name="connsiteX2-615" fmla="*/ 2265770 w 6216319"/>
                <a:gd name="connsiteY2-616" fmla="*/ 579757 h 1373434"/>
                <a:gd name="connsiteX3-617" fmla="*/ 3244906 w 6216319"/>
                <a:gd name="connsiteY3-618" fmla="*/ 563573 h 1373434"/>
                <a:gd name="connsiteX4-619" fmla="*/ 4628644 w 6216319"/>
                <a:gd name="connsiteY4-620" fmla="*/ 1105740 h 1373434"/>
                <a:gd name="connsiteX5-621" fmla="*/ 5356927 w 6216319"/>
                <a:gd name="connsiteY5-622" fmla="*/ 1259488 h 1373434"/>
                <a:gd name="connsiteX6-623" fmla="*/ 6216319 w 6216319"/>
                <a:gd name="connsiteY6-624" fmla="*/ 1373434 h 1373434"/>
                <a:gd name="connsiteX7-625" fmla="*/ 0 w 6216319"/>
                <a:gd name="connsiteY7-626" fmla="*/ 1373434 h 1373434"/>
                <a:gd name="connsiteX8-627" fmla="*/ 0 w 6216319"/>
                <a:gd name="connsiteY8-628" fmla="*/ 71230 h 1373434"/>
                <a:gd name="connsiteX0-629" fmla="*/ 0 w 6216319"/>
                <a:gd name="connsiteY0-630" fmla="*/ 147399 h 1449603"/>
                <a:gd name="connsiteX1-631" fmla="*/ 323681 w 6216319"/>
                <a:gd name="connsiteY1-632" fmla="*/ 340339 h 1449603"/>
                <a:gd name="connsiteX2-633" fmla="*/ 2265770 w 6216319"/>
                <a:gd name="connsiteY2-634" fmla="*/ 655926 h 1449603"/>
                <a:gd name="connsiteX3-635" fmla="*/ 3244906 w 6216319"/>
                <a:gd name="connsiteY3-636" fmla="*/ 639742 h 1449603"/>
                <a:gd name="connsiteX4-637" fmla="*/ 4628644 w 6216319"/>
                <a:gd name="connsiteY4-638" fmla="*/ 1181909 h 1449603"/>
                <a:gd name="connsiteX5-639" fmla="*/ 5356927 w 6216319"/>
                <a:gd name="connsiteY5-640" fmla="*/ 1335657 h 1449603"/>
                <a:gd name="connsiteX6-641" fmla="*/ 6216319 w 6216319"/>
                <a:gd name="connsiteY6-642" fmla="*/ 1449603 h 1449603"/>
                <a:gd name="connsiteX7-643" fmla="*/ 0 w 6216319"/>
                <a:gd name="connsiteY7-644" fmla="*/ 1449603 h 1449603"/>
                <a:gd name="connsiteX8-645" fmla="*/ 0 w 6216319"/>
                <a:gd name="connsiteY8-646" fmla="*/ 147399 h 1449603"/>
                <a:gd name="connsiteX0-647" fmla="*/ 0 w 6216319"/>
                <a:gd name="connsiteY0-648" fmla="*/ 147399 h 1449603"/>
                <a:gd name="connsiteX1-649" fmla="*/ 323681 w 6216319"/>
                <a:gd name="connsiteY1-650" fmla="*/ 340339 h 1449603"/>
                <a:gd name="connsiteX2-651" fmla="*/ 2265770 w 6216319"/>
                <a:gd name="connsiteY2-652" fmla="*/ 655926 h 1449603"/>
                <a:gd name="connsiteX3-653" fmla="*/ 3244906 w 6216319"/>
                <a:gd name="connsiteY3-654" fmla="*/ 639742 h 1449603"/>
                <a:gd name="connsiteX4-655" fmla="*/ 4628644 w 6216319"/>
                <a:gd name="connsiteY4-656" fmla="*/ 1181909 h 1449603"/>
                <a:gd name="connsiteX5-657" fmla="*/ 5356927 w 6216319"/>
                <a:gd name="connsiteY5-658" fmla="*/ 1335657 h 1449603"/>
                <a:gd name="connsiteX6-659" fmla="*/ 6216319 w 6216319"/>
                <a:gd name="connsiteY6-660" fmla="*/ 1449603 h 1449603"/>
                <a:gd name="connsiteX7-661" fmla="*/ 0 w 6216319"/>
                <a:gd name="connsiteY7-662" fmla="*/ 1449603 h 1449603"/>
                <a:gd name="connsiteX8-663" fmla="*/ 0 w 6216319"/>
                <a:gd name="connsiteY8-664" fmla="*/ 147399 h 1449603"/>
                <a:gd name="connsiteX0-665" fmla="*/ 0 w 6216319"/>
                <a:gd name="connsiteY0-666" fmla="*/ 147399 h 1449603"/>
                <a:gd name="connsiteX1-667" fmla="*/ 323681 w 6216319"/>
                <a:gd name="connsiteY1-668" fmla="*/ 340339 h 1449603"/>
                <a:gd name="connsiteX2-669" fmla="*/ 2265770 w 6216319"/>
                <a:gd name="connsiteY2-670" fmla="*/ 655926 h 1449603"/>
                <a:gd name="connsiteX3-671" fmla="*/ 3244906 w 6216319"/>
                <a:gd name="connsiteY3-672" fmla="*/ 639742 h 1449603"/>
                <a:gd name="connsiteX4-673" fmla="*/ 4628644 w 6216319"/>
                <a:gd name="connsiteY4-674" fmla="*/ 1181909 h 1449603"/>
                <a:gd name="connsiteX5-675" fmla="*/ 5356927 w 6216319"/>
                <a:gd name="connsiteY5-676" fmla="*/ 1335657 h 1449603"/>
                <a:gd name="connsiteX6-677" fmla="*/ 6216319 w 6216319"/>
                <a:gd name="connsiteY6-678" fmla="*/ 1449603 h 1449603"/>
                <a:gd name="connsiteX7-679" fmla="*/ 0 w 6216319"/>
                <a:gd name="connsiteY7-680" fmla="*/ 1449603 h 1449603"/>
                <a:gd name="connsiteX8-681" fmla="*/ 0 w 6216319"/>
                <a:gd name="connsiteY8-682" fmla="*/ 147399 h 1449603"/>
                <a:gd name="connsiteX0-683" fmla="*/ 0 w 6216319"/>
                <a:gd name="connsiteY0-684" fmla="*/ 147399 h 1449603"/>
                <a:gd name="connsiteX1-685" fmla="*/ 323681 w 6216319"/>
                <a:gd name="connsiteY1-686" fmla="*/ 340339 h 1449603"/>
                <a:gd name="connsiteX2-687" fmla="*/ 2265770 w 6216319"/>
                <a:gd name="connsiteY2-688" fmla="*/ 655926 h 1449603"/>
                <a:gd name="connsiteX3-689" fmla="*/ 3244906 w 6216319"/>
                <a:gd name="connsiteY3-690" fmla="*/ 639742 h 1449603"/>
                <a:gd name="connsiteX4-691" fmla="*/ 4628644 w 6216319"/>
                <a:gd name="connsiteY4-692" fmla="*/ 1181909 h 1449603"/>
                <a:gd name="connsiteX5-693" fmla="*/ 5356927 w 6216319"/>
                <a:gd name="connsiteY5-694" fmla="*/ 1335657 h 1449603"/>
                <a:gd name="connsiteX6-695" fmla="*/ 6216319 w 6216319"/>
                <a:gd name="connsiteY6-696" fmla="*/ 1449603 h 1449603"/>
                <a:gd name="connsiteX7-697" fmla="*/ 0 w 6216319"/>
                <a:gd name="connsiteY7-698" fmla="*/ 1449603 h 1449603"/>
                <a:gd name="connsiteX8-699" fmla="*/ 0 w 6216319"/>
                <a:gd name="connsiteY8-700" fmla="*/ 147399 h 1449603"/>
                <a:gd name="connsiteX0-701" fmla="*/ 0 w 6216319"/>
                <a:gd name="connsiteY0-702" fmla="*/ 147399 h 1449603"/>
                <a:gd name="connsiteX1-703" fmla="*/ 323681 w 6216319"/>
                <a:gd name="connsiteY1-704" fmla="*/ 340339 h 1449603"/>
                <a:gd name="connsiteX2-705" fmla="*/ 2265770 w 6216319"/>
                <a:gd name="connsiteY2-706" fmla="*/ 655926 h 1449603"/>
                <a:gd name="connsiteX3-707" fmla="*/ 3244906 w 6216319"/>
                <a:gd name="connsiteY3-708" fmla="*/ 639742 h 1449603"/>
                <a:gd name="connsiteX4-709" fmla="*/ 4628644 w 6216319"/>
                <a:gd name="connsiteY4-710" fmla="*/ 1181909 h 1449603"/>
                <a:gd name="connsiteX5-711" fmla="*/ 5356927 w 6216319"/>
                <a:gd name="connsiteY5-712" fmla="*/ 1335657 h 1449603"/>
                <a:gd name="connsiteX6-713" fmla="*/ 6216319 w 6216319"/>
                <a:gd name="connsiteY6-714" fmla="*/ 1449603 h 1449603"/>
                <a:gd name="connsiteX7-715" fmla="*/ 0 w 6216319"/>
                <a:gd name="connsiteY7-716" fmla="*/ 1449603 h 1449603"/>
                <a:gd name="connsiteX8-717" fmla="*/ 0 w 6216319"/>
                <a:gd name="connsiteY8-718" fmla="*/ 147399 h 1449603"/>
                <a:gd name="connsiteX0-719" fmla="*/ 0 w 6216319"/>
                <a:gd name="connsiteY0-720" fmla="*/ 147399 h 1449603"/>
                <a:gd name="connsiteX1-721" fmla="*/ 323681 w 6216319"/>
                <a:gd name="connsiteY1-722" fmla="*/ 340339 h 1449603"/>
                <a:gd name="connsiteX2-723" fmla="*/ 2265770 w 6216319"/>
                <a:gd name="connsiteY2-724" fmla="*/ 655926 h 1449603"/>
                <a:gd name="connsiteX3-725" fmla="*/ 3244906 w 6216319"/>
                <a:gd name="connsiteY3-726" fmla="*/ 639742 h 1449603"/>
                <a:gd name="connsiteX4-727" fmla="*/ 4628644 w 6216319"/>
                <a:gd name="connsiteY4-728" fmla="*/ 1181909 h 1449603"/>
                <a:gd name="connsiteX5-729" fmla="*/ 5356927 w 6216319"/>
                <a:gd name="connsiteY5-730" fmla="*/ 1335657 h 1449603"/>
                <a:gd name="connsiteX6-731" fmla="*/ 6216319 w 6216319"/>
                <a:gd name="connsiteY6-732" fmla="*/ 1449603 h 1449603"/>
                <a:gd name="connsiteX7-733" fmla="*/ 0 w 6216319"/>
                <a:gd name="connsiteY7-734" fmla="*/ 1449603 h 1449603"/>
                <a:gd name="connsiteX8-735" fmla="*/ 0 w 6216319"/>
                <a:gd name="connsiteY8-736" fmla="*/ 147399 h 1449603"/>
                <a:gd name="connsiteX0-737" fmla="*/ 0 w 6216319"/>
                <a:gd name="connsiteY0-738" fmla="*/ 57561 h 1359765"/>
                <a:gd name="connsiteX1-739" fmla="*/ 574189 w 6216319"/>
                <a:gd name="connsiteY1-740" fmla="*/ 379355 h 1359765"/>
                <a:gd name="connsiteX2-741" fmla="*/ 2265770 w 6216319"/>
                <a:gd name="connsiteY2-742" fmla="*/ 566088 h 1359765"/>
                <a:gd name="connsiteX3-743" fmla="*/ 3244906 w 6216319"/>
                <a:gd name="connsiteY3-744" fmla="*/ 549904 h 1359765"/>
                <a:gd name="connsiteX4-745" fmla="*/ 4628644 w 6216319"/>
                <a:gd name="connsiteY4-746" fmla="*/ 1092071 h 1359765"/>
                <a:gd name="connsiteX5-747" fmla="*/ 5356927 w 6216319"/>
                <a:gd name="connsiteY5-748" fmla="*/ 1245819 h 1359765"/>
                <a:gd name="connsiteX6-749" fmla="*/ 6216319 w 6216319"/>
                <a:gd name="connsiteY6-750" fmla="*/ 1359765 h 1359765"/>
                <a:gd name="connsiteX7-751" fmla="*/ 0 w 6216319"/>
                <a:gd name="connsiteY7-752" fmla="*/ 1359765 h 1359765"/>
                <a:gd name="connsiteX8-753" fmla="*/ 0 w 6216319"/>
                <a:gd name="connsiteY8-754" fmla="*/ 57561 h 1359765"/>
                <a:gd name="connsiteX0-755" fmla="*/ 0 w 6216319"/>
                <a:gd name="connsiteY0-756" fmla="*/ 55201 h 1357405"/>
                <a:gd name="connsiteX1-757" fmla="*/ 574189 w 6216319"/>
                <a:gd name="connsiteY1-758" fmla="*/ 376995 h 1357405"/>
                <a:gd name="connsiteX2-759" fmla="*/ 2244895 w 6216319"/>
                <a:gd name="connsiteY2-760" fmla="*/ 570887 h 1357405"/>
                <a:gd name="connsiteX3-761" fmla="*/ 3244906 w 6216319"/>
                <a:gd name="connsiteY3-762" fmla="*/ 547544 h 1357405"/>
                <a:gd name="connsiteX4-763" fmla="*/ 4628644 w 6216319"/>
                <a:gd name="connsiteY4-764" fmla="*/ 1089711 h 1357405"/>
                <a:gd name="connsiteX5-765" fmla="*/ 5356927 w 6216319"/>
                <a:gd name="connsiteY5-766" fmla="*/ 1243459 h 1357405"/>
                <a:gd name="connsiteX6-767" fmla="*/ 6216319 w 6216319"/>
                <a:gd name="connsiteY6-768" fmla="*/ 1357405 h 1357405"/>
                <a:gd name="connsiteX7-769" fmla="*/ 0 w 6216319"/>
                <a:gd name="connsiteY7-770" fmla="*/ 1357405 h 1357405"/>
                <a:gd name="connsiteX8-771" fmla="*/ 0 w 6216319"/>
                <a:gd name="connsiteY8-772" fmla="*/ 55201 h 1357405"/>
                <a:gd name="connsiteX0-773" fmla="*/ 0 w 6216319"/>
                <a:gd name="connsiteY0-774" fmla="*/ 49067 h 1351271"/>
                <a:gd name="connsiteX1-775" fmla="*/ 574189 w 6216319"/>
                <a:gd name="connsiteY1-776" fmla="*/ 370861 h 1351271"/>
                <a:gd name="connsiteX2-777" fmla="*/ 1217749 w 6216319"/>
                <a:gd name="connsiteY2-778" fmla="*/ 1887 h 1351271"/>
                <a:gd name="connsiteX3-779" fmla="*/ 2244895 w 6216319"/>
                <a:gd name="connsiteY3-780" fmla="*/ 564753 h 1351271"/>
                <a:gd name="connsiteX4-781" fmla="*/ 3244906 w 6216319"/>
                <a:gd name="connsiteY4-782" fmla="*/ 541410 h 1351271"/>
                <a:gd name="connsiteX5-783" fmla="*/ 4628644 w 6216319"/>
                <a:gd name="connsiteY5-784" fmla="*/ 1083577 h 1351271"/>
                <a:gd name="connsiteX6-785" fmla="*/ 5356927 w 6216319"/>
                <a:gd name="connsiteY6-786" fmla="*/ 1237325 h 1351271"/>
                <a:gd name="connsiteX7-787" fmla="*/ 6216319 w 6216319"/>
                <a:gd name="connsiteY7-788" fmla="*/ 1351271 h 1351271"/>
                <a:gd name="connsiteX8-789" fmla="*/ 0 w 6216319"/>
                <a:gd name="connsiteY8-790" fmla="*/ 1351271 h 1351271"/>
                <a:gd name="connsiteX9-791" fmla="*/ 0 w 6216319"/>
                <a:gd name="connsiteY9-792" fmla="*/ 49067 h 1351271"/>
                <a:gd name="connsiteX0-793" fmla="*/ 0 w 6216319"/>
                <a:gd name="connsiteY0-794" fmla="*/ 22 h 1302226"/>
                <a:gd name="connsiteX1-795" fmla="*/ 574189 w 6216319"/>
                <a:gd name="connsiteY1-796" fmla="*/ 321816 h 1302226"/>
                <a:gd name="connsiteX2-797" fmla="*/ 1015951 w 6216319"/>
                <a:gd name="connsiteY2-798" fmla="*/ 346561 h 1302226"/>
                <a:gd name="connsiteX3-799" fmla="*/ 2244895 w 6216319"/>
                <a:gd name="connsiteY3-800" fmla="*/ 515708 h 1302226"/>
                <a:gd name="connsiteX4-801" fmla="*/ 3244906 w 6216319"/>
                <a:gd name="connsiteY4-802" fmla="*/ 492365 h 1302226"/>
                <a:gd name="connsiteX5-803" fmla="*/ 4628644 w 6216319"/>
                <a:gd name="connsiteY5-804" fmla="*/ 1034532 h 1302226"/>
                <a:gd name="connsiteX6-805" fmla="*/ 5356927 w 6216319"/>
                <a:gd name="connsiteY6-806" fmla="*/ 1188280 h 1302226"/>
                <a:gd name="connsiteX7-807" fmla="*/ 6216319 w 6216319"/>
                <a:gd name="connsiteY7-808" fmla="*/ 1302226 h 1302226"/>
                <a:gd name="connsiteX8-809" fmla="*/ 0 w 6216319"/>
                <a:gd name="connsiteY8-810" fmla="*/ 1302226 h 1302226"/>
                <a:gd name="connsiteX9-811" fmla="*/ 0 w 6216319"/>
                <a:gd name="connsiteY9-812" fmla="*/ 22 h 1302226"/>
                <a:gd name="connsiteX0-813" fmla="*/ 0 w 6216319"/>
                <a:gd name="connsiteY0-814" fmla="*/ 22 h 1302226"/>
                <a:gd name="connsiteX1-815" fmla="*/ 574189 w 6216319"/>
                <a:gd name="connsiteY1-816" fmla="*/ 321816 h 1302226"/>
                <a:gd name="connsiteX2-817" fmla="*/ 1015951 w 6216319"/>
                <a:gd name="connsiteY2-818" fmla="*/ 346561 h 1302226"/>
                <a:gd name="connsiteX3-819" fmla="*/ 2244895 w 6216319"/>
                <a:gd name="connsiteY3-820" fmla="*/ 515708 h 1302226"/>
                <a:gd name="connsiteX4-821" fmla="*/ 3244906 w 6216319"/>
                <a:gd name="connsiteY4-822" fmla="*/ 492365 h 1302226"/>
                <a:gd name="connsiteX5-823" fmla="*/ 4628644 w 6216319"/>
                <a:gd name="connsiteY5-824" fmla="*/ 1034532 h 1302226"/>
                <a:gd name="connsiteX6-825" fmla="*/ 5356927 w 6216319"/>
                <a:gd name="connsiteY6-826" fmla="*/ 1188280 h 1302226"/>
                <a:gd name="connsiteX7-827" fmla="*/ 6216319 w 6216319"/>
                <a:gd name="connsiteY7-828" fmla="*/ 1302226 h 1302226"/>
                <a:gd name="connsiteX8-829" fmla="*/ 0 w 6216319"/>
                <a:gd name="connsiteY8-830" fmla="*/ 1302226 h 1302226"/>
                <a:gd name="connsiteX9-831" fmla="*/ 0 w 6216319"/>
                <a:gd name="connsiteY9-832" fmla="*/ 22 h 1302226"/>
                <a:gd name="connsiteX0-833" fmla="*/ 0 w 6216319"/>
                <a:gd name="connsiteY0-834" fmla="*/ 22 h 1302226"/>
                <a:gd name="connsiteX1-835" fmla="*/ 574189 w 6216319"/>
                <a:gd name="connsiteY1-836" fmla="*/ 321816 h 1302226"/>
                <a:gd name="connsiteX2-837" fmla="*/ 1015951 w 6216319"/>
                <a:gd name="connsiteY2-838" fmla="*/ 346561 h 1302226"/>
                <a:gd name="connsiteX3-839" fmla="*/ 2244895 w 6216319"/>
                <a:gd name="connsiteY3-840" fmla="*/ 515708 h 1302226"/>
                <a:gd name="connsiteX4-841" fmla="*/ 3244906 w 6216319"/>
                <a:gd name="connsiteY4-842" fmla="*/ 492365 h 1302226"/>
                <a:gd name="connsiteX5-843" fmla="*/ 4628644 w 6216319"/>
                <a:gd name="connsiteY5-844" fmla="*/ 1034532 h 1302226"/>
                <a:gd name="connsiteX6-845" fmla="*/ 5356927 w 6216319"/>
                <a:gd name="connsiteY6-846" fmla="*/ 1188280 h 1302226"/>
                <a:gd name="connsiteX7-847" fmla="*/ 6216319 w 6216319"/>
                <a:gd name="connsiteY7-848" fmla="*/ 1302226 h 1302226"/>
                <a:gd name="connsiteX8-849" fmla="*/ 0 w 6216319"/>
                <a:gd name="connsiteY8-850" fmla="*/ 1302226 h 1302226"/>
                <a:gd name="connsiteX9-851" fmla="*/ 0 w 6216319"/>
                <a:gd name="connsiteY9-852" fmla="*/ 22 h 1302226"/>
                <a:gd name="connsiteX0-853" fmla="*/ 0 w 6216319"/>
                <a:gd name="connsiteY0-854" fmla="*/ 22 h 1302226"/>
                <a:gd name="connsiteX1-855" fmla="*/ 574189 w 6216319"/>
                <a:gd name="connsiteY1-856" fmla="*/ 321816 h 1302226"/>
                <a:gd name="connsiteX2-857" fmla="*/ 1015951 w 6216319"/>
                <a:gd name="connsiteY2-858" fmla="*/ 346561 h 1302226"/>
                <a:gd name="connsiteX3-859" fmla="*/ 2244895 w 6216319"/>
                <a:gd name="connsiteY3-860" fmla="*/ 515708 h 1302226"/>
                <a:gd name="connsiteX4-861" fmla="*/ 3244906 w 6216319"/>
                <a:gd name="connsiteY4-862" fmla="*/ 492365 h 1302226"/>
                <a:gd name="connsiteX5-863" fmla="*/ 4628644 w 6216319"/>
                <a:gd name="connsiteY5-864" fmla="*/ 1034532 h 1302226"/>
                <a:gd name="connsiteX6-865" fmla="*/ 5356927 w 6216319"/>
                <a:gd name="connsiteY6-866" fmla="*/ 1188280 h 1302226"/>
                <a:gd name="connsiteX7-867" fmla="*/ 6216319 w 6216319"/>
                <a:gd name="connsiteY7-868" fmla="*/ 1302226 h 1302226"/>
                <a:gd name="connsiteX8-869" fmla="*/ 0 w 6216319"/>
                <a:gd name="connsiteY8-870" fmla="*/ 1302226 h 1302226"/>
                <a:gd name="connsiteX9-871" fmla="*/ 0 w 6216319"/>
                <a:gd name="connsiteY9-872" fmla="*/ 22 h 1302226"/>
                <a:gd name="connsiteX0-873" fmla="*/ 0 w 6216319"/>
                <a:gd name="connsiteY0-874" fmla="*/ 22 h 1302226"/>
                <a:gd name="connsiteX1-875" fmla="*/ 574189 w 6216319"/>
                <a:gd name="connsiteY1-876" fmla="*/ 321816 h 1302226"/>
                <a:gd name="connsiteX2-877" fmla="*/ 1015951 w 6216319"/>
                <a:gd name="connsiteY2-878" fmla="*/ 346561 h 1302226"/>
                <a:gd name="connsiteX3-879" fmla="*/ 1704848 w 6216319"/>
                <a:gd name="connsiteY3-880" fmla="*/ 296453 h 1302226"/>
                <a:gd name="connsiteX4-881" fmla="*/ 2244895 w 6216319"/>
                <a:gd name="connsiteY4-882" fmla="*/ 515708 h 1302226"/>
                <a:gd name="connsiteX5-883" fmla="*/ 3244906 w 6216319"/>
                <a:gd name="connsiteY5-884" fmla="*/ 492365 h 1302226"/>
                <a:gd name="connsiteX6-885" fmla="*/ 4628644 w 6216319"/>
                <a:gd name="connsiteY6-886" fmla="*/ 1034532 h 1302226"/>
                <a:gd name="connsiteX7-887" fmla="*/ 5356927 w 6216319"/>
                <a:gd name="connsiteY7-888" fmla="*/ 1188280 h 1302226"/>
                <a:gd name="connsiteX8-889" fmla="*/ 6216319 w 6216319"/>
                <a:gd name="connsiteY8-890" fmla="*/ 1302226 h 1302226"/>
                <a:gd name="connsiteX9-891" fmla="*/ 0 w 6216319"/>
                <a:gd name="connsiteY9-892" fmla="*/ 1302226 h 1302226"/>
                <a:gd name="connsiteX10" fmla="*/ 0 w 6216319"/>
                <a:gd name="connsiteY10" fmla="*/ 22 h 1302226"/>
                <a:gd name="connsiteX0-893" fmla="*/ 0 w 6216319"/>
                <a:gd name="connsiteY0-894" fmla="*/ 22 h 1302226"/>
                <a:gd name="connsiteX1-895" fmla="*/ 574189 w 6216319"/>
                <a:gd name="connsiteY1-896" fmla="*/ 321816 h 1302226"/>
                <a:gd name="connsiteX2-897" fmla="*/ 1015951 w 6216319"/>
                <a:gd name="connsiteY2-898" fmla="*/ 346561 h 1302226"/>
                <a:gd name="connsiteX3-899" fmla="*/ 1732682 w 6216319"/>
                <a:gd name="connsiteY3-900" fmla="*/ 368038 h 1302226"/>
                <a:gd name="connsiteX4-901" fmla="*/ 2244895 w 6216319"/>
                <a:gd name="connsiteY4-902" fmla="*/ 515708 h 1302226"/>
                <a:gd name="connsiteX5-903" fmla="*/ 3244906 w 6216319"/>
                <a:gd name="connsiteY5-904" fmla="*/ 492365 h 1302226"/>
                <a:gd name="connsiteX6-905" fmla="*/ 4628644 w 6216319"/>
                <a:gd name="connsiteY6-906" fmla="*/ 1034532 h 1302226"/>
                <a:gd name="connsiteX7-907" fmla="*/ 5356927 w 6216319"/>
                <a:gd name="connsiteY7-908" fmla="*/ 1188280 h 1302226"/>
                <a:gd name="connsiteX8-909" fmla="*/ 6216319 w 6216319"/>
                <a:gd name="connsiteY8-910" fmla="*/ 1302226 h 1302226"/>
                <a:gd name="connsiteX9-911" fmla="*/ 0 w 6216319"/>
                <a:gd name="connsiteY9-912" fmla="*/ 1302226 h 1302226"/>
                <a:gd name="connsiteX10-913" fmla="*/ 0 w 6216319"/>
                <a:gd name="connsiteY10-914" fmla="*/ 22 h 1302226"/>
                <a:gd name="connsiteX0-915" fmla="*/ 0 w 6216319"/>
                <a:gd name="connsiteY0-916" fmla="*/ 22 h 1302226"/>
                <a:gd name="connsiteX1-917" fmla="*/ 574189 w 6216319"/>
                <a:gd name="connsiteY1-918" fmla="*/ 321816 h 1302226"/>
                <a:gd name="connsiteX2-919" fmla="*/ 1015951 w 6216319"/>
                <a:gd name="connsiteY2-920" fmla="*/ 346561 h 1302226"/>
                <a:gd name="connsiteX3-921" fmla="*/ 1732682 w 6216319"/>
                <a:gd name="connsiteY3-922" fmla="*/ 368038 h 1302226"/>
                <a:gd name="connsiteX4-923" fmla="*/ 2244895 w 6216319"/>
                <a:gd name="connsiteY4-924" fmla="*/ 515708 h 1302226"/>
                <a:gd name="connsiteX5-925" fmla="*/ 3244906 w 6216319"/>
                <a:gd name="connsiteY5-926" fmla="*/ 492365 h 1302226"/>
                <a:gd name="connsiteX6-927" fmla="*/ 4628644 w 6216319"/>
                <a:gd name="connsiteY6-928" fmla="*/ 1034532 h 1302226"/>
                <a:gd name="connsiteX7-929" fmla="*/ 5356927 w 6216319"/>
                <a:gd name="connsiteY7-930" fmla="*/ 1188280 h 1302226"/>
                <a:gd name="connsiteX8-931" fmla="*/ 6216319 w 6216319"/>
                <a:gd name="connsiteY8-932" fmla="*/ 1302226 h 1302226"/>
                <a:gd name="connsiteX9-933" fmla="*/ 0 w 6216319"/>
                <a:gd name="connsiteY9-934" fmla="*/ 1302226 h 1302226"/>
                <a:gd name="connsiteX10-935" fmla="*/ 0 w 6216319"/>
                <a:gd name="connsiteY10-936" fmla="*/ 22 h 1302226"/>
                <a:gd name="connsiteX0-937" fmla="*/ 0 w 6216319"/>
                <a:gd name="connsiteY0-938" fmla="*/ 22 h 1302226"/>
                <a:gd name="connsiteX1-939" fmla="*/ 574189 w 6216319"/>
                <a:gd name="connsiteY1-940" fmla="*/ 321816 h 1302226"/>
                <a:gd name="connsiteX2-941" fmla="*/ 1015951 w 6216319"/>
                <a:gd name="connsiteY2-942" fmla="*/ 346561 h 1302226"/>
                <a:gd name="connsiteX3-943" fmla="*/ 1732682 w 6216319"/>
                <a:gd name="connsiteY3-944" fmla="*/ 368038 h 1302226"/>
                <a:gd name="connsiteX4-945" fmla="*/ 2244895 w 6216319"/>
                <a:gd name="connsiteY4-946" fmla="*/ 515708 h 1302226"/>
                <a:gd name="connsiteX5-947" fmla="*/ 3244906 w 6216319"/>
                <a:gd name="connsiteY5-948" fmla="*/ 492365 h 1302226"/>
                <a:gd name="connsiteX6-949" fmla="*/ 4628644 w 6216319"/>
                <a:gd name="connsiteY6-950" fmla="*/ 1034532 h 1302226"/>
                <a:gd name="connsiteX7-951" fmla="*/ 5356927 w 6216319"/>
                <a:gd name="connsiteY7-952" fmla="*/ 1188280 h 1302226"/>
                <a:gd name="connsiteX8-953" fmla="*/ 6216319 w 6216319"/>
                <a:gd name="connsiteY8-954" fmla="*/ 1302226 h 1302226"/>
                <a:gd name="connsiteX9-955" fmla="*/ 0 w 6216319"/>
                <a:gd name="connsiteY9-956" fmla="*/ 1302226 h 1302226"/>
                <a:gd name="connsiteX10-957" fmla="*/ 0 w 6216319"/>
                <a:gd name="connsiteY10-958" fmla="*/ 22 h 1302226"/>
                <a:gd name="connsiteX0-959" fmla="*/ 0 w 6216319"/>
                <a:gd name="connsiteY0-960" fmla="*/ 22 h 1302226"/>
                <a:gd name="connsiteX1-961" fmla="*/ 574189 w 6216319"/>
                <a:gd name="connsiteY1-962" fmla="*/ 321816 h 1302226"/>
                <a:gd name="connsiteX2-963" fmla="*/ 1015951 w 6216319"/>
                <a:gd name="connsiteY2-964" fmla="*/ 346561 h 1302226"/>
                <a:gd name="connsiteX3-965" fmla="*/ 1732682 w 6216319"/>
                <a:gd name="connsiteY3-966" fmla="*/ 368038 h 1302226"/>
                <a:gd name="connsiteX4-967" fmla="*/ 2244895 w 6216319"/>
                <a:gd name="connsiteY4-968" fmla="*/ 515708 h 1302226"/>
                <a:gd name="connsiteX5-969" fmla="*/ 3244906 w 6216319"/>
                <a:gd name="connsiteY5-970" fmla="*/ 492365 h 1302226"/>
                <a:gd name="connsiteX6-971" fmla="*/ 4628644 w 6216319"/>
                <a:gd name="connsiteY6-972" fmla="*/ 1034532 h 1302226"/>
                <a:gd name="connsiteX7-973" fmla="*/ 5356927 w 6216319"/>
                <a:gd name="connsiteY7-974" fmla="*/ 1188280 h 1302226"/>
                <a:gd name="connsiteX8-975" fmla="*/ 6216319 w 6216319"/>
                <a:gd name="connsiteY8-976" fmla="*/ 1302226 h 1302226"/>
                <a:gd name="connsiteX9-977" fmla="*/ 0 w 6216319"/>
                <a:gd name="connsiteY9-978" fmla="*/ 1302226 h 1302226"/>
                <a:gd name="connsiteX10-979" fmla="*/ 0 w 6216319"/>
                <a:gd name="connsiteY10-980" fmla="*/ 22 h 1302226"/>
                <a:gd name="connsiteX0-981" fmla="*/ 0 w 6216319"/>
                <a:gd name="connsiteY0-982" fmla="*/ 22 h 1302226"/>
                <a:gd name="connsiteX1-983" fmla="*/ 574189 w 6216319"/>
                <a:gd name="connsiteY1-984" fmla="*/ 321816 h 1302226"/>
                <a:gd name="connsiteX2-985" fmla="*/ 1015951 w 6216319"/>
                <a:gd name="connsiteY2-986" fmla="*/ 346561 h 1302226"/>
                <a:gd name="connsiteX3-987" fmla="*/ 1732682 w 6216319"/>
                <a:gd name="connsiteY3-988" fmla="*/ 368038 h 1302226"/>
                <a:gd name="connsiteX4-989" fmla="*/ 2244895 w 6216319"/>
                <a:gd name="connsiteY4-990" fmla="*/ 515708 h 1302226"/>
                <a:gd name="connsiteX5-991" fmla="*/ 3244906 w 6216319"/>
                <a:gd name="connsiteY5-992" fmla="*/ 492365 h 1302226"/>
                <a:gd name="connsiteX6-993" fmla="*/ 4628644 w 6216319"/>
                <a:gd name="connsiteY6-994" fmla="*/ 1034532 h 1302226"/>
                <a:gd name="connsiteX7-995" fmla="*/ 5356927 w 6216319"/>
                <a:gd name="connsiteY7-996" fmla="*/ 1188280 h 1302226"/>
                <a:gd name="connsiteX8-997" fmla="*/ 6216319 w 6216319"/>
                <a:gd name="connsiteY8-998" fmla="*/ 1302226 h 1302226"/>
                <a:gd name="connsiteX9-999" fmla="*/ 0 w 6216319"/>
                <a:gd name="connsiteY9-1000" fmla="*/ 1302226 h 1302226"/>
                <a:gd name="connsiteX10-1001" fmla="*/ 0 w 6216319"/>
                <a:gd name="connsiteY10-1002" fmla="*/ 22 h 1302226"/>
                <a:gd name="connsiteX0-1003" fmla="*/ 0 w 6216319"/>
                <a:gd name="connsiteY0-1004" fmla="*/ 22 h 1302226"/>
                <a:gd name="connsiteX1-1005" fmla="*/ 574189 w 6216319"/>
                <a:gd name="connsiteY1-1006" fmla="*/ 321816 h 1302226"/>
                <a:gd name="connsiteX2-1007" fmla="*/ 1015951 w 6216319"/>
                <a:gd name="connsiteY2-1008" fmla="*/ 346561 h 1302226"/>
                <a:gd name="connsiteX3-1009" fmla="*/ 1732682 w 6216319"/>
                <a:gd name="connsiteY3-1010" fmla="*/ 368038 h 1302226"/>
                <a:gd name="connsiteX4-1011" fmla="*/ 2147475 w 6216319"/>
                <a:gd name="connsiteY4-1012" fmla="*/ 479915 h 1302226"/>
                <a:gd name="connsiteX5-1013" fmla="*/ 3244906 w 6216319"/>
                <a:gd name="connsiteY5-1014" fmla="*/ 492365 h 1302226"/>
                <a:gd name="connsiteX6-1015" fmla="*/ 4628644 w 6216319"/>
                <a:gd name="connsiteY6-1016" fmla="*/ 1034532 h 1302226"/>
                <a:gd name="connsiteX7-1017" fmla="*/ 5356927 w 6216319"/>
                <a:gd name="connsiteY7-1018" fmla="*/ 1188280 h 1302226"/>
                <a:gd name="connsiteX8-1019" fmla="*/ 6216319 w 6216319"/>
                <a:gd name="connsiteY8-1020" fmla="*/ 1302226 h 1302226"/>
                <a:gd name="connsiteX9-1021" fmla="*/ 0 w 6216319"/>
                <a:gd name="connsiteY9-1022" fmla="*/ 1302226 h 1302226"/>
                <a:gd name="connsiteX10-1023" fmla="*/ 0 w 6216319"/>
                <a:gd name="connsiteY10-1024" fmla="*/ 22 h 1302226"/>
                <a:gd name="connsiteX0-1025" fmla="*/ 0 w 6216319"/>
                <a:gd name="connsiteY0-1026" fmla="*/ 22 h 1302226"/>
                <a:gd name="connsiteX1-1027" fmla="*/ 574189 w 6216319"/>
                <a:gd name="connsiteY1-1028" fmla="*/ 321816 h 1302226"/>
                <a:gd name="connsiteX2-1029" fmla="*/ 1015951 w 6216319"/>
                <a:gd name="connsiteY2-1030" fmla="*/ 346561 h 1302226"/>
                <a:gd name="connsiteX3-1031" fmla="*/ 1732682 w 6216319"/>
                <a:gd name="connsiteY3-1032" fmla="*/ 368038 h 1302226"/>
                <a:gd name="connsiteX4-1033" fmla="*/ 2147475 w 6216319"/>
                <a:gd name="connsiteY4-1034" fmla="*/ 479915 h 1302226"/>
                <a:gd name="connsiteX5-1035" fmla="*/ 3244906 w 6216319"/>
                <a:gd name="connsiteY5-1036" fmla="*/ 492365 h 1302226"/>
                <a:gd name="connsiteX6-1037" fmla="*/ 4628644 w 6216319"/>
                <a:gd name="connsiteY6-1038" fmla="*/ 1034532 h 1302226"/>
                <a:gd name="connsiteX7-1039" fmla="*/ 5356927 w 6216319"/>
                <a:gd name="connsiteY7-1040" fmla="*/ 1188280 h 1302226"/>
                <a:gd name="connsiteX8-1041" fmla="*/ 6216319 w 6216319"/>
                <a:gd name="connsiteY8-1042" fmla="*/ 1302226 h 1302226"/>
                <a:gd name="connsiteX9-1043" fmla="*/ 0 w 6216319"/>
                <a:gd name="connsiteY9-1044" fmla="*/ 1302226 h 1302226"/>
                <a:gd name="connsiteX10-1045" fmla="*/ 0 w 6216319"/>
                <a:gd name="connsiteY10-1046" fmla="*/ 22 h 1302226"/>
                <a:gd name="connsiteX0-1047" fmla="*/ 0 w 6216319"/>
                <a:gd name="connsiteY0-1048" fmla="*/ 22 h 1302226"/>
                <a:gd name="connsiteX1-1049" fmla="*/ 574189 w 6216319"/>
                <a:gd name="connsiteY1-1050" fmla="*/ 321816 h 1302226"/>
                <a:gd name="connsiteX2-1051" fmla="*/ 1015951 w 6216319"/>
                <a:gd name="connsiteY2-1052" fmla="*/ 346561 h 1302226"/>
                <a:gd name="connsiteX3-1053" fmla="*/ 1732682 w 6216319"/>
                <a:gd name="connsiteY3-1054" fmla="*/ 368038 h 1302226"/>
                <a:gd name="connsiteX4-1055" fmla="*/ 2147475 w 6216319"/>
                <a:gd name="connsiteY4-1056" fmla="*/ 479915 h 1302226"/>
                <a:gd name="connsiteX5-1057" fmla="*/ 3244906 w 6216319"/>
                <a:gd name="connsiteY5-1058" fmla="*/ 492365 h 1302226"/>
                <a:gd name="connsiteX6-1059" fmla="*/ 4628644 w 6216319"/>
                <a:gd name="connsiteY6-1060" fmla="*/ 1034532 h 1302226"/>
                <a:gd name="connsiteX7-1061" fmla="*/ 5356927 w 6216319"/>
                <a:gd name="connsiteY7-1062" fmla="*/ 1188280 h 1302226"/>
                <a:gd name="connsiteX8-1063" fmla="*/ 6216319 w 6216319"/>
                <a:gd name="connsiteY8-1064" fmla="*/ 1302226 h 1302226"/>
                <a:gd name="connsiteX9-1065" fmla="*/ 0 w 6216319"/>
                <a:gd name="connsiteY9-1066" fmla="*/ 1302226 h 1302226"/>
                <a:gd name="connsiteX10-1067" fmla="*/ 0 w 6216319"/>
                <a:gd name="connsiteY10-1068" fmla="*/ 22 h 1302226"/>
                <a:gd name="connsiteX0-1069" fmla="*/ 0 w 6216319"/>
                <a:gd name="connsiteY0-1070" fmla="*/ 22 h 1302226"/>
                <a:gd name="connsiteX1-1071" fmla="*/ 574189 w 6216319"/>
                <a:gd name="connsiteY1-1072" fmla="*/ 321816 h 1302226"/>
                <a:gd name="connsiteX2-1073" fmla="*/ 1015951 w 6216319"/>
                <a:gd name="connsiteY2-1074" fmla="*/ 346561 h 1302226"/>
                <a:gd name="connsiteX3-1075" fmla="*/ 1732682 w 6216319"/>
                <a:gd name="connsiteY3-1076" fmla="*/ 368038 h 1302226"/>
                <a:gd name="connsiteX4-1077" fmla="*/ 2147475 w 6216319"/>
                <a:gd name="connsiteY4-1078" fmla="*/ 479915 h 1302226"/>
                <a:gd name="connsiteX5-1079" fmla="*/ 3043108 w 6216319"/>
                <a:gd name="connsiteY5-1080" fmla="*/ 549633 h 1302226"/>
                <a:gd name="connsiteX6-1081" fmla="*/ 4628644 w 6216319"/>
                <a:gd name="connsiteY6-1082" fmla="*/ 1034532 h 1302226"/>
                <a:gd name="connsiteX7-1083" fmla="*/ 5356927 w 6216319"/>
                <a:gd name="connsiteY7-1084" fmla="*/ 1188280 h 1302226"/>
                <a:gd name="connsiteX8-1085" fmla="*/ 6216319 w 6216319"/>
                <a:gd name="connsiteY8-1086" fmla="*/ 1302226 h 1302226"/>
                <a:gd name="connsiteX9-1087" fmla="*/ 0 w 6216319"/>
                <a:gd name="connsiteY9-1088" fmla="*/ 1302226 h 1302226"/>
                <a:gd name="connsiteX10-1089" fmla="*/ 0 w 6216319"/>
                <a:gd name="connsiteY10-1090" fmla="*/ 22 h 1302226"/>
                <a:gd name="connsiteX0-1091" fmla="*/ 0 w 6216319"/>
                <a:gd name="connsiteY0-1092" fmla="*/ 22 h 1302226"/>
                <a:gd name="connsiteX1-1093" fmla="*/ 574189 w 6216319"/>
                <a:gd name="connsiteY1-1094" fmla="*/ 321816 h 1302226"/>
                <a:gd name="connsiteX2-1095" fmla="*/ 1015951 w 6216319"/>
                <a:gd name="connsiteY2-1096" fmla="*/ 346561 h 1302226"/>
                <a:gd name="connsiteX3-1097" fmla="*/ 1732682 w 6216319"/>
                <a:gd name="connsiteY3-1098" fmla="*/ 368038 h 1302226"/>
                <a:gd name="connsiteX4-1099" fmla="*/ 2147475 w 6216319"/>
                <a:gd name="connsiteY4-1100" fmla="*/ 479915 h 1302226"/>
                <a:gd name="connsiteX5-1101" fmla="*/ 3043108 w 6216319"/>
                <a:gd name="connsiteY5-1102" fmla="*/ 549633 h 1302226"/>
                <a:gd name="connsiteX6-1103" fmla="*/ 4628644 w 6216319"/>
                <a:gd name="connsiteY6-1104" fmla="*/ 1034532 h 1302226"/>
                <a:gd name="connsiteX7-1105" fmla="*/ 5356927 w 6216319"/>
                <a:gd name="connsiteY7-1106" fmla="*/ 1188280 h 1302226"/>
                <a:gd name="connsiteX8-1107" fmla="*/ 6216319 w 6216319"/>
                <a:gd name="connsiteY8-1108" fmla="*/ 1302226 h 1302226"/>
                <a:gd name="connsiteX9-1109" fmla="*/ 0 w 6216319"/>
                <a:gd name="connsiteY9-1110" fmla="*/ 1302226 h 1302226"/>
                <a:gd name="connsiteX10-1111" fmla="*/ 0 w 6216319"/>
                <a:gd name="connsiteY10-1112" fmla="*/ 22 h 1302226"/>
                <a:gd name="connsiteX0-1113" fmla="*/ 0 w 6216319"/>
                <a:gd name="connsiteY0-1114" fmla="*/ 22 h 1302226"/>
                <a:gd name="connsiteX1-1115" fmla="*/ 574189 w 6216319"/>
                <a:gd name="connsiteY1-1116" fmla="*/ 321816 h 1302226"/>
                <a:gd name="connsiteX2-1117" fmla="*/ 1015951 w 6216319"/>
                <a:gd name="connsiteY2-1118" fmla="*/ 346561 h 1302226"/>
                <a:gd name="connsiteX3-1119" fmla="*/ 1732682 w 6216319"/>
                <a:gd name="connsiteY3-1120" fmla="*/ 368038 h 1302226"/>
                <a:gd name="connsiteX4-1121" fmla="*/ 2147475 w 6216319"/>
                <a:gd name="connsiteY4-1122" fmla="*/ 479915 h 1302226"/>
                <a:gd name="connsiteX5-1123" fmla="*/ 3043108 w 6216319"/>
                <a:gd name="connsiteY5-1124" fmla="*/ 549633 h 1302226"/>
                <a:gd name="connsiteX6-1125" fmla="*/ 3889839 w 6216319"/>
                <a:gd name="connsiteY6-1126" fmla="*/ 317928 h 1302226"/>
                <a:gd name="connsiteX7-1127" fmla="*/ 4628644 w 6216319"/>
                <a:gd name="connsiteY7-1128" fmla="*/ 1034532 h 1302226"/>
                <a:gd name="connsiteX8-1129" fmla="*/ 5356927 w 6216319"/>
                <a:gd name="connsiteY8-1130" fmla="*/ 1188280 h 1302226"/>
                <a:gd name="connsiteX9-1131" fmla="*/ 6216319 w 6216319"/>
                <a:gd name="connsiteY9-1132" fmla="*/ 1302226 h 1302226"/>
                <a:gd name="connsiteX10-1133" fmla="*/ 0 w 6216319"/>
                <a:gd name="connsiteY10-1134" fmla="*/ 1302226 h 1302226"/>
                <a:gd name="connsiteX11" fmla="*/ 0 w 6216319"/>
                <a:gd name="connsiteY11" fmla="*/ 22 h 1302226"/>
                <a:gd name="connsiteX0-1135" fmla="*/ 0 w 6216319"/>
                <a:gd name="connsiteY0-1136" fmla="*/ 22 h 1302226"/>
                <a:gd name="connsiteX1-1137" fmla="*/ 574189 w 6216319"/>
                <a:gd name="connsiteY1-1138" fmla="*/ 321816 h 1302226"/>
                <a:gd name="connsiteX2-1139" fmla="*/ 1015951 w 6216319"/>
                <a:gd name="connsiteY2-1140" fmla="*/ 346561 h 1302226"/>
                <a:gd name="connsiteX3-1141" fmla="*/ 1732682 w 6216319"/>
                <a:gd name="connsiteY3-1142" fmla="*/ 368038 h 1302226"/>
                <a:gd name="connsiteX4-1143" fmla="*/ 2147475 w 6216319"/>
                <a:gd name="connsiteY4-1144" fmla="*/ 479915 h 1302226"/>
                <a:gd name="connsiteX5-1145" fmla="*/ 3043108 w 6216319"/>
                <a:gd name="connsiteY5-1146" fmla="*/ 549633 h 1302226"/>
                <a:gd name="connsiteX6-1147" fmla="*/ 3548869 w 6216319"/>
                <a:gd name="connsiteY6-1148" fmla="*/ 761757 h 1302226"/>
                <a:gd name="connsiteX7-1149" fmla="*/ 4628644 w 6216319"/>
                <a:gd name="connsiteY7-1150" fmla="*/ 1034532 h 1302226"/>
                <a:gd name="connsiteX8-1151" fmla="*/ 5356927 w 6216319"/>
                <a:gd name="connsiteY8-1152" fmla="*/ 1188280 h 1302226"/>
                <a:gd name="connsiteX9-1153" fmla="*/ 6216319 w 6216319"/>
                <a:gd name="connsiteY9-1154" fmla="*/ 1302226 h 1302226"/>
                <a:gd name="connsiteX10-1155" fmla="*/ 0 w 6216319"/>
                <a:gd name="connsiteY10-1156" fmla="*/ 1302226 h 1302226"/>
                <a:gd name="connsiteX11-1157" fmla="*/ 0 w 6216319"/>
                <a:gd name="connsiteY11-1158" fmla="*/ 22 h 1302226"/>
                <a:gd name="connsiteX0-1159" fmla="*/ 0 w 6216319"/>
                <a:gd name="connsiteY0-1160" fmla="*/ 22 h 1302226"/>
                <a:gd name="connsiteX1-1161" fmla="*/ 574189 w 6216319"/>
                <a:gd name="connsiteY1-1162" fmla="*/ 321816 h 1302226"/>
                <a:gd name="connsiteX2-1163" fmla="*/ 1015951 w 6216319"/>
                <a:gd name="connsiteY2-1164" fmla="*/ 346561 h 1302226"/>
                <a:gd name="connsiteX3-1165" fmla="*/ 1732682 w 6216319"/>
                <a:gd name="connsiteY3-1166" fmla="*/ 368038 h 1302226"/>
                <a:gd name="connsiteX4-1167" fmla="*/ 2147475 w 6216319"/>
                <a:gd name="connsiteY4-1168" fmla="*/ 479915 h 1302226"/>
                <a:gd name="connsiteX5-1169" fmla="*/ 3043108 w 6216319"/>
                <a:gd name="connsiteY5-1170" fmla="*/ 549633 h 1302226"/>
                <a:gd name="connsiteX6-1171" fmla="*/ 3548869 w 6216319"/>
                <a:gd name="connsiteY6-1172" fmla="*/ 761757 h 1302226"/>
                <a:gd name="connsiteX7-1173" fmla="*/ 4628644 w 6216319"/>
                <a:gd name="connsiteY7-1174" fmla="*/ 1034532 h 1302226"/>
                <a:gd name="connsiteX8-1175" fmla="*/ 5356927 w 6216319"/>
                <a:gd name="connsiteY8-1176" fmla="*/ 1188280 h 1302226"/>
                <a:gd name="connsiteX9-1177" fmla="*/ 6216319 w 6216319"/>
                <a:gd name="connsiteY9-1178" fmla="*/ 1302226 h 1302226"/>
                <a:gd name="connsiteX10-1179" fmla="*/ 0 w 6216319"/>
                <a:gd name="connsiteY10-1180" fmla="*/ 1302226 h 1302226"/>
                <a:gd name="connsiteX11-1181" fmla="*/ 0 w 6216319"/>
                <a:gd name="connsiteY11-1182" fmla="*/ 22 h 1302226"/>
                <a:gd name="connsiteX0-1183" fmla="*/ 0 w 6216319"/>
                <a:gd name="connsiteY0-1184" fmla="*/ 22 h 1302226"/>
                <a:gd name="connsiteX1-1185" fmla="*/ 574189 w 6216319"/>
                <a:gd name="connsiteY1-1186" fmla="*/ 321816 h 1302226"/>
                <a:gd name="connsiteX2-1187" fmla="*/ 1015951 w 6216319"/>
                <a:gd name="connsiteY2-1188" fmla="*/ 346561 h 1302226"/>
                <a:gd name="connsiteX3-1189" fmla="*/ 1732682 w 6216319"/>
                <a:gd name="connsiteY3-1190" fmla="*/ 368038 h 1302226"/>
                <a:gd name="connsiteX4-1191" fmla="*/ 2147475 w 6216319"/>
                <a:gd name="connsiteY4-1192" fmla="*/ 479915 h 1302226"/>
                <a:gd name="connsiteX5-1193" fmla="*/ 3043108 w 6216319"/>
                <a:gd name="connsiteY5-1194" fmla="*/ 549633 h 1302226"/>
                <a:gd name="connsiteX6-1195" fmla="*/ 3548869 w 6216319"/>
                <a:gd name="connsiteY6-1196" fmla="*/ 761757 h 1302226"/>
                <a:gd name="connsiteX7-1197" fmla="*/ 4628644 w 6216319"/>
                <a:gd name="connsiteY7-1198" fmla="*/ 1034532 h 1302226"/>
                <a:gd name="connsiteX8-1199" fmla="*/ 5356927 w 6216319"/>
                <a:gd name="connsiteY8-1200" fmla="*/ 1188280 h 1302226"/>
                <a:gd name="connsiteX9-1201" fmla="*/ 6216319 w 6216319"/>
                <a:gd name="connsiteY9-1202" fmla="*/ 1302226 h 1302226"/>
                <a:gd name="connsiteX10-1203" fmla="*/ 0 w 6216319"/>
                <a:gd name="connsiteY10-1204" fmla="*/ 1302226 h 1302226"/>
                <a:gd name="connsiteX11-1205" fmla="*/ 0 w 6216319"/>
                <a:gd name="connsiteY11-1206" fmla="*/ 22 h 1302226"/>
                <a:gd name="connsiteX0-1207" fmla="*/ 0 w 6216319"/>
                <a:gd name="connsiteY0-1208" fmla="*/ 22 h 1302226"/>
                <a:gd name="connsiteX1-1209" fmla="*/ 574189 w 6216319"/>
                <a:gd name="connsiteY1-1210" fmla="*/ 321816 h 1302226"/>
                <a:gd name="connsiteX2-1211" fmla="*/ 1015951 w 6216319"/>
                <a:gd name="connsiteY2-1212" fmla="*/ 346561 h 1302226"/>
                <a:gd name="connsiteX3-1213" fmla="*/ 1732682 w 6216319"/>
                <a:gd name="connsiteY3-1214" fmla="*/ 368038 h 1302226"/>
                <a:gd name="connsiteX4-1215" fmla="*/ 2147475 w 6216319"/>
                <a:gd name="connsiteY4-1216" fmla="*/ 479915 h 1302226"/>
                <a:gd name="connsiteX5-1217" fmla="*/ 3043108 w 6216319"/>
                <a:gd name="connsiteY5-1218" fmla="*/ 549633 h 1302226"/>
                <a:gd name="connsiteX6-1219" fmla="*/ 3562786 w 6216319"/>
                <a:gd name="connsiteY6-1220" fmla="*/ 790391 h 1302226"/>
                <a:gd name="connsiteX7-1221" fmla="*/ 4628644 w 6216319"/>
                <a:gd name="connsiteY7-1222" fmla="*/ 1034532 h 1302226"/>
                <a:gd name="connsiteX8-1223" fmla="*/ 5356927 w 6216319"/>
                <a:gd name="connsiteY8-1224" fmla="*/ 1188280 h 1302226"/>
                <a:gd name="connsiteX9-1225" fmla="*/ 6216319 w 6216319"/>
                <a:gd name="connsiteY9-1226" fmla="*/ 1302226 h 1302226"/>
                <a:gd name="connsiteX10-1227" fmla="*/ 0 w 6216319"/>
                <a:gd name="connsiteY10-1228" fmla="*/ 1302226 h 1302226"/>
                <a:gd name="connsiteX11-1229" fmla="*/ 0 w 6216319"/>
                <a:gd name="connsiteY11-1230" fmla="*/ 22 h 1302226"/>
                <a:gd name="connsiteX0-1231" fmla="*/ 0 w 6216319"/>
                <a:gd name="connsiteY0-1232" fmla="*/ 22 h 1302226"/>
                <a:gd name="connsiteX1-1233" fmla="*/ 574189 w 6216319"/>
                <a:gd name="connsiteY1-1234" fmla="*/ 321816 h 1302226"/>
                <a:gd name="connsiteX2-1235" fmla="*/ 1015951 w 6216319"/>
                <a:gd name="connsiteY2-1236" fmla="*/ 346561 h 1302226"/>
                <a:gd name="connsiteX3-1237" fmla="*/ 1732682 w 6216319"/>
                <a:gd name="connsiteY3-1238" fmla="*/ 368038 h 1302226"/>
                <a:gd name="connsiteX4-1239" fmla="*/ 2147475 w 6216319"/>
                <a:gd name="connsiteY4-1240" fmla="*/ 479915 h 1302226"/>
                <a:gd name="connsiteX5-1241" fmla="*/ 3043108 w 6216319"/>
                <a:gd name="connsiteY5-1242" fmla="*/ 549633 h 1302226"/>
                <a:gd name="connsiteX6-1243" fmla="*/ 3562786 w 6216319"/>
                <a:gd name="connsiteY6-1244" fmla="*/ 790391 h 1302226"/>
                <a:gd name="connsiteX7-1245" fmla="*/ 4628644 w 6216319"/>
                <a:gd name="connsiteY7-1246" fmla="*/ 1034532 h 1302226"/>
                <a:gd name="connsiteX8-1247" fmla="*/ 5356927 w 6216319"/>
                <a:gd name="connsiteY8-1248" fmla="*/ 1188280 h 1302226"/>
                <a:gd name="connsiteX9-1249" fmla="*/ 6216319 w 6216319"/>
                <a:gd name="connsiteY9-1250" fmla="*/ 1302226 h 1302226"/>
                <a:gd name="connsiteX10-1251" fmla="*/ 0 w 6216319"/>
                <a:gd name="connsiteY10-1252" fmla="*/ 1302226 h 1302226"/>
                <a:gd name="connsiteX11-1253" fmla="*/ 0 w 6216319"/>
                <a:gd name="connsiteY11-1254" fmla="*/ 22 h 1302226"/>
                <a:gd name="connsiteX0-1255" fmla="*/ 0 w 6216319"/>
                <a:gd name="connsiteY0-1256" fmla="*/ 22 h 1302226"/>
                <a:gd name="connsiteX1-1257" fmla="*/ 574189 w 6216319"/>
                <a:gd name="connsiteY1-1258" fmla="*/ 321816 h 1302226"/>
                <a:gd name="connsiteX2-1259" fmla="*/ 1015951 w 6216319"/>
                <a:gd name="connsiteY2-1260" fmla="*/ 346561 h 1302226"/>
                <a:gd name="connsiteX3-1261" fmla="*/ 1732682 w 6216319"/>
                <a:gd name="connsiteY3-1262" fmla="*/ 368038 h 1302226"/>
                <a:gd name="connsiteX4-1263" fmla="*/ 2147475 w 6216319"/>
                <a:gd name="connsiteY4-1264" fmla="*/ 479915 h 1302226"/>
                <a:gd name="connsiteX5-1265" fmla="*/ 3043108 w 6216319"/>
                <a:gd name="connsiteY5-1266" fmla="*/ 549633 h 1302226"/>
                <a:gd name="connsiteX6-1267" fmla="*/ 3562786 w 6216319"/>
                <a:gd name="connsiteY6-1268" fmla="*/ 790391 h 1302226"/>
                <a:gd name="connsiteX7-1269" fmla="*/ 4628644 w 6216319"/>
                <a:gd name="connsiteY7-1270" fmla="*/ 1034532 h 1302226"/>
                <a:gd name="connsiteX8-1271" fmla="*/ 5356927 w 6216319"/>
                <a:gd name="connsiteY8-1272" fmla="*/ 1188280 h 1302226"/>
                <a:gd name="connsiteX9-1273" fmla="*/ 6216319 w 6216319"/>
                <a:gd name="connsiteY9-1274" fmla="*/ 1302226 h 1302226"/>
                <a:gd name="connsiteX10-1275" fmla="*/ 0 w 6216319"/>
                <a:gd name="connsiteY10-1276" fmla="*/ 1302226 h 1302226"/>
                <a:gd name="connsiteX11-1277" fmla="*/ 0 w 6216319"/>
                <a:gd name="connsiteY11-1278" fmla="*/ 22 h 1302226"/>
                <a:gd name="connsiteX0-1279" fmla="*/ 0 w 6216319"/>
                <a:gd name="connsiteY0-1280" fmla="*/ 22 h 1302226"/>
                <a:gd name="connsiteX1-1281" fmla="*/ 574189 w 6216319"/>
                <a:gd name="connsiteY1-1282" fmla="*/ 321816 h 1302226"/>
                <a:gd name="connsiteX2-1283" fmla="*/ 1015951 w 6216319"/>
                <a:gd name="connsiteY2-1284" fmla="*/ 346561 h 1302226"/>
                <a:gd name="connsiteX3-1285" fmla="*/ 1732682 w 6216319"/>
                <a:gd name="connsiteY3-1286" fmla="*/ 368038 h 1302226"/>
                <a:gd name="connsiteX4-1287" fmla="*/ 2147475 w 6216319"/>
                <a:gd name="connsiteY4-1288" fmla="*/ 479915 h 1302226"/>
                <a:gd name="connsiteX5-1289" fmla="*/ 3043108 w 6216319"/>
                <a:gd name="connsiteY5-1290" fmla="*/ 549633 h 1302226"/>
                <a:gd name="connsiteX6-1291" fmla="*/ 3562786 w 6216319"/>
                <a:gd name="connsiteY6-1292" fmla="*/ 790391 h 1302226"/>
                <a:gd name="connsiteX7-1293" fmla="*/ 4684312 w 6216319"/>
                <a:gd name="connsiteY7-1294" fmla="*/ 1156227 h 1302226"/>
                <a:gd name="connsiteX8-1295" fmla="*/ 5356927 w 6216319"/>
                <a:gd name="connsiteY8-1296" fmla="*/ 1188280 h 1302226"/>
                <a:gd name="connsiteX9-1297" fmla="*/ 6216319 w 6216319"/>
                <a:gd name="connsiteY9-1298" fmla="*/ 1302226 h 1302226"/>
                <a:gd name="connsiteX10-1299" fmla="*/ 0 w 6216319"/>
                <a:gd name="connsiteY10-1300" fmla="*/ 1302226 h 1302226"/>
                <a:gd name="connsiteX11-1301" fmla="*/ 0 w 6216319"/>
                <a:gd name="connsiteY11-1302" fmla="*/ 22 h 1302226"/>
                <a:gd name="connsiteX0-1303" fmla="*/ 0 w 6216319"/>
                <a:gd name="connsiteY0-1304" fmla="*/ 22 h 1302226"/>
                <a:gd name="connsiteX1-1305" fmla="*/ 574189 w 6216319"/>
                <a:gd name="connsiteY1-1306" fmla="*/ 321816 h 1302226"/>
                <a:gd name="connsiteX2-1307" fmla="*/ 1015951 w 6216319"/>
                <a:gd name="connsiteY2-1308" fmla="*/ 346561 h 1302226"/>
                <a:gd name="connsiteX3-1309" fmla="*/ 1732682 w 6216319"/>
                <a:gd name="connsiteY3-1310" fmla="*/ 368038 h 1302226"/>
                <a:gd name="connsiteX4-1311" fmla="*/ 2147475 w 6216319"/>
                <a:gd name="connsiteY4-1312" fmla="*/ 479915 h 1302226"/>
                <a:gd name="connsiteX5-1313" fmla="*/ 3043108 w 6216319"/>
                <a:gd name="connsiteY5-1314" fmla="*/ 549633 h 1302226"/>
                <a:gd name="connsiteX6-1315" fmla="*/ 3562786 w 6216319"/>
                <a:gd name="connsiteY6-1316" fmla="*/ 790391 h 1302226"/>
                <a:gd name="connsiteX7-1317" fmla="*/ 4684312 w 6216319"/>
                <a:gd name="connsiteY7-1318" fmla="*/ 1156227 h 1302226"/>
                <a:gd name="connsiteX8-1319" fmla="*/ 5356927 w 6216319"/>
                <a:gd name="connsiteY8-1320" fmla="*/ 1188280 h 1302226"/>
                <a:gd name="connsiteX9-1321" fmla="*/ 6216319 w 6216319"/>
                <a:gd name="connsiteY9-1322" fmla="*/ 1302226 h 1302226"/>
                <a:gd name="connsiteX10-1323" fmla="*/ 0 w 6216319"/>
                <a:gd name="connsiteY10-1324" fmla="*/ 1302226 h 1302226"/>
                <a:gd name="connsiteX11-1325" fmla="*/ 0 w 6216319"/>
                <a:gd name="connsiteY11-1326" fmla="*/ 22 h 1302226"/>
                <a:gd name="connsiteX0-1327" fmla="*/ 0 w 6216319"/>
                <a:gd name="connsiteY0-1328" fmla="*/ 22 h 1302226"/>
                <a:gd name="connsiteX1-1329" fmla="*/ 574189 w 6216319"/>
                <a:gd name="connsiteY1-1330" fmla="*/ 321816 h 1302226"/>
                <a:gd name="connsiteX2-1331" fmla="*/ 1015951 w 6216319"/>
                <a:gd name="connsiteY2-1332" fmla="*/ 346561 h 1302226"/>
                <a:gd name="connsiteX3-1333" fmla="*/ 1732682 w 6216319"/>
                <a:gd name="connsiteY3-1334" fmla="*/ 368038 h 1302226"/>
                <a:gd name="connsiteX4-1335" fmla="*/ 2147475 w 6216319"/>
                <a:gd name="connsiteY4-1336" fmla="*/ 479915 h 1302226"/>
                <a:gd name="connsiteX5-1337" fmla="*/ 3043108 w 6216319"/>
                <a:gd name="connsiteY5-1338" fmla="*/ 549633 h 1302226"/>
                <a:gd name="connsiteX6-1339" fmla="*/ 3562786 w 6216319"/>
                <a:gd name="connsiteY6-1340" fmla="*/ 790391 h 1302226"/>
                <a:gd name="connsiteX7-1341" fmla="*/ 4684312 w 6216319"/>
                <a:gd name="connsiteY7-1342" fmla="*/ 1156227 h 1302226"/>
                <a:gd name="connsiteX8-1343" fmla="*/ 5356927 w 6216319"/>
                <a:gd name="connsiteY8-1344" fmla="*/ 1188280 h 1302226"/>
                <a:gd name="connsiteX9-1345" fmla="*/ 6216319 w 6216319"/>
                <a:gd name="connsiteY9-1346" fmla="*/ 1302226 h 1302226"/>
                <a:gd name="connsiteX10-1347" fmla="*/ 0 w 6216319"/>
                <a:gd name="connsiteY10-1348" fmla="*/ 1302226 h 1302226"/>
                <a:gd name="connsiteX11-1349" fmla="*/ 0 w 6216319"/>
                <a:gd name="connsiteY11-1350" fmla="*/ 22 h 1302226"/>
                <a:gd name="connsiteX0-1351" fmla="*/ 0 w 6216319"/>
                <a:gd name="connsiteY0-1352" fmla="*/ 22 h 1302226"/>
                <a:gd name="connsiteX1-1353" fmla="*/ 574189 w 6216319"/>
                <a:gd name="connsiteY1-1354" fmla="*/ 321816 h 1302226"/>
                <a:gd name="connsiteX2-1355" fmla="*/ 1015951 w 6216319"/>
                <a:gd name="connsiteY2-1356" fmla="*/ 346561 h 1302226"/>
                <a:gd name="connsiteX3-1357" fmla="*/ 1732682 w 6216319"/>
                <a:gd name="connsiteY3-1358" fmla="*/ 368038 h 1302226"/>
                <a:gd name="connsiteX4-1359" fmla="*/ 2147475 w 6216319"/>
                <a:gd name="connsiteY4-1360" fmla="*/ 479915 h 1302226"/>
                <a:gd name="connsiteX5-1361" fmla="*/ 3043108 w 6216319"/>
                <a:gd name="connsiteY5-1362" fmla="*/ 549633 h 1302226"/>
                <a:gd name="connsiteX6-1363" fmla="*/ 3562786 w 6216319"/>
                <a:gd name="connsiteY6-1364" fmla="*/ 790391 h 1302226"/>
                <a:gd name="connsiteX7-1365" fmla="*/ 4684312 w 6216319"/>
                <a:gd name="connsiteY7-1366" fmla="*/ 1156227 h 1302226"/>
                <a:gd name="connsiteX8-1367" fmla="*/ 5092502 w 6216319"/>
                <a:gd name="connsiteY8-1368" fmla="*/ 1188280 h 1302226"/>
                <a:gd name="connsiteX9-1369" fmla="*/ 6216319 w 6216319"/>
                <a:gd name="connsiteY9-1370" fmla="*/ 1302226 h 1302226"/>
                <a:gd name="connsiteX10-1371" fmla="*/ 0 w 6216319"/>
                <a:gd name="connsiteY10-1372" fmla="*/ 1302226 h 1302226"/>
                <a:gd name="connsiteX11-1373" fmla="*/ 0 w 6216319"/>
                <a:gd name="connsiteY11-1374" fmla="*/ 22 h 1302226"/>
                <a:gd name="connsiteX0-1375" fmla="*/ 0 w 6216319"/>
                <a:gd name="connsiteY0-1376" fmla="*/ 22 h 1302226"/>
                <a:gd name="connsiteX1-1377" fmla="*/ 574189 w 6216319"/>
                <a:gd name="connsiteY1-1378" fmla="*/ 321816 h 1302226"/>
                <a:gd name="connsiteX2-1379" fmla="*/ 1015951 w 6216319"/>
                <a:gd name="connsiteY2-1380" fmla="*/ 346561 h 1302226"/>
                <a:gd name="connsiteX3-1381" fmla="*/ 1732682 w 6216319"/>
                <a:gd name="connsiteY3-1382" fmla="*/ 368038 h 1302226"/>
                <a:gd name="connsiteX4-1383" fmla="*/ 2147475 w 6216319"/>
                <a:gd name="connsiteY4-1384" fmla="*/ 479915 h 1302226"/>
                <a:gd name="connsiteX5-1385" fmla="*/ 3043108 w 6216319"/>
                <a:gd name="connsiteY5-1386" fmla="*/ 549633 h 1302226"/>
                <a:gd name="connsiteX6-1387" fmla="*/ 3562786 w 6216319"/>
                <a:gd name="connsiteY6-1388" fmla="*/ 790391 h 1302226"/>
                <a:gd name="connsiteX7-1389" fmla="*/ 4684312 w 6216319"/>
                <a:gd name="connsiteY7-1390" fmla="*/ 1156227 h 1302226"/>
                <a:gd name="connsiteX8-1391" fmla="*/ 5092502 w 6216319"/>
                <a:gd name="connsiteY8-1392" fmla="*/ 1188280 h 1302226"/>
                <a:gd name="connsiteX9-1393" fmla="*/ 6216319 w 6216319"/>
                <a:gd name="connsiteY9-1394" fmla="*/ 1302226 h 1302226"/>
                <a:gd name="connsiteX10-1395" fmla="*/ 0 w 6216319"/>
                <a:gd name="connsiteY10-1396" fmla="*/ 1302226 h 1302226"/>
                <a:gd name="connsiteX11-1397" fmla="*/ 0 w 6216319"/>
                <a:gd name="connsiteY11-1398" fmla="*/ 22 h 1302226"/>
                <a:gd name="connsiteX0-1399" fmla="*/ 0 w 6216319"/>
                <a:gd name="connsiteY0-1400" fmla="*/ 22 h 1302226"/>
                <a:gd name="connsiteX1-1401" fmla="*/ 574189 w 6216319"/>
                <a:gd name="connsiteY1-1402" fmla="*/ 321816 h 1302226"/>
                <a:gd name="connsiteX2-1403" fmla="*/ 1015951 w 6216319"/>
                <a:gd name="connsiteY2-1404" fmla="*/ 346561 h 1302226"/>
                <a:gd name="connsiteX3-1405" fmla="*/ 1732682 w 6216319"/>
                <a:gd name="connsiteY3-1406" fmla="*/ 368038 h 1302226"/>
                <a:gd name="connsiteX4-1407" fmla="*/ 2147475 w 6216319"/>
                <a:gd name="connsiteY4-1408" fmla="*/ 479915 h 1302226"/>
                <a:gd name="connsiteX5-1409" fmla="*/ 3043108 w 6216319"/>
                <a:gd name="connsiteY5-1410" fmla="*/ 549633 h 1302226"/>
                <a:gd name="connsiteX6-1411" fmla="*/ 3562786 w 6216319"/>
                <a:gd name="connsiteY6-1412" fmla="*/ 790391 h 1302226"/>
                <a:gd name="connsiteX7-1413" fmla="*/ 4684312 w 6216319"/>
                <a:gd name="connsiteY7-1414" fmla="*/ 1156227 h 1302226"/>
                <a:gd name="connsiteX8-1415" fmla="*/ 5092502 w 6216319"/>
                <a:gd name="connsiteY8-1416" fmla="*/ 1188280 h 1302226"/>
                <a:gd name="connsiteX9-1417" fmla="*/ 6216319 w 6216319"/>
                <a:gd name="connsiteY9-1418" fmla="*/ 1302226 h 1302226"/>
                <a:gd name="connsiteX10-1419" fmla="*/ 0 w 6216319"/>
                <a:gd name="connsiteY10-1420" fmla="*/ 1302226 h 1302226"/>
                <a:gd name="connsiteX11-1421" fmla="*/ 0 w 6216319"/>
                <a:gd name="connsiteY11-1422" fmla="*/ 22 h 1302226"/>
                <a:gd name="connsiteX0-1423" fmla="*/ 0 w 6613304"/>
                <a:gd name="connsiteY0-1424" fmla="*/ 22 h 1302226"/>
                <a:gd name="connsiteX1-1425" fmla="*/ 574189 w 6613304"/>
                <a:gd name="connsiteY1-1426" fmla="*/ 321816 h 1302226"/>
                <a:gd name="connsiteX2-1427" fmla="*/ 1015951 w 6613304"/>
                <a:gd name="connsiteY2-1428" fmla="*/ 346561 h 1302226"/>
                <a:gd name="connsiteX3-1429" fmla="*/ 1732682 w 6613304"/>
                <a:gd name="connsiteY3-1430" fmla="*/ 368038 h 1302226"/>
                <a:gd name="connsiteX4-1431" fmla="*/ 2147475 w 6613304"/>
                <a:gd name="connsiteY4-1432" fmla="*/ 479915 h 1302226"/>
                <a:gd name="connsiteX5-1433" fmla="*/ 3043108 w 6613304"/>
                <a:gd name="connsiteY5-1434" fmla="*/ 549633 h 1302226"/>
                <a:gd name="connsiteX6-1435" fmla="*/ 3562786 w 6613304"/>
                <a:gd name="connsiteY6-1436" fmla="*/ 790391 h 1302226"/>
                <a:gd name="connsiteX7-1437" fmla="*/ 4684312 w 6613304"/>
                <a:gd name="connsiteY7-1438" fmla="*/ 1156227 h 1302226"/>
                <a:gd name="connsiteX8-1439" fmla="*/ 5092502 w 6613304"/>
                <a:gd name="connsiteY8-1440" fmla="*/ 1188280 h 1302226"/>
                <a:gd name="connsiteX9-1441" fmla="*/ 5886947 w 6613304"/>
                <a:gd name="connsiteY9-1442" fmla="*/ 1005147 h 1302226"/>
                <a:gd name="connsiteX10-1443" fmla="*/ 6216319 w 6613304"/>
                <a:gd name="connsiteY10-1444" fmla="*/ 1302226 h 1302226"/>
                <a:gd name="connsiteX11-1445" fmla="*/ 0 w 6613304"/>
                <a:gd name="connsiteY11-1446" fmla="*/ 1302226 h 1302226"/>
                <a:gd name="connsiteX12" fmla="*/ 0 w 6613304"/>
                <a:gd name="connsiteY12" fmla="*/ 22 h 1302226"/>
                <a:gd name="connsiteX0-1447" fmla="*/ 0 w 6597699"/>
                <a:gd name="connsiteY0-1448" fmla="*/ 22 h 1302226"/>
                <a:gd name="connsiteX1-1449" fmla="*/ 574189 w 6597699"/>
                <a:gd name="connsiteY1-1450" fmla="*/ 321816 h 1302226"/>
                <a:gd name="connsiteX2-1451" fmla="*/ 1015951 w 6597699"/>
                <a:gd name="connsiteY2-1452" fmla="*/ 346561 h 1302226"/>
                <a:gd name="connsiteX3-1453" fmla="*/ 1732682 w 6597699"/>
                <a:gd name="connsiteY3-1454" fmla="*/ 368038 h 1302226"/>
                <a:gd name="connsiteX4-1455" fmla="*/ 2147475 w 6597699"/>
                <a:gd name="connsiteY4-1456" fmla="*/ 479915 h 1302226"/>
                <a:gd name="connsiteX5-1457" fmla="*/ 3043108 w 6597699"/>
                <a:gd name="connsiteY5-1458" fmla="*/ 549633 h 1302226"/>
                <a:gd name="connsiteX6-1459" fmla="*/ 3562786 w 6597699"/>
                <a:gd name="connsiteY6-1460" fmla="*/ 790391 h 1302226"/>
                <a:gd name="connsiteX7-1461" fmla="*/ 4684312 w 6597699"/>
                <a:gd name="connsiteY7-1462" fmla="*/ 1156227 h 1302226"/>
                <a:gd name="connsiteX8-1463" fmla="*/ 5092502 w 6597699"/>
                <a:gd name="connsiteY8-1464" fmla="*/ 1188280 h 1302226"/>
                <a:gd name="connsiteX9-1465" fmla="*/ 5810403 w 6597699"/>
                <a:gd name="connsiteY9-1466" fmla="*/ 1184110 h 1302226"/>
                <a:gd name="connsiteX10-1467" fmla="*/ 6216319 w 6597699"/>
                <a:gd name="connsiteY10-1468" fmla="*/ 1302226 h 1302226"/>
                <a:gd name="connsiteX11-1469" fmla="*/ 0 w 6597699"/>
                <a:gd name="connsiteY11-1470" fmla="*/ 1302226 h 1302226"/>
                <a:gd name="connsiteX12-1471" fmla="*/ 0 w 6597699"/>
                <a:gd name="connsiteY12-1472" fmla="*/ 22 h 1302226"/>
                <a:gd name="connsiteX0-1473" fmla="*/ 0 w 6597699"/>
                <a:gd name="connsiteY0-1474" fmla="*/ 22 h 1302226"/>
                <a:gd name="connsiteX1-1475" fmla="*/ 574189 w 6597699"/>
                <a:gd name="connsiteY1-1476" fmla="*/ 321816 h 1302226"/>
                <a:gd name="connsiteX2-1477" fmla="*/ 1015951 w 6597699"/>
                <a:gd name="connsiteY2-1478" fmla="*/ 346561 h 1302226"/>
                <a:gd name="connsiteX3-1479" fmla="*/ 1732682 w 6597699"/>
                <a:gd name="connsiteY3-1480" fmla="*/ 368038 h 1302226"/>
                <a:gd name="connsiteX4-1481" fmla="*/ 2147475 w 6597699"/>
                <a:gd name="connsiteY4-1482" fmla="*/ 479915 h 1302226"/>
                <a:gd name="connsiteX5-1483" fmla="*/ 3043108 w 6597699"/>
                <a:gd name="connsiteY5-1484" fmla="*/ 549633 h 1302226"/>
                <a:gd name="connsiteX6-1485" fmla="*/ 3562786 w 6597699"/>
                <a:gd name="connsiteY6-1486" fmla="*/ 790391 h 1302226"/>
                <a:gd name="connsiteX7-1487" fmla="*/ 4684312 w 6597699"/>
                <a:gd name="connsiteY7-1488" fmla="*/ 1156227 h 1302226"/>
                <a:gd name="connsiteX8-1489" fmla="*/ 5092502 w 6597699"/>
                <a:gd name="connsiteY8-1490" fmla="*/ 1188280 h 1302226"/>
                <a:gd name="connsiteX9-1491" fmla="*/ 5810403 w 6597699"/>
                <a:gd name="connsiteY9-1492" fmla="*/ 1184110 h 1302226"/>
                <a:gd name="connsiteX10-1493" fmla="*/ 6216319 w 6597699"/>
                <a:gd name="connsiteY10-1494" fmla="*/ 1302226 h 1302226"/>
                <a:gd name="connsiteX11-1495" fmla="*/ 0 w 6597699"/>
                <a:gd name="connsiteY11-1496" fmla="*/ 1302226 h 1302226"/>
                <a:gd name="connsiteX12-1497" fmla="*/ 0 w 6597699"/>
                <a:gd name="connsiteY12-1498" fmla="*/ 22 h 1302226"/>
                <a:gd name="connsiteX0-1499" fmla="*/ 0 w 6597699"/>
                <a:gd name="connsiteY0-1500" fmla="*/ 22 h 1302226"/>
                <a:gd name="connsiteX1-1501" fmla="*/ 574189 w 6597699"/>
                <a:gd name="connsiteY1-1502" fmla="*/ 321816 h 1302226"/>
                <a:gd name="connsiteX2-1503" fmla="*/ 1015951 w 6597699"/>
                <a:gd name="connsiteY2-1504" fmla="*/ 346561 h 1302226"/>
                <a:gd name="connsiteX3-1505" fmla="*/ 1732682 w 6597699"/>
                <a:gd name="connsiteY3-1506" fmla="*/ 368038 h 1302226"/>
                <a:gd name="connsiteX4-1507" fmla="*/ 2147475 w 6597699"/>
                <a:gd name="connsiteY4-1508" fmla="*/ 479915 h 1302226"/>
                <a:gd name="connsiteX5-1509" fmla="*/ 3043108 w 6597699"/>
                <a:gd name="connsiteY5-1510" fmla="*/ 549633 h 1302226"/>
                <a:gd name="connsiteX6-1511" fmla="*/ 3562786 w 6597699"/>
                <a:gd name="connsiteY6-1512" fmla="*/ 790391 h 1302226"/>
                <a:gd name="connsiteX7-1513" fmla="*/ 4684312 w 6597699"/>
                <a:gd name="connsiteY7-1514" fmla="*/ 1156227 h 1302226"/>
                <a:gd name="connsiteX8-1515" fmla="*/ 5092502 w 6597699"/>
                <a:gd name="connsiteY8-1516" fmla="*/ 1188280 h 1302226"/>
                <a:gd name="connsiteX9-1517" fmla="*/ 5810403 w 6597699"/>
                <a:gd name="connsiteY9-1518" fmla="*/ 1184110 h 1302226"/>
                <a:gd name="connsiteX10-1519" fmla="*/ 6216319 w 6597699"/>
                <a:gd name="connsiteY10-1520" fmla="*/ 1302226 h 1302226"/>
                <a:gd name="connsiteX11-1521" fmla="*/ 0 w 6597699"/>
                <a:gd name="connsiteY11-1522" fmla="*/ 1302226 h 1302226"/>
                <a:gd name="connsiteX12-1523" fmla="*/ 0 w 6597699"/>
                <a:gd name="connsiteY12-1524" fmla="*/ 22 h 1302226"/>
                <a:gd name="connsiteX0-1525" fmla="*/ 0 w 6590574"/>
                <a:gd name="connsiteY0-1526" fmla="*/ 22 h 1302226"/>
                <a:gd name="connsiteX1-1527" fmla="*/ 574189 w 6590574"/>
                <a:gd name="connsiteY1-1528" fmla="*/ 321816 h 1302226"/>
                <a:gd name="connsiteX2-1529" fmla="*/ 1015951 w 6590574"/>
                <a:gd name="connsiteY2-1530" fmla="*/ 346561 h 1302226"/>
                <a:gd name="connsiteX3-1531" fmla="*/ 1732682 w 6590574"/>
                <a:gd name="connsiteY3-1532" fmla="*/ 368038 h 1302226"/>
                <a:gd name="connsiteX4-1533" fmla="*/ 2147475 w 6590574"/>
                <a:gd name="connsiteY4-1534" fmla="*/ 479915 h 1302226"/>
                <a:gd name="connsiteX5-1535" fmla="*/ 3043108 w 6590574"/>
                <a:gd name="connsiteY5-1536" fmla="*/ 549633 h 1302226"/>
                <a:gd name="connsiteX6-1537" fmla="*/ 3562786 w 6590574"/>
                <a:gd name="connsiteY6-1538" fmla="*/ 790391 h 1302226"/>
                <a:gd name="connsiteX7-1539" fmla="*/ 4684312 w 6590574"/>
                <a:gd name="connsiteY7-1540" fmla="*/ 1156227 h 1302226"/>
                <a:gd name="connsiteX8-1541" fmla="*/ 5092502 w 6590574"/>
                <a:gd name="connsiteY8-1542" fmla="*/ 1188280 h 1302226"/>
                <a:gd name="connsiteX9-1543" fmla="*/ 5810403 w 6590574"/>
                <a:gd name="connsiteY9-1544" fmla="*/ 1184110 h 1302226"/>
                <a:gd name="connsiteX10-1545" fmla="*/ 6216319 w 6590574"/>
                <a:gd name="connsiteY10-1546" fmla="*/ 1302226 h 1302226"/>
                <a:gd name="connsiteX11-1547" fmla="*/ 0 w 6590574"/>
                <a:gd name="connsiteY11-1548" fmla="*/ 1302226 h 1302226"/>
                <a:gd name="connsiteX12-1549" fmla="*/ 0 w 6590574"/>
                <a:gd name="connsiteY12-1550" fmla="*/ 22 h 1302226"/>
                <a:gd name="connsiteX0-1551" fmla="*/ 0 w 6216319"/>
                <a:gd name="connsiteY0-1552" fmla="*/ 22 h 1302226"/>
                <a:gd name="connsiteX1-1553" fmla="*/ 574189 w 6216319"/>
                <a:gd name="connsiteY1-1554" fmla="*/ 321816 h 1302226"/>
                <a:gd name="connsiteX2-1555" fmla="*/ 1015951 w 6216319"/>
                <a:gd name="connsiteY2-1556" fmla="*/ 346561 h 1302226"/>
                <a:gd name="connsiteX3-1557" fmla="*/ 1732682 w 6216319"/>
                <a:gd name="connsiteY3-1558" fmla="*/ 368038 h 1302226"/>
                <a:gd name="connsiteX4-1559" fmla="*/ 2147475 w 6216319"/>
                <a:gd name="connsiteY4-1560" fmla="*/ 479915 h 1302226"/>
                <a:gd name="connsiteX5-1561" fmla="*/ 3043108 w 6216319"/>
                <a:gd name="connsiteY5-1562" fmla="*/ 549633 h 1302226"/>
                <a:gd name="connsiteX6-1563" fmla="*/ 3562786 w 6216319"/>
                <a:gd name="connsiteY6-1564" fmla="*/ 790391 h 1302226"/>
                <a:gd name="connsiteX7-1565" fmla="*/ 4684312 w 6216319"/>
                <a:gd name="connsiteY7-1566" fmla="*/ 1156227 h 1302226"/>
                <a:gd name="connsiteX8-1567" fmla="*/ 5092502 w 6216319"/>
                <a:gd name="connsiteY8-1568" fmla="*/ 1188280 h 1302226"/>
                <a:gd name="connsiteX9-1569" fmla="*/ 5810403 w 6216319"/>
                <a:gd name="connsiteY9-1570" fmla="*/ 1184110 h 1302226"/>
                <a:gd name="connsiteX10-1571" fmla="*/ 6216319 w 6216319"/>
                <a:gd name="connsiteY10-1572" fmla="*/ 1302226 h 1302226"/>
                <a:gd name="connsiteX11-1573" fmla="*/ 0 w 6216319"/>
                <a:gd name="connsiteY11-1574" fmla="*/ 1302226 h 1302226"/>
                <a:gd name="connsiteX12-1575" fmla="*/ 0 w 6216319"/>
                <a:gd name="connsiteY12-1576" fmla="*/ 22 h 1302226"/>
                <a:gd name="connsiteX0-1577" fmla="*/ 0 w 6216319"/>
                <a:gd name="connsiteY0-1578" fmla="*/ 10 h 1452543"/>
                <a:gd name="connsiteX1-1579" fmla="*/ 574189 w 6216319"/>
                <a:gd name="connsiteY1-1580" fmla="*/ 472133 h 1452543"/>
                <a:gd name="connsiteX2-1581" fmla="*/ 1015951 w 6216319"/>
                <a:gd name="connsiteY2-1582" fmla="*/ 496878 h 1452543"/>
                <a:gd name="connsiteX3-1583" fmla="*/ 1732682 w 6216319"/>
                <a:gd name="connsiteY3-1584" fmla="*/ 518355 h 1452543"/>
                <a:gd name="connsiteX4-1585" fmla="*/ 2147475 w 6216319"/>
                <a:gd name="connsiteY4-1586" fmla="*/ 630232 h 1452543"/>
                <a:gd name="connsiteX5-1587" fmla="*/ 3043108 w 6216319"/>
                <a:gd name="connsiteY5-1588" fmla="*/ 699950 h 1452543"/>
                <a:gd name="connsiteX6-1589" fmla="*/ 3562786 w 6216319"/>
                <a:gd name="connsiteY6-1590" fmla="*/ 940708 h 1452543"/>
                <a:gd name="connsiteX7-1591" fmla="*/ 4684312 w 6216319"/>
                <a:gd name="connsiteY7-1592" fmla="*/ 1306544 h 1452543"/>
                <a:gd name="connsiteX8-1593" fmla="*/ 5092502 w 6216319"/>
                <a:gd name="connsiteY8-1594" fmla="*/ 1338597 h 1452543"/>
                <a:gd name="connsiteX9-1595" fmla="*/ 5810403 w 6216319"/>
                <a:gd name="connsiteY9-1596" fmla="*/ 1334427 h 1452543"/>
                <a:gd name="connsiteX10-1597" fmla="*/ 6216319 w 6216319"/>
                <a:gd name="connsiteY10-1598" fmla="*/ 1452543 h 1452543"/>
                <a:gd name="connsiteX11-1599" fmla="*/ 0 w 6216319"/>
                <a:gd name="connsiteY11-1600" fmla="*/ 1452543 h 1452543"/>
                <a:gd name="connsiteX12-1601" fmla="*/ 0 w 6216319"/>
                <a:gd name="connsiteY12-1602" fmla="*/ 10 h 14525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59" y="connsiteY6-60"/>
                </a:cxn>
                <a:cxn ang="0">
                  <a:pos x="connsiteX7-89" y="connsiteY7-90"/>
                </a:cxn>
                <a:cxn ang="0">
                  <a:pos x="connsiteX8-123" y="connsiteY8-124"/>
                </a:cxn>
                <a:cxn ang="0">
                  <a:pos x="connsiteX9-161" y="connsiteY9-162"/>
                </a:cxn>
                <a:cxn ang="0">
                  <a:pos x="connsiteX10-913" y="connsiteY10-914"/>
                </a:cxn>
                <a:cxn ang="0">
                  <a:pos x="connsiteX11-1157" y="connsiteY11-1158"/>
                </a:cxn>
                <a:cxn ang="0">
                  <a:pos x="connsiteX12-1471" y="connsiteY12-1472"/>
                </a:cxn>
              </a:cxnLst>
              <a:rect l="l" t="t" r="r" b="b"/>
              <a:pathLst>
                <a:path w="6216319" h="1452543">
                  <a:moveTo>
                    <a:pt x="0" y="10"/>
                  </a:moveTo>
                  <a:cubicBezTo>
                    <a:pt x="229007" y="-1920"/>
                    <a:pt x="473169" y="274373"/>
                    <a:pt x="574189" y="472133"/>
                  </a:cubicBezTo>
                  <a:cubicBezTo>
                    <a:pt x="784106" y="306783"/>
                    <a:pt x="876671" y="335710"/>
                    <a:pt x="1015951" y="496878"/>
                  </a:cubicBezTo>
                  <a:cubicBezTo>
                    <a:pt x="1169602" y="156200"/>
                    <a:pt x="1541775" y="268250"/>
                    <a:pt x="1732682" y="518355"/>
                  </a:cubicBezTo>
                  <a:cubicBezTo>
                    <a:pt x="1951423" y="389059"/>
                    <a:pt x="1995178" y="418617"/>
                    <a:pt x="2147475" y="630232"/>
                  </a:cubicBezTo>
                  <a:cubicBezTo>
                    <a:pt x="2240004" y="303227"/>
                    <a:pt x="2890265" y="229257"/>
                    <a:pt x="3043108" y="699950"/>
                  </a:cubicBezTo>
                  <a:cubicBezTo>
                    <a:pt x="3340461" y="644318"/>
                    <a:pt x="3395950" y="702404"/>
                    <a:pt x="3562786" y="940708"/>
                  </a:cubicBezTo>
                  <a:cubicBezTo>
                    <a:pt x="3973172" y="584855"/>
                    <a:pt x="4634636" y="975363"/>
                    <a:pt x="4684312" y="1306544"/>
                  </a:cubicBezTo>
                  <a:cubicBezTo>
                    <a:pt x="4775936" y="1140966"/>
                    <a:pt x="4979530" y="1164509"/>
                    <a:pt x="5092502" y="1338597"/>
                  </a:cubicBezTo>
                  <a:cubicBezTo>
                    <a:pt x="5153770" y="1141613"/>
                    <a:pt x="5525680" y="842973"/>
                    <a:pt x="5810403" y="1334427"/>
                  </a:cubicBezTo>
                  <a:cubicBezTo>
                    <a:pt x="5955954" y="1267516"/>
                    <a:pt x="6049313" y="1259859"/>
                    <a:pt x="6216319" y="1452543"/>
                  </a:cubicBezTo>
                  <a:lnTo>
                    <a:pt x="0" y="1452543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5"/>
            <p:cNvSpPr/>
            <p:nvPr/>
          </p:nvSpPr>
          <p:spPr>
            <a:xfrm>
              <a:off x="0" y="4053754"/>
              <a:ext cx="4662239" cy="1087202"/>
            </a:xfrm>
            <a:custGeom>
              <a:avLst/>
              <a:gdLst>
                <a:gd name="connsiteX0" fmla="*/ 0 w 6216319"/>
                <a:gd name="connsiteY0" fmla="*/ 0 h 1302204"/>
                <a:gd name="connsiteX1" fmla="*/ 6216319 w 6216319"/>
                <a:gd name="connsiteY1" fmla="*/ 0 h 1302204"/>
                <a:gd name="connsiteX2" fmla="*/ 6216319 w 6216319"/>
                <a:gd name="connsiteY2" fmla="*/ 1302204 h 1302204"/>
                <a:gd name="connsiteX3" fmla="*/ 0 w 6216319"/>
                <a:gd name="connsiteY3" fmla="*/ 1302204 h 1302204"/>
                <a:gd name="connsiteX4" fmla="*/ 0 w 6216319"/>
                <a:gd name="connsiteY4" fmla="*/ 0 h 1302204"/>
                <a:gd name="connsiteX0-1" fmla="*/ 0 w 6216319"/>
                <a:gd name="connsiteY0-2" fmla="*/ 9364 h 1311568"/>
                <a:gd name="connsiteX1-3" fmla="*/ 339865 w 6216319"/>
                <a:gd name="connsiteY1-4" fmla="*/ 0 h 1311568"/>
                <a:gd name="connsiteX2-5" fmla="*/ 6216319 w 6216319"/>
                <a:gd name="connsiteY2-6" fmla="*/ 9364 h 1311568"/>
                <a:gd name="connsiteX3-7" fmla="*/ 6216319 w 6216319"/>
                <a:gd name="connsiteY3-8" fmla="*/ 1311568 h 1311568"/>
                <a:gd name="connsiteX4-9" fmla="*/ 0 w 6216319"/>
                <a:gd name="connsiteY4-10" fmla="*/ 1311568 h 1311568"/>
                <a:gd name="connsiteX5" fmla="*/ 0 w 6216319"/>
                <a:gd name="connsiteY5" fmla="*/ 9364 h 1311568"/>
                <a:gd name="connsiteX0-11" fmla="*/ 0 w 6216319"/>
                <a:gd name="connsiteY0-12" fmla="*/ 0 h 1302204"/>
                <a:gd name="connsiteX1-13" fmla="*/ 339865 w 6216319"/>
                <a:gd name="connsiteY1-14" fmla="*/ 184845 h 1302204"/>
                <a:gd name="connsiteX2-15" fmla="*/ 6216319 w 6216319"/>
                <a:gd name="connsiteY2-16" fmla="*/ 0 h 1302204"/>
                <a:gd name="connsiteX3-17" fmla="*/ 6216319 w 6216319"/>
                <a:gd name="connsiteY3-18" fmla="*/ 1302204 h 1302204"/>
                <a:gd name="connsiteX4-19" fmla="*/ 0 w 6216319"/>
                <a:gd name="connsiteY4-20" fmla="*/ 1302204 h 1302204"/>
                <a:gd name="connsiteX5-21" fmla="*/ 0 w 6216319"/>
                <a:gd name="connsiteY5-22" fmla="*/ 0 h 1302204"/>
                <a:gd name="connsiteX0-23" fmla="*/ 0 w 6216319"/>
                <a:gd name="connsiteY0-24" fmla="*/ 0 h 1302204"/>
                <a:gd name="connsiteX1-25" fmla="*/ 339865 w 6216319"/>
                <a:gd name="connsiteY1-26" fmla="*/ 184845 h 1302204"/>
                <a:gd name="connsiteX2-27" fmla="*/ 6216319 w 6216319"/>
                <a:gd name="connsiteY2-28" fmla="*/ 0 h 1302204"/>
                <a:gd name="connsiteX3-29" fmla="*/ 6216319 w 6216319"/>
                <a:gd name="connsiteY3-30" fmla="*/ 1302204 h 1302204"/>
                <a:gd name="connsiteX4-31" fmla="*/ 0 w 6216319"/>
                <a:gd name="connsiteY4-32" fmla="*/ 1302204 h 1302204"/>
                <a:gd name="connsiteX5-33" fmla="*/ 0 w 6216319"/>
                <a:gd name="connsiteY5-34" fmla="*/ 0 h 1302204"/>
                <a:gd name="connsiteX0-35" fmla="*/ 0 w 6216319"/>
                <a:gd name="connsiteY0-36" fmla="*/ 47249 h 1349453"/>
                <a:gd name="connsiteX1-37" fmla="*/ 339865 w 6216319"/>
                <a:gd name="connsiteY1-38" fmla="*/ 232094 h 1349453"/>
                <a:gd name="connsiteX2-39" fmla="*/ 2273862 w 6216319"/>
                <a:gd name="connsiteY2-40" fmla="*/ 280646 h 1349453"/>
                <a:gd name="connsiteX3-41" fmla="*/ 6216319 w 6216319"/>
                <a:gd name="connsiteY3-42" fmla="*/ 47249 h 1349453"/>
                <a:gd name="connsiteX4-43" fmla="*/ 6216319 w 6216319"/>
                <a:gd name="connsiteY4-44" fmla="*/ 1349453 h 1349453"/>
                <a:gd name="connsiteX5-45" fmla="*/ 0 w 6216319"/>
                <a:gd name="connsiteY5-46" fmla="*/ 1349453 h 1349453"/>
                <a:gd name="connsiteX6" fmla="*/ 0 w 6216319"/>
                <a:gd name="connsiteY6" fmla="*/ 47249 h 1349453"/>
                <a:gd name="connsiteX0-47" fmla="*/ 0 w 6216319"/>
                <a:gd name="connsiteY0-48" fmla="*/ 30623 h 1332827"/>
                <a:gd name="connsiteX1-49" fmla="*/ 339865 w 6216319"/>
                <a:gd name="connsiteY1-50" fmla="*/ 215468 h 1332827"/>
                <a:gd name="connsiteX2-51" fmla="*/ 2265770 w 6216319"/>
                <a:gd name="connsiteY2-52" fmla="*/ 539150 h 1332827"/>
                <a:gd name="connsiteX3-53" fmla="*/ 6216319 w 6216319"/>
                <a:gd name="connsiteY3-54" fmla="*/ 30623 h 1332827"/>
                <a:gd name="connsiteX4-55" fmla="*/ 6216319 w 6216319"/>
                <a:gd name="connsiteY4-56" fmla="*/ 1332827 h 1332827"/>
                <a:gd name="connsiteX5-57" fmla="*/ 0 w 6216319"/>
                <a:gd name="connsiteY5-58" fmla="*/ 1332827 h 1332827"/>
                <a:gd name="connsiteX6-59" fmla="*/ 0 w 6216319"/>
                <a:gd name="connsiteY6-60" fmla="*/ 30623 h 1332827"/>
                <a:gd name="connsiteX0-61" fmla="*/ 0 w 6216319"/>
                <a:gd name="connsiteY0-62" fmla="*/ 31024 h 1333228"/>
                <a:gd name="connsiteX1-63" fmla="*/ 339865 w 6216319"/>
                <a:gd name="connsiteY1-64" fmla="*/ 215869 h 1333228"/>
                <a:gd name="connsiteX2-65" fmla="*/ 2265770 w 6216319"/>
                <a:gd name="connsiteY2-66" fmla="*/ 539551 h 1333228"/>
                <a:gd name="connsiteX3-67" fmla="*/ 3269182 w 6216319"/>
                <a:gd name="connsiteY3-68" fmla="*/ 418171 h 1333228"/>
                <a:gd name="connsiteX4-69" fmla="*/ 6216319 w 6216319"/>
                <a:gd name="connsiteY4-70" fmla="*/ 31024 h 1333228"/>
                <a:gd name="connsiteX5-71" fmla="*/ 6216319 w 6216319"/>
                <a:gd name="connsiteY5-72" fmla="*/ 1333228 h 1333228"/>
                <a:gd name="connsiteX6-73" fmla="*/ 0 w 6216319"/>
                <a:gd name="connsiteY6-74" fmla="*/ 1333228 h 1333228"/>
                <a:gd name="connsiteX7" fmla="*/ 0 w 6216319"/>
                <a:gd name="connsiteY7" fmla="*/ 31024 h 1333228"/>
                <a:gd name="connsiteX0-75" fmla="*/ 0 w 6216319"/>
                <a:gd name="connsiteY0-76" fmla="*/ 26175 h 1328379"/>
                <a:gd name="connsiteX1-77" fmla="*/ 339865 w 6216319"/>
                <a:gd name="connsiteY1-78" fmla="*/ 211020 h 1328379"/>
                <a:gd name="connsiteX2-79" fmla="*/ 2265770 w 6216319"/>
                <a:gd name="connsiteY2-80" fmla="*/ 534702 h 1328379"/>
                <a:gd name="connsiteX3-81" fmla="*/ 3244906 w 6216319"/>
                <a:gd name="connsiteY3-82" fmla="*/ 518518 h 1328379"/>
                <a:gd name="connsiteX4-83" fmla="*/ 6216319 w 6216319"/>
                <a:gd name="connsiteY4-84" fmla="*/ 26175 h 1328379"/>
                <a:gd name="connsiteX5-85" fmla="*/ 6216319 w 6216319"/>
                <a:gd name="connsiteY5-86" fmla="*/ 1328379 h 1328379"/>
                <a:gd name="connsiteX6-87" fmla="*/ 0 w 6216319"/>
                <a:gd name="connsiteY6-88" fmla="*/ 1328379 h 1328379"/>
                <a:gd name="connsiteX7-89" fmla="*/ 0 w 6216319"/>
                <a:gd name="connsiteY7-90" fmla="*/ 26175 h 1328379"/>
                <a:gd name="connsiteX0-91" fmla="*/ 0 w 6216319"/>
                <a:gd name="connsiteY0-92" fmla="*/ 63128 h 1365332"/>
                <a:gd name="connsiteX1-93" fmla="*/ 339865 w 6216319"/>
                <a:gd name="connsiteY1-94" fmla="*/ 247973 h 1365332"/>
                <a:gd name="connsiteX2-95" fmla="*/ 2265770 w 6216319"/>
                <a:gd name="connsiteY2-96" fmla="*/ 571655 h 1365332"/>
                <a:gd name="connsiteX3-97" fmla="*/ 3244906 w 6216319"/>
                <a:gd name="connsiteY3-98" fmla="*/ 555471 h 1365332"/>
                <a:gd name="connsiteX4-99" fmla="*/ 4725749 w 6216319"/>
                <a:gd name="connsiteY4-100" fmla="*/ 239882 h 1365332"/>
                <a:gd name="connsiteX5-101" fmla="*/ 6216319 w 6216319"/>
                <a:gd name="connsiteY5-102" fmla="*/ 63128 h 1365332"/>
                <a:gd name="connsiteX6-103" fmla="*/ 6216319 w 6216319"/>
                <a:gd name="connsiteY6-104" fmla="*/ 1365332 h 1365332"/>
                <a:gd name="connsiteX7-105" fmla="*/ 0 w 6216319"/>
                <a:gd name="connsiteY7-106" fmla="*/ 1365332 h 1365332"/>
                <a:gd name="connsiteX8" fmla="*/ 0 w 6216319"/>
                <a:gd name="connsiteY8" fmla="*/ 63128 h 1365332"/>
                <a:gd name="connsiteX0-107" fmla="*/ 0 w 6216319"/>
                <a:gd name="connsiteY0-108" fmla="*/ 20810 h 1323014"/>
                <a:gd name="connsiteX1-109" fmla="*/ 339865 w 6216319"/>
                <a:gd name="connsiteY1-110" fmla="*/ 205655 h 1323014"/>
                <a:gd name="connsiteX2-111" fmla="*/ 2265770 w 6216319"/>
                <a:gd name="connsiteY2-112" fmla="*/ 529337 h 1323014"/>
                <a:gd name="connsiteX3-113" fmla="*/ 3244906 w 6216319"/>
                <a:gd name="connsiteY3-114" fmla="*/ 513153 h 1323014"/>
                <a:gd name="connsiteX4-115" fmla="*/ 4628644 w 6216319"/>
                <a:gd name="connsiteY4-116" fmla="*/ 1055320 h 1323014"/>
                <a:gd name="connsiteX5-117" fmla="*/ 6216319 w 6216319"/>
                <a:gd name="connsiteY5-118" fmla="*/ 20810 h 1323014"/>
                <a:gd name="connsiteX6-119" fmla="*/ 6216319 w 6216319"/>
                <a:gd name="connsiteY6-120" fmla="*/ 1323014 h 1323014"/>
                <a:gd name="connsiteX7-121" fmla="*/ 0 w 6216319"/>
                <a:gd name="connsiteY7-122" fmla="*/ 1323014 h 1323014"/>
                <a:gd name="connsiteX8-123" fmla="*/ 0 w 6216319"/>
                <a:gd name="connsiteY8-124" fmla="*/ 20810 h 1323014"/>
                <a:gd name="connsiteX0-125" fmla="*/ 0 w 6216319"/>
                <a:gd name="connsiteY0-126" fmla="*/ 32243 h 1334447"/>
                <a:gd name="connsiteX1-127" fmla="*/ 339865 w 6216319"/>
                <a:gd name="connsiteY1-128" fmla="*/ 217088 h 1334447"/>
                <a:gd name="connsiteX2-129" fmla="*/ 2265770 w 6216319"/>
                <a:gd name="connsiteY2-130" fmla="*/ 540770 h 1334447"/>
                <a:gd name="connsiteX3-131" fmla="*/ 3244906 w 6216319"/>
                <a:gd name="connsiteY3-132" fmla="*/ 524586 h 1334447"/>
                <a:gd name="connsiteX4-133" fmla="*/ 4628644 w 6216319"/>
                <a:gd name="connsiteY4-134" fmla="*/ 1066753 h 1334447"/>
                <a:gd name="connsiteX5-135" fmla="*/ 5526860 w 6216319"/>
                <a:gd name="connsiteY5-136" fmla="*/ 451758 h 1334447"/>
                <a:gd name="connsiteX6-137" fmla="*/ 6216319 w 6216319"/>
                <a:gd name="connsiteY6-138" fmla="*/ 32243 h 1334447"/>
                <a:gd name="connsiteX7-139" fmla="*/ 6216319 w 6216319"/>
                <a:gd name="connsiteY7-140" fmla="*/ 1334447 h 1334447"/>
                <a:gd name="connsiteX8-141" fmla="*/ 0 w 6216319"/>
                <a:gd name="connsiteY8-142" fmla="*/ 1334447 h 1334447"/>
                <a:gd name="connsiteX9" fmla="*/ 0 w 6216319"/>
                <a:gd name="connsiteY9" fmla="*/ 32243 h 1334447"/>
                <a:gd name="connsiteX0-143" fmla="*/ 0 w 6216319"/>
                <a:gd name="connsiteY0-144" fmla="*/ 12831 h 1315035"/>
                <a:gd name="connsiteX1-145" fmla="*/ 339865 w 6216319"/>
                <a:gd name="connsiteY1-146" fmla="*/ 197676 h 1315035"/>
                <a:gd name="connsiteX2-147" fmla="*/ 2265770 w 6216319"/>
                <a:gd name="connsiteY2-148" fmla="*/ 521358 h 1315035"/>
                <a:gd name="connsiteX3-149" fmla="*/ 3244906 w 6216319"/>
                <a:gd name="connsiteY3-150" fmla="*/ 505174 h 1315035"/>
                <a:gd name="connsiteX4-151" fmla="*/ 4628644 w 6216319"/>
                <a:gd name="connsiteY4-152" fmla="*/ 1047341 h 1315035"/>
                <a:gd name="connsiteX5-153" fmla="*/ 5356927 w 6216319"/>
                <a:gd name="connsiteY5-154" fmla="*/ 1201089 h 1315035"/>
                <a:gd name="connsiteX6-155" fmla="*/ 6216319 w 6216319"/>
                <a:gd name="connsiteY6-156" fmla="*/ 12831 h 1315035"/>
                <a:gd name="connsiteX7-157" fmla="*/ 6216319 w 6216319"/>
                <a:gd name="connsiteY7-158" fmla="*/ 1315035 h 1315035"/>
                <a:gd name="connsiteX8-159" fmla="*/ 0 w 6216319"/>
                <a:gd name="connsiteY8-160" fmla="*/ 1315035 h 1315035"/>
                <a:gd name="connsiteX9-161" fmla="*/ 0 w 6216319"/>
                <a:gd name="connsiteY9-162" fmla="*/ 12831 h 1315035"/>
                <a:gd name="connsiteX0-163" fmla="*/ 0 w 6498499"/>
                <a:gd name="connsiteY0-164" fmla="*/ 0 h 1302204"/>
                <a:gd name="connsiteX1-165" fmla="*/ 339865 w 6498499"/>
                <a:gd name="connsiteY1-166" fmla="*/ 184845 h 1302204"/>
                <a:gd name="connsiteX2-167" fmla="*/ 2265770 w 6498499"/>
                <a:gd name="connsiteY2-168" fmla="*/ 508527 h 1302204"/>
                <a:gd name="connsiteX3-169" fmla="*/ 3244906 w 6498499"/>
                <a:gd name="connsiteY3-170" fmla="*/ 492343 h 1302204"/>
                <a:gd name="connsiteX4-171" fmla="*/ 4628644 w 6498499"/>
                <a:gd name="connsiteY4-172" fmla="*/ 1034510 h 1302204"/>
                <a:gd name="connsiteX5-173" fmla="*/ 5356927 w 6498499"/>
                <a:gd name="connsiteY5-174" fmla="*/ 1188258 h 1302204"/>
                <a:gd name="connsiteX6-175" fmla="*/ 6216319 w 6498499"/>
                <a:gd name="connsiteY6-176" fmla="*/ 1302204 h 1302204"/>
                <a:gd name="connsiteX7-177" fmla="*/ 0 w 6498499"/>
                <a:gd name="connsiteY7-178" fmla="*/ 1302204 h 1302204"/>
                <a:gd name="connsiteX8-179" fmla="*/ 0 w 6498499"/>
                <a:gd name="connsiteY8-180" fmla="*/ 0 h 1302204"/>
                <a:gd name="connsiteX0-181" fmla="*/ 0 w 6216319"/>
                <a:gd name="connsiteY0-182" fmla="*/ 0 h 1302204"/>
                <a:gd name="connsiteX1-183" fmla="*/ 339865 w 6216319"/>
                <a:gd name="connsiteY1-184" fmla="*/ 184845 h 1302204"/>
                <a:gd name="connsiteX2-185" fmla="*/ 2265770 w 6216319"/>
                <a:gd name="connsiteY2-186" fmla="*/ 508527 h 1302204"/>
                <a:gd name="connsiteX3-187" fmla="*/ 3244906 w 6216319"/>
                <a:gd name="connsiteY3-188" fmla="*/ 492343 h 1302204"/>
                <a:gd name="connsiteX4-189" fmla="*/ 4628644 w 6216319"/>
                <a:gd name="connsiteY4-190" fmla="*/ 1034510 h 1302204"/>
                <a:gd name="connsiteX5-191" fmla="*/ 5356927 w 6216319"/>
                <a:gd name="connsiteY5-192" fmla="*/ 1188258 h 1302204"/>
                <a:gd name="connsiteX6-193" fmla="*/ 6216319 w 6216319"/>
                <a:gd name="connsiteY6-194" fmla="*/ 1302204 h 1302204"/>
                <a:gd name="connsiteX7-195" fmla="*/ 0 w 6216319"/>
                <a:gd name="connsiteY7-196" fmla="*/ 1302204 h 1302204"/>
                <a:gd name="connsiteX8-197" fmla="*/ 0 w 6216319"/>
                <a:gd name="connsiteY8-198" fmla="*/ 0 h 1302204"/>
                <a:gd name="connsiteX0-199" fmla="*/ 0 w 6216319"/>
                <a:gd name="connsiteY0-200" fmla="*/ 0 h 1302204"/>
                <a:gd name="connsiteX1-201" fmla="*/ 339865 w 6216319"/>
                <a:gd name="connsiteY1-202" fmla="*/ 184845 h 1302204"/>
                <a:gd name="connsiteX2-203" fmla="*/ 2265770 w 6216319"/>
                <a:gd name="connsiteY2-204" fmla="*/ 508527 h 1302204"/>
                <a:gd name="connsiteX3-205" fmla="*/ 3244906 w 6216319"/>
                <a:gd name="connsiteY3-206" fmla="*/ 492343 h 1302204"/>
                <a:gd name="connsiteX4-207" fmla="*/ 4628644 w 6216319"/>
                <a:gd name="connsiteY4-208" fmla="*/ 1034510 h 1302204"/>
                <a:gd name="connsiteX5-209" fmla="*/ 5356927 w 6216319"/>
                <a:gd name="connsiteY5-210" fmla="*/ 1188258 h 1302204"/>
                <a:gd name="connsiteX6-211" fmla="*/ 6216319 w 6216319"/>
                <a:gd name="connsiteY6-212" fmla="*/ 1302204 h 1302204"/>
                <a:gd name="connsiteX7-213" fmla="*/ 0 w 6216319"/>
                <a:gd name="connsiteY7-214" fmla="*/ 1302204 h 1302204"/>
                <a:gd name="connsiteX8-215" fmla="*/ 0 w 6216319"/>
                <a:gd name="connsiteY8-216" fmla="*/ 0 h 1302204"/>
                <a:gd name="connsiteX0-217" fmla="*/ 0 w 6216319"/>
                <a:gd name="connsiteY0-218" fmla="*/ 0 h 1302204"/>
                <a:gd name="connsiteX1-219" fmla="*/ 339865 w 6216319"/>
                <a:gd name="connsiteY1-220" fmla="*/ 184845 h 1302204"/>
                <a:gd name="connsiteX2-221" fmla="*/ 2265770 w 6216319"/>
                <a:gd name="connsiteY2-222" fmla="*/ 508527 h 1302204"/>
                <a:gd name="connsiteX3-223" fmla="*/ 3244906 w 6216319"/>
                <a:gd name="connsiteY3-224" fmla="*/ 492343 h 1302204"/>
                <a:gd name="connsiteX4-225" fmla="*/ 4628644 w 6216319"/>
                <a:gd name="connsiteY4-226" fmla="*/ 1034510 h 1302204"/>
                <a:gd name="connsiteX5-227" fmla="*/ 5356927 w 6216319"/>
                <a:gd name="connsiteY5-228" fmla="*/ 1188258 h 1302204"/>
                <a:gd name="connsiteX6-229" fmla="*/ 6216319 w 6216319"/>
                <a:gd name="connsiteY6-230" fmla="*/ 1302204 h 1302204"/>
                <a:gd name="connsiteX7-231" fmla="*/ 0 w 6216319"/>
                <a:gd name="connsiteY7-232" fmla="*/ 1302204 h 1302204"/>
                <a:gd name="connsiteX8-233" fmla="*/ 0 w 6216319"/>
                <a:gd name="connsiteY8-234" fmla="*/ 0 h 1302204"/>
                <a:gd name="connsiteX0-235" fmla="*/ 0 w 6216319"/>
                <a:gd name="connsiteY0-236" fmla="*/ 0 h 1302204"/>
                <a:gd name="connsiteX1-237" fmla="*/ 339865 w 6216319"/>
                <a:gd name="connsiteY1-238" fmla="*/ 184845 h 1302204"/>
                <a:gd name="connsiteX2-239" fmla="*/ 2265770 w 6216319"/>
                <a:gd name="connsiteY2-240" fmla="*/ 508527 h 1302204"/>
                <a:gd name="connsiteX3-241" fmla="*/ 3244906 w 6216319"/>
                <a:gd name="connsiteY3-242" fmla="*/ 492343 h 1302204"/>
                <a:gd name="connsiteX4-243" fmla="*/ 4628644 w 6216319"/>
                <a:gd name="connsiteY4-244" fmla="*/ 1034510 h 1302204"/>
                <a:gd name="connsiteX5-245" fmla="*/ 5356927 w 6216319"/>
                <a:gd name="connsiteY5-246" fmla="*/ 1188258 h 1302204"/>
                <a:gd name="connsiteX6-247" fmla="*/ 6216319 w 6216319"/>
                <a:gd name="connsiteY6-248" fmla="*/ 1302204 h 1302204"/>
                <a:gd name="connsiteX7-249" fmla="*/ 0 w 6216319"/>
                <a:gd name="connsiteY7-250" fmla="*/ 1302204 h 1302204"/>
                <a:gd name="connsiteX8-251" fmla="*/ 0 w 6216319"/>
                <a:gd name="connsiteY8-252" fmla="*/ 0 h 1302204"/>
                <a:gd name="connsiteX0-253" fmla="*/ 0 w 6216319"/>
                <a:gd name="connsiteY0-254" fmla="*/ 0 h 1302204"/>
                <a:gd name="connsiteX1-255" fmla="*/ 339865 w 6216319"/>
                <a:gd name="connsiteY1-256" fmla="*/ 184845 h 1302204"/>
                <a:gd name="connsiteX2-257" fmla="*/ 2265770 w 6216319"/>
                <a:gd name="connsiteY2-258" fmla="*/ 508527 h 1302204"/>
                <a:gd name="connsiteX3-259" fmla="*/ 3244906 w 6216319"/>
                <a:gd name="connsiteY3-260" fmla="*/ 492343 h 1302204"/>
                <a:gd name="connsiteX4-261" fmla="*/ 4628644 w 6216319"/>
                <a:gd name="connsiteY4-262" fmla="*/ 1034510 h 1302204"/>
                <a:gd name="connsiteX5-263" fmla="*/ 5356927 w 6216319"/>
                <a:gd name="connsiteY5-264" fmla="*/ 1188258 h 1302204"/>
                <a:gd name="connsiteX6-265" fmla="*/ 6216319 w 6216319"/>
                <a:gd name="connsiteY6-266" fmla="*/ 1302204 h 1302204"/>
                <a:gd name="connsiteX7-267" fmla="*/ 0 w 6216319"/>
                <a:gd name="connsiteY7-268" fmla="*/ 1302204 h 1302204"/>
                <a:gd name="connsiteX8-269" fmla="*/ 0 w 6216319"/>
                <a:gd name="connsiteY8-270" fmla="*/ 0 h 1302204"/>
                <a:gd name="connsiteX0-271" fmla="*/ 0 w 6216319"/>
                <a:gd name="connsiteY0-272" fmla="*/ 0 h 1302204"/>
                <a:gd name="connsiteX1-273" fmla="*/ 339865 w 6216319"/>
                <a:gd name="connsiteY1-274" fmla="*/ 184845 h 1302204"/>
                <a:gd name="connsiteX2-275" fmla="*/ 2265770 w 6216319"/>
                <a:gd name="connsiteY2-276" fmla="*/ 508527 h 1302204"/>
                <a:gd name="connsiteX3-277" fmla="*/ 3244906 w 6216319"/>
                <a:gd name="connsiteY3-278" fmla="*/ 492343 h 1302204"/>
                <a:gd name="connsiteX4-279" fmla="*/ 4628644 w 6216319"/>
                <a:gd name="connsiteY4-280" fmla="*/ 1034510 h 1302204"/>
                <a:gd name="connsiteX5-281" fmla="*/ 5356927 w 6216319"/>
                <a:gd name="connsiteY5-282" fmla="*/ 1188258 h 1302204"/>
                <a:gd name="connsiteX6-283" fmla="*/ 6216319 w 6216319"/>
                <a:gd name="connsiteY6-284" fmla="*/ 1302204 h 1302204"/>
                <a:gd name="connsiteX7-285" fmla="*/ 0 w 6216319"/>
                <a:gd name="connsiteY7-286" fmla="*/ 1302204 h 1302204"/>
                <a:gd name="connsiteX8-287" fmla="*/ 0 w 6216319"/>
                <a:gd name="connsiteY8-288" fmla="*/ 0 h 1302204"/>
                <a:gd name="connsiteX0-289" fmla="*/ 0 w 6216319"/>
                <a:gd name="connsiteY0-290" fmla="*/ 0 h 1302204"/>
                <a:gd name="connsiteX1-291" fmla="*/ 339865 w 6216319"/>
                <a:gd name="connsiteY1-292" fmla="*/ 184845 h 1302204"/>
                <a:gd name="connsiteX2-293" fmla="*/ 2265770 w 6216319"/>
                <a:gd name="connsiteY2-294" fmla="*/ 508527 h 1302204"/>
                <a:gd name="connsiteX3-295" fmla="*/ 3244906 w 6216319"/>
                <a:gd name="connsiteY3-296" fmla="*/ 492343 h 1302204"/>
                <a:gd name="connsiteX4-297" fmla="*/ 4628644 w 6216319"/>
                <a:gd name="connsiteY4-298" fmla="*/ 1034510 h 1302204"/>
                <a:gd name="connsiteX5-299" fmla="*/ 5356927 w 6216319"/>
                <a:gd name="connsiteY5-300" fmla="*/ 1188258 h 1302204"/>
                <a:gd name="connsiteX6-301" fmla="*/ 6216319 w 6216319"/>
                <a:gd name="connsiteY6-302" fmla="*/ 1302204 h 1302204"/>
                <a:gd name="connsiteX7-303" fmla="*/ 0 w 6216319"/>
                <a:gd name="connsiteY7-304" fmla="*/ 1302204 h 1302204"/>
                <a:gd name="connsiteX8-305" fmla="*/ 0 w 6216319"/>
                <a:gd name="connsiteY8-306" fmla="*/ 0 h 1302204"/>
                <a:gd name="connsiteX0-307" fmla="*/ 0 w 6216319"/>
                <a:gd name="connsiteY0-308" fmla="*/ 0 h 1302204"/>
                <a:gd name="connsiteX1-309" fmla="*/ 339865 w 6216319"/>
                <a:gd name="connsiteY1-310" fmla="*/ 184845 h 1302204"/>
                <a:gd name="connsiteX2-311" fmla="*/ 2265770 w 6216319"/>
                <a:gd name="connsiteY2-312" fmla="*/ 508527 h 1302204"/>
                <a:gd name="connsiteX3-313" fmla="*/ 3244906 w 6216319"/>
                <a:gd name="connsiteY3-314" fmla="*/ 492343 h 1302204"/>
                <a:gd name="connsiteX4-315" fmla="*/ 4628644 w 6216319"/>
                <a:gd name="connsiteY4-316" fmla="*/ 1034510 h 1302204"/>
                <a:gd name="connsiteX5-317" fmla="*/ 5356927 w 6216319"/>
                <a:gd name="connsiteY5-318" fmla="*/ 1188258 h 1302204"/>
                <a:gd name="connsiteX6-319" fmla="*/ 6216319 w 6216319"/>
                <a:gd name="connsiteY6-320" fmla="*/ 1302204 h 1302204"/>
                <a:gd name="connsiteX7-321" fmla="*/ 0 w 6216319"/>
                <a:gd name="connsiteY7-322" fmla="*/ 1302204 h 1302204"/>
                <a:gd name="connsiteX8-323" fmla="*/ 0 w 6216319"/>
                <a:gd name="connsiteY8-324" fmla="*/ 0 h 1302204"/>
                <a:gd name="connsiteX0-325" fmla="*/ 0 w 6216319"/>
                <a:gd name="connsiteY0-326" fmla="*/ 0 h 1302204"/>
                <a:gd name="connsiteX1-327" fmla="*/ 339865 w 6216319"/>
                <a:gd name="connsiteY1-328" fmla="*/ 184845 h 1302204"/>
                <a:gd name="connsiteX2-329" fmla="*/ 2265770 w 6216319"/>
                <a:gd name="connsiteY2-330" fmla="*/ 508527 h 1302204"/>
                <a:gd name="connsiteX3-331" fmla="*/ 3244906 w 6216319"/>
                <a:gd name="connsiteY3-332" fmla="*/ 492343 h 1302204"/>
                <a:gd name="connsiteX4-333" fmla="*/ 4628644 w 6216319"/>
                <a:gd name="connsiteY4-334" fmla="*/ 1034510 h 1302204"/>
                <a:gd name="connsiteX5-335" fmla="*/ 5356927 w 6216319"/>
                <a:gd name="connsiteY5-336" fmla="*/ 1188258 h 1302204"/>
                <a:gd name="connsiteX6-337" fmla="*/ 6216319 w 6216319"/>
                <a:gd name="connsiteY6-338" fmla="*/ 1302204 h 1302204"/>
                <a:gd name="connsiteX7-339" fmla="*/ 0 w 6216319"/>
                <a:gd name="connsiteY7-340" fmla="*/ 1302204 h 1302204"/>
                <a:gd name="connsiteX8-341" fmla="*/ 0 w 6216319"/>
                <a:gd name="connsiteY8-342" fmla="*/ 0 h 1302204"/>
                <a:gd name="connsiteX0-343" fmla="*/ 0 w 6216319"/>
                <a:gd name="connsiteY0-344" fmla="*/ 0 h 1302204"/>
                <a:gd name="connsiteX1-345" fmla="*/ 339865 w 6216319"/>
                <a:gd name="connsiteY1-346" fmla="*/ 184845 h 1302204"/>
                <a:gd name="connsiteX2-347" fmla="*/ 2265770 w 6216319"/>
                <a:gd name="connsiteY2-348" fmla="*/ 508527 h 1302204"/>
                <a:gd name="connsiteX3-349" fmla="*/ 3244906 w 6216319"/>
                <a:gd name="connsiteY3-350" fmla="*/ 492343 h 1302204"/>
                <a:gd name="connsiteX4-351" fmla="*/ 4628644 w 6216319"/>
                <a:gd name="connsiteY4-352" fmla="*/ 1034510 h 1302204"/>
                <a:gd name="connsiteX5-353" fmla="*/ 5356927 w 6216319"/>
                <a:gd name="connsiteY5-354" fmla="*/ 1188258 h 1302204"/>
                <a:gd name="connsiteX6-355" fmla="*/ 6216319 w 6216319"/>
                <a:gd name="connsiteY6-356" fmla="*/ 1302204 h 1302204"/>
                <a:gd name="connsiteX7-357" fmla="*/ 0 w 6216319"/>
                <a:gd name="connsiteY7-358" fmla="*/ 1302204 h 1302204"/>
                <a:gd name="connsiteX8-359" fmla="*/ 0 w 6216319"/>
                <a:gd name="connsiteY8-360" fmla="*/ 0 h 1302204"/>
                <a:gd name="connsiteX0-361" fmla="*/ 0 w 6216319"/>
                <a:gd name="connsiteY0-362" fmla="*/ 0 h 1302204"/>
                <a:gd name="connsiteX1-363" fmla="*/ 339865 w 6216319"/>
                <a:gd name="connsiteY1-364" fmla="*/ 184845 h 1302204"/>
                <a:gd name="connsiteX2-365" fmla="*/ 2265770 w 6216319"/>
                <a:gd name="connsiteY2-366" fmla="*/ 508527 h 1302204"/>
                <a:gd name="connsiteX3-367" fmla="*/ 3244906 w 6216319"/>
                <a:gd name="connsiteY3-368" fmla="*/ 492343 h 1302204"/>
                <a:gd name="connsiteX4-369" fmla="*/ 4628644 w 6216319"/>
                <a:gd name="connsiteY4-370" fmla="*/ 1034510 h 1302204"/>
                <a:gd name="connsiteX5-371" fmla="*/ 5356927 w 6216319"/>
                <a:gd name="connsiteY5-372" fmla="*/ 1188258 h 1302204"/>
                <a:gd name="connsiteX6-373" fmla="*/ 6216319 w 6216319"/>
                <a:gd name="connsiteY6-374" fmla="*/ 1302204 h 1302204"/>
                <a:gd name="connsiteX7-375" fmla="*/ 0 w 6216319"/>
                <a:gd name="connsiteY7-376" fmla="*/ 1302204 h 1302204"/>
                <a:gd name="connsiteX8-377" fmla="*/ 0 w 6216319"/>
                <a:gd name="connsiteY8-378" fmla="*/ 0 h 1302204"/>
                <a:gd name="connsiteX0-379" fmla="*/ 0 w 6216319"/>
                <a:gd name="connsiteY0-380" fmla="*/ 0 h 1302204"/>
                <a:gd name="connsiteX1-381" fmla="*/ 339865 w 6216319"/>
                <a:gd name="connsiteY1-382" fmla="*/ 184845 h 1302204"/>
                <a:gd name="connsiteX2-383" fmla="*/ 2265770 w 6216319"/>
                <a:gd name="connsiteY2-384" fmla="*/ 508527 h 1302204"/>
                <a:gd name="connsiteX3-385" fmla="*/ 3244906 w 6216319"/>
                <a:gd name="connsiteY3-386" fmla="*/ 492343 h 1302204"/>
                <a:gd name="connsiteX4-387" fmla="*/ 4628644 w 6216319"/>
                <a:gd name="connsiteY4-388" fmla="*/ 1034510 h 1302204"/>
                <a:gd name="connsiteX5-389" fmla="*/ 5356927 w 6216319"/>
                <a:gd name="connsiteY5-390" fmla="*/ 1188258 h 1302204"/>
                <a:gd name="connsiteX6-391" fmla="*/ 6216319 w 6216319"/>
                <a:gd name="connsiteY6-392" fmla="*/ 1302204 h 1302204"/>
                <a:gd name="connsiteX7-393" fmla="*/ 0 w 6216319"/>
                <a:gd name="connsiteY7-394" fmla="*/ 1302204 h 1302204"/>
                <a:gd name="connsiteX8-395" fmla="*/ 0 w 6216319"/>
                <a:gd name="connsiteY8-396" fmla="*/ 0 h 1302204"/>
                <a:gd name="connsiteX0-397" fmla="*/ 0 w 6216319"/>
                <a:gd name="connsiteY0-398" fmla="*/ 147589 h 1449793"/>
                <a:gd name="connsiteX1-399" fmla="*/ 339865 w 6216319"/>
                <a:gd name="connsiteY1-400" fmla="*/ 332434 h 1449793"/>
                <a:gd name="connsiteX2-401" fmla="*/ 2265770 w 6216319"/>
                <a:gd name="connsiteY2-402" fmla="*/ 656116 h 1449793"/>
                <a:gd name="connsiteX3-403" fmla="*/ 3244906 w 6216319"/>
                <a:gd name="connsiteY3-404" fmla="*/ 639932 h 1449793"/>
                <a:gd name="connsiteX4-405" fmla="*/ 4628644 w 6216319"/>
                <a:gd name="connsiteY4-406" fmla="*/ 1182099 h 1449793"/>
                <a:gd name="connsiteX5-407" fmla="*/ 5356927 w 6216319"/>
                <a:gd name="connsiteY5-408" fmla="*/ 1335847 h 1449793"/>
                <a:gd name="connsiteX6-409" fmla="*/ 6216319 w 6216319"/>
                <a:gd name="connsiteY6-410" fmla="*/ 1449793 h 1449793"/>
                <a:gd name="connsiteX7-411" fmla="*/ 0 w 6216319"/>
                <a:gd name="connsiteY7-412" fmla="*/ 1449793 h 1449793"/>
                <a:gd name="connsiteX8-413" fmla="*/ 0 w 6216319"/>
                <a:gd name="connsiteY8-414" fmla="*/ 147589 h 1449793"/>
                <a:gd name="connsiteX0-415" fmla="*/ 0 w 6216319"/>
                <a:gd name="connsiteY0-416" fmla="*/ 121021 h 1423225"/>
                <a:gd name="connsiteX1-417" fmla="*/ 339865 w 6216319"/>
                <a:gd name="connsiteY1-418" fmla="*/ 305866 h 1423225"/>
                <a:gd name="connsiteX2-419" fmla="*/ 2265770 w 6216319"/>
                <a:gd name="connsiteY2-420" fmla="*/ 629548 h 1423225"/>
                <a:gd name="connsiteX3-421" fmla="*/ 3244906 w 6216319"/>
                <a:gd name="connsiteY3-422" fmla="*/ 613364 h 1423225"/>
                <a:gd name="connsiteX4-423" fmla="*/ 4628644 w 6216319"/>
                <a:gd name="connsiteY4-424" fmla="*/ 1155531 h 1423225"/>
                <a:gd name="connsiteX5-425" fmla="*/ 5356927 w 6216319"/>
                <a:gd name="connsiteY5-426" fmla="*/ 1309279 h 1423225"/>
                <a:gd name="connsiteX6-427" fmla="*/ 6216319 w 6216319"/>
                <a:gd name="connsiteY6-428" fmla="*/ 1423225 h 1423225"/>
                <a:gd name="connsiteX7-429" fmla="*/ 0 w 6216319"/>
                <a:gd name="connsiteY7-430" fmla="*/ 1423225 h 1423225"/>
                <a:gd name="connsiteX8-431" fmla="*/ 0 w 6216319"/>
                <a:gd name="connsiteY8-432" fmla="*/ 121021 h 1423225"/>
                <a:gd name="connsiteX0-433" fmla="*/ 0 w 6216319"/>
                <a:gd name="connsiteY0-434" fmla="*/ 121021 h 1423225"/>
                <a:gd name="connsiteX1-435" fmla="*/ 339865 w 6216319"/>
                <a:gd name="connsiteY1-436" fmla="*/ 305866 h 1423225"/>
                <a:gd name="connsiteX2-437" fmla="*/ 2265770 w 6216319"/>
                <a:gd name="connsiteY2-438" fmla="*/ 629548 h 1423225"/>
                <a:gd name="connsiteX3-439" fmla="*/ 3244906 w 6216319"/>
                <a:gd name="connsiteY3-440" fmla="*/ 613364 h 1423225"/>
                <a:gd name="connsiteX4-441" fmla="*/ 4628644 w 6216319"/>
                <a:gd name="connsiteY4-442" fmla="*/ 1155531 h 1423225"/>
                <a:gd name="connsiteX5-443" fmla="*/ 5356927 w 6216319"/>
                <a:gd name="connsiteY5-444" fmla="*/ 1309279 h 1423225"/>
                <a:gd name="connsiteX6-445" fmla="*/ 6216319 w 6216319"/>
                <a:gd name="connsiteY6-446" fmla="*/ 1423225 h 1423225"/>
                <a:gd name="connsiteX7-447" fmla="*/ 0 w 6216319"/>
                <a:gd name="connsiteY7-448" fmla="*/ 1423225 h 1423225"/>
                <a:gd name="connsiteX8-449" fmla="*/ 0 w 6216319"/>
                <a:gd name="connsiteY8-450" fmla="*/ 121021 h 1423225"/>
                <a:gd name="connsiteX0-451" fmla="*/ 0 w 6216319"/>
                <a:gd name="connsiteY0-452" fmla="*/ 140194 h 1442398"/>
                <a:gd name="connsiteX1-453" fmla="*/ 339865 w 6216319"/>
                <a:gd name="connsiteY1-454" fmla="*/ 325039 h 1442398"/>
                <a:gd name="connsiteX2-455" fmla="*/ 2265770 w 6216319"/>
                <a:gd name="connsiteY2-456" fmla="*/ 648721 h 1442398"/>
                <a:gd name="connsiteX3-457" fmla="*/ 3244906 w 6216319"/>
                <a:gd name="connsiteY3-458" fmla="*/ 632537 h 1442398"/>
                <a:gd name="connsiteX4-459" fmla="*/ 4628644 w 6216319"/>
                <a:gd name="connsiteY4-460" fmla="*/ 1174704 h 1442398"/>
                <a:gd name="connsiteX5-461" fmla="*/ 5356927 w 6216319"/>
                <a:gd name="connsiteY5-462" fmla="*/ 1328452 h 1442398"/>
                <a:gd name="connsiteX6-463" fmla="*/ 6216319 w 6216319"/>
                <a:gd name="connsiteY6-464" fmla="*/ 1442398 h 1442398"/>
                <a:gd name="connsiteX7-465" fmla="*/ 0 w 6216319"/>
                <a:gd name="connsiteY7-466" fmla="*/ 1442398 h 1442398"/>
                <a:gd name="connsiteX8-467" fmla="*/ 0 w 6216319"/>
                <a:gd name="connsiteY8-468" fmla="*/ 140194 h 1442398"/>
                <a:gd name="connsiteX0-469" fmla="*/ 0 w 6216319"/>
                <a:gd name="connsiteY0-470" fmla="*/ 140194 h 1442398"/>
                <a:gd name="connsiteX1-471" fmla="*/ 339865 w 6216319"/>
                <a:gd name="connsiteY1-472" fmla="*/ 325039 h 1442398"/>
                <a:gd name="connsiteX2-473" fmla="*/ 2265770 w 6216319"/>
                <a:gd name="connsiteY2-474" fmla="*/ 648721 h 1442398"/>
                <a:gd name="connsiteX3-475" fmla="*/ 3244906 w 6216319"/>
                <a:gd name="connsiteY3-476" fmla="*/ 632537 h 1442398"/>
                <a:gd name="connsiteX4-477" fmla="*/ 4628644 w 6216319"/>
                <a:gd name="connsiteY4-478" fmla="*/ 1174704 h 1442398"/>
                <a:gd name="connsiteX5-479" fmla="*/ 5356927 w 6216319"/>
                <a:gd name="connsiteY5-480" fmla="*/ 1328452 h 1442398"/>
                <a:gd name="connsiteX6-481" fmla="*/ 6216319 w 6216319"/>
                <a:gd name="connsiteY6-482" fmla="*/ 1442398 h 1442398"/>
                <a:gd name="connsiteX7-483" fmla="*/ 0 w 6216319"/>
                <a:gd name="connsiteY7-484" fmla="*/ 1442398 h 1442398"/>
                <a:gd name="connsiteX8-485" fmla="*/ 0 w 6216319"/>
                <a:gd name="connsiteY8-486" fmla="*/ 140194 h 1442398"/>
                <a:gd name="connsiteX0-487" fmla="*/ 0 w 6216319"/>
                <a:gd name="connsiteY0-488" fmla="*/ 34944 h 1337148"/>
                <a:gd name="connsiteX1-489" fmla="*/ 339865 w 6216319"/>
                <a:gd name="connsiteY1-490" fmla="*/ 219789 h 1337148"/>
                <a:gd name="connsiteX2-491" fmla="*/ 2265770 w 6216319"/>
                <a:gd name="connsiteY2-492" fmla="*/ 543471 h 1337148"/>
                <a:gd name="connsiteX3-493" fmla="*/ 3244906 w 6216319"/>
                <a:gd name="connsiteY3-494" fmla="*/ 527287 h 1337148"/>
                <a:gd name="connsiteX4-495" fmla="*/ 4628644 w 6216319"/>
                <a:gd name="connsiteY4-496" fmla="*/ 1069454 h 1337148"/>
                <a:gd name="connsiteX5-497" fmla="*/ 5356927 w 6216319"/>
                <a:gd name="connsiteY5-498" fmla="*/ 1223202 h 1337148"/>
                <a:gd name="connsiteX6-499" fmla="*/ 6216319 w 6216319"/>
                <a:gd name="connsiteY6-500" fmla="*/ 1337148 h 1337148"/>
                <a:gd name="connsiteX7-501" fmla="*/ 0 w 6216319"/>
                <a:gd name="connsiteY7-502" fmla="*/ 1337148 h 1337148"/>
                <a:gd name="connsiteX8-503" fmla="*/ 0 w 6216319"/>
                <a:gd name="connsiteY8-504" fmla="*/ 34944 h 1337148"/>
                <a:gd name="connsiteX0-505" fmla="*/ 0 w 6216319"/>
                <a:gd name="connsiteY0-506" fmla="*/ 44896 h 1347100"/>
                <a:gd name="connsiteX1-507" fmla="*/ 339865 w 6216319"/>
                <a:gd name="connsiteY1-508" fmla="*/ 229741 h 1347100"/>
                <a:gd name="connsiteX2-509" fmla="*/ 2265770 w 6216319"/>
                <a:gd name="connsiteY2-510" fmla="*/ 553423 h 1347100"/>
                <a:gd name="connsiteX3-511" fmla="*/ 3244906 w 6216319"/>
                <a:gd name="connsiteY3-512" fmla="*/ 537239 h 1347100"/>
                <a:gd name="connsiteX4-513" fmla="*/ 4628644 w 6216319"/>
                <a:gd name="connsiteY4-514" fmla="*/ 1079406 h 1347100"/>
                <a:gd name="connsiteX5-515" fmla="*/ 5356927 w 6216319"/>
                <a:gd name="connsiteY5-516" fmla="*/ 1233154 h 1347100"/>
                <a:gd name="connsiteX6-517" fmla="*/ 6216319 w 6216319"/>
                <a:gd name="connsiteY6-518" fmla="*/ 1347100 h 1347100"/>
                <a:gd name="connsiteX7-519" fmla="*/ 0 w 6216319"/>
                <a:gd name="connsiteY7-520" fmla="*/ 1347100 h 1347100"/>
                <a:gd name="connsiteX8-521" fmla="*/ 0 w 6216319"/>
                <a:gd name="connsiteY8-522" fmla="*/ 44896 h 1347100"/>
                <a:gd name="connsiteX0-523" fmla="*/ 0 w 6216319"/>
                <a:gd name="connsiteY0-524" fmla="*/ 44896 h 1347100"/>
                <a:gd name="connsiteX1-525" fmla="*/ 339865 w 6216319"/>
                <a:gd name="connsiteY1-526" fmla="*/ 229741 h 1347100"/>
                <a:gd name="connsiteX2-527" fmla="*/ 2265770 w 6216319"/>
                <a:gd name="connsiteY2-528" fmla="*/ 553423 h 1347100"/>
                <a:gd name="connsiteX3-529" fmla="*/ 3244906 w 6216319"/>
                <a:gd name="connsiteY3-530" fmla="*/ 537239 h 1347100"/>
                <a:gd name="connsiteX4-531" fmla="*/ 4628644 w 6216319"/>
                <a:gd name="connsiteY4-532" fmla="*/ 1079406 h 1347100"/>
                <a:gd name="connsiteX5-533" fmla="*/ 5356927 w 6216319"/>
                <a:gd name="connsiteY5-534" fmla="*/ 1233154 h 1347100"/>
                <a:gd name="connsiteX6-535" fmla="*/ 6216319 w 6216319"/>
                <a:gd name="connsiteY6-536" fmla="*/ 1347100 h 1347100"/>
                <a:gd name="connsiteX7-537" fmla="*/ 0 w 6216319"/>
                <a:gd name="connsiteY7-538" fmla="*/ 1347100 h 1347100"/>
                <a:gd name="connsiteX8-539" fmla="*/ 0 w 6216319"/>
                <a:gd name="connsiteY8-540" fmla="*/ 44896 h 1347100"/>
                <a:gd name="connsiteX0-541" fmla="*/ 0 w 6216319"/>
                <a:gd name="connsiteY0-542" fmla="*/ 530 h 1302734"/>
                <a:gd name="connsiteX1-543" fmla="*/ 339865 w 6216319"/>
                <a:gd name="connsiteY1-544" fmla="*/ 185375 h 1302734"/>
                <a:gd name="connsiteX2-545" fmla="*/ 2265770 w 6216319"/>
                <a:gd name="connsiteY2-546" fmla="*/ 509057 h 1302734"/>
                <a:gd name="connsiteX3-547" fmla="*/ 3244906 w 6216319"/>
                <a:gd name="connsiteY3-548" fmla="*/ 492873 h 1302734"/>
                <a:gd name="connsiteX4-549" fmla="*/ 4628644 w 6216319"/>
                <a:gd name="connsiteY4-550" fmla="*/ 1035040 h 1302734"/>
                <a:gd name="connsiteX5-551" fmla="*/ 5356927 w 6216319"/>
                <a:gd name="connsiteY5-552" fmla="*/ 1188788 h 1302734"/>
                <a:gd name="connsiteX6-553" fmla="*/ 6216319 w 6216319"/>
                <a:gd name="connsiteY6-554" fmla="*/ 1302734 h 1302734"/>
                <a:gd name="connsiteX7-555" fmla="*/ 0 w 6216319"/>
                <a:gd name="connsiteY7-556" fmla="*/ 1302734 h 1302734"/>
                <a:gd name="connsiteX8-557" fmla="*/ 0 w 6216319"/>
                <a:gd name="connsiteY8-558" fmla="*/ 530 h 1302734"/>
                <a:gd name="connsiteX0-559" fmla="*/ 0 w 6216319"/>
                <a:gd name="connsiteY0-560" fmla="*/ 20163 h 1322367"/>
                <a:gd name="connsiteX1-561" fmla="*/ 2265770 w 6216319"/>
                <a:gd name="connsiteY1-562" fmla="*/ 528690 h 1322367"/>
                <a:gd name="connsiteX2-563" fmla="*/ 3244906 w 6216319"/>
                <a:gd name="connsiteY2-564" fmla="*/ 512506 h 1322367"/>
                <a:gd name="connsiteX3-565" fmla="*/ 4628644 w 6216319"/>
                <a:gd name="connsiteY3-566" fmla="*/ 1054673 h 1322367"/>
                <a:gd name="connsiteX4-567" fmla="*/ 5356927 w 6216319"/>
                <a:gd name="connsiteY4-568" fmla="*/ 1208421 h 1322367"/>
                <a:gd name="connsiteX5-569" fmla="*/ 6216319 w 6216319"/>
                <a:gd name="connsiteY5-570" fmla="*/ 1322367 h 1322367"/>
                <a:gd name="connsiteX6-571" fmla="*/ 0 w 6216319"/>
                <a:gd name="connsiteY6-572" fmla="*/ 1322367 h 1322367"/>
                <a:gd name="connsiteX7-573" fmla="*/ 0 w 6216319"/>
                <a:gd name="connsiteY7-574" fmla="*/ 20163 h 1322367"/>
                <a:gd name="connsiteX0-575" fmla="*/ 0 w 6216319"/>
                <a:gd name="connsiteY0-576" fmla="*/ 105646 h 1407850"/>
                <a:gd name="connsiteX1-577" fmla="*/ 477430 w 6216319"/>
                <a:gd name="connsiteY1-578" fmla="*/ 136745 h 1407850"/>
                <a:gd name="connsiteX2-579" fmla="*/ 2265770 w 6216319"/>
                <a:gd name="connsiteY2-580" fmla="*/ 614173 h 1407850"/>
                <a:gd name="connsiteX3-581" fmla="*/ 3244906 w 6216319"/>
                <a:gd name="connsiteY3-582" fmla="*/ 597989 h 1407850"/>
                <a:gd name="connsiteX4-583" fmla="*/ 4628644 w 6216319"/>
                <a:gd name="connsiteY4-584" fmla="*/ 1140156 h 1407850"/>
                <a:gd name="connsiteX5-585" fmla="*/ 5356927 w 6216319"/>
                <a:gd name="connsiteY5-586" fmla="*/ 1293904 h 1407850"/>
                <a:gd name="connsiteX6-587" fmla="*/ 6216319 w 6216319"/>
                <a:gd name="connsiteY6-588" fmla="*/ 1407850 h 1407850"/>
                <a:gd name="connsiteX7-589" fmla="*/ 0 w 6216319"/>
                <a:gd name="connsiteY7-590" fmla="*/ 1407850 h 1407850"/>
                <a:gd name="connsiteX8-591" fmla="*/ 0 w 6216319"/>
                <a:gd name="connsiteY8-592" fmla="*/ 105646 h 1407850"/>
                <a:gd name="connsiteX0-593" fmla="*/ 0 w 6216319"/>
                <a:gd name="connsiteY0-594" fmla="*/ 71230 h 1373434"/>
                <a:gd name="connsiteX1-595" fmla="*/ 323681 w 6216319"/>
                <a:gd name="connsiteY1-596" fmla="*/ 264170 h 1373434"/>
                <a:gd name="connsiteX2-597" fmla="*/ 2265770 w 6216319"/>
                <a:gd name="connsiteY2-598" fmla="*/ 579757 h 1373434"/>
                <a:gd name="connsiteX3-599" fmla="*/ 3244906 w 6216319"/>
                <a:gd name="connsiteY3-600" fmla="*/ 563573 h 1373434"/>
                <a:gd name="connsiteX4-601" fmla="*/ 4628644 w 6216319"/>
                <a:gd name="connsiteY4-602" fmla="*/ 1105740 h 1373434"/>
                <a:gd name="connsiteX5-603" fmla="*/ 5356927 w 6216319"/>
                <a:gd name="connsiteY5-604" fmla="*/ 1259488 h 1373434"/>
                <a:gd name="connsiteX6-605" fmla="*/ 6216319 w 6216319"/>
                <a:gd name="connsiteY6-606" fmla="*/ 1373434 h 1373434"/>
                <a:gd name="connsiteX7-607" fmla="*/ 0 w 6216319"/>
                <a:gd name="connsiteY7-608" fmla="*/ 1373434 h 1373434"/>
                <a:gd name="connsiteX8-609" fmla="*/ 0 w 6216319"/>
                <a:gd name="connsiteY8-610" fmla="*/ 71230 h 1373434"/>
                <a:gd name="connsiteX0-611" fmla="*/ 0 w 6216319"/>
                <a:gd name="connsiteY0-612" fmla="*/ 71230 h 1373434"/>
                <a:gd name="connsiteX1-613" fmla="*/ 323681 w 6216319"/>
                <a:gd name="connsiteY1-614" fmla="*/ 264170 h 1373434"/>
                <a:gd name="connsiteX2-615" fmla="*/ 2265770 w 6216319"/>
                <a:gd name="connsiteY2-616" fmla="*/ 579757 h 1373434"/>
                <a:gd name="connsiteX3-617" fmla="*/ 3244906 w 6216319"/>
                <a:gd name="connsiteY3-618" fmla="*/ 563573 h 1373434"/>
                <a:gd name="connsiteX4-619" fmla="*/ 4628644 w 6216319"/>
                <a:gd name="connsiteY4-620" fmla="*/ 1105740 h 1373434"/>
                <a:gd name="connsiteX5-621" fmla="*/ 5356927 w 6216319"/>
                <a:gd name="connsiteY5-622" fmla="*/ 1259488 h 1373434"/>
                <a:gd name="connsiteX6-623" fmla="*/ 6216319 w 6216319"/>
                <a:gd name="connsiteY6-624" fmla="*/ 1373434 h 1373434"/>
                <a:gd name="connsiteX7-625" fmla="*/ 0 w 6216319"/>
                <a:gd name="connsiteY7-626" fmla="*/ 1373434 h 1373434"/>
                <a:gd name="connsiteX8-627" fmla="*/ 0 w 6216319"/>
                <a:gd name="connsiteY8-628" fmla="*/ 71230 h 1373434"/>
                <a:gd name="connsiteX0-629" fmla="*/ 0 w 6216319"/>
                <a:gd name="connsiteY0-630" fmla="*/ 147399 h 1449603"/>
                <a:gd name="connsiteX1-631" fmla="*/ 323681 w 6216319"/>
                <a:gd name="connsiteY1-632" fmla="*/ 340339 h 1449603"/>
                <a:gd name="connsiteX2-633" fmla="*/ 2265770 w 6216319"/>
                <a:gd name="connsiteY2-634" fmla="*/ 655926 h 1449603"/>
                <a:gd name="connsiteX3-635" fmla="*/ 3244906 w 6216319"/>
                <a:gd name="connsiteY3-636" fmla="*/ 639742 h 1449603"/>
                <a:gd name="connsiteX4-637" fmla="*/ 4628644 w 6216319"/>
                <a:gd name="connsiteY4-638" fmla="*/ 1181909 h 1449603"/>
                <a:gd name="connsiteX5-639" fmla="*/ 5356927 w 6216319"/>
                <a:gd name="connsiteY5-640" fmla="*/ 1335657 h 1449603"/>
                <a:gd name="connsiteX6-641" fmla="*/ 6216319 w 6216319"/>
                <a:gd name="connsiteY6-642" fmla="*/ 1449603 h 1449603"/>
                <a:gd name="connsiteX7-643" fmla="*/ 0 w 6216319"/>
                <a:gd name="connsiteY7-644" fmla="*/ 1449603 h 1449603"/>
                <a:gd name="connsiteX8-645" fmla="*/ 0 w 6216319"/>
                <a:gd name="connsiteY8-646" fmla="*/ 147399 h 1449603"/>
                <a:gd name="connsiteX0-647" fmla="*/ 0 w 6216319"/>
                <a:gd name="connsiteY0-648" fmla="*/ 147399 h 1449603"/>
                <a:gd name="connsiteX1-649" fmla="*/ 323681 w 6216319"/>
                <a:gd name="connsiteY1-650" fmla="*/ 340339 h 1449603"/>
                <a:gd name="connsiteX2-651" fmla="*/ 2265770 w 6216319"/>
                <a:gd name="connsiteY2-652" fmla="*/ 655926 h 1449603"/>
                <a:gd name="connsiteX3-653" fmla="*/ 3244906 w 6216319"/>
                <a:gd name="connsiteY3-654" fmla="*/ 639742 h 1449603"/>
                <a:gd name="connsiteX4-655" fmla="*/ 4628644 w 6216319"/>
                <a:gd name="connsiteY4-656" fmla="*/ 1181909 h 1449603"/>
                <a:gd name="connsiteX5-657" fmla="*/ 5356927 w 6216319"/>
                <a:gd name="connsiteY5-658" fmla="*/ 1335657 h 1449603"/>
                <a:gd name="connsiteX6-659" fmla="*/ 6216319 w 6216319"/>
                <a:gd name="connsiteY6-660" fmla="*/ 1449603 h 1449603"/>
                <a:gd name="connsiteX7-661" fmla="*/ 0 w 6216319"/>
                <a:gd name="connsiteY7-662" fmla="*/ 1449603 h 1449603"/>
                <a:gd name="connsiteX8-663" fmla="*/ 0 w 6216319"/>
                <a:gd name="connsiteY8-664" fmla="*/ 147399 h 1449603"/>
                <a:gd name="connsiteX0-665" fmla="*/ 0 w 6216319"/>
                <a:gd name="connsiteY0-666" fmla="*/ 147399 h 1449603"/>
                <a:gd name="connsiteX1-667" fmla="*/ 323681 w 6216319"/>
                <a:gd name="connsiteY1-668" fmla="*/ 340339 h 1449603"/>
                <a:gd name="connsiteX2-669" fmla="*/ 2265770 w 6216319"/>
                <a:gd name="connsiteY2-670" fmla="*/ 655926 h 1449603"/>
                <a:gd name="connsiteX3-671" fmla="*/ 3244906 w 6216319"/>
                <a:gd name="connsiteY3-672" fmla="*/ 639742 h 1449603"/>
                <a:gd name="connsiteX4-673" fmla="*/ 4628644 w 6216319"/>
                <a:gd name="connsiteY4-674" fmla="*/ 1181909 h 1449603"/>
                <a:gd name="connsiteX5-675" fmla="*/ 5356927 w 6216319"/>
                <a:gd name="connsiteY5-676" fmla="*/ 1335657 h 1449603"/>
                <a:gd name="connsiteX6-677" fmla="*/ 6216319 w 6216319"/>
                <a:gd name="connsiteY6-678" fmla="*/ 1449603 h 1449603"/>
                <a:gd name="connsiteX7-679" fmla="*/ 0 w 6216319"/>
                <a:gd name="connsiteY7-680" fmla="*/ 1449603 h 1449603"/>
                <a:gd name="connsiteX8-681" fmla="*/ 0 w 6216319"/>
                <a:gd name="connsiteY8-682" fmla="*/ 147399 h 1449603"/>
                <a:gd name="connsiteX0-683" fmla="*/ 0 w 6216319"/>
                <a:gd name="connsiteY0-684" fmla="*/ 147399 h 1449603"/>
                <a:gd name="connsiteX1-685" fmla="*/ 323681 w 6216319"/>
                <a:gd name="connsiteY1-686" fmla="*/ 340339 h 1449603"/>
                <a:gd name="connsiteX2-687" fmla="*/ 2265770 w 6216319"/>
                <a:gd name="connsiteY2-688" fmla="*/ 655926 h 1449603"/>
                <a:gd name="connsiteX3-689" fmla="*/ 3244906 w 6216319"/>
                <a:gd name="connsiteY3-690" fmla="*/ 639742 h 1449603"/>
                <a:gd name="connsiteX4-691" fmla="*/ 4628644 w 6216319"/>
                <a:gd name="connsiteY4-692" fmla="*/ 1181909 h 1449603"/>
                <a:gd name="connsiteX5-693" fmla="*/ 5356927 w 6216319"/>
                <a:gd name="connsiteY5-694" fmla="*/ 1335657 h 1449603"/>
                <a:gd name="connsiteX6-695" fmla="*/ 6216319 w 6216319"/>
                <a:gd name="connsiteY6-696" fmla="*/ 1449603 h 1449603"/>
                <a:gd name="connsiteX7-697" fmla="*/ 0 w 6216319"/>
                <a:gd name="connsiteY7-698" fmla="*/ 1449603 h 1449603"/>
                <a:gd name="connsiteX8-699" fmla="*/ 0 w 6216319"/>
                <a:gd name="connsiteY8-700" fmla="*/ 147399 h 1449603"/>
                <a:gd name="connsiteX0-701" fmla="*/ 0 w 6216319"/>
                <a:gd name="connsiteY0-702" fmla="*/ 147399 h 1449603"/>
                <a:gd name="connsiteX1-703" fmla="*/ 323681 w 6216319"/>
                <a:gd name="connsiteY1-704" fmla="*/ 340339 h 1449603"/>
                <a:gd name="connsiteX2-705" fmla="*/ 2265770 w 6216319"/>
                <a:gd name="connsiteY2-706" fmla="*/ 655926 h 1449603"/>
                <a:gd name="connsiteX3-707" fmla="*/ 3244906 w 6216319"/>
                <a:gd name="connsiteY3-708" fmla="*/ 639742 h 1449603"/>
                <a:gd name="connsiteX4-709" fmla="*/ 4628644 w 6216319"/>
                <a:gd name="connsiteY4-710" fmla="*/ 1181909 h 1449603"/>
                <a:gd name="connsiteX5-711" fmla="*/ 5356927 w 6216319"/>
                <a:gd name="connsiteY5-712" fmla="*/ 1335657 h 1449603"/>
                <a:gd name="connsiteX6-713" fmla="*/ 6216319 w 6216319"/>
                <a:gd name="connsiteY6-714" fmla="*/ 1449603 h 1449603"/>
                <a:gd name="connsiteX7-715" fmla="*/ 0 w 6216319"/>
                <a:gd name="connsiteY7-716" fmla="*/ 1449603 h 1449603"/>
                <a:gd name="connsiteX8-717" fmla="*/ 0 w 6216319"/>
                <a:gd name="connsiteY8-718" fmla="*/ 147399 h 1449603"/>
                <a:gd name="connsiteX0-719" fmla="*/ 0 w 6216319"/>
                <a:gd name="connsiteY0-720" fmla="*/ 147399 h 1449603"/>
                <a:gd name="connsiteX1-721" fmla="*/ 323681 w 6216319"/>
                <a:gd name="connsiteY1-722" fmla="*/ 340339 h 1449603"/>
                <a:gd name="connsiteX2-723" fmla="*/ 2265770 w 6216319"/>
                <a:gd name="connsiteY2-724" fmla="*/ 655926 h 1449603"/>
                <a:gd name="connsiteX3-725" fmla="*/ 3244906 w 6216319"/>
                <a:gd name="connsiteY3-726" fmla="*/ 639742 h 1449603"/>
                <a:gd name="connsiteX4-727" fmla="*/ 4628644 w 6216319"/>
                <a:gd name="connsiteY4-728" fmla="*/ 1181909 h 1449603"/>
                <a:gd name="connsiteX5-729" fmla="*/ 5356927 w 6216319"/>
                <a:gd name="connsiteY5-730" fmla="*/ 1335657 h 1449603"/>
                <a:gd name="connsiteX6-731" fmla="*/ 6216319 w 6216319"/>
                <a:gd name="connsiteY6-732" fmla="*/ 1449603 h 1449603"/>
                <a:gd name="connsiteX7-733" fmla="*/ 0 w 6216319"/>
                <a:gd name="connsiteY7-734" fmla="*/ 1449603 h 1449603"/>
                <a:gd name="connsiteX8-735" fmla="*/ 0 w 6216319"/>
                <a:gd name="connsiteY8-736" fmla="*/ 147399 h 14496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59" y="connsiteY6-60"/>
                </a:cxn>
                <a:cxn ang="0">
                  <a:pos x="connsiteX7-89" y="connsiteY7-90"/>
                </a:cxn>
                <a:cxn ang="0">
                  <a:pos x="connsiteX8-123" y="connsiteY8-124"/>
                </a:cxn>
              </a:cxnLst>
              <a:rect l="l" t="t" r="r" b="b"/>
              <a:pathLst>
                <a:path w="6216319" h="1449603">
                  <a:moveTo>
                    <a:pt x="0" y="147399"/>
                  </a:moveTo>
                  <a:cubicBezTo>
                    <a:pt x="229007" y="145469"/>
                    <a:pt x="222661" y="142579"/>
                    <a:pt x="323681" y="340339"/>
                  </a:cubicBezTo>
                  <a:cubicBezTo>
                    <a:pt x="1138279" y="-367925"/>
                    <a:pt x="1885444" y="174450"/>
                    <a:pt x="2265770" y="655926"/>
                  </a:cubicBezTo>
                  <a:cubicBezTo>
                    <a:pt x="2462677" y="479250"/>
                    <a:pt x="2932015" y="355171"/>
                    <a:pt x="3244906" y="639742"/>
                  </a:cubicBezTo>
                  <a:cubicBezTo>
                    <a:pt x="3517337" y="171753"/>
                    <a:pt x="4733841" y="449580"/>
                    <a:pt x="4628644" y="1181909"/>
                  </a:cubicBezTo>
                  <a:cubicBezTo>
                    <a:pt x="4984694" y="1080758"/>
                    <a:pt x="5181328" y="1161569"/>
                    <a:pt x="5356927" y="1335657"/>
                  </a:cubicBezTo>
                  <a:cubicBezTo>
                    <a:pt x="5451606" y="1194156"/>
                    <a:pt x="6105728" y="1026010"/>
                    <a:pt x="6216319" y="1449603"/>
                  </a:cubicBezTo>
                  <a:lnTo>
                    <a:pt x="0" y="1449603"/>
                  </a:lnTo>
                  <a:lnTo>
                    <a:pt x="0" y="14739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39" name="Rectangle 6"/>
          <p:cNvSpPr/>
          <p:nvPr>
            <p:custDataLst>
              <p:tags r:id="rId1"/>
            </p:custDataLst>
          </p:nvPr>
        </p:nvSpPr>
        <p:spPr>
          <a:xfrm>
            <a:off x="4044950" y="1254760"/>
            <a:ext cx="3829050" cy="178689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关闭给料闸门，检查部件安装情况，确定无问题时，由专业人员在确保安全的情况下，启动电机（电机必需有正常的运行保护），空载运行</a:t>
            </a:r>
            <a:r>
              <a:rPr lang="en-US" altLang="zh-CN" sz="1100" dirty="0">
                <a:ea typeface="微软雅黑" panose="020B0503020204020204" pitchFamily="34" charset="-122"/>
              </a:rPr>
              <a:t>30min</a:t>
            </a:r>
            <a:r>
              <a:rPr lang="zh-CN" altLang="en-US" sz="1100" dirty="0">
                <a:ea typeface="微软雅黑" panose="020B0503020204020204" pitchFamily="34" charset="-122"/>
              </a:rPr>
              <a:t>后，再检查各部件运行情况良好，即可投入正常使用。给料量主要是靠调整给料机运行速度来调整，在一般情况下闸门不用作给料量的调整，仅在给料机维护时防止物料下落及料仓上下口串风。</a:t>
            </a:r>
            <a:endParaRPr lang="zh-CN" altLang="en-US" sz="1100" dirty="0">
              <a:ea typeface="微软雅黑" panose="020B0503020204020204" pitchFamily="34" charset="-122"/>
            </a:endParaRPr>
          </a:p>
        </p:txBody>
      </p:sp>
      <p:grpSp>
        <p:nvGrpSpPr>
          <p:cNvPr id="7" name="Group 64"/>
          <p:cNvGrpSpPr/>
          <p:nvPr/>
        </p:nvGrpSpPr>
        <p:grpSpPr>
          <a:xfrm>
            <a:off x="1281699" y="1614894"/>
            <a:ext cx="2413039" cy="2424368"/>
            <a:chOff x="7659605" y="1304764"/>
            <a:chExt cx="2454599" cy="2466123"/>
          </a:xfrm>
        </p:grpSpPr>
        <p:sp>
          <p:nvSpPr>
            <p:cNvPr id="14" name="Freeform: Shape 65"/>
            <p:cNvSpPr/>
            <p:nvPr/>
          </p:nvSpPr>
          <p:spPr bwMode="auto">
            <a:xfrm>
              <a:off x="7659605" y="2994942"/>
              <a:ext cx="774024" cy="775945"/>
            </a:xfrm>
            <a:custGeom>
              <a:avLst/>
              <a:gdLst>
                <a:gd name="T0" fmla="*/ 200 w 200"/>
                <a:gd name="T1" fmla="*/ 88 h 200"/>
                <a:gd name="T2" fmla="*/ 177 w 200"/>
                <a:gd name="T3" fmla="*/ 24 h 200"/>
                <a:gd name="T4" fmla="*/ 111 w 200"/>
                <a:gd name="T5" fmla="*/ 0 h 200"/>
                <a:gd name="T6" fmla="*/ 8 w 200"/>
                <a:gd name="T7" fmla="*/ 103 h 200"/>
                <a:gd name="T8" fmla="*/ 41 w 200"/>
                <a:gd name="T9" fmla="*/ 81 h 200"/>
                <a:gd name="T10" fmla="*/ 8 w 200"/>
                <a:gd name="T11" fmla="*/ 193 h 200"/>
                <a:gd name="T12" fmla="*/ 119 w 200"/>
                <a:gd name="T13" fmla="*/ 159 h 200"/>
                <a:gd name="T14" fmla="*/ 96 w 200"/>
                <a:gd name="T15" fmla="*/ 192 h 200"/>
                <a:gd name="T16" fmla="*/ 200 w 200"/>
                <a:gd name="T17" fmla="*/ 88 h 200"/>
                <a:gd name="T18" fmla="*/ 122 w 200"/>
                <a:gd name="T19" fmla="*/ 135 h 200"/>
                <a:gd name="T20" fmla="*/ 137 w 200"/>
                <a:gd name="T21" fmla="*/ 114 h 200"/>
                <a:gd name="T22" fmla="*/ 65 w 200"/>
                <a:gd name="T23" fmla="*/ 136 h 200"/>
                <a:gd name="T24" fmla="*/ 86 w 200"/>
                <a:gd name="T25" fmla="*/ 64 h 200"/>
                <a:gd name="T26" fmla="*/ 65 w 200"/>
                <a:gd name="T27" fmla="*/ 78 h 200"/>
                <a:gd name="T28" fmla="*/ 132 w 200"/>
                <a:gd name="T29" fmla="*/ 11 h 200"/>
                <a:gd name="T30" fmla="*/ 174 w 200"/>
                <a:gd name="T31" fmla="*/ 27 h 200"/>
                <a:gd name="T32" fmla="*/ 189 w 200"/>
                <a:gd name="T33" fmla="*/ 68 h 200"/>
                <a:gd name="T34" fmla="*/ 122 w 200"/>
                <a:gd name="T35" fmla="*/ 13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200">
                  <a:moveTo>
                    <a:pt x="200" y="88"/>
                  </a:moveTo>
                  <a:cubicBezTo>
                    <a:pt x="177" y="24"/>
                    <a:pt x="177" y="24"/>
                    <a:pt x="177" y="2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0"/>
                    <a:pt x="38" y="4"/>
                    <a:pt x="8" y="103"/>
                  </a:cubicBezTo>
                  <a:cubicBezTo>
                    <a:pt x="8" y="103"/>
                    <a:pt x="27" y="87"/>
                    <a:pt x="41" y="81"/>
                  </a:cubicBezTo>
                  <a:cubicBezTo>
                    <a:pt x="41" y="81"/>
                    <a:pt x="0" y="146"/>
                    <a:pt x="8" y="193"/>
                  </a:cubicBezTo>
                  <a:cubicBezTo>
                    <a:pt x="54" y="200"/>
                    <a:pt x="119" y="159"/>
                    <a:pt x="119" y="159"/>
                  </a:cubicBezTo>
                  <a:cubicBezTo>
                    <a:pt x="113" y="173"/>
                    <a:pt x="96" y="192"/>
                    <a:pt x="96" y="192"/>
                  </a:cubicBezTo>
                  <a:cubicBezTo>
                    <a:pt x="195" y="162"/>
                    <a:pt x="200" y="88"/>
                    <a:pt x="200" y="88"/>
                  </a:cubicBezTo>
                  <a:moveTo>
                    <a:pt x="122" y="135"/>
                  </a:moveTo>
                  <a:cubicBezTo>
                    <a:pt x="122" y="135"/>
                    <a:pt x="132" y="123"/>
                    <a:pt x="137" y="114"/>
                  </a:cubicBezTo>
                  <a:cubicBezTo>
                    <a:pt x="137" y="114"/>
                    <a:pt x="94" y="140"/>
                    <a:pt x="65" y="136"/>
                  </a:cubicBezTo>
                  <a:cubicBezTo>
                    <a:pt x="59" y="105"/>
                    <a:pt x="86" y="64"/>
                    <a:pt x="86" y="64"/>
                  </a:cubicBezTo>
                  <a:cubicBezTo>
                    <a:pt x="77" y="68"/>
                    <a:pt x="65" y="78"/>
                    <a:pt x="65" y="78"/>
                  </a:cubicBezTo>
                  <a:cubicBezTo>
                    <a:pt x="84" y="14"/>
                    <a:pt x="132" y="11"/>
                    <a:pt x="132" y="11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89" y="68"/>
                    <a:pt x="189" y="68"/>
                    <a:pt x="189" y="68"/>
                  </a:cubicBezTo>
                  <a:cubicBezTo>
                    <a:pt x="189" y="68"/>
                    <a:pt x="186" y="116"/>
                    <a:pt x="122" y="135"/>
                  </a:cubicBezTo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66"/>
            <p:cNvSpPr/>
            <p:nvPr/>
          </p:nvSpPr>
          <p:spPr bwMode="auto">
            <a:xfrm>
              <a:off x="7888164" y="3037196"/>
              <a:ext cx="503212" cy="501291"/>
            </a:xfrm>
            <a:custGeom>
              <a:avLst/>
              <a:gdLst>
                <a:gd name="T0" fmla="*/ 115 w 130"/>
                <a:gd name="T1" fmla="*/ 16 h 129"/>
                <a:gd name="T2" fmla="*/ 73 w 130"/>
                <a:gd name="T3" fmla="*/ 0 h 129"/>
                <a:gd name="T4" fmla="*/ 6 w 130"/>
                <a:gd name="T5" fmla="*/ 67 h 129"/>
                <a:gd name="T6" fmla="*/ 27 w 130"/>
                <a:gd name="T7" fmla="*/ 53 h 129"/>
                <a:gd name="T8" fmla="*/ 6 w 130"/>
                <a:gd name="T9" fmla="*/ 125 h 129"/>
                <a:gd name="T10" fmla="*/ 78 w 130"/>
                <a:gd name="T11" fmla="*/ 103 h 129"/>
                <a:gd name="T12" fmla="*/ 63 w 130"/>
                <a:gd name="T13" fmla="*/ 124 h 129"/>
                <a:gd name="T14" fmla="*/ 130 w 130"/>
                <a:gd name="T15" fmla="*/ 57 h 129"/>
                <a:gd name="T16" fmla="*/ 115 w 130"/>
                <a:gd name="T17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29">
                  <a:moveTo>
                    <a:pt x="115" y="16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25" y="3"/>
                    <a:pt x="6" y="67"/>
                  </a:cubicBezTo>
                  <a:cubicBezTo>
                    <a:pt x="6" y="67"/>
                    <a:pt x="18" y="57"/>
                    <a:pt x="27" y="53"/>
                  </a:cubicBezTo>
                  <a:cubicBezTo>
                    <a:pt x="27" y="53"/>
                    <a:pt x="0" y="94"/>
                    <a:pt x="6" y="125"/>
                  </a:cubicBezTo>
                  <a:cubicBezTo>
                    <a:pt x="35" y="129"/>
                    <a:pt x="78" y="103"/>
                    <a:pt x="78" y="103"/>
                  </a:cubicBezTo>
                  <a:cubicBezTo>
                    <a:pt x="73" y="112"/>
                    <a:pt x="63" y="124"/>
                    <a:pt x="63" y="124"/>
                  </a:cubicBezTo>
                  <a:cubicBezTo>
                    <a:pt x="127" y="105"/>
                    <a:pt x="130" y="57"/>
                    <a:pt x="130" y="57"/>
                  </a:cubicBezTo>
                  <a:cubicBezTo>
                    <a:pt x="115" y="16"/>
                    <a:pt x="115" y="16"/>
                    <a:pt x="115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67"/>
            <p:cNvSpPr/>
            <p:nvPr/>
          </p:nvSpPr>
          <p:spPr bwMode="auto">
            <a:xfrm>
              <a:off x="8410582" y="2727971"/>
              <a:ext cx="635738" cy="848930"/>
            </a:xfrm>
            <a:custGeom>
              <a:avLst/>
              <a:gdLst>
                <a:gd name="T0" fmla="*/ 164 w 164"/>
                <a:gd name="T1" fmla="*/ 55 h 219"/>
                <a:gd name="T2" fmla="*/ 133 w 164"/>
                <a:gd name="T3" fmla="*/ 180 h 219"/>
                <a:gd name="T4" fmla="*/ 0 w 164"/>
                <a:gd name="T5" fmla="*/ 219 h 219"/>
                <a:gd name="T6" fmla="*/ 27 w 164"/>
                <a:gd name="T7" fmla="*/ 82 h 219"/>
                <a:gd name="T8" fmla="*/ 109 w 164"/>
                <a:gd name="T9" fmla="*/ 0 h 219"/>
                <a:gd name="T10" fmla="*/ 164 w 164"/>
                <a:gd name="T11" fmla="*/ 5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219">
                  <a:moveTo>
                    <a:pt x="164" y="55"/>
                  </a:moveTo>
                  <a:cubicBezTo>
                    <a:pt x="133" y="180"/>
                    <a:pt x="133" y="180"/>
                    <a:pt x="133" y="18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93" y="147"/>
                    <a:pt x="27" y="82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64" y="55"/>
                    <a:pt x="164" y="55"/>
                    <a:pt x="164" y="55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7" name="Freeform: Shape 68"/>
            <p:cNvSpPr/>
            <p:nvPr/>
          </p:nvSpPr>
          <p:spPr bwMode="auto">
            <a:xfrm>
              <a:off x="7842068" y="2366887"/>
              <a:ext cx="847009" cy="639579"/>
            </a:xfrm>
            <a:custGeom>
              <a:avLst/>
              <a:gdLst>
                <a:gd name="T0" fmla="*/ 164 w 219"/>
                <a:gd name="T1" fmla="*/ 0 h 165"/>
                <a:gd name="T2" fmla="*/ 38 w 219"/>
                <a:gd name="T3" fmla="*/ 32 h 165"/>
                <a:gd name="T4" fmla="*/ 0 w 219"/>
                <a:gd name="T5" fmla="*/ 165 h 165"/>
                <a:gd name="T6" fmla="*/ 137 w 219"/>
                <a:gd name="T7" fmla="*/ 137 h 165"/>
                <a:gd name="T8" fmla="*/ 219 w 219"/>
                <a:gd name="T9" fmla="*/ 55 h 165"/>
                <a:gd name="T10" fmla="*/ 164 w 219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165">
                  <a:moveTo>
                    <a:pt x="164" y="0"/>
                  </a:moveTo>
                  <a:cubicBezTo>
                    <a:pt x="38" y="32"/>
                    <a:pt x="38" y="32"/>
                    <a:pt x="38" y="32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71" y="72"/>
                    <a:pt x="137" y="137"/>
                  </a:cubicBezTo>
                  <a:cubicBezTo>
                    <a:pt x="219" y="55"/>
                    <a:pt x="219" y="55"/>
                    <a:pt x="219" y="55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: Shape 69"/>
            <p:cNvSpPr/>
            <p:nvPr/>
          </p:nvSpPr>
          <p:spPr bwMode="auto">
            <a:xfrm>
              <a:off x="8654506" y="1685054"/>
              <a:ext cx="1081329" cy="1081330"/>
            </a:xfrm>
            <a:custGeom>
              <a:avLst/>
              <a:gdLst>
                <a:gd name="T0" fmla="*/ 61 w 279"/>
                <a:gd name="T1" fmla="*/ 221 h 279"/>
                <a:gd name="T2" fmla="*/ 148 w 279"/>
                <a:gd name="T3" fmla="*/ 279 h 279"/>
                <a:gd name="T4" fmla="*/ 279 w 279"/>
                <a:gd name="T5" fmla="*/ 78 h 279"/>
                <a:gd name="T6" fmla="*/ 233 w 279"/>
                <a:gd name="T7" fmla="*/ 48 h 279"/>
                <a:gd name="T8" fmla="*/ 204 w 279"/>
                <a:gd name="T9" fmla="*/ 7 h 279"/>
                <a:gd name="T10" fmla="*/ 202 w 279"/>
                <a:gd name="T11" fmla="*/ 0 h 279"/>
                <a:gd name="T12" fmla="*/ 0 w 279"/>
                <a:gd name="T13" fmla="*/ 131 h 279"/>
                <a:gd name="T14" fmla="*/ 8 w 279"/>
                <a:gd name="T15" fmla="*/ 147 h 279"/>
                <a:gd name="T16" fmla="*/ 61 w 279"/>
                <a:gd name="T17" fmla="*/ 22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279">
                  <a:moveTo>
                    <a:pt x="61" y="221"/>
                  </a:moveTo>
                  <a:cubicBezTo>
                    <a:pt x="83" y="243"/>
                    <a:pt x="111" y="264"/>
                    <a:pt x="148" y="279"/>
                  </a:cubicBezTo>
                  <a:cubicBezTo>
                    <a:pt x="207" y="212"/>
                    <a:pt x="249" y="138"/>
                    <a:pt x="279" y="78"/>
                  </a:cubicBezTo>
                  <a:cubicBezTo>
                    <a:pt x="259" y="70"/>
                    <a:pt x="244" y="60"/>
                    <a:pt x="233" y="48"/>
                  </a:cubicBezTo>
                  <a:cubicBezTo>
                    <a:pt x="218" y="34"/>
                    <a:pt x="210" y="19"/>
                    <a:pt x="204" y="7"/>
                  </a:cubicBezTo>
                  <a:cubicBezTo>
                    <a:pt x="203" y="4"/>
                    <a:pt x="202" y="2"/>
                    <a:pt x="202" y="0"/>
                  </a:cubicBezTo>
                  <a:cubicBezTo>
                    <a:pt x="141" y="29"/>
                    <a:pt x="67" y="72"/>
                    <a:pt x="0" y="131"/>
                  </a:cubicBezTo>
                  <a:cubicBezTo>
                    <a:pt x="2" y="136"/>
                    <a:pt x="5" y="141"/>
                    <a:pt x="8" y="147"/>
                  </a:cubicBezTo>
                  <a:cubicBezTo>
                    <a:pt x="18" y="168"/>
                    <a:pt x="35" y="196"/>
                    <a:pt x="61" y="221"/>
                  </a:cubicBezTo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70"/>
            <p:cNvSpPr/>
            <p:nvPr/>
          </p:nvSpPr>
          <p:spPr bwMode="auto">
            <a:xfrm>
              <a:off x="9476547" y="1487227"/>
              <a:ext cx="457117" cy="457117"/>
            </a:xfrm>
            <a:custGeom>
              <a:avLst/>
              <a:gdLst>
                <a:gd name="T0" fmla="*/ 29 w 118"/>
                <a:gd name="T1" fmla="*/ 91 h 118"/>
                <a:gd name="T2" fmla="*/ 72 w 118"/>
                <a:gd name="T3" fmla="*/ 118 h 118"/>
                <a:gd name="T4" fmla="*/ 118 w 118"/>
                <a:gd name="T5" fmla="*/ 0 h 118"/>
                <a:gd name="T6" fmla="*/ 0 w 118"/>
                <a:gd name="T7" fmla="*/ 46 h 118"/>
                <a:gd name="T8" fmla="*/ 3 w 118"/>
                <a:gd name="T9" fmla="*/ 53 h 118"/>
                <a:gd name="T10" fmla="*/ 29 w 118"/>
                <a:gd name="T11" fmla="*/ 9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18">
                  <a:moveTo>
                    <a:pt x="29" y="91"/>
                  </a:moveTo>
                  <a:cubicBezTo>
                    <a:pt x="40" y="102"/>
                    <a:pt x="54" y="111"/>
                    <a:pt x="72" y="118"/>
                  </a:cubicBezTo>
                  <a:cubicBezTo>
                    <a:pt x="104" y="50"/>
                    <a:pt x="118" y="0"/>
                    <a:pt x="118" y="0"/>
                  </a:cubicBezTo>
                  <a:cubicBezTo>
                    <a:pt x="118" y="0"/>
                    <a:pt x="69" y="14"/>
                    <a:pt x="0" y="46"/>
                  </a:cubicBezTo>
                  <a:cubicBezTo>
                    <a:pt x="1" y="48"/>
                    <a:pt x="2" y="50"/>
                    <a:pt x="3" y="53"/>
                  </a:cubicBezTo>
                  <a:cubicBezTo>
                    <a:pt x="8" y="64"/>
                    <a:pt x="16" y="78"/>
                    <a:pt x="29" y="91"/>
                  </a:cubicBezTo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: Shape 71"/>
            <p:cNvSpPr/>
            <p:nvPr/>
          </p:nvSpPr>
          <p:spPr bwMode="auto">
            <a:xfrm>
              <a:off x="8062943" y="2222838"/>
              <a:ext cx="1129346" cy="1137029"/>
            </a:xfrm>
            <a:custGeom>
              <a:avLst/>
              <a:gdLst>
                <a:gd name="T0" fmla="*/ 206 w 292"/>
                <a:gd name="T1" fmla="*/ 91 h 293"/>
                <a:gd name="T2" fmla="*/ 150 w 292"/>
                <a:gd name="T3" fmla="*/ 14 h 293"/>
                <a:gd name="T4" fmla="*/ 144 w 292"/>
                <a:gd name="T5" fmla="*/ 0 h 293"/>
                <a:gd name="T6" fmla="*/ 0 w 292"/>
                <a:gd name="T7" fmla="*/ 197 h 293"/>
                <a:gd name="T8" fmla="*/ 37 w 292"/>
                <a:gd name="T9" fmla="*/ 253 h 293"/>
                <a:gd name="T10" fmla="*/ 96 w 292"/>
                <a:gd name="T11" fmla="*/ 293 h 293"/>
                <a:gd name="T12" fmla="*/ 292 w 292"/>
                <a:gd name="T13" fmla="*/ 149 h 293"/>
                <a:gd name="T14" fmla="*/ 206 w 292"/>
                <a:gd name="T15" fmla="*/ 9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293">
                  <a:moveTo>
                    <a:pt x="206" y="91"/>
                  </a:moveTo>
                  <a:cubicBezTo>
                    <a:pt x="179" y="64"/>
                    <a:pt x="161" y="35"/>
                    <a:pt x="150" y="14"/>
                  </a:cubicBezTo>
                  <a:cubicBezTo>
                    <a:pt x="148" y="9"/>
                    <a:pt x="146" y="4"/>
                    <a:pt x="144" y="0"/>
                  </a:cubicBezTo>
                  <a:cubicBezTo>
                    <a:pt x="86" y="53"/>
                    <a:pt x="34" y="118"/>
                    <a:pt x="0" y="197"/>
                  </a:cubicBezTo>
                  <a:cubicBezTo>
                    <a:pt x="0" y="197"/>
                    <a:pt x="11" y="228"/>
                    <a:pt x="37" y="253"/>
                  </a:cubicBezTo>
                  <a:cubicBezTo>
                    <a:pt x="63" y="279"/>
                    <a:pt x="96" y="293"/>
                    <a:pt x="96" y="293"/>
                  </a:cubicBezTo>
                  <a:cubicBezTo>
                    <a:pt x="175" y="260"/>
                    <a:pt x="240" y="207"/>
                    <a:pt x="292" y="149"/>
                  </a:cubicBezTo>
                  <a:cubicBezTo>
                    <a:pt x="256" y="134"/>
                    <a:pt x="228" y="113"/>
                    <a:pt x="206" y="91"/>
                  </a:cubicBezTo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: Shape 72"/>
            <p:cNvSpPr/>
            <p:nvPr/>
          </p:nvSpPr>
          <p:spPr bwMode="auto">
            <a:xfrm>
              <a:off x="9438133" y="1665848"/>
              <a:ext cx="316908" cy="320750"/>
            </a:xfrm>
            <a:custGeom>
              <a:avLst/>
              <a:gdLst>
                <a:gd name="T0" fmla="*/ 31 w 82"/>
                <a:gd name="T1" fmla="*/ 53 h 83"/>
                <a:gd name="T2" fmla="*/ 77 w 82"/>
                <a:gd name="T3" fmla="*/ 83 h 83"/>
                <a:gd name="T4" fmla="*/ 82 w 82"/>
                <a:gd name="T5" fmla="*/ 72 h 83"/>
                <a:gd name="T6" fmla="*/ 39 w 82"/>
                <a:gd name="T7" fmla="*/ 45 h 83"/>
                <a:gd name="T8" fmla="*/ 13 w 82"/>
                <a:gd name="T9" fmla="*/ 7 h 83"/>
                <a:gd name="T10" fmla="*/ 10 w 82"/>
                <a:gd name="T11" fmla="*/ 0 h 83"/>
                <a:gd name="T12" fmla="*/ 0 w 82"/>
                <a:gd name="T13" fmla="*/ 5 h 83"/>
                <a:gd name="T14" fmla="*/ 2 w 82"/>
                <a:gd name="T15" fmla="*/ 12 h 83"/>
                <a:gd name="T16" fmla="*/ 31 w 82"/>
                <a:gd name="T17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3">
                  <a:moveTo>
                    <a:pt x="31" y="53"/>
                  </a:moveTo>
                  <a:cubicBezTo>
                    <a:pt x="42" y="65"/>
                    <a:pt x="57" y="75"/>
                    <a:pt x="77" y="83"/>
                  </a:cubicBezTo>
                  <a:cubicBezTo>
                    <a:pt x="78" y="79"/>
                    <a:pt x="80" y="76"/>
                    <a:pt x="82" y="72"/>
                  </a:cubicBezTo>
                  <a:cubicBezTo>
                    <a:pt x="64" y="65"/>
                    <a:pt x="50" y="56"/>
                    <a:pt x="39" y="45"/>
                  </a:cubicBezTo>
                  <a:cubicBezTo>
                    <a:pt x="26" y="32"/>
                    <a:pt x="18" y="18"/>
                    <a:pt x="13" y="7"/>
                  </a:cubicBezTo>
                  <a:cubicBezTo>
                    <a:pt x="12" y="4"/>
                    <a:pt x="11" y="2"/>
                    <a:pt x="10" y="0"/>
                  </a:cubicBezTo>
                  <a:cubicBezTo>
                    <a:pt x="7" y="2"/>
                    <a:pt x="3" y="3"/>
                    <a:pt x="0" y="5"/>
                  </a:cubicBezTo>
                  <a:cubicBezTo>
                    <a:pt x="0" y="7"/>
                    <a:pt x="1" y="9"/>
                    <a:pt x="2" y="12"/>
                  </a:cubicBezTo>
                  <a:cubicBezTo>
                    <a:pt x="8" y="24"/>
                    <a:pt x="16" y="39"/>
                    <a:pt x="31" y="5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73"/>
            <p:cNvSpPr/>
            <p:nvPr/>
          </p:nvSpPr>
          <p:spPr bwMode="auto">
            <a:xfrm>
              <a:off x="8619933" y="2192108"/>
              <a:ext cx="608848" cy="608848"/>
            </a:xfrm>
            <a:custGeom>
              <a:avLst/>
              <a:gdLst>
                <a:gd name="T0" fmla="*/ 62 w 157"/>
                <a:gd name="T1" fmla="*/ 99 h 157"/>
                <a:gd name="T2" fmla="*/ 148 w 157"/>
                <a:gd name="T3" fmla="*/ 157 h 157"/>
                <a:gd name="T4" fmla="*/ 157 w 157"/>
                <a:gd name="T5" fmla="*/ 148 h 157"/>
                <a:gd name="T6" fmla="*/ 70 w 157"/>
                <a:gd name="T7" fmla="*/ 90 h 157"/>
                <a:gd name="T8" fmla="*/ 17 w 157"/>
                <a:gd name="T9" fmla="*/ 16 h 157"/>
                <a:gd name="T10" fmla="*/ 9 w 157"/>
                <a:gd name="T11" fmla="*/ 0 h 157"/>
                <a:gd name="T12" fmla="*/ 0 w 157"/>
                <a:gd name="T13" fmla="*/ 8 h 157"/>
                <a:gd name="T14" fmla="*/ 6 w 157"/>
                <a:gd name="T15" fmla="*/ 22 h 157"/>
                <a:gd name="T16" fmla="*/ 62 w 157"/>
                <a:gd name="T17" fmla="*/ 9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57">
                  <a:moveTo>
                    <a:pt x="62" y="99"/>
                  </a:moveTo>
                  <a:cubicBezTo>
                    <a:pt x="84" y="121"/>
                    <a:pt x="112" y="142"/>
                    <a:pt x="148" y="157"/>
                  </a:cubicBezTo>
                  <a:cubicBezTo>
                    <a:pt x="151" y="154"/>
                    <a:pt x="154" y="151"/>
                    <a:pt x="157" y="148"/>
                  </a:cubicBezTo>
                  <a:cubicBezTo>
                    <a:pt x="120" y="133"/>
                    <a:pt x="92" y="112"/>
                    <a:pt x="70" y="90"/>
                  </a:cubicBezTo>
                  <a:cubicBezTo>
                    <a:pt x="44" y="65"/>
                    <a:pt x="27" y="37"/>
                    <a:pt x="17" y="16"/>
                  </a:cubicBezTo>
                  <a:cubicBezTo>
                    <a:pt x="14" y="10"/>
                    <a:pt x="11" y="5"/>
                    <a:pt x="9" y="0"/>
                  </a:cubicBezTo>
                  <a:cubicBezTo>
                    <a:pt x="6" y="3"/>
                    <a:pt x="3" y="6"/>
                    <a:pt x="0" y="8"/>
                  </a:cubicBezTo>
                  <a:cubicBezTo>
                    <a:pt x="2" y="12"/>
                    <a:pt x="4" y="17"/>
                    <a:pt x="6" y="22"/>
                  </a:cubicBezTo>
                  <a:cubicBezTo>
                    <a:pt x="17" y="43"/>
                    <a:pt x="35" y="72"/>
                    <a:pt x="62" y="9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Freeform: Shape 74"/>
            <p:cNvSpPr/>
            <p:nvPr/>
          </p:nvSpPr>
          <p:spPr bwMode="auto">
            <a:xfrm>
              <a:off x="8124404" y="2595445"/>
              <a:ext cx="693357" cy="695278"/>
            </a:xfrm>
            <a:custGeom>
              <a:avLst/>
              <a:gdLst>
                <a:gd name="T0" fmla="*/ 302 w 361"/>
                <a:gd name="T1" fmla="*/ 0 h 362"/>
                <a:gd name="T2" fmla="*/ 361 w 361"/>
                <a:gd name="T3" fmla="*/ 61 h 362"/>
                <a:gd name="T4" fmla="*/ 0 w 361"/>
                <a:gd name="T5" fmla="*/ 362 h 362"/>
                <a:gd name="T6" fmla="*/ 302 w 361"/>
                <a:gd name="T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362">
                  <a:moveTo>
                    <a:pt x="302" y="0"/>
                  </a:moveTo>
                  <a:lnTo>
                    <a:pt x="361" y="61"/>
                  </a:lnTo>
                  <a:lnTo>
                    <a:pt x="0" y="36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Freeform: Shape 75"/>
            <p:cNvSpPr/>
            <p:nvPr/>
          </p:nvSpPr>
          <p:spPr bwMode="auto">
            <a:xfrm>
              <a:off x="9820344" y="1304764"/>
              <a:ext cx="293860" cy="293860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Freeform: Shape 76"/>
            <p:cNvSpPr/>
            <p:nvPr/>
          </p:nvSpPr>
          <p:spPr bwMode="auto">
            <a:xfrm>
              <a:off x="9820344" y="1304764"/>
              <a:ext cx="293860" cy="293860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: Shape 77"/>
            <p:cNvSpPr/>
            <p:nvPr/>
          </p:nvSpPr>
          <p:spPr bwMode="auto">
            <a:xfrm>
              <a:off x="9096257" y="1952025"/>
              <a:ext cx="372608" cy="372608"/>
            </a:xfrm>
            <a:custGeom>
              <a:avLst/>
              <a:gdLst>
                <a:gd name="T0" fmla="*/ 79 w 96"/>
                <a:gd name="T1" fmla="*/ 79 h 96"/>
                <a:gd name="T2" fmla="*/ 17 w 96"/>
                <a:gd name="T3" fmla="*/ 79 h 96"/>
                <a:gd name="T4" fmla="*/ 17 w 96"/>
                <a:gd name="T5" fmla="*/ 17 h 96"/>
                <a:gd name="T6" fmla="*/ 79 w 96"/>
                <a:gd name="T7" fmla="*/ 17 h 96"/>
                <a:gd name="T8" fmla="*/ 79 w 96"/>
                <a:gd name="T9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79" y="79"/>
                  </a:moveTo>
                  <a:cubicBezTo>
                    <a:pt x="62" y="96"/>
                    <a:pt x="34" y="96"/>
                    <a:pt x="17" y="79"/>
                  </a:cubicBezTo>
                  <a:cubicBezTo>
                    <a:pt x="0" y="62"/>
                    <a:pt x="0" y="34"/>
                    <a:pt x="17" y="17"/>
                  </a:cubicBezTo>
                  <a:cubicBezTo>
                    <a:pt x="34" y="0"/>
                    <a:pt x="62" y="0"/>
                    <a:pt x="79" y="17"/>
                  </a:cubicBezTo>
                  <a:cubicBezTo>
                    <a:pt x="96" y="34"/>
                    <a:pt x="96" y="62"/>
                    <a:pt x="79" y="79"/>
                  </a:cubicBezTo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: Shape 78"/>
            <p:cNvSpPr/>
            <p:nvPr/>
          </p:nvSpPr>
          <p:spPr bwMode="auto">
            <a:xfrm>
              <a:off x="9096257" y="1952025"/>
              <a:ext cx="372608" cy="372608"/>
            </a:xfrm>
            <a:custGeom>
              <a:avLst/>
              <a:gdLst>
                <a:gd name="T0" fmla="*/ 48 w 96"/>
                <a:gd name="T1" fmla="*/ 96 h 96"/>
                <a:gd name="T2" fmla="*/ 14 w 96"/>
                <a:gd name="T3" fmla="*/ 82 h 96"/>
                <a:gd name="T4" fmla="*/ 0 w 96"/>
                <a:gd name="T5" fmla="*/ 48 h 96"/>
                <a:gd name="T6" fmla="*/ 14 w 96"/>
                <a:gd name="T7" fmla="*/ 14 h 96"/>
                <a:gd name="T8" fmla="*/ 48 w 96"/>
                <a:gd name="T9" fmla="*/ 0 h 96"/>
                <a:gd name="T10" fmla="*/ 82 w 96"/>
                <a:gd name="T11" fmla="*/ 14 h 96"/>
                <a:gd name="T12" fmla="*/ 96 w 96"/>
                <a:gd name="T13" fmla="*/ 48 h 96"/>
                <a:gd name="T14" fmla="*/ 82 w 96"/>
                <a:gd name="T15" fmla="*/ 82 h 96"/>
                <a:gd name="T16" fmla="*/ 48 w 96"/>
                <a:gd name="T17" fmla="*/ 96 h 96"/>
                <a:gd name="T18" fmla="*/ 48 w 96"/>
                <a:gd name="T19" fmla="*/ 10 h 96"/>
                <a:gd name="T20" fmla="*/ 21 w 96"/>
                <a:gd name="T21" fmla="*/ 21 h 96"/>
                <a:gd name="T22" fmla="*/ 10 w 96"/>
                <a:gd name="T23" fmla="*/ 48 h 96"/>
                <a:gd name="T24" fmla="*/ 21 w 96"/>
                <a:gd name="T25" fmla="*/ 75 h 96"/>
                <a:gd name="T26" fmla="*/ 48 w 96"/>
                <a:gd name="T27" fmla="*/ 86 h 96"/>
                <a:gd name="T28" fmla="*/ 75 w 96"/>
                <a:gd name="T29" fmla="*/ 75 h 96"/>
                <a:gd name="T30" fmla="*/ 86 w 96"/>
                <a:gd name="T31" fmla="*/ 48 h 96"/>
                <a:gd name="T32" fmla="*/ 75 w 96"/>
                <a:gd name="T33" fmla="*/ 21 h 96"/>
                <a:gd name="T34" fmla="*/ 48 w 96"/>
                <a:gd name="T35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35" y="96"/>
                    <a:pt x="23" y="91"/>
                    <a:pt x="14" y="82"/>
                  </a:cubicBezTo>
                  <a:cubicBezTo>
                    <a:pt x="5" y="73"/>
                    <a:pt x="0" y="61"/>
                    <a:pt x="0" y="48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8" y="0"/>
                  </a:cubicBezTo>
                  <a:cubicBezTo>
                    <a:pt x="61" y="0"/>
                    <a:pt x="73" y="5"/>
                    <a:pt x="82" y="14"/>
                  </a:cubicBezTo>
                  <a:cubicBezTo>
                    <a:pt x="91" y="23"/>
                    <a:pt x="96" y="35"/>
                    <a:pt x="96" y="48"/>
                  </a:cubicBezTo>
                  <a:cubicBezTo>
                    <a:pt x="96" y="61"/>
                    <a:pt x="91" y="73"/>
                    <a:pt x="82" y="82"/>
                  </a:cubicBezTo>
                  <a:cubicBezTo>
                    <a:pt x="73" y="91"/>
                    <a:pt x="61" y="96"/>
                    <a:pt x="48" y="96"/>
                  </a:cubicBezTo>
                  <a:moveTo>
                    <a:pt x="48" y="10"/>
                  </a:moveTo>
                  <a:cubicBezTo>
                    <a:pt x="38" y="10"/>
                    <a:pt x="28" y="14"/>
                    <a:pt x="21" y="21"/>
                  </a:cubicBezTo>
                  <a:cubicBezTo>
                    <a:pt x="14" y="28"/>
                    <a:pt x="10" y="38"/>
                    <a:pt x="10" y="48"/>
                  </a:cubicBezTo>
                  <a:cubicBezTo>
                    <a:pt x="10" y="58"/>
                    <a:pt x="14" y="68"/>
                    <a:pt x="21" y="75"/>
                  </a:cubicBezTo>
                  <a:cubicBezTo>
                    <a:pt x="28" y="82"/>
                    <a:pt x="38" y="86"/>
                    <a:pt x="48" y="86"/>
                  </a:cubicBezTo>
                  <a:cubicBezTo>
                    <a:pt x="58" y="86"/>
                    <a:pt x="68" y="82"/>
                    <a:pt x="75" y="75"/>
                  </a:cubicBezTo>
                  <a:cubicBezTo>
                    <a:pt x="82" y="68"/>
                    <a:pt x="86" y="58"/>
                    <a:pt x="86" y="48"/>
                  </a:cubicBezTo>
                  <a:cubicBezTo>
                    <a:pt x="86" y="38"/>
                    <a:pt x="82" y="28"/>
                    <a:pt x="75" y="21"/>
                  </a:cubicBezTo>
                  <a:cubicBezTo>
                    <a:pt x="68" y="14"/>
                    <a:pt x="58" y="10"/>
                    <a:pt x="48" y="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79"/>
            <p:cNvSpPr/>
            <p:nvPr/>
          </p:nvSpPr>
          <p:spPr bwMode="auto">
            <a:xfrm>
              <a:off x="9933662" y="1487227"/>
              <a:ext cx="0" cy="3842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Freeform: Shape 80"/>
            <p:cNvSpPr/>
            <p:nvPr/>
          </p:nvSpPr>
          <p:spPr bwMode="auto">
            <a:xfrm>
              <a:off x="8429788" y="2883544"/>
              <a:ext cx="689515" cy="480164"/>
            </a:xfrm>
            <a:custGeom>
              <a:avLst/>
              <a:gdLst>
                <a:gd name="T0" fmla="*/ 45 w 178"/>
                <a:gd name="T1" fmla="*/ 102 h 124"/>
                <a:gd name="T2" fmla="*/ 1 w 178"/>
                <a:gd name="T3" fmla="*/ 123 h 124"/>
                <a:gd name="T4" fmla="*/ 0 w 178"/>
                <a:gd name="T5" fmla="*/ 123 h 124"/>
                <a:gd name="T6" fmla="*/ 0 w 178"/>
                <a:gd name="T7" fmla="*/ 123 h 124"/>
                <a:gd name="T8" fmla="*/ 1 w 178"/>
                <a:gd name="T9" fmla="*/ 124 h 124"/>
                <a:gd name="T10" fmla="*/ 45 w 178"/>
                <a:gd name="T11" fmla="*/ 102 h 124"/>
                <a:gd name="T12" fmla="*/ 45 w 178"/>
                <a:gd name="T13" fmla="*/ 102 h 124"/>
                <a:gd name="T14" fmla="*/ 178 w 178"/>
                <a:gd name="T15" fmla="*/ 0 h 124"/>
                <a:gd name="T16" fmla="*/ 158 w 178"/>
                <a:gd name="T17" fmla="*/ 19 h 124"/>
                <a:gd name="T18" fmla="*/ 158 w 178"/>
                <a:gd name="T19" fmla="*/ 19 h 124"/>
                <a:gd name="T20" fmla="*/ 178 w 178"/>
                <a:gd name="T2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24">
                  <a:moveTo>
                    <a:pt x="45" y="102"/>
                  </a:moveTo>
                  <a:cubicBezTo>
                    <a:pt x="31" y="110"/>
                    <a:pt x="16" y="117"/>
                    <a:pt x="1" y="123"/>
                  </a:cubicBezTo>
                  <a:cubicBezTo>
                    <a:pt x="1" y="123"/>
                    <a:pt x="1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6" y="117"/>
                    <a:pt x="31" y="110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moveTo>
                    <a:pt x="178" y="0"/>
                  </a:moveTo>
                  <a:cubicBezTo>
                    <a:pt x="172" y="6"/>
                    <a:pt x="165" y="13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65" y="13"/>
                    <a:pt x="172" y="6"/>
                    <a:pt x="178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Freeform: Shape 81"/>
            <p:cNvSpPr/>
            <p:nvPr/>
          </p:nvSpPr>
          <p:spPr bwMode="auto">
            <a:xfrm>
              <a:off x="8410582" y="3352184"/>
              <a:ext cx="19206" cy="7682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5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1"/>
                    <a:pt x="0" y="0"/>
                  </a:cubicBezTo>
                </a:path>
              </a:pathLst>
            </a:custGeom>
            <a:solidFill>
              <a:srgbClr val="E5C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: Shape 82"/>
            <p:cNvSpPr/>
            <p:nvPr/>
          </p:nvSpPr>
          <p:spPr bwMode="auto">
            <a:xfrm>
              <a:off x="8604568" y="2956529"/>
              <a:ext cx="437909" cy="320750"/>
            </a:xfrm>
            <a:custGeom>
              <a:avLst/>
              <a:gdLst>
                <a:gd name="T0" fmla="*/ 113 w 113"/>
                <a:gd name="T1" fmla="*/ 0 h 83"/>
                <a:gd name="T2" fmla="*/ 0 w 113"/>
                <a:gd name="T3" fmla="*/ 83 h 83"/>
                <a:gd name="T4" fmla="*/ 0 w 113"/>
                <a:gd name="T5" fmla="*/ 83 h 83"/>
                <a:gd name="T6" fmla="*/ 113 w 113"/>
                <a:gd name="T7" fmla="*/ 0 h 83"/>
                <a:gd name="T8" fmla="*/ 113 w 11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3">
                  <a:moveTo>
                    <a:pt x="113" y="0"/>
                  </a:moveTo>
                  <a:cubicBezTo>
                    <a:pt x="80" y="31"/>
                    <a:pt x="42" y="60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42" y="60"/>
                    <a:pt x="80" y="31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: Shape 83"/>
            <p:cNvSpPr/>
            <p:nvPr/>
          </p:nvSpPr>
          <p:spPr bwMode="auto">
            <a:xfrm>
              <a:off x="9057843" y="1944343"/>
              <a:ext cx="674150" cy="822041"/>
            </a:xfrm>
            <a:custGeom>
              <a:avLst/>
              <a:gdLst>
                <a:gd name="T0" fmla="*/ 153 w 174"/>
                <a:gd name="T1" fmla="*/ 0 h 212"/>
                <a:gd name="T2" fmla="*/ 101 w 174"/>
                <a:gd name="T3" fmla="*/ 71 h 212"/>
                <a:gd name="T4" fmla="*/ 92 w 174"/>
                <a:gd name="T5" fmla="*/ 84 h 212"/>
                <a:gd name="T6" fmla="*/ 89 w 174"/>
                <a:gd name="T7" fmla="*/ 87 h 212"/>
                <a:gd name="T8" fmla="*/ 0 w 174"/>
                <a:gd name="T9" fmla="*/ 189 h 212"/>
                <a:gd name="T10" fmla="*/ 44 w 174"/>
                <a:gd name="T11" fmla="*/ 212 h 212"/>
                <a:gd name="T12" fmla="*/ 174 w 174"/>
                <a:gd name="T13" fmla="*/ 11 h 212"/>
                <a:gd name="T14" fmla="*/ 153 w 174"/>
                <a:gd name="T15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212">
                  <a:moveTo>
                    <a:pt x="153" y="0"/>
                  </a:moveTo>
                  <a:cubicBezTo>
                    <a:pt x="138" y="22"/>
                    <a:pt x="121" y="46"/>
                    <a:pt x="101" y="71"/>
                  </a:cubicBezTo>
                  <a:cubicBezTo>
                    <a:pt x="99" y="76"/>
                    <a:pt x="96" y="80"/>
                    <a:pt x="92" y="84"/>
                  </a:cubicBezTo>
                  <a:cubicBezTo>
                    <a:pt x="91" y="85"/>
                    <a:pt x="90" y="86"/>
                    <a:pt x="89" y="87"/>
                  </a:cubicBezTo>
                  <a:cubicBezTo>
                    <a:pt x="63" y="120"/>
                    <a:pt x="33" y="155"/>
                    <a:pt x="0" y="189"/>
                  </a:cubicBezTo>
                  <a:cubicBezTo>
                    <a:pt x="13" y="198"/>
                    <a:pt x="28" y="206"/>
                    <a:pt x="44" y="212"/>
                  </a:cubicBezTo>
                  <a:cubicBezTo>
                    <a:pt x="103" y="145"/>
                    <a:pt x="145" y="71"/>
                    <a:pt x="174" y="11"/>
                  </a:cubicBezTo>
                  <a:cubicBezTo>
                    <a:pt x="166" y="8"/>
                    <a:pt x="159" y="4"/>
                    <a:pt x="153" y="0"/>
                  </a:cubicBezTo>
                </a:path>
              </a:pathLst>
            </a:custGeom>
            <a:solidFill>
              <a:srgbClr val="13436C">
                <a:alpha val="3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: Shape 84"/>
            <p:cNvSpPr/>
            <p:nvPr/>
          </p:nvSpPr>
          <p:spPr bwMode="auto">
            <a:xfrm>
              <a:off x="9674374" y="1583260"/>
              <a:ext cx="224717" cy="361084"/>
            </a:xfrm>
            <a:custGeom>
              <a:avLst/>
              <a:gdLst>
                <a:gd name="T0" fmla="*/ 58 w 58"/>
                <a:gd name="T1" fmla="*/ 0 h 93"/>
                <a:gd name="T2" fmla="*/ 52 w 58"/>
                <a:gd name="T3" fmla="*/ 1 h 93"/>
                <a:gd name="T4" fmla="*/ 0 w 58"/>
                <a:gd name="T5" fmla="*/ 83 h 93"/>
                <a:gd name="T6" fmla="*/ 20 w 58"/>
                <a:gd name="T7" fmla="*/ 93 h 93"/>
                <a:gd name="T8" fmla="*/ 58 w 5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3">
                  <a:moveTo>
                    <a:pt x="58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41" y="20"/>
                    <a:pt x="24" y="49"/>
                    <a:pt x="0" y="83"/>
                  </a:cubicBezTo>
                  <a:cubicBezTo>
                    <a:pt x="6" y="87"/>
                    <a:pt x="13" y="90"/>
                    <a:pt x="20" y="93"/>
                  </a:cubicBezTo>
                  <a:cubicBezTo>
                    <a:pt x="39" y="53"/>
                    <a:pt x="51" y="20"/>
                    <a:pt x="58" y="0"/>
                  </a:cubicBezTo>
                </a:path>
              </a:pathLst>
            </a:custGeom>
            <a:solidFill>
              <a:srgbClr val="13436C">
                <a:alpha val="3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: Shape 85"/>
            <p:cNvSpPr/>
            <p:nvPr/>
          </p:nvSpPr>
          <p:spPr bwMode="auto">
            <a:xfrm>
              <a:off x="8299183" y="2712605"/>
              <a:ext cx="893105" cy="647261"/>
            </a:xfrm>
            <a:custGeom>
              <a:avLst/>
              <a:gdLst>
                <a:gd name="T0" fmla="*/ 188 w 231"/>
                <a:gd name="T1" fmla="*/ 0 h 167"/>
                <a:gd name="T2" fmla="*/ 0 w 231"/>
                <a:gd name="T3" fmla="*/ 147 h 167"/>
                <a:gd name="T4" fmla="*/ 29 w 231"/>
                <a:gd name="T5" fmla="*/ 165 h 167"/>
                <a:gd name="T6" fmla="*/ 34 w 231"/>
                <a:gd name="T7" fmla="*/ 167 h 167"/>
                <a:gd name="T8" fmla="*/ 35 w 231"/>
                <a:gd name="T9" fmla="*/ 167 h 167"/>
                <a:gd name="T10" fmla="*/ 79 w 231"/>
                <a:gd name="T11" fmla="*/ 146 h 167"/>
                <a:gd name="T12" fmla="*/ 192 w 231"/>
                <a:gd name="T13" fmla="*/ 63 h 167"/>
                <a:gd name="T14" fmla="*/ 212 w 231"/>
                <a:gd name="T15" fmla="*/ 44 h 167"/>
                <a:gd name="T16" fmla="*/ 231 w 231"/>
                <a:gd name="T17" fmla="*/ 23 h 167"/>
                <a:gd name="T18" fmla="*/ 188 w 231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" h="167">
                  <a:moveTo>
                    <a:pt x="188" y="0"/>
                  </a:moveTo>
                  <a:cubicBezTo>
                    <a:pt x="133" y="55"/>
                    <a:pt x="70" y="108"/>
                    <a:pt x="0" y="147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32" y="166"/>
                    <a:pt x="33" y="166"/>
                    <a:pt x="34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50" y="161"/>
                    <a:pt x="65" y="154"/>
                    <a:pt x="79" y="146"/>
                  </a:cubicBezTo>
                  <a:cubicBezTo>
                    <a:pt x="121" y="123"/>
                    <a:pt x="159" y="94"/>
                    <a:pt x="192" y="63"/>
                  </a:cubicBezTo>
                  <a:cubicBezTo>
                    <a:pt x="199" y="57"/>
                    <a:pt x="206" y="50"/>
                    <a:pt x="212" y="44"/>
                  </a:cubicBezTo>
                  <a:cubicBezTo>
                    <a:pt x="219" y="37"/>
                    <a:pt x="225" y="30"/>
                    <a:pt x="231" y="23"/>
                  </a:cubicBezTo>
                  <a:cubicBezTo>
                    <a:pt x="215" y="17"/>
                    <a:pt x="201" y="9"/>
                    <a:pt x="188" y="0"/>
                  </a:cubicBezTo>
                </a:path>
              </a:pathLst>
            </a:custGeom>
            <a:solidFill>
              <a:srgbClr val="13436C">
                <a:alpha val="3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: Shape 86"/>
            <p:cNvSpPr/>
            <p:nvPr/>
          </p:nvSpPr>
          <p:spPr bwMode="auto">
            <a:xfrm>
              <a:off x="9649405" y="1905930"/>
              <a:ext cx="101794" cy="80667"/>
            </a:xfrm>
            <a:custGeom>
              <a:avLst/>
              <a:gdLst>
                <a:gd name="T0" fmla="*/ 6 w 26"/>
                <a:gd name="T1" fmla="*/ 0 h 21"/>
                <a:gd name="T2" fmla="*/ 0 w 26"/>
                <a:gd name="T3" fmla="*/ 10 h 21"/>
                <a:gd name="T4" fmla="*/ 21 w 26"/>
                <a:gd name="T5" fmla="*/ 21 h 21"/>
                <a:gd name="T6" fmla="*/ 26 w 26"/>
                <a:gd name="T7" fmla="*/ 10 h 21"/>
                <a:gd name="T8" fmla="*/ 6 w 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6" y="14"/>
                    <a:pt x="13" y="18"/>
                    <a:pt x="21" y="21"/>
                  </a:cubicBezTo>
                  <a:cubicBezTo>
                    <a:pt x="23" y="17"/>
                    <a:pt x="25" y="13"/>
                    <a:pt x="26" y="10"/>
                  </a:cubicBezTo>
                  <a:cubicBezTo>
                    <a:pt x="19" y="7"/>
                    <a:pt x="12" y="4"/>
                    <a:pt x="6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Freeform: Shape 87"/>
            <p:cNvSpPr/>
            <p:nvPr/>
          </p:nvSpPr>
          <p:spPr bwMode="auto">
            <a:xfrm>
              <a:off x="9027112" y="2678033"/>
              <a:ext cx="201669" cy="122922"/>
            </a:xfrm>
            <a:custGeom>
              <a:avLst/>
              <a:gdLst>
                <a:gd name="T0" fmla="*/ 8 w 52"/>
                <a:gd name="T1" fmla="*/ 0 h 32"/>
                <a:gd name="T2" fmla="*/ 0 w 52"/>
                <a:gd name="T3" fmla="*/ 9 h 32"/>
                <a:gd name="T4" fmla="*/ 43 w 52"/>
                <a:gd name="T5" fmla="*/ 32 h 32"/>
                <a:gd name="T6" fmla="*/ 52 w 52"/>
                <a:gd name="T7" fmla="*/ 23 h 32"/>
                <a:gd name="T8" fmla="*/ 8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8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13" y="18"/>
                    <a:pt x="27" y="26"/>
                    <a:pt x="43" y="32"/>
                  </a:cubicBezTo>
                  <a:cubicBezTo>
                    <a:pt x="46" y="29"/>
                    <a:pt x="49" y="26"/>
                    <a:pt x="52" y="23"/>
                  </a:cubicBezTo>
                  <a:cubicBezTo>
                    <a:pt x="36" y="17"/>
                    <a:pt x="21" y="9"/>
                    <a:pt x="8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Freeform: Shape 88"/>
            <p:cNvSpPr/>
            <p:nvPr/>
          </p:nvSpPr>
          <p:spPr bwMode="auto">
            <a:xfrm>
              <a:off x="9874122" y="1494909"/>
              <a:ext cx="55699" cy="92191"/>
            </a:xfrm>
            <a:custGeom>
              <a:avLst/>
              <a:gdLst>
                <a:gd name="T0" fmla="*/ 14 w 14"/>
                <a:gd name="T1" fmla="*/ 0 h 24"/>
                <a:gd name="T2" fmla="*/ 13 w 14"/>
                <a:gd name="T3" fmla="*/ 0 h 24"/>
                <a:gd name="T4" fmla="*/ 0 w 14"/>
                <a:gd name="T5" fmla="*/ 24 h 24"/>
                <a:gd name="T6" fmla="*/ 6 w 14"/>
                <a:gd name="T7" fmla="*/ 23 h 24"/>
                <a:gd name="T8" fmla="*/ 14 w 1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"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9" y="9"/>
                    <a:pt x="0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10"/>
                    <a:pt x="13" y="2"/>
                    <a:pt x="14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: Shape 89"/>
            <p:cNvSpPr/>
            <p:nvPr/>
          </p:nvSpPr>
          <p:spPr bwMode="auto">
            <a:xfrm>
              <a:off x="9401641" y="2218997"/>
              <a:ext cx="48016" cy="63382"/>
            </a:xfrm>
            <a:custGeom>
              <a:avLst/>
              <a:gdLst>
                <a:gd name="T0" fmla="*/ 12 w 12"/>
                <a:gd name="T1" fmla="*/ 0 h 16"/>
                <a:gd name="T2" fmla="*/ 0 w 12"/>
                <a:gd name="T3" fmla="*/ 16 h 16"/>
                <a:gd name="T4" fmla="*/ 3 w 12"/>
                <a:gd name="T5" fmla="*/ 13 h 16"/>
                <a:gd name="T6" fmla="*/ 12 w 1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12" y="0"/>
                  </a:moveTo>
                  <a:cubicBezTo>
                    <a:pt x="8" y="5"/>
                    <a:pt x="5" y="11"/>
                    <a:pt x="0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7" y="9"/>
                    <a:pt x="10" y="5"/>
                    <a:pt x="12" y="0"/>
                  </a:cubicBezTo>
                </a:path>
              </a:pathLst>
            </a:custGeom>
            <a:solidFill>
              <a:srgbClr val="1433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Rectangle 94"/>
          <p:cNvSpPr/>
          <p:nvPr>
            <p:custDataLst>
              <p:tags r:id="rId2"/>
            </p:custDataLst>
          </p:nvPr>
        </p:nvSpPr>
        <p:spPr>
          <a:xfrm>
            <a:off x="3980180" y="3211830"/>
            <a:ext cx="3987800" cy="636905"/>
          </a:xfrm>
          <a:prstGeom prst="rect">
            <a:avLst/>
          </a:prstGeom>
        </p:spPr>
        <p:txBody>
          <a:bodyPr wrap="square">
            <a:normAutofit lnSpcReduction="20000"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在给料机正常工作中，应进行日常检查和维护，主要是零部件运行及磨损情况，如遇异常问题请及时与生产厂家联系。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2" name="Title 1"/>
          <p:cNvSpPr txBox="1"/>
          <p:nvPr/>
        </p:nvSpPr>
        <p:spPr>
          <a:xfrm>
            <a:off x="611505" y="339725"/>
            <a:ext cx="3528060" cy="37973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accent4">
                    <a:lumMod val="100000"/>
                  </a:schemeClr>
                </a:solidFill>
                <a:ea typeface="微软雅黑" panose="020B0503020204020204" pitchFamily="34" charset="-122"/>
                <a:sym typeface="+mn-ea"/>
              </a:rPr>
              <a:t>GLL4400/30/B</a:t>
            </a:r>
            <a:r>
              <a:rPr lang="zh-CN" altLang="en-US" sz="1600" b="1" dirty="0">
                <a:solidFill>
                  <a:schemeClr val="accent4">
                    <a:lumMod val="100000"/>
                  </a:schemeClr>
                </a:solidFill>
                <a:ea typeface="微软雅黑" panose="020B0503020204020204" pitchFamily="34" charset="-122"/>
                <a:sym typeface="+mn-ea"/>
              </a:rPr>
              <a:t>链式给煤机调试说明</a:t>
            </a:r>
            <a:endParaRPr lang="en-GB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</a:rPr>
              <a:t>延时符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0" y="0"/>
            <a:ext cx="5004048" cy="5143500"/>
          </a:xfrm>
          <a:prstGeom prst="triangle">
            <a:avLst>
              <a:gd name="adj" fmla="val 0"/>
            </a:avLst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1520" y="267494"/>
            <a:ext cx="8640960" cy="460851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27375" y="2633897"/>
            <a:ext cx="42783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50" dirty="0">
                <a:solidFill>
                  <a:srgbClr val="1F273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Please click here to modify the text for example </a:t>
            </a:r>
            <a:endParaRPr kumimoji="1" lang="en-US" altLang="zh-CN" sz="1050" dirty="0">
              <a:solidFill>
                <a:srgbClr val="1F27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kumimoji="1" lang="en-US" altLang="zh-CN" sz="1050" dirty="0">
                <a:solidFill>
                  <a:srgbClr val="1F273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The text here you may post texts</a:t>
            </a:r>
            <a:endParaRPr kumimoji="1" lang="zh-CN" altLang="en-US" sz="1050" dirty="0">
              <a:solidFill>
                <a:srgbClr val="1F27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076056" y="2434859"/>
            <a:ext cx="2448272" cy="0"/>
          </a:xfrm>
          <a:prstGeom prst="line">
            <a:avLst/>
          </a:prstGeom>
          <a:ln w="28575">
            <a:solidFill>
              <a:srgbClr val="3B3B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419872" y="1447032"/>
            <a:ext cx="637270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en-US" altLang="zh-CN" sz="4950" dirty="0">
                <a:solidFill>
                  <a:srgbClr val="3B3B3B"/>
                </a:solidFill>
                <a:latin typeface="华文细黑" panose="02010600040101010101" charset="-122"/>
                <a:ea typeface="华文细黑" panose="02010600040101010101" charset="-122"/>
              </a:rPr>
              <a:t>THANK YOU</a:t>
            </a:r>
            <a:endParaRPr lang="en-US" altLang="zh-CN" sz="4950" dirty="0">
              <a:solidFill>
                <a:srgbClr val="3B3B3B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44707" y="3140446"/>
            <a:ext cx="26468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感谢一路有你</a:t>
            </a:r>
            <a:endParaRPr lang="zh-CN" altLang="en-US" sz="3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/>
      <p:bldP spid="24" grpId="0"/>
      <p:bldP spid="24" grpId="1"/>
      <p:bldP spid="24" grpId="2"/>
    </p:bldLst>
  </p:timing>
</p:sld>
</file>

<file path=ppt/tags/tag1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2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3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4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5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6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7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8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9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10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11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12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13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14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15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16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17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18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19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20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21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22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23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24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25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26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27.xml><?xml version="1.0" encoding="utf-8"?>
<p:tagLst xmlns:p="http://schemas.openxmlformats.org/presentationml/2006/main">
  <p:tag name="KSO_WM_DIAGRAM_VIRTUALLY_FRAME" val="{&quot;height&quot;:212.22086614173227,&quot;left&quot;:371.339842519685,&quot;top&quot;:94.77149606299213,&quot;width&quot;:251.11763779527556}"/>
</p:tagLst>
</file>

<file path=ppt/tags/tag28.xml><?xml version="1.0" encoding="utf-8"?>
<p:tagLst xmlns:p="http://schemas.openxmlformats.org/presentationml/2006/main">
  <p:tag name="KSO_WM_DIAGRAM_VIRTUALLY_FRAME" val="{&quot;height&quot;:150.5703937007874,&quot;left&quot;:42.45,&quot;top&quot;:167.3796062992126,&quot;width&quot;:295.02968503937007}"/>
</p:tagLst>
</file>

<file path=ppt/tags/tag29.xml><?xml version="1.0" encoding="utf-8"?>
<p:tagLst xmlns:p="http://schemas.openxmlformats.org/presentationml/2006/main">
  <p:tag name="KSO_WM_DIAGRAM_VIRTUALLY_FRAME" val="{&quot;height&quot;:150.5703937007874,&quot;left&quot;:42.45,&quot;top&quot;:167.3796062992126,&quot;width&quot;:295.02968503937007}"/>
</p:tagLst>
</file>

<file path=ppt/tags/tag30.xml><?xml version="1.0" encoding="utf-8"?>
<p:tagLst xmlns:p="http://schemas.openxmlformats.org/presentationml/2006/main">
  <p:tag name="KSO_WM_DIAGRAM_VIRTUALLY_FRAME" val="{&quot;height&quot;:150.5703937007874,&quot;left&quot;:42.45,&quot;top&quot;:167.3796062992126,&quot;width&quot;:295.02968503937007}"/>
</p:tagLst>
</file>

<file path=ppt/tags/tag31.xml><?xml version="1.0" encoding="utf-8"?>
<p:tagLst xmlns:p="http://schemas.openxmlformats.org/presentationml/2006/main">
  <p:tag name="KSO_WM_DIAGRAM_VIRTUALLY_FRAME" val="{&quot;height&quot;:150.5703937007874,&quot;left&quot;:42.45,&quot;top&quot;:167.3796062992126,&quot;width&quot;:295.02968503937007}"/>
</p:tagLst>
</file>

<file path=ppt/tags/tag32.xml><?xml version="1.0" encoding="utf-8"?>
<p:tagLst xmlns:p="http://schemas.openxmlformats.org/presentationml/2006/main">
  <p:tag name="ISLIDE.DIAGRAM" val="0228d85c-d1d0-478a-a6a9-639c7f5f9799"/>
</p:tagLst>
</file>

<file path=ppt/tags/tag33.xml><?xml version="1.0" encoding="utf-8"?>
<p:tagLst xmlns:p="http://schemas.openxmlformats.org/presentationml/2006/main">
  <p:tag name="KSO_WM_DIAGRAM_VIRTUALLY_FRAME" val="{&quot;height&quot;:194.4896062992126,&quot;left&quot;:360.9543307086614,&quot;top&quot;:105.25519685039369,&quot;width&quot;:341.6250393700788}"/>
</p:tagLst>
</file>

<file path=ppt/tags/tag34.xml><?xml version="1.0" encoding="utf-8"?>
<p:tagLst xmlns:p="http://schemas.openxmlformats.org/presentationml/2006/main">
  <p:tag name="KSO_WM_DIAGRAM_VIRTUALLY_FRAME" val="{&quot;height&quot;:194.4896062992126,&quot;left&quot;:360.9543307086614,&quot;top&quot;:105.25519685039369,&quot;width&quot;:341.6250393700788}"/>
</p:tagLst>
</file>

<file path=ppt/tags/tag35.xml><?xml version="1.0" encoding="utf-8"?>
<p:tagLst xmlns:p="http://schemas.openxmlformats.org/presentationml/2006/main">
  <p:tag name="KSO_WM_DIAGRAM_VIRTUALLY_FRAME" val="{&quot;height&quot;:194.4896062992126,&quot;left&quot;:360.9543307086614,&quot;top&quot;:105.25519685039369,&quot;width&quot;:341.6250393700788}"/>
</p:tagLst>
</file>

<file path=ppt/tags/tag36.xml><?xml version="1.0" encoding="utf-8"?>
<p:tagLst xmlns:p="http://schemas.openxmlformats.org/presentationml/2006/main">
  <p:tag name="KSO_WM_DIAGRAM_VIRTUALLY_FRAME" val="{&quot;height&quot;:194.4896062992126,&quot;left&quot;:360.9543307086614,&quot;top&quot;:105.25519685039369,&quot;width&quot;:341.6250393700788}"/>
</p:tagLst>
</file>

<file path=ppt/tags/tag37.xml><?xml version="1.0" encoding="utf-8"?>
<p:tagLst xmlns:p="http://schemas.openxmlformats.org/presentationml/2006/main">
  <p:tag name="KSO_WM_DIAGRAM_VIRTUALLY_FRAME" val="{&quot;height&quot;:194.4896062992126,&quot;left&quot;:360.9543307086614,&quot;top&quot;:105.25519685039369,&quot;width&quot;:341.6250393700788}"/>
</p:tagLst>
</file>

<file path=ppt/tags/tag38.xml><?xml version="1.0" encoding="utf-8"?>
<p:tagLst xmlns:p="http://schemas.openxmlformats.org/presentationml/2006/main">
  <p:tag name="KSO_WM_DIAGRAM_VIRTUALLY_FRAME" val="{&quot;height&quot;:193.5,&quot;left&quot;:224.1259055118111,&quot;top&quot;:83.31889763779527,&quot;width&quot;:419.65}"/>
</p:tagLst>
</file>

<file path=ppt/tags/tag39.xml><?xml version="1.0" encoding="utf-8"?>
<p:tagLst xmlns:p="http://schemas.openxmlformats.org/presentationml/2006/main">
  <p:tag name="KSO_WM_DIAGRAM_VIRTUALLY_FRAME" val="{&quot;height&quot;:193.5,&quot;left&quot;:224.1259055118111,&quot;top&quot;:83.31889763779527,&quot;width&quot;:419.65}"/>
</p:tagLst>
</file>

<file path=ppt/tags/tag40.xml><?xml version="1.0" encoding="utf-8"?>
<p:tagLst xmlns:p="http://schemas.openxmlformats.org/presentationml/2006/main">
  <p:tag name="KSO_WM_DIAGRAM_VIRTUALLY_FRAME" val="{&quot;height&quot;:193.5,&quot;left&quot;:224.1259055118111,&quot;top&quot;:83.31889763779527,&quot;width&quot;:419.65}"/>
</p:tagLst>
</file>

<file path=ppt/tags/tag41.xml><?xml version="1.0" encoding="utf-8"?>
<p:tagLst xmlns:p="http://schemas.openxmlformats.org/presentationml/2006/main">
  <p:tag name="KSO_WM_DIAGRAM_VIRTUALLY_FRAME" val="{&quot;height&quot;:274.7,&quot;left&quot;:23.138740157480314,&quot;top&quot;:77.75,&quot;width&quot;:654.8733070866142}"/>
</p:tagLst>
</file>

<file path=ppt/tags/tag42.xml><?xml version="1.0" encoding="utf-8"?>
<p:tagLst xmlns:p="http://schemas.openxmlformats.org/presentationml/2006/main">
  <p:tag name="KSO_WM_DIAGRAM_VIRTUALLY_FRAME" val="{&quot;height&quot;:274.7,&quot;left&quot;:23.138740157480314,&quot;top&quot;:77.75,&quot;width&quot;:654.8733070866142}"/>
</p:tagLst>
</file>

<file path=ppt/tags/tag43.xml><?xml version="1.0" encoding="utf-8"?>
<p:tagLst xmlns:p="http://schemas.openxmlformats.org/presentationml/2006/main">
  <p:tag name="KSO_WM_DIAGRAM_VIRTUALLY_FRAME" val="{&quot;height&quot;:274.7,&quot;left&quot;:23.138740157480314,&quot;top&quot;:77.75,&quot;width&quot;:654.8733070866142}"/>
</p:tagLst>
</file>

<file path=ppt/tags/tag44.xml><?xml version="1.0" encoding="utf-8"?>
<p:tagLst xmlns:p="http://schemas.openxmlformats.org/presentationml/2006/main">
  <p:tag name="KSO_WM_DIAGRAM_VIRTUALLY_FRAME" val="{&quot;height&quot;:274.7,&quot;left&quot;:23.138740157480314,&quot;top&quot;:77.75,&quot;width&quot;:654.8733070866142}"/>
</p:tagLst>
</file>

<file path=ppt/tags/tag45.xml><?xml version="1.0" encoding="utf-8"?>
<p:tagLst xmlns:p="http://schemas.openxmlformats.org/presentationml/2006/main">
  <p:tag name="KSO_WM_DIAGRAM_VIRTUALLY_FRAME" val="{&quot;height&quot;:274.7,&quot;left&quot;:23.138740157480314,&quot;top&quot;:77.75,&quot;width&quot;:654.8733070866142}"/>
</p:tagLst>
</file>

<file path=ppt/tags/tag46.xml><?xml version="1.0" encoding="utf-8"?>
<p:tagLst xmlns:p="http://schemas.openxmlformats.org/presentationml/2006/main">
  <p:tag name="KSO_WM_DIAGRAM_VIRTUALLY_FRAME" val="{&quot;height&quot;:274.7,&quot;left&quot;:23.138740157480314,&quot;top&quot;:77.75,&quot;width&quot;:654.8733070866142}"/>
</p:tagLst>
</file>

<file path=ppt/tags/tag47.xml><?xml version="1.0" encoding="utf-8"?>
<p:tagLst xmlns:p="http://schemas.openxmlformats.org/presentationml/2006/main">
  <p:tag name="KSO_WM_DIAGRAM_VIRTUALLY_FRAME" val="{&quot;height&quot;:274.7,&quot;left&quot;:23.138740157480314,&quot;top&quot;:77.75,&quot;width&quot;:654.8733070866142}"/>
</p:tagLst>
</file>

<file path=ppt/tags/tag48.xml><?xml version="1.0" encoding="utf-8"?>
<p:tagLst xmlns:p="http://schemas.openxmlformats.org/presentationml/2006/main">
  <p:tag name="KSO_WM_DIAGRAM_VIRTUALLY_FRAME" val="{&quot;height&quot;:206.25,&quot;left&quot;:313.4,&quot;top&quot;:98.8,&quot;width&quot;:314}"/>
</p:tagLst>
</file>

<file path=ppt/tags/tag49.xml><?xml version="1.0" encoding="utf-8"?>
<p:tagLst xmlns:p="http://schemas.openxmlformats.org/presentationml/2006/main">
  <p:tag name="KSO_WM_DIAGRAM_VIRTUALLY_FRAME" val="{&quot;height&quot;:206.25,&quot;left&quot;:313.4,&quot;top&quot;:98.8,&quot;width&quot;:314}"/>
</p:tagLst>
</file>

<file path=ppt/tags/tag50.xml><?xml version="1.0" encoding="utf-8"?>
<p:tagLst xmlns:p="http://schemas.openxmlformats.org/presentationml/2006/main">
  <p:tag name="SELECTED" val="True"/>
</p:tagLst>
</file>

<file path=ppt/tags/tag51.xml><?xml version="1.0" encoding="utf-8"?>
<p:tagLst xmlns:p="http://schemas.openxmlformats.org/presentationml/2006/main">
  <p:tag name="ISPRING_RESOURCE_PATHS_HASH_2" val="9bf32b21c57e606988ab10ec694d2e32676a8b"/>
  <p:tag name="ISPRING_PRESENTATION_TITLE" val="PowerPoint 演示文稿"/>
</p:tagLst>
</file>

<file path=ppt/theme/theme1.xml><?xml version="1.0" encoding="utf-8"?>
<a:theme xmlns:a="http://schemas.openxmlformats.org/drawingml/2006/main" name="第一PPT，www.1ppt.com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4F3D33"/>
      </a:accent1>
      <a:accent2>
        <a:srgbClr val="282420"/>
      </a:accent2>
      <a:accent3>
        <a:srgbClr val="4F3D33"/>
      </a:accent3>
      <a:accent4>
        <a:srgbClr val="282420"/>
      </a:accent4>
      <a:accent5>
        <a:srgbClr val="4F3D33"/>
      </a:accent5>
      <a:accent6>
        <a:srgbClr val="282420"/>
      </a:accent6>
      <a:hlink>
        <a:srgbClr val="13436C"/>
      </a:hlink>
      <a:folHlink>
        <a:srgbClr val="FFC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4F3D33"/>
    </a:accent1>
    <a:accent2>
      <a:srgbClr val="282420"/>
    </a:accent2>
    <a:accent3>
      <a:srgbClr val="4F3D33"/>
    </a:accent3>
    <a:accent4>
      <a:srgbClr val="282420"/>
    </a:accent4>
    <a:accent5>
      <a:srgbClr val="4F3D33"/>
    </a:accent5>
    <a:accent6>
      <a:srgbClr val="282420"/>
    </a:accent6>
    <a:hlink>
      <a:srgbClr val="13436C"/>
    </a:hlink>
    <a:folHlink>
      <a:srgbClr val="FFC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1054</Words>
  <Application>WPS 演示</Application>
  <PresentationFormat>全屏显示(16:9)</PresentationFormat>
  <Paragraphs>58</Paragraphs>
  <Slides>11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宋体</vt:lpstr>
      <vt:lpstr>Wingdings</vt:lpstr>
      <vt:lpstr>Calibri</vt:lpstr>
      <vt:lpstr>微软雅黑</vt:lpstr>
      <vt:lpstr>Calibri</vt:lpstr>
      <vt:lpstr>U.S. 101</vt:lpstr>
      <vt:lpstr>HelveticaNeue LT 43 LightEx</vt:lpstr>
      <vt:lpstr>Roboto</vt:lpstr>
      <vt:lpstr>Open Sans Light</vt:lpstr>
      <vt:lpstr>Times New Roman</vt:lpstr>
      <vt:lpstr>Impact</vt:lpstr>
      <vt:lpstr>华文细黑</vt:lpstr>
      <vt:lpstr>Arial Unicode MS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工作汇报</dc:title>
  <dc:creator>第一PPT</dc:creator>
  <cp:keywords>www.1ppt.com</cp:keywords>
  <dc:description>www.1ppt.com</dc:description>
  <cp:lastModifiedBy>Administrator</cp:lastModifiedBy>
  <cp:revision>967</cp:revision>
  <dcterms:created xsi:type="dcterms:W3CDTF">2015-04-24T01:01:00Z</dcterms:created>
  <dcterms:modified xsi:type="dcterms:W3CDTF">2025-02-26T01:01:37Z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7E3337EF31C04BE6BEBE34FDEF4BE8E2_13</vt:lpwstr>
  </property>
  <property fmtid="{D5CDD505-2E9C-101B-9397-08002B2CF9AE}" pid="3" name="KSOProductBuildVer">
    <vt:lpwstr>2052-12.1.0.19770</vt:lpwstr>
  </property>
</Properties>
</file>