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72" r:id="rId4"/>
    <p:sldId id="275" r:id="rId5"/>
    <p:sldId id="278" r:id="rId6"/>
    <p:sldId id="281" r:id="rId7"/>
    <p:sldId id="284" r:id="rId8"/>
    <p:sldId id="287" r:id="rId9"/>
    <p:sldId id="290" r:id="rId10"/>
  </p:sldIdLst>
  <p:sldSz cx="9144000" cy="5143500" type="screen16x9"/>
  <p:notesSz cx="6858000" cy="9144000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117F50"/>
    <a:srgbClr val="4FA068"/>
    <a:srgbClr val="92D050"/>
    <a:srgbClr val="7CB349"/>
    <a:srgbClr val="6EC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235" autoAdjust="0"/>
    <p:restoredTop sz="94660"/>
  </p:normalViewPr>
  <p:slideViewPr>
    <p:cSldViewPr snapToGrid="0">
      <p:cViewPr>
        <p:scale>
          <a:sx n="73" d="100"/>
          <a:sy n="73" d="100"/>
        </p:scale>
        <p:origin x="1338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tags" Target="tags/tag7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34B0F-7CD4-492F-895E-BDD52D4CDAA8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F5F7C-7244-4FBF-B05E-595A0372F0B4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1">
            <a:lumMod val="20000"/>
            <a:lumOff val="80000"/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9144000" cy="5143500"/>
            <a:chOff x="0" y="-32089"/>
            <a:chExt cx="12192000" cy="6890089"/>
          </a:xfrm>
        </p:grpSpPr>
        <p:sp>
          <p:nvSpPr>
            <p:cNvPr id="8" name="矩形 7"/>
            <p:cNvSpPr/>
            <p:nvPr/>
          </p:nvSpPr>
          <p:spPr>
            <a:xfrm>
              <a:off x="0" y="-32089"/>
              <a:ext cx="12192000" cy="689008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88229" y="219402"/>
              <a:ext cx="11797145" cy="6401365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1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image" Target="../media/image2.png" /><Relationship Id="rId9" Type="http://schemas.openxmlformats.org/officeDocument/2006/relationships/tags" Target="../tags/tag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oleObject" Target="../embeddings/oleObject1.bin" TargetMode="Internal" /><Relationship Id="rId5" Type="http://schemas.openxmlformats.org/officeDocument/2006/relationships/image" Target="../media/image3.wmf" /><Relationship Id="rId6" Type="http://schemas.openxmlformats.org/officeDocument/2006/relationships/vmlDrawing" Target="../drawings/vmlDrawing1.v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Relationship Id="rId3" Type="http://schemas.openxmlformats.org/officeDocument/2006/relationships/image" Target="../media/image6.png" /><Relationship Id="rId4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PA_标题 1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4006850" y="1416050"/>
            <a:ext cx="3119438" cy="1590675"/>
          </a:xfrm>
        </p:spPr>
        <p:txBody>
          <a:bodyPr vert="horz" wrap="square" lIns="91440" tIns="45720" rIns="91440" bIns="45720" anchor="ctr" anchorCtr="0"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>
              <a:lnSpc>
                <a:spcPct val="150000"/>
              </a:lnSpc>
            </a:pPr>
            <a:r>
              <a:rPr lang="zh-CN" altLang="en-US" sz="4800" b="1">
                <a:latin typeface="楷体" panose="02010609060101010101" pitchFamily="49" charset="-122"/>
              </a:rPr>
              <a:t>习题 </a:t>
            </a:r>
            <a:r>
              <a:rPr lang="en-US" altLang="zh-CN" sz="4800" b="1">
                <a:latin typeface="楷体" panose="02010609060101010101" pitchFamily="49" charset="-122"/>
              </a:rPr>
              <a:t>2.10</a:t>
            </a:r>
            <a:endParaRPr lang="zh-CN" altLang="zh-CN" sz="3600" b="1">
              <a:latin typeface="楷体" panose="02010609060101010101" pitchFamily="49" charset="-122"/>
            </a:endParaRPr>
          </a:p>
        </p:txBody>
      </p:sp>
      <p:sp>
        <p:nvSpPr>
          <p:cNvPr id="9219" name="PA_副标题 2"/>
          <p:cNvSpPr>
            <a:spLocks noGrp="1"/>
          </p:cNvSpPr>
          <p:nvPr>
            <p:ph type="subTitle" idx="4294967295"/>
            <p:custDataLst>
              <p:tags r:id="rId3"/>
            </p:custDataLst>
          </p:nvPr>
        </p:nvSpPr>
        <p:spPr>
          <a:xfrm>
            <a:off x="4083050" y="3284538"/>
            <a:ext cx="3614738" cy="536575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Tx/>
              <a:buSzTx/>
              <a:buFont typeface="Arial" panose="020b0604020202020204" pitchFamily="34" charset="0"/>
              <a:buNone/>
              <a:defRPr/>
            </a:lvl1pPr>
            <a:lvl2pPr marL="457200" lvl="1" indent="0" algn="ctr">
              <a:buClrTx/>
              <a:buSzTx/>
              <a:buFont typeface="Arial" panose="020b0604020202020204" pitchFamily="34" charset="0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algn="l" eaLnBrk="1" hangingPunct="1">
              <a:spcBef>
                <a:spcPct val="0"/>
              </a:spcBef>
            </a:pPr>
            <a:r>
              <a:rPr lang="zh-CN" altLang="en-US" sz="2400" b="1">
                <a:latin typeface="楷体" panose="02010609060101010101" pitchFamily="49" charset="-122"/>
              </a:rPr>
              <a:t>北师版</a:t>
            </a:r>
            <a:r>
              <a:rPr lang="en-US" altLang="zh-CN" sz="2400" b="1">
                <a:latin typeface="楷体" panose="02010609060101010101" pitchFamily="49" charset="-122"/>
              </a:rPr>
              <a:t>·</a:t>
            </a:r>
            <a:r>
              <a:rPr lang="zh-CN" altLang="en-US" sz="2400" b="1">
                <a:latin typeface="楷体" panose="02010609060101010101" pitchFamily="49" charset="-122"/>
              </a:rPr>
              <a:t>九年级下册</a:t>
            </a:r>
          </a:p>
        </p:txBody>
      </p:sp>
      <p:sp>
        <p:nvSpPr>
          <p:cNvPr id="5" name="PA_文本框 4"/>
          <p:cNvSpPr txBox="1"/>
          <p:nvPr>
            <p:custDataLst>
              <p:tags r:id="rId4"/>
            </p:custDataLst>
          </p:nvPr>
        </p:nvSpPr>
        <p:spPr>
          <a:xfrm>
            <a:off x="1997075" y="-369887"/>
            <a:ext cx="175895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1" name="PA_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691313" y="-431800"/>
            <a:ext cx="1811337" cy="493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PA_文本框 6"/>
          <p:cNvSpPr txBox="1"/>
          <p:nvPr>
            <p:custDataLst>
              <p:tags r:id="rId7"/>
            </p:custDataLst>
          </p:nvPr>
        </p:nvSpPr>
        <p:spPr>
          <a:xfrm>
            <a:off x="-457200" y="1911350"/>
            <a:ext cx="457200" cy="14763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3" name="PA_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105900" y="1973263"/>
            <a:ext cx="511175" cy="1579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文本框 27"/>
          <p:cNvSpPr txBox="1"/>
          <p:nvPr/>
        </p:nvSpPr>
        <p:spPr>
          <a:xfrm>
            <a:off x="1970088" y="-823912"/>
            <a:ext cx="175895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0243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4325" y="-885825"/>
            <a:ext cx="1811338" cy="493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" name="文本框 35"/>
          <p:cNvSpPr txBox="1"/>
          <p:nvPr/>
        </p:nvSpPr>
        <p:spPr>
          <a:xfrm>
            <a:off x="-484187" y="1457325"/>
            <a:ext cx="457200" cy="14763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0245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8913" y="1519238"/>
            <a:ext cx="511175" cy="1579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6" name="文本框 14"/>
          <p:cNvSpPr txBox="1"/>
          <p:nvPr/>
        </p:nvSpPr>
        <p:spPr>
          <a:xfrm>
            <a:off x="728663" y="890588"/>
            <a:ext cx="7747000" cy="113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271780" lvl="0" indent="-27178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1. 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求下列二次函数的图象与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轴的交点的坐标，并画草图验证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endParaRPr lang="zh-CN" altLang="en-US" sz="2400" b="1">
              <a:latin typeface="Times New Roman" pitchFamily="18" charset="0"/>
              <a:ea typeface="Times New Roman" pitchFamily="18" charset="0"/>
            </a:endParaRPr>
          </a:p>
        </p:txBody>
      </p:sp>
      <p:grpSp>
        <p:nvGrpSpPr>
          <p:cNvPr id="10247" name="组合 2"/>
          <p:cNvGrpSpPr/>
          <p:nvPr/>
        </p:nvGrpSpPr>
        <p:grpSpPr>
          <a:xfrm>
            <a:off x="903288" y="2141538"/>
            <a:ext cx="2800350" cy="792162"/>
            <a:chOff x="903817" y="2141742"/>
            <a:chExt cx="2800240" cy="791958"/>
          </a:xfrm>
        </p:grpSpPr>
        <p:graphicFrame>
          <p:nvGraphicFramePr>
            <p:cNvPr id="10249" name="对象 1"/>
            <p:cNvGraphicFramePr>
              <a:graphicFrameLocks noChangeAspect="1"/>
            </p:cNvGraphicFramePr>
            <p:nvPr/>
          </p:nvGraphicFramePr>
          <p:xfrm>
            <a:off x="1624514" y="2141742"/>
            <a:ext cx="2079543" cy="7919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" r:id="rId4" progId="Equation.DSMT4">
                    <p:embed/>
                  </p:oleObj>
                </mc:Choice>
                <mc:Fallback>
                  <p:oleObj r:id="rId4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624514" y="2141742"/>
                          <a:ext cx="2079543" cy="79195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50" name="文本框 14"/>
            <p:cNvSpPr txBox="1"/>
            <p:nvPr/>
          </p:nvSpPr>
          <p:spPr>
            <a:xfrm>
              <a:off x="903817" y="2220646"/>
              <a:ext cx="1073044" cy="57996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228600" lvl="0" indent="-228600" algn="l" defTabSz="914400" rtl="0" eaLnBrk="0" fontAlgn="base" latinLnBrk="0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1pPr>
              <a:lvl2pPr marL="685800" lvl="1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2pPr>
              <a:lvl3pPr marL="1143000" lvl="2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3pPr>
              <a:lvl4pPr marL="1600200" lvl="3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4pPr>
              <a:lvl5pPr marL="2057400" lvl="4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+mn-cs"/>
                </a:defRPr>
              </a:lvl5pPr>
            </a:lstStyle>
            <a:p>
              <a:pPr marL="271780" lvl="0" indent="-271780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latin typeface="Times New Roman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latin typeface="Times New Roman" pitchFamily="18" charset="0"/>
                  <a:cs typeface="Times New Roman" panose="02020603050405020304" pitchFamily="18" charset="0"/>
                </a:rPr>
                <a:t>1</a:t>
              </a:r>
              <a:r>
                <a:rPr lang="zh-CN" altLang="en-US" sz="2400" b="1">
                  <a:latin typeface="Times New Roman" pitchFamily="18" charset="0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latin typeface="Times New Roman" pitchFamily="18" charset="0"/>
                <a:ea typeface="Times New Roman" pitchFamily="18" charset="0"/>
              </a:endParaRPr>
            </a:p>
          </p:txBody>
        </p:sp>
      </p:grpSp>
      <p:sp>
        <p:nvSpPr>
          <p:cNvPr id="10248" name="文本框 14"/>
          <p:cNvSpPr txBox="1"/>
          <p:nvPr/>
        </p:nvSpPr>
        <p:spPr>
          <a:xfrm>
            <a:off x="4268788" y="2220913"/>
            <a:ext cx="3587750" cy="576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271780" lvl="0" indent="-27178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y 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20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49.</a:t>
            </a:r>
            <a:endParaRPr lang="zh-CN" altLang="en-US" sz="2400" b="1"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438" y="482600"/>
            <a:ext cx="5564187" cy="3513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7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13" y="4095750"/>
            <a:ext cx="2765425" cy="298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8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9988" y="920750"/>
            <a:ext cx="2532062" cy="263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90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50" y="815975"/>
            <a:ext cx="5481638" cy="3533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1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8688" y="1262063"/>
            <a:ext cx="2787650" cy="26400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31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25" y="3298825"/>
            <a:ext cx="6610350" cy="1130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488" y="466725"/>
            <a:ext cx="2530475" cy="26400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66725"/>
            <a:ext cx="2787650" cy="26400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文本框 2"/>
          <p:cNvSpPr txBox="1"/>
          <p:nvPr/>
        </p:nvSpPr>
        <p:spPr>
          <a:xfrm>
            <a:off x="749300" y="927100"/>
            <a:ext cx="7496175" cy="113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271780" lvl="0" indent="-27178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．二次函数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y 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bx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1 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为常数）的图象与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轴相交吗？如果相交，有几个交点？</a:t>
            </a:r>
            <a:endParaRPr lang="zh-CN" altLang="en-US" sz="2400" b="1"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825" y="2192338"/>
            <a:ext cx="6245225" cy="11128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文本框 2"/>
          <p:cNvSpPr txBox="1"/>
          <p:nvPr/>
        </p:nvSpPr>
        <p:spPr>
          <a:xfrm>
            <a:off x="636588" y="477838"/>
            <a:ext cx="7870825" cy="1128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271780" lvl="0" indent="-27178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3. 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一元二次方程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+4=1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的根与二次函数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sz="2400" b="1" i="1">
                <a:latin typeface="Times New Roman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+4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的图象有什么关系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?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试把方程的根在图象上表示出来</a:t>
            </a:r>
            <a:r>
              <a:rPr lang="en-US" altLang="zh-CN" sz="2400" b="1"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13" y="1589088"/>
            <a:ext cx="5678487" cy="2741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625" y="1998663"/>
            <a:ext cx="2322513" cy="2400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5.2.2"/>
</p:tagLst>
</file>

<file path=ppt/tags/tag2.xml><?xml version="1.0" encoding="utf-8"?>
<p:tagLst xmlns:p="http://schemas.openxmlformats.org/presentationml/2006/main">
  <p:tag name="PA" val="v5.2.2"/>
</p:tagLst>
</file>

<file path=ppt/tags/tag3.xml><?xml version="1.0" encoding="utf-8"?>
<p:tagLst xmlns:p="http://schemas.openxmlformats.org/presentationml/2006/main">
  <p:tag name="PA" val="v5.2.2"/>
</p:tagLst>
</file>

<file path=ppt/tags/tag4.xml><?xml version="1.0" encoding="utf-8"?>
<p:tagLst xmlns:p="http://schemas.openxmlformats.org/presentationml/2006/main">
  <p:tag name="PA" val="v5.2.2"/>
</p:tagLst>
</file>

<file path=ppt/tags/tag5.xml><?xml version="1.0" encoding="utf-8"?>
<p:tagLst xmlns:p="http://schemas.openxmlformats.org/presentationml/2006/main">
  <p:tag name="PA" val="v5.2.2"/>
</p:tagLst>
</file>

<file path=ppt/tags/tag6.xml><?xml version="1.0" encoding="utf-8"?>
<p:tagLst xmlns:p="http://schemas.openxmlformats.org/presentationml/2006/main">
  <p:tag name="PA" val="v5.2.2"/>
</p:tagLst>
</file>

<file path=ppt/tags/tag7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27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 主题​​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On-screen Show (16:9)</PresentationFormat>
  <Paragraphs>11</Paragraphs>
  <Slides>7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8">
      <vt:lpstr>Office 主题</vt:lpstr>
      <vt:lpstr>习题 2.10</vt:lpstr>
      <vt:lpstr>Slide 2</vt:lpstr>
      <vt:lpstr>Slide 3</vt:lpstr>
      <vt:lpstr>Slide 4</vt:lpstr>
      <vt:lpstr>Slide 5</vt:lpstr>
      <vt:lpstr>Slide 6</vt:lpstr>
      <vt:lpstr>Slide 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Administrator</dc:creator>
  <cp:lastModifiedBy>天天向上</cp:lastModifiedBy>
  <cp:revision>66</cp:revision>
  <dcterms:created xsi:type="dcterms:W3CDTF">2015-05-05T08:02:00Z</dcterms:created>
  <dcterms:modified xsi:type="dcterms:W3CDTF">2023-02-01T09:49:33Z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48BAC3177A104FF29E88E5428EBB0CBC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v1.0_mb_1xcC3Mw+Jzrh3RdFUoadLA==</vt:lpwstr>
  </property>
</Properties>
</file>