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47" r:id="rId1"/>
    <p:sldMasterId id="2147485484" r:id="rId2"/>
  </p:sldMasterIdLst>
  <p:notesMasterIdLst>
    <p:notesMasterId r:id="rId3"/>
  </p:notesMasterIdLst>
  <p:sldIdLst>
    <p:sldId id="1096" r:id="rId4"/>
    <p:sldId id="1101" r:id="rId5"/>
    <p:sldId id="1105" r:id="rId6"/>
    <p:sldId id="1108" r:id="rId7"/>
    <p:sldId id="1111" r:id="rId8"/>
    <p:sldId id="1114" r:id="rId9"/>
    <p:sldId id="1117" r:id="rId10"/>
    <p:sldId id="1120" r:id="rId11"/>
    <p:sldId id="1123" r:id="rId12"/>
    <p:sldId id="1126" r:id="rId13"/>
    <p:sldId id="1129" r:id="rId14"/>
    <p:sldId id="1132" r:id="rId15"/>
    <p:sldId id="1135" r:id="rId16"/>
    <p:sldId id="1138" r:id="rId17"/>
    <p:sldId id="1141" r:id="rId18"/>
    <p:sldId id="1144" r:id="rId19"/>
    <p:sldId id="1147" r:id="rId20"/>
    <p:sldId id="1150" r:id="rId21"/>
    <p:sldId id="1153" r:id="rId22"/>
    <p:sldId id="1156" r:id="rId23"/>
    <p:sldId id="1159" r:id="rId24"/>
    <p:sldId id="1162" r:id="rId25"/>
    <p:sldId id="1165" r:id="rId26"/>
    <p:sldId id="1168" r:id="rId27"/>
    <p:sldId id="1171" r:id="rId28"/>
    <p:sldId id="1175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48" r:id="rId1"/>
    <p:sldLayoutId id="2147485449" r:id="rId2"/>
    <p:sldLayoutId id="2147485450" r:id="rId3"/>
    <p:sldLayoutId id="2147485451" r:id="rId4"/>
    <p:sldLayoutId id="2147485452" r:id="rId5"/>
    <p:sldLayoutId id="2147485453" r:id="rId6"/>
    <p:sldLayoutId id="2147485454" r:id="rId7"/>
    <p:sldLayoutId id="2147485455" r:id="rId8"/>
    <p:sldLayoutId id="2147485456" r:id="rId9"/>
    <p:sldLayoutId id="2147485457" r:id="rId10"/>
    <p:sldLayoutId id="21474854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485" r:id="rId1"/>
    <p:sldLayoutId id="2147485486" r:id="rId2"/>
    <p:sldLayoutId id="2147485487" r:id="rId3"/>
    <p:sldLayoutId id="2147485488" r:id="rId4"/>
    <p:sldLayoutId id="2147485489" r:id="rId5"/>
    <p:sldLayoutId id="2147485490" r:id="rId6"/>
    <p:sldLayoutId id="2147485491" r:id="rId7"/>
    <p:sldLayoutId id="2147485492" r:id="rId8"/>
    <p:sldLayoutId id="2147485493" r:id="rId9"/>
    <p:sldLayoutId id="2147485494" r:id="rId10"/>
    <p:sldLayoutId id="2147485495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tags" Target="../tags/tag228.xml"/><Relationship Id="rId14" Type="http://schemas.openxmlformats.org/officeDocument/2006/relationships/tags" Target="../tags/tag229.xml"/><Relationship Id="rId15" Type="http://schemas.openxmlformats.org/officeDocument/2006/relationships/tags" Target="../tags/tag230.xml"/><Relationship Id="rId16" Type="http://schemas.openxmlformats.org/officeDocument/2006/relationships/tags" Target="../tags/tag231.xml"/><Relationship Id="rId17" Type="http://schemas.openxmlformats.org/officeDocument/2006/relationships/tags" Target="../tags/tag232.xml"/><Relationship Id="rId18" Type="http://schemas.openxmlformats.org/officeDocument/2006/relationships/tags" Target="../tags/tag233.xml"/><Relationship Id="rId19" Type="http://schemas.openxmlformats.org/officeDocument/2006/relationships/tags" Target="../tags/tag234.xml"/><Relationship Id="rId20" Type="http://schemas.openxmlformats.org/officeDocument/2006/relationships/tags" Target="../tags/tag235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航空业市场分析及投资前景预测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航空业市场概述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航空业市场分析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航空业投资前景预测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航空业发展趋势与展望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结论与建议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航空业市场概述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航空业发展历程</a:t>
            </a:r>
            <a:endParaRPr altLang="en-US" lang="zh-CN"/>
          </a:p>
        </p:txBody>
      </p:sp>
      <p:sp>
        <p:nvSpPr>
          <p:cNvPr id="10489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商业航空兴起：20世纪50年代，随着喷气式飞机的出现，商业航空逐渐兴起。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初期发展：20世纪初，航空业开始起步，主要用于军事和探险活动。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航空业全球化：20世纪80年代，随着全球经济一体化加速，航空业逐渐全球化。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低成本航空公司崛起：20世纪90年代，低成本航空公司逐渐崛起，改变了航空业格局。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航空业市场规模</a:t>
            </a:r>
            <a:endParaRPr altLang="en-US" lang="zh-CN"/>
          </a:p>
        </p:txBody>
      </p:sp>
      <p:sp>
        <p:nvSpPr>
          <p:cNvPr id="104895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5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航空业市场受疫情影响出现波动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6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未来航空业市场规模有望继续扩大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全球航空业市场规模持续增长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中国航空业市场规模跻身世界前列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航空业市场结构</a:t>
            </a:r>
            <a:endParaRPr altLang="en-US" lang="zh-CN"/>
          </a:p>
        </p:txBody>
      </p:sp>
      <p:sp>
        <p:nvSpPr>
          <p:cNvPr id="10490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航空公司：提供航空运输服务，包括客运和货运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机场管理机构：负责机场的运营和管理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航空制造业：生产飞机及相关设备的企业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航空运输服务业：提供与航空运输相关的服务，如地面服务、航空食品等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航空业市场特点</a:t>
            </a:r>
            <a:endParaRPr altLang="en-US" lang="zh-CN"/>
          </a:p>
        </p:txBody>
      </p:sp>
      <p:sp>
        <p:nvSpPr>
          <p:cNvPr id="10490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高度管制：航空业受到政府的高度管制，包括航权申请、价格制定等方面。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周期性波动：航空业市场受到经济周期、季节性因素等影响，呈现周期性波动。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国际化特征：航空业市场具有国际化特征，航空公司需要在全球范围内开展业务。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技术创新驱动：航空业市场的发展受到技术创新的驱动，包括飞机制造、航空安全等方面的技术进步。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航空业市场分析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航空客运市场分析</a:t>
            </a:r>
            <a:endParaRPr altLang="en-US" lang="zh-CN"/>
          </a:p>
        </p:txBody>
      </p:sp>
      <p:sp>
        <p:nvSpPr>
          <p:cNvPr id="104916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航空客运市场的竞争格局和主要参与者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航空客运市场的定义和分类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航空客运市场的规模和增长趋势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航空客运市场的需求和消费者行为分析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航空货运市场分析</a:t>
            </a:r>
            <a:endParaRPr altLang="en-US" lang="zh-CN"/>
          </a:p>
        </p:txBody>
      </p:sp>
      <p:sp>
        <p:nvSpPr>
          <p:cNvPr id="10492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航空货运市场概述：介绍航空货运市场的定义、分类和规模。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航空货运市场竞争格局：分析国内外主要航空公司、机场和物流企业的市场份额和竞争态势。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航空货运市场发展趋势：探讨航空货运市场的发展趋势和未来发展方向，如电商物流、冷链物流等。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航空货运市场面临的挑战与机遇：分析航空货运市场当前面临的挑战和机遇，如环保政策、技术创新等。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航空维修市场分析</a:t>
            </a:r>
            <a:endParaRPr altLang="en-US" lang="zh-CN"/>
          </a:p>
        </p:txBody>
      </p:sp>
      <p:sp>
        <p:nvSpPr>
          <p:cNvPr id="10492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维修业务：包括机体大修、发动机维修、部附件维修和改装升级等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市场规模：全球航空维修市场持续增长，市场规模不断扩大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市场竞争：市场竞争激烈，主要集中在少数几家大型维修企业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未来趋势：随着新技术的不断应用，航空维修市场将呈现数字化、智能化的趋势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航空制造市场分析</a:t>
            </a:r>
            <a:endParaRPr altLang="en-US" lang="zh-CN"/>
          </a:p>
        </p:txBody>
      </p:sp>
      <p:sp>
        <p:nvSpPr>
          <p:cNvPr id="10493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市场规模：全球航空制造市场持续增长，未来市场潜力巨大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市场竞争：波音、空客主导市场，新兴制造商逐步崛起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市场需求：航空公司更新机队，对新型飞机需求旺盛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技术创新：新材料、先进制造技术推动航空制造业发展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航空业投资前景预测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航空业投资环境分析</a:t>
            </a:r>
            <a:endParaRPr altLang="en-US" lang="zh-CN"/>
          </a:p>
        </p:txBody>
      </p:sp>
      <p:sp>
        <p:nvSpPr>
          <p:cNvPr id="104944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政策环境：政府对航空业发展的政策支持力度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社会环境：市场需求、消费者行为、人口结构等因素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技术环境：航空技术的创新与发展，如无人驾驶飞机、绿色能源等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经济环境：经济增长对航空业的影响，如GDP、人均收入等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航空业投资机会分析</a:t>
            </a:r>
            <a:endParaRPr altLang="en-US" lang="zh-CN"/>
          </a:p>
        </p:txBody>
      </p:sp>
      <p:sp>
        <p:nvSpPr>
          <p:cNvPr id="104951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未来航空业发展趋势：随着全球经济的复苏，航空业有望迎来新的增长点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低成本航空公司：低成本航空公司凭借成本优势，在航空市场中占据一席之地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航空货运市场：随着电商的兴起，航空货运市场有望迎来新的增长机遇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航空业技术创新：如无人驾驶飞机、绿色能源等新技术将为航空业带来新的发展动力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航空业投资风险分析</a:t>
            </a:r>
            <a:endParaRPr altLang="en-US" lang="zh-CN"/>
          </a:p>
        </p:txBody>
      </p:sp>
      <p:sp>
        <p:nvSpPr>
          <p:cNvPr id="104957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8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政策风险：航空业受政府政策影响较大，如税收政策、航空安全法规等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经济风险：航空业受全球经济形势影响，如油价波动、汇率变化等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竞争风险：航空业竞争激烈，各大航空公司通过价格战、服务战等方式争夺市场份额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技术风险：航空业技术更新换代速度快，需要不断投入资金进行技术研发和升级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航空业投资前景预测</a:t>
            </a:r>
            <a:endParaRPr altLang="en-US" lang="zh-CN"/>
          </a:p>
        </p:txBody>
      </p:sp>
      <p:sp>
        <p:nvSpPr>
          <p:cNvPr id="10496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航空业将面临更加严格的环保法规和安全监管，需要加大投入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航空业市场竞争格局将发生变化，中小型航空公司面临生存挑战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未来航空业市场需求将持续增长，尤其在亚太地区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航空业技术创新将推动行业变革，如无人驾驶飞机、绿色能源等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航空业发展趋势与展望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航空业技术发展趋势</a:t>
            </a:r>
            <a:endParaRPr altLang="en-US" lang="zh-CN"/>
          </a:p>
        </p:txBody>
      </p:sp>
      <p:sp>
        <p:nvSpPr>
          <p:cNvPr id="104972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无人驾驶技术：随着人工智能和传感器技术的发展，无人驾驶飞机将成为未来航空业的重要发展方向。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绿色可持续技术：随着环保意识的提高，航空业将更加注重绿色可持续技术的研究和应用，如生物燃料的使用和减排技术的研发。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先进材料技术：新型材料如碳纤维复合材料等将广泛应用于航空器的制造，降低航空器的重量和能耗。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数字化和智能化技术：航空业将加强数字化和智能化技术的应用，如大数据分析、云计算和智能导航等，以提高航空器的运行效率和安全性。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航空业市场发展趋势</a:t>
            </a:r>
            <a:endParaRPr altLang="en-US" lang="zh-CN"/>
          </a:p>
        </p:txBody>
      </p:sp>
      <p:sp>
        <p:nvSpPr>
          <p:cNvPr id="104977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7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低成本航空公司市场份额逐年增加，成为航空业市场的重要力量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全球航空业市场持续增长，未来将保持稳定增长态势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航空业将进一步实现数字化转型，提升运营效率和服务质量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航空业将加强可持续发展，降低碳排放，实现绿色发展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航空业政策环境展望</a:t>
            </a:r>
            <a:endParaRPr altLang="en-US" lang="zh-CN"/>
          </a:p>
        </p:txBody>
      </p:sp>
      <p:sp>
        <p:nvSpPr>
          <p:cNvPr id="10498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绿色发展：推动航空业绿色发展，加强环保监管和标准制定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政策支持：政府加大对航空业的支持力度，推动航空业发展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国际合作：加强国际合作，共同推动航空业技术创新和市场拓展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智能化发展：鼓励航空业智能化发展，提高运营效率与安全性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航空业未来发展展望</a:t>
            </a:r>
            <a:endParaRPr altLang="en-US" lang="zh-CN"/>
          </a:p>
        </p:txBody>
      </p:sp>
      <p:sp>
        <p:nvSpPr>
          <p:cNvPr id="104988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绿色可持续发展：航空业将更加注重环保和可持续发展，推动使用清洁能源和降低碳排放。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数字化转型：随着人工智能、大数据等技术的不断发展，航空业将加速数字化转型，提升运营效率和服务质量。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市场竞争格局变化：随着新兴市场的崛起和全球化进程的加速，航空业的市场竞争格局将发生变化，带来新的机遇和挑战。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创新驱动发展：航空业将更加注重创新和研发，推动新技术和新产品的应用，提升行业整体竞争力。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4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4998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8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航空业市场发展前景广阔，但仍需关注安全、环保等方面的问题。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航空业市场竞争激烈，企业需要加强技术创新、提高服务质量、降低成本等措施来提升竞争力。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航空业市场投资风险较大，投资者需要充分了解市场情况、谨慎决策，并关注政策法规的变化。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航空业市场发展需要政府、企业、科研机构等多方合作，共同推动产业升级和可持续发展。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对航空业投资者的建议</a:t>
            </a:r>
            <a:endParaRPr altLang="en-US" lang="zh-CN"/>
          </a:p>
        </p:txBody>
      </p:sp>
      <p:sp>
        <p:nvSpPr>
          <p:cNvPr id="105003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关注市场动态，及时调整投资策略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多元化投资组合，降低风险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关注新兴市场和领域，寻找新的增长点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加强与国际航空企业的合作，共同开拓市场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7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7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4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44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2024-01-05T02:51:30Z</dcterms:created>
  <dcterms:modified xsi:type="dcterms:W3CDTF">2024-01-05T02:51:30Z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4d80d0f62f084fd2972df2a5277b1c5e_21</vt:lpwstr>
  </property>
</Properties>
</file>