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858" r:id="rId1"/>
    <p:sldMasterId id="2147491895" r:id="rId2"/>
  </p:sldMasterIdLst>
  <p:notesMasterIdLst>
    <p:notesMasterId r:id="rId3"/>
  </p:notesMasterIdLst>
  <p:sldIdLst>
    <p:sldId id="4258" r:id="rId4"/>
    <p:sldId id="4262" r:id="rId5"/>
    <p:sldId id="4267" r:id="rId6"/>
    <p:sldId id="4272" r:id="rId7"/>
    <p:sldId id="4279" r:id="rId9"/>
    <p:sldId id="4282" r:id="rId10"/>
    <p:sldId id="4285" r:id="rId11"/>
    <p:sldId id="4289" r:id="rId12"/>
    <p:sldId id="4296" r:id="rId14"/>
    <p:sldId id="4299" r:id="rId15"/>
    <p:sldId id="4302" r:id="rId16"/>
    <p:sldId id="4306" r:id="rId17"/>
    <p:sldId id="4313" r:id="rId19"/>
    <p:sldId id="4316" r:id="rId20"/>
    <p:sldId id="4319" r:id="rId21"/>
    <p:sldId id="4323" r:id="rId22"/>
    <p:sldId id="4330" r:id="rId24"/>
    <p:sldId id="4333" r:id="rId25"/>
    <p:sldId id="4336" r:id="rId26"/>
    <p:sldId id="4340" r:id="rId27"/>
    <p:sldId id="4347" r:id="rId29"/>
    <p:sldId id="4350" r:id="rId30"/>
    <p:sldId id="4353" r:id="rId31"/>
    <p:sldId id="4356" r:id="rId32"/>
    <p:sldId id="4360" r:id="rId33"/>
    <p:sldId id="4367" r:id="rId35"/>
    <p:sldId id="4370" r:id="rId36"/>
    <p:sldId id="4373" r:id="rId37"/>
    <p:sldId id="4376" r:id="rId38"/>
    <p:sldId id="4380" r:id="rId39"/>
    <p:sldId id="4387" r:id="rId41"/>
    <p:sldId id="4390" r:id="rId42"/>
    <p:sldId id="4393" r:id="rId43"/>
    <p:sldId id="4397" r:id="rId44"/>
    <p:sldId id="4404" r:id="rId46"/>
    <p:sldId id="4407" r:id="rId47"/>
    <p:sldId id="4410" r:id="rId48"/>
    <p:sldId id="4413" r:id="rId4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1" Type="http://schemas.openxmlformats.org/officeDocument/2006/relationships/slide" Target="slides/slide31.xml"/><Relationship Id="rId42" Type="http://schemas.openxmlformats.org/officeDocument/2006/relationships/slide" Target="slides/slide32.xml"/><Relationship Id="rId43" Type="http://schemas.openxmlformats.org/officeDocument/2006/relationships/slide" Target="slides/slide33.xml"/><Relationship Id="rId44" Type="http://schemas.openxmlformats.org/officeDocument/2006/relationships/slide" Target="slides/slide34.xml"/><Relationship Id="rId46" Type="http://schemas.openxmlformats.org/officeDocument/2006/relationships/slide" Target="slides/slide35.xml"/><Relationship Id="rId47" Type="http://schemas.openxmlformats.org/officeDocument/2006/relationships/slide" Target="slides/slide36.xml"/><Relationship Id="rId48" Type="http://schemas.openxmlformats.org/officeDocument/2006/relationships/slide" Target="slides/slide37.xml"/><Relationship Id="rId49" Type="http://schemas.openxmlformats.org/officeDocument/2006/relationships/slide" Target="slides/slide38.xml"/><Relationship Id="rId50" Type="http://schemas.openxmlformats.org/officeDocument/2006/relationships/tableStyles" Target="tableStyles.xml"/><Relationship Id="rId51" Type="http://schemas.openxmlformats.org/officeDocument/2006/relationships/presProps" Target="presProps.xml"/><Relationship Id="rId52" Type="http://schemas.openxmlformats.org/officeDocument/2006/relationships/viewProps" Target="viewProps.xml"/><Relationship Id="rId5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slide" Target="../slides/slide3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859" r:id="rId1"/>
    <p:sldLayoutId id="2147491860" r:id="rId2"/>
    <p:sldLayoutId id="2147491861" r:id="rId3"/>
    <p:sldLayoutId id="2147491862" r:id="rId4"/>
    <p:sldLayoutId id="2147491863" r:id="rId5"/>
    <p:sldLayoutId id="2147491864" r:id="rId6"/>
    <p:sldLayoutId id="2147491865" r:id="rId7"/>
    <p:sldLayoutId id="2147491866" r:id="rId8"/>
    <p:sldLayoutId id="2147491867" r:id="rId9"/>
    <p:sldLayoutId id="2147491868" r:id="rId10"/>
    <p:sldLayoutId id="214749186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896" r:id="rId1"/>
    <p:sldLayoutId id="2147491897" r:id="rId2"/>
    <p:sldLayoutId id="2147491898" r:id="rId3"/>
    <p:sldLayoutId id="2147491899" r:id="rId4"/>
    <p:sldLayoutId id="2147491900" r:id="rId5"/>
    <p:sldLayoutId id="2147491901" r:id="rId6"/>
    <p:sldLayoutId id="2147491902" r:id="rId7"/>
    <p:sldLayoutId id="2147491903" r:id="rId8"/>
    <p:sldLayoutId id="2147491904" r:id="rId9"/>
    <p:sldLayoutId id="2147491905" r:id="rId10"/>
    <p:sldLayoutId id="214749190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tags" Target="../tags/tag161.xml"/><Relationship Id="rId14" Type="http://schemas.openxmlformats.org/officeDocument/2006/relationships/tags" Target="../tags/tag162.xml"/><Relationship Id="rId15" Type="http://schemas.openxmlformats.org/officeDocument/2006/relationships/tags" Target="../tags/tag163.xml"/><Relationship Id="rId16" Type="http://schemas.openxmlformats.org/officeDocument/2006/relationships/tags" Target="../tags/tag164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tags" Target="../tags/tag177.xml"/><Relationship Id="rId14" Type="http://schemas.openxmlformats.org/officeDocument/2006/relationships/tags" Target="../tags/tag178.xml"/><Relationship Id="rId15" Type="http://schemas.openxmlformats.org/officeDocument/2006/relationships/tags" Target="../tags/tag179.xml"/><Relationship Id="rId16" Type="http://schemas.openxmlformats.org/officeDocument/2006/relationships/tags" Target="../tags/tag180.xml"/><Relationship Id="rId17" Type="http://schemas.openxmlformats.org/officeDocument/2006/relationships/tags" Target="../tags/tag181.xml"/><Relationship Id="rId18" Type="http://schemas.openxmlformats.org/officeDocument/2006/relationships/tags" Target="../tags/tag182.xml"/><Relationship Id="rId1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tags" Target="../tags/tag195.xml"/><Relationship Id="rId14" Type="http://schemas.openxmlformats.org/officeDocument/2006/relationships/tags" Target="../tags/tag196.xml"/><Relationship Id="rId15" Type="http://schemas.openxmlformats.org/officeDocument/2006/relationships/tags" Target="../tags/tag197.xml"/><Relationship Id="rId16" Type="http://schemas.openxmlformats.org/officeDocument/2006/relationships/tags" Target="../tags/tag198.xml"/><Relationship Id="rId17" Type="http://schemas.openxmlformats.org/officeDocument/2006/relationships/tags" Target="../tags/tag199.xml"/><Relationship Id="rId18" Type="http://schemas.openxmlformats.org/officeDocument/2006/relationships/tags" Target="../tags/tag200.xml"/><Relationship Id="rId19" Type="http://schemas.openxmlformats.org/officeDocument/2006/relationships/tags" Target="../tags/tag201.xml"/><Relationship Id="rId20" Type="http://schemas.openxmlformats.org/officeDocument/2006/relationships/tags" Target="../tags/tag202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tags" Target="../tags/tag218.xml"/><Relationship Id="rId14" Type="http://schemas.openxmlformats.org/officeDocument/2006/relationships/tags" Target="../tags/tag219.xml"/><Relationship Id="rId15" Type="http://schemas.openxmlformats.org/officeDocument/2006/relationships/tags" Target="../tags/tag220.xml"/><Relationship Id="rId16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tags" Target="../tags/tag233.xml"/><Relationship Id="rId14" Type="http://schemas.openxmlformats.org/officeDocument/2006/relationships/tags" Target="../tags/tag234.xml"/><Relationship Id="rId15" Type="http://schemas.openxmlformats.org/officeDocument/2006/relationships/tags" Target="../tags/tag235.xml"/><Relationship Id="rId16" Type="http://schemas.openxmlformats.org/officeDocument/2006/relationships/tags" Target="../tags/tag236.xml"/><Relationship Id="rId17" Type="http://schemas.openxmlformats.org/officeDocument/2006/relationships/tags" Target="../tags/tag237.xml"/><Relationship Id="rId18" Type="http://schemas.openxmlformats.org/officeDocument/2006/relationships/tags" Target="../tags/tag238.xml"/><Relationship Id="rId19" Type="http://schemas.openxmlformats.org/officeDocument/2006/relationships/tags" Target="../tags/tag239.xml"/><Relationship Id="rId20" Type="http://schemas.openxmlformats.org/officeDocument/2006/relationships/tags" Target="../tags/tag240.xml"/><Relationship Id="rId21" Type="http://schemas.openxmlformats.org/officeDocument/2006/relationships/tags" Target="../tags/tag241.xml"/><Relationship Id="rId22" Type="http://schemas.openxmlformats.org/officeDocument/2006/relationships/tags" Target="../tags/tag242.xml"/><Relationship Id="rId23" Type="http://schemas.openxmlformats.org/officeDocument/2006/relationships/tags" Target="../tags/tag243.xml"/><Relationship Id="rId24" Type="http://schemas.openxmlformats.org/officeDocument/2006/relationships/tags" Target="../tags/tag244.xml"/><Relationship Id="rId25" Type="http://schemas.openxmlformats.org/officeDocument/2006/relationships/tags" Target="../tags/tag245.xml"/><Relationship Id="rId26" Type="http://schemas.openxmlformats.org/officeDocument/2006/relationships/tags" Target="../tags/tag246.xml"/><Relationship Id="rId27" Type="http://schemas.openxmlformats.org/officeDocument/2006/relationships/tags" Target="../tags/tag247.xml"/><Relationship Id="rId28" Type="http://schemas.openxmlformats.org/officeDocument/2006/relationships/tags" Target="../tags/tag248.xml"/><Relationship Id="rId29" Type="http://schemas.openxmlformats.org/officeDocument/2006/relationships/tags" Target="../tags/tag249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tags" Target="../tags/tag288.xml"/><Relationship Id="rId14" Type="http://schemas.openxmlformats.org/officeDocument/2006/relationships/tags" Target="../tags/tag289.xml"/><Relationship Id="rId15" Type="http://schemas.openxmlformats.org/officeDocument/2006/relationships/tags" Target="../tags/tag290.xml"/><Relationship Id="rId16" Type="http://schemas.openxmlformats.org/officeDocument/2006/relationships/tags" Target="../tags/tag291.xml"/><Relationship Id="rId17" Type="http://schemas.openxmlformats.org/officeDocument/2006/relationships/tags" Target="../tags/tag292.xml"/><Relationship Id="rId18" Type="http://schemas.openxmlformats.org/officeDocument/2006/relationships/tags" Target="../tags/tag293.xml"/><Relationship Id="rId19" Type="http://schemas.openxmlformats.org/officeDocument/2006/relationships/tags" Target="../tags/tag294.xml"/><Relationship Id="rId20" Type="http://schemas.openxmlformats.org/officeDocument/2006/relationships/tags" Target="../tags/tag295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tags" Target="../tags/tag311.xml"/><Relationship Id="rId14" Type="http://schemas.openxmlformats.org/officeDocument/2006/relationships/tags" Target="../tags/tag312.xml"/><Relationship Id="rId15" Type="http://schemas.openxmlformats.org/officeDocument/2006/relationships/tags" Target="../tags/tag313.xml"/><Relationship Id="rId16" Type="http://schemas.openxmlformats.org/officeDocument/2006/relationships/tags" Target="../tags/tag314.xml"/><Relationship Id="rId17" Type="http://schemas.openxmlformats.org/officeDocument/2006/relationships/tags" Target="../tags/tag315.xml"/><Relationship Id="rId18" Type="http://schemas.openxmlformats.org/officeDocument/2006/relationships/tags" Target="../tags/tag316.xml"/><Relationship Id="rId19" Type="http://schemas.openxmlformats.org/officeDocument/2006/relationships/tags" Target="../tags/tag317.xml"/><Relationship Id="rId20" Type="http://schemas.openxmlformats.org/officeDocument/2006/relationships/tags" Target="../tags/tag318.xml"/><Relationship Id="rId21" Type="http://schemas.openxmlformats.org/officeDocument/2006/relationships/tags" Target="../tags/tag319.xml"/><Relationship Id="rId22" Type="http://schemas.openxmlformats.org/officeDocument/2006/relationships/tags" Target="../tags/tag320.xml"/><Relationship Id="rId23" Type="http://schemas.openxmlformats.org/officeDocument/2006/relationships/tags" Target="../tags/tag321.xml"/><Relationship Id="rId24" Type="http://schemas.openxmlformats.org/officeDocument/2006/relationships/tags" Target="../tags/tag322.xml"/><Relationship Id="rId25" Type="http://schemas.openxmlformats.org/officeDocument/2006/relationships/tags" Target="../tags/tag323.xml"/><Relationship Id="rId26" Type="http://schemas.openxmlformats.org/officeDocument/2006/relationships/tags" Target="../tags/tag324.xml"/><Relationship Id="rId27" Type="http://schemas.openxmlformats.org/officeDocument/2006/relationships/tags" Target="../tags/tag325.xml"/><Relationship Id="rId28" Type="http://schemas.openxmlformats.org/officeDocument/2006/relationships/tags" Target="../tags/tag326.xml"/><Relationship Id="rId29" Type="http://schemas.openxmlformats.org/officeDocument/2006/relationships/tags" Target="../tags/tag327.xml"/><Relationship Id="rId30" Type="http://schemas.openxmlformats.org/officeDocument/2006/relationships/tags" Target="../tags/tag328.xml"/><Relationship Id="rId31" Type="http://schemas.openxmlformats.org/officeDocument/2006/relationships/tags" Target="../tags/tag329.xml"/><Relationship Id="rId32" Type="http://schemas.openxmlformats.org/officeDocument/2006/relationships/tags" Target="../tags/tag330.xml"/><Relationship Id="rId33" Type="http://schemas.openxmlformats.org/officeDocument/2006/relationships/tags" Target="../tags/tag331.xml"/><Relationship Id="rId34" Type="http://schemas.openxmlformats.org/officeDocument/2006/relationships/tags" Target="../tags/tag332.xml"/><Relationship Id="rId35" Type="http://schemas.openxmlformats.org/officeDocument/2006/relationships/tags" Target="../tags/tag333.xml"/><Relationship Id="rId36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tags" Target="../tags/tag338.xml"/><Relationship Id="rId6" Type="http://schemas.openxmlformats.org/officeDocument/2006/relationships/tags" Target="../tags/tag339.xml"/><Relationship Id="rId7" Type="http://schemas.openxmlformats.org/officeDocument/2006/relationships/tags" Target="../tags/tag340.xml"/><Relationship Id="rId8" Type="http://schemas.openxmlformats.org/officeDocument/2006/relationships/tags" Target="../tags/tag341.xml"/><Relationship Id="rId9" Type="http://schemas.openxmlformats.org/officeDocument/2006/relationships/tags" Target="../tags/tag342.xml"/><Relationship Id="rId10" Type="http://schemas.openxmlformats.org/officeDocument/2006/relationships/tags" Target="../tags/tag343.xml"/><Relationship Id="rId11" Type="http://schemas.openxmlformats.org/officeDocument/2006/relationships/tags" Target="../tags/tag344.xml"/><Relationship Id="rId12" Type="http://schemas.openxmlformats.org/officeDocument/2006/relationships/tags" Target="../tags/tag345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tags" Target="../tags/tag350.xml"/><Relationship Id="rId6" Type="http://schemas.openxmlformats.org/officeDocument/2006/relationships/tags" Target="../tags/tag351.xml"/><Relationship Id="rId7" Type="http://schemas.openxmlformats.org/officeDocument/2006/relationships/tags" Target="../tags/tag352.xml"/><Relationship Id="rId8" Type="http://schemas.openxmlformats.org/officeDocument/2006/relationships/tags" Target="../tags/tag353.xml"/><Relationship Id="rId9" Type="http://schemas.openxmlformats.org/officeDocument/2006/relationships/tags" Target="../tags/tag354.xml"/><Relationship Id="rId10" Type="http://schemas.openxmlformats.org/officeDocument/2006/relationships/tags" Target="../tags/tag355.xml"/><Relationship Id="rId11" Type="http://schemas.openxmlformats.org/officeDocument/2006/relationships/tags" Target="../tags/tag356.xml"/><Relationship Id="rId12" Type="http://schemas.openxmlformats.org/officeDocument/2006/relationships/tags" Target="../tags/tag357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tags" Target="../tags/tag364.xml"/><Relationship Id="rId5" Type="http://schemas.openxmlformats.org/officeDocument/2006/relationships/tags" Target="../tags/tag365.xml"/><Relationship Id="rId6" Type="http://schemas.openxmlformats.org/officeDocument/2006/relationships/tags" Target="../tags/tag366.xml"/><Relationship Id="rId7" Type="http://schemas.openxmlformats.org/officeDocument/2006/relationships/tags" Target="../tags/tag367.xml"/><Relationship Id="rId8" Type="http://schemas.openxmlformats.org/officeDocument/2006/relationships/tags" Target="../tags/tag368.xml"/><Relationship Id="rId9" Type="http://schemas.openxmlformats.org/officeDocument/2006/relationships/tags" Target="../tags/tag369.xml"/><Relationship Id="rId10" Type="http://schemas.openxmlformats.org/officeDocument/2006/relationships/tags" Target="../tags/tag370.xml"/><Relationship Id="rId11" Type="http://schemas.openxmlformats.org/officeDocument/2006/relationships/tags" Target="../tags/tag371.xml"/><Relationship Id="rId12" Type="http://schemas.openxmlformats.org/officeDocument/2006/relationships/tags" Target="../tags/tag372.xml"/><Relationship Id="rId13" Type="http://schemas.openxmlformats.org/officeDocument/2006/relationships/tags" Target="../tags/tag373.xml"/><Relationship Id="rId14" Type="http://schemas.openxmlformats.org/officeDocument/2006/relationships/tags" Target="../tags/tag374.xml"/><Relationship Id="rId15" Type="http://schemas.openxmlformats.org/officeDocument/2006/relationships/tags" Target="../tags/tag375.xml"/><Relationship Id="rId16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6.xml"/><Relationship Id="rId2" Type="http://schemas.openxmlformats.org/officeDocument/2006/relationships/tags" Target="../tags/tag377.xml"/><Relationship Id="rId3" Type="http://schemas.openxmlformats.org/officeDocument/2006/relationships/tags" Target="../tags/tag378.xml"/><Relationship Id="rId4" Type="http://schemas.openxmlformats.org/officeDocument/2006/relationships/tags" Target="../tags/tag379.xml"/><Relationship Id="rId5" Type="http://schemas.openxmlformats.org/officeDocument/2006/relationships/tags" Target="../tags/tag380.xml"/><Relationship Id="rId6" Type="http://schemas.openxmlformats.org/officeDocument/2006/relationships/tags" Target="../tags/tag381.xml"/><Relationship Id="rId7" Type="http://schemas.openxmlformats.org/officeDocument/2006/relationships/tags" Target="../tags/tag382.xml"/><Relationship Id="rId8" Type="http://schemas.openxmlformats.org/officeDocument/2006/relationships/tags" Target="../tags/tag383.xml"/><Relationship Id="rId9" Type="http://schemas.openxmlformats.org/officeDocument/2006/relationships/tags" Target="../tags/tag384.xml"/><Relationship Id="rId10" Type="http://schemas.openxmlformats.org/officeDocument/2006/relationships/tags" Target="../tags/tag385.xml"/><Relationship Id="rId11" Type="http://schemas.openxmlformats.org/officeDocument/2006/relationships/tags" Target="../tags/tag386.xml"/><Relationship Id="rId12" Type="http://schemas.openxmlformats.org/officeDocument/2006/relationships/tags" Target="../tags/tag387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8.xml"/><Relationship Id="rId2" Type="http://schemas.openxmlformats.org/officeDocument/2006/relationships/tags" Target="../tags/tag389.xml"/><Relationship Id="rId3" Type="http://schemas.openxmlformats.org/officeDocument/2006/relationships/tags" Target="../tags/tag390.xml"/><Relationship Id="rId4" Type="http://schemas.openxmlformats.org/officeDocument/2006/relationships/tags" Target="../tags/tag391.xml"/><Relationship Id="rId5" Type="http://schemas.openxmlformats.org/officeDocument/2006/relationships/tags" Target="../tags/tag392.xml"/><Relationship Id="rId6" Type="http://schemas.openxmlformats.org/officeDocument/2006/relationships/tags" Target="../tags/tag393.xml"/><Relationship Id="rId7" Type="http://schemas.openxmlformats.org/officeDocument/2006/relationships/tags" Target="../tags/tag394.xml"/><Relationship Id="rId8" Type="http://schemas.openxmlformats.org/officeDocument/2006/relationships/tags" Target="../tags/tag395.xml"/><Relationship Id="rId9" Type="http://schemas.openxmlformats.org/officeDocument/2006/relationships/tags" Target="../tags/tag396.xml"/><Relationship Id="rId10" Type="http://schemas.openxmlformats.org/officeDocument/2006/relationships/tags" Target="../tags/tag397.xml"/><Relationship Id="rId11" Type="http://schemas.openxmlformats.org/officeDocument/2006/relationships/tags" Target="../tags/tag398.xml"/><Relationship Id="rId12" Type="http://schemas.openxmlformats.org/officeDocument/2006/relationships/tags" Target="../tags/tag399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00.xml"/><Relationship Id="rId2" Type="http://schemas.openxmlformats.org/officeDocument/2006/relationships/tags" Target="../tags/tag401.xml"/><Relationship Id="rId3" Type="http://schemas.openxmlformats.org/officeDocument/2006/relationships/tags" Target="../tags/tag402.xml"/><Relationship Id="rId4" Type="http://schemas.openxmlformats.org/officeDocument/2006/relationships/tags" Target="../tags/tag403.xml"/><Relationship Id="rId5" Type="http://schemas.openxmlformats.org/officeDocument/2006/relationships/tags" Target="../tags/tag404.xml"/><Relationship Id="rId6" Type="http://schemas.openxmlformats.org/officeDocument/2006/relationships/tags" Target="../tags/tag405.xml"/><Relationship Id="rId7" Type="http://schemas.openxmlformats.org/officeDocument/2006/relationships/tags" Target="../tags/tag406.xml"/><Relationship Id="rId8" Type="http://schemas.openxmlformats.org/officeDocument/2006/relationships/tags" Target="../tags/tag407.xml"/><Relationship Id="rId9" Type="http://schemas.openxmlformats.org/officeDocument/2006/relationships/tags" Target="../tags/tag408.xml"/><Relationship Id="rId10" Type="http://schemas.openxmlformats.org/officeDocument/2006/relationships/tags" Target="../tags/tag409.xml"/><Relationship Id="rId11" Type="http://schemas.openxmlformats.org/officeDocument/2006/relationships/tags" Target="../tags/tag410.xml"/><Relationship Id="rId12" Type="http://schemas.openxmlformats.org/officeDocument/2006/relationships/tags" Target="../tags/tag411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12.xml"/><Relationship Id="rId2" Type="http://schemas.openxmlformats.org/officeDocument/2006/relationships/tags" Target="../tags/tag413.xml"/><Relationship Id="rId3" Type="http://schemas.openxmlformats.org/officeDocument/2006/relationships/tags" Target="../tags/tag41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9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15.xml"/><Relationship Id="rId2" Type="http://schemas.openxmlformats.org/officeDocument/2006/relationships/tags" Target="../tags/tag416.xml"/><Relationship Id="rId3" Type="http://schemas.openxmlformats.org/officeDocument/2006/relationships/tags" Target="../tags/tag417.xml"/><Relationship Id="rId4" Type="http://schemas.openxmlformats.org/officeDocument/2006/relationships/tags" Target="../tags/tag418.xml"/><Relationship Id="rId5" Type="http://schemas.openxmlformats.org/officeDocument/2006/relationships/tags" Target="../tags/tag419.xml"/><Relationship Id="rId6" Type="http://schemas.openxmlformats.org/officeDocument/2006/relationships/tags" Target="../tags/tag420.xml"/><Relationship Id="rId7" Type="http://schemas.openxmlformats.org/officeDocument/2006/relationships/tags" Target="../tags/tag421.xml"/><Relationship Id="rId8" Type="http://schemas.openxmlformats.org/officeDocument/2006/relationships/tags" Target="../tags/tag422.xml"/><Relationship Id="rId9" Type="http://schemas.openxmlformats.org/officeDocument/2006/relationships/tags" Target="../tags/tag423.xml"/><Relationship Id="rId10" Type="http://schemas.openxmlformats.org/officeDocument/2006/relationships/tags" Target="../tags/tag424.xml"/><Relationship Id="rId11" Type="http://schemas.openxmlformats.org/officeDocument/2006/relationships/tags" Target="../tags/tag425.xml"/><Relationship Id="rId12" Type="http://schemas.openxmlformats.org/officeDocument/2006/relationships/tags" Target="../tags/tag426.xml"/><Relationship Id="rId13" Type="http://schemas.openxmlformats.org/officeDocument/2006/relationships/tags" Target="../tags/tag427.xml"/><Relationship Id="rId14" Type="http://schemas.openxmlformats.org/officeDocument/2006/relationships/tags" Target="../tags/tag428.xml"/><Relationship Id="rId15" Type="http://schemas.openxmlformats.org/officeDocument/2006/relationships/tags" Target="../tags/tag429.xml"/><Relationship Id="rId16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30.xml"/><Relationship Id="rId2" Type="http://schemas.openxmlformats.org/officeDocument/2006/relationships/tags" Target="../tags/tag431.xml"/><Relationship Id="rId3" Type="http://schemas.openxmlformats.org/officeDocument/2006/relationships/tags" Target="../tags/tag432.xml"/><Relationship Id="rId4" Type="http://schemas.openxmlformats.org/officeDocument/2006/relationships/tags" Target="../tags/tag433.xml"/><Relationship Id="rId5" Type="http://schemas.openxmlformats.org/officeDocument/2006/relationships/tags" Target="../tags/tag434.xml"/><Relationship Id="rId6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35.xml"/><Relationship Id="rId2" Type="http://schemas.openxmlformats.org/officeDocument/2006/relationships/tags" Target="../tags/tag436.xml"/><Relationship Id="rId3" Type="http://schemas.openxmlformats.org/officeDocument/2006/relationships/tags" Target="../tags/tag437.xml"/><Relationship Id="rId4" Type="http://schemas.openxmlformats.org/officeDocument/2006/relationships/tags" Target="../tags/tag438.xml"/><Relationship Id="rId5" Type="http://schemas.openxmlformats.org/officeDocument/2006/relationships/tags" Target="../tags/tag439.xml"/><Relationship Id="rId6" Type="http://schemas.openxmlformats.org/officeDocument/2006/relationships/tags" Target="../tags/tag440.xml"/><Relationship Id="rId7" Type="http://schemas.openxmlformats.org/officeDocument/2006/relationships/tags" Target="../tags/tag441.xml"/><Relationship Id="rId8" Type="http://schemas.openxmlformats.org/officeDocument/2006/relationships/tags" Target="../tags/tag442.xml"/><Relationship Id="rId9" Type="http://schemas.openxmlformats.org/officeDocument/2006/relationships/tags" Target="../tags/tag443.xml"/><Relationship Id="rId10" Type="http://schemas.openxmlformats.org/officeDocument/2006/relationships/tags" Target="../tags/tag444.xml"/><Relationship Id="rId11" Type="http://schemas.openxmlformats.org/officeDocument/2006/relationships/tags" Target="../tags/tag445.xml"/><Relationship Id="rId12" Type="http://schemas.openxmlformats.org/officeDocument/2006/relationships/tags" Target="../tags/tag446.xml"/><Relationship Id="rId13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447.xml"/><Relationship Id="rId2" Type="http://schemas.openxmlformats.org/officeDocument/2006/relationships/tags" Target="../tags/tag448.xml"/><Relationship Id="rId3" Type="http://schemas.openxmlformats.org/officeDocument/2006/relationships/tags" Target="../tags/tag44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10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tags" Target="../tags/tag450.xml"/><Relationship Id="rId2" Type="http://schemas.openxmlformats.org/officeDocument/2006/relationships/tags" Target="../tags/tag451.xml"/><Relationship Id="rId3" Type="http://schemas.openxmlformats.org/officeDocument/2006/relationships/tags" Target="../tags/tag452.xml"/><Relationship Id="rId4" Type="http://schemas.openxmlformats.org/officeDocument/2006/relationships/tags" Target="../tags/tag453.xml"/><Relationship Id="rId5" Type="http://schemas.openxmlformats.org/officeDocument/2006/relationships/tags" Target="../tags/tag454.xml"/><Relationship Id="rId6" Type="http://schemas.openxmlformats.org/officeDocument/2006/relationships/tags" Target="../tags/tag455.xml"/><Relationship Id="rId7" Type="http://schemas.openxmlformats.org/officeDocument/2006/relationships/tags" Target="../tags/tag456.xml"/><Relationship Id="rId8" Type="http://schemas.openxmlformats.org/officeDocument/2006/relationships/tags" Target="../tags/tag457.xml"/><Relationship Id="rId9" Type="http://schemas.openxmlformats.org/officeDocument/2006/relationships/tags" Target="../tags/tag458.xml"/><Relationship Id="rId10" Type="http://schemas.openxmlformats.org/officeDocument/2006/relationships/tags" Target="../tags/tag459.xml"/><Relationship Id="rId11" Type="http://schemas.openxmlformats.org/officeDocument/2006/relationships/tags" Target="../tags/tag460.xml"/><Relationship Id="rId12" Type="http://schemas.openxmlformats.org/officeDocument/2006/relationships/tags" Target="../tags/tag461.xml"/><Relationship Id="rId13" Type="http://schemas.openxmlformats.org/officeDocument/2006/relationships/slideLayout" Target="../slideLayouts/slideLayout13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tags" Target="../tags/tag462.xml"/><Relationship Id="rId2" Type="http://schemas.openxmlformats.org/officeDocument/2006/relationships/tags" Target="../tags/tag463.xml"/><Relationship Id="rId3" Type="http://schemas.openxmlformats.org/officeDocument/2006/relationships/tags" Target="../tags/tag464.xml"/><Relationship Id="rId4" Type="http://schemas.openxmlformats.org/officeDocument/2006/relationships/tags" Target="../tags/tag465.xml"/><Relationship Id="rId5" Type="http://schemas.openxmlformats.org/officeDocument/2006/relationships/tags" Target="../tags/tag466.xml"/><Relationship Id="rId6" Type="http://schemas.openxmlformats.org/officeDocument/2006/relationships/tags" Target="../tags/tag467.xml"/><Relationship Id="rId7" Type="http://schemas.openxmlformats.org/officeDocument/2006/relationships/tags" Target="../tags/tag468.xml"/><Relationship Id="rId8" Type="http://schemas.openxmlformats.org/officeDocument/2006/relationships/tags" Target="../tags/tag469.xml"/><Relationship Id="rId9" Type="http://schemas.openxmlformats.org/officeDocument/2006/relationships/slideLayout" Target="../slideLayouts/slideLayout13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tags" Target="../tags/tag470.xml"/><Relationship Id="rId2" Type="http://schemas.openxmlformats.org/officeDocument/2006/relationships/tags" Target="../tags/tag471.xml"/><Relationship Id="rId3" Type="http://schemas.openxmlformats.org/officeDocument/2006/relationships/tags" Target="../tags/tag472.xml"/><Relationship Id="rId4" Type="http://schemas.openxmlformats.org/officeDocument/2006/relationships/tags" Target="../tags/tag473.xml"/><Relationship Id="rId5" Type="http://schemas.openxmlformats.org/officeDocument/2006/relationships/tags" Target="../tags/tag474.xml"/><Relationship Id="rId6" Type="http://schemas.openxmlformats.org/officeDocument/2006/relationships/slideLayout" Target="../slideLayouts/slideLayout13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tags" Target="../tags/tag475.xml"/><Relationship Id="rId2" Type="http://schemas.openxmlformats.org/officeDocument/2006/relationships/tags" Target="../tags/tag476.xml"/><Relationship Id="rId3" Type="http://schemas.openxmlformats.org/officeDocument/2006/relationships/tags" Target="../tags/tag477.xml"/><Relationship Id="rId4" Type="http://schemas.openxmlformats.org/officeDocument/2006/relationships/tags" Target="../tags/tag478.xml"/><Relationship Id="rId5" Type="http://schemas.openxmlformats.org/officeDocument/2006/relationships/tags" Target="../tags/tag479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企业管理中的生产与运作管理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 fontScale="8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生产与运作管理的定义和重要性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生产与运作战略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生产过程管理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设备管理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供应链管理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单击添加章节标题内容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生产与运作管理的定义和重要性</a:t>
            </a:r>
            <a:endParaRPr altLang="en-US" dirty="0" lang="zh-CN"/>
          </a:p>
        </p:txBody>
      </p:sp>
      <p:sp>
        <p:nvSpPr>
          <p:cNvPr id="10489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定义生产与运作管理</a:t>
            </a:r>
            <a:endParaRPr altLang="en-US" lang="zh-CN"/>
          </a:p>
        </p:txBody>
      </p:sp>
      <p:sp>
        <p:nvSpPr>
          <p:cNvPr id="104899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0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1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生产与运作管理与企业战略的关系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1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生产与运作管理的目标与任务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1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生产与运作管理的定义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2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生产与运作管理的重要性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生产与运作管理在企业管理中的重要性</a:t>
            </a:r>
            <a:endParaRPr altLang="en-US" lang="zh-CN"/>
          </a:p>
        </p:txBody>
      </p:sp>
      <p:sp>
        <p:nvSpPr>
          <p:cNvPr id="104905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5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实现企业战略目标的重要手段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6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6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提高企业竞争力的重要途径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6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7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提升企业运营效率的关键环节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7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7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增强企业灵活性的重要保障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生产与运作管理的目标</a:t>
            </a:r>
            <a:endParaRPr altLang="en-US" lang="zh-CN"/>
          </a:p>
        </p:txBody>
      </p:sp>
      <p:sp>
        <p:nvSpPr>
          <p:cNvPr id="1049114" name="正文"/>
          <p:cNvSpPr txBox="1"/>
          <p:nvPr>
            <p:custDataLst>
              <p:tags r:id="rId1"/>
            </p:custDataLst>
          </p:nvPr>
        </p:nvSpPr>
        <p:spPr>
          <a:xfrm>
            <a:off x="2847421" y="136440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高效性：提高生产效率，降低成本，提高企业竞争力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正文"/>
          <p:cNvSpPr txBox="1"/>
          <p:nvPr>
            <p:custDataLst>
              <p:tags r:id="rId2"/>
            </p:custDataLst>
          </p:nvPr>
        </p:nvSpPr>
        <p:spPr>
          <a:xfrm>
            <a:off x="2847421" y="235297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灵活性：适应市场需求变化，快速调整生产计划和流程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正文"/>
          <p:cNvSpPr txBox="1"/>
          <p:nvPr>
            <p:custDataLst>
              <p:tags r:id="rId3"/>
            </p:custDataLst>
          </p:nvPr>
        </p:nvSpPr>
        <p:spPr>
          <a:xfrm>
            <a:off x="2847421" y="334153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质量导向：确保产品质量，提高客户满意度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正文"/>
          <p:cNvSpPr txBox="1"/>
          <p:nvPr>
            <p:custDataLst>
              <p:tags r:id="rId4"/>
            </p:custDataLst>
          </p:nvPr>
        </p:nvSpPr>
        <p:spPr>
          <a:xfrm>
            <a:off x="2847421" y="433010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创新性：推动技术创新和流程改进，提升企业创新能力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正文"/>
          <p:cNvSpPr txBox="1"/>
          <p:nvPr>
            <p:custDataLst>
              <p:tags r:id="rId5"/>
            </p:custDataLst>
          </p:nvPr>
        </p:nvSpPr>
        <p:spPr>
          <a:xfrm>
            <a:off x="2847421" y="531867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可持续性：关注环境保护和资源利用，实现可持续发展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生产与运作战略</a:t>
            </a:r>
            <a:endParaRPr altLang="en-US" dirty="0" lang="zh-CN"/>
          </a:p>
        </p:txBody>
      </p:sp>
      <p:sp>
        <p:nvSpPr>
          <p:cNvPr id="10491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生产与运作战略的定义</a:t>
            </a:r>
            <a:endParaRPr altLang="en-US" lang="zh-CN"/>
          </a:p>
        </p:txBody>
      </p:sp>
      <p:sp>
        <p:nvSpPr>
          <p:cNvPr id="104923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生产与运作战略需要考虑企业的内部资源和外部环境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生产与运作战略是企业战略的重要组成部分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生产与运作战略是企业实现长期竞争优势的关键因素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生产与运作战略需要与企业的整体战略相协调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生产与运作战略的制定过程</a:t>
            </a:r>
            <a:endParaRPr altLang="en-US" lang="zh-CN"/>
          </a:p>
        </p:txBody>
      </p:sp>
      <p:sp>
        <p:nvSpPr>
          <p:cNvPr id="1049296" name="矩形 5"/>
          <p:cNvSpPr/>
          <p:nvPr>
            <p:custDataLst>
              <p:tags r:id="rId1"/>
            </p:custDataLst>
          </p:nvPr>
        </p:nvSpPr>
        <p:spPr>
          <a:xfrm>
            <a:off x="860247" y="1369601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8" name="矩形 10"/>
          <p:cNvSpPr/>
          <p:nvPr>
            <p:custDataLst>
              <p:tags r:id="rId2"/>
            </p:custDataLst>
          </p:nvPr>
        </p:nvSpPr>
        <p:spPr>
          <a:xfrm>
            <a:off x="1211291" y="1364400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0" name="TextBox 2"/>
          <p:cNvSpPr txBox="1"/>
          <p:nvPr>
            <p:custDataLst>
              <p:tags r:id="rId3"/>
            </p:custDataLst>
          </p:nvPr>
        </p:nvSpPr>
        <p:spPr>
          <a:xfrm>
            <a:off x="1013666" y="2131496"/>
            <a:ext cx="2915364" cy="1307548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确定企业使命和愿景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02" name="矩形 6"/>
          <p:cNvSpPr/>
          <p:nvPr>
            <p:custDataLst>
              <p:tags r:id="rId4"/>
            </p:custDataLst>
          </p:nvPr>
        </p:nvSpPr>
        <p:spPr>
          <a:xfrm>
            <a:off x="4472098" y="1369601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4" name="矩形 11"/>
          <p:cNvSpPr/>
          <p:nvPr>
            <p:custDataLst>
              <p:tags r:id="rId5"/>
            </p:custDataLst>
          </p:nvPr>
        </p:nvSpPr>
        <p:spPr>
          <a:xfrm>
            <a:off x="4842644" y="1364400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6" name="TextBox 2"/>
          <p:cNvSpPr txBox="1"/>
          <p:nvPr>
            <p:custDataLst>
              <p:tags r:id="rId6"/>
            </p:custDataLst>
          </p:nvPr>
        </p:nvSpPr>
        <p:spPr>
          <a:xfrm>
            <a:off x="4625517" y="2131496"/>
            <a:ext cx="2915364" cy="1307548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分析市场需求和竞争环境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08" name="矩形 7"/>
          <p:cNvSpPr/>
          <p:nvPr>
            <p:custDataLst>
              <p:tags r:id="rId7"/>
            </p:custDataLst>
          </p:nvPr>
        </p:nvSpPr>
        <p:spPr>
          <a:xfrm>
            <a:off x="8083298" y="1369601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0" name="矩形 12"/>
          <p:cNvSpPr/>
          <p:nvPr>
            <p:custDataLst>
              <p:tags r:id="rId8"/>
            </p:custDataLst>
          </p:nvPr>
        </p:nvSpPr>
        <p:spPr>
          <a:xfrm>
            <a:off x="8473346" y="1364400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2" name="TextBox 2"/>
          <p:cNvSpPr txBox="1"/>
          <p:nvPr>
            <p:custDataLst>
              <p:tags r:id="rId9"/>
            </p:custDataLst>
          </p:nvPr>
        </p:nvSpPr>
        <p:spPr>
          <a:xfrm>
            <a:off x="8236717" y="2131496"/>
            <a:ext cx="2915364" cy="1307548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制定生产与运作战略目标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14" name="矩形 33"/>
          <p:cNvSpPr/>
          <p:nvPr>
            <p:custDataLst>
              <p:tags r:id="rId10"/>
            </p:custDataLst>
          </p:nvPr>
        </p:nvSpPr>
        <p:spPr>
          <a:xfrm>
            <a:off x="859597" y="3947822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6" name="矩形 37"/>
          <p:cNvSpPr/>
          <p:nvPr>
            <p:custDataLst>
              <p:tags r:id="rId11"/>
            </p:custDataLst>
          </p:nvPr>
        </p:nvSpPr>
        <p:spPr>
          <a:xfrm>
            <a:off x="1210641" y="3942621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8" name="TextBox 2"/>
          <p:cNvSpPr txBox="1"/>
          <p:nvPr>
            <p:custDataLst>
              <p:tags r:id="rId12"/>
            </p:custDataLst>
          </p:nvPr>
        </p:nvSpPr>
        <p:spPr>
          <a:xfrm>
            <a:off x="1013016" y="4709717"/>
            <a:ext cx="2915364" cy="1307548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选择合适的生产与运作战略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20" name="矩形 34"/>
          <p:cNvSpPr/>
          <p:nvPr>
            <p:custDataLst>
              <p:tags r:id="rId13"/>
            </p:custDataLst>
          </p:nvPr>
        </p:nvSpPr>
        <p:spPr>
          <a:xfrm>
            <a:off x="4471447" y="3947822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2" name="矩形 38"/>
          <p:cNvSpPr/>
          <p:nvPr>
            <p:custDataLst>
              <p:tags r:id="rId14"/>
            </p:custDataLst>
          </p:nvPr>
        </p:nvSpPr>
        <p:spPr>
          <a:xfrm>
            <a:off x="4841994" y="3942621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4" name="TextBox 2"/>
          <p:cNvSpPr txBox="1"/>
          <p:nvPr>
            <p:custDataLst>
              <p:tags r:id="rId15"/>
            </p:custDataLst>
          </p:nvPr>
        </p:nvSpPr>
        <p:spPr>
          <a:xfrm>
            <a:off x="4624867" y="4709717"/>
            <a:ext cx="2915364" cy="1307548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实施生产与运作战略计划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26" name="矩形 35"/>
          <p:cNvSpPr/>
          <p:nvPr>
            <p:custDataLst>
              <p:tags r:id="rId16"/>
            </p:custDataLst>
          </p:nvPr>
        </p:nvSpPr>
        <p:spPr>
          <a:xfrm>
            <a:off x="8082648" y="3947822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8" name="矩形 39"/>
          <p:cNvSpPr/>
          <p:nvPr>
            <p:custDataLst>
              <p:tags r:id="rId17"/>
            </p:custDataLst>
          </p:nvPr>
        </p:nvSpPr>
        <p:spPr>
          <a:xfrm>
            <a:off x="8472696" y="3942621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0" name="TextBox 2"/>
          <p:cNvSpPr txBox="1"/>
          <p:nvPr>
            <p:custDataLst>
              <p:tags r:id="rId18"/>
            </p:custDataLst>
          </p:nvPr>
        </p:nvSpPr>
        <p:spPr>
          <a:xfrm>
            <a:off x="8236067" y="4709717"/>
            <a:ext cx="2915364" cy="1307548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监控和评估生产与运作战略效果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生产与运作战略的实施与控制</a:t>
            </a:r>
            <a:endParaRPr altLang="en-US" lang="zh-CN"/>
          </a:p>
        </p:txBody>
      </p:sp>
      <p:sp>
        <p:nvSpPr>
          <p:cNvPr id="1049366" name="Rectangle 6"/>
          <p:cNvSpPr/>
          <p:nvPr>
            <p:custDataLst>
              <p:tags r:id="rId1"/>
            </p:custDataLst>
          </p:nvPr>
        </p:nvSpPr>
        <p:spPr>
          <a:xfrm>
            <a:off x="968624" y="4301534"/>
            <a:ext cx="1038539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368" name="Rectangle 6"/>
          <p:cNvSpPr/>
          <p:nvPr>
            <p:custDataLst>
              <p:tags r:id="rId2"/>
            </p:custDataLst>
          </p:nvPr>
        </p:nvSpPr>
        <p:spPr>
          <a:xfrm>
            <a:off x="968624" y="1626620"/>
            <a:ext cx="1038539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370" name="Rectangle 6"/>
          <p:cNvSpPr/>
          <p:nvPr>
            <p:custDataLst>
              <p:tags r:id="rId3"/>
            </p:custDataLst>
          </p:nvPr>
        </p:nvSpPr>
        <p:spPr>
          <a:xfrm>
            <a:off x="968624" y="2518258"/>
            <a:ext cx="1038539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372" name="Rectangle 6"/>
          <p:cNvSpPr/>
          <p:nvPr>
            <p:custDataLst>
              <p:tags r:id="rId4"/>
            </p:custDataLst>
          </p:nvPr>
        </p:nvSpPr>
        <p:spPr>
          <a:xfrm>
            <a:off x="968624" y="3409896"/>
            <a:ext cx="1038539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374" name="Rectangle 6"/>
          <p:cNvSpPr/>
          <p:nvPr>
            <p:custDataLst>
              <p:tags r:id="rId5"/>
            </p:custDataLst>
          </p:nvPr>
        </p:nvSpPr>
        <p:spPr>
          <a:xfrm>
            <a:off x="968624" y="5193172"/>
            <a:ext cx="1038539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376" name="矩形: 圆角 29"/>
          <p:cNvSpPr/>
          <p:nvPr>
            <p:custDataLst>
              <p:tags r:id="rId6"/>
            </p:custDataLst>
          </p:nvPr>
        </p:nvSpPr>
        <p:spPr>
          <a:xfrm>
            <a:off x="838200" y="2515210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378" name="矩形: 圆角 30"/>
          <p:cNvSpPr/>
          <p:nvPr>
            <p:custDataLst>
              <p:tags r:id="rId7"/>
            </p:custDataLst>
          </p:nvPr>
        </p:nvSpPr>
        <p:spPr>
          <a:xfrm>
            <a:off x="838200" y="1624182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380" name="矩形: 圆角 31"/>
          <p:cNvSpPr/>
          <p:nvPr>
            <p:custDataLst>
              <p:tags r:id="rId8"/>
            </p:custDataLst>
          </p:nvPr>
        </p:nvSpPr>
        <p:spPr>
          <a:xfrm>
            <a:off x="838200" y="4298486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382" name="矩形: 圆角 32"/>
          <p:cNvSpPr/>
          <p:nvPr>
            <p:custDataLst>
              <p:tags r:id="rId9"/>
            </p:custDataLst>
          </p:nvPr>
        </p:nvSpPr>
        <p:spPr>
          <a:xfrm>
            <a:off x="838200" y="3406848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384" name="矩形: 圆角 33"/>
          <p:cNvSpPr/>
          <p:nvPr>
            <p:custDataLst>
              <p:tags r:id="rId10"/>
            </p:custDataLst>
          </p:nvPr>
        </p:nvSpPr>
        <p:spPr>
          <a:xfrm>
            <a:off x="838200" y="5190124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386" name="正文"/>
          <p:cNvSpPr txBox="1"/>
          <p:nvPr>
            <p:custDataLst>
              <p:tags r:id="rId11"/>
            </p:custDataLst>
          </p:nvPr>
        </p:nvSpPr>
        <p:spPr>
          <a:xfrm>
            <a:off x="2932909" y="1630886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制定明确的战略目标：根据企业整体战略和市场环境，制定生产与运作管理的战略目标，明确实现目标的具体措施和时间表。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88" name="标题"/>
          <p:cNvSpPr txBox="1"/>
          <p:nvPr>
            <p:custDataLst>
              <p:tags r:id="rId12"/>
            </p:custDataLst>
          </p:nvPr>
        </p:nvSpPr>
        <p:spPr>
          <a:xfrm>
            <a:off x="937542" y="1630886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90" name="正文"/>
          <p:cNvSpPr txBox="1"/>
          <p:nvPr>
            <p:custDataLst>
              <p:tags r:id="rId13"/>
            </p:custDataLst>
          </p:nvPr>
        </p:nvSpPr>
        <p:spPr>
          <a:xfrm>
            <a:off x="2932909" y="2522524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优化生产流程：通过对生产流程的全面梳理和优化，提高生产效率和质量，降低生产成本，提高企业竞争力。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92" name="标题"/>
          <p:cNvSpPr txBox="1"/>
          <p:nvPr>
            <p:custDataLst>
              <p:tags r:id="rId14"/>
            </p:custDataLst>
          </p:nvPr>
        </p:nvSpPr>
        <p:spPr>
          <a:xfrm>
            <a:off x="937542" y="2522524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94" name="正文"/>
          <p:cNvSpPr txBox="1"/>
          <p:nvPr>
            <p:custDataLst>
              <p:tags r:id="rId15"/>
            </p:custDataLst>
          </p:nvPr>
        </p:nvSpPr>
        <p:spPr>
          <a:xfrm>
            <a:off x="2932909" y="3413552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加强供应链管理：与供应商建立长期稳定的合作关系，确保原材料的稳定供应和质量，降低采购成本，提高供应链的协同效应。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96" name="标题"/>
          <p:cNvSpPr txBox="1"/>
          <p:nvPr>
            <p:custDataLst>
              <p:tags r:id="rId16"/>
            </p:custDataLst>
          </p:nvPr>
        </p:nvSpPr>
        <p:spPr>
          <a:xfrm>
            <a:off x="937542" y="3413552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98" name="正文"/>
          <p:cNvSpPr txBox="1"/>
          <p:nvPr>
            <p:custDataLst>
              <p:tags r:id="rId17"/>
            </p:custDataLst>
          </p:nvPr>
        </p:nvSpPr>
        <p:spPr>
          <a:xfrm>
            <a:off x="2932909" y="4305190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引入先进的生产管理理念和方法：学习并引入先进的生产管理理念和方法，如精益生产、六西格玛等，提高生产管理的科学性和有效性。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00" name="标题"/>
          <p:cNvSpPr txBox="1"/>
          <p:nvPr>
            <p:custDataLst>
              <p:tags r:id="rId18"/>
            </p:custDataLst>
          </p:nvPr>
        </p:nvSpPr>
        <p:spPr>
          <a:xfrm>
            <a:off x="937542" y="4305190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02" name="正文"/>
          <p:cNvSpPr txBox="1"/>
          <p:nvPr>
            <p:custDataLst>
              <p:tags r:id="rId19"/>
            </p:custDataLst>
          </p:nvPr>
        </p:nvSpPr>
        <p:spPr>
          <a:xfrm>
            <a:off x="2932909" y="5196829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建立完善的监控和评估机制：对生产与运作战略的实施过程进行全面监控和评估，及时发现问题并采取相应措施进行改进，确保战略目标的顺利实现。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04" name="标题"/>
          <p:cNvSpPr txBox="1"/>
          <p:nvPr>
            <p:custDataLst>
              <p:tags r:id="rId20"/>
            </p:custDataLst>
          </p:nvPr>
        </p:nvSpPr>
        <p:spPr>
          <a:xfrm>
            <a:off x="937542" y="5196829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生产过程管理</a:t>
            </a:r>
            <a:endParaRPr altLang="en-US" dirty="0" lang="zh-CN"/>
          </a:p>
        </p:txBody>
      </p:sp>
      <p:sp>
        <p:nvSpPr>
          <p:cNvPr id="104944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生产过程的定义和构成</a:t>
            </a:r>
            <a:endParaRPr altLang="en-US" lang="zh-CN"/>
          </a:p>
        </p:txBody>
      </p:sp>
      <p:sp>
        <p:nvSpPr>
          <p:cNvPr id="1049512" name="圆角矩形 26"/>
          <p:cNvSpPr/>
          <p:nvPr>
            <p:custDataLst>
              <p:tags r:id="rId1"/>
            </p:custDataLst>
          </p:nvPr>
        </p:nvSpPr>
        <p:spPr>
          <a:xfrm>
            <a:off x="838200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14" name="圆角矩形 28"/>
          <p:cNvSpPr/>
          <p:nvPr>
            <p:custDataLst>
              <p:tags r:id="rId2"/>
            </p:custDataLst>
          </p:nvPr>
        </p:nvSpPr>
        <p:spPr>
          <a:xfrm>
            <a:off x="840639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16" name="文本框 31"/>
          <p:cNvSpPr txBox="1"/>
          <p:nvPr>
            <p:custDataLst>
              <p:tags r:id="rId3"/>
            </p:custDataLst>
          </p:nvPr>
        </p:nvSpPr>
        <p:spPr>
          <a:xfrm>
            <a:off x="919296" y="2252134"/>
            <a:ext cx="1750395" cy="331211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定义：生产过程是企业将原材料转化为成品的整个过程，包括生产、加工、装配、检验等环节。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圆角矩形 29"/>
          <p:cNvSpPr/>
          <p:nvPr>
            <p:custDataLst>
              <p:tags r:id="rId4"/>
            </p:custDataLst>
          </p:nvPr>
        </p:nvSpPr>
        <p:spPr>
          <a:xfrm>
            <a:off x="2989368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20" name="圆角矩形 32"/>
          <p:cNvSpPr/>
          <p:nvPr>
            <p:custDataLst>
              <p:tags r:id="rId5"/>
            </p:custDataLst>
          </p:nvPr>
        </p:nvSpPr>
        <p:spPr>
          <a:xfrm>
            <a:off x="2991807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22" name="文本框 34"/>
          <p:cNvSpPr txBox="1"/>
          <p:nvPr>
            <p:custDataLst>
              <p:tags r:id="rId6"/>
            </p:custDataLst>
          </p:nvPr>
        </p:nvSpPr>
        <p:spPr>
          <a:xfrm>
            <a:off x="3070463" y="2252134"/>
            <a:ext cx="1750395" cy="3313419"/>
          </a:xfrm>
          <a:prstGeom prst="rect"/>
          <a:noFill/>
        </p:spPr>
        <p:txBody>
          <a:bodyPr anchor="t" anchorCtr="0" rtlCol="0" wrap="square">
            <a:normAutofit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构成：生产过程由多个相互关联的子过程组成，包括基本生产过程、辅助生产过程、生产服务过程等。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圆角矩形 3"/>
          <p:cNvSpPr/>
          <p:nvPr>
            <p:custDataLst>
              <p:tags r:id="rId7"/>
            </p:custDataLst>
          </p:nvPr>
        </p:nvSpPr>
        <p:spPr>
          <a:xfrm>
            <a:off x="5140535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26" name="圆角矩形 4"/>
          <p:cNvSpPr/>
          <p:nvPr>
            <p:custDataLst>
              <p:tags r:id="rId8"/>
            </p:custDataLst>
          </p:nvPr>
        </p:nvSpPr>
        <p:spPr>
          <a:xfrm>
            <a:off x="5142364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28" name="文本框 5"/>
          <p:cNvSpPr txBox="1"/>
          <p:nvPr>
            <p:custDataLst>
              <p:tags r:id="rId9"/>
            </p:custDataLst>
          </p:nvPr>
        </p:nvSpPr>
        <p:spPr>
          <a:xfrm>
            <a:off x="5221021" y="2252134"/>
            <a:ext cx="1750395" cy="3313419"/>
          </a:xfrm>
          <a:prstGeom prst="rect"/>
          <a:noFill/>
        </p:spPr>
        <p:txBody>
          <a:bodyPr anchor="t" anchorCtr="0" rtlCol="0" wrap="square">
            <a:normAutofit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基本生产过程：指直接改变原材料、半成品、零部件的形状、性能、尺寸、精度等，使其成为成品的过程。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圆角矩形 8"/>
          <p:cNvSpPr/>
          <p:nvPr>
            <p:custDataLst>
              <p:tags r:id="rId10"/>
            </p:custDataLst>
          </p:nvPr>
        </p:nvSpPr>
        <p:spPr>
          <a:xfrm>
            <a:off x="7291703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32" name="圆角矩形 9"/>
          <p:cNvSpPr/>
          <p:nvPr>
            <p:custDataLst>
              <p:tags r:id="rId11"/>
            </p:custDataLst>
          </p:nvPr>
        </p:nvSpPr>
        <p:spPr>
          <a:xfrm>
            <a:off x="7293532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34" name="文本框 10"/>
          <p:cNvSpPr txBox="1"/>
          <p:nvPr>
            <p:custDataLst>
              <p:tags r:id="rId12"/>
            </p:custDataLst>
          </p:nvPr>
        </p:nvSpPr>
        <p:spPr>
          <a:xfrm>
            <a:off x="7372189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辅助生产过程：指为基本生产过程提供动力、工具、设备等支持的过程。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圆角矩形 6"/>
          <p:cNvSpPr/>
          <p:nvPr>
            <p:custDataLst>
              <p:tags r:id="rId13"/>
            </p:custDataLst>
          </p:nvPr>
        </p:nvSpPr>
        <p:spPr>
          <a:xfrm>
            <a:off x="9442870" y="1849095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38" name="圆角矩形 7"/>
          <p:cNvSpPr/>
          <p:nvPr>
            <p:custDataLst>
              <p:tags r:id="rId14"/>
            </p:custDataLst>
          </p:nvPr>
        </p:nvSpPr>
        <p:spPr>
          <a:xfrm>
            <a:off x="9444700" y="1849095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40" name="文本框 11"/>
          <p:cNvSpPr txBox="1"/>
          <p:nvPr>
            <p:custDataLst>
              <p:tags r:id="rId15"/>
            </p:custDataLst>
          </p:nvPr>
        </p:nvSpPr>
        <p:spPr>
          <a:xfrm>
            <a:off x="9523356" y="2253963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生产服务过程：指为基本生产过程和辅助生产过程提供服务的过程，如运输、仓储、维修等。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生产过程的优化和管理</a:t>
            </a:r>
            <a:endParaRPr altLang="en-US" lang="zh-CN"/>
          </a:p>
        </p:txBody>
      </p:sp>
      <p:sp>
        <p:nvSpPr>
          <p:cNvPr id="104957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0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0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1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1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生产流程的优化：通过减少浪费、提高效率等方式优化生产流程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生产过程的改进：通过不断改进生产过程，提高生产效率和产品质量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生产过程的监控：通过实时监控生产数据，及时发现并解决问题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生产计划的制定：根据市场需求、产能等因素制定合理的生产计划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生产过程中的质量控制</a:t>
            </a:r>
            <a:endParaRPr altLang="en-US" lang="zh-CN"/>
          </a:p>
        </p:txBody>
      </p:sp>
      <p:sp>
        <p:nvSpPr>
          <p:cNvPr id="104965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制定严格的质量控制标准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6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加强生产过程中的质量监控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6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建立完善的质量检测体系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7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对不合格产品进行及时处理和改进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设备管理</a:t>
            </a:r>
            <a:endParaRPr altLang="en-US" dirty="0" lang="zh-CN"/>
          </a:p>
        </p:txBody>
      </p:sp>
      <p:sp>
        <p:nvSpPr>
          <p:cNvPr id="10497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设备管理的定义和重要性</a:t>
            </a:r>
            <a:endParaRPr altLang="en-US" lang="zh-CN"/>
          </a:p>
        </p:txBody>
      </p:sp>
      <p:cxnSp>
        <p:nvCxnSpPr>
          <p:cNvPr id="3145793" name="直接连接符 2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2419583" y="3724438"/>
            <a:ext cx="7353500" cy="50553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45795" name="直接连接符 29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2419583" y="2454620"/>
            <a:ext cx="7353500" cy="8647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45797" name="直接连接符 3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419583" y="5068755"/>
            <a:ext cx="7353500" cy="35254"/>
          </a:xfrm>
          <a:prstGeom prst="line"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49784" name="正文"/>
          <p:cNvSpPr txBox="1"/>
          <p:nvPr>
            <p:custDataLst>
              <p:tags r:id="rId4"/>
            </p:custDataLst>
          </p:nvPr>
        </p:nvSpPr>
        <p:spPr>
          <a:xfrm>
            <a:off x="2657050" y="1793437"/>
            <a:ext cx="6755508" cy="4629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设备管理的重要性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正文"/>
          <p:cNvSpPr txBox="1"/>
          <p:nvPr>
            <p:custDataLst>
              <p:tags r:id="rId5"/>
            </p:custDataLst>
          </p:nvPr>
        </p:nvSpPr>
        <p:spPr>
          <a:xfrm>
            <a:off x="2657050" y="3100504"/>
            <a:ext cx="6755508" cy="462961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单击此处输入你的智能图形项正文，文字是您思想的提炼，请尽量言简意赅的阐述观点。单击此处输入你的智能图形项正文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正文"/>
          <p:cNvSpPr txBox="1"/>
          <p:nvPr>
            <p:custDataLst>
              <p:tags r:id="rId6"/>
            </p:custDataLst>
          </p:nvPr>
        </p:nvSpPr>
        <p:spPr>
          <a:xfrm>
            <a:off x="2655719" y="4407572"/>
            <a:ext cx="6755508" cy="462961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单击此处输入你的智能图形项正文，文字是您思想的提炼，请尽量言简意赅的阐述观点。单击此处输入你的智能图形项正文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正文"/>
          <p:cNvSpPr txBox="1"/>
          <p:nvPr>
            <p:custDataLst>
              <p:tags r:id="rId7"/>
            </p:custDataLst>
          </p:nvPr>
        </p:nvSpPr>
        <p:spPr>
          <a:xfrm>
            <a:off x="2655719" y="5714639"/>
            <a:ext cx="6755508" cy="462961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单击此处输入你的智能图形项正文，文字是您思想的提炼，请尽量言简意赅的阐述观点。单击此处输入你的智能图形项正文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标题"/>
          <p:cNvSpPr txBox="1"/>
          <p:nvPr>
            <p:custDataLst>
              <p:tags r:id="rId8"/>
            </p:custDataLst>
          </p:nvPr>
        </p:nvSpPr>
        <p:spPr>
          <a:xfrm>
            <a:off x="2655719" y="2666146"/>
            <a:ext cx="6756174" cy="38048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sz="10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设备管理是提高企业生产效率和产品质量的重要手段。</a:t>
            </a:r>
            <a:endParaRPr altLang="en-US" b="1" dirty="0" sz="10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794" name="标题"/>
          <p:cNvSpPr txBox="1"/>
          <p:nvPr>
            <p:custDataLst>
              <p:tags r:id="rId9"/>
            </p:custDataLst>
          </p:nvPr>
        </p:nvSpPr>
        <p:spPr>
          <a:xfrm>
            <a:off x="2655054" y="5269637"/>
            <a:ext cx="6756174" cy="38048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sz="10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设备管理是降低企业生产成本和提高经济效益的重要途径。</a:t>
            </a:r>
            <a:endParaRPr altLang="en-US" b="1" dirty="0" sz="10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796" name="标题"/>
          <p:cNvSpPr txBox="1"/>
          <p:nvPr>
            <p:custDataLst>
              <p:tags r:id="rId10"/>
            </p:custDataLst>
          </p:nvPr>
        </p:nvSpPr>
        <p:spPr>
          <a:xfrm>
            <a:off x="2655719" y="3967892"/>
            <a:ext cx="6756174" cy="38048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sz="10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设备管理是保证企业安全生产和环境保护的重要措施。</a:t>
            </a:r>
            <a:endParaRPr altLang="en-US" b="1" dirty="0" sz="10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798" name="标题"/>
          <p:cNvSpPr txBox="1"/>
          <p:nvPr>
            <p:custDataLst>
              <p:tags r:id="rId11"/>
            </p:custDataLst>
          </p:nvPr>
        </p:nvSpPr>
        <p:spPr>
          <a:xfrm>
            <a:off x="2656385" y="1364400"/>
            <a:ext cx="6756174" cy="38048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dirty="0" sz="10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设备管理是指对企业生产设备进行全面规划、合理配置、科学使用、精心维护、安全经济运行，以及对其进行改造、更新和报废全过程的综合性管理。  设备管理的重要性</a:t>
            </a:r>
            <a:endParaRPr altLang="en-US" b="1" dirty="0" sz="10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设备的选择、使用和维护</a:t>
            </a:r>
            <a:endParaRPr altLang="en-US" lang="zh-CN"/>
          </a:p>
        </p:txBody>
      </p:sp>
      <p:sp>
        <p:nvSpPr>
          <p:cNvPr id="1049834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0000"/>
          </a:bodyPr>
          <a:p>
            <a:r>
              <a:rPr altLang="en-US" lang="zh-CN"/>
              <a:t>设备选择：根据生产需求和预算，选择适合的设备，考虑设备性能、可靠性、耐用性等因素。</a:t>
            </a:r>
            <a:endParaRPr altLang="en-US" lang="zh-CN"/>
          </a:p>
          <a:p>
            <a:r>
              <a:rPr altLang="en-US" lang="zh-CN"/>
              <a:t>设备使用：对设备进行正确的操作和维护，确保设备正常运行，提高生产效率。</a:t>
            </a:r>
            <a:endParaRPr altLang="en-US" lang="zh-CN"/>
          </a:p>
          <a:p>
            <a:r>
              <a:rPr altLang="en-US" lang="zh-CN"/>
              <a:t>设备维护：定期对设备进行检查、保养和维修，延长设备使用寿命，减少故障率。  以下是用户提供的信息和标题： 我正在写一份主题为“企业管理中的生产与运作管理”的PPT,现在准备介绍“质量管理”,请帮我生成“质量管理体系的建立与实施”为标题的内容 质量管理体系的建立与实施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我正在写一份主题为“企业管理中的生产与运作管理”的PPT,现在准备介绍“质量管理”,请帮我生成“质量管理体系的建立与实施”为标题的内容</a:t>
            </a:r>
            <a:endParaRPr altLang="en-US" lang="zh-CN"/>
          </a:p>
          <a:p>
            <a:pPr lvl="1"/>
            <a:r>
              <a:rPr altLang="en-US" lang="zh-CN"/>
              <a:t>质量管理体系的建立与实施</a:t>
            </a:r>
            <a:endParaRPr altLang="en-US" lang="zh-CN"/>
          </a:p>
          <a:p>
            <a:r>
              <a:rPr altLang="en-US" lang="zh-CN"/>
              <a:t>质量方针和目标：明确企业的质量方针和目标，为质量管理提供指导。</a:t>
            </a:r>
            <a:endParaRPr altLang="en-US" lang="zh-CN"/>
          </a:p>
          <a:p>
            <a:r>
              <a:rPr altLang="en-US" lang="zh-CN"/>
              <a:t>质量策划：制定质量计划，明确质量管理的重点和措施。</a:t>
            </a:r>
            <a:endParaRPr altLang="en-US" lang="zh-CN"/>
          </a:p>
          <a:p>
            <a:r>
              <a:rPr altLang="en-US" lang="zh-CN"/>
              <a:t>质量控制：对生产过程进行监控，确保产品质量符合标准。</a:t>
            </a:r>
            <a:endParaRPr altLang="en-US" lang="zh-CN"/>
          </a:p>
          <a:p>
            <a:r>
              <a:rPr altLang="en-US" lang="zh-CN"/>
              <a:t>质量改进：对生产过程中出现的问题进行改进，提高产品质量和生产效率。</a:t>
            </a:r>
            <a:endParaRPr altLang="en-US" lang="zh-CN"/>
          </a:p>
          <a:p>
            <a:r>
              <a:rPr altLang="en-US" lang="zh-CN"/>
              <a:t>质量保证：通过质量管理体系的建立和实施，确保产品质量稳定可靠。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设备的改造和更新</a:t>
            </a:r>
            <a:endParaRPr altLang="en-US" lang="zh-CN"/>
          </a:p>
        </p:txBody>
      </p:sp>
      <p:sp>
        <p:nvSpPr>
          <p:cNvPr id="104987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设备改造：对现有设备进行技术改造，提高生产效率和产品质量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设备维护：定期对设备进行维护和保养，确保设备正常运行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9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设备管理：建立完善的设备管理制度，确保设备安全、高效运行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设备更新：更换新设备，提高生产效率和降低成本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供应链管理</a:t>
            </a:r>
            <a:endParaRPr altLang="en-US" dirty="0" lang="zh-CN"/>
          </a:p>
        </p:txBody>
      </p:sp>
      <p:sp>
        <p:nvSpPr>
          <p:cNvPr id="10499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供应链管理的定义和重要性</a:t>
            </a:r>
            <a:endParaRPr altLang="en-US" lang="zh-CN"/>
          </a:p>
        </p:txBody>
      </p:sp>
      <p:sp>
        <p:nvSpPr>
          <p:cNvPr id="1050016" name="任意多边形: 形状 16"/>
          <p:cNvSpPr/>
          <p:nvPr>
            <p:custDataLst>
              <p:tags r:id="rId1"/>
            </p:custDataLst>
          </p:nvPr>
        </p:nvSpPr>
        <p:spPr>
          <a:xfrm>
            <a:off x="838200" y="1761002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18" name="Freeform 488"/>
          <p:cNvSpPr/>
          <p:nvPr>
            <p:custDataLst>
              <p:tags r:id="rId2"/>
            </p:custDataLst>
          </p:nvPr>
        </p:nvSpPr>
        <p:spPr>
          <a:xfrm rot="5400000">
            <a:off x="5252564" y="1747497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20" name="序号"/>
          <p:cNvSpPr txBox="1"/>
          <p:nvPr>
            <p:custDataLst>
              <p:tags r:id="rId3"/>
            </p:custDataLst>
          </p:nvPr>
        </p:nvSpPr>
        <p:spPr>
          <a:xfrm>
            <a:off x="5374116" y="1967641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022" name="标题"/>
          <p:cNvSpPr txBox="1"/>
          <p:nvPr>
            <p:custDataLst>
              <p:tags r:id="rId4"/>
            </p:custDataLst>
          </p:nvPr>
        </p:nvSpPr>
        <p:spPr>
          <a:xfrm>
            <a:off x="1210284" y="1812324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8250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供应链管理是一种集成的管理思想和方法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024" name="正文"/>
          <p:cNvSpPr txBox="1"/>
          <p:nvPr>
            <p:custDataLst>
              <p:tags r:id="rId5"/>
            </p:custDataLst>
          </p:nvPr>
        </p:nvSpPr>
        <p:spPr>
          <a:xfrm>
            <a:off x="1210284" y="2252613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026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7925" y="2285027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28" name="Freeform 488"/>
          <p:cNvSpPr/>
          <p:nvPr>
            <p:custDataLst>
              <p:tags r:id="rId7"/>
            </p:custDataLst>
          </p:nvPr>
        </p:nvSpPr>
        <p:spPr>
          <a:xfrm rot="5400000">
            <a:off x="6147997" y="2271521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0" name="序号"/>
          <p:cNvSpPr txBox="1"/>
          <p:nvPr>
            <p:custDataLst>
              <p:tags r:id="rId8"/>
            </p:custDataLst>
          </p:nvPr>
        </p:nvSpPr>
        <p:spPr>
          <a:xfrm>
            <a:off x="6251992" y="2486263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50032" name="任意多边形: 形状 2"/>
          <p:cNvSpPr/>
          <p:nvPr>
            <p:custDataLst>
              <p:tags r:id="rId9"/>
            </p:custDataLst>
          </p:nvPr>
        </p:nvSpPr>
        <p:spPr>
          <a:xfrm>
            <a:off x="838200" y="2809051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034" name="Freeform 488"/>
          <p:cNvSpPr/>
          <p:nvPr>
            <p:custDataLst>
              <p:tags r:id="rId10"/>
            </p:custDataLst>
          </p:nvPr>
        </p:nvSpPr>
        <p:spPr>
          <a:xfrm rot="5400000">
            <a:off x="5252564" y="2794870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6" name="序号"/>
          <p:cNvSpPr txBox="1"/>
          <p:nvPr>
            <p:custDataLst>
              <p:tags r:id="rId11"/>
            </p:custDataLst>
          </p:nvPr>
        </p:nvSpPr>
        <p:spPr>
          <a:xfrm>
            <a:off x="5374116" y="3015689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50038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7925" y="3329023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040" name="Freeform 488"/>
          <p:cNvSpPr/>
          <p:nvPr>
            <p:custDataLst>
              <p:tags r:id="rId13"/>
            </p:custDataLst>
          </p:nvPr>
        </p:nvSpPr>
        <p:spPr>
          <a:xfrm rot="5400000">
            <a:off x="6147997" y="3314842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2" name="序号"/>
          <p:cNvSpPr txBox="1"/>
          <p:nvPr>
            <p:custDataLst>
              <p:tags r:id="rId14"/>
            </p:custDataLst>
          </p:nvPr>
        </p:nvSpPr>
        <p:spPr>
          <a:xfrm>
            <a:off x="6251992" y="3526883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4" name="任意多边形: 形状 12"/>
          <p:cNvSpPr/>
          <p:nvPr>
            <p:custDataLst>
              <p:tags r:id="rId15"/>
            </p:custDataLst>
          </p:nvPr>
        </p:nvSpPr>
        <p:spPr>
          <a:xfrm>
            <a:off x="838200" y="3857099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046" name="Freeform 488"/>
          <p:cNvSpPr/>
          <p:nvPr>
            <p:custDataLst>
              <p:tags r:id="rId16"/>
            </p:custDataLst>
          </p:nvPr>
        </p:nvSpPr>
        <p:spPr>
          <a:xfrm rot="5400000">
            <a:off x="5252564" y="3842918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8" name="序号"/>
          <p:cNvSpPr txBox="1"/>
          <p:nvPr>
            <p:custDataLst>
              <p:tags r:id="rId17"/>
            </p:custDataLst>
          </p:nvPr>
        </p:nvSpPr>
        <p:spPr>
          <a:xfrm>
            <a:off x="5374116" y="4063062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50050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7925" y="4372345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052" name="Freeform 488"/>
          <p:cNvSpPr/>
          <p:nvPr>
            <p:custDataLst>
              <p:tags r:id="rId19"/>
            </p:custDataLst>
          </p:nvPr>
        </p:nvSpPr>
        <p:spPr>
          <a:xfrm rot="5400000">
            <a:off x="6147997" y="4358839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54" name="序号"/>
          <p:cNvSpPr txBox="1"/>
          <p:nvPr>
            <p:custDataLst>
              <p:tags r:id="rId20"/>
            </p:custDataLst>
          </p:nvPr>
        </p:nvSpPr>
        <p:spPr>
          <a:xfrm>
            <a:off x="6251992" y="4570880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56" name="任意多边形: 形状 27"/>
          <p:cNvSpPr/>
          <p:nvPr>
            <p:custDataLst>
              <p:tags r:id="rId21"/>
            </p:custDataLst>
          </p:nvPr>
        </p:nvSpPr>
        <p:spPr>
          <a:xfrm>
            <a:off x="838200" y="4904473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058" name="Freeform 488"/>
          <p:cNvSpPr/>
          <p:nvPr>
            <p:custDataLst>
              <p:tags r:id="rId22"/>
            </p:custDataLst>
          </p:nvPr>
        </p:nvSpPr>
        <p:spPr>
          <a:xfrm rot="5400000">
            <a:off x="5252564" y="4890967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60" name="序号"/>
          <p:cNvSpPr txBox="1"/>
          <p:nvPr>
            <p:custDataLst>
              <p:tags r:id="rId23"/>
            </p:custDataLst>
          </p:nvPr>
        </p:nvSpPr>
        <p:spPr>
          <a:xfrm>
            <a:off x="5374116" y="5111111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50062" name="标题"/>
          <p:cNvSpPr txBox="1"/>
          <p:nvPr>
            <p:custDataLst>
              <p:tags r:id="rId24"/>
            </p:custDataLst>
          </p:nvPr>
        </p:nvSpPr>
        <p:spPr>
          <a:xfrm>
            <a:off x="7392555" y="2324869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供应链管理涉及从供应商到最终客户之间的所有环节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064" name="正文"/>
          <p:cNvSpPr txBox="1"/>
          <p:nvPr>
            <p:custDataLst>
              <p:tags r:id="rId25"/>
            </p:custDataLst>
          </p:nvPr>
        </p:nvSpPr>
        <p:spPr>
          <a:xfrm>
            <a:off x="7392555" y="2765157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066" name="标题"/>
          <p:cNvSpPr txBox="1"/>
          <p:nvPr>
            <p:custDataLst>
              <p:tags r:id="rId26"/>
            </p:custDataLst>
          </p:nvPr>
        </p:nvSpPr>
        <p:spPr>
          <a:xfrm>
            <a:off x="1210284" y="2861048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供应链管理强调协同、协作和信息共享  供应链管理的重要性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068" name="正文"/>
          <p:cNvSpPr txBox="1"/>
          <p:nvPr>
            <p:custDataLst>
              <p:tags r:id="rId27"/>
            </p:custDataLst>
          </p:nvPr>
        </p:nvSpPr>
        <p:spPr>
          <a:xfrm>
            <a:off x="1210284" y="3301336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供应链管理的重要性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070" name="标题"/>
          <p:cNvSpPr txBox="1"/>
          <p:nvPr>
            <p:custDataLst>
              <p:tags r:id="rId28"/>
            </p:custDataLst>
          </p:nvPr>
        </p:nvSpPr>
        <p:spPr>
          <a:xfrm>
            <a:off x="7392555" y="3374268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提高企业竞争力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072" name="正文"/>
          <p:cNvSpPr txBox="1"/>
          <p:nvPr>
            <p:custDataLst>
              <p:tags r:id="rId29"/>
            </p:custDataLst>
          </p:nvPr>
        </p:nvSpPr>
        <p:spPr>
          <a:xfrm>
            <a:off x="7392555" y="3814556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074" name="标题"/>
          <p:cNvSpPr txBox="1"/>
          <p:nvPr>
            <p:custDataLst>
              <p:tags r:id="rId30"/>
            </p:custDataLst>
          </p:nvPr>
        </p:nvSpPr>
        <p:spPr>
          <a:xfrm>
            <a:off x="1210284" y="3903694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降低成本、提高效率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076" name="正文"/>
          <p:cNvSpPr txBox="1"/>
          <p:nvPr>
            <p:custDataLst>
              <p:tags r:id="rId31"/>
            </p:custDataLst>
          </p:nvPr>
        </p:nvSpPr>
        <p:spPr>
          <a:xfrm>
            <a:off x="1210284" y="4343983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078" name="标题"/>
          <p:cNvSpPr txBox="1"/>
          <p:nvPr>
            <p:custDataLst>
              <p:tags r:id="rId32"/>
            </p:custDataLst>
          </p:nvPr>
        </p:nvSpPr>
        <p:spPr>
          <a:xfrm>
            <a:off x="7392555" y="4425693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增强企业创新能力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080" name="正文"/>
          <p:cNvSpPr txBox="1"/>
          <p:nvPr>
            <p:custDataLst>
              <p:tags r:id="rId33"/>
            </p:custDataLst>
          </p:nvPr>
        </p:nvSpPr>
        <p:spPr>
          <a:xfrm>
            <a:off x="7392555" y="4865981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082" name="标题"/>
          <p:cNvSpPr txBox="1"/>
          <p:nvPr>
            <p:custDataLst>
              <p:tags r:id="rId34"/>
            </p:custDataLst>
          </p:nvPr>
        </p:nvSpPr>
        <p:spPr>
          <a:xfrm>
            <a:off x="1210284" y="4938237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提升客户满意度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084" name="正文"/>
          <p:cNvSpPr txBox="1"/>
          <p:nvPr>
            <p:custDataLst>
              <p:tags r:id="rId35"/>
            </p:custDataLst>
          </p:nvPr>
        </p:nvSpPr>
        <p:spPr>
          <a:xfrm>
            <a:off x="1210284" y="5378525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供应商的选择和管理</a:t>
            </a:r>
            <a:endParaRPr altLang="en-US" lang="zh-CN"/>
          </a:p>
        </p:txBody>
      </p:sp>
      <p:sp>
        <p:nvSpPr>
          <p:cNvPr id="105012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供应商选择的重要性：确保产品质量、交货期和成本效益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供应商评估和选择标准：价格、质量、交货期、服务、信誉等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供应商关系管理：建立长期合作关系，促进信息共享和协作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供应商绩效评估：定期评估供应商的表现，及时调整供应商名单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库存管理和物流管理</a:t>
            </a:r>
            <a:endParaRPr altLang="en-US" lang="zh-CN"/>
          </a:p>
        </p:txBody>
      </p:sp>
      <p:sp>
        <p:nvSpPr>
          <p:cNvPr id="1050178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5000"/>
          </a:bodyPr>
          <a:p>
            <a:r>
              <a:rPr altLang="en-US" lang="zh-CN"/>
              <a:t>定义：库存管理是指对企业的原材料、在制品、产成品等库存进行计划、组织、协调和控制的过程</a:t>
            </a:r>
            <a:endParaRPr altLang="en-US" lang="zh-CN"/>
          </a:p>
          <a:p>
            <a:r>
              <a:rPr altLang="en-US" lang="zh-CN"/>
              <a:t>目的：确保库存水平最优，避免缺货或积压现象，以满足生产需求并降低成本</a:t>
            </a:r>
            <a:endParaRPr altLang="en-US" lang="zh-CN"/>
          </a:p>
          <a:p>
            <a:r>
              <a:rPr altLang="en-US" lang="zh-CN"/>
              <a:t>库存控制方法：采用先进的库存控制方法，如ABC分类法、经济订货批量等</a:t>
            </a:r>
            <a:endParaRPr altLang="en-US" lang="zh-CN"/>
          </a:p>
          <a:p>
            <a:r>
              <a:rPr altLang="en-US" lang="zh-CN"/>
              <a:t>库存盘点与信息系统：定期进行库存盘点，确保库存数据准确；采用先进的物流信息系统，提高库存管理效率  物流管理</a:t>
            </a:r>
            <a:endParaRPr altLang="en-US" lang="zh-CN"/>
          </a:p>
          <a:p>
            <a:pPr lvl="1"/>
            <a:r>
              <a:rPr altLang="en-US" lang="zh-CN"/>
              <a:t>物流管理</a:t>
            </a:r>
            <a:endParaRPr altLang="en-US" lang="zh-CN"/>
          </a:p>
          <a:p>
            <a:r>
              <a:rPr altLang="en-US" lang="zh-CN"/>
              <a:t>定义：物流管理是指对原材料、在制品、产成品等从供应商到最终消费者的整个过程中的计划、组织、协调和控制的过程</a:t>
            </a:r>
            <a:endParaRPr altLang="en-US" lang="zh-CN"/>
          </a:p>
          <a:p>
            <a:r>
              <a:rPr altLang="en-US" lang="zh-CN"/>
              <a:t>目的：确保物流活动高效、顺畅，提高客户满意度；降低物流成本，提高企业竞争力</a:t>
            </a:r>
            <a:endParaRPr altLang="en-US" lang="zh-CN"/>
          </a:p>
          <a:p>
            <a:r>
              <a:rPr altLang="en-US" lang="zh-CN"/>
              <a:t>物流策略：制定合理的运输、仓储、包装和配送等策略，以满足客户需求并降低成本</a:t>
            </a:r>
            <a:endParaRPr altLang="en-US" lang="zh-CN"/>
          </a:p>
          <a:p>
            <a:r>
              <a:rPr altLang="en-US" lang="zh-CN"/>
              <a:t>物流信息系统：采用先进的物流信息系统，实现物流信息的实时共享，提高物流管理效率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供应链的优化和改进</a:t>
            </a:r>
            <a:endParaRPr altLang="en-US" lang="zh-CN"/>
          </a:p>
        </p:txBody>
      </p:sp>
      <p:sp>
        <p:nvSpPr>
          <p:cNvPr id="1050214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6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8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供应链管理的重要性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220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2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4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供应链优化的方法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226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8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0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供应链改进的途径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232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4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6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 fontScale="96818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供应链管理与企业管理的关系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人力资源管理</a:t>
            </a:r>
            <a:endParaRPr altLang="en-US" dirty="0" lang="zh-CN"/>
          </a:p>
        </p:txBody>
      </p:sp>
      <p:sp>
        <p:nvSpPr>
          <p:cNvPr id="10502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07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人力资源管理的定义和重要性</a:t>
            </a:r>
            <a:endParaRPr altLang="en-US" lang="zh-CN"/>
          </a:p>
        </p:txBody>
      </p:sp>
      <p:cxnSp>
        <p:nvCxnSpPr>
          <p:cNvPr id="3145807" name="直接连接符 5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2552429" y="2488641"/>
            <a:ext cx="7182281" cy="0"/>
          </a:xfrm>
          <a:prstGeom prst="line"/>
          <a:ln w="12700">
            <a:solidFill>
              <a:schemeClr val="accent1">
                <a:alpha val="32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809" name="直接连接符 1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2552429" y="3797800"/>
            <a:ext cx="7182281" cy="0"/>
          </a:xfrm>
          <a:prstGeom prst="line"/>
          <a:ln w="12700">
            <a:solidFill>
              <a:schemeClr val="accent1">
                <a:alpha val="32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811" name="直接连接符 18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552429" y="5106958"/>
            <a:ext cx="7182281" cy="0"/>
          </a:xfrm>
          <a:prstGeom prst="line"/>
          <a:ln w="12700">
            <a:solidFill>
              <a:schemeClr val="accent1">
                <a:alpha val="32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344" name="标题"/>
          <p:cNvSpPr txBox="1"/>
          <p:nvPr>
            <p:custDataLst>
              <p:tags r:id="rId4"/>
            </p:custDataLst>
          </p:nvPr>
        </p:nvSpPr>
        <p:spPr>
          <a:xfrm>
            <a:off x="2998641" y="1364400"/>
            <a:ext cx="6537081" cy="31288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just"/>
            <a:r>
              <a:rPr altLang="en-US" b="1" dirty="0" sz="1000" lang="zh-CN" spc="300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pitchFamily="34" charset="-122"/>
              </a:rPr>
              <a:t>定义：人力资源管理是企业为了实现战略目标，通过一系列有计划、有组织、有协调的管理活动，对人力资源的获取、开发、保持和利用所进行的管理。  人力资源的重要性</a:t>
            </a:r>
            <a:endParaRPr altLang="en-US" b="1" dirty="0" sz="1000" lang="zh-CN" spc="300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50346" name="正文"/>
          <p:cNvSpPr txBox="1"/>
          <p:nvPr>
            <p:custDataLst>
              <p:tags r:id="rId5"/>
            </p:custDataLst>
          </p:nvPr>
        </p:nvSpPr>
        <p:spPr>
          <a:xfrm>
            <a:off x="2457290" y="1771753"/>
            <a:ext cx="7078432" cy="47837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 marL="514985">
              <a:lnSpc>
                <a:spcPct val="130000"/>
              </a:lnSpc>
              <a:spcAft>
                <a:spcPts val="1000"/>
              </a:spcAft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思源黑体 CN Regular" panose="020B0500000000000000" charset="-122"/>
                <a:sym typeface="+mn-ea"/>
              </a:rPr>
              <a:t>人力资源的重要性</a:t>
            </a:r>
            <a:endParaRPr altLang="en-US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思源黑体 CN Regular" panose="020B0500000000000000" charset="-122"/>
              <a:sym typeface="+mn-ea"/>
            </a:endParaRPr>
          </a:p>
        </p:txBody>
      </p:sp>
      <p:sp>
        <p:nvSpPr>
          <p:cNvPr id="1050348" name="文本框 53"/>
          <p:cNvSpPr txBox="1"/>
          <p:nvPr>
            <p:custDataLst>
              <p:tags r:id="rId6"/>
            </p:custDataLst>
          </p:nvPr>
        </p:nvSpPr>
        <p:spPr>
          <a:xfrm>
            <a:off x="2458630" y="1424699"/>
            <a:ext cx="539341" cy="312215"/>
          </a:xfrm>
          <a:prstGeom prst="rect"/>
          <a:noFill/>
          <a:ln>
            <a:noFill/>
          </a:ln>
        </p:spPr>
        <p:txBody>
          <a:bodyPr anchor="b" anchorCtr="0" rtlCol="0" wrap="square">
            <a:normAutofit fontScale="80000"/>
          </a:bodyPr>
          <a:p>
            <a:pPr algn="ctr"/>
            <a:r>
              <a:rPr altLang="zh-CN" b="1" lang="en-US">
                <a:solidFill>
                  <a:schemeClr val="accent1"/>
                </a:solidFill>
                <a:latin typeface="+mj-ea"/>
                <a:ea typeface="+mj-ea"/>
              </a:rPr>
              <a:t>01</a:t>
            </a:r>
            <a:endParaRPr altLang="zh-CN" b="1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350" name="标题"/>
          <p:cNvSpPr txBox="1"/>
          <p:nvPr>
            <p:custDataLst>
              <p:tags r:id="rId7"/>
            </p:custDataLst>
          </p:nvPr>
        </p:nvSpPr>
        <p:spPr>
          <a:xfrm>
            <a:off x="2999311" y="2686958"/>
            <a:ext cx="6537081" cy="31288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just"/>
            <a:r>
              <a:rPr altLang="en-US" b="1" dirty="0" sz="1000" lang="zh-CN" spc="300">
                <a:solidFill>
                  <a:schemeClr val="accent2"/>
                </a:solidFill>
                <a:effectLst/>
                <a:latin typeface="+mj-ea"/>
                <a:ea typeface="+mj-ea"/>
                <a:cs typeface="微软雅黑" panose="020B0503020204020204" pitchFamily="34" charset="-122"/>
              </a:rPr>
              <a:t>重要性：人力资源管理是企业管理的核心，对于企业的长期发展具有重要意义。通过有效的人力资源管理，可以提高员工的工作效率、降低成本、增强企业竞争力。 </a:t>
            </a:r>
            <a:endParaRPr altLang="en-US" b="1" dirty="0" sz="1000" lang="zh-CN" spc="300">
              <a:solidFill>
                <a:schemeClr val="accent2"/>
              </a:solidFill>
              <a:effectLst/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50352" name="正文"/>
          <p:cNvSpPr txBox="1"/>
          <p:nvPr>
            <p:custDataLst>
              <p:tags r:id="rId8"/>
            </p:custDataLst>
          </p:nvPr>
        </p:nvSpPr>
        <p:spPr>
          <a:xfrm>
            <a:off x="2457960" y="3080911"/>
            <a:ext cx="7078432" cy="47837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 marL="514985">
              <a:lnSpc>
                <a:spcPct val="130000"/>
              </a:lnSpc>
              <a:spcAft>
                <a:spcPts val="1000"/>
              </a:spcAft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思源黑体 CN Regular" panose="020B0500000000000000" charset="-122"/>
                <a:sym typeface="+mn-ea"/>
              </a:rPr>
              <a:t>单击此处输入你的正文，文字是您思想的提炼，为了最终演示发布的良好效果，请尽量言简意赅的阐述观点；根据需要可酌情增减文字</a:t>
            </a:r>
            <a:endParaRPr altLang="en-US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思源黑体 CN Regular" panose="020B0500000000000000" charset="-122"/>
              <a:sym typeface="+mn-ea"/>
            </a:endParaRPr>
          </a:p>
        </p:txBody>
      </p:sp>
      <p:sp>
        <p:nvSpPr>
          <p:cNvPr id="1050354" name="文本框 41"/>
          <p:cNvSpPr txBox="1"/>
          <p:nvPr>
            <p:custDataLst>
              <p:tags r:id="rId9"/>
            </p:custDataLst>
          </p:nvPr>
        </p:nvSpPr>
        <p:spPr>
          <a:xfrm>
            <a:off x="2459300" y="2733857"/>
            <a:ext cx="539341" cy="312215"/>
          </a:xfrm>
          <a:prstGeom prst="rect"/>
          <a:noFill/>
          <a:ln>
            <a:noFill/>
          </a:ln>
        </p:spPr>
        <p:txBody>
          <a:bodyPr anchor="ctr" anchorCtr="0" rtlCol="0" wrap="square">
            <a:normAutofit fontScale="80000"/>
          </a:bodyPr>
          <a:p>
            <a:pPr algn="ctr"/>
            <a:r>
              <a:rPr altLang="zh-CN" b="1" lang="en-US">
                <a:solidFill>
                  <a:schemeClr val="accent2"/>
                </a:solidFill>
                <a:latin typeface="+mj-ea"/>
                <a:ea typeface="+mj-ea"/>
              </a:rPr>
              <a:t>02</a:t>
            </a:r>
            <a:endParaRPr altLang="zh-CN" b="1" lang="en-US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050356" name="标题"/>
          <p:cNvSpPr txBox="1"/>
          <p:nvPr>
            <p:custDataLst>
              <p:tags r:id="rId10"/>
            </p:custDataLst>
          </p:nvPr>
        </p:nvSpPr>
        <p:spPr>
          <a:xfrm>
            <a:off x="3000651" y="4002816"/>
            <a:ext cx="6537081" cy="31288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just"/>
            <a:r>
              <a:rPr altLang="en-US" b="1" dirty="0" sz="1000" lang="zh-CN" spc="300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pitchFamily="34" charset="-122"/>
              </a:rPr>
              <a:t>人力资源管理的主要任务：包括人力资源规划、招聘与选拔、培训与发展、绩效管理、薪酬福利管理等方面。 </a:t>
            </a:r>
            <a:endParaRPr altLang="en-US" b="1" dirty="0" sz="1000" lang="zh-CN" spc="300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50358" name="正文"/>
          <p:cNvSpPr txBox="1"/>
          <p:nvPr>
            <p:custDataLst>
              <p:tags r:id="rId11"/>
            </p:custDataLst>
          </p:nvPr>
        </p:nvSpPr>
        <p:spPr>
          <a:xfrm>
            <a:off x="2459300" y="4390070"/>
            <a:ext cx="7078432" cy="47837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 marL="514985">
              <a:lnSpc>
                <a:spcPct val="130000"/>
              </a:lnSpc>
              <a:spcAft>
                <a:spcPts val="1000"/>
              </a:spcAft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思源黑体 CN Regular" panose="020B0500000000000000" charset="-122"/>
                <a:sym typeface="+mn-ea"/>
              </a:rPr>
              <a:t>单击此处输入你的正文，文字是您思想的提炼，为了最终演示发布的良好效果，请尽量言简意赅的阐述观点；根据需要可酌情增减文字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思源黑体 CN Regular" panose="020B0500000000000000" charset="-122"/>
              <a:sym typeface="+mn-ea"/>
            </a:endParaRPr>
          </a:p>
        </p:txBody>
      </p:sp>
      <p:sp>
        <p:nvSpPr>
          <p:cNvPr id="1050360" name="文本框 52"/>
          <p:cNvSpPr txBox="1"/>
          <p:nvPr>
            <p:custDataLst>
              <p:tags r:id="rId12"/>
            </p:custDataLst>
          </p:nvPr>
        </p:nvSpPr>
        <p:spPr>
          <a:xfrm>
            <a:off x="2460640" y="4043015"/>
            <a:ext cx="539341" cy="312215"/>
          </a:xfrm>
          <a:prstGeom prst="rect"/>
          <a:noFill/>
          <a:ln>
            <a:noFill/>
          </a:ln>
        </p:spPr>
        <p:txBody>
          <a:bodyPr anchor="ctr" anchorCtr="0" rtlCol="0" wrap="square">
            <a:normAutofit fontScale="80000"/>
          </a:bodyPr>
          <a:p>
            <a:pPr algn="ctr"/>
            <a:r>
              <a:rPr altLang="zh-CN" b="1" lang="en-US">
                <a:solidFill>
                  <a:schemeClr val="accent1"/>
                </a:solidFill>
                <a:latin typeface="+mj-ea"/>
                <a:ea typeface="+mj-ea"/>
              </a:rPr>
              <a:t>03</a:t>
            </a:r>
            <a:endParaRPr altLang="zh-CN" b="1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362" name="标题"/>
          <p:cNvSpPr txBox="1"/>
          <p:nvPr>
            <p:custDataLst>
              <p:tags r:id="rId13"/>
            </p:custDataLst>
          </p:nvPr>
        </p:nvSpPr>
        <p:spPr>
          <a:xfrm>
            <a:off x="2999981" y="5311974"/>
            <a:ext cx="6537081" cy="31288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just"/>
            <a:r>
              <a:rPr altLang="en-US" b="1" dirty="0" sz="1000" lang="zh-CN" spc="300">
                <a:solidFill>
                  <a:schemeClr val="accent2"/>
                </a:solidFill>
                <a:effectLst/>
                <a:latin typeface="+mj-ea"/>
                <a:ea typeface="+mj-ea"/>
                <a:cs typeface="微软雅黑" panose="020B0503020204020204" pitchFamily="34" charset="-122"/>
              </a:rPr>
              <a:t>人力资源管理对企业发展的影响：通过有效的人力资源管理，可以提高员工的工作满意度和忠诚度，增强企业的凝聚力和向心力，促进企业的长期发展。</a:t>
            </a:r>
            <a:endParaRPr altLang="en-US" b="1" dirty="0" sz="1000" lang="zh-CN" spc="300">
              <a:solidFill>
                <a:schemeClr val="accent2"/>
              </a:solidFill>
              <a:effectLst/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50364" name="正文"/>
          <p:cNvSpPr txBox="1"/>
          <p:nvPr>
            <p:custDataLst>
              <p:tags r:id="rId14"/>
            </p:custDataLst>
          </p:nvPr>
        </p:nvSpPr>
        <p:spPr>
          <a:xfrm>
            <a:off x="2458630" y="5699228"/>
            <a:ext cx="7078432" cy="47837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 marL="514985">
              <a:lnSpc>
                <a:spcPct val="130000"/>
              </a:lnSpc>
              <a:spcAft>
                <a:spcPts val="1000"/>
              </a:spcAft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思源黑体 CN Regular" panose="020B0500000000000000" charset="-122"/>
                <a:sym typeface="+mn-ea"/>
              </a:rPr>
              <a:t>单击此处输入你的正文，文字是您思想的提炼，为了最终演示发布的良好效果，请尽量言简意赅的阐述观点；根据需要可酌情增减文字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思源黑体 CN Regular" panose="020B0500000000000000" charset="-122"/>
              <a:sym typeface="+mn-ea"/>
            </a:endParaRPr>
          </a:p>
        </p:txBody>
      </p:sp>
      <p:sp>
        <p:nvSpPr>
          <p:cNvPr id="1050366" name="文本框 57"/>
          <p:cNvSpPr txBox="1"/>
          <p:nvPr>
            <p:custDataLst>
              <p:tags r:id="rId15"/>
            </p:custDataLst>
          </p:nvPr>
        </p:nvSpPr>
        <p:spPr>
          <a:xfrm>
            <a:off x="2459970" y="5352174"/>
            <a:ext cx="539341" cy="312215"/>
          </a:xfrm>
          <a:prstGeom prst="rect"/>
          <a:noFill/>
          <a:ln>
            <a:noFill/>
          </a:ln>
        </p:spPr>
        <p:txBody>
          <a:bodyPr anchor="ctr" anchorCtr="0" rtlCol="0" wrap="square">
            <a:normAutofit fontScale="80000"/>
          </a:bodyPr>
          <a:p>
            <a:pPr algn="ctr"/>
            <a:r>
              <a:rPr altLang="zh-CN" b="1" lang="en-US">
                <a:solidFill>
                  <a:schemeClr val="accent2"/>
                </a:solidFill>
                <a:latin typeface="+mj-ea"/>
                <a:ea typeface="+mj-ea"/>
              </a:rPr>
              <a:t>04</a:t>
            </a:r>
            <a:endParaRPr altLang="zh-CN" b="1" lang="en-US">
              <a:solidFill>
                <a:schemeClr val="accent2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员工的招聘、培训和发展</a:t>
            </a:r>
            <a:endParaRPr altLang="en-US" lang="zh-CN"/>
          </a:p>
        </p:txBody>
      </p:sp>
      <p:sp>
        <p:nvSpPr>
          <p:cNvPr id="1050402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04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06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内容1：招聘策略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408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0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2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内容2：培训计划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414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6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8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内容3：发展前景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420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22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24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内容4：激励机制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员工的绩效管理和激励</a:t>
            </a:r>
            <a:endParaRPr altLang="en-US" lang="zh-CN"/>
          </a:p>
        </p:txBody>
      </p:sp>
      <p:sp>
        <p:nvSpPr>
          <p:cNvPr id="105046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6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6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7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7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激励措施的运用：根据员工需求，采取合适的激励手段，提高员工积极性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7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激励措施的实施：制定合理的奖励机制，激发员工潜力，促进企业发展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8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绩效管理的重要性：提高员工工作效率，促进企业发展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8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绩效管理的实施：制定明确的考核标准，公正公平地进行评估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员工关系的维护和管理</a:t>
            </a:r>
            <a:endParaRPr altLang="en-US" lang="zh-CN"/>
          </a:p>
        </p:txBody>
      </p:sp>
      <p:sp>
        <p:nvSpPr>
          <p:cNvPr id="105051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2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2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员工关系的重要性：员工是企业最重要的资源，良好的员工关系可以提高员工的工作积极性和效率，促进企业的发展。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2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2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员工关系的维护：企业应该建立良好的沟通机制，关注员工的工作和生活，及时解决员工的问题和困难，增强员工的归属感和忠诚度。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3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3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员工关系的管理：企业应该制定科学的人力资源管理制度，包括招聘、培训、考核、晋升等方面，为员工提供良好的职业发展平台，激发员工的潜力。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3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4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员工关系的协调：企业应该建立有效的调解机制，及时处理员工之间的矛盾和纠纷，维护企业的稳定和和谐。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信息技术在生产与运作管理中的应用</a:t>
            </a:r>
            <a:endParaRPr altLang="en-US" dirty="0" lang="zh-CN"/>
          </a:p>
        </p:txBody>
      </p:sp>
      <p:sp>
        <p:nvSpPr>
          <p:cNvPr id="10505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08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信息技术在生产与运作管理中的应用范围</a:t>
            </a:r>
            <a:endParaRPr altLang="en-US" lang="zh-CN"/>
          </a:p>
        </p:txBody>
      </p:sp>
      <p:sp>
        <p:nvSpPr>
          <p:cNvPr id="1050648" name="圆角矩形 3"/>
          <p:cNvSpPr/>
          <p:nvPr>
            <p:custDataLst>
              <p:tags r:id="rId1"/>
            </p:custDataLst>
          </p:nvPr>
        </p:nvSpPr>
        <p:spPr>
          <a:xfrm rot="16200000">
            <a:off x="5702418" y="-2489057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0" name="圆角矩形 4"/>
          <p:cNvSpPr/>
          <p:nvPr>
            <p:custDataLst>
              <p:tags r:id="rId2"/>
            </p:custDataLst>
          </p:nvPr>
        </p:nvSpPr>
        <p:spPr>
          <a:xfrm rot="16200000">
            <a:off x="514912" y="2699097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52" name="圆角矩形 5"/>
          <p:cNvSpPr/>
          <p:nvPr>
            <p:custDataLst>
              <p:tags r:id="rId3"/>
            </p:custDataLst>
          </p:nvPr>
        </p:nvSpPr>
        <p:spPr>
          <a:xfrm rot="16200000">
            <a:off x="5702418" y="-3491314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4" name="圆角矩形 6"/>
          <p:cNvSpPr/>
          <p:nvPr>
            <p:custDataLst>
              <p:tags r:id="rId4"/>
            </p:custDataLst>
          </p:nvPr>
        </p:nvSpPr>
        <p:spPr>
          <a:xfrm rot="16200000">
            <a:off x="514912" y="1696192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656" name="圆角矩形 11"/>
          <p:cNvSpPr/>
          <p:nvPr>
            <p:custDataLst>
              <p:tags r:id="rId5"/>
            </p:custDataLst>
          </p:nvPr>
        </p:nvSpPr>
        <p:spPr>
          <a:xfrm rot="16200000">
            <a:off x="5702418" y="-483895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8" name="圆角矩形 12"/>
          <p:cNvSpPr/>
          <p:nvPr>
            <p:custDataLst>
              <p:tags r:id="rId6"/>
            </p:custDataLst>
          </p:nvPr>
        </p:nvSpPr>
        <p:spPr>
          <a:xfrm rot="16200000">
            <a:off x="514912" y="4704259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60" name="圆角矩形 9"/>
          <p:cNvSpPr/>
          <p:nvPr>
            <p:custDataLst>
              <p:tags r:id="rId7"/>
            </p:custDataLst>
          </p:nvPr>
        </p:nvSpPr>
        <p:spPr>
          <a:xfrm rot="16200000">
            <a:off x="5702418" y="-1486152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2" name="圆角矩形 10"/>
          <p:cNvSpPr/>
          <p:nvPr>
            <p:custDataLst>
              <p:tags r:id="rId8"/>
            </p:custDataLst>
          </p:nvPr>
        </p:nvSpPr>
        <p:spPr>
          <a:xfrm rot="16200000">
            <a:off x="514912" y="3701354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664" name="圆角矩形 7"/>
          <p:cNvSpPr/>
          <p:nvPr>
            <p:custDataLst>
              <p:tags r:id="rId9"/>
            </p:custDataLst>
          </p:nvPr>
        </p:nvSpPr>
        <p:spPr>
          <a:xfrm rot="16200000">
            <a:off x="5702418" y="517714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6" name="圆角矩形 8"/>
          <p:cNvSpPr/>
          <p:nvPr>
            <p:custDataLst>
              <p:tags r:id="rId10"/>
            </p:custDataLst>
          </p:nvPr>
        </p:nvSpPr>
        <p:spPr>
          <a:xfrm rot="16200000">
            <a:off x="514912" y="5705868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68" name="文本框 14"/>
          <p:cNvSpPr txBox="1"/>
          <p:nvPr>
            <p:custDataLst>
              <p:tags r:id="rId11"/>
            </p:custDataLst>
          </p:nvPr>
        </p:nvSpPr>
        <p:spPr>
          <a:xfrm>
            <a:off x="1280048" y="5383228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人力资源管理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670" name="文本框 15"/>
          <p:cNvSpPr txBox="1"/>
          <p:nvPr>
            <p:custDataLst>
              <p:tags r:id="rId12"/>
            </p:custDataLst>
          </p:nvPr>
        </p:nvSpPr>
        <p:spPr>
          <a:xfrm>
            <a:off x="1280696" y="3377418"/>
            <a:ext cx="10073027" cy="7871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质量管理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672" name="文本框 16"/>
          <p:cNvSpPr txBox="1"/>
          <p:nvPr>
            <p:custDataLst>
              <p:tags r:id="rId13"/>
            </p:custDataLst>
          </p:nvPr>
        </p:nvSpPr>
        <p:spPr>
          <a:xfrm>
            <a:off x="1280048" y="4380971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设备管理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674" name="文本框 17"/>
          <p:cNvSpPr txBox="1"/>
          <p:nvPr>
            <p:custDataLst>
              <p:tags r:id="rId14"/>
            </p:custDataLst>
          </p:nvPr>
        </p:nvSpPr>
        <p:spPr>
          <a:xfrm>
            <a:off x="1280696" y="1372256"/>
            <a:ext cx="10073027" cy="7871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生产计划与控制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676" name="文本框 18"/>
          <p:cNvSpPr txBox="1"/>
          <p:nvPr>
            <p:custDataLst>
              <p:tags r:id="rId15"/>
            </p:custDataLst>
          </p:nvPr>
        </p:nvSpPr>
        <p:spPr>
          <a:xfrm>
            <a:off x="1280048" y="2375809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供应链管理</a:t>
            </a:r>
            <a:endParaRPr altLang="en-US" dirty="0" sz="20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信息技术在生产与运作管理中的应用效果</a:t>
            </a:r>
            <a:endParaRPr altLang="en-US" lang="zh-CN"/>
          </a:p>
        </p:txBody>
      </p:sp>
      <p:sp>
        <p:nvSpPr>
          <p:cNvPr id="1050712" name="正文"/>
          <p:cNvSpPr txBox="1"/>
          <p:nvPr>
            <p:custDataLst>
              <p:tags r:id="rId1"/>
            </p:custDataLst>
          </p:nvPr>
        </p:nvSpPr>
        <p:spPr>
          <a:xfrm>
            <a:off x="2847421" y="136440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提高生产效率：通过自动化和智能化技术，减少人工干预，提高生产速度和准确性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4" name="正文"/>
          <p:cNvSpPr txBox="1"/>
          <p:nvPr>
            <p:custDataLst>
              <p:tags r:id="rId2"/>
            </p:custDataLst>
          </p:nvPr>
        </p:nvSpPr>
        <p:spPr>
          <a:xfrm>
            <a:off x="2847421" y="235297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降低成本：通过优化生产流程和减少浪费，降低生产成本和库存成本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6" name="正文"/>
          <p:cNvSpPr txBox="1"/>
          <p:nvPr>
            <p:custDataLst>
              <p:tags r:id="rId3"/>
            </p:custDataLst>
          </p:nvPr>
        </p:nvSpPr>
        <p:spPr>
          <a:xfrm>
            <a:off x="2847421" y="334153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提高质量：通过实时监控和数据分析，发现并解决质量问题，提高产品质量和客户满意度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8" name="正文"/>
          <p:cNvSpPr txBox="1"/>
          <p:nvPr>
            <p:custDataLst>
              <p:tags r:id="rId4"/>
            </p:custDataLst>
          </p:nvPr>
        </p:nvSpPr>
        <p:spPr>
          <a:xfrm>
            <a:off x="2847421" y="433010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增强灵活性：通过信息化管理，快速响应市场需求变化，调整生产计划和资源配置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20" name="正文"/>
          <p:cNvSpPr txBox="1"/>
          <p:nvPr>
            <p:custDataLst>
              <p:tags r:id="rId5"/>
            </p:custDataLst>
          </p:nvPr>
        </p:nvSpPr>
        <p:spPr>
          <a:xfrm>
            <a:off x="2847421" y="531867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促进创新：通过信息技术应用，推动企业技术创新和管理创新，提高企业竞争力和可持续发展能力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信息技术在生产与运作管理中的发展趋势</a:t>
            </a:r>
            <a:endParaRPr altLang="en-US" lang="zh-CN"/>
          </a:p>
        </p:txBody>
      </p:sp>
      <p:sp>
        <p:nvSpPr>
          <p:cNvPr id="105075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5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6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信息技术在生产与运作管理中的应用越来越广泛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76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6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6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信息技术的发展推动了生产与运作管理的数字化转型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76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7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7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人工智能、大数据等新技术在生产与运作管理中的应用逐渐普及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77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7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7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信息技术在生产与运作管理中将实现更加智能化、高效化的管理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生产与运作管理的未来发展</a:t>
            </a:r>
            <a:endParaRPr altLang="en-US" dirty="0" lang="zh-CN"/>
          </a:p>
        </p:txBody>
      </p:sp>
      <p:sp>
        <p:nvSpPr>
          <p:cNvPr id="10508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09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生产与运作管理的未来发展趋势</a:t>
            </a:r>
            <a:endParaRPr altLang="en-US" lang="zh-CN"/>
          </a:p>
        </p:txBody>
      </p:sp>
      <p:sp>
        <p:nvSpPr>
          <p:cNvPr id="105088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8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9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智能化生产：利用先进技术提高生产效率和质量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89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9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9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定制化生产：满足消费者个性化需求，提高市场竞争力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89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0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0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绿色生产：注重环保和可持续发展，降低对环境的影响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90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0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0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数字化转型：利用大数据、云计算等技术提高生产管理效率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生产与运作管理的未来挑战和机遇</a:t>
            </a:r>
            <a:endParaRPr altLang="en-US" lang="zh-CN"/>
          </a:p>
        </p:txBody>
      </p:sp>
      <p:sp>
        <p:nvSpPr>
          <p:cNvPr id="105094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94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94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95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95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机遇：数字化转型、智能化技术、个性化定制、绿色生产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95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挑战：技术变革、市场竞争、劳动力成本、环境可持续性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95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应对策略：创新管理理念、提升员工素质、优化生产流程、拓展市场渠道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95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未来展望：实现高效、智能、绿色、可持续的生产与运作管理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生产与运作管理的未来创新方向</a:t>
            </a:r>
            <a:endParaRPr altLang="en-US" lang="zh-CN"/>
          </a:p>
        </p:txBody>
      </p:sp>
      <p:sp>
        <p:nvSpPr>
          <p:cNvPr id="1050994" name="矩形 31"/>
          <p:cNvSpPr/>
          <p:nvPr>
            <p:custDataLst>
              <p:tags r:id="rId1"/>
            </p:custDataLst>
          </p:nvPr>
        </p:nvSpPr>
        <p:spPr>
          <a:xfrm>
            <a:off x="3353427" y="1364400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智能化生产：利用人工智能、大数据等技术提高生产效率和质量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96" name="矩形 4"/>
          <p:cNvSpPr/>
          <p:nvPr>
            <p:custDataLst>
              <p:tags r:id="rId2"/>
            </p:custDataLst>
          </p:nvPr>
        </p:nvSpPr>
        <p:spPr>
          <a:xfrm>
            <a:off x="3353427" y="2356206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定制化生产：满足消费者个性化需求，实现快速响应和灵活生产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98" name="矩形 5"/>
          <p:cNvSpPr/>
          <p:nvPr>
            <p:custDataLst>
              <p:tags r:id="rId3"/>
            </p:custDataLst>
          </p:nvPr>
        </p:nvSpPr>
        <p:spPr>
          <a:xfrm>
            <a:off x="3353427" y="3348012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绿色化生产：注重环保和可持续发展，降低能耗和排放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00" name="矩形 7"/>
          <p:cNvSpPr/>
          <p:nvPr>
            <p:custDataLst>
              <p:tags r:id="rId4"/>
            </p:custDataLst>
          </p:nvPr>
        </p:nvSpPr>
        <p:spPr>
          <a:xfrm>
            <a:off x="3353427" y="4339818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数字化生产：通过数字化技术实现生产过程的可视化和可控制性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02" name="矩形 3"/>
          <p:cNvSpPr/>
          <p:nvPr>
            <p:custDataLst>
              <p:tags r:id="rId5"/>
            </p:custDataLst>
          </p:nvPr>
        </p:nvSpPr>
        <p:spPr>
          <a:xfrm>
            <a:off x="3353427" y="5331624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协同化生产：加强企业内部和外部的协同合作，实现资源共享和优势互补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3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103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1040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1042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4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48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5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5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5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6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6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6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9_4*l_h_i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4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4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9_4*l_h_i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639_4*l_h_i*1_5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4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4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9_4*l_h_i*1_4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9_4*l_h_i*1_3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639_4*l_h_i*1_5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4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4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4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4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9_4*l_h_f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9_4*l_h_a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9_4*l_h_f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9_4*l_h_a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39_4*l_h_f*1_5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39_4*l_h_a*1_5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0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05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4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4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4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4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4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4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4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4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4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4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4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4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4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4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4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6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64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65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3*l_h_i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6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3*l_h_i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7.xml><?xml version="1.0" encoding="utf-8"?>
<p:tagLst xmlns:p="http://schemas.openxmlformats.org/presentationml/2006/main">
  <p:tag name="KSO_WM_UNIT_LINE_FORE_SCHEMECOLOR_INDEX_BRIGHTNESS" val="0.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0_3*l_h_i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100_3*l_h_f*1_1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。单击此处输入你的智能图形项正文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100_3*l_h_f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。单击此处输入你的智能图形项正文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100_3*l_h_f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。单击此处输入你的智能图形项正文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100_3*l_h_f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，请尽量言简意赅的阐述观点。单击此处输入你的智能图形项正文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100_3*l_h_a*1_2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100_3*l_h_a*1_4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100_3*l_h_a*1_3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100_3*l_h_a*1_1_1"/>
  <p:tag name="KSO_WM_TEMPLATE_CATEGORY" val="diagram"/>
  <p:tag name="KSO_WM_TEMPLATE_INDEX" val="2023110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70.65000000000003,&quot;width&quot;:553.1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9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98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6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6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6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6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6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6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6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6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6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6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6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6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6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6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6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6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6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6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6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6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6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6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6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6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6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6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6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6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6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6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6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6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6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6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6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5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60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61.xml><?xml version="1.0" encoding="utf-8"?>
<p:tagLst xmlns:p="http://schemas.openxmlformats.org/presentationml/2006/main">
  <p:tag name="KSO_WM_UNIT_LINE_FORE_SCHEMECOLOR_INDEX_BRIGHTNESS" val="0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1_3*l_h_i*1_2_1"/>
  <p:tag name="KSO_WM_TEMPLATE_CATEGORY" val="diagram"/>
  <p:tag name="KSO_WM_TEMPLATE_INDEX" val="20231101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97.15000000000003,&quot;width&quot;:536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680000007152557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2.xml><?xml version="1.0" encoding="utf-8"?>
<p:tagLst xmlns:p="http://schemas.openxmlformats.org/presentationml/2006/main">
  <p:tag name="KSO_WM_UNIT_LINE_FORE_SCHEMECOLOR_INDEX_BRIGHTNESS" val="0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1_3*l_h_i*1_3_2"/>
  <p:tag name="KSO_WM_TEMPLATE_CATEGORY" val="diagram"/>
  <p:tag name="KSO_WM_TEMPLATE_INDEX" val="20231101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97.15000000000003,&quot;width&quot;:536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680000007152557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3.xml><?xml version="1.0" encoding="utf-8"?>
<p:tagLst xmlns:p="http://schemas.openxmlformats.org/presentationml/2006/main">
  <p:tag name="KSO_WM_UNIT_LINE_FORE_SCHEMECOLOR_INDEX_BRIGHTNESS" val="0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diagram20231101_3*l_h_i*1_4_2"/>
  <p:tag name="KSO_WM_TEMPLATE_CATEGORY" val="diagram"/>
  <p:tag name="KSO_WM_TEMPLATE_INDEX" val="20231101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97.15000000000003,&quot;width&quot;:536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680000007152557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101_3*l_h_a*1_1_1"/>
  <p:tag name="KSO_WM_TEMPLATE_CATEGORY" val="diagram"/>
  <p:tag name="KSO_WM_TEMPLATE_INDEX" val="20231101"/>
  <p:tag name="KSO_WM_UNIT_LAYERLEVEL" val="1_1_1"/>
  <p:tag name="KSO_WM_TAG_VERSION" val="3.0"/>
  <p:tag name="KSO_WM_BEAUTIFY_FLAG" val="#wm#"/>
  <p:tag name="KSO_WM_UNIT_TEXT_FILL_FORE_SCHEMECOLOR_INDEX_BRIGHTNESS" val="0"/>
  <p:tag name="KSO_WM_UNIT_TEXT_FILL_TYPE" val="1"/>
  <p:tag name="KSO_WM_UNIT_TEXT_SHADOW_SCHEMECOLOR_INDEX_BRIGHTNESS" val="0"/>
  <p:tag name="KSO_WM_UNIT_TEXT_SHADOW_SCHEMECOLOR_INDEX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397.15000000000003,&quot;width&quot;:53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101_3*l_h_f*1_1_1"/>
  <p:tag name="KSO_WM_TEMPLATE_CATEGORY" val="diagram"/>
  <p:tag name="KSO_WM_TEMPLATE_INDEX" val="20231101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正文，文字是您思想的提炼，为了最终演示发布的良好效果，请尽量言简意赅的阐述观点；根据需要可酌情增减文字"/>
  <p:tag name="KSO_WM_DIAGRAM_MAX_ITEMCNT" val="6"/>
  <p:tag name="KSO_WM_DIAGRAM_MIN_ITEMCNT" val="2"/>
  <p:tag name="KSO_WM_DIAGRAM_VIRTUALLY_FRAME" val="{&quot;height&quot;:397.15000000000003,&quot;width&quot;:53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101_3*l_h_i*1_1_1"/>
  <p:tag name="KSO_WM_TEMPLATE_CATEGORY" val="diagram"/>
  <p:tag name="KSO_WM_TEMPLATE_INDEX" val="202311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SUBTYPE" val="d"/>
  <p:tag name="KSO_WM_UNIT_TYPE" val="l_h_i"/>
  <p:tag name="KSO_WM_UNIT_INDEX" val="1_1_1"/>
  <p:tag name="KSO_WM_UNIT_PRESET_TEXT" val="01"/>
  <p:tag name="KSO_WM_UNIT_TEXT_FILL_FORE_SCHEMECOLOR_INDEX" val="5"/>
  <p:tag name="KSO_WM_DIAGRAM_MAX_ITEMCNT" val="6"/>
  <p:tag name="KSO_WM_DIAGRAM_MIN_ITEMCNT" val="2"/>
  <p:tag name="KSO_WM_DIAGRAM_VIRTUALLY_FRAME" val="{&quot;height&quot;:397.15000000000003,&quot;width&quot;:53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101_3*l_h_a*1_2_1"/>
  <p:tag name="KSO_WM_TEMPLATE_CATEGORY" val="diagram"/>
  <p:tag name="KSO_WM_TEMPLATE_INDEX" val="20231101"/>
  <p:tag name="KSO_WM_UNIT_LAYERLEVEL" val="1_1_1"/>
  <p:tag name="KSO_WM_TAG_VERSION" val="3.0"/>
  <p:tag name="KSO_WM_BEAUTIFY_FLAG" val="#wm#"/>
  <p:tag name="KSO_WM_UNIT_TEXT_FILL_FORE_SCHEMECOLOR_INDEX_BRIGHTNESS" val="0"/>
  <p:tag name="KSO_WM_UNIT_TEXT_FILL_TYPE" val="1"/>
  <p:tag name="KSO_WM_UNIT_TEXT_SHADOW_SCHEMECOLOR_INDEX_BRIGHTNESS" val="0"/>
  <p:tag name="KSO_WM_UNIT_TEXT_SHADOW_SCHEMECOLOR_INDEX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标题"/>
  <p:tag name="KSO_WM_UNIT_TEXT_FILL_FORE_SCHEMECOLOR_INDEX" val="6"/>
  <p:tag name="KSO_WM_DIAGRAM_MAX_ITEMCNT" val="6"/>
  <p:tag name="KSO_WM_DIAGRAM_MIN_ITEMCNT" val="2"/>
  <p:tag name="KSO_WM_DIAGRAM_VIRTUALLY_FRAME" val="{&quot;height&quot;:397.15000000000003,&quot;width&quot;:53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101_3*l_h_f*1_2_1"/>
  <p:tag name="KSO_WM_TEMPLATE_CATEGORY" val="diagram"/>
  <p:tag name="KSO_WM_TEMPLATE_INDEX" val="20231101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正文，文字是您思想的提炼，为了最终演示发布的良好效果，请尽量言简意赅的阐述观点；根据需要可酌情增减文字"/>
  <p:tag name="KSO_WM_DIAGRAM_MAX_ITEMCNT" val="6"/>
  <p:tag name="KSO_WM_DIAGRAM_MIN_ITEMCNT" val="2"/>
  <p:tag name="KSO_WM_DIAGRAM_VIRTUALLY_FRAME" val="{&quot;height&quot;:397.15000000000003,&quot;width&quot;:53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101_3*l_h_i*1_2_2"/>
  <p:tag name="KSO_WM_TEMPLATE_CATEGORY" val="diagram"/>
  <p:tag name="KSO_WM_TEMPLATE_INDEX" val="202311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SUBTYPE" val="d"/>
  <p:tag name="KSO_WM_UNIT_TYPE" val="l_h_i"/>
  <p:tag name="KSO_WM_UNIT_INDEX" val="1_2_2"/>
  <p:tag name="KSO_WM_UNIT_PRESET_TEXT" val="02"/>
  <p:tag name="KSO_WM_UNIT_TEXT_FILL_FORE_SCHEMECOLOR_INDEX" val="6"/>
  <p:tag name="KSO_WM_DIAGRAM_MAX_ITEMCNT" val="6"/>
  <p:tag name="KSO_WM_DIAGRAM_MIN_ITEMCNT" val="2"/>
  <p:tag name="KSO_WM_DIAGRAM_VIRTUALLY_FRAME" val="{&quot;height&quot;:397.15000000000003,&quot;width&quot;:53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101_3*l_h_a*1_3_1"/>
  <p:tag name="KSO_WM_TEMPLATE_CATEGORY" val="diagram"/>
  <p:tag name="KSO_WM_TEMPLATE_INDEX" val="20231101"/>
  <p:tag name="KSO_WM_UNIT_LAYERLEVEL" val="1_1_1"/>
  <p:tag name="KSO_WM_TAG_VERSION" val="3.0"/>
  <p:tag name="KSO_WM_BEAUTIFY_FLAG" val="#wm#"/>
  <p:tag name="KSO_WM_UNIT_TEXT_FILL_FORE_SCHEMECOLOR_INDEX_BRIGHTNESS" val="0"/>
  <p:tag name="KSO_WM_UNIT_TEXT_FILL_TYPE" val="1"/>
  <p:tag name="KSO_WM_UNIT_TEXT_SHADOW_SCHEMECOLOR_INDEX_BRIGHTNESS" val="0"/>
  <p:tag name="KSO_WM_UNIT_TEXT_SHADOW_SCHEMECOLOR_INDEX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397.15000000000003,&quot;width&quot;:53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101_3*l_h_f*1_3_1"/>
  <p:tag name="KSO_WM_TEMPLATE_CATEGORY" val="diagram"/>
  <p:tag name="KSO_WM_TEMPLATE_INDEX" val="20231101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正文，文字是您思想的提炼，为了最终演示发布的良好效果，请尽量言简意赅的阐述观点；根据需要可酌情增减文字"/>
  <p:tag name="KSO_WM_DIAGRAM_MAX_ITEMCNT" val="6"/>
  <p:tag name="KSO_WM_DIAGRAM_MIN_ITEMCNT" val="2"/>
  <p:tag name="KSO_WM_DIAGRAM_VIRTUALLY_FRAME" val="{&quot;height&quot;:397.15000000000003,&quot;width&quot;:53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101_3*l_h_i*1_3_1"/>
  <p:tag name="KSO_WM_TEMPLATE_CATEGORY" val="diagram"/>
  <p:tag name="KSO_WM_TEMPLATE_INDEX" val="202311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SUBTYPE" val="d"/>
  <p:tag name="KSO_WM_UNIT_TYPE" val="l_h_i"/>
  <p:tag name="KSO_WM_UNIT_INDEX" val="1_3_1"/>
  <p:tag name="KSO_WM_UNIT_PRESET_TEXT" val="03"/>
  <p:tag name="KSO_WM_UNIT_TEXT_FILL_FORE_SCHEMECOLOR_INDEX" val="5"/>
  <p:tag name="KSO_WM_DIAGRAM_MAX_ITEMCNT" val="6"/>
  <p:tag name="KSO_WM_DIAGRAM_MIN_ITEMCNT" val="2"/>
  <p:tag name="KSO_WM_DIAGRAM_VIRTUALLY_FRAME" val="{&quot;height&quot;:397.15000000000003,&quot;width&quot;:53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101_3*l_h_a*1_4_1"/>
  <p:tag name="KSO_WM_TEMPLATE_CATEGORY" val="diagram"/>
  <p:tag name="KSO_WM_TEMPLATE_INDEX" val="20231101"/>
  <p:tag name="KSO_WM_UNIT_LAYERLEVEL" val="1_1_1"/>
  <p:tag name="KSO_WM_TAG_VERSION" val="3.0"/>
  <p:tag name="KSO_WM_BEAUTIFY_FLAG" val="#wm#"/>
  <p:tag name="KSO_WM_UNIT_TEXT_FILL_FORE_SCHEMECOLOR_INDEX_BRIGHTNESS" val="0"/>
  <p:tag name="KSO_WM_UNIT_TEXT_FILL_TYPE" val="1"/>
  <p:tag name="KSO_WM_UNIT_TEXT_SHADOW_SCHEMECOLOR_INDEX_BRIGHTNESS" val="0"/>
  <p:tag name="KSO_WM_UNIT_TEXT_SHADOW_SCHEMECOLOR_INDEX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添加标题"/>
  <p:tag name="KSO_WM_UNIT_TEXT_FILL_FORE_SCHEMECOLOR_INDEX" val="6"/>
  <p:tag name="KSO_WM_DIAGRAM_MAX_ITEMCNT" val="6"/>
  <p:tag name="KSO_WM_DIAGRAM_MIN_ITEMCNT" val="2"/>
  <p:tag name="KSO_WM_DIAGRAM_VIRTUALLY_FRAME" val="{&quot;height&quot;:397.15000000000003,&quot;width&quot;:53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101_3*l_h_f*1_4_1"/>
  <p:tag name="KSO_WM_TEMPLATE_CATEGORY" val="diagram"/>
  <p:tag name="KSO_WM_TEMPLATE_INDEX" val="20231101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正文，文字是您思想的提炼，为了最终演示发布的良好效果，请尽量言简意赅的阐述观点；根据需要可酌情增减文字"/>
  <p:tag name="KSO_WM_DIAGRAM_MAX_ITEMCNT" val="6"/>
  <p:tag name="KSO_WM_DIAGRAM_MIN_ITEMCNT" val="2"/>
  <p:tag name="KSO_WM_DIAGRAM_VIRTUALLY_FRAME" val="{&quot;height&quot;:397.15000000000003,&quot;width&quot;:53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101_3*l_h_i*1_4_1"/>
  <p:tag name="KSO_WM_TEMPLATE_CATEGORY" val="diagram"/>
  <p:tag name="KSO_WM_TEMPLATE_INDEX" val="202311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SUBTYPE" val="d"/>
  <p:tag name="KSO_WM_UNIT_TYPE" val="l_h_i"/>
  <p:tag name="KSO_WM_UNIT_INDEX" val="1_4_1"/>
  <p:tag name="KSO_WM_UNIT_PRESET_TEXT" val="04"/>
  <p:tag name="KSO_WM_UNIT_TEXT_FILL_FORE_SCHEMECOLOR_INDEX" val="6"/>
  <p:tag name="KSO_WM_DIAGRAM_MAX_ITEMCNT" val="6"/>
  <p:tag name="KSO_WM_DIAGRAM_MIN_ITEMCNT" val="2"/>
  <p:tag name="KSO_WM_DIAGRAM_VIRTUALLY_FRAME" val="{&quot;height&quot;:397.15000000000003,&quot;width&quot;:53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41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8"/>
</p:tagLst>
</file>

<file path=ppt/tags/tag414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44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9"/>
</p:tagLst>
</file>

<file path=ppt/tags/tag449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4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4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4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4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4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4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4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479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2023-12-19T13:07:15Z</dcterms:created>
  <dcterms:modified xsi:type="dcterms:W3CDTF">2023-12-19T13:07:15Z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cca14abb39244ccf9efc5846626136a2_21</vt:lpwstr>
  </property>
</Properties>
</file>