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979" r:id="rId1"/>
    <p:sldMasterId id="2147485016" r:id="rId2"/>
  </p:sldMasterIdLst>
  <p:notesMasterIdLst>
    <p:notesMasterId r:id="rId3"/>
  </p:notesMasterIdLst>
  <p:sldIdLst>
    <p:sldId id="852" r:id="rId4"/>
    <p:sldId id="855" r:id="rId5"/>
    <p:sldId id="858" r:id="rId6"/>
    <p:sldId id="861" r:id="rId7"/>
    <p:sldId id="867" r:id="rId9"/>
    <p:sldId id="870" r:id="rId10"/>
    <p:sldId id="873" r:id="rId11"/>
    <p:sldId id="876" r:id="rId12"/>
    <p:sldId id="879" r:id="rId13"/>
    <p:sldId id="885" r:id="rId15"/>
    <p:sldId id="888" r:id="rId16"/>
    <p:sldId id="891" r:id="rId17"/>
    <p:sldId id="894" r:id="rId18"/>
    <p:sldId id="897" r:id="rId19"/>
    <p:sldId id="903" r:id="rId21"/>
    <p:sldId id="906" r:id="rId22"/>
    <p:sldId id="909" r:id="rId23"/>
    <p:sldId id="912" r:id="rId24"/>
    <p:sldId id="915" r:id="rId25"/>
    <p:sldId id="921" r:id="rId27"/>
    <p:sldId id="924" r:id="rId28"/>
    <p:sldId id="927" r:id="rId29"/>
    <p:sldId id="930" r:id="rId30"/>
    <p:sldId id="933" r:id="rId31"/>
    <p:sldId id="939" r:id="rId33"/>
    <p:sldId id="942" r:id="rId34"/>
    <p:sldId id="945" r:id="rId35"/>
    <p:sldId id="948" r:id="rId36"/>
    <p:sldId id="951"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tags" Target="../tags/tag18.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1.pn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1.pn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9"/>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3"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5"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66"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68"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70" name="署名"/>
          <p:cNvSpPr txBox="1">
            <a:spLocks noGrp="1"/>
          </p:cNvSpPr>
          <p:nvPr>
            <p:ph type="body" idx="3" hasCustomPrompt="1"/>
            <p:custDataLst>
              <p:tags r:id="rId7"/>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672" name="正文"/>
          <p:cNvSpPr txBox="1">
            <a:spLocks noGrp="1"/>
          </p:cNvSpPr>
          <p:nvPr>
            <p:ph type="body" idx="2"/>
            <p:custDataLst>
              <p:tags r:id="rId8"/>
            </p:custDataLst>
          </p:nvPr>
        </p:nvSpPr>
        <p:spPr>
          <a:xfrm>
            <a:off x="1929130" y="3429000"/>
            <a:ext cx="8334375" cy="432995"/>
          </a:xfrm>
          <a:prstGeom prst="rect"/>
          <a:noFill/>
        </p:spPr>
        <p:txBody>
          <a:bodyP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单击此处编辑母版文本样式</a:t>
            </a:r>
            <a:endParaRPr dirty="0">
              <a:sym typeface="+mn-ea"/>
            </a:endParaRPr>
          </a:p>
        </p:txBody>
      </p:sp>
      <p:sp>
        <p:nvSpPr>
          <p:cNvPr id="1048674" name="标题"/>
          <p:cNvSpPr txBox="1">
            <a:spLocks noGrp="1"/>
          </p:cNvSpPr>
          <p:nvPr>
            <p:ph type="title" idx="1" hasCustomPrompt="1"/>
            <p:custDataLst>
              <p:tags r:id="rId9"/>
            </p:custDataLst>
          </p:nvPr>
        </p:nvSpPr>
        <p:spPr>
          <a:xfrm>
            <a:off x="1929130" y="1586230"/>
            <a:ext cx="8334375" cy="1676400"/>
          </a:xfrm>
          <a:prstGeom prst="rect"/>
          <a:noFill/>
        </p:spPr>
        <p:txBody>
          <a:bodyPr anchor="b"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zh-CN"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dirty="0">
                <a:sym typeface="+mn-ea"/>
              </a:rPr>
              <a:t>单击此处编辑标题</a:t>
            </a:r>
            <a:endParaRPr dirty="0">
              <a:sym typeface="+mn-ea"/>
            </a:endParaRPr>
          </a:p>
        </p:txBody>
      </p:sp>
      <p:sp>
        <p:nvSpPr>
          <p:cNvPr id="104867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68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2" name="正文"/>
          <p:cNvSpPr txBox="1">
            <a:spLocks noGrp="1"/>
          </p:cNvSpPr>
          <p:nvPr>
            <p:ph idx="4"/>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309245" latinLnBrk="0" lvl="0" marL="309245" marR="0" rtl="0">
              <a:lnSpc>
                <a:spcPct val="130000"/>
              </a:lnSpc>
              <a:spcBef>
                <a:spcPts val="1200"/>
              </a:spcBef>
              <a:spcAft>
                <a:spcPts val="0"/>
              </a:spcAft>
              <a:buClr>
                <a:schemeClr val="accent2"/>
              </a:buClr>
              <a:buSzTx/>
              <a:buFont typeface="Wingdings" panose="05000000000000000000" charset="0"/>
              <a:buChar char="n"/>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dirty="0" lang="zh-CN">
                <a:sym typeface="+mn-ea"/>
              </a:rPr>
              <a:t>第五级</a:t>
            </a:r>
            <a:endParaRPr altLang="en-US" dirty="0" lang="zh-CN">
              <a:sym typeface="+mn-ea"/>
            </a:endParaRPr>
          </a:p>
        </p:txBody>
      </p:sp>
      <p:sp>
        <p:nvSpPr>
          <p:cNvPr id="1048684"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37" name="直接连接符 7"/>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9"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86"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6"/>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46"/>
          <p:cNvCxnSpPr>
            <a:cxnSpLocks/>
          </p:cNvCxnSpPr>
          <p:nvPr>
            <p:custDataLst>
              <p:tags r:id="rId3"/>
            </p:custDataLst>
          </p:nvPr>
        </p:nvCxnSpPr>
        <p:spPr>
          <a:xfrm>
            <a:off x="2482182" y="1122981"/>
            <a:ext cx="9613231" cy="0"/>
          </a:xfrm>
          <a:prstGeom prst="line"/>
          <a:noFill/>
          <a:ln w="22225">
            <a:gradFill flip="none" rotWithShape="1">
              <a:gsLst>
                <a:gs pos="0">
                  <a:schemeClr val="accent1"/>
                </a:gs>
                <a:gs pos="100000">
                  <a:schemeClr val="accent1">
                    <a:alpha val="0"/>
                  </a:schemeClr>
                </a:gs>
              </a:gsLst>
              <a:lin ang="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92" name="标题"/>
          <p:cNvSpPr txBox="1">
            <a:spLocks noGrp="1"/>
          </p:cNvSpPr>
          <p:nvPr>
            <p:ph type="title" idx="1" hasCustomPrompt="1"/>
            <p:custDataLst>
              <p:tags r:id="rId4"/>
            </p:custDataLst>
          </p:nvPr>
        </p:nvSpPr>
        <p:spPr>
          <a:xfrm>
            <a:off x="854243" y="699376"/>
            <a:ext cx="2656708" cy="8316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标题</a:t>
            </a:r>
            <a:endParaRPr dirty="0">
              <a:sym typeface="+mn-ea"/>
            </a:endParaRPr>
          </a:p>
        </p:txBody>
      </p:sp>
      <p:sp>
        <p:nvSpPr>
          <p:cNvPr id="1048694"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7"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0" name="燕尾形 56"/>
          <p:cNvSpPr/>
          <p:nvPr>
            <p:custDataLst>
              <p:tags r:id="rId3"/>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2" name="燕尾形 57"/>
          <p:cNvSpPr/>
          <p:nvPr>
            <p:custDataLst>
              <p:tags r:id="rId4"/>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4" name="节编号"/>
          <p:cNvSpPr txBox="1">
            <a:spLocks noGrp="1"/>
          </p:cNvSpPr>
          <p:nvPr>
            <p:ph type="body" idx="2" hasCustomPrompt="1"/>
            <p:custDataLst>
              <p:tags r:id="rId5"/>
            </p:custDataLst>
          </p:nvPr>
        </p:nvSpPr>
        <p:spPr>
          <a:xfrm>
            <a:off x="2500489" y="2426407"/>
            <a:ext cx="7191021" cy="64304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800" i="1" kern="1200" kumimoji="0" lang="en-US" noProof="1" normalizeH="0" spc="300" strike="noStrike" u="none">
                <a:gradFill>
                  <a:gsLst>
                    <a:gs pos="0">
                      <a:schemeClr val="accent1">
                        <a:lumMod val="20000"/>
                        <a:lumOff val="80000"/>
                      </a:schemeClr>
                    </a:gs>
                    <a:gs pos="100000">
                      <a:schemeClr val="accent1"/>
                    </a:gs>
                  </a:gsLst>
                  <a:lin ang="5400000" scaled="1"/>
                </a:gradFill>
                <a:latin typeface="+mn-ea"/>
                <a:ea typeface="+mn-ea"/>
                <a:cs typeface="+mn-cs"/>
              </a:defRPr>
            </a:lvl1pPr>
          </a:lstStyle>
          <a:p>
            <a:pPr algn="ctr" lvl="0"/>
            <a:r>
              <a:rPr>
                <a:sym typeface="+mn-ea"/>
              </a:rPr>
              <a:t>编辑节编号</a:t>
            </a:r>
            <a:endParaRPr>
              <a:sym typeface="+mn-ea"/>
            </a:endParaRPr>
          </a:p>
        </p:txBody>
      </p:sp>
      <p:sp>
        <p:nvSpPr>
          <p:cNvPr id="1048706" name="标题"/>
          <p:cNvSpPr txBox="1">
            <a:spLocks noGrp="1"/>
          </p:cNvSpPr>
          <p:nvPr>
            <p:ph type="title" idx="1" hasCustomPrompt="1"/>
            <p:custDataLst>
              <p:tags r:id="rId6"/>
            </p:custDataLst>
          </p:nvPr>
        </p:nvSpPr>
        <p:spPr>
          <a:xfrm>
            <a:off x="2500489" y="3180306"/>
            <a:ext cx="7191022" cy="7683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5400" i="1"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algn="ctr" lvl="0"/>
            <a:r>
              <a:rPr>
                <a:sym typeface="+mn-ea"/>
              </a:rPr>
              <a:t>单击此处编辑标题</a:t>
            </a:r>
            <a:endParaRPr>
              <a:sym typeface="+mn-ea"/>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4" name="正文"/>
          <p:cNvSpPr txBox="1">
            <a:spLocks noGrp="1"/>
          </p:cNvSpPr>
          <p:nvPr>
            <p:ph idx="5"/>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6" name="正文"/>
          <p:cNvSpPr txBox="1">
            <a:spLocks noGrp="1"/>
          </p:cNvSpPr>
          <p:nvPr>
            <p:ph idx="4"/>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8" name="标题"/>
          <p:cNvSpPr txBox="1">
            <a:spLocks noGrp="1"/>
          </p:cNvSpPr>
          <p:nvPr>
            <p:ph type="title" idx="3"/>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3" name="直接连接符 11"/>
          <p:cNvCxnSpPr>
            <a:cxnSpLocks/>
          </p:cNvCxnSpPr>
          <p:nvPr>
            <p:custDataLst>
              <p:tags r:id="rId4"/>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5" name="直接连接符 12"/>
          <p:cNvCxnSpPr>
            <a:cxnSpLocks/>
          </p:cNvCxnSpPr>
          <p:nvPr>
            <p:custDataLst>
              <p:tags r:id="rId5"/>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0" name="日期占位符 4"/>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2" name="页脚占位符 5"/>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24" name="灯片编号占位符 6"/>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标题"/>
          <p:cNvSpPr txBox="1">
            <a:spLocks noGrp="1"/>
          </p:cNvSpPr>
          <p:nvPr>
            <p:ph type="title" idx="7"/>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7" name="直接连接符 14"/>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9" name="直接连接符 13"/>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8" name="正文"/>
          <p:cNvSpPr txBox="1">
            <a:spLocks noGrp="1"/>
          </p:cNvSpPr>
          <p:nvPr>
            <p:ph idx="4"/>
            <p:custDataLst>
              <p:tags r:id="rId4"/>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0" name="标题"/>
          <p:cNvSpPr txBox="1">
            <a:spLocks noGrp="1"/>
          </p:cNvSpPr>
          <p:nvPr>
            <p:ph type="title" idx="3"/>
            <p:custDataLst>
              <p:tags r:id="rId5"/>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2" name="正文"/>
          <p:cNvSpPr txBox="1">
            <a:spLocks noGrp="1"/>
          </p:cNvSpPr>
          <p:nvPr>
            <p:ph idx="2"/>
            <p:custDataLst>
              <p:tags r:id="rId6"/>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4" name="标题"/>
          <p:cNvSpPr txBox="1">
            <a:spLocks noGrp="1"/>
          </p:cNvSpPr>
          <p:nvPr>
            <p:ph type="title" idx="1"/>
            <p:custDataLst>
              <p:tags r:id="rId7"/>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6" name="日期占位符 6"/>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8" name="页脚占位符 7"/>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0" name="灯片编号占位符 8"/>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2" name="标题"/>
          <p:cNvSpPr txBox="1">
            <a:spLocks noGrp="1"/>
          </p:cNvSpPr>
          <p:nvPr>
            <p:ph type="title" idx="3"/>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51" name="直接连接符 6"/>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3" name="直接连接符 5"/>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4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4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cxnSp>
        <p:nvCxnSpPr>
          <p:cNvPr id="3145755" name="直接连接符 6"/>
          <p:cNvCxnSpPr>
            <a:cxnSpLocks/>
          </p:cNvCxnSpPr>
          <p:nvPr>
            <p:custDataLst>
              <p:tags r:id="rId1"/>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7"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52" name="页脚占位符 2"/>
          <p:cNvSpPr>
            <a:spLocks noGrp="1"/>
          </p:cNvSpPr>
          <p:nvPr>
            <p:ph type="ftr" sz="quarter" idx="11"/>
            <p:custDataLst>
              <p:tags r:id="rId4"/>
            </p:custDataLst>
          </p:nvPr>
        </p:nvSpPr>
        <p:spPr/>
        <p:txBody>
          <a:bodyPr/>
          <a:p>
            <a:endParaRPr altLang="en-US" lang="zh-CN"/>
          </a:p>
        </p:txBody>
      </p:sp>
      <p:sp>
        <p:nvSpPr>
          <p:cNvPr id="104875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56" name="正文"/>
          <p:cNvSpPr txBox="1">
            <a:spLocks noGrp="1"/>
          </p:cNvSpPr>
          <p:nvPr>
            <p:ph idx="3"/>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cxnSp>
        <p:nvCxnSpPr>
          <p:cNvPr id="3145759"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1" name="直接连接符 6"/>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6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4" name="副标题"/>
          <p:cNvSpPr txBox="1">
            <a:spLocks noGrp="1"/>
          </p:cNvSpPr>
          <p:nvPr>
            <p:ph type="body" idx="4" hasCustomPrompt="1"/>
            <p:custDataLst>
              <p:tags r:id="rId1"/>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n-cs"/>
              </a:defRPr>
            </a:lvl1pPr>
          </a:lstStyle>
          <a:p>
            <a:pPr algn="l" lvl="0"/>
            <a:r>
              <a:rPr dirty="0">
                <a:sym typeface="+mn-ea"/>
              </a:rPr>
              <a:t>单击此处编辑母版副标题样式</a:t>
            </a:r>
            <a:endParaRPr dirty="0">
              <a:sym typeface="+mn-ea"/>
            </a:endParaRPr>
          </a:p>
        </p:txBody>
      </p:sp>
      <p:sp>
        <p:nvSpPr>
          <p:cNvPr id="1048766"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63" name="直接连接符 5"/>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5"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68"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0"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2"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59"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67"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9"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74"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6"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8" name="标题"/>
          <p:cNvSpPr txBox="1">
            <a:spLocks noGrp="1"/>
          </p:cNvSpPr>
          <p:nvPr>
            <p:ph type="title" idx="2" hasCustomPrompt="1"/>
            <p:custDataLst>
              <p:tags r:id="rId7"/>
            </p:custDataLst>
          </p:nvPr>
        </p:nvSpPr>
        <p:spPr>
          <a:xfrm>
            <a:off x="2233930" y="1696085"/>
            <a:ext cx="7724140" cy="23431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en-US"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a:sym typeface="+mn-ea"/>
              </a:rPr>
              <a:t>单击此处编辑标题</a:t>
            </a:r>
            <a:endParaRPr>
              <a:sym typeface="+mn-ea"/>
            </a:endParaRPr>
          </a:p>
        </p:txBody>
      </p:sp>
      <p:sp>
        <p:nvSpPr>
          <p:cNvPr id="1048780" name="署名"/>
          <p:cNvSpPr txBox="1">
            <a:spLocks noGrp="1"/>
          </p:cNvSpPr>
          <p:nvPr>
            <p:ph type="body" idx="1" hasCustomPrompt="1"/>
            <p:custDataLst>
              <p:tags r:id="rId8"/>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782"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86"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980" r:id="rId1"/>
    <p:sldLayoutId id="2147484981" r:id="rId2"/>
    <p:sldLayoutId id="2147484982" r:id="rId3"/>
    <p:sldLayoutId id="2147484983" r:id="rId4"/>
    <p:sldLayoutId id="2147484984" r:id="rId5"/>
    <p:sldLayoutId id="2147484985" r:id="rId6"/>
    <p:sldLayoutId id="2147484986" r:id="rId7"/>
    <p:sldLayoutId id="2147484987" r:id="rId8"/>
    <p:sldLayoutId id="2147484988" r:id="rId9"/>
    <p:sldLayoutId id="2147484989" r:id="rId10"/>
    <p:sldLayoutId id="214748499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
          <p:cNvSpPr txBox="1">
            <a:spLocks noGrp="1"/>
          </p:cNvSpPr>
          <p:nvPr>
            <p:ph type="title" idx="3"/>
            <p:custDataLst>
              <p:tags r:id="rId1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单击此处编辑母版标题样式</a:t>
            </a:r>
            <a:endParaRPr dirty="0">
              <a:sym typeface="+mn-ea"/>
            </a:endParaRPr>
          </a:p>
        </p:txBody>
      </p:sp>
      <p:cxnSp>
        <p:nvCxnSpPr>
          <p:cNvPr id="3145729" name="直接连接符 6"/>
          <p:cNvCxnSpPr>
            <a:cxnSpLocks/>
          </p:cNvCxnSpPr>
          <p:nvPr>
            <p:custDataLst>
              <p:tags r:id="rId1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1" name="直接连接符 8"/>
          <p:cNvCxnSpPr>
            <a:cxnSpLocks/>
          </p:cNvCxnSpPr>
          <p:nvPr>
            <p:custDataLst>
              <p:tags r:id="rId1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56" name="日期占位符 9"/>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8" name="页脚占位符 10"/>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60" name="灯片编号占位符 11"/>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2" name="文本占位符 1"/>
          <p:cNvSpPr>
            <a:spLocks noGrp="1"/>
          </p:cNvSpPr>
          <p:nvPr>
            <p:ph type="body" idx="1"/>
            <p:custDataLst>
              <p:tags r:id="rId18"/>
            </p:custDataLst>
          </p:nvPr>
        </p:nvSpPr>
        <p:spPr>
          <a:xfrm>
            <a:off x="608400" y="1475117"/>
            <a:ext cx="10969200" cy="4701846"/>
          </a:xfrm>
          <a:prstGeom prst="rect"/>
          <a:ln>
            <a:noFill/>
            <a:prstDash val="sysDash"/>
          </a:ln>
        </p:spPr>
        <p:txBody>
          <a:bodyPr bIns="46800" lIns="90000" rIns="90000" rtlCol="0" tIns="46800" vert="horz">
            <a:normAutofit/>
          </a:bodyPr>
          <a:p>
            <a:pPr fontAlgn="auto" indent="-309245" lvl="0" marL="309245" marR="0">
              <a:lnSpc>
                <a:spcPct val="130000"/>
              </a:lnSpc>
              <a:spcBef>
                <a:spcPts val="1200"/>
              </a:spcBef>
              <a:spcAft>
                <a:spcPts val="0"/>
              </a:spcAft>
              <a:buClr>
                <a:schemeClr val="accent2"/>
              </a:buClr>
              <a:buSzTx/>
              <a:buFont typeface="Wingdings" panose="05000000000000000000" charset="0"/>
              <a:buChar char="n"/>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4" name="KSO_TEMPLATE" hidden="1"/>
          <p:cNvSpPr/>
          <p:nvPr userDrawn="1">
            <p:custDataLst>
              <p:tags r:id="rId19"/>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017" r:id="rId1"/>
    <p:sldLayoutId id="2147485018" r:id="rId2"/>
    <p:sldLayoutId id="2147485019" r:id="rId3"/>
    <p:sldLayoutId id="2147485020" r:id="rId4"/>
    <p:sldLayoutId id="2147485021" r:id="rId5"/>
    <p:sldLayoutId id="2147485022" r:id="rId6"/>
    <p:sldLayoutId id="2147485023" r:id="rId7"/>
    <p:sldLayoutId id="2147485024" r:id="rId8"/>
    <p:sldLayoutId id="2147485025" r:id="rId9"/>
    <p:sldLayoutId id="2147485026" r:id="rId10"/>
    <p:sldLayoutId id="214748502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iSans Heavy" panose="00000A00000000000000" charset="-122"/>
          <a:ea typeface="MiSans Heavy" panose="00000A00000000000000" charset="-122"/>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tags" Target="../tags/tag109.xml"/><Relationship Id="rId14" Type="http://schemas.openxmlformats.org/officeDocument/2006/relationships/tags" Target="../tags/tag110.xml"/><Relationship Id="rId15" Type="http://schemas.openxmlformats.org/officeDocument/2006/relationships/tags" Target="../tags/tag111.xml"/><Relationship Id="rId16" Type="http://schemas.openxmlformats.org/officeDocument/2006/relationships/tags" Target="../tags/tag112.xml"/><Relationship Id="rId17" Type="http://schemas.openxmlformats.org/officeDocument/2006/relationships/tags" Target="../tags/tag113.xml"/><Relationship Id="rId18" Type="http://schemas.openxmlformats.org/officeDocument/2006/relationships/tags" Target="../tags/tag114.xml"/><Relationship Id="rId19" Type="http://schemas.openxmlformats.org/officeDocument/2006/relationships/tags" Target="../tags/tag115.xml"/><Relationship Id="rId20" Type="http://schemas.openxmlformats.org/officeDocument/2006/relationships/tags" Target="../tags/tag116.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tags" Target="../tags/tag147.xml"/><Relationship Id="rId14" Type="http://schemas.openxmlformats.org/officeDocument/2006/relationships/tags" Target="../tags/tag148.xml"/><Relationship Id="rId15" Type="http://schemas.openxmlformats.org/officeDocument/2006/relationships/tags" Target="../tags/tag149.xml"/><Relationship Id="rId16" Type="http://schemas.openxmlformats.org/officeDocument/2006/relationships/tags" Target="../tags/tag150.xml"/><Relationship Id="rId17" Type="http://schemas.openxmlformats.org/officeDocument/2006/relationships/tags" Target="../tags/tag151.xml"/><Relationship Id="rId18" Type="http://schemas.openxmlformats.org/officeDocument/2006/relationships/tags" Target="../tags/tag152.xml"/><Relationship Id="rId19" Type="http://schemas.openxmlformats.org/officeDocument/2006/relationships/tags" Target="../tags/tag153.xml"/><Relationship Id="rId20" Type="http://schemas.openxmlformats.org/officeDocument/2006/relationships/tags" Target="../tags/tag154.xml"/><Relationship Id="rId21" Type="http://schemas.openxmlformats.org/officeDocument/2006/relationships/tags" Target="../tags/tag155.xml"/><Relationship Id="rId22" Type="http://schemas.openxmlformats.org/officeDocument/2006/relationships/tags" Target="../tags/tag156.xml"/><Relationship Id="rId23" Type="http://schemas.openxmlformats.org/officeDocument/2006/relationships/tags" Target="../tags/tag157.xml"/><Relationship Id="rId24" Type="http://schemas.openxmlformats.org/officeDocument/2006/relationships/tags" Target="../tags/tag158.xml"/><Relationship Id="rId25" Type="http://schemas.openxmlformats.org/officeDocument/2006/relationships/tags" Target="../tags/tag159.xml"/><Relationship Id="rId26" Type="http://schemas.openxmlformats.org/officeDocument/2006/relationships/tags" Target="../tags/tag160.xml"/><Relationship Id="rId27" Type="http://schemas.openxmlformats.org/officeDocument/2006/relationships/tags" Target="../tags/tag161.xml"/><Relationship Id="rId28" Type="http://schemas.openxmlformats.org/officeDocument/2006/relationships/tags" Target="../tags/tag162.xml"/><Relationship Id="rId29" Type="http://schemas.openxmlformats.org/officeDocument/2006/relationships/tags" Target="../tags/tag163.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tags" Target="../tags/tag188.xml"/><Relationship Id="rId14" Type="http://schemas.openxmlformats.org/officeDocument/2006/relationships/tags" Target="../tags/tag189.xml"/><Relationship Id="rId15" Type="http://schemas.openxmlformats.org/officeDocument/2006/relationships/tags" Target="../tags/tag190.xml"/><Relationship Id="rId16" Type="http://schemas.openxmlformats.org/officeDocument/2006/relationships/tags" Target="../tags/tag191.xml"/><Relationship Id="rId17" Type="http://schemas.openxmlformats.org/officeDocument/2006/relationships/tags" Target="../tags/tag192.xml"/><Relationship Id="rId18" Type="http://schemas.openxmlformats.org/officeDocument/2006/relationships/tags" Target="../tags/tag193.xml"/><Relationship Id="rId19" Type="http://schemas.openxmlformats.org/officeDocument/2006/relationships/tags" Target="../tags/tag194.xml"/><Relationship Id="rId20" Type="http://schemas.openxmlformats.org/officeDocument/2006/relationships/tags" Target="../tags/tag195.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tags" Target="../tags/tag215.xml"/><Relationship Id="rId14" Type="http://schemas.openxmlformats.org/officeDocument/2006/relationships/tags" Target="../tags/tag216.xml"/><Relationship Id="rId1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tags" Target="../tags/tag229.xml"/><Relationship Id="rId14" Type="http://schemas.openxmlformats.org/officeDocument/2006/relationships/tags" Target="../tags/tag230.xml"/><Relationship Id="rId15" Type="http://schemas.openxmlformats.org/officeDocument/2006/relationships/tags" Target="../tags/tag231.xml"/><Relationship Id="rId16" Type="http://schemas.openxmlformats.org/officeDocument/2006/relationships/tags" Target="../tags/tag232.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tags" Target="../tags/tag333.xml"/><Relationship Id="rId5" Type="http://schemas.openxmlformats.org/officeDocument/2006/relationships/tags" Target="../tags/tag334.xml"/><Relationship Id="rId6" Type="http://schemas.openxmlformats.org/officeDocument/2006/relationships/tags" Target="../tags/tag335.xml"/><Relationship Id="rId7" Type="http://schemas.openxmlformats.org/officeDocument/2006/relationships/tags" Target="../tags/tag336.xml"/><Relationship Id="rId8" Type="http://schemas.openxmlformats.org/officeDocument/2006/relationships/tags" Target="../tags/tag337.xml"/><Relationship Id="rId9" Type="http://schemas.openxmlformats.org/officeDocument/2006/relationships/tags" Target="../tags/tag338.xml"/><Relationship Id="rId10" Type="http://schemas.openxmlformats.org/officeDocument/2006/relationships/tags" Target="../tags/tag339.xml"/><Relationship Id="rId11" Type="http://schemas.openxmlformats.org/officeDocument/2006/relationships/tags" Target="../tags/tag340.xml"/><Relationship Id="rId12" Type="http://schemas.openxmlformats.org/officeDocument/2006/relationships/tags" Target="../tags/tag341.xml"/><Relationship Id="rId13" Type="http://schemas.openxmlformats.org/officeDocument/2006/relationships/tags" Target="../tags/tag342.xml"/><Relationship Id="rId14" Type="http://schemas.openxmlformats.org/officeDocument/2006/relationships/tags" Target="../tags/tag343.xml"/><Relationship Id="rId15" Type="http://schemas.openxmlformats.org/officeDocument/2006/relationships/tags" Target="../tags/tag344.xml"/><Relationship Id="rId16" Type="http://schemas.openxmlformats.org/officeDocument/2006/relationships/tags" Target="../tags/tag345.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tags" Target="../tags/tag363.xml"/><Relationship Id="rId7" Type="http://schemas.openxmlformats.org/officeDocument/2006/relationships/tags" Target="../tags/tag364.xml"/><Relationship Id="rId8" Type="http://schemas.openxmlformats.org/officeDocument/2006/relationships/tags" Target="../tags/tag365.xml"/><Relationship Id="rId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tags" Target="../tags/tag369.xml"/><Relationship Id="rId5" Type="http://schemas.openxmlformats.org/officeDocument/2006/relationships/tags" Target="../tags/tag370.xml"/><Relationship Id="rId6" Type="http://schemas.openxmlformats.org/officeDocument/2006/relationships/tags" Target="../tags/tag371.xml"/><Relationship Id="rId7" Type="http://schemas.openxmlformats.org/officeDocument/2006/relationships/tags" Target="../tags/tag372.xml"/><Relationship Id="rId8" Type="http://schemas.openxmlformats.org/officeDocument/2006/relationships/tags" Target="../tags/tag373.xml"/><Relationship Id="rId9" Type="http://schemas.openxmlformats.org/officeDocument/2006/relationships/tags" Target="../tags/tag374.xml"/><Relationship Id="rId10" Type="http://schemas.openxmlformats.org/officeDocument/2006/relationships/tags" Target="../tags/tag375.xml"/><Relationship Id="rId11" Type="http://schemas.openxmlformats.org/officeDocument/2006/relationships/tags" Target="../tags/tag376.xml"/><Relationship Id="rId12" Type="http://schemas.openxmlformats.org/officeDocument/2006/relationships/tags" Target="../tags/tag377.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78.xml"/><Relationship Id="rId2" Type="http://schemas.openxmlformats.org/officeDocument/2006/relationships/tags" Target="../tags/tag379.xml"/><Relationship Id="rId3" Type="http://schemas.openxmlformats.org/officeDocument/2006/relationships/tags" Target="../tags/tag38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9" name=""/>
        <p:cNvGrpSpPr/>
        <p:nvPr/>
      </p:nvGrpSpPr>
      <p:grpSpPr>
        <a:xfrm>
          <a:off x="0" y="0"/>
          <a:ext cx="0" cy="0"/>
          <a:chOff x="0" y="0"/>
          <a:chExt cx="0" cy="0"/>
        </a:xfrm>
      </p:grpSpPr>
      <p:sp>
        <p:nvSpPr>
          <p:cNvPr id="1048648" name="文本占位符 1"/>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2"/>
          <p:cNvSpPr>
            <a:spLocks noGrp="1"/>
          </p:cNvSpPr>
          <p:nvPr>
            <p:ph type="body" idx="2"/>
            <p:custDataLst>
              <p:tags r:id="rId2"/>
            </p:custDataLst>
          </p:nvPr>
        </p:nvSpPr>
        <p:spPr/>
        <p:txBody>
          <a:bodyPr/>
          <a:p>
            <a:r>
              <a:rPr altLang="en-US" dirty="0" lang="zh-CN"/>
              <a:t>,a click to unlimited possibilities</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dirty="0" lang="zh-CN"/>
              <a:t>利用人工智能技术优化课程设计与评估</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57" name=""/>
        <p:cNvGrpSpPr/>
        <p:nvPr/>
      </p:nvGrpSpPr>
      <p:grpSpPr>
        <a:xfrm>
          <a:off x="0" y="0"/>
          <a:ext cx="0" cy="0"/>
          <a:chOff x="0" y="0"/>
          <a:chExt cx="0" cy="0"/>
        </a:xfrm>
      </p:grpSpPr>
      <p:sp>
        <p:nvSpPr>
          <p:cNvPr id="1048804" name="标题 3"/>
          <p:cNvSpPr>
            <a:spLocks noGrp="1"/>
          </p:cNvSpPr>
          <p:nvPr>
            <p:ph type="title" idx="1"/>
            <p:custDataLst>
              <p:tags r:id="rId1"/>
            </p:custDataLst>
          </p:nvPr>
        </p:nvSpPr>
        <p:spPr/>
        <p:txBody>
          <a:bodyPr>
            <a:normAutofit fontScale="90000"/>
          </a:bodyPr>
          <a:p>
            <a:r>
              <a:rPr altLang="en-US" lang="zh-CN"/>
              <a:t>目录</a:t>
            </a:r>
            <a:endParaRPr altLang="en-US" lang="zh-CN"/>
          </a:p>
        </p:txBody>
      </p:sp>
      <p:sp>
        <p:nvSpPr>
          <p:cNvPr id="1048806" name="序号"/>
          <p:cNvSpPr txBox="1"/>
          <p:nvPr>
            <p:custDataLst>
              <p:tags r:id="rId2"/>
            </p:custDataLst>
          </p:nvPr>
        </p:nvSpPr>
        <p:spPr>
          <a:xfrm>
            <a:off x="580914"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01</a:t>
            </a:r>
            <a:endParaRPr dirty="0" sz="2000" lang="en-US">
              <a:solidFill>
                <a:schemeClr val="accent1"/>
              </a:solidFill>
              <a:latin typeface="+mj-lt"/>
              <a:ea typeface="MiSans Heavy" panose="00000A00000000000000" charset="-122"/>
            </a:endParaRPr>
          </a:p>
        </p:txBody>
      </p:sp>
      <p:sp>
        <p:nvSpPr>
          <p:cNvPr id="1048808" name="标题"/>
          <p:cNvSpPr txBox="1"/>
          <p:nvPr>
            <p:custDataLst>
              <p:tags r:id="rId3"/>
            </p:custDataLst>
          </p:nvPr>
        </p:nvSpPr>
        <p:spPr>
          <a:xfrm>
            <a:off x="1102174"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sz="1900" lang="zh-CN"/>
              <a:t>添加</a:t>
            </a:r>
            <a:endParaRPr altLang="en-US" dirty="0" sz="1900" lang="zh-CN"/>
          </a:p>
          <a:p>
            <a:r>
              <a:rPr altLang="en-US" dirty="0" sz="1900" lang="zh-CN"/>
              <a:t>目录标题</a:t>
            </a:r>
            <a:endParaRPr altLang="en-US" dirty="0" sz="1900" lang="zh-CN"/>
          </a:p>
        </p:txBody>
      </p:sp>
      <p:cxnSp>
        <p:nvCxnSpPr>
          <p:cNvPr id="3145775" name="直接连接符 24"/>
          <p:cNvCxnSpPr>
            <a:cxnSpLocks/>
          </p:cNvCxnSpPr>
          <p:nvPr>
            <p:custDataLst>
              <p:tags r:id="rId4"/>
            </p:custDataLst>
          </p:nvPr>
        </p:nvCxnSpPr>
        <p:spPr>
          <a:xfrm>
            <a:off x="922363"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0" name="序号"/>
          <p:cNvSpPr txBox="1"/>
          <p:nvPr>
            <p:custDataLst>
              <p:tags r:id="rId5"/>
            </p:custDataLst>
          </p:nvPr>
        </p:nvSpPr>
        <p:spPr>
          <a:xfrm>
            <a:off x="2388552"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02</a:t>
            </a:r>
            <a:endParaRPr dirty="0" sz="2000" lang="en-US">
              <a:solidFill>
                <a:schemeClr val="accent1"/>
              </a:solidFill>
              <a:latin typeface="+mj-lt"/>
              <a:ea typeface="MiSans Heavy" panose="00000A00000000000000" charset="-122"/>
            </a:endParaRPr>
          </a:p>
        </p:txBody>
      </p:sp>
      <p:sp>
        <p:nvSpPr>
          <p:cNvPr id="1048812" name="标题"/>
          <p:cNvSpPr txBox="1"/>
          <p:nvPr>
            <p:custDataLst>
              <p:tags r:id="rId6"/>
            </p:custDataLst>
          </p:nvPr>
        </p:nvSpPr>
        <p:spPr>
          <a:xfrm>
            <a:off x="2909606" y="3323697"/>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sz="1900" lang="zh-CN"/>
              <a:t>人工智能技术在课程设计中的应用</a:t>
            </a:r>
            <a:endParaRPr altLang="en-US" dirty="0" sz="1900" lang="zh-CN"/>
          </a:p>
        </p:txBody>
      </p:sp>
      <p:cxnSp>
        <p:nvCxnSpPr>
          <p:cNvPr id="3145777" name="直接连接符 50"/>
          <p:cNvCxnSpPr>
            <a:cxnSpLocks/>
          </p:cNvCxnSpPr>
          <p:nvPr>
            <p:custDataLst>
              <p:tags r:id="rId7"/>
            </p:custDataLst>
          </p:nvPr>
        </p:nvCxnSpPr>
        <p:spPr>
          <a:xfrm>
            <a:off x="2730001"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4" name="序号"/>
          <p:cNvSpPr txBox="1"/>
          <p:nvPr>
            <p:custDataLst>
              <p:tags r:id="rId8"/>
            </p:custDataLst>
          </p:nvPr>
        </p:nvSpPr>
        <p:spPr>
          <a:xfrm>
            <a:off x="4196190"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03</a:t>
            </a:r>
            <a:endParaRPr dirty="0" sz="2000" lang="en-US">
              <a:solidFill>
                <a:schemeClr val="accent1"/>
              </a:solidFill>
              <a:latin typeface="+mj-lt"/>
              <a:ea typeface="MiSans Heavy" panose="00000A00000000000000" charset="-122"/>
            </a:endParaRPr>
          </a:p>
        </p:txBody>
      </p:sp>
      <p:sp>
        <p:nvSpPr>
          <p:cNvPr id="1048816" name="标题"/>
          <p:cNvSpPr txBox="1"/>
          <p:nvPr>
            <p:custDataLst>
              <p:tags r:id="rId9"/>
            </p:custDataLst>
          </p:nvPr>
        </p:nvSpPr>
        <p:spPr>
          <a:xfrm>
            <a:off x="4717627"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sz="1900" lang="zh-CN"/>
              <a:t>人工智能技术在课程评估中的应用</a:t>
            </a:r>
            <a:endParaRPr altLang="en-US" dirty="0" sz="1900" lang="zh-CN"/>
          </a:p>
        </p:txBody>
      </p:sp>
      <p:cxnSp>
        <p:nvCxnSpPr>
          <p:cNvPr id="3145779" name="直接连接符 55"/>
          <p:cNvCxnSpPr>
            <a:cxnSpLocks/>
          </p:cNvCxnSpPr>
          <p:nvPr>
            <p:custDataLst>
              <p:tags r:id="rId10"/>
            </p:custDataLst>
          </p:nvPr>
        </p:nvCxnSpPr>
        <p:spPr>
          <a:xfrm>
            <a:off x="4537639"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8" name="序号"/>
          <p:cNvSpPr txBox="1"/>
          <p:nvPr>
            <p:custDataLst>
              <p:tags r:id="rId11"/>
            </p:custDataLst>
          </p:nvPr>
        </p:nvSpPr>
        <p:spPr>
          <a:xfrm>
            <a:off x="6003828"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04</a:t>
            </a:r>
            <a:endParaRPr dirty="0" sz="2000" lang="en-US">
              <a:solidFill>
                <a:schemeClr val="accent1"/>
              </a:solidFill>
              <a:latin typeface="+mj-lt"/>
              <a:ea typeface="MiSans Heavy" panose="00000A00000000000000" charset="-122"/>
            </a:endParaRPr>
          </a:p>
        </p:txBody>
      </p:sp>
      <p:sp>
        <p:nvSpPr>
          <p:cNvPr id="1048820" name="标题"/>
          <p:cNvSpPr txBox="1"/>
          <p:nvPr>
            <p:custDataLst>
              <p:tags r:id="rId12"/>
            </p:custDataLst>
          </p:nvPr>
        </p:nvSpPr>
        <p:spPr>
          <a:xfrm>
            <a:off x="6525059" y="3323697"/>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sz="1900" lang="zh-CN"/>
              <a:t>结合人工智能技术的课程设计与评估的优势</a:t>
            </a:r>
            <a:endParaRPr altLang="en-US" dirty="0" sz="1900" lang="zh-CN"/>
          </a:p>
        </p:txBody>
      </p:sp>
      <p:cxnSp>
        <p:nvCxnSpPr>
          <p:cNvPr id="3145781" name="直接连接符 60"/>
          <p:cNvCxnSpPr>
            <a:cxnSpLocks/>
          </p:cNvCxnSpPr>
          <p:nvPr>
            <p:custDataLst>
              <p:tags r:id="rId13"/>
            </p:custDataLst>
          </p:nvPr>
        </p:nvCxnSpPr>
        <p:spPr>
          <a:xfrm>
            <a:off x="6345277"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2" name="序号"/>
          <p:cNvSpPr txBox="1"/>
          <p:nvPr>
            <p:custDataLst>
              <p:tags r:id="rId14"/>
            </p:custDataLst>
          </p:nvPr>
        </p:nvSpPr>
        <p:spPr>
          <a:xfrm>
            <a:off x="7811466"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05</a:t>
            </a:r>
            <a:endParaRPr dirty="0" sz="2000" lang="en-US">
              <a:solidFill>
                <a:schemeClr val="accent1"/>
              </a:solidFill>
              <a:latin typeface="+mj-lt"/>
              <a:ea typeface="MiSans Heavy" panose="00000A00000000000000" charset="-122"/>
            </a:endParaRPr>
          </a:p>
        </p:txBody>
      </p:sp>
      <p:sp>
        <p:nvSpPr>
          <p:cNvPr id="1048824" name="标题"/>
          <p:cNvSpPr txBox="1"/>
          <p:nvPr>
            <p:custDataLst>
              <p:tags r:id="rId15"/>
            </p:custDataLst>
          </p:nvPr>
        </p:nvSpPr>
        <p:spPr>
          <a:xfrm>
            <a:off x="8332491" y="3324286"/>
            <a:ext cx="1510022" cy="1593416"/>
          </a:xfrm>
          <a:prstGeom prst="rect"/>
          <a:noFill/>
        </p:spPr>
        <p:txBody>
          <a:bodyPr anchor="t" bIns="0" lIns="0" rIns="0" rtlCol="0" tIns="0" wrap="square">
            <a:normAutofit fontScale="71667" lnSpcReduction="1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利用人工智能技术优化课程设计与评估的挑战与对策</a:t>
            </a:r>
            <a:endParaRPr altLang="en-US" dirty="0" lang="zh-CN"/>
          </a:p>
        </p:txBody>
      </p:sp>
      <p:cxnSp>
        <p:nvCxnSpPr>
          <p:cNvPr id="3145783" name="直接连接符 65"/>
          <p:cNvCxnSpPr>
            <a:cxnSpLocks/>
          </p:cNvCxnSpPr>
          <p:nvPr>
            <p:custDataLst>
              <p:tags r:id="rId16"/>
            </p:custDataLst>
          </p:nvPr>
        </p:nvCxnSpPr>
        <p:spPr>
          <a:xfrm>
            <a:off x="8152915"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6" name="序号"/>
          <p:cNvSpPr txBox="1"/>
          <p:nvPr>
            <p:custDataLst>
              <p:tags r:id="rId17"/>
            </p:custDataLst>
          </p:nvPr>
        </p:nvSpPr>
        <p:spPr>
          <a:xfrm>
            <a:off x="9619105"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06</a:t>
            </a:r>
            <a:endParaRPr dirty="0" sz="2000" lang="en-US">
              <a:solidFill>
                <a:schemeClr val="accent1"/>
              </a:solidFill>
              <a:latin typeface="+mj-lt"/>
              <a:ea typeface="MiSans Heavy" panose="00000A00000000000000" charset="-122"/>
            </a:endParaRPr>
          </a:p>
        </p:txBody>
      </p:sp>
      <p:sp>
        <p:nvSpPr>
          <p:cNvPr id="1048828" name="标题"/>
          <p:cNvSpPr txBox="1"/>
          <p:nvPr>
            <p:custDataLst>
              <p:tags r:id="rId18"/>
            </p:custDataLst>
          </p:nvPr>
        </p:nvSpPr>
        <p:spPr>
          <a:xfrm>
            <a:off x="10140512" y="3323697"/>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sz="1900" lang="zh-CN"/>
              <a:t>未来发展趋势与展望</a:t>
            </a:r>
            <a:endParaRPr altLang="en-US" dirty="0" sz="1900" lang="zh-CN"/>
          </a:p>
        </p:txBody>
      </p:sp>
      <p:cxnSp>
        <p:nvCxnSpPr>
          <p:cNvPr id="3145785" name="直接连接符 70"/>
          <p:cNvCxnSpPr>
            <a:cxnSpLocks/>
          </p:cNvCxnSpPr>
          <p:nvPr>
            <p:custDataLst>
              <p:tags r:id="rId19"/>
            </p:custDataLst>
          </p:nvPr>
        </p:nvCxnSpPr>
        <p:spPr>
          <a:xfrm>
            <a:off x="9960554"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65" name=""/>
        <p:cNvGrpSpPr/>
        <p:nvPr/>
      </p:nvGrpSpPr>
      <p:grpSpPr>
        <a:xfrm>
          <a:off x="0" y="0"/>
          <a:ext cx="0" cy="0"/>
          <a:chOff x="0" y="0"/>
          <a:chExt cx="0" cy="0"/>
        </a:xfrm>
      </p:grpSpPr>
      <p:sp>
        <p:nvSpPr>
          <p:cNvPr id="1048858" name="文本占位符 1"/>
          <p:cNvSpPr>
            <a:spLocks noGrp="1"/>
          </p:cNvSpPr>
          <p:nvPr>
            <p:ph type="body" idx="2"/>
            <p:custDataLst>
              <p:tags r:id="rId1"/>
            </p:custDataLst>
          </p:nvPr>
        </p:nvSpPr>
        <p:spPr/>
        <p:txBody>
          <a:bodyPr/>
          <a:p>
            <a:r>
              <a:rPr altLang="en-US" lang="zh-CN"/>
              <a:t>PART ONE</a:t>
            </a:r>
            <a:endParaRPr altLang="en-US" lang="zh-CN"/>
          </a:p>
        </p:txBody>
      </p:sp>
      <p:sp>
        <p:nvSpPr>
          <p:cNvPr id="1048860" name="标题 2"/>
          <p:cNvSpPr>
            <a:spLocks noGrp="1"/>
          </p:cNvSpPr>
          <p:nvPr>
            <p:ph type="title" idx="1"/>
            <p:custDataLst>
              <p:tags r:id="rId2"/>
            </p:custDataLst>
          </p:nvPr>
        </p:nvSpPr>
        <p:spPr/>
        <p:txBody>
          <a:bodyPr>
            <a:normAutofit fontScale="90000"/>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73" name=""/>
        <p:cNvGrpSpPr/>
        <p:nvPr/>
      </p:nvGrpSpPr>
      <p:grpSpPr>
        <a:xfrm>
          <a:off x="0" y="0"/>
          <a:ext cx="0" cy="0"/>
          <a:chOff x="0" y="0"/>
          <a:chExt cx="0" cy="0"/>
        </a:xfrm>
      </p:grpSpPr>
      <p:sp>
        <p:nvSpPr>
          <p:cNvPr id="1048902" name="文本占位符 1"/>
          <p:cNvSpPr>
            <a:spLocks noGrp="1"/>
          </p:cNvSpPr>
          <p:nvPr>
            <p:ph type="body" idx="2"/>
            <p:custDataLst>
              <p:tags r:id="rId1"/>
            </p:custDataLst>
          </p:nvPr>
        </p:nvSpPr>
        <p:spPr/>
        <p:txBody>
          <a:bodyPr/>
          <a:p>
            <a:r>
              <a:rPr altLang="en-US" lang="zh-CN"/>
              <a:t>PART TWO</a:t>
            </a:r>
            <a:endParaRPr altLang="en-US" lang="zh-CN"/>
          </a:p>
        </p:txBody>
      </p:sp>
      <p:sp>
        <p:nvSpPr>
          <p:cNvPr id="1048904" name="标题 2"/>
          <p:cNvSpPr>
            <a:spLocks noGrp="1"/>
          </p:cNvSpPr>
          <p:nvPr>
            <p:ph type="title" idx="1"/>
            <p:custDataLst>
              <p:tags r:id="rId2"/>
            </p:custDataLst>
          </p:nvPr>
        </p:nvSpPr>
        <p:spPr/>
        <p:txBody>
          <a:bodyPr>
            <a:normAutofit fontScale="90000"/>
          </a:bodyPr>
          <a:p>
            <a:r>
              <a:rPr altLang="en-US" lang="zh-CN"/>
              <a:t>人工智能技术在课程设计中的应用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4" name="标题 2"/>
          <p:cNvSpPr>
            <a:spLocks noGrp="1"/>
          </p:cNvSpPr>
          <p:nvPr>
            <p:ph type="title" idx="3"/>
          </p:nvPr>
        </p:nvSpPr>
        <p:spPr/>
        <p:txBody>
          <a:bodyPr>
            <a:normAutofit fontScale="90000"/>
          </a:bodyPr>
          <a:p>
            <a:r>
              <a:rPr altLang="en-US" lang="zh-CN"/>
              <a:t>智能推荐学习内容</a:t>
            </a:r>
            <a:endParaRPr altLang="en-US" lang="zh-CN"/>
          </a:p>
        </p:txBody>
      </p:sp>
      <p:sp>
        <p:nvSpPr>
          <p:cNvPr id="104897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7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80" name="TextBox 2"/>
          <p:cNvSpPr txBox="1"/>
          <p:nvPr>
            <p:custDataLst>
              <p:tags r:id="rId3"/>
            </p:custDataLst>
          </p:nvPr>
        </p:nvSpPr>
        <p:spPr>
          <a:xfrm>
            <a:off x="763381" y="3137508"/>
            <a:ext cx="2278952" cy="1840235"/>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推荐系统算法：基于用户行为、兴趣、学习目标等因素，采用机器学习算法进行推荐</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8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8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8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课程资源整合：将不同来源、不同格式的课程资源进行整合，形成知识图谱</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8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9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92" name="TextBox 2"/>
          <p:cNvSpPr txBox="1"/>
          <p:nvPr>
            <p:custDataLst>
              <p:tags r:id="rId9"/>
            </p:custDataLst>
          </p:nvPr>
        </p:nvSpPr>
        <p:spPr>
          <a:xfrm>
            <a:off x="635608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个性化学习路径：根据学生的学习进度、能力水平、兴趣爱好等因素，为学生提供个性化的学习路径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9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9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98" name="TextBox 2"/>
          <p:cNvSpPr txBox="1"/>
          <p:nvPr>
            <p:custDataLst>
              <p:tags r:id="rId12"/>
            </p:custDataLst>
          </p:nvPr>
        </p:nvSpPr>
        <p:spPr>
          <a:xfrm>
            <a:off x="9144465" y="3137508"/>
            <a:ext cx="2278952" cy="1840235"/>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实时反馈与调整：通过实时反馈学生的学习情况，对推荐内容进行及时调整，确保学习效果</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2" name="标题 2"/>
          <p:cNvSpPr>
            <a:spLocks noGrp="1"/>
          </p:cNvSpPr>
          <p:nvPr>
            <p:ph type="title" idx="3"/>
          </p:nvPr>
        </p:nvSpPr>
        <p:spPr/>
        <p:txBody>
          <a:bodyPr>
            <a:normAutofit fontScale="91667"/>
          </a:bodyPr>
          <a:p>
            <a:r>
              <a:rPr altLang="en-US" lang="zh-CN"/>
              <a:t>个性化教学方案设计</a:t>
            </a:r>
            <a:endParaRPr altLang="en-US" lang="zh-CN"/>
          </a:p>
        </p:txBody>
      </p:sp>
      <p:sp>
        <p:nvSpPr>
          <p:cNvPr id="104903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4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4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4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4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5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3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5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5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6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6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6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7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利用人工智能技术分析学生的学习需求和特点</a:t>
            </a:r>
            <a:endParaRPr altLang="en-US" dirty="0" sz="1200" lang="zh-CN" spc="150">
              <a:solidFill>
                <a:schemeClr val="tx1">
                  <a:lumMod val="65000"/>
                  <a:lumOff val="35000"/>
                </a:schemeClr>
              </a:solidFill>
              <a:latin typeface="+mn-ea"/>
              <a:sym typeface="+mn-ea"/>
            </a:endParaRPr>
          </a:p>
        </p:txBody>
      </p:sp>
      <p:sp>
        <p:nvSpPr>
          <p:cNvPr id="104907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实时跟踪学生的学习进度，及时调整教学方案</a:t>
            </a:r>
            <a:endParaRPr altLang="en-US" dirty="0" sz="1200" lang="zh-CN" spc="150">
              <a:solidFill>
                <a:schemeClr val="tx1">
                  <a:lumMod val="65000"/>
                  <a:lumOff val="35000"/>
                </a:schemeClr>
              </a:solidFill>
              <a:latin typeface="+mn-ea"/>
              <a:sym typeface="+mn-ea"/>
            </a:endParaRPr>
          </a:p>
        </p:txBody>
      </p:sp>
      <p:sp>
        <p:nvSpPr>
          <p:cNvPr id="104907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智能推荐学习资源和练习题，提高学习效果</a:t>
            </a:r>
            <a:endParaRPr altLang="en-US" dirty="0" sz="1200" lang="zh-CN" spc="150">
              <a:solidFill>
                <a:schemeClr val="tx1">
                  <a:lumMod val="65000"/>
                  <a:lumOff val="35000"/>
                </a:schemeClr>
              </a:solidFill>
              <a:latin typeface="+mn-ea"/>
              <a:sym typeface="+mn-ea"/>
            </a:endParaRPr>
          </a:p>
        </p:txBody>
      </p:sp>
      <p:sp>
        <p:nvSpPr>
          <p:cNvPr id="104907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制定个性化的教学计划和课程安排</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0" name="标题 2"/>
          <p:cNvSpPr>
            <a:spLocks noGrp="1"/>
          </p:cNvSpPr>
          <p:nvPr>
            <p:ph type="title" idx="3"/>
          </p:nvPr>
        </p:nvSpPr>
        <p:spPr/>
        <p:txBody>
          <a:bodyPr>
            <a:normAutofit fontScale="91667"/>
          </a:bodyPr>
          <a:p>
            <a:r>
              <a:rPr altLang="en-US" lang="zh-CN"/>
              <a:t>智能评估学习效果</a:t>
            </a:r>
            <a:endParaRPr altLang="en-US" lang="zh-CN"/>
          </a:p>
        </p:txBody>
      </p:sp>
      <p:sp>
        <p:nvSpPr>
          <p:cNvPr id="104911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1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利用人工智能技术进行学习效果评估的背景和意义</a:t>
            </a:r>
            <a:endParaRPr altLang="en-US" dirty="0" sz="2000" lang="zh-CN" spc="150">
              <a:solidFill>
                <a:schemeClr val="tx1">
                  <a:lumMod val="75000"/>
                  <a:lumOff val="25000"/>
                </a:schemeClr>
              </a:solidFill>
              <a:latin typeface="+mn-ea"/>
              <a:sym typeface="+mn-ea"/>
            </a:endParaRPr>
          </a:p>
        </p:txBody>
      </p:sp>
      <p:sp>
        <p:nvSpPr>
          <p:cNvPr id="104911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1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2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智能评估学习效果的方法和流程</a:t>
            </a:r>
            <a:endParaRPr altLang="en-US" dirty="0" sz="2000" lang="zh-CN" spc="150">
              <a:solidFill>
                <a:schemeClr val="tx1">
                  <a:lumMod val="75000"/>
                  <a:lumOff val="25000"/>
                </a:schemeClr>
              </a:solidFill>
              <a:latin typeface="+mn-ea"/>
              <a:sym typeface="+mn-ea"/>
            </a:endParaRPr>
          </a:p>
        </p:txBody>
      </p:sp>
      <p:sp>
        <p:nvSpPr>
          <p:cNvPr id="104912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2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2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智能评估学习效果的实践案例和应用效果</a:t>
            </a:r>
            <a:endParaRPr altLang="en-US" dirty="0" sz="2000" lang="zh-CN" spc="150">
              <a:solidFill>
                <a:schemeClr val="tx1">
                  <a:lumMod val="75000"/>
                  <a:lumOff val="25000"/>
                </a:schemeClr>
              </a:solidFill>
              <a:latin typeface="+mn-ea"/>
              <a:sym typeface="+mn-ea"/>
            </a:endParaRPr>
          </a:p>
        </p:txBody>
      </p:sp>
      <p:sp>
        <p:nvSpPr>
          <p:cNvPr id="104912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3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3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智能评估学习效果的优缺点及未来发展趋势</a:t>
            </a:r>
            <a:endParaRPr altLang="en-US" dirty="0" sz="2000" lang="zh-CN" spc="150">
              <a:solidFill>
                <a:schemeClr val="tx1">
                  <a:lumMod val="75000"/>
                  <a:lumOff val="25000"/>
                </a:schemeClr>
              </a:solidFill>
              <a:latin typeface="+mn-ea"/>
              <a:sym typeface="+mn-ea"/>
            </a:endParaRPr>
          </a:p>
        </p:txBody>
      </p:sp>
      <p:sp>
        <p:nvSpPr>
          <p:cNvPr id="104913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68" name="标题 2"/>
          <p:cNvSpPr>
            <a:spLocks noGrp="1"/>
          </p:cNvSpPr>
          <p:nvPr>
            <p:ph type="title" idx="3"/>
          </p:nvPr>
        </p:nvSpPr>
        <p:spPr/>
        <p:txBody>
          <a:bodyPr>
            <a:normAutofit fontScale="90000"/>
          </a:bodyPr>
          <a:p>
            <a:r>
              <a:rPr altLang="en-US" lang="zh-CN"/>
              <a:t>优化课程结构与内容</a:t>
            </a:r>
            <a:endParaRPr altLang="en-US" lang="zh-CN"/>
          </a:p>
        </p:txBody>
      </p:sp>
      <p:sp>
        <p:nvSpPr>
          <p:cNvPr id="104917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智能推荐学习资源：根据学生需求和兴趣，个性化推荐学习资料</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智能调整教学策略：根据学生的学习数据，调整教学策略，提高教学效果</a:t>
            </a:r>
            <a:endParaRPr dirty="0" sz="2000" err="1">
              <a:solidFill>
                <a:schemeClr val="tx1">
                  <a:lumMod val="75000"/>
                  <a:lumOff val="25000"/>
                </a:schemeClr>
              </a:solidFill>
              <a:latin typeface="+mn-ea"/>
              <a:ea typeface="+mn-ea"/>
              <a:cs typeface="+mn-ea"/>
              <a:sym typeface="+mn-lt"/>
            </a:endParaRPr>
          </a:p>
        </p:txBody>
      </p:sp>
      <p:sp>
        <p:nvSpPr>
          <p:cNvPr id="104919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9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智能评估学习成果：通过人工智能技术，对学生的学习成果进行客观、准确的评估</a:t>
            </a:r>
            <a:endParaRPr dirty="0" sz="2000" err="1">
              <a:solidFill>
                <a:schemeClr val="tx1">
                  <a:lumMod val="75000"/>
                  <a:lumOff val="25000"/>
                </a:schemeClr>
              </a:solidFill>
              <a:latin typeface="+mn-ea"/>
              <a:ea typeface="+mn-ea"/>
              <a:cs typeface="+mn-ea"/>
              <a:sym typeface="+mn-lt"/>
            </a:endParaRPr>
          </a:p>
        </p:txBody>
      </p:sp>
      <p:sp>
        <p:nvSpPr>
          <p:cNvPr id="10492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智能分析学习数据：实时收集学生的学习数据，分析学生的学习进度和掌握情况</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21" name=""/>
        <p:cNvGrpSpPr/>
        <p:nvPr/>
      </p:nvGrpSpPr>
      <p:grpSpPr>
        <a:xfrm>
          <a:off x="0" y="0"/>
          <a:ext cx="0" cy="0"/>
          <a:chOff x="0" y="0"/>
          <a:chExt cx="0" cy="0"/>
        </a:xfrm>
      </p:grpSpPr>
      <p:sp>
        <p:nvSpPr>
          <p:cNvPr id="1049242"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244" name="标题 2"/>
          <p:cNvSpPr>
            <a:spLocks noGrp="1"/>
          </p:cNvSpPr>
          <p:nvPr>
            <p:ph type="title" idx="1"/>
            <p:custDataLst>
              <p:tags r:id="rId2"/>
            </p:custDataLst>
          </p:nvPr>
        </p:nvSpPr>
        <p:spPr/>
        <p:txBody>
          <a:bodyPr>
            <a:normAutofit fontScale="90000"/>
          </a:bodyPr>
          <a:p>
            <a:r>
              <a:rPr altLang="en-US" lang="zh-CN"/>
              <a:t>人工智能技术在课程评估中的应用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14" name="标题 2"/>
          <p:cNvSpPr>
            <a:spLocks noGrp="1"/>
          </p:cNvSpPr>
          <p:nvPr>
            <p:ph type="title" idx="3"/>
          </p:nvPr>
        </p:nvSpPr>
        <p:spPr/>
        <p:txBody>
          <a:bodyPr>
            <a:normAutofit fontScale="91667"/>
          </a:bodyPr>
          <a:p>
            <a:r>
              <a:rPr altLang="en-US" lang="zh-CN"/>
              <a:t>自动化评估学习成果</a:t>
            </a:r>
            <a:endParaRPr altLang="en-US" lang="zh-CN"/>
          </a:p>
        </p:txBody>
      </p:sp>
      <p:sp>
        <p:nvSpPr>
          <p:cNvPr id="104931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人工智能技术可以自动化评估学生的学习成果，提高评估效率和准确性</a:t>
            </a:r>
            <a:endParaRPr altLang="en-US" dirty="0" sz="1200" lang="zh-CN" spc="150">
              <a:solidFill>
                <a:schemeClr val="tx1">
                  <a:lumMod val="65000"/>
                  <a:lumOff val="35000"/>
                </a:schemeClr>
              </a:solidFill>
              <a:latin typeface="+mn-ea"/>
              <a:sym typeface="+mn-ea"/>
            </a:endParaRPr>
          </a:p>
        </p:txBody>
      </p:sp>
      <p:sp>
        <p:nvSpPr>
          <p:cNvPr id="104931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人工智能技术可以根据学生的学习情况和表现，提供个性化的反馈和建议</a:t>
            </a:r>
            <a:endParaRPr altLang="en-US" dirty="0" sz="1200" lang="zh-CN" spc="150">
              <a:solidFill>
                <a:schemeClr val="tx1">
                  <a:lumMod val="65000"/>
                  <a:lumOff val="35000"/>
                </a:schemeClr>
              </a:solidFill>
              <a:latin typeface="+mn-ea"/>
              <a:sym typeface="+mn-ea"/>
            </a:endParaRPr>
          </a:p>
        </p:txBody>
      </p:sp>
      <p:sp>
        <p:nvSpPr>
          <p:cNvPr id="104932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人工智能技术可以分析学生的学习数据，帮助教师更好地了解学生的学习需求和问题</a:t>
            </a:r>
            <a:endParaRPr altLang="en-US" dirty="0" sz="1200" lang="zh-CN" spc="150">
              <a:solidFill>
                <a:schemeClr val="tx1">
                  <a:lumMod val="65000"/>
                  <a:lumOff val="35000"/>
                </a:schemeClr>
              </a:solidFill>
              <a:latin typeface="+mn-ea"/>
              <a:sym typeface="+mn-ea"/>
            </a:endParaRPr>
          </a:p>
        </p:txBody>
      </p:sp>
      <p:sp>
        <p:nvSpPr>
          <p:cNvPr id="104932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人工智能技术可以辅助教师进行课程设计和教学，提高教学效果和质量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6" name="标题 2"/>
          <p:cNvSpPr>
            <a:spLocks noGrp="1"/>
          </p:cNvSpPr>
          <p:nvPr>
            <p:ph type="title" idx="3"/>
          </p:nvPr>
        </p:nvSpPr>
        <p:spPr/>
        <p:txBody>
          <a:bodyPr>
            <a:normAutofit fontScale="91667"/>
          </a:bodyPr>
          <a:p>
            <a:r>
              <a:rPr altLang="en-US" lang="zh-CN"/>
              <a:t>智能分析学生表现与问题</a:t>
            </a:r>
            <a:endParaRPr altLang="en-US" lang="zh-CN"/>
          </a:p>
        </p:txBody>
      </p:sp>
      <p:sp>
        <p:nvSpPr>
          <p:cNvPr id="1049358"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60"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62"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4"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6"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提供个性化的学习建议和辅导</a:t>
            </a:r>
            <a:endParaRPr altLang="en-US" dirty="0" sz="1200" lang="zh-CN" spc="150">
              <a:solidFill>
                <a:srgbClr val="FFFFFF"/>
              </a:solidFill>
              <a:latin typeface="+mn-ea"/>
              <a:sym typeface="+mn-ea"/>
            </a:endParaRPr>
          </a:p>
        </p:txBody>
      </p:sp>
      <p:sp>
        <p:nvSpPr>
          <p:cNvPr id="1049368"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0"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2"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识别学生的学习问题和困难</a:t>
            </a:r>
            <a:endParaRPr altLang="en-US" dirty="0" sz="1200" lang="zh-CN" spc="150">
              <a:solidFill>
                <a:schemeClr val="tx1">
                  <a:lumMod val="65000"/>
                  <a:lumOff val="35000"/>
                </a:schemeClr>
              </a:solidFill>
              <a:latin typeface="+mn-ea"/>
              <a:sym typeface="+mn-ea"/>
            </a:endParaRPr>
          </a:p>
        </p:txBody>
      </p:sp>
      <p:sp>
        <p:nvSpPr>
          <p:cNvPr id="1049374"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6"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8"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智能分析学生的学习习惯和成绩</a:t>
            </a:r>
            <a:endParaRPr altLang="en-US" dirty="0" sz="1200" lang="zh-CN" spc="150">
              <a:solidFill>
                <a:srgbClr val="FFFFFF"/>
              </a:solidFill>
              <a:latin typeface="+mn-ea"/>
              <a:sym typeface="+mn-ea"/>
            </a:endParaRPr>
          </a:p>
        </p:txBody>
      </p:sp>
      <p:sp>
        <p:nvSpPr>
          <p:cNvPr id="1049380"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2"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4"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实时收集学生数据</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18" name="标题 2"/>
          <p:cNvSpPr>
            <a:spLocks noGrp="1"/>
          </p:cNvSpPr>
          <p:nvPr>
            <p:ph type="title" idx="3"/>
          </p:nvPr>
        </p:nvSpPr>
        <p:spPr/>
        <p:txBody>
          <a:bodyPr>
            <a:normAutofit fontScale="91667"/>
          </a:bodyPr>
          <a:p>
            <a:r>
              <a:rPr altLang="en-US" lang="zh-CN"/>
              <a:t>及时反馈与调整教学策略</a:t>
            </a:r>
            <a:endParaRPr altLang="en-US" lang="zh-CN"/>
          </a:p>
        </p:txBody>
      </p:sp>
      <p:sp>
        <p:nvSpPr>
          <p:cNvPr id="104942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人工智能技术可以分析学生的学习行为和成绩，帮助教师识别学生的学习需求</a:t>
            </a:r>
            <a:endParaRPr altLang="zh-CN" dirty="0" sz="1600" lang="en-US">
              <a:solidFill>
                <a:schemeClr val="dk1">
                  <a:lumMod val="80000"/>
                  <a:lumOff val="20000"/>
                </a:schemeClr>
              </a:solidFill>
              <a:latin typeface="+mn-ea"/>
              <a:sym typeface="+mn-ea"/>
            </a:endParaRPr>
          </a:p>
        </p:txBody>
      </p:sp>
      <p:sp>
        <p:nvSpPr>
          <p:cNvPr id="104942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人工智能技术可以实时收集学生的学习数据，为教师提供及时反馈</a:t>
            </a:r>
            <a:endParaRPr altLang="en-US" dirty="0" sz="1600" lang="zh-CN">
              <a:solidFill>
                <a:schemeClr val="dk1">
                  <a:lumMod val="80000"/>
                  <a:lumOff val="20000"/>
                </a:schemeClr>
              </a:solidFill>
              <a:latin typeface="+mn-ea"/>
              <a:sym typeface="+mn-ea"/>
            </a:endParaRPr>
          </a:p>
        </p:txBody>
      </p:sp>
      <p:sp>
        <p:nvSpPr>
          <p:cNvPr id="104943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根据反馈数据，教师可以快速调整教学策略，提高教学效果</a:t>
            </a:r>
            <a:endParaRPr altLang="en-US" dirty="0" sz="1600" lang="zh-CN">
              <a:solidFill>
                <a:schemeClr val="dk1">
                  <a:lumMod val="80000"/>
                  <a:lumOff val="20000"/>
                </a:schemeClr>
              </a:solidFill>
              <a:latin typeface="+mn-ea"/>
              <a:sym typeface="+mn-ea"/>
            </a:endParaRPr>
          </a:p>
        </p:txBody>
      </p:sp>
      <p:sp>
        <p:nvSpPr>
          <p:cNvPr id="104944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结合反馈数据，教师可以针对性地设计教学内容和教学方法，提高学生的学习效果</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84" name="标题 2"/>
          <p:cNvSpPr>
            <a:spLocks noGrp="1"/>
          </p:cNvSpPr>
          <p:nvPr>
            <p:ph type="title" idx="3"/>
          </p:nvPr>
        </p:nvSpPr>
        <p:spPr/>
        <p:txBody>
          <a:bodyPr>
            <a:normAutofit fontScale="91667"/>
          </a:bodyPr>
          <a:p>
            <a:r>
              <a:rPr altLang="en-US" lang="zh-CN"/>
              <a:t>提高评估准确性与效率</a:t>
            </a:r>
            <a:endParaRPr altLang="en-US" lang="zh-CN"/>
          </a:p>
        </p:txBody>
      </p:sp>
      <p:sp>
        <p:nvSpPr>
          <p:cNvPr id="104948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8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减少人为因素干扰，提高评估客观性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9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9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自动化评估过程，提高评估效率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9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0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实时反馈与调整，优化课程设计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0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0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个性化评估与推荐，满足学生需求</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69" name=""/>
        <p:cNvGrpSpPr/>
        <p:nvPr/>
      </p:nvGrpSpPr>
      <p:grpSpPr>
        <a:xfrm>
          <a:off x="0" y="0"/>
          <a:ext cx="0" cy="0"/>
          <a:chOff x="0" y="0"/>
          <a:chExt cx="0" cy="0"/>
        </a:xfrm>
      </p:grpSpPr>
      <p:sp>
        <p:nvSpPr>
          <p:cNvPr id="1049542" name="文本占位符 1"/>
          <p:cNvSpPr>
            <a:spLocks noGrp="1"/>
          </p:cNvSpPr>
          <p:nvPr>
            <p:ph type="body" idx="2"/>
            <p:custDataLst>
              <p:tags r:id="rId1"/>
            </p:custDataLst>
          </p:nvPr>
        </p:nvSpPr>
        <p:spPr/>
        <p:txBody>
          <a:bodyPr/>
          <a:p>
            <a:r>
              <a:rPr altLang="en-US" lang="zh-CN"/>
              <a:t>PART FOUR</a:t>
            </a:r>
            <a:endParaRPr altLang="en-US" lang="zh-CN"/>
          </a:p>
        </p:txBody>
      </p:sp>
      <p:sp>
        <p:nvSpPr>
          <p:cNvPr id="1049544" name="标题 2"/>
          <p:cNvSpPr>
            <a:spLocks noGrp="1"/>
          </p:cNvSpPr>
          <p:nvPr>
            <p:ph type="title" idx="1"/>
            <p:custDataLst>
              <p:tags r:id="rId2"/>
            </p:custDataLst>
          </p:nvPr>
        </p:nvSpPr>
        <p:spPr/>
        <p:txBody>
          <a:bodyPr>
            <a:normAutofit fontScale="90000"/>
          </a:bodyPr>
          <a:p>
            <a:r>
              <a:rPr altLang="en-US" lang="zh-CN"/>
              <a:t>结合人工智能技术的课程设计与评估的优势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14" name="标题 2"/>
          <p:cNvSpPr>
            <a:spLocks noGrp="1"/>
          </p:cNvSpPr>
          <p:nvPr>
            <p:ph type="title" idx="3"/>
          </p:nvPr>
        </p:nvSpPr>
        <p:spPr/>
        <p:txBody>
          <a:bodyPr>
            <a:normAutofit fontScale="90000"/>
          </a:bodyPr>
          <a:p>
            <a:r>
              <a:rPr altLang="en-US" lang="zh-CN"/>
              <a:t>提升学生学习体验与效果</a:t>
            </a:r>
            <a:endParaRPr altLang="en-US" lang="zh-CN"/>
          </a:p>
        </p:txBody>
      </p:sp>
      <p:sp>
        <p:nvSpPr>
          <p:cNvPr id="104961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3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增强互动与参与：通过人工智能技术，增加学生与课程之间的互动，提高学习参与度</a:t>
            </a:r>
            <a:endParaRPr altLang="en-US" dirty="0" sz="2400" lang="zh-CN">
              <a:latin typeface="+mn-ea"/>
              <a:ea typeface="+mn-ea"/>
            </a:endParaRPr>
          </a:p>
        </p:txBody>
      </p:sp>
      <p:sp>
        <p:nvSpPr>
          <p:cNvPr id="104963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提高学习效率：利用人工智能技术，帮助学生更高效地学习和掌握知识</a:t>
            </a:r>
            <a:endParaRPr altLang="en-US" dirty="0" sz="2400" lang="zh-CN">
              <a:latin typeface="+mn-ea"/>
              <a:ea typeface="+mn-ea"/>
            </a:endParaRPr>
          </a:p>
        </p:txBody>
      </p:sp>
      <p:sp>
        <p:nvSpPr>
          <p:cNvPr id="104963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个性化教学：根据学生的特点和需求，提供定制化的学习体验</a:t>
            </a:r>
            <a:endParaRPr altLang="en-US" dirty="0" sz="2400" lang="zh-CN">
              <a:latin typeface="+mn-ea"/>
              <a:ea typeface="+mn-ea"/>
            </a:endParaRPr>
          </a:p>
        </p:txBody>
      </p:sp>
      <p:sp>
        <p:nvSpPr>
          <p:cNvPr id="104963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智能评估与反馈：实时评估学生的学习进度和成果，提供及时反馈和指导</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2" name="标题 2"/>
          <p:cNvSpPr>
            <a:spLocks noGrp="1"/>
          </p:cNvSpPr>
          <p:nvPr>
            <p:ph type="title" idx="3"/>
          </p:nvPr>
        </p:nvSpPr>
        <p:spPr/>
        <p:txBody>
          <a:bodyPr>
            <a:normAutofit fontScale="91667"/>
          </a:bodyPr>
          <a:p>
            <a:r>
              <a:rPr altLang="en-US" lang="zh-CN"/>
              <a:t>减轻教师工作负担</a:t>
            </a:r>
            <a:endParaRPr altLang="en-US" lang="zh-CN"/>
          </a:p>
        </p:txBody>
      </p:sp>
      <p:sp>
        <p:nvSpPr>
          <p:cNvPr id="104967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7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78" name="文本框 31"/>
          <p:cNvSpPr txBox="1"/>
          <p:nvPr>
            <p:custDataLst>
              <p:tags r:id="rId3"/>
            </p:custDataLst>
          </p:nvPr>
        </p:nvSpPr>
        <p:spPr>
          <a:xfrm>
            <a:off x="763379" y="2290359"/>
            <a:ext cx="2282900" cy="3405176"/>
          </a:xfrm>
          <a:prstGeom prst="rect"/>
          <a:noFill/>
        </p:spPr>
        <p:txBody>
          <a:bodyPr anchor="t" anchorCtr="0" rtlCol="0" wrap="square">
            <a:normAutofit fontScale="90000" lnSpcReduction="10000"/>
          </a:bodyPr>
          <a:p>
            <a:pPr algn="just" fontAlgn="auto">
              <a:lnSpc>
                <a:spcPct val="120000"/>
              </a:lnSpc>
            </a:pPr>
            <a:r>
              <a:rPr altLang="en-US" dirty="0" sz="2000" lang="zh-CN" spc="200">
                <a:solidFill>
                  <a:schemeClr val="tx1">
                    <a:lumMod val="85000"/>
                    <a:lumOff val="15000"/>
                  </a:schemeClr>
                </a:solidFill>
                <a:latin typeface="+mn-ea"/>
                <a:sym typeface="+mn-ea"/>
              </a:rPr>
              <a:t>自动化评估与反馈：人工智能技术可以自动对学生的学习成果进行评估，并提供及时的反馈，减轻教师批改作业和试卷的工作量。</a:t>
            </a:r>
            <a:endParaRPr altLang="en-US" dirty="0" sz="2000" lang="zh-CN" spc="200">
              <a:solidFill>
                <a:schemeClr val="tx1">
                  <a:lumMod val="85000"/>
                  <a:lumOff val="15000"/>
                </a:schemeClr>
              </a:solidFill>
              <a:latin typeface="+mn-ea"/>
              <a:sym typeface="+mn-ea"/>
            </a:endParaRPr>
          </a:p>
        </p:txBody>
      </p:sp>
      <p:sp>
        <p:nvSpPr>
          <p:cNvPr id="104968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8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84" name="文本框 34"/>
          <p:cNvSpPr txBox="1"/>
          <p:nvPr>
            <p:custDataLst>
              <p:tags r:id="rId6"/>
            </p:custDataLst>
          </p:nvPr>
        </p:nvSpPr>
        <p:spPr>
          <a:xfrm>
            <a:off x="3558080"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个性化教学：人工智能技术可以根据学生的学习情况和需求，提供个性化的教学方案和资源，帮助教师更好地满足学生的需求，提高教学效果。</a:t>
            </a:r>
            <a:endParaRPr altLang="en-US" dirty="0" sz="2000" lang="zh-CN" spc="200">
              <a:solidFill>
                <a:schemeClr val="tx1">
                  <a:lumMod val="85000"/>
                  <a:lumOff val="15000"/>
                </a:schemeClr>
              </a:solidFill>
              <a:latin typeface="+mn-ea"/>
              <a:sym typeface="+mn-ea"/>
            </a:endParaRPr>
          </a:p>
        </p:txBody>
      </p:sp>
      <p:sp>
        <p:nvSpPr>
          <p:cNvPr id="104968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8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90" name="文本框 5"/>
          <p:cNvSpPr txBox="1"/>
          <p:nvPr>
            <p:custDataLst>
              <p:tags r:id="rId9"/>
            </p:custDataLst>
          </p:nvPr>
        </p:nvSpPr>
        <p:spPr>
          <a:xfrm>
            <a:off x="6349604" y="2290359"/>
            <a:ext cx="2280103" cy="3406519"/>
          </a:xfrm>
          <a:prstGeom prst="rect"/>
          <a:noFill/>
        </p:spPr>
        <p:txBody>
          <a:bodyPr anchor="t" anchorCtr="0" rtlCol="0" wrap="square">
            <a:normAutofit fontScale="90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智能推荐学习资源：人工智能技术可以根据学生的学习进度和兴趣，智能推荐相关的学习资源，帮助教师更好地指导学生进行学习，提高学生的学习效果。</a:t>
            </a:r>
            <a:endParaRPr altLang="en-US" dirty="0" sz="2000" lang="zh-CN" spc="200">
              <a:solidFill>
                <a:schemeClr val="tx1">
                  <a:lumMod val="85000"/>
                  <a:lumOff val="15000"/>
                </a:schemeClr>
              </a:solidFill>
              <a:latin typeface="+mn-ea"/>
              <a:sym typeface="+mn-ea"/>
            </a:endParaRPr>
          </a:p>
        </p:txBody>
      </p:sp>
      <p:sp>
        <p:nvSpPr>
          <p:cNvPr id="104969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9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96" name="文本框 10"/>
          <p:cNvSpPr txBox="1"/>
          <p:nvPr>
            <p:custDataLst>
              <p:tags r:id="rId12"/>
            </p:custDataLst>
          </p:nvPr>
        </p:nvSpPr>
        <p:spPr>
          <a:xfrm>
            <a:off x="9141764" y="2290359"/>
            <a:ext cx="2280103" cy="3406519"/>
          </a:xfrm>
          <a:prstGeom prst="rect"/>
          <a:noFill/>
        </p:spPr>
        <p:txBody>
          <a:bodyPr anchor="t" anchorCtr="0" rtlCol="0" wrap="square">
            <a:normAutofit fontScale="90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实时监控与预警：人工智能技术可以实时监控学生的学习情况，及时发现学生的学习问题，并向教师发出预警，帮助教师及时采取措施，避免学生掉队。</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30" name="标题 2"/>
          <p:cNvSpPr>
            <a:spLocks noGrp="1"/>
          </p:cNvSpPr>
          <p:nvPr>
            <p:ph type="title" idx="3"/>
          </p:nvPr>
        </p:nvSpPr>
        <p:spPr/>
        <p:txBody>
          <a:bodyPr>
            <a:normAutofit fontScale="91667"/>
          </a:bodyPr>
          <a:p>
            <a:r>
              <a:rPr altLang="en-US" lang="zh-CN"/>
              <a:t>提高教学效率与质量</a:t>
            </a:r>
            <a:endParaRPr altLang="en-US" lang="zh-CN"/>
          </a:p>
        </p:txBody>
      </p:sp>
      <p:sp>
        <p:nvSpPr>
          <p:cNvPr id="104973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4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95455"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智能推荐学习资源：人工智能技术可以根据学生的学习进度和表现，智能推荐相关的学习资源，帮助学生更好地掌握知识，提高学习效果。</a:t>
            </a:r>
            <a:endParaRPr altLang="en-US" dirty="0" sz="2200" lang="zh-CN">
              <a:latin typeface="+mn-ea"/>
              <a:ea typeface="+mn-ea"/>
            </a:endParaRPr>
          </a:p>
        </p:txBody>
      </p:sp>
      <p:sp>
        <p:nvSpPr>
          <p:cNvPr id="104975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5833"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实时监控与调整：人工智能技术可以实时监控学生的学习情况，及时发现并解决学生的学习问题，帮助教师更好地调整教学策略，提高教学效率和质量。</a:t>
            </a:r>
            <a:endParaRPr altLang="en-US" dirty="0" sz="2400" lang="zh-CN">
              <a:latin typeface="+mn-ea"/>
              <a:ea typeface="+mn-ea"/>
            </a:endParaRPr>
          </a:p>
        </p:txBody>
      </p:sp>
      <p:sp>
        <p:nvSpPr>
          <p:cNvPr id="104975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95455"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自动化评估与反馈：人工智能技术可以自动评估学生的学习成果，及时给予反馈，帮助教师更好地了解学生的学习情况，提高教学效率。</a:t>
            </a:r>
            <a:endParaRPr altLang="en-US" dirty="0" sz="2200" lang="zh-CN">
              <a:latin typeface="+mn-ea"/>
              <a:ea typeface="+mn-ea"/>
            </a:endParaRPr>
          </a:p>
        </p:txBody>
      </p:sp>
      <p:sp>
        <p:nvSpPr>
          <p:cNvPr id="104975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95455"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个性化教学：人工智能技术可以根据学生的学习习惯和需求，提供个性化的教学方案，满足不同学生的需求，提高教学质量。</a:t>
            </a:r>
            <a:endParaRPr altLang="en-US" dirty="0" sz="22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88" name="标题 2"/>
          <p:cNvSpPr>
            <a:spLocks noGrp="1"/>
          </p:cNvSpPr>
          <p:nvPr>
            <p:ph type="title" idx="3"/>
          </p:nvPr>
        </p:nvSpPr>
        <p:spPr/>
        <p:txBody>
          <a:bodyPr>
            <a:normAutofit fontScale="91667"/>
          </a:bodyPr>
          <a:p>
            <a:r>
              <a:rPr altLang="en-US" lang="zh-CN"/>
              <a:t>促进教育公平与普及</a:t>
            </a:r>
            <a:endParaRPr altLang="en-US" lang="zh-CN"/>
          </a:p>
        </p:txBody>
      </p:sp>
      <p:sp>
        <p:nvSpPr>
          <p:cNvPr id="104979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9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9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人工智能技术可以提供个性化的教学体验，满足不同学生的需求，促进教育公平。</a:t>
            </a:r>
            <a:endParaRPr altLang="en-US" dirty="0" sz="2000" lang="zh-CN" spc="200">
              <a:solidFill>
                <a:schemeClr val="tx1">
                  <a:lumMod val="85000"/>
                  <a:lumOff val="15000"/>
                </a:schemeClr>
              </a:solidFill>
              <a:latin typeface="+mn-ea"/>
              <a:sym typeface="+mn-ea"/>
            </a:endParaRPr>
          </a:p>
        </p:txBody>
      </p:sp>
      <p:sp>
        <p:nvSpPr>
          <p:cNvPr id="104979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9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0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人工智能技术可以自动评估学生的学习成果，减轻教师的工作负担，提高教学效率。</a:t>
            </a:r>
            <a:endParaRPr altLang="en-US" dirty="0" sz="2000" lang="zh-CN" spc="200">
              <a:solidFill>
                <a:schemeClr val="tx1">
                  <a:lumMod val="85000"/>
                  <a:lumOff val="15000"/>
                </a:schemeClr>
              </a:solidFill>
              <a:latin typeface="+mn-ea"/>
              <a:sym typeface="+mn-ea"/>
            </a:endParaRPr>
          </a:p>
        </p:txBody>
      </p:sp>
      <p:sp>
        <p:nvSpPr>
          <p:cNvPr id="104980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0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0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人工智能技术可以提供丰富的学习资源，帮助学生更好地掌握知识，提高学习效果。</a:t>
            </a:r>
            <a:endParaRPr altLang="en-US" dirty="0" sz="2000" lang="zh-CN" spc="200">
              <a:solidFill>
                <a:schemeClr val="tx1">
                  <a:lumMod val="85000"/>
                  <a:lumOff val="15000"/>
                </a:schemeClr>
              </a:solidFill>
              <a:latin typeface="+mn-ea"/>
              <a:sym typeface="+mn-ea"/>
            </a:endParaRPr>
          </a:p>
        </p:txBody>
      </p:sp>
      <p:sp>
        <p:nvSpPr>
          <p:cNvPr id="104980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1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1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人工智能技术可以促进教育资源的共享，让更多人受益于优质教育资源。</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17" name=""/>
        <p:cNvGrpSpPr/>
        <p:nvPr/>
      </p:nvGrpSpPr>
      <p:grpSpPr>
        <a:xfrm>
          <a:off x="0" y="0"/>
          <a:ext cx="0" cy="0"/>
          <a:chOff x="0" y="0"/>
          <a:chExt cx="0" cy="0"/>
        </a:xfrm>
      </p:grpSpPr>
      <p:sp>
        <p:nvSpPr>
          <p:cNvPr id="1049846" name="文本占位符 1"/>
          <p:cNvSpPr>
            <a:spLocks noGrp="1"/>
          </p:cNvSpPr>
          <p:nvPr>
            <p:ph type="body" idx="2"/>
            <p:custDataLst>
              <p:tags r:id="rId1"/>
            </p:custDataLst>
          </p:nvPr>
        </p:nvSpPr>
        <p:spPr/>
        <p:txBody>
          <a:bodyPr/>
          <a:p>
            <a:r>
              <a:rPr altLang="en-US" lang="zh-CN"/>
              <a:t>PART FIVE</a:t>
            </a:r>
            <a:endParaRPr altLang="en-US" lang="zh-CN"/>
          </a:p>
        </p:txBody>
      </p:sp>
      <p:sp>
        <p:nvSpPr>
          <p:cNvPr id="1049848" name="标题 2"/>
          <p:cNvSpPr>
            <a:spLocks noGrp="1"/>
          </p:cNvSpPr>
          <p:nvPr>
            <p:ph type="title" idx="1"/>
            <p:custDataLst>
              <p:tags r:id="rId2"/>
            </p:custDataLst>
          </p:nvPr>
        </p:nvSpPr>
        <p:spPr/>
        <p:txBody>
          <a:bodyPr>
            <a:normAutofit fontScale="90000"/>
          </a:bodyPr>
          <a:p>
            <a:r>
              <a:rPr altLang="en-US" lang="zh-CN"/>
              <a:t>利用人工智能技术优化课程设计与评估的挑战与对策</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18" name="标题 2"/>
          <p:cNvSpPr>
            <a:spLocks noGrp="1"/>
          </p:cNvSpPr>
          <p:nvPr>
            <p:ph type="title" idx="3"/>
          </p:nvPr>
        </p:nvSpPr>
        <p:spPr/>
        <p:txBody>
          <a:bodyPr>
            <a:normAutofit fontScale="91667"/>
          </a:bodyPr>
          <a:p>
            <a:r>
              <a:rPr altLang="en-US" lang="zh-CN"/>
              <a:t>技术成熟度与普及度问题</a:t>
            </a:r>
            <a:endParaRPr altLang="en-US" lang="zh-CN"/>
          </a:p>
        </p:txBody>
      </p:sp>
      <p:sp>
        <p:nvSpPr>
          <p:cNvPr id="104992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技术成熟度：人工智能技术在课程设计与评估中的应用仍处于发展阶段，尚未完全成熟</a:t>
            </a:r>
            <a:endParaRPr altLang="en-US" dirty="0" sz="1200" lang="zh-CN" spc="150">
              <a:solidFill>
                <a:schemeClr val="tx1">
                  <a:lumMod val="65000"/>
                  <a:lumOff val="35000"/>
                </a:schemeClr>
              </a:solidFill>
              <a:latin typeface="+mn-ea"/>
              <a:sym typeface="+mn-ea"/>
            </a:endParaRPr>
          </a:p>
        </p:txBody>
      </p:sp>
      <p:sp>
        <p:nvSpPr>
          <p:cNvPr id="104992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普及度问题：目前人工智能技术在教育领域的应用尚未普及，需要进一步推广和普及</a:t>
            </a:r>
            <a:endParaRPr altLang="en-US" dirty="0" sz="1200" lang="zh-CN" spc="150">
              <a:solidFill>
                <a:schemeClr val="tx1">
                  <a:lumMod val="65000"/>
                  <a:lumOff val="35000"/>
                </a:schemeClr>
              </a:solidFill>
              <a:latin typeface="+mn-ea"/>
              <a:sym typeface="+mn-ea"/>
            </a:endParaRPr>
          </a:p>
        </p:txBody>
      </p:sp>
      <p:sp>
        <p:nvSpPr>
          <p:cNvPr id="104992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技术成本：人工智能技术的应用需要较高的技术成本，限制了其在课程设计与评估中的广泛应用</a:t>
            </a:r>
            <a:endParaRPr altLang="en-US" dirty="0" sz="1200" lang="zh-CN" spc="150">
              <a:solidFill>
                <a:schemeClr val="tx1">
                  <a:lumMod val="65000"/>
                  <a:lumOff val="35000"/>
                </a:schemeClr>
              </a:solidFill>
              <a:latin typeface="+mn-ea"/>
              <a:sym typeface="+mn-ea"/>
            </a:endParaRPr>
          </a:p>
        </p:txBody>
      </p:sp>
      <p:sp>
        <p:nvSpPr>
          <p:cNvPr id="104992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技术人才：缺乏具备人工智能技术应用能力的专业人才，限制了其在课程设计与评估中的实际应用效果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60" name="标题 2"/>
          <p:cNvSpPr>
            <a:spLocks noGrp="1"/>
          </p:cNvSpPr>
          <p:nvPr>
            <p:ph type="title" idx="3"/>
          </p:nvPr>
        </p:nvSpPr>
        <p:spPr/>
        <p:txBody>
          <a:bodyPr>
            <a:normAutofit fontScale="91667"/>
          </a:bodyPr>
          <a:p>
            <a:r>
              <a:rPr altLang="en-US" lang="zh-CN"/>
              <a:t>数据隐私与安全问题</a:t>
            </a:r>
            <a:endParaRPr altLang="en-US" lang="zh-CN"/>
          </a:p>
        </p:txBody>
      </p:sp>
      <p:sp>
        <p:nvSpPr>
          <p:cNvPr id="104996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6" name="TextBox 2"/>
          <p:cNvSpPr txBox="1"/>
          <p:nvPr>
            <p:custDataLst>
              <p:tags r:id="rId3"/>
            </p:custDataLst>
          </p:nvPr>
        </p:nvSpPr>
        <p:spPr>
          <a:xfrm>
            <a:off x="763381"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数据隐私保护：确保学生和教师的个人信息不被泄露</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6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数据安全保障：采取措施防止数据被篡改或破坏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8" name="TextBox 2"/>
          <p:cNvSpPr txBox="1"/>
          <p:nvPr>
            <p:custDataLst>
              <p:tags r:id="rId9"/>
            </p:custDataLst>
          </p:nvPr>
        </p:nvSpPr>
        <p:spPr>
          <a:xfrm>
            <a:off x="635608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法律法规遵守：遵守相关法律法规，保护个人隐私和信息安全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4" name="TextBox 2"/>
          <p:cNvSpPr txBox="1"/>
          <p:nvPr>
            <p:custDataLst>
              <p:tags r:id="rId12"/>
            </p:custDataLst>
          </p:nvPr>
        </p:nvSpPr>
        <p:spPr>
          <a:xfrm>
            <a:off x="9144465"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技术手段应用：采用加密技术等手段，保护数据传输和存储的安全性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18" name="标题 2"/>
          <p:cNvSpPr>
            <a:spLocks noGrp="1"/>
          </p:cNvSpPr>
          <p:nvPr>
            <p:ph type="title" idx="3"/>
          </p:nvPr>
        </p:nvSpPr>
        <p:spPr/>
        <p:txBody>
          <a:bodyPr>
            <a:normAutofit fontScale="91667"/>
          </a:bodyPr>
          <a:p>
            <a:r>
              <a:rPr altLang="en-US" lang="zh-CN"/>
              <a:t>教师培训与教育改革需求</a:t>
            </a:r>
            <a:endParaRPr altLang="en-US" lang="zh-CN"/>
          </a:p>
        </p:txBody>
      </p:sp>
      <p:sp>
        <p:nvSpPr>
          <p:cNvPr id="105002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教育改革需求：推动教育理念、教学模式和评估方式的创新与变革</a:t>
            </a:r>
            <a:endParaRPr altLang="en-US" sz="1400" lang="zh-CN" spc="150">
              <a:solidFill>
                <a:schemeClr val="tx1"/>
              </a:solidFill>
              <a:effectLst/>
              <a:latin typeface="+mn-ea"/>
              <a:sym typeface="+mn-ea"/>
            </a:endParaRPr>
          </a:p>
        </p:txBody>
      </p:sp>
      <p:sp>
        <p:nvSpPr>
          <p:cNvPr id="105003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教师培训：提高教师对人工智能技术的认识和应用能力</a:t>
            </a:r>
            <a:endParaRPr altLang="en-US" dirty="0" sz="1400" lang="zh-CN" spc="150">
              <a:solidFill>
                <a:schemeClr val="tx1"/>
              </a:solidFill>
              <a:effectLst/>
              <a:latin typeface="+mn-ea"/>
              <a:sym typeface="+mn-ea"/>
            </a:endParaRPr>
          </a:p>
        </p:txBody>
      </p:sp>
      <p:sp>
        <p:nvSpPr>
          <p:cNvPr id="105003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应对挑战：加强教师培训，提高教育改革意识，共同应对挑战</a:t>
            </a:r>
            <a:endParaRPr altLang="en-US" sz="1400" lang="zh-CN" spc="150">
              <a:solidFill>
                <a:schemeClr val="tx1"/>
              </a:solidFill>
              <a:effectLst/>
              <a:latin typeface="+mn-ea"/>
              <a:sym typeface="+mn-ea"/>
            </a:endParaRPr>
          </a:p>
        </p:txBody>
      </p:sp>
      <p:sp>
        <p:nvSpPr>
          <p:cNvPr id="105003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促进发展：通过教师培训和教育改革需求，推动人工智能技术在教育领域的广泛应用与发展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68" name="标题 2"/>
          <p:cNvSpPr>
            <a:spLocks noGrp="1"/>
          </p:cNvSpPr>
          <p:nvPr>
            <p:ph type="title" idx="3"/>
          </p:nvPr>
        </p:nvSpPr>
        <p:spPr/>
        <p:txBody>
          <a:bodyPr>
            <a:normAutofit fontScale="91667"/>
          </a:bodyPr>
          <a:p>
            <a:r>
              <a:rPr altLang="en-US" lang="zh-CN"/>
              <a:t>政策支持与法规制定建议</a:t>
            </a:r>
            <a:endParaRPr altLang="en-US" lang="zh-CN"/>
          </a:p>
        </p:txBody>
      </p:sp>
      <p:sp>
        <p:nvSpPr>
          <p:cNvPr id="105007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政策支持：政府应加大对人工智能技术应用于教育领域的支持力度，制定相关政策和规划，推动人工智能技术在课程设计与评估中的应用。</a:t>
            </a:r>
            <a:endParaRPr altLang="en-US" dirty="0" sz="1200" lang="zh-CN" spc="150">
              <a:solidFill>
                <a:schemeClr val="tx1">
                  <a:lumMod val="65000"/>
                  <a:lumOff val="35000"/>
                </a:schemeClr>
              </a:solidFill>
              <a:latin typeface="+mn-ea"/>
              <a:sym typeface="+mn-ea"/>
            </a:endParaRPr>
          </a:p>
        </p:txBody>
      </p:sp>
      <p:sp>
        <p:nvSpPr>
          <p:cNvPr id="105007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法规制定：建立完善的人工智能教育应用法规体系，明确相关责任和权益，规范人工智能技术在课程设计与评估中的使用，确保数据安全和隐私保护。</a:t>
            </a:r>
            <a:endParaRPr altLang="en-US" dirty="0" sz="1200" lang="zh-CN" spc="150">
              <a:solidFill>
                <a:schemeClr val="tx1">
                  <a:lumMod val="65000"/>
                  <a:lumOff val="35000"/>
                </a:schemeClr>
              </a:solidFill>
              <a:latin typeface="+mn-ea"/>
              <a:sym typeface="+mn-ea"/>
            </a:endParaRPr>
          </a:p>
        </p:txBody>
      </p:sp>
      <p:sp>
        <p:nvSpPr>
          <p:cNvPr id="105007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政策引导：通过政策引导，鼓励企业和研究机构开展人工智能技术应用于教育领域的研发和应用，推动技术创新和成果转化。</a:t>
            </a:r>
            <a:endParaRPr altLang="en-US" dirty="0" sz="1200" lang="zh-CN" spc="150">
              <a:solidFill>
                <a:schemeClr val="tx1">
                  <a:lumMod val="65000"/>
                  <a:lumOff val="35000"/>
                </a:schemeClr>
              </a:solidFill>
              <a:latin typeface="+mn-ea"/>
              <a:sym typeface="+mn-ea"/>
            </a:endParaRPr>
          </a:p>
        </p:txBody>
      </p:sp>
      <p:sp>
        <p:nvSpPr>
          <p:cNvPr id="105007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合作与交流：加强国际合作与交流，共同研究和制定人工智能教育应用的标准和规范，促进人工智能技术在全球范围内的普及和应用。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65" name=""/>
        <p:cNvGrpSpPr/>
        <p:nvPr/>
      </p:nvGrpSpPr>
      <p:grpSpPr>
        <a:xfrm>
          <a:off x="0" y="0"/>
          <a:ext cx="0" cy="0"/>
          <a:chOff x="0" y="0"/>
          <a:chExt cx="0" cy="0"/>
        </a:xfrm>
      </p:grpSpPr>
      <p:sp>
        <p:nvSpPr>
          <p:cNvPr id="1050110" name="文本占位符 1"/>
          <p:cNvSpPr>
            <a:spLocks noGrp="1"/>
          </p:cNvSpPr>
          <p:nvPr>
            <p:ph type="body" idx="2"/>
            <p:custDataLst>
              <p:tags r:id="rId1"/>
            </p:custDataLst>
          </p:nvPr>
        </p:nvSpPr>
        <p:spPr/>
        <p:txBody>
          <a:bodyPr/>
          <a:p>
            <a:r>
              <a:rPr altLang="en-US" lang="zh-CN"/>
              <a:t>PART SIX</a:t>
            </a:r>
            <a:endParaRPr altLang="en-US" lang="zh-CN"/>
          </a:p>
        </p:txBody>
      </p:sp>
      <p:sp>
        <p:nvSpPr>
          <p:cNvPr id="1050112" name="标题 2"/>
          <p:cNvSpPr>
            <a:spLocks noGrp="1"/>
          </p:cNvSpPr>
          <p:nvPr>
            <p:ph type="title" idx="1"/>
            <p:custDataLst>
              <p:tags r:id="rId2"/>
            </p:custDataLst>
          </p:nvPr>
        </p:nvSpPr>
        <p:spPr/>
        <p:txBody>
          <a:bodyPr>
            <a:normAutofit fontScale="90000"/>
          </a:bodyPr>
          <a:p>
            <a:r>
              <a:rPr altLang="en-US" lang="zh-CN"/>
              <a:t>未来发展趋势与展望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82" name="标题 2"/>
          <p:cNvSpPr>
            <a:spLocks noGrp="1"/>
          </p:cNvSpPr>
          <p:nvPr>
            <p:ph type="title" idx="3"/>
          </p:nvPr>
        </p:nvSpPr>
        <p:spPr/>
        <p:txBody>
          <a:bodyPr>
            <a:normAutofit fontScale="91667"/>
          </a:bodyPr>
          <a:p>
            <a:r>
              <a:rPr altLang="en-US" lang="zh-CN"/>
              <a:t>人工智能技术不断升级与拓展应用领域</a:t>
            </a:r>
            <a:endParaRPr altLang="en-US" lang="zh-CN"/>
          </a:p>
        </p:txBody>
      </p:sp>
      <p:sp>
        <p:nvSpPr>
          <p:cNvPr id="105018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跨界融合：人工智能技术将与其他领域的技术进行融合，如虚拟现实、增强现实等，为教育行业带来更多可能性。</a:t>
            </a:r>
            <a:endParaRPr altLang="zh-CN" dirty="0" lang="en-US">
              <a:solidFill>
                <a:schemeClr val="dk1">
                  <a:lumMod val="80000"/>
                  <a:lumOff val="20000"/>
                </a:schemeClr>
              </a:solidFill>
              <a:latin typeface="+mn-ea"/>
              <a:sym typeface="+mn-ea"/>
            </a:endParaRPr>
          </a:p>
        </p:txBody>
      </p:sp>
      <p:sp>
        <p:nvSpPr>
          <p:cNvPr id="105019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人工智能技术不断升级：随着技术的不断进步，人工智能在课程设计与评估中的应用将更加智能化、个性化，提高教学效率和质量。</a:t>
            </a:r>
            <a:endParaRPr altLang="en-US" dirty="0" lang="zh-CN">
              <a:solidFill>
                <a:schemeClr val="dk1">
                  <a:lumMod val="80000"/>
                  <a:lumOff val="20000"/>
                </a:schemeClr>
              </a:solidFill>
              <a:latin typeface="+mn-ea"/>
              <a:sym typeface="+mn-ea"/>
            </a:endParaRPr>
          </a:p>
        </p:txBody>
      </p:sp>
      <p:sp>
        <p:nvSpPr>
          <p:cNvPr id="105020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拓展应用领域：人工智能技术不仅应用于课程设计与评估，还将拓展到其他教育领域，如智能教育、个性化学习等，为教育行业带来更多创新和变革。</a:t>
            </a:r>
            <a:endParaRPr altLang="en-US" dirty="0" lang="zh-CN">
              <a:solidFill>
                <a:schemeClr val="dk1">
                  <a:lumMod val="80000"/>
                  <a:lumOff val="20000"/>
                </a:schemeClr>
              </a:solidFill>
              <a:latin typeface="+mn-ea"/>
              <a:sym typeface="+mn-ea"/>
            </a:endParaRPr>
          </a:p>
        </p:txBody>
      </p:sp>
      <p:sp>
        <p:nvSpPr>
          <p:cNvPr id="105020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1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国际化发展：随着全球化的加速，人工智能技术在课程设计与评估中的应用将逐渐国际化，为全球教育提供更好的支持和帮助。</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48" name="标题 2"/>
          <p:cNvSpPr>
            <a:spLocks noGrp="1"/>
          </p:cNvSpPr>
          <p:nvPr>
            <p:ph type="title" idx="3"/>
          </p:nvPr>
        </p:nvSpPr>
        <p:spPr/>
        <p:txBody>
          <a:bodyPr>
            <a:normAutofit fontScale="91667"/>
          </a:bodyPr>
          <a:p>
            <a:r>
              <a:rPr altLang="en-US" lang="zh-CN"/>
              <a:t>跨学科合作推动教育创新发展</a:t>
            </a:r>
            <a:endParaRPr altLang="en-US" lang="zh-CN"/>
          </a:p>
        </p:txBody>
      </p:sp>
      <p:sp>
        <p:nvSpPr>
          <p:cNvPr id="105025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5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5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5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5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6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6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6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6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未来发展趋势：个性化教育、混合式学习等</a:t>
            </a:r>
            <a:endParaRPr altLang="en-US" dirty="0" sz="2400" lang="zh-CN">
              <a:latin typeface="+mn-ea"/>
              <a:ea typeface="+mn-ea"/>
            </a:endParaRPr>
          </a:p>
        </p:txBody>
      </p:sp>
      <p:sp>
        <p:nvSpPr>
          <p:cNvPr id="105026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展望：人工智能技术将推动教育更加智能化、高效化</a:t>
            </a:r>
            <a:endParaRPr altLang="en-US" dirty="0" sz="2400" lang="zh-CN">
              <a:latin typeface="+mn-ea"/>
              <a:ea typeface="+mn-ea"/>
            </a:endParaRPr>
          </a:p>
        </p:txBody>
      </p:sp>
      <p:sp>
        <p:nvSpPr>
          <p:cNvPr id="105027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人工智能技术为教育创新提供新思路和新方法</a:t>
            </a:r>
            <a:endParaRPr altLang="en-US" dirty="0" sz="2400" lang="zh-CN">
              <a:latin typeface="+mn-ea"/>
              <a:ea typeface="+mn-ea"/>
            </a:endParaRPr>
          </a:p>
        </p:txBody>
      </p:sp>
      <p:sp>
        <p:nvSpPr>
          <p:cNvPr id="105027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跨学科合作促进教育资源共享和优化配置</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06" name="标题 2"/>
          <p:cNvSpPr>
            <a:spLocks noGrp="1"/>
          </p:cNvSpPr>
          <p:nvPr>
            <p:ph type="title" idx="3"/>
          </p:nvPr>
        </p:nvSpPr>
        <p:spPr/>
        <p:txBody>
          <a:bodyPr>
            <a:normAutofit fontScale="91667"/>
          </a:bodyPr>
          <a:p>
            <a:r>
              <a:rPr altLang="en-US" lang="zh-CN"/>
              <a:t>政策法规逐步完善保障教育公平与质量</a:t>
            </a:r>
            <a:endParaRPr altLang="en-US" lang="zh-CN"/>
          </a:p>
        </p:txBody>
      </p:sp>
      <p:sp>
        <p:nvSpPr>
          <p:cNvPr id="105030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1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1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1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1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人工智能技术在课程设计与评估中的应用得到政策支持</a:t>
            </a:r>
            <a:endParaRPr altLang="en-US" sz="1400" lang="zh-CN" spc="150">
              <a:solidFill>
                <a:schemeClr val="tx1"/>
              </a:solidFill>
              <a:effectLst/>
              <a:latin typeface="+mn-ea"/>
              <a:sym typeface="+mn-ea"/>
            </a:endParaRPr>
          </a:p>
        </p:txBody>
      </p:sp>
      <p:sp>
        <p:nvSpPr>
          <p:cNvPr id="105031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政策法规不断完善，为教育公平与质量提供有力保障</a:t>
            </a:r>
            <a:endParaRPr altLang="en-US" dirty="0" sz="1400" lang="zh-CN" spc="150">
              <a:solidFill>
                <a:schemeClr val="tx1"/>
              </a:solidFill>
              <a:effectLst/>
              <a:latin typeface="+mn-ea"/>
              <a:sym typeface="+mn-ea"/>
            </a:endParaRPr>
          </a:p>
        </p:txBody>
      </p:sp>
      <p:sp>
        <p:nvSpPr>
          <p:cNvPr id="105032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未来发展趋势：政策法规将更加注重教育公平与质量</a:t>
            </a:r>
            <a:endParaRPr altLang="en-US" sz="1400" lang="zh-CN" spc="150">
              <a:solidFill>
                <a:schemeClr val="tx1"/>
              </a:solidFill>
              <a:effectLst/>
              <a:latin typeface="+mn-ea"/>
              <a:sym typeface="+mn-ea"/>
            </a:endParaRPr>
          </a:p>
        </p:txBody>
      </p:sp>
      <p:sp>
        <p:nvSpPr>
          <p:cNvPr id="105032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展望：政策法规逐步完善将推动教育公平与质量的不断提升</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56" name="标题 2"/>
          <p:cNvSpPr>
            <a:spLocks noGrp="1"/>
          </p:cNvSpPr>
          <p:nvPr>
            <p:ph type="title" idx="3"/>
          </p:nvPr>
        </p:nvSpPr>
        <p:spPr/>
        <p:txBody>
          <a:bodyPr>
            <a:normAutofit fontScale="91667"/>
          </a:bodyPr>
          <a:p>
            <a:r>
              <a:rPr altLang="en-US" lang="zh-CN"/>
              <a:t>培养具备人工智能素养的新一代人才</a:t>
            </a:r>
            <a:endParaRPr altLang="en-US" lang="zh-CN"/>
          </a:p>
        </p:txBody>
      </p:sp>
      <p:sp>
        <p:nvSpPr>
          <p:cNvPr id="105035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6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人工智能技术将成为未来教育的重要工具</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6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6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培养具备人工智能素养的人才将成为教育的重要目标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7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7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lnSpcReduction="2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人工智能技术将为课程设计和评估提供更高效、更准确的方法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7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7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未来教育将更加注重学生的创新能力和实践能力培养</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313" name=""/>
        <p:cNvGrpSpPr/>
        <p:nvPr/>
      </p:nvGrpSpPr>
      <p:grpSpPr>
        <a:xfrm>
          <a:off x="0" y="0"/>
          <a:ext cx="0" cy="0"/>
          <a:chOff x="0" y="0"/>
          <a:chExt cx="0" cy="0"/>
        </a:xfrm>
      </p:grpSpPr>
      <p:sp>
        <p:nvSpPr>
          <p:cNvPr id="1050414" name="标题 2"/>
          <p:cNvSpPr>
            <a:spLocks noGrp="1"/>
          </p:cNvSpPr>
          <p:nvPr>
            <p:ph type="title" idx="2"/>
            <p:custDataLst>
              <p:tags r:id="rId1"/>
            </p:custDataLst>
          </p:nvPr>
        </p:nvSpPr>
        <p:spPr/>
        <p:txBody>
          <a:bodyPr/>
          <a:p>
            <a:r>
              <a:rPr altLang="en-US" lang="zh-CN"/>
              <a:t>THANK YOU</a:t>
            </a:r>
            <a:endParaRPr altLang="en-US" lang="zh-CN"/>
          </a:p>
        </p:txBody>
      </p:sp>
      <p:sp>
        <p:nvSpPr>
          <p:cNvPr id="1050416" name="文本占位符 6"/>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7.xml><?xml version="1.0" encoding="utf-8"?>
<p:tagLst xmlns:p="http://schemas.openxmlformats.org/presentationml/2006/main">
  <p:tag name="KSO_WM_UNIT_PRESET_TEXT" val="单击此处编辑母版文本样式"/>
  <p:tag name="KSO_WM_UNIT_NOCLEAR" val="0"/>
  <p:tag name="KSO_WM_UNIT_VALUE" val="36"/>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Lst>
</file>

<file path=ppt/tags/tag8.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TYPE" val="i"/>
  <p:tag name="KSO_WM_UNIT_INDEX"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0.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96"/>
  <p:tag name="KSO_WM_TEMPLATE_THUMBS_INDEX" val="1、9"/>
</p:tagLst>
</file>

<file path=ppt/tags/tag9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1*f*1"/>
  <p:tag name="KSO_WM_TEMPLATE_CATEGORY" val="custom"/>
  <p:tag name="KSO_WM_TEMPLATE_INDEX" val="20230296"/>
  <p:tag name="KSO_WM_UNIT_LAYERLEVEL" val="1"/>
  <p:tag name="KSO_WM_TAG_VERSION" val="1.0"/>
  <p:tag name="KSO_WM_BEAUTIFY_FLAG" val="#wm#"/>
  <p:tag name="KSO_WM_UNIT_PRESET_TEXT" val="汇报人：WPS"/>
</p:tagLst>
</file>

<file path=ppt/tags/tag9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0296_1*b*1"/>
  <p:tag name="KSO_WM_TEMPLATE_CATEGORY" val="custom"/>
  <p:tag name="KSO_WM_TEMPLATE_INDEX" val="20230296"/>
  <p:tag name="KSO_WM_UNIT_LAYERLEVEL" val="1"/>
  <p:tag name="KSO_WM_TAG_VERSION" val="1.0"/>
  <p:tag name="KSO_WM_BEAUTIFY_FLAG" val="#wm#"/>
  <p:tag name="KSO_WM_UNIT_ISCONTENTSTITLE" val="0"/>
  <p:tag name="KSO_WM_UNIT_ISNUMDGMTITLE" val="0"/>
  <p:tag name="KSO_WM_UNIT_VALUE" val="35"/>
  <p:tag name="KSO_WM_UNIT_TYPE" val="b"/>
  <p:tag name="KSO_WM_UNIT_INDEX" val="1"/>
  <p:tag name="KSO_WM_UNIT_PRESET_TEXT" val="WPS,a click to unlimited possibilities"/>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1*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单击添加文档标题"/>
</p:tagLst>
</file>

<file path=ppt/tags/tag96.xml><?xml version="1.0" encoding="utf-8"?>
<p:tagLst xmlns:p="http://schemas.openxmlformats.org/presentationml/2006/main">
  <p:tag name="KSO_WM_SLIDE_ID" val="custom20230296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6"/>
  <p:tag name="KSO_WM_SLIDE_LAYOUT" val="a_b_f"/>
  <p:tag name="KSO_WM_SLIDE_LAYOUT_CNT" val="1_1_1"/>
  <p:tag name="KSO_WM_TEMPLATE_THUMBS_INDEX" val="1、9"/>
  <p:tag name="KSO_WM_SLIDE_CONTENT_AREA" val="{&quot;left&quot;:&quot;140.25&quot;,&quot;top&quot;:&quot;121.15&quot;,&quot;width&quot;:&quot;679.5&quot;,&quot;height&quot;:&quot;208.75&quot;}"/>
</p:tagLst>
</file>

<file path=ppt/tags/tag9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6*a*1"/>
  <p:tag name="KSO_WM_TEMPLATE_CATEGORY" val="custom"/>
  <p:tag name="KSO_WM_TEMPLATE_INDEX" val="20230296"/>
  <p:tag name="KSO_WM_UNIT_LAYERLEVEL" val="1"/>
  <p:tag name="KSO_WM_TAG_VERSION" val="1.0"/>
  <p:tag name="KSO_WM_BEAUTIFY_FLAG" val="#wm#"/>
  <p:tag name="KSO_WM_DIAGRAM_GROUP_CODE" val="l1-1"/>
  <p:tag name="KSO_WM_UNIT_PRESET_TEXT" val="目录"/>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6_6*l_h_i*1_1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1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1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6_6*l_h_i*1_2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2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2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6_6*l_h_i*1_3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3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3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6_6*l_h_i*1_4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4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4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6_6*l_h_i*1_5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5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5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6_6*l_h_i*1_6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6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6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SLIDE_ID" val="custom202302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96"/>
  <p:tag name="KSO_WM_SLIDE_LAYOUT" val="a_l"/>
  <p:tag name="KSO_WM_SLIDE_LAYOUT_CNT" val="1_1"/>
  <p:tag name="KSO_WM_SLIDE_TYPE" val="contents"/>
  <p:tag name="KSO_WM_SLIDE_SUBTYPE" val="diag"/>
  <p:tag name="KSO_WM_DIAGRAM_GROUP_CODE" val="l1-1"/>
  <p:tag name="KSO_WM_SLIDE_DIAGTYPE" val="l"/>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ONE"/>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1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WO"/>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22.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HREE"/>
</p:tagLst>
</file>

<file path=ppt/tags/tag1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98.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OUR"/>
</p:tagLst>
</file>

<file path=ppt/tags/tag2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47.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IVE"/>
</p:tagLst>
</file>

<file path=ppt/tags/tag2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98.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SIX"/>
</p:tagLst>
</file>

<file path=ppt/tags/tag3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32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9*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THANK YOU"/>
</p:tagLst>
</file>

<file path=ppt/tags/tag37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9*f*1"/>
  <p:tag name="KSO_WM_TEMPLATE_CATEGORY" val="custom"/>
  <p:tag name="KSO_WM_TEMPLATE_INDEX" val="20230296"/>
  <p:tag name="KSO_WM_UNIT_LAYERLEVEL" val="1"/>
  <p:tag name="KSO_WM_TAG_VERSION" val="1.0"/>
  <p:tag name="KSO_WM_BEAUTIFY_FLAG" val="#wm#"/>
  <p:tag name="KSO_WM_UNIT_PRESET_TEXT" val="汇报人：WPS"/>
</p:tagLst>
</file>

<file path=ppt/tags/tag380.xml><?xml version="1.0" encoding="utf-8"?>
<p:tagLst xmlns:p="http://schemas.openxmlformats.org/presentationml/2006/main">
  <p:tag name="KSO_WM_SLIDE_ID" val="custom202302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96"/>
  <p:tag name="KSO_WM_SLIDE_LAYOUT" val="a_f"/>
  <p:tag name="KSO_WM_SLIDE_LAYOUT_CNT" val="1_1"/>
  <p:tag name="KSO_WM_SLIDE_TYPE" val="endPage"/>
  <p:tag name="KSO_WM_SLIDE_SUBTYPE" val="pureTxt"/>
  <p:tag name="KSO_WM_SLIDE_CONTENT_AREA" val="{&quot;left&quot;:&quot;140.25&quot;,&quot;top&quot;:&quot;121.15&quot;,&quot;width&quot;:&quot;679.5&quot;,&quot;height&quot;:&quot;208.7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9">
      <a:dk1>
        <a:srgbClr val="000000"/>
      </a:dk1>
      <a:lt1>
        <a:srgbClr val="FFFFFF"/>
      </a:lt1>
      <a:dk2>
        <a:srgbClr val="043460"/>
      </a:dk2>
      <a:lt2>
        <a:srgbClr val="EFFFFF"/>
      </a:lt2>
      <a:accent1>
        <a:srgbClr val="09FFFF"/>
      </a:accent1>
      <a:accent2>
        <a:srgbClr val="1ADCFF"/>
      </a:accent2>
      <a:accent3>
        <a:srgbClr val="2CB9FF"/>
      </a:accent3>
      <a:accent4>
        <a:srgbClr val="3D97FF"/>
      </a:accent4>
      <a:accent5>
        <a:srgbClr val="4F74FF"/>
      </a:accent5>
      <a:accent6>
        <a:srgbClr val="6051FF"/>
      </a:accent6>
      <a:hlink>
        <a:srgbClr val="4472C4"/>
      </a:hlink>
      <a:folHlink>
        <a:srgbClr val="BFBFBF"/>
      </a:folHlink>
    </a:clrScheme>
    <a:fontScheme name="自定义 7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2023-12-15T21:45:14Z</dcterms:created>
  <dcterms:modified xsi:type="dcterms:W3CDTF">2023-12-15T21:45:14Z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6d7aa81e9edc479991ff218b6da70fbf_21</vt:lpwstr>
  </property>
</Properties>
</file>