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5614" r:id="rId1"/>
    <p:sldMasterId id="2147495651" r:id="rId2"/>
  </p:sldMasterIdLst>
  <p:notesMasterIdLst>
    <p:notesMasterId r:id="rId3"/>
  </p:notesMasterIdLst>
  <p:sldIdLst>
    <p:sldId id="5896" r:id="rId4"/>
    <p:sldId id="5901" r:id="rId5"/>
    <p:sldId id="5905" r:id="rId6"/>
    <p:sldId id="5908" r:id="rId7"/>
    <p:sldId id="5914" r:id="rId9"/>
    <p:sldId id="5917" r:id="rId10"/>
    <p:sldId id="5920" r:id="rId11"/>
    <p:sldId id="5923" r:id="rId12"/>
    <p:sldId id="5929" r:id="rId14"/>
    <p:sldId id="5932" r:id="rId15"/>
    <p:sldId id="5935" r:id="rId16"/>
    <p:sldId id="5938" r:id="rId17"/>
    <p:sldId id="5944" r:id="rId19"/>
    <p:sldId id="5947" r:id="rId20"/>
    <p:sldId id="5950" r:id="rId21"/>
    <p:sldId id="5953" r:id="rId22"/>
    <p:sldId id="5959" r:id="rId24"/>
    <p:sldId id="5962" r:id="rId25"/>
    <p:sldId id="5965" r:id="rId26"/>
    <p:sldId id="5968" r:id="rId27"/>
    <p:sldId id="5974" r:id="rId29"/>
    <p:sldId id="5977" r:id="rId30"/>
    <p:sldId id="5980" r:id="rId31"/>
    <p:sldId id="5983" r:id="rId32"/>
    <p:sldId id="5986" r:id="rId33"/>
    <p:sldId id="5992" r:id="rId35"/>
    <p:sldId id="5995" r:id="rId36"/>
    <p:sldId id="5998"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5615" r:id="rId1"/>
    <p:sldLayoutId id="2147495616" r:id="rId2"/>
    <p:sldLayoutId id="2147495617" r:id="rId3"/>
    <p:sldLayoutId id="2147495618" r:id="rId4"/>
    <p:sldLayoutId id="2147495619" r:id="rId5"/>
    <p:sldLayoutId id="2147495620" r:id="rId6"/>
    <p:sldLayoutId id="2147495621" r:id="rId7"/>
    <p:sldLayoutId id="2147495622" r:id="rId8"/>
    <p:sldLayoutId id="2147495623" r:id="rId9"/>
    <p:sldLayoutId id="2147495624" r:id="rId10"/>
    <p:sldLayoutId id="214749562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95652" r:id="rId1"/>
    <p:sldLayoutId id="2147495653" r:id="rId2"/>
    <p:sldLayoutId id="2147495654" r:id="rId3"/>
    <p:sldLayoutId id="2147495655" r:id="rId4"/>
    <p:sldLayoutId id="2147495656" r:id="rId5"/>
    <p:sldLayoutId id="2147495657" r:id="rId6"/>
    <p:sldLayoutId id="2147495658" r:id="rId7"/>
    <p:sldLayoutId id="2147495659" r:id="rId8"/>
    <p:sldLayoutId id="2147495660" r:id="rId9"/>
    <p:sldLayoutId id="2147495661" r:id="rId10"/>
    <p:sldLayoutId id="214749566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734.xml"/><Relationship Id="rId2" Type="http://schemas.openxmlformats.org/officeDocument/2006/relationships/tags" Target="../tags/tag735.xml"/><Relationship Id="rId3" Type="http://schemas.openxmlformats.org/officeDocument/2006/relationships/tags" Target="../tags/tag736.xml"/><Relationship Id="rId4" Type="http://schemas.openxmlformats.org/officeDocument/2006/relationships/tags" Target="../tags/tag737.xml"/><Relationship Id="rId5" Type="http://schemas.openxmlformats.org/officeDocument/2006/relationships/tags" Target="../tags/tag738.xml"/><Relationship Id="rId6" Type="http://schemas.openxmlformats.org/officeDocument/2006/relationships/tags" Target="../tags/tag739.xml"/><Relationship Id="rId7" Type="http://schemas.openxmlformats.org/officeDocument/2006/relationships/tags" Target="../tags/tag740.xml"/><Relationship Id="rId8" Type="http://schemas.openxmlformats.org/officeDocument/2006/relationships/tags" Target="../tags/tag741.xml"/><Relationship Id="rId9" Type="http://schemas.openxmlformats.org/officeDocument/2006/relationships/tags" Target="../tags/tag742.xml"/><Relationship Id="rId10" Type="http://schemas.openxmlformats.org/officeDocument/2006/relationships/tags" Target="../tags/tag743.xml"/><Relationship Id="rId11" Type="http://schemas.openxmlformats.org/officeDocument/2006/relationships/tags" Target="../tags/tag744.xml"/><Relationship Id="rId12" Type="http://schemas.openxmlformats.org/officeDocument/2006/relationships/tags" Target="../tags/tag745.xml"/><Relationship Id="rId13" Type="http://schemas.openxmlformats.org/officeDocument/2006/relationships/tags" Target="../tags/tag746.xml"/><Relationship Id="rId14" Type="http://schemas.openxmlformats.org/officeDocument/2006/relationships/tags" Target="../tags/tag747.xml"/><Relationship Id="rId15" Type="http://schemas.openxmlformats.org/officeDocument/2006/relationships/tags" Target="../tags/tag748.xml"/><Relationship Id="rId16" Type="http://schemas.openxmlformats.org/officeDocument/2006/relationships/tags" Target="../tags/tag749.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50.xml"/><Relationship Id="rId2" Type="http://schemas.openxmlformats.org/officeDocument/2006/relationships/tags" Target="../tags/tag751.xml"/><Relationship Id="rId3" Type="http://schemas.openxmlformats.org/officeDocument/2006/relationships/tags" Target="../tags/tag752.xml"/><Relationship Id="rId4" Type="http://schemas.openxmlformats.org/officeDocument/2006/relationships/tags" Target="../tags/tag753.xml"/><Relationship Id="rId5" Type="http://schemas.openxmlformats.org/officeDocument/2006/relationships/tags" Target="../tags/tag754.xml"/><Relationship Id="rId6" Type="http://schemas.openxmlformats.org/officeDocument/2006/relationships/tags" Target="../tags/tag755.xml"/><Relationship Id="rId7" Type="http://schemas.openxmlformats.org/officeDocument/2006/relationships/tags" Target="../tags/tag756.xml"/><Relationship Id="rId8" Type="http://schemas.openxmlformats.org/officeDocument/2006/relationships/tags" Target="../tags/tag757.xml"/><Relationship Id="rId9" Type="http://schemas.openxmlformats.org/officeDocument/2006/relationships/tags" Target="../tags/tag758.xml"/><Relationship Id="rId10" Type="http://schemas.openxmlformats.org/officeDocument/2006/relationships/tags" Target="../tags/tag759.xml"/><Relationship Id="rId11" Type="http://schemas.openxmlformats.org/officeDocument/2006/relationships/tags" Target="../tags/tag760.xml"/><Relationship Id="rId12" Type="http://schemas.openxmlformats.org/officeDocument/2006/relationships/tags" Target="../tags/tag76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2.xml"/><Relationship Id="rId2" Type="http://schemas.openxmlformats.org/officeDocument/2006/relationships/tags" Target="../tags/tag763.xml"/><Relationship Id="rId3" Type="http://schemas.openxmlformats.org/officeDocument/2006/relationships/tags" Target="../tags/tag764.xml"/><Relationship Id="rId4" Type="http://schemas.openxmlformats.org/officeDocument/2006/relationships/tags" Target="../tags/tag765.xml"/><Relationship Id="rId5" Type="http://schemas.openxmlformats.org/officeDocument/2006/relationships/tags" Target="../tags/tag766.xml"/><Relationship Id="rId6" Type="http://schemas.openxmlformats.org/officeDocument/2006/relationships/tags" Target="../tags/tag767.xml"/><Relationship Id="rId7" Type="http://schemas.openxmlformats.org/officeDocument/2006/relationships/tags" Target="../tags/tag768.xml"/><Relationship Id="rId8" Type="http://schemas.openxmlformats.org/officeDocument/2006/relationships/tags" Target="../tags/tag769.xml"/><Relationship Id="rId9" Type="http://schemas.openxmlformats.org/officeDocument/2006/relationships/tags" Target="../tags/tag770.xml"/><Relationship Id="rId10" Type="http://schemas.openxmlformats.org/officeDocument/2006/relationships/tags" Target="../tags/tag771.xml"/><Relationship Id="rId11" Type="http://schemas.openxmlformats.org/officeDocument/2006/relationships/tags" Target="../tags/tag772.xml"/><Relationship Id="rId12" Type="http://schemas.openxmlformats.org/officeDocument/2006/relationships/tags" Target="../tags/tag77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774.xml"/><Relationship Id="rId2" Type="http://schemas.openxmlformats.org/officeDocument/2006/relationships/tags" Target="../tags/tag775.xml"/><Relationship Id="rId3" Type="http://schemas.openxmlformats.org/officeDocument/2006/relationships/tags" Target="../tags/tag77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777.xml"/><Relationship Id="rId2" Type="http://schemas.openxmlformats.org/officeDocument/2006/relationships/tags" Target="../tags/tag778.xml"/><Relationship Id="rId3" Type="http://schemas.openxmlformats.org/officeDocument/2006/relationships/tags" Target="../tags/tag779.xml"/><Relationship Id="rId4" Type="http://schemas.openxmlformats.org/officeDocument/2006/relationships/tags" Target="../tags/tag780.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781.xml"/><Relationship Id="rId2" Type="http://schemas.openxmlformats.org/officeDocument/2006/relationships/tags" Target="../tags/tag782.xml"/><Relationship Id="rId3" Type="http://schemas.openxmlformats.org/officeDocument/2006/relationships/tags" Target="../tags/tag783.xml"/><Relationship Id="rId4" Type="http://schemas.openxmlformats.org/officeDocument/2006/relationships/tags" Target="../tags/tag784.xml"/><Relationship Id="rId5" Type="http://schemas.openxmlformats.org/officeDocument/2006/relationships/tags" Target="../tags/tag785.xml"/><Relationship Id="rId6" Type="http://schemas.openxmlformats.org/officeDocument/2006/relationships/tags" Target="../tags/tag786.xml"/><Relationship Id="rId7" Type="http://schemas.openxmlformats.org/officeDocument/2006/relationships/tags" Target="../tags/tag787.xml"/><Relationship Id="rId8" Type="http://schemas.openxmlformats.org/officeDocument/2006/relationships/tags" Target="../tags/tag788.xml"/><Relationship Id="rId9" Type="http://schemas.openxmlformats.org/officeDocument/2006/relationships/tags" Target="../tags/tag789.xml"/><Relationship Id="rId10" Type="http://schemas.openxmlformats.org/officeDocument/2006/relationships/tags" Target="../tags/tag790.xml"/><Relationship Id="rId11" Type="http://schemas.openxmlformats.org/officeDocument/2006/relationships/tags" Target="../tags/tag791.xml"/><Relationship Id="rId12" Type="http://schemas.openxmlformats.org/officeDocument/2006/relationships/tags" Target="../tags/tag792.xml"/><Relationship Id="rId13" Type="http://schemas.openxmlformats.org/officeDocument/2006/relationships/tags" Target="../tags/tag793.xml"/><Relationship Id="rId14" Type="http://schemas.openxmlformats.org/officeDocument/2006/relationships/tags" Target="../tags/tag794.xml"/><Relationship Id="rId15" Type="http://schemas.openxmlformats.org/officeDocument/2006/relationships/tags" Target="../tags/tag795.xml"/><Relationship Id="rId16" Type="http://schemas.openxmlformats.org/officeDocument/2006/relationships/tags" Target="../tags/tag796.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797.xml"/><Relationship Id="rId2" Type="http://schemas.openxmlformats.org/officeDocument/2006/relationships/tags" Target="../tags/tag798.xml"/><Relationship Id="rId3" Type="http://schemas.openxmlformats.org/officeDocument/2006/relationships/tags" Target="../tags/tag799.xml"/><Relationship Id="rId4" Type="http://schemas.openxmlformats.org/officeDocument/2006/relationships/tags" Target="../tags/tag800.xml"/><Relationship Id="rId5" Type="http://schemas.openxmlformats.org/officeDocument/2006/relationships/tags" Target="../tags/tag801.xml"/><Relationship Id="rId6" Type="http://schemas.openxmlformats.org/officeDocument/2006/relationships/tags" Target="../tags/tag802.xml"/><Relationship Id="rId7" Type="http://schemas.openxmlformats.org/officeDocument/2006/relationships/tags" Target="../tags/tag803.xml"/><Relationship Id="rId8" Type="http://schemas.openxmlformats.org/officeDocument/2006/relationships/tags" Target="../tags/tag804.xml"/><Relationship Id="rId9" Type="http://schemas.openxmlformats.org/officeDocument/2006/relationships/tags" Target="../tags/tag805.xml"/><Relationship Id="rId10" Type="http://schemas.openxmlformats.org/officeDocument/2006/relationships/tags" Target="../tags/tag806.xml"/><Relationship Id="rId11" Type="http://schemas.openxmlformats.org/officeDocument/2006/relationships/tags" Target="../tags/tag807.xml"/><Relationship Id="rId12" Type="http://schemas.openxmlformats.org/officeDocument/2006/relationships/tags" Target="../tags/tag808.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09.xml"/><Relationship Id="rId2" Type="http://schemas.openxmlformats.org/officeDocument/2006/relationships/tags" Target="../tags/tag810.xml"/><Relationship Id="rId3" Type="http://schemas.openxmlformats.org/officeDocument/2006/relationships/tags" Target="../tags/tag811.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12.xml"/><Relationship Id="rId2" Type="http://schemas.openxmlformats.org/officeDocument/2006/relationships/tags" Target="../tags/tag813.xml"/><Relationship Id="rId3" Type="http://schemas.openxmlformats.org/officeDocument/2006/relationships/tags" Target="../tags/tag814.xml"/><Relationship Id="rId4" Type="http://schemas.openxmlformats.org/officeDocument/2006/relationships/tags" Target="../tags/tag815.xml"/><Relationship Id="rId5" Type="http://schemas.openxmlformats.org/officeDocument/2006/relationships/tags" Target="../tags/tag816.xml"/><Relationship Id="rId6" Type="http://schemas.openxmlformats.org/officeDocument/2006/relationships/tags" Target="../tags/tag817.xml"/><Relationship Id="rId7" Type="http://schemas.openxmlformats.org/officeDocument/2006/relationships/tags" Target="../tags/tag818.xml"/><Relationship Id="rId8" Type="http://schemas.openxmlformats.org/officeDocument/2006/relationships/tags" Target="../tags/tag819.xml"/><Relationship Id="rId9" Type="http://schemas.openxmlformats.org/officeDocument/2006/relationships/tags" Target="../tags/tag820.xml"/><Relationship Id="rId10" Type="http://schemas.openxmlformats.org/officeDocument/2006/relationships/tags" Target="../tags/tag821.xml"/><Relationship Id="rId11" Type="http://schemas.openxmlformats.org/officeDocument/2006/relationships/tags" Target="../tags/tag822.xml"/><Relationship Id="rId12" Type="http://schemas.openxmlformats.org/officeDocument/2006/relationships/tags" Target="../tags/tag823.xml"/><Relationship Id="rId13" Type="http://schemas.openxmlformats.org/officeDocument/2006/relationships/tags" Target="../tags/tag824.xml"/><Relationship Id="rId14" Type="http://schemas.openxmlformats.org/officeDocument/2006/relationships/tags" Target="../tags/tag825.xml"/><Relationship Id="rId15" Type="http://schemas.openxmlformats.org/officeDocument/2006/relationships/tags" Target="../tags/tag826.xml"/><Relationship Id="rId16" Type="http://schemas.openxmlformats.org/officeDocument/2006/relationships/tags" Target="../tags/tag827.xml"/><Relationship Id="rId17" Type="http://schemas.openxmlformats.org/officeDocument/2006/relationships/tags" Target="../tags/tag828.xml"/><Relationship Id="rId18" Type="http://schemas.openxmlformats.org/officeDocument/2006/relationships/tags" Target="../tags/tag829.xml"/><Relationship Id="rId19" Type="http://schemas.openxmlformats.org/officeDocument/2006/relationships/tags" Target="../tags/tag830.xml"/><Relationship Id="rId20" Type="http://schemas.openxmlformats.org/officeDocument/2006/relationships/tags" Target="../tags/tag831.xml"/><Relationship Id="rId21" Type="http://schemas.openxmlformats.org/officeDocument/2006/relationships/tags" Target="../tags/tag832.xml"/><Relationship Id="rId22" Type="http://schemas.openxmlformats.org/officeDocument/2006/relationships/tags" Target="../tags/tag833.xml"/><Relationship Id="rId23" Type="http://schemas.openxmlformats.org/officeDocument/2006/relationships/tags" Target="../tags/tag834.xml"/><Relationship Id="rId24" Type="http://schemas.openxmlformats.org/officeDocument/2006/relationships/tags" Target="../tags/tag835.xml"/><Relationship Id="rId25" Type="http://schemas.openxmlformats.org/officeDocument/2006/relationships/tags" Target="../tags/tag836.xml"/><Relationship Id="rId26" Type="http://schemas.openxmlformats.org/officeDocument/2006/relationships/tags" Target="../tags/tag837.xml"/><Relationship Id="rId27" Type="http://schemas.openxmlformats.org/officeDocument/2006/relationships/tags" Target="../tags/tag838.xml"/><Relationship Id="rId28" Type="http://schemas.openxmlformats.org/officeDocument/2006/relationships/tags" Target="../tags/tag839.xml"/><Relationship Id="rId29" Type="http://schemas.openxmlformats.org/officeDocument/2006/relationships/tags" Target="../tags/tag840.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41.xml"/><Relationship Id="rId2" Type="http://schemas.openxmlformats.org/officeDocument/2006/relationships/tags" Target="../tags/tag842.xml"/><Relationship Id="rId3" Type="http://schemas.openxmlformats.org/officeDocument/2006/relationships/tags" Target="../tags/tag843.xml"/><Relationship Id="rId4" Type="http://schemas.openxmlformats.org/officeDocument/2006/relationships/tags" Target="../tags/tag844.xml"/><Relationship Id="rId5" Type="http://schemas.openxmlformats.org/officeDocument/2006/relationships/tags" Target="../tags/tag845.xml"/><Relationship Id="rId6" Type="http://schemas.openxmlformats.org/officeDocument/2006/relationships/tags" Target="../tags/tag846.xml"/><Relationship Id="rId7" Type="http://schemas.openxmlformats.org/officeDocument/2006/relationships/tags" Target="../tags/tag847.xml"/><Relationship Id="rId8" Type="http://schemas.openxmlformats.org/officeDocument/2006/relationships/tags" Target="../tags/tag848.xml"/><Relationship Id="rId9" Type="http://schemas.openxmlformats.org/officeDocument/2006/relationships/tags" Target="../tags/tag849.xml"/><Relationship Id="rId10" Type="http://schemas.openxmlformats.org/officeDocument/2006/relationships/tags" Target="../tags/tag850.xml"/><Relationship Id="rId11" Type="http://schemas.openxmlformats.org/officeDocument/2006/relationships/tags" Target="../tags/tag851.xml"/><Relationship Id="rId12" Type="http://schemas.openxmlformats.org/officeDocument/2006/relationships/tags" Target="../tags/tag852.xml"/><Relationship Id="rId13" Type="http://schemas.openxmlformats.org/officeDocument/2006/relationships/tags" Target="../tags/tag853.xml"/><Relationship Id="rId14" Type="http://schemas.openxmlformats.org/officeDocument/2006/relationships/tags" Target="../tags/tag854.xml"/><Relationship Id="rId15" Type="http://schemas.openxmlformats.org/officeDocument/2006/relationships/tags" Target="../tags/tag855.xml"/><Relationship Id="rId16" Type="http://schemas.openxmlformats.org/officeDocument/2006/relationships/tags" Target="../tags/tag856.xml"/><Relationship Id="rId17" Type="http://schemas.openxmlformats.org/officeDocument/2006/relationships/tags" Target="../tags/tag857.xml"/><Relationship Id="rId18" Type="http://schemas.openxmlformats.org/officeDocument/2006/relationships/tags" Target="../tags/tag858.xml"/><Relationship Id="rId19" Type="http://schemas.openxmlformats.org/officeDocument/2006/relationships/tags" Target="../tags/tag859.xml"/><Relationship Id="rId20" Type="http://schemas.openxmlformats.org/officeDocument/2006/relationships/tags" Target="../tags/tag860.xml"/><Relationship Id="rId2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61.xml"/><Relationship Id="rId2" Type="http://schemas.openxmlformats.org/officeDocument/2006/relationships/tags" Target="../tags/tag862.xml"/><Relationship Id="rId3" Type="http://schemas.openxmlformats.org/officeDocument/2006/relationships/tags" Target="../tags/tag863.xml"/><Relationship Id="rId4" Type="http://schemas.openxmlformats.org/officeDocument/2006/relationships/tags" Target="../tags/tag864.xml"/><Relationship Id="rId5" Type="http://schemas.openxmlformats.org/officeDocument/2006/relationships/tags" Target="../tags/tag865.xml"/><Relationship Id="rId6" Type="http://schemas.openxmlformats.org/officeDocument/2006/relationships/tags" Target="../tags/tag866.xml"/><Relationship Id="rId7" Type="http://schemas.openxmlformats.org/officeDocument/2006/relationships/tags" Target="../tags/tag867.xml"/><Relationship Id="rId8" Type="http://schemas.openxmlformats.org/officeDocument/2006/relationships/tags" Target="../tags/tag868.xml"/><Relationship Id="rId9" Type="http://schemas.openxmlformats.org/officeDocument/2006/relationships/tags" Target="../tags/tag869.xml"/><Relationship Id="rId10" Type="http://schemas.openxmlformats.org/officeDocument/2006/relationships/tags" Target="../tags/tag870.xml"/><Relationship Id="rId11" Type="http://schemas.openxmlformats.org/officeDocument/2006/relationships/tags" Target="../tags/tag871.xml"/><Relationship Id="rId12" Type="http://schemas.openxmlformats.org/officeDocument/2006/relationships/tags" Target="../tags/tag872.xml"/><Relationship Id="rId13" Type="http://schemas.openxmlformats.org/officeDocument/2006/relationships/tags" Target="../tags/tag873.xml"/><Relationship Id="rId14" Type="http://schemas.openxmlformats.org/officeDocument/2006/relationships/tags" Target="../tags/tag874.xml"/><Relationship Id="rId15" Type="http://schemas.openxmlformats.org/officeDocument/2006/relationships/tags" Target="../tags/tag875.xml"/><Relationship Id="rId16" Type="http://schemas.openxmlformats.org/officeDocument/2006/relationships/tags" Target="../tags/tag876.xml"/><Relationship Id="rId17" Type="http://schemas.openxmlformats.org/officeDocument/2006/relationships/tags" Target="../tags/tag877.xml"/><Relationship Id="rId18" Type="http://schemas.openxmlformats.org/officeDocument/2006/relationships/tags" Target="../tags/tag878.xml"/><Relationship Id="rId19" Type="http://schemas.openxmlformats.org/officeDocument/2006/relationships/tags" Target="../tags/tag879.xml"/><Relationship Id="rId20" Type="http://schemas.openxmlformats.org/officeDocument/2006/relationships/tags" Target="../tags/tag880.xml"/><Relationship Id="rId21" Type="http://schemas.openxmlformats.org/officeDocument/2006/relationships/tags" Target="../tags/tag881.xml"/><Relationship Id="rId22" Type="http://schemas.openxmlformats.org/officeDocument/2006/relationships/tags" Target="../tags/tag882.xml"/><Relationship Id="rId23" Type="http://schemas.openxmlformats.org/officeDocument/2006/relationships/tags" Target="../tags/tag883.xml"/><Relationship Id="rId24" Type="http://schemas.openxmlformats.org/officeDocument/2006/relationships/tags" Target="../tags/tag884.xml"/><Relationship Id="rId25" Type="http://schemas.openxmlformats.org/officeDocument/2006/relationships/tags" Target="../tags/tag885.xml"/><Relationship Id="rId26" Type="http://schemas.openxmlformats.org/officeDocument/2006/relationships/tags" Target="../tags/tag886.xml"/><Relationship Id="rId27" Type="http://schemas.openxmlformats.org/officeDocument/2006/relationships/tags" Target="../tags/tag887.xml"/><Relationship Id="rId28" Type="http://schemas.openxmlformats.org/officeDocument/2006/relationships/tags" Target="../tags/tag888.xml"/><Relationship Id="rId29" Type="http://schemas.openxmlformats.org/officeDocument/2006/relationships/tags" Target="../tags/tag889.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90.xml"/><Relationship Id="rId2" Type="http://schemas.openxmlformats.org/officeDocument/2006/relationships/tags" Target="../tags/tag891.xml"/><Relationship Id="rId3" Type="http://schemas.openxmlformats.org/officeDocument/2006/relationships/tags" Target="../tags/tag892.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893.xml"/><Relationship Id="rId2" Type="http://schemas.openxmlformats.org/officeDocument/2006/relationships/tags" Target="../tags/tag894.xml"/><Relationship Id="rId3" Type="http://schemas.openxmlformats.org/officeDocument/2006/relationships/tags" Target="../tags/tag895.xml"/><Relationship Id="rId4" Type="http://schemas.openxmlformats.org/officeDocument/2006/relationships/tags" Target="../tags/tag896.xml"/><Relationship Id="rId5" Type="http://schemas.openxmlformats.org/officeDocument/2006/relationships/tags" Target="../tags/tag897.xml"/><Relationship Id="rId6" Type="http://schemas.openxmlformats.org/officeDocument/2006/relationships/tags" Target="../tags/tag898.xml"/><Relationship Id="rId7" Type="http://schemas.openxmlformats.org/officeDocument/2006/relationships/tags" Target="../tags/tag899.xml"/><Relationship Id="rId8" Type="http://schemas.openxmlformats.org/officeDocument/2006/relationships/tags" Target="../tags/tag900.xml"/><Relationship Id="rId9" Type="http://schemas.openxmlformats.org/officeDocument/2006/relationships/tags" Target="../tags/tag901.xml"/><Relationship Id="rId10" Type="http://schemas.openxmlformats.org/officeDocument/2006/relationships/tags" Target="../tags/tag902.xml"/><Relationship Id="rId11" Type="http://schemas.openxmlformats.org/officeDocument/2006/relationships/tags" Target="../tags/tag903.xml"/><Relationship Id="rId12" Type="http://schemas.openxmlformats.org/officeDocument/2006/relationships/tags" Target="../tags/tag904.xml"/><Relationship Id="rId13" Type="http://schemas.openxmlformats.org/officeDocument/2006/relationships/tags" Target="../tags/tag905.xml"/><Relationship Id="rId14" Type="http://schemas.openxmlformats.org/officeDocument/2006/relationships/tags" Target="../tags/tag906.xml"/><Relationship Id="rId1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907.xml"/><Relationship Id="rId2" Type="http://schemas.openxmlformats.org/officeDocument/2006/relationships/tags" Target="../tags/tag908.xml"/><Relationship Id="rId3" Type="http://schemas.openxmlformats.org/officeDocument/2006/relationships/tags" Target="../tags/tag909.xml"/><Relationship Id="rId4" Type="http://schemas.openxmlformats.org/officeDocument/2006/relationships/tags" Target="../tags/tag910.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911.xml"/><Relationship Id="rId2" Type="http://schemas.openxmlformats.org/officeDocument/2006/relationships/tags" Target="../tags/tag912.xml"/><Relationship Id="rId3" Type="http://schemas.openxmlformats.org/officeDocument/2006/relationships/tags" Target="../tags/tag913.xml"/><Relationship Id="rId4" Type="http://schemas.openxmlformats.org/officeDocument/2006/relationships/tags" Target="../tags/tag914.xml"/><Relationship Id="rId5" Type="http://schemas.openxmlformats.org/officeDocument/2006/relationships/tags" Target="../tags/tag915.xml"/><Relationship Id="rId6" Type="http://schemas.openxmlformats.org/officeDocument/2006/relationships/tags" Target="../tags/tag916.xml"/><Relationship Id="rId7" Type="http://schemas.openxmlformats.org/officeDocument/2006/relationships/tags" Target="../tags/tag917.xml"/><Relationship Id="rId8" Type="http://schemas.openxmlformats.org/officeDocument/2006/relationships/tags" Target="../tags/tag918.xml"/><Relationship Id="rId9" Type="http://schemas.openxmlformats.org/officeDocument/2006/relationships/tags" Target="../tags/tag919.xml"/><Relationship Id="rId10" Type="http://schemas.openxmlformats.org/officeDocument/2006/relationships/tags" Target="../tags/tag920.xml"/><Relationship Id="rId11" Type="http://schemas.openxmlformats.org/officeDocument/2006/relationships/tags" Target="../tags/tag921.xml"/><Relationship Id="rId12" Type="http://schemas.openxmlformats.org/officeDocument/2006/relationships/tags" Target="../tags/tag922.xml"/><Relationship Id="rId13" Type="http://schemas.openxmlformats.org/officeDocument/2006/relationships/tags" Target="../tags/tag923.xml"/><Relationship Id="rId14" Type="http://schemas.openxmlformats.org/officeDocument/2006/relationships/tags" Target="../tags/tag924.xml"/><Relationship Id="rId15" Type="http://schemas.openxmlformats.org/officeDocument/2006/relationships/tags" Target="../tags/tag925.xml"/><Relationship Id="rId16" Type="http://schemas.openxmlformats.org/officeDocument/2006/relationships/tags" Target="../tags/tag926.xml"/><Relationship Id="rId17" Type="http://schemas.openxmlformats.org/officeDocument/2006/relationships/tags" Target="../tags/tag927.xml"/><Relationship Id="rId18" Type="http://schemas.openxmlformats.org/officeDocument/2006/relationships/tags" Target="../tags/tag928.xml"/><Relationship Id="rId19" Type="http://schemas.openxmlformats.org/officeDocument/2006/relationships/tags" Target="../tags/tag929.xml"/><Relationship Id="rId20" Type="http://schemas.openxmlformats.org/officeDocument/2006/relationships/tags" Target="../tags/tag930.xml"/><Relationship Id="rId21" Type="http://schemas.openxmlformats.org/officeDocument/2006/relationships/tags" Target="../tags/tag931.xml"/><Relationship Id="rId22" Type="http://schemas.openxmlformats.org/officeDocument/2006/relationships/tags" Target="../tags/tag932.xml"/><Relationship Id="rId23" Type="http://schemas.openxmlformats.org/officeDocument/2006/relationships/tags" Target="../tags/tag933.xml"/><Relationship Id="rId24" Type="http://schemas.openxmlformats.org/officeDocument/2006/relationships/tags" Target="../tags/tag934.xml"/><Relationship Id="rId25" Type="http://schemas.openxmlformats.org/officeDocument/2006/relationships/tags" Target="../tags/tag935.xml"/><Relationship Id="rId26" Type="http://schemas.openxmlformats.org/officeDocument/2006/relationships/tags" Target="../tags/tag936.xml"/><Relationship Id="rId27" Type="http://schemas.openxmlformats.org/officeDocument/2006/relationships/tags" Target="../tags/tag937.xml"/><Relationship Id="rId28" Type="http://schemas.openxmlformats.org/officeDocument/2006/relationships/tags" Target="../tags/tag938.xml"/><Relationship Id="rId29" Type="http://schemas.openxmlformats.org/officeDocument/2006/relationships/tags" Target="../tags/tag939.xml"/><Relationship Id="rId30" Type="http://schemas.openxmlformats.org/officeDocument/2006/relationships/tags" Target="../tags/tag940.xml"/><Relationship Id="rId3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941.xml"/><Relationship Id="rId2" Type="http://schemas.openxmlformats.org/officeDocument/2006/relationships/tags" Target="../tags/tag942.xml"/><Relationship Id="rId3" Type="http://schemas.openxmlformats.org/officeDocument/2006/relationships/tags" Target="../tags/tag943.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944.xml"/><Relationship Id="rId2" Type="http://schemas.openxmlformats.org/officeDocument/2006/relationships/tags" Target="../tags/tag945.xml"/><Relationship Id="rId3" Type="http://schemas.openxmlformats.org/officeDocument/2006/relationships/tags" Target="../tags/tag946.xml"/><Relationship Id="rId4" Type="http://schemas.openxmlformats.org/officeDocument/2006/relationships/tags" Target="../tags/tag947.xml"/><Relationship Id="rId5" Type="http://schemas.openxmlformats.org/officeDocument/2006/relationships/tags" Target="../tags/tag948.xml"/><Relationship Id="rId6" Type="http://schemas.openxmlformats.org/officeDocument/2006/relationships/tags" Target="../tags/tag949.xml"/><Relationship Id="rId7" Type="http://schemas.openxmlformats.org/officeDocument/2006/relationships/tags" Target="../tags/tag950.xml"/><Relationship Id="rId8" Type="http://schemas.openxmlformats.org/officeDocument/2006/relationships/tags" Target="../tags/tag951.xml"/><Relationship Id="rId9" Type="http://schemas.openxmlformats.org/officeDocument/2006/relationships/tags" Target="../tags/tag952.xml"/><Relationship Id="rId10" Type="http://schemas.openxmlformats.org/officeDocument/2006/relationships/tags" Target="../tags/tag953.xml"/><Relationship Id="rId11" Type="http://schemas.openxmlformats.org/officeDocument/2006/relationships/tags" Target="../tags/tag954.xml"/><Relationship Id="rId12" Type="http://schemas.openxmlformats.org/officeDocument/2006/relationships/tags" Target="../tags/tag955.xml"/><Relationship Id="rId13" Type="http://schemas.openxmlformats.org/officeDocument/2006/relationships/tags" Target="../tags/tag956.xml"/><Relationship Id="rId14" Type="http://schemas.openxmlformats.org/officeDocument/2006/relationships/tags" Target="../tags/tag957.xml"/><Relationship Id="rId15" Type="http://schemas.openxmlformats.org/officeDocument/2006/relationships/tags" Target="../tags/tag958.xml"/><Relationship Id="rId16" Type="http://schemas.openxmlformats.org/officeDocument/2006/relationships/tags" Target="../tags/tag959.xml"/><Relationship Id="rId17" Type="http://schemas.openxmlformats.org/officeDocument/2006/relationships/tags" Target="../tags/tag960.xml"/><Relationship Id="rId18" Type="http://schemas.openxmlformats.org/officeDocument/2006/relationships/tags" Target="../tags/tag961.xml"/><Relationship Id="rId19" Type="http://schemas.openxmlformats.org/officeDocument/2006/relationships/tags" Target="../tags/tag962.xml"/><Relationship Id="rId20" Type="http://schemas.openxmlformats.org/officeDocument/2006/relationships/tags" Target="../tags/tag963.xml"/><Relationship Id="rId21" Type="http://schemas.openxmlformats.org/officeDocument/2006/relationships/tags" Target="../tags/tag964.xml"/><Relationship Id="rId22" Type="http://schemas.openxmlformats.org/officeDocument/2006/relationships/tags" Target="../tags/tag965.xml"/><Relationship Id="rId23" Type="http://schemas.openxmlformats.org/officeDocument/2006/relationships/tags" Target="../tags/tag966.xml"/><Relationship Id="rId24" Type="http://schemas.openxmlformats.org/officeDocument/2006/relationships/tags" Target="../tags/tag967.xml"/><Relationship Id="rId25" Type="http://schemas.openxmlformats.org/officeDocument/2006/relationships/tags" Target="../tags/tag968.xml"/><Relationship Id="rId26" Type="http://schemas.openxmlformats.org/officeDocument/2006/relationships/tags" Target="../tags/tag969.xml"/><Relationship Id="rId27" Type="http://schemas.openxmlformats.org/officeDocument/2006/relationships/tags" Target="../tags/tag970.xml"/><Relationship Id="rId28" Type="http://schemas.openxmlformats.org/officeDocument/2006/relationships/tags" Target="../tags/tag971.xml"/><Relationship Id="rId29" Type="http://schemas.openxmlformats.org/officeDocument/2006/relationships/tags" Target="../tags/tag972.xml"/><Relationship Id="rId30"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73.xml"/><Relationship Id="rId2" Type="http://schemas.openxmlformats.org/officeDocument/2006/relationships/tags" Target="../tags/tag974.xml"/><Relationship Id="rId3" Type="http://schemas.openxmlformats.org/officeDocument/2006/relationships/tags" Target="../tags/tag975.xml"/><Relationship Id="rId4" Type="http://schemas.openxmlformats.org/officeDocument/2006/relationships/tags" Target="../tags/tag976.xml"/><Relationship Id="rId5" Type="http://schemas.openxmlformats.org/officeDocument/2006/relationships/tags" Target="../tags/tag977.xml"/><Relationship Id="rId6" Type="http://schemas.openxmlformats.org/officeDocument/2006/relationships/tags" Target="../tags/tag978.xml"/><Relationship Id="rId7" Type="http://schemas.openxmlformats.org/officeDocument/2006/relationships/tags" Target="../tags/tag979.xml"/><Relationship Id="rId8" Type="http://schemas.openxmlformats.org/officeDocument/2006/relationships/tags" Target="../tags/tag980.xml"/><Relationship Id="rId9" Type="http://schemas.openxmlformats.org/officeDocument/2006/relationships/tags" Target="../tags/tag981.xml"/><Relationship Id="rId10" Type="http://schemas.openxmlformats.org/officeDocument/2006/relationships/tags" Target="../tags/tag982.xml"/><Relationship Id="rId11" Type="http://schemas.openxmlformats.org/officeDocument/2006/relationships/tags" Target="../tags/tag983.xml"/><Relationship Id="rId12" Type="http://schemas.openxmlformats.org/officeDocument/2006/relationships/tags" Target="../tags/tag984.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985.xml"/><Relationship Id="rId2" Type="http://schemas.openxmlformats.org/officeDocument/2006/relationships/tags" Target="../tags/tag986.xml"/><Relationship Id="rId3" Type="http://schemas.openxmlformats.org/officeDocument/2006/relationships/tags" Target="../tags/tag987.xml"/><Relationship Id="rId4" Type="http://schemas.openxmlformats.org/officeDocument/2006/relationships/tags" Target="../tags/tag988.xml"/><Relationship Id="rId5" Type="http://schemas.openxmlformats.org/officeDocument/2006/relationships/tags" Target="../tags/tag989.xml"/><Relationship Id="rId6" Type="http://schemas.openxmlformats.org/officeDocument/2006/relationships/tags" Target="../tags/tag990.xml"/><Relationship Id="rId7" Type="http://schemas.openxmlformats.org/officeDocument/2006/relationships/tags" Target="../tags/tag991.xml"/><Relationship Id="rId8" Type="http://schemas.openxmlformats.org/officeDocument/2006/relationships/tags" Target="../tags/tag992.xml"/><Relationship Id="rId9" Type="http://schemas.openxmlformats.org/officeDocument/2006/relationships/tags" Target="../tags/tag993.xml"/><Relationship Id="rId10" Type="http://schemas.openxmlformats.org/officeDocument/2006/relationships/tags" Target="../tags/tag994.xml"/><Relationship Id="rId11" Type="http://schemas.openxmlformats.org/officeDocument/2006/relationships/tags" Target="../tags/tag995.xml"/><Relationship Id="rId12" Type="http://schemas.openxmlformats.org/officeDocument/2006/relationships/tags" Target="../tags/tag996.xml"/><Relationship Id="rId13" Type="http://schemas.openxmlformats.org/officeDocument/2006/relationships/tags" Target="../tags/tag997.xml"/><Relationship Id="rId14" Type="http://schemas.openxmlformats.org/officeDocument/2006/relationships/tags" Target="../tags/tag998.xml"/><Relationship Id="rId15" Type="http://schemas.openxmlformats.org/officeDocument/2006/relationships/tags" Target="../tags/tag999.xml"/><Relationship Id="rId16" Type="http://schemas.openxmlformats.org/officeDocument/2006/relationships/tags" Target="../tags/tag1000.xml"/><Relationship Id="rId17" Type="http://schemas.openxmlformats.org/officeDocument/2006/relationships/tags" Target="../tags/tag1001.xml"/><Relationship Id="rId18" Type="http://schemas.openxmlformats.org/officeDocument/2006/relationships/tags" Target="../tags/tag1002.xml"/><Relationship Id="rId19" Type="http://schemas.openxmlformats.org/officeDocument/2006/relationships/tags" Target="../tags/tag1003.xml"/><Relationship Id="rId20" Type="http://schemas.openxmlformats.org/officeDocument/2006/relationships/tags" Target="../tags/tag1004.xml"/><Relationship Id="rId21" Type="http://schemas.openxmlformats.org/officeDocument/2006/relationships/tags" Target="../tags/tag1005.xml"/><Relationship Id="rId22" Type="http://schemas.openxmlformats.org/officeDocument/2006/relationships/tags" Target="../tags/tag1006.xml"/><Relationship Id="rId23" Type="http://schemas.openxmlformats.org/officeDocument/2006/relationships/tags" Target="../tags/tag1007.xml"/><Relationship Id="rId24" Type="http://schemas.openxmlformats.org/officeDocument/2006/relationships/tags" Target="../tags/tag1008.xml"/><Relationship Id="rId25" Type="http://schemas.openxmlformats.org/officeDocument/2006/relationships/tags" Target="../tags/tag1009.xml"/><Relationship Id="rId26" Type="http://schemas.openxmlformats.org/officeDocument/2006/relationships/tags" Target="../tags/tag1010.xml"/><Relationship Id="rId27" Type="http://schemas.openxmlformats.org/officeDocument/2006/relationships/tags" Target="../tags/tag1011.xml"/><Relationship Id="rId28" Type="http://schemas.openxmlformats.org/officeDocument/2006/relationships/tags" Target="../tags/tag1012.xml"/><Relationship Id="rId29" Type="http://schemas.openxmlformats.org/officeDocument/2006/relationships/tags" Target="../tags/tag1013.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1014.xml"/><Relationship Id="rId2" Type="http://schemas.openxmlformats.org/officeDocument/2006/relationships/tags" Target="../tags/tag1015.xml"/><Relationship Id="rId3" Type="http://schemas.openxmlformats.org/officeDocument/2006/relationships/tags" Target="../tags/tag1016.xml"/><Relationship Id="rId4" Type="http://schemas.openxmlformats.org/officeDocument/2006/relationships/tags" Target="../tags/tag1017.xml"/><Relationship Id="rId5" Type="http://schemas.openxmlformats.org/officeDocument/2006/relationships/tags" Target="../tags/tag1018.xml"/><Relationship Id="rId6" Type="http://schemas.openxmlformats.org/officeDocument/2006/relationships/tags" Target="../tags/tag1019.xml"/><Relationship Id="rId7" Type="http://schemas.openxmlformats.org/officeDocument/2006/relationships/tags" Target="../tags/tag1020.xml"/><Relationship Id="rId8" Type="http://schemas.openxmlformats.org/officeDocument/2006/relationships/tags" Target="../tags/tag1021.xml"/><Relationship Id="rId9" Type="http://schemas.openxmlformats.org/officeDocument/2006/relationships/tags" Target="../tags/tag1022.xml"/><Relationship Id="rId10" Type="http://schemas.openxmlformats.org/officeDocument/2006/relationships/tags" Target="../tags/tag1023.xml"/><Relationship Id="rId11" Type="http://schemas.openxmlformats.org/officeDocument/2006/relationships/tags" Target="../tags/tag1024.xml"/><Relationship Id="rId12" Type="http://schemas.openxmlformats.org/officeDocument/2006/relationships/tags" Target="../tags/tag102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1026.xml"/><Relationship Id="rId2" Type="http://schemas.openxmlformats.org/officeDocument/2006/relationships/tags" Target="../tags/tag1027.xml"/><Relationship Id="rId3" Type="http://schemas.openxmlformats.org/officeDocument/2006/relationships/tags" Target="../tags/tag1028.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1029.xml"/><Relationship Id="rId2" Type="http://schemas.openxmlformats.org/officeDocument/2006/relationships/tags" Target="../tags/tag1030.xml"/><Relationship Id="rId3" Type="http://schemas.openxmlformats.org/officeDocument/2006/relationships/tags" Target="../tags/tag1031.xml"/><Relationship Id="rId4" Type="http://schemas.openxmlformats.org/officeDocument/2006/relationships/tags" Target="../tags/tag1032.xml"/><Relationship Id="rId5" Type="http://schemas.openxmlformats.org/officeDocument/2006/relationships/tags" Target="../tags/tag1033.xml"/><Relationship Id="rId6" Type="http://schemas.openxmlformats.org/officeDocument/2006/relationships/tags" Target="../tags/tag1034.xml"/><Relationship Id="rId7" Type="http://schemas.openxmlformats.org/officeDocument/2006/relationships/tags" Target="../tags/tag1035.xml"/><Relationship Id="rId8" Type="http://schemas.openxmlformats.org/officeDocument/2006/relationships/tags" Target="../tags/tag1036.xml"/><Relationship Id="rId9" Type="http://schemas.openxmlformats.org/officeDocument/2006/relationships/tags" Target="../tags/tag1037.xml"/><Relationship Id="rId10" Type="http://schemas.openxmlformats.org/officeDocument/2006/relationships/tags" Target="../tags/tag1038.xml"/><Relationship Id="rId11" Type="http://schemas.openxmlformats.org/officeDocument/2006/relationships/tags" Target="../tags/tag1039.xml"/><Relationship Id="rId12" Type="http://schemas.openxmlformats.org/officeDocument/2006/relationships/tags" Target="../tags/tag1040.xml"/><Relationship Id="rId13" Type="http://schemas.openxmlformats.org/officeDocument/2006/relationships/tags" Target="../tags/tag1041.xml"/><Relationship Id="rId14" Type="http://schemas.openxmlformats.org/officeDocument/2006/relationships/tags" Target="../tags/tag1042.xml"/><Relationship Id="rId1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1043.xml"/><Relationship Id="rId2" Type="http://schemas.openxmlformats.org/officeDocument/2006/relationships/tags" Target="../tags/tag1044.xml"/><Relationship Id="rId3" Type="http://schemas.openxmlformats.org/officeDocument/2006/relationships/tags" Target="../tags/tag1045.xml"/><Relationship Id="rId4" Type="http://schemas.openxmlformats.org/officeDocument/2006/relationships/tags" Target="../tags/tag1046.xml"/><Relationship Id="rId5" Type="http://schemas.openxmlformats.org/officeDocument/2006/relationships/tags" Target="../tags/tag1047.xml"/><Relationship Id="rId6" Type="http://schemas.openxmlformats.org/officeDocument/2006/relationships/tags" Target="../tags/tag1048.xml"/><Relationship Id="rId7" Type="http://schemas.openxmlformats.org/officeDocument/2006/relationships/tags" Target="../tags/tag1049.xml"/><Relationship Id="rId8" Type="http://schemas.openxmlformats.org/officeDocument/2006/relationships/tags" Target="../tags/tag1050.xml"/><Relationship Id="rId9" Type="http://schemas.openxmlformats.org/officeDocument/2006/relationships/tags" Target="../tags/tag1051.xml"/><Relationship Id="rId10" Type="http://schemas.openxmlformats.org/officeDocument/2006/relationships/tags" Target="../tags/tag1052.xml"/><Relationship Id="rId11" Type="http://schemas.openxmlformats.org/officeDocument/2006/relationships/tags" Target="../tags/tag1053.xml"/><Relationship Id="rId12" Type="http://schemas.openxmlformats.org/officeDocument/2006/relationships/tags" Target="../tags/tag1054.xml"/><Relationship Id="rId13" Type="http://schemas.openxmlformats.org/officeDocument/2006/relationships/tags" Target="../tags/tag1055.xml"/><Relationship Id="rId14" Type="http://schemas.openxmlformats.org/officeDocument/2006/relationships/tags" Target="../tags/tag1056.xml"/><Relationship Id="rId15" Type="http://schemas.openxmlformats.org/officeDocument/2006/relationships/tags" Target="../tags/tag1057.xml"/><Relationship Id="rId16" Type="http://schemas.openxmlformats.org/officeDocument/2006/relationships/tags" Target="../tags/tag1058.xml"/><Relationship Id="rId17" Type="http://schemas.openxmlformats.org/officeDocument/2006/relationships/tags" Target="../tags/tag1059.xml"/><Relationship Id="rId18" Type="http://schemas.openxmlformats.org/officeDocument/2006/relationships/tags" Target="../tags/tag1060.xml"/><Relationship Id="rId19" Type="http://schemas.openxmlformats.org/officeDocument/2006/relationships/tags" Target="../tags/tag1061.xml"/><Relationship Id="rId20" Type="http://schemas.openxmlformats.org/officeDocument/2006/relationships/tags" Target="../tags/tag1062.xml"/><Relationship Id="rId21" Type="http://schemas.openxmlformats.org/officeDocument/2006/relationships/tags" Target="../tags/tag1063.xml"/><Relationship Id="rId22" Type="http://schemas.openxmlformats.org/officeDocument/2006/relationships/tags" Target="../tags/tag1064.xml"/><Relationship Id="rId23" Type="http://schemas.openxmlformats.org/officeDocument/2006/relationships/tags" Target="../tags/tag1065.xml"/><Relationship Id="rId24" Type="http://schemas.openxmlformats.org/officeDocument/2006/relationships/tags" Target="../tags/tag1066.xml"/><Relationship Id="rId25" Type="http://schemas.openxmlformats.org/officeDocument/2006/relationships/tags" Target="../tags/tag1067.xml"/><Relationship Id="rId26" Type="http://schemas.openxmlformats.org/officeDocument/2006/relationships/tags" Target="../tags/tag1068.xml"/><Relationship Id="rId27" Type="http://schemas.openxmlformats.org/officeDocument/2006/relationships/tags" Target="../tags/tag1069.xml"/><Relationship Id="rId28" Type="http://schemas.openxmlformats.org/officeDocument/2006/relationships/tags" Target="../tags/tag1070.xml"/><Relationship Id="rId29" Type="http://schemas.openxmlformats.org/officeDocument/2006/relationships/tags" Target="../tags/tag1071.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1072.xml"/><Relationship Id="rId2" Type="http://schemas.openxmlformats.org/officeDocument/2006/relationships/tags" Target="../tags/tag1073.xml"/><Relationship Id="rId3" Type="http://schemas.openxmlformats.org/officeDocument/2006/relationships/tags" Target="../tags/tag107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normAutofit fontScale="90000"/>
          </a:bodyPr>
          <a:p>
            <a:r>
              <a:rPr altLang="en-US" lang="zh-CN"/>
              <a:t>2024年市场研究与分析开发行业工作总结及展望</a:t>
            </a:r>
            <a:endParaRPr altLang="en-US" lang="zh-CN"/>
          </a:p>
        </p:txBody>
      </p:sp>
      <p:sp>
        <p:nvSpPr>
          <p:cNvPr id="1048650" name="文本占位符 2"/>
          <p:cNvSpPr>
            <a:spLocks noGrp="1"/>
          </p:cNvSpPr>
          <p:nvPr>
            <p:ph type="body" idx="2"/>
            <p:custDataLst>
              <p:tags r:id="rId2"/>
            </p:custDataLst>
          </p:nvPr>
        </p:nvSpPr>
        <p:spPr/>
        <p:txBody>
          <a:bodyPr/>
          <a:p>
            <a:r>
              <a:rPr altLang="en-US" lang="zh-CN"/>
              <a:t>xxx,a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添加目录项标题</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引言</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市场研究与分析开发行业现状</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市场研究与分析开发工作总结</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市场研究与分析开发行业展望</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市场研究与分析开发行业未来发展策略建议</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单击添加章节标题</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1"/>
          <p:cNvSpPr>
            <a:spLocks noGrp="1"/>
          </p:cNvSpPr>
          <p:nvPr>
            <p:ph type="title" idx="2"/>
            <p:custDataLst>
              <p:tags r:id="rId1"/>
            </p:custDataLst>
          </p:nvPr>
        </p:nvSpPr>
        <p:spPr/>
        <p:txBody>
          <a:bodyPr/>
          <a:p>
            <a:r>
              <a:rPr altLang="en-US" lang="zh-CN"/>
              <a:t>引言</a:t>
            </a:r>
            <a:endParaRPr altLang="en-US" lang="zh-CN"/>
          </a:p>
        </p:txBody>
      </p:sp>
      <p:sp>
        <p:nvSpPr>
          <p:cNvPr id="105101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750" name="标题 2"/>
          <p:cNvSpPr>
            <a:spLocks noGrp="1"/>
          </p:cNvSpPr>
          <p:nvPr>
            <p:ph type="title" idx="44"/>
          </p:nvPr>
        </p:nvSpPr>
        <p:spPr/>
        <p:txBody>
          <a:bodyPr/>
          <a:p>
            <a:r>
              <a:rPr altLang="en-US" lang="zh-CN"/>
              <a:t>背景介绍</a:t>
            </a:r>
            <a:endParaRPr altLang="en-US" lang="zh-CN"/>
          </a:p>
        </p:txBody>
      </p:sp>
      <p:sp>
        <p:nvSpPr>
          <p:cNvPr id="105175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5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5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5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市场竞争格局与主要参与者</a:t>
            </a:r>
            <a:endParaRPr altLang="zh-CN" dirty="0" lang="en-US">
              <a:solidFill>
                <a:schemeClr val="dk1">
                  <a:lumMod val="80000"/>
                  <a:lumOff val="20000"/>
                </a:schemeClr>
              </a:solidFill>
              <a:latin typeface="+mn-ea"/>
              <a:sym typeface="+mn-ea"/>
            </a:endParaRPr>
          </a:p>
        </p:txBody>
      </p:sp>
      <p:sp>
        <p:nvSpPr>
          <p:cNvPr id="105176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6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6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6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2024年市场研究与分析开发行业概述</a:t>
            </a:r>
            <a:endParaRPr altLang="en-US" dirty="0" lang="zh-CN">
              <a:solidFill>
                <a:schemeClr val="dk1">
                  <a:lumMod val="80000"/>
                  <a:lumOff val="20000"/>
                </a:schemeClr>
              </a:solidFill>
              <a:latin typeface="+mn-ea"/>
              <a:sym typeface="+mn-ea"/>
            </a:endParaRPr>
          </a:p>
        </p:txBody>
      </p:sp>
      <p:sp>
        <p:nvSpPr>
          <p:cNvPr id="105176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7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7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7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行业发展趋势与挑战</a:t>
            </a:r>
            <a:endParaRPr altLang="en-US" dirty="0" lang="zh-CN">
              <a:solidFill>
                <a:schemeClr val="dk1">
                  <a:lumMod val="80000"/>
                  <a:lumOff val="20000"/>
                </a:schemeClr>
              </a:solidFill>
              <a:latin typeface="+mn-ea"/>
              <a:sym typeface="+mn-ea"/>
            </a:endParaRPr>
          </a:p>
        </p:txBody>
      </p:sp>
      <p:sp>
        <p:nvSpPr>
          <p:cNvPr id="105177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7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8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8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行业面临的机遇与挑战</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2068" name="标题 2"/>
          <p:cNvSpPr>
            <a:spLocks noGrp="1"/>
          </p:cNvSpPr>
          <p:nvPr>
            <p:ph type="title" idx="44"/>
          </p:nvPr>
        </p:nvSpPr>
        <p:spPr/>
        <p:txBody>
          <a:bodyPr/>
          <a:p>
            <a:r>
              <a:rPr altLang="en-US" lang="zh-CN"/>
              <a:t>市场研究与分析开发行业概述</a:t>
            </a:r>
            <a:endParaRPr altLang="en-US" lang="zh-CN"/>
          </a:p>
        </p:txBody>
      </p:sp>
      <p:sp>
        <p:nvSpPr>
          <p:cNvPr id="105207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7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07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7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07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8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08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08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08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行业发展趋势：分析市场研究与分析开发行业的发展趋势，包括技术、人才、政策等方面。</a:t>
            </a:r>
            <a:endParaRPr altLang="en-US" dirty="0" sz="2400" lang="zh-CN">
              <a:latin typeface="+mn-ea"/>
              <a:ea typeface="+mn-ea"/>
            </a:endParaRPr>
          </a:p>
        </p:txBody>
      </p:sp>
      <p:sp>
        <p:nvSpPr>
          <p:cNvPr id="105208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行业挑战与机遇：指出市场研究与分析开发行业面临的挑战和机遇，为后续的总结与展望做铺垫。</a:t>
            </a:r>
            <a:endParaRPr altLang="en-US" dirty="0" sz="2400" lang="zh-CN">
              <a:latin typeface="+mn-ea"/>
              <a:ea typeface="+mn-ea"/>
            </a:endParaRPr>
          </a:p>
        </p:txBody>
      </p:sp>
      <p:sp>
        <p:nvSpPr>
          <p:cNvPr id="105209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定义与分类：简要介绍市场研究与分析开发行业的定义、分类及主要工作内容。</a:t>
            </a:r>
            <a:endParaRPr altLang="en-US" dirty="0" sz="2400" lang="zh-CN">
              <a:latin typeface="+mn-ea"/>
              <a:ea typeface="+mn-ea"/>
            </a:endParaRPr>
          </a:p>
        </p:txBody>
      </p:sp>
      <p:sp>
        <p:nvSpPr>
          <p:cNvPr id="105209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行业规模：提供市场规模、增长率等数据，展示行业的发展状况。</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378" name="标题 2"/>
          <p:cNvSpPr>
            <a:spLocks noGrp="1"/>
          </p:cNvSpPr>
          <p:nvPr>
            <p:ph type="title" idx="44"/>
          </p:nvPr>
        </p:nvSpPr>
        <p:spPr/>
        <p:txBody>
          <a:bodyPr/>
          <a:p>
            <a:r>
              <a:rPr altLang="en-US" lang="zh-CN"/>
              <a:t>工作总结与展望的意义</a:t>
            </a:r>
            <a:endParaRPr altLang="en-US" lang="zh-CN"/>
          </a:p>
        </p:txBody>
      </p:sp>
      <p:sp>
        <p:nvSpPr>
          <p:cNvPr id="105238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38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8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回顾过去，总结经验教训</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238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38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9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展望未来，明确发展方向</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239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239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提升团队凝聚力和战斗力</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239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39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240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40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为公司发展提供有力支持</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688" name="标题 1"/>
          <p:cNvSpPr>
            <a:spLocks noGrp="1"/>
          </p:cNvSpPr>
          <p:nvPr>
            <p:ph type="title" idx="2"/>
            <p:custDataLst>
              <p:tags r:id="rId1"/>
            </p:custDataLst>
          </p:nvPr>
        </p:nvSpPr>
        <p:spPr/>
        <p:txBody>
          <a:bodyPr/>
          <a:p>
            <a:r>
              <a:rPr altLang="en-US" lang="zh-CN"/>
              <a:t>市场研究与分析开发行业现状</a:t>
            </a:r>
            <a:endParaRPr altLang="en-US" lang="zh-CN"/>
          </a:p>
        </p:txBody>
      </p:sp>
      <p:sp>
        <p:nvSpPr>
          <p:cNvPr id="1052690"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428" name="标题 2"/>
          <p:cNvSpPr>
            <a:spLocks noGrp="1"/>
          </p:cNvSpPr>
          <p:nvPr>
            <p:ph type="title" idx="44"/>
          </p:nvPr>
        </p:nvSpPr>
        <p:spPr/>
        <p:txBody>
          <a:bodyPr/>
          <a:p>
            <a:r>
              <a:rPr altLang="en-US" lang="zh-CN"/>
              <a:t>行业规模与增长趋势</a:t>
            </a:r>
            <a:endParaRPr altLang="en-US" lang="zh-CN"/>
          </a:p>
        </p:txBody>
      </p:sp>
      <p:sp>
        <p:nvSpPr>
          <p:cNvPr id="105343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行业规模：市场规模不断扩大，涉及领域广泛</a:t>
            </a:r>
            <a:endParaRPr altLang="en-US" dirty="0" sz="1200" lang="zh-CN" spc="150">
              <a:solidFill>
                <a:schemeClr val="tx1">
                  <a:lumMod val="65000"/>
                  <a:lumOff val="35000"/>
                </a:schemeClr>
              </a:solidFill>
              <a:latin typeface="+mn-ea"/>
              <a:sym typeface="+mn-ea"/>
            </a:endParaRPr>
          </a:p>
        </p:txBody>
      </p:sp>
      <p:sp>
        <p:nvSpPr>
          <p:cNvPr id="105343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增长趋势：随着技术进步和市场需求增长，行业增速加快</a:t>
            </a:r>
            <a:endParaRPr altLang="en-US" dirty="0" sz="1200" lang="zh-CN" spc="150">
              <a:solidFill>
                <a:schemeClr val="tx1">
                  <a:lumMod val="65000"/>
                  <a:lumOff val="35000"/>
                </a:schemeClr>
              </a:solidFill>
              <a:latin typeface="+mn-ea"/>
              <a:sym typeface="+mn-ea"/>
            </a:endParaRPr>
          </a:p>
        </p:txBody>
      </p:sp>
      <p:sp>
        <p:nvSpPr>
          <p:cNvPr id="105343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竞争格局：行业内企业众多，竞争激烈</a:t>
            </a:r>
            <a:endParaRPr altLang="en-US" dirty="0" sz="1200" lang="zh-CN" spc="150">
              <a:solidFill>
                <a:schemeClr val="tx1">
                  <a:lumMod val="65000"/>
                  <a:lumOff val="35000"/>
                </a:schemeClr>
              </a:solidFill>
              <a:latin typeface="+mn-ea"/>
              <a:sym typeface="+mn-ea"/>
            </a:endParaRPr>
          </a:p>
        </p:txBody>
      </p:sp>
      <p:sp>
        <p:nvSpPr>
          <p:cNvPr id="105343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未来展望：市场规模将持续扩大，行业增速将保持稳定</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722" name="标题 2"/>
          <p:cNvSpPr>
            <a:spLocks noGrp="1"/>
          </p:cNvSpPr>
          <p:nvPr>
            <p:ph type="title" idx="44"/>
          </p:nvPr>
        </p:nvSpPr>
        <p:spPr/>
        <p:txBody>
          <a:bodyPr/>
          <a:p>
            <a:r>
              <a:rPr altLang="en-US" lang="zh-CN"/>
              <a:t>市场竞争格局与主要企业</a:t>
            </a:r>
            <a:endParaRPr altLang="en-US" lang="zh-CN"/>
          </a:p>
        </p:txBody>
      </p:sp>
      <p:sp>
        <p:nvSpPr>
          <p:cNvPr id="105372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2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2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行业发展趋势：分析市场研究与分析开发行业的发展趋势，包括技术进步、市场需求、政策法规等</a:t>
            </a:r>
            <a:endParaRPr altLang="zh-CN" dirty="0" lang="en-US">
              <a:solidFill>
                <a:schemeClr val="dk1">
                  <a:lumMod val="80000"/>
                  <a:lumOff val="20000"/>
                </a:schemeClr>
              </a:solidFill>
              <a:latin typeface="+mn-ea"/>
              <a:sym typeface="+mn-ea"/>
            </a:endParaRPr>
          </a:p>
        </p:txBody>
      </p:sp>
      <p:sp>
        <p:nvSpPr>
          <p:cNvPr id="105373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38"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市场竞争格局：分析市场研究与分析开发行业的竞争格局，包括主要企业、市场份额、竞争优劣势等</a:t>
            </a:r>
            <a:endParaRPr altLang="en-US" dirty="0" lang="zh-CN">
              <a:solidFill>
                <a:schemeClr val="dk1">
                  <a:lumMod val="80000"/>
                  <a:lumOff val="20000"/>
                </a:schemeClr>
              </a:solidFill>
              <a:latin typeface="+mn-ea"/>
              <a:sym typeface="+mn-ea"/>
            </a:endParaRPr>
          </a:p>
        </p:txBody>
      </p:sp>
      <p:sp>
        <p:nvSpPr>
          <p:cNvPr id="105374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4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4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46"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主要企业：介绍市场研究与分析开发行业中的主要企业，包括企业规模、业务范围、市场份额、产品特点等</a:t>
            </a:r>
            <a:endParaRPr altLang="en-US" dirty="0" lang="zh-CN">
              <a:solidFill>
                <a:schemeClr val="dk1">
                  <a:lumMod val="80000"/>
                  <a:lumOff val="20000"/>
                </a:schemeClr>
              </a:solidFill>
              <a:latin typeface="+mn-ea"/>
              <a:sym typeface="+mn-ea"/>
            </a:endParaRPr>
          </a:p>
        </p:txBody>
      </p:sp>
      <p:sp>
        <p:nvSpPr>
          <p:cNvPr id="105374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375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未来展望：展望市场研究与分析开发行业的未来发展，包括市场规模、竞争格局、技术创新等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40" name="标题 2"/>
          <p:cNvSpPr>
            <a:spLocks noGrp="1"/>
          </p:cNvSpPr>
          <p:nvPr>
            <p:ph type="title" idx="44"/>
          </p:nvPr>
        </p:nvSpPr>
        <p:spPr/>
        <p:txBody>
          <a:bodyPr/>
          <a:p>
            <a:r>
              <a:rPr altLang="en-US" lang="zh-CN"/>
              <a:t>行业发展趋势与挑战</a:t>
            </a:r>
            <a:endParaRPr altLang="en-US" lang="zh-CN"/>
          </a:p>
        </p:txBody>
      </p:sp>
      <p:sp>
        <p:nvSpPr>
          <p:cNvPr id="1054042"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044"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046"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行业规模不断扩大，市场竞争日益激烈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4048"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050"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052"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技术创新不断涌现，推动行业快速发展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4054"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056"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058"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客户需求多样化，要求企业不断提升服务水平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4060"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4062"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4064"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政策法规不断完善，行业监管力度加大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50" name="标题 1"/>
          <p:cNvSpPr>
            <a:spLocks noGrp="1"/>
          </p:cNvSpPr>
          <p:nvPr>
            <p:ph type="title" idx="2"/>
            <p:custDataLst>
              <p:tags r:id="rId1"/>
            </p:custDataLst>
          </p:nvPr>
        </p:nvSpPr>
        <p:spPr/>
        <p:txBody>
          <a:bodyPr/>
          <a:p>
            <a:r>
              <a:rPr altLang="en-US" lang="zh-CN"/>
              <a:t>市场研究与分析开发工作总结</a:t>
            </a:r>
            <a:endParaRPr altLang="en-US" lang="zh-CN"/>
          </a:p>
        </p:txBody>
      </p:sp>
      <p:sp>
        <p:nvSpPr>
          <p:cNvPr id="1054352"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90" name="标题 2"/>
          <p:cNvSpPr>
            <a:spLocks noGrp="1"/>
          </p:cNvSpPr>
          <p:nvPr>
            <p:ph type="title" idx="44"/>
          </p:nvPr>
        </p:nvSpPr>
        <p:spPr/>
        <p:txBody>
          <a:bodyPr/>
          <a:p>
            <a:r>
              <a:rPr altLang="en-US" lang="zh-CN"/>
              <a:t>工作成果与亮点</a:t>
            </a:r>
            <a:endParaRPr altLang="en-US" lang="zh-CN"/>
          </a:p>
        </p:txBody>
      </p:sp>
      <p:sp>
        <p:nvSpPr>
          <p:cNvPr id="105509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9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9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09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10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10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10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10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10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11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11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11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11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11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12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12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12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12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12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成功完成多个市场研究与分析项目</a:t>
            </a:r>
            <a:endParaRPr altLang="en-US" dirty="0" sz="1200" lang="zh-CN" spc="150">
              <a:solidFill>
                <a:schemeClr val="tx1">
                  <a:lumMod val="65000"/>
                  <a:lumOff val="35000"/>
                </a:schemeClr>
              </a:solidFill>
              <a:latin typeface="+mn-ea"/>
              <a:sym typeface="+mn-ea"/>
            </a:endParaRPr>
          </a:p>
        </p:txBody>
      </p:sp>
      <p:sp>
        <p:nvSpPr>
          <p:cNvPr id="105513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提高了团队的专业能力和效率</a:t>
            </a:r>
            <a:endParaRPr altLang="en-US" dirty="0" sz="1200" lang="zh-CN" spc="150">
              <a:solidFill>
                <a:schemeClr val="tx1">
                  <a:lumMod val="65000"/>
                  <a:lumOff val="35000"/>
                </a:schemeClr>
              </a:solidFill>
              <a:latin typeface="+mn-ea"/>
              <a:sym typeface="+mn-ea"/>
            </a:endParaRPr>
          </a:p>
        </p:txBody>
      </p:sp>
      <p:sp>
        <p:nvSpPr>
          <p:cNvPr id="105513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与客户建立了良好的合作关系</a:t>
            </a:r>
            <a:endParaRPr altLang="en-US" dirty="0" sz="1200" lang="zh-CN" spc="150">
              <a:solidFill>
                <a:schemeClr val="tx1">
                  <a:lumMod val="65000"/>
                  <a:lumOff val="35000"/>
                </a:schemeClr>
              </a:solidFill>
              <a:latin typeface="+mn-ea"/>
              <a:sym typeface="+mn-ea"/>
            </a:endParaRPr>
          </a:p>
        </p:txBody>
      </p:sp>
      <p:sp>
        <p:nvSpPr>
          <p:cNvPr id="105513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提供了有价值的洞察和预测</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420" name="标题 2"/>
          <p:cNvSpPr>
            <a:spLocks noGrp="1"/>
          </p:cNvSpPr>
          <p:nvPr>
            <p:ph type="title" idx="44"/>
          </p:nvPr>
        </p:nvSpPr>
        <p:spPr/>
        <p:txBody>
          <a:bodyPr/>
          <a:p>
            <a:r>
              <a:rPr altLang="en-US" lang="zh-CN"/>
              <a:t>遇到的问题与解决方案</a:t>
            </a:r>
            <a:endParaRPr altLang="en-US" lang="zh-CN"/>
          </a:p>
        </p:txBody>
      </p:sp>
      <p:sp>
        <p:nvSpPr>
          <p:cNvPr id="105542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2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2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2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3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3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3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3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3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数据收集困难：采用多种渠道和手段，提高数据质量和数量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54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客户需求不明确：加强与客户沟通，明确需求和期望</a:t>
            </a:r>
            <a:endParaRPr dirty="0" sz="2000" err="1">
              <a:solidFill>
                <a:schemeClr val="tx1">
                  <a:lumMod val="75000"/>
                  <a:lumOff val="25000"/>
                </a:schemeClr>
              </a:solidFill>
              <a:latin typeface="+mn-ea"/>
              <a:ea typeface="+mn-ea"/>
              <a:cs typeface="+mn-ea"/>
              <a:sym typeface="+mn-lt"/>
            </a:endParaRPr>
          </a:p>
        </p:txBody>
      </p:sp>
      <p:sp>
        <p:nvSpPr>
          <p:cNvPr id="105544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4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4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544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5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5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5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5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54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团队沟通不畅：加强团队内部沟通，建立有效的协作机制</a:t>
            </a:r>
            <a:endParaRPr dirty="0" sz="2000" err="1">
              <a:solidFill>
                <a:schemeClr val="tx1">
                  <a:lumMod val="75000"/>
                  <a:lumOff val="25000"/>
                </a:schemeClr>
              </a:solidFill>
              <a:latin typeface="+mn-ea"/>
              <a:ea typeface="+mn-ea"/>
              <a:cs typeface="+mn-ea"/>
              <a:sym typeface="+mn-lt"/>
            </a:endParaRPr>
          </a:p>
        </p:txBody>
      </p:sp>
      <p:sp>
        <p:nvSpPr>
          <p:cNvPr id="10554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数据分析工具不足：积极学习和掌握新的数据分析工具和方法</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46" name="标题 2"/>
          <p:cNvSpPr>
            <a:spLocks noGrp="1"/>
          </p:cNvSpPr>
          <p:nvPr>
            <p:ph type="title" idx="44"/>
          </p:nvPr>
        </p:nvSpPr>
        <p:spPr/>
        <p:txBody>
          <a:bodyPr/>
          <a:p>
            <a:r>
              <a:rPr altLang="en-US" lang="zh-CN"/>
              <a:t>经验教训与改进方向</a:t>
            </a:r>
            <a:endParaRPr altLang="en-US" lang="zh-CN"/>
          </a:p>
        </p:txBody>
      </p:sp>
      <p:sp>
        <p:nvSpPr>
          <p:cNvPr id="105574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5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5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5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5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5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6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6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6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6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6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577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7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7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577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7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8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8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5784"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经验教训：总结过去工作中遇到的问题和挑战，分析原因并提出解决方案</a:t>
            </a:r>
            <a:endParaRPr altLang="en-US" dirty="0" sz="1200" lang="zh-CN" spc="150">
              <a:solidFill>
                <a:schemeClr val="tx1">
                  <a:lumMod val="65000"/>
                  <a:lumOff val="35000"/>
                </a:schemeClr>
              </a:solidFill>
              <a:latin typeface="+mn-ea"/>
              <a:sym typeface="+mn-ea"/>
            </a:endParaRPr>
          </a:p>
        </p:txBody>
      </p:sp>
      <p:sp>
        <p:nvSpPr>
          <p:cNvPr id="1055786"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持续学习：鼓励团队成员不断学习和提升自己的能力，以适应市场变化和客户需求</a:t>
            </a:r>
            <a:endParaRPr altLang="en-US" dirty="0" sz="1200" lang="zh-CN" spc="150">
              <a:solidFill>
                <a:schemeClr val="tx1">
                  <a:lumMod val="65000"/>
                  <a:lumOff val="35000"/>
                </a:schemeClr>
              </a:solidFill>
              <a:latin typeface="+mn-ea"/>
              <a:sym typeface="+mn-ea"/>
            </a:endParaRPr>
          </a:p>
        </p:txBody>
      </p:sp>
      <p:sp>
        <p:nvSpPr>
          <p:cNvPr id="1055788"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团队协作：强调团队成员之间的协作和沟通，提高工作效率和质量</a:t>
            </a:r>
            <a:endParaRPr altLang="en-US" dirty="0" sz="1200" lang="zh-CN" spc="150">
              <a:solidFill>
                <a:schemeClr val="tx1">
                  <a:lumMod val="65000"/>
                  <a:lumOff val="35000"/>
                </a:schemeClr>
              </a:solidFill>
              <a:latin typeface="+mn-ea"/>
              <a:sym typeface="+mn-ea"/>
            </a:endParaRPr>
          </a:p>
        </p:txBody>
      </p:sp>
      <p:sp>
        <p:nvSpPr>
          <p:cNvPr id="1055790"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改进方向：针对现有工作中的不足之处，提出改进措施和未来发展方向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76" name="标题 1"/>
          <p:cNvSpPr>
            <a:spLocks noGrp="1"/>
          </p:cNvSpPr>
          <p:nvPr>
            <p:ph type="title" idx="2"/>
            <p:custDataLst>
              <p:tags r:id="rId1"/>
            </p:custDataLst>
          </p:nvPr>
        </p:nvSpPr>
        <p:spPr/>
        <p:txBody>
          <a:bodyPr/>
          <a:p>
            <a:r>
              <a:rPr altLang="en-US" lang="zh-CN"/>
              <a:t>市场研究与分析开发行业展望</a:t>
            </a:r>
            <a:endParaRPr altLang="en-US" lang="zh-CN"/>
          </a:p>
        </p:txBody>
      </p:sp>
      <p:sp>
        <p:nvSpPr>
          <p:cNvPr id="1056078"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816" name="标题 2"/>
          <p:cNvSpPr>
            <a:spLocks noGrp="1"/>
          </p:cNvSpPr>
          <p:nvPr>
            <p:ph type="title" idx="44"/>
          </p:nvPr>
        </p:nvSpPr>
        <p:spPr/>
        <p:txBody>
          <a:bodyPr/>
          <a:p>
            <a:r>
              <a:rPr altLang="en-US" lang="zh-CN"/>
              <a:t>未来发展趋势预测</a:t>
            </a:r>
            <a:endParaRPr altLang="en-US" lang="zh-CN"/>
          </a:p>
        </p:txBody>
      </p:sp>
      <p:sp>
        <p:nvSpPr>
          <p:cNvPr id="105681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682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682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82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82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行业法规政策对市场研究与分析行业的影响</a:t>
            </a:r>
            <a:endParaRPr altLang="en-US" dirty="0" sz="1200" lang="zh-CN" spc="150">
              <a:solidFill>
                <a:srgbClr val="FFFFFF"/>
              </a:solidFill>
              <a:latin typeface="+mn-ea"/>
              <a:sym typeface="+mn-ea"/>
            </a:endParaRPr>
          </a:p>
        </p:txBody>
      </p:sp>
      <p:sp>
        <p:nvSpPr>
          <p:cNvPr id="105682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83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83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客户需求多样化对市场研究与分析行业的影响</a:t>
            </a:r>
            <a:endParaRPr altLang="en-US" dirty="0" sz="1200" lang="zh-CN" spc="150">
              <a:solidFill>
                <a:schemeClr val="tx1">
                  <a:lumMod val="65000"/>
                  <a:lumOff val="35000"/>
                </a:schemeClr>
              </a:solidFill>
              <a:latin typeface="+mn-ea"/>
              <a:sym typeface="+mn-ea"/>
            </a:endParaRPr>
          </a:p>
        </p:txBody>
      </p:sp>
      <p:sp>
        <p:nvSpPr>
          <p:cNvPr id="105683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83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83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数字化转型推动市场研究与分析行业升级</a:t>
            </a:r>
            <a:endParaRPr altLang="en-US" dirty="0" sz="1200" lang="zh-CN" spc="150">
              <a:solidFill>
                <a:srgbClr val="FFFFFF"/>
              </a:solidFill>
              <a:latin typeface="+mn-ea"/>
              <a:sym typeface="+mn-ea"/>
            </a:endParaRPr>
          </a:p>
        </p:txBody>
      </p:sp>
      <p:sp>
        <p:nvSpPr>
          <p:cNvPr id="105684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84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684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人工智能与大数据技术的融合应用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130" name="标题 2"/>
          <p:cNvSpPr>
            <a:spLocks noGrp="1"/>
          </p:cNvSpPr>
          <p:nvPr>
            <p:ph type="title" idx="44"/>
          </p:nvPr>
        </p:nvSpPr>
        <p:spPr/>
        <p:txBody>
          <a:bodyPr/>
          <a:p>
            <a:r>
              <a:rPr altLang="en-US" lang="zh-CN"/>
              <a:t>新技术、新模式的应用前景</a:t>
            </a:r>
            <a:endParaRPr altLang="en-US" lang="zh-CN"/>
          </a:p>
        </p:txBody>
      </p:sp>
      <p:sp>
        <p:nvSpPr>
          <p:cNvPr id="105713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人工智能与大数据：提高市场研究与分析的精准度和效率</a:t>
            </a:r>
            <a:endParaRPr altLang="en-US" dirty="0" sz="1200" lang="zh-CN" spc="150">
              <a:solidFill>
                <a:schemeClr val="tx1">
                  <a:lumMod val="65000"/>
                  <a:lumOff val="35000"/>
                </a:schemeClr>
              </a:solidFill>
              <a:latin typeface="+mn-ea"/>
              <a:sym typeface="+mn-ea"/>
            </a:endParaRPr>
          </a:p>
        </p:txBody>
      </p:sp>
      <p:sp>
        <p:nvSpPr>
          <p:cNvPr id="105713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云计算与物联网：实现实时数据采集和监测，提升市场响应速度</a:t>
            </a:r>
            <a:endParaRPr altLang="en-US" dirty="0" sz="1200" lang="zh-CN" spc="150">
              <a:solidFill>
                <a:schemeClr val="tx1">
                  <a:lumMod val="65000"/>
                  <a:lumOff val="35000"/>
                </a:schemeClr>
              </a:solidFill>
              <a:latin typeface="+mn-ea"/>
              <a:sym typeface="+mn-ea"/>
            </a:endParaRPr>
          </a:p>
        </p:txBody>
      </p:sp>
      <p:sp>
        <p:nvSpPr>
          <p:cNvPr id="105713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区块链技术：保障数据安全，提高市场交易透明度</a:t>
            </a:r>
            <a:endParaRPr altLang="en-US" dirty="0" sz="1200" lang="zh-CN" spc="150">
              <a:solidFill>
                <a:schemeClr val="tx1">
                  <a:lumMod val="65000"/>
                  <a:lumOff val="35000"/>
                </a:schemeClr>
              </a:solidFill>
              <a:latin typeface="+mn-ea"/>
              <a:sym typeface="+mn-ea"/>
            </a:endParaRPr>
          </a:p>
        </p:txBody>
      </p:sp>
      <p:sp>
        <p:nvSpPr>
          <p:cNvPr id="105713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5G技术：推动市场研究与分析的实时性和高效性，为新模式提供技术支持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24" name="标题 2"/>
          <p:cNvSpPr>
            <a:spLocks noGrp="1"/>
          </p:cNvSpPr>
          <p:nvPr>
            <p:ph type="title" idx="44"/>
          </p:nvPr>
        </p:nvSpPr>
        <p:spPr/>
        <p:txBody>
          <a:bodyPr/>
          <a:p>
            <a:r>
              <a:rPr altLang="en-US" lang="zh-CN"/>
              <a:t>行业发展的机遇与挑战</a:t>
            </a:r>
            <a:endParaRPr altLang="en-US" lang="zh-CN"/>
          </a:p>
        </p:txBody>
      </p:sp>
      <p:sp>
        <p:nvSpPr>
          <p:cNvPr id="1057426" name="矩形 3"/>
          <p:cNvSpPr/>
          <p:nvPr>
            <p:custDataLst>
              <p:tags r:id="rId1"/>
            </p:custDataLst>
          </p:nvPr>
        </p:nvSpPr>
        <p:spPr>
          <a:xfrm>
            <a:off x="3656535" y="1490400"/>
            <a:ext cx="4872930" cy="694414"/>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428" name="矩形 8"/>
          <p:cNvSpPr/>
          <p:nvPr>
            <p:custDataLst>
              <p:tags r:id="rId2"/>
            </p:custDataLst>
          </p:nvPr>
        </p:nvSpPr>
        <p:spPr>
          <a:xfrm>
            <a:off x="3656535" y="2303357"/>
            <a:ext cx="4872930" cy="694414"/>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430" name="矩形 15"/>
          <p:cNvSpPr/>
          <p:nvPr>
            <p:custDataLst>
              <p:tags r:id="rId3"/>
            </p:custDataLst>
          </p:nvPr>
        </p:nvSpPr>
        <p:spPr>
          <a:xfrm>
            <a:off x="3656535" y="3116315"/>
            <a:ext cx="4872930" cy="694414"/>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432" name="矩形 24"/>
          <p:cNvSpPr/>
          <p:nvPr>
            <p:custDataLst>
              <p:tags r:id="rId4"/>
            </p:custDataLst>
          </p:nvPr>
        </p:nvSpPr>
        <p:spPr>
          <a:xfrm>
            <a:off x="3656535" y="3929272"/>
            <a:ext cx="4872930" cy="694414"/>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434" name="矩形 32"/>
          <p:cNvSpPr/>
          <p:nvPr>
            <p:custDataLst>
              <p:tags r:id="rId5"/>
            </p:custDataLst>
          </p:nvPr>
        </p:nvSpPr>
        <p:spPr>
          <a:xfrm>
            <a:off x="3656535" y="4742229"/>
            <a:ext cx="4872930" cy="694414"/>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436" name="矩形 39"/>
          <p:cNvSpPr/>
          <p:nvPr>
            <p:custDataLst>
              <p:tags r:id="rId6"/>
            </p:custDataLst>
          </p:nvPr>
        </p:nvSpPr>
        <p:spPr>
          <a:xfrm>
            <a:off x="3656535" y="5555186"/>
            <a:ext cx="4872930" cy="694414"/>
          </a:xfrm>
          <a:prstGeom prst="rect"/>
          <a:solidFill>
            <a:schemeClr val="accent1">
              <a:lumMod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7438" name="任意多边形: 形状 8"/>
          <p:cNvSpPr>
            <a:spLocks noChangeAspect="1"/>
          </p:cNvSpPr>
          <p:nvPr>
            <p:custDataLst>
              <p:tags r:id="rId7"/>
            </p:custDataLst>
          </p:nvPr>
        </p:nvSpPr>
        <p:spPr>
          <a:xfrm rot="10800000" flipH="1" flipV="1">
            <a:off x="3974257" y="1576450"/>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40" name="任意多边形: 形状 9"/>
          <p:cNvSpPr>
            <a:spLocks noChangeAspect="1"/>
          </p:cNvSpPr>
          <p:nvPr>
            <p:custDataLst>
              <p:tags r:id="rId8"/>
            </p:custDataLst>
          </p:nvPr>
        </p:nvSpPr>
        <p:spPr>
          <a:xfrm rot="10800000" flipH="1" flipV="1">
            <a:off x="4178850" y="1576450"/>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42" name="正文"/>
          <p:cNvSpPr txBox="1"/>
          <p:nvPr>
            <p:custDataLst>
              <p:tags r:id="rId9"/>
            </p:custDataLst>
          </p:nvPr>
        </p:nvSpPr>
        <p:spPr>
          <a:xfrm>
            <a:off x="4208335" y="1852650"/>
            <a:ext cx="4011833" cy="292448"/>
          </a:xfrm>
          <a:prstGeom prst="rect"/>
          <a:noFill/>
        </p:spPr>
        <p:txBody>
          <a:bodyPr anchor="t" anchorCtr="0" bIns="0" lIns="0" rIns="0" rtlCol="0" tIns="0" wrap="square">
            <a:normAutofit fontScale="9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57444" name="标题"/>
          <p:cNvSpPr txBox="1"/>
          <p:nvPr>
            <p:custDataLst>
              <p:tags r:id="rId10"/>
            </p:custDataLst>
          </p:nvPr>
        </p:nvSpPr>
        <p:spPr>
          <a:xfrm>
            <a:off x="4208335" y="1542752"/>
            <a:ext cx="3769330" cy="309899"/>
          </a:xfrm>
          <a:prstGeom prst="rect"/>
          <a:noFill/>
        </p:spPr>
        <p:txBody>
          <a:bodyPr anchor="b" bIns="0" lIns="0" rIns="0" rtlCol="0" tIns="0" wrap="square">
            <a:normAutofit/>
          </a:bodyPr>
          <a:p>
            <a:r>
              <a:rPr altLang="en-US" b="1" dirty="0" sz="1000" lang="zh-CN" spc="300">
                <a:solidFill>
                  <a:schemeClr val="lt1">
                    <a:lumMod val="100000"/>
                  </a:schemeClr>
                </a:solidFill>
                <a:latin typeface="+mj-ea"/>
                <a:ea typeface="+mj-ea"/>
              </a:rPr>
              <a:t>数字化转型加速：随着技术的不断进步，市场研究与分析开发行业将迎来更多的数字化转型机遇</a:t>
            </a:r>
            <a:endParaRPr altLang="en-US" b="1" dirty="0" sz="1000" lang="zh-CN" spc="300">
              <a:solidFill>
                <a:schemeClr val="lt1">
                  <a:lumMod val="100000"/>
                </a:schemeClr>
              </a:solidFill>
              <a:latin typeface="+mj-ea"/>
              <a:ea typeface="+mj-ea"/>
            </a:endParaRPr>
          </a:p>
        </p:txBody>
      </p:sp>
      <p:sp>
        <p:nvSpPr>
          <p:cNvPr id="1057446" name="任意多边形: 形状 8"/>
          <p:cNvSpPr>
            <a:spLocks noChangeAspect="1"/>
          </p:cNvSpPr>
          <p:nvPr>
            <p:custDataLst>
              <p:tags r:id="rId11"/>
            </p:custDataLst>
          </p:nvPr>
        </p:nvSpPr>
        <p:spPr>
          <a:xfrm rot="10800000" flipH="1" flipV="1">
            <a:off x="3974257" y="2389407"/>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48" name="任意多边形: 形状 9"/>
          <p:cNvSpPr>
            <a:spLocks noChangeAspect="1"/>
          </p:cNvSpPr>
          <p:nvPr>
            <p:custDataLst>
              <p:tags r:id="rId12"/>
            </p:custDataLst>
          </p:nvPr>
        </p:nvSpPr>
        <p:spPr>
          <a:xfrm rot="10800000" flipH="1" flipV="1">
            <a:off x="4178850" y="2389407"/>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50" name="正文"/>
          <p:cNvSpPr txBox="1"/>
          <p:nvPr>
            <p:custDataLst>
              <p:tags r:id="rId13"/>
            </p:custDataLst>
          </p:nvPr>
        </p:nvSpPr>
        <p:spPr>
          <a:xfrm>
            <a:off x="4208335" y="2665608"/>
            <a:ext cx="4011833" cy="292448"/>
          </a:xfrm>
          <a:prstGeom prst="rect"/>
          <a:noFill/>
        </p:spPr>
        <p:txBody>
          <a:bodyPr anchor="t" anchorCtr="0" bIns="0" lIns="0" rIns="0" rtlCol="0" tIns="0" wrap="square">
            <a:normAutofit fontScale="9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57452" name="标题"/>
          <p:cNvSpPr txBox="1"/>
          <p:nvPr>
            <p:custDataLst>
              <p:tags r:id="rId14"/>
            </p:custDataLst>
          </p:nvPr>
        </p:nvSpPr>
        <p:spPr>
          <a:xfrm>
            <a:off x="4208335" y="2355709"/>
            <a:ext cx="3769330" cy="309899"/>
          </a:xfrm>
          <a:prstGeom prst="rect"/>
          <a:noFill/>
        </p:spPr>
        <p:txBody>
          <a:bodyPr anchor="b" bIns="0" lIns="0" rIns="0" rtlCol="0" tIns="0" wrap="square">
            <a:normAutofit fontScale="70000"/>
          </a:bodyPr>
          <a:p>
            <a:r>
              <a:rPr altLang="en-US" b="1" dirty="0" sz="1000" lang="zh-CN" spc="300">
                <a:solidFill>
                  <a:schemeClr val="lt1">
                    <a:lumMod val="100000"/>
                  </a:schemeClr>
                </a:solidFill>
                <a:latin typeface="+mj-ea"/>
                <a:ea typeface="+mj-ea"/>
              </a:rPr>
              <a:t>人工智能与大数据应用：人工智能和大数据技术的广泛应用将为市场研究与分析开发行业带来更多的数据分析和预测能力</a:t>
            </a:r>
            <a:endParaRPr altLang="en-US" b="1" dirty="0" sz="1000" lang="zh-CN" spc="300">
              <a:solidFill>
                <a:schemeClr val="lt1">
                  <a:lumMod val="100000"/>
                </a:schemeClr>
              </a:solidFill>
              <a:latin typeface="+mj-ea"/>
              <a:ea typeface="+mj-ea"/>
            </a:endParaRPr>
          </a:p>
        </p:txBody>
      </p:sp>
      <p:sp>
        <p:nvSpPr>
          <p:cNvPr id="1057454" name="任意多边形: 形状 8"/>
          <p:cNvSpPr>
            <a:spLocks noChangeAspect="1"/>
          </p:cNvSpPr>
          <p:nvPr>
            <p:custDataLst>
              <p:tags r:id="rId15"/>
            </p:custDataLst>
          </p:nvPr>
        </p:nvSpPr>
        <p:spPr>
          <a:xfrm rot="10800000" flipH="1" flipV="1">
            <a:off x="3974257" y="3202364"/>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56" name="任意多边形: 形状 9"/>
          <p:cNvSpPr>
            <a:spLocks noChangeAspect="1"/>
          </p:cNvSpPr>
          <p:nvPr>
            <p:custDataLst>
              <p:tags r:id="rId16"/>
            </p:custDataLst>
          </p:nvPr>
        </p:nvSpPr>
        <p:spPr>
          <a:xfrm rot="10800000" flipH="1" flipV="1">
            <a:off x="4178850" y="3202364"/>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58" name="正文"/>
          <p:cNvSpPr txBox="1"/>
          <p:nvPr>
            <p:custDataLst>
              <p:tags r:id="rId17"/>
            </p:custDataLst>
          </p:nvPr>
        </p:nvSpPr>
        <p:spPr>
          <a:xfrm>
            <a:off x="4208335" y="3478565"/>
            <a:ext cx="4011833" cy="292448"/>
          </a:xfrm>
          <a:prstGeom prst="rect"/>
          <a:noFill/>
        </p:spPr>
        <p:txBody>
          <a:bodyPr anchor="t" anchorCtr="0" bIns="0" lIns="0" rIns="0" rtlCol="0" tIns="0" wrap="square">
            <a:normAutofit/>
          </a:bodyPr>
          <a:p>
            <a:pPr algn="l" fontAlgn="auto" indent="0">
              <a:lnSpc>
                <a:spcPct val="130000"/>
              </a:lnSpc>
            </a:pPr>
            <a:r>
              <a:rPr altLang="en-US" dirty="0" sz="1300" lang="zh-CN" spc="150">
                <a:solidFill>
                  <a:schemeClr val="lt1">
                    <a:lumMod val="100000"/>
                  </a:schemeClr>
                </a:solidFill>
                <a:latin typeface="+mn-ea"/>
                <a:sym typeface="+mn-ea"/>
              </a:rPr>
              <a:t>行业发展的挑战</a:t>
            </a:r>
            <a:endParaRPr altLang="en-US" dirty="0" sz="1300" lang="zh-CN" spc="150">
              <a:solidFill>
                <a:schemeClr val="lt1">
                  <a:lumMod val="100000"/>
                </a:schemeClr>
              </a:solidFill>
              <a:latin typeface="+mn-ea"/>
              <a:sym typeface="+mn-ea"/>
            </a:endParaRPr>
          </a:p>
        </p:txBody>
      </p:sp>
      <p:sp>
        <p:nvSpPr>
          <p:cNvPr id="1057460" name="标题"/>
          <p:cNvSpPr txBox="1"/>
          <p:nvPr>
            <p:custDataLst>
              <p:tags r:id="rId18"/>
            </p:custDataLst>
          </p:nvPr>
        </p:nvSpPr>
        <p:spPr>
          <a:xfrm>
            <a:off x="4208335" y="3168666"/>
            <a:ext cx="3769330" cy="309899"/>
          </a:xfrm>
          <a:prstGeom prst="rect"/>
          <a:noFill/>
        </p:spPr>
        <p:txBody>
          <a:bodyPr anchor="b" bIns="0" lIns="0" rIns="0" rtlCol="0" tIns="0" wrap="square">
            <a:normAutofit fontScale="80000"/>
          </a:bodyPr>
          <a:p>
            <a:r>
              <a:rPr altLang="en-US" b="1" dirty="0" sz="1000" lang="zh-CN" spc="300">
                <a:solidFill>
                  <a:schemeClr val="lt1">
                    <a:lumMod val="100000"/>
                  </a:schemeClr>
                </a:solidFill>
                <a:latin typeface="+mj-ea"/>
                <a:ea typeface="+mj-ea"/>
              </a:rPr>
              <a:t>全球化趋势加强：全球化趋势的加强将为市场研究与分析开发行业带来更多的国际合作和交流机会  行业发展的挑战</a:t>
            </a:r>
            <a:endParaRPr altLang="en-US" b="1" dirty="0" sz="1000" lang="zh-CN" spc="300">
              <a:solidFill>
                <a:schemeClr val="lt1">
                  <a:lumMod val="100000"/>
                </a:schemeClr>
              </a:solidFill>
              <a:latin typeface="+mj-ea"/>
              <a:ea typeface="+mj-ea"/>
            </a:endParaRPr>
          </a:p>
        </p:txBody>
      </p:sp>
      <p:sp>
        <p:nvSpPr>
          <p:cNvPr id="1057462" name="任意多边形: 形状 8"/>
          <p:cNvSpPr>
            <a:spLocks noChangeAspect="1"/>
          </p:cNvSpPr>
          <p:nvPr>
            <p:custDataLst>
              <p:tags r:id="rId19"/>
            </p:custDataLst>
          </p:nvPr>
        </p:nvSpPr>
        <p:spPr>
          <a:xfrm rot="10800000" flipH="1" flipV="1">
            <a:off x="3974257" y="4015321"/>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64" name="任意多边形: 形状 9"/>
          <p:cNvSpPr>
            <a:spLocks noChangeAspect="1"/>
          </p:cNvSpPr>
          <p:nvPr>
            <p:custDataLst>
              <p:tags r:id="rId20"/>
            </p:custDataLst>
          </p:nvPr>
        </p:nvSpPr>
        <p:spPr>
          <a:xfrm rot="10800000" flipH="1" flipV="1">
            <a:off x="4178850" y="4015321"/>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66" name="正文"/>
          <p:cNvSpPr txBox="1"/>
          <p:nvPr>
            <p:custDataLst>
              <p:tags r:id="rId21"/>
            </p:custDataLst>
          </p:nvPr>
        </p:nvSpPr>
        <p:spPr>
          <a:xfrm>
            <a:off x="4208335" y="4291522"/>
            <a:ext cx="4011833" cy="292448"/>
          </a:xfrm>
          <a:prstGeom prst="rect"/>
          <a:noFill/>
        </p:spPr>
        <p:txBody>
          <a:bodyPr anchor="t" anchorCtr="0" bIns="0" lIns="0" rIns="0" rtlCol="0" tIns="0" wrap="square">
            <a:normAutofit fontScale="9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57468" name="标题"/>
          <p:cNvSpPr txBox="1"/>
          <p:nvPr>
            <p:custDataLst>
              <p:tags r:id="rId22"/>
            </p:custDataLst>
          </p:nvPr>
        </p:nvSpPr>
        <p:spPr>
          <a:xfrm>
            <a:off x="4208335" y="3981624"/>
            <a:ext cx="3769330" cy="309899"/>
          </a:xfrm>
          <a:prstGeom prst="rect"/>
          <a:noFill/>
        </p:spPr>
        <p:txBody>
          <a:bodyPr anchor="b" bIns="0" lIns="0" rIns="0" rtlCol="0" tIns="0" wrap="square">
            <a:normAutofit fontScale="90000"/>
          </a:bodyPr>
          <a:p>
            <a:r>
              <a:rPr altLang="en-US" b="1" dirty="0" sz="1000" lang="zh-CN" spc="300">
                <a:solidFill>
                  <a:schemeClr val="lt1">
                    <a:lumMod val="100000"/>
                  </a:schemeClr>
                </a:solidFill>
                <a:latin typeface="+mj-ea"/>
                <a:ea typeface="+mj-ea"/>
              </a:rPr>
              <a:t>数据安全与隐私保护：随着数据量的不断增加，数据安全和隐私保护成为市场研究与分析开发行业的重要挑战</a:t>
            </a:r>
            <a:endParaRPr altLang="en-US" b="1" dirty="0" sz="1000" lang="zh-CN" spc="300">
              <a:solidFill>
                <a:schemeClr val="lt1">
                  <a:lumMod val="100000"/>
                </a:schemeClr>
              </a:solidFill>
              <a:latin typeface="+mj-ea"/>
              <a:ea typeface="+mj-ea"/>
            </a:endParaRPr>
          </a:p>
        </p:txBody>
      </p:sp>
      <p:sp>
        <p:nvSpPr>
          <p:cNvPr id="1057470" name="任意多边形: 形状 8"/>
          <p:cNvSpPr>
            <a:spLocks noChangeAspect="1"/>
          </p:cNvSpPr>
          <p:nvPr>
            <p:custDataLst>
              <p:tags r:id="rId23"/>
            </p:custDataLst>
          </p:nvPr>
        </p:nvSpPr>
        <p:spPr>
          <a:xfrm rot="10800000" flipH="1" flipV="1">
            <a:off x="3974257" y="4828279"/>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72" name="任意多边形: 形状 9"/>
          <p:cNvSpPr>
            <a:spLocks noChangeAspect="1"/>
          </p:cNvSpPr>
          <p:nvPr>
            <p:custDataLst>
              <p:tags r:id="rId24"/>
            </p:custDataLst>
          </p:nvPr>
        </p:nvSpPr>
        <p:spPr>
          <a:xfrm rot="10800000" flipH="1" flipV="1">
            <a:off x="4178850" y="4828279"/>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74" name="正文"/>
          <p:cNvSpPr txBox="1"/>
          <p:nvPr>
            <p:custDataLst>
              <p:tags r:id="rId25"/>
            </p:custDataLst>
          </p:nvPr>
        </p:nvSpPr>
        <p:spPr>
          <a:xfrm>
            <a:off x="4208335" y="5104479"/>
            <a:ext cx="4011833" cy="292448"/>
          </a:xfrm>
          <a:prstGeom prst="rect"/>
          <a:noFill/>
        </p:spPr>
        <p:txBody>
          <a:bodyPr anchor="t" anchorCtr="0" bIns="0" lIns="0" rIns="0" rtlCol="0" tIns="0" wrap="square">
            <a:normAutofit fontScale="9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57476" name="标题"/>
          <p:cNvSpPr txBox="1"/>
          <p:nvPr>
            <p:custDataLst>
              <p:tags r:id="rId26"/>
            </p:custDataLst>
          </p:nvPr>
        </p:nvSpPr>
        <p:spPr>
          <a:xfrm>
            <a:off x="4208335" y="4794581"/>
            <a:ext cx="3769330" cy="309899"/>
          </a:xfrm>
          <a:prstGeom prst="rect"/>
          <a:noFill/>
        </p:spPr>
        <p:txBody>
          <a:bodyPr anchor="b" bIns="0" lIns="0" rIns="0" rtlCol="0" tIns="0" wrap="square">
            <a:normAutofit fontScale="90000"/>
          </a:bodyPr>
          <a:p>
            <a:r>
              <a:rPr altLang="en-US" b="1" dirty="0" sz="1000" lang="zh-CN" spc="300">
                <a:solidFill>
                  <a:schemeClr val="lt1">
                    <a:lumMod val="100000"/>
                  </a:schemeClr>
                </a:solidFill>
                <a:latin typeface="+mj-ea"/>
                <a:ea typeface="+mj-ea"/>
              </a:rPr>
              <a:t>技术更新换代迅速：技术更新换代迅速，市场研究与分析开发行业需要不断跟进新技术，保持技术领先地位</a:t>
            </a:r>
            <a:endParaRPr altLang="en-US" b="1" dirty="0" sz="1000" lang="zh-CN" spc="300">
              <a:solidFill>
                <a:schemeClr val="lt1">
                  <a:lumMod val="100000"/>
                </a:schemeClr>
              </a:solidFill>
              <a:latin typeface="+mj-ea"/>
              <a:ea typeface="+mj-ea"/>
            </a:endParaRPr>
          </a:p>
        </p:txBody>
      </p:sp>
      <p:sp>
        <p:nvSpPr>
          <p:cNvPr id="1057478" name="任意多边形: 形状 8"/>
          <p:cNvSpPr>
            <a:spLocks noChangeAspect="1"/>
          </p:cNvSpPr>
          <p:nvPr>
            <p:custDataLst>
              <p:tags r:id="rId27"/>
            </p:custDataLst>
          </p:nvPr>
        </p:nvSpPr>
        <p:spPr>
          <a:xfrm rot="10800000" flipH="1" flipV="1">
            <a:off x="3974257" y="5641236"/>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80" name="任意多边形: 形状 9"/>
          <p:cNvSpPr>
            <a:spLocks noChangeAspect="1"/>
          </p:cNvSpPr>
          <p:nvPr>
            <p:custDataLst>
              <p:tags r:id="rId28"/>
            </p:custDataLst>
          </p:nvPr>
        </p:nvSpPr>
        <p:spPr>
          <a:xfrm rot="10800000" flipH="1" flipV="1">
            <a:off x="4178850" y="5641236"/>
            <a:ext cx="154221" cy="314111"/>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bg1">
              <a:alpha val="10000"/>
            </a:schemeClr>
          </a:solidFill>
          <a:ln>
            <a:noFill/>
          </a:ln>
        </p:spPr>
        <p:style>
          <a:lnRef idx="2">
            <a:srgbClr val="FFBD00">
              <a:shade val="50000"/>
            </a:srgbClr>
          </a:lnRef>
          <a:fillRef idx="1">
            <a:srgbClr val="FFBD00"/>
          </a:fillRef>
          <a:effectRef idx="0">
            <a:srgbClr val="FFBD00"/>
          </a:effectRef>
          <a:fontRef idx="minor">
            <a:srgbClr val="FFFFFF"/>
          </a:fontRef>
        </p:style>
        <p:txBody>
          <a:bodyPr anchor="ctr" rtlCol="0" wrap="square">
            <a:noAutofit/>
          </a:bodyPr>
          <a:p>
            <a:pPr algn="ctr"/>
            <a:endParaRPr altLang="en-US" lang="zh-CN"/>
          </a:p>
        </p:txBody>
      </p:sp>
      <p:sp>
        <p:nvSpPr>
          <p:cNvPr id="1057482" name="正文"/>
          <p:cNvSpPr txBox="1"/>
          <p:nvPr>
            <p:custDataLst>
              <p:tags r:id="rId29"/>
            </p:custDataLst>
          </p:nvPr>
        </p:nvSpPr>
        <p:spPr>
          <a:xfrm>
            <a:off x="4208335" y="5917437"/>
            <a:ext cx="4011833" cy="292448"/>
          </a:xfrm>
          <a:prstGeom prst="rect"/>
          <a:noFill/>
        </p:spPr>
        <p:txBody>
          <a:bodyPr anchor="t" anchorCtr="0" bIns="0" lIns="0" rIns="0" rtlCol="0" tIns="0" wrap="square">
            <a:normAutofit fontScale="90000"/>
          </a:bodyPr>
          <a:p>
            <a:pPr algn="l" fontAlgn="auto" indent="0">
              <a:lnSpc>
                <a:spcPct val="130000"/>
              </a:lnSpc>
            </a:pPr>
            <a:r>
              <a:rPr altLang="en-US" dirty="0" sz="1400" lang="zh-CN" spc="150">
                <a:solidFill>
                  <a:schemeClr val="lt1">
                    <a:lumMod val="100000"/>
                  </a:schemeClr>
                </a:solidFill>
                <a:latin typeface="+mn-ea"/>
                <a:sym typeface="+mn-ea"/>
              </a:rPr>
              <a:t>单击此处输入你的项正文，文字是您思想的提炼。</a:t>
            </a:r>
            <a:endParaRPr altLang="en-US" dirty="0" sz="1400" lang="zh-CN" spc="150">
              <a:solidFill>
                <a:schemeClr val="lt1">
                  <a:lumMod val="100000"/>
                </a:schemeClr>
              </a:solidFill>
              <a:latin typeface="+mn-ea"/>
              <a:sym typeface="+mn-ea"/>
            </a:endParaRPr>
          </a:p>
        </p:txBody>
      </p:sp>
      <p:sp>
        <p:nvSpPr>
          <p:cNvPr id="1057484" name="标题"/>
          <p:cNvSpPr txBox="1"/>
          <p:nvPr>
            <p:custDataLst>
              <p:tags r:id="rId30"/>
            </p:custDataLst>
          </p:nvPr>
        </p:nvSpPr>
        <p:spPr>
          <a:xfrm>
            <a:off x="4208335" y="5607538"/>
            <a:ext cx="3769330" cy="309899"/>
          </a:xfrm>
          <a:prstGeom prst="rect"/>
          <a:noFill/>
        </p:spPr>
        <p:txBody>
          <a:bodyPr anchor="b" bIns="0" lIns="0" rIns="0" rtlCol="0" tIns="0" wrap="square">
            <a:normAutofit/>
          </a:bodyPr>
          <a:p>
            <a:r>
              <a:rPr altLang="en-US" b="1" dirty="0" sz="1000" lang="zh-CN" spc="300">
                <a:solidFill>
                  <a:schemeClr val="lt1">
                    <a:lumMod val="100000"/>
                  </a:schemeClr>
                </a:solidFill>
                <a:latin typeface="+mj-ea"/>
                <a:ea typeface="+mj-ea"/>
              </a:rPr>
              <a:t>市场竞争激烈：市场竞争激烈，市场研究与分析开发行业需要不断提高服务质量，提升竞争力</a:t>
            </a:r>
            <a:endParaRPr altLang="en-US" b="1" dirty="0" sz="10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70" name="标题 1"/>
          <p:cNvSpPr>
            <a:spLocks noGrp="1"/>
          </p:cNvSpPr>
          <p:nvPr>
            <p:ph type="title" idx="2"/>
            <p:custDataLst>
              <p:tags r:id="rId1"/>
            </p:custDataLst>
          </p:nvPr>
        </p:nvSpPr>
        <p:spPr/>
        <p:txBody>
          <a:bodyPr/>
          <a:p>
            <a:r>
              <a:rPr altLang="en-US" lang="zh-CN"/>
              <a:t>市场研究与分析开发行业未来发展策略建议</a:t>
            </a:r>
            <a:endParaRPr altLang="en-US" lang="zh-CN"/>
          </a:p>
        </p:txBody>
      </p:sp>
      <p:sp>
        <p:nvSpPr>
          <p:cNvPr id="1057772"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510" name="标题 2"/>
          <p:cNvSpPr>
            <a:spLocks noGrp="1"/>
          </p:cNvSpPr>
          <p:nvPr>
            <p:ph type="title" idx="44"/>
          </p:nvPr>
        </p:nvSpPr>
        <p:spPr/>
        <p:txBody>
          <a:bodyPr/>
          <a:p>
            <a:r>
              <a:rPr altLang="en-US" lang="zh-CN"/>
              <a:t>加强技术创新，提升核心竞争力</a:t>
            </a:r>
            <a:endParaRPr altLang="en-US" lang="zh-CN"/>
          </a:p>
        </p:txBody>
      </p:sp>
      <p:sp>
        <p:nvSpPr>
          <p:cNvPr id="105851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1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1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1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2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2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2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2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2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3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3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853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3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3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854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54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54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54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854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技术创新是市场研究与分析开发行业未来发展的关键</a:t>
            </a:r>
            <a:endParaRPr altLang="en-US" dirty="0" sz="1200" lang="zh-CN" spc="150">
              <a:solidFill>
                <a:schemeClr val="tx1">
                  <a:lumMod val="65000"/>
                  <a:lumOff val="35000"/>
                </a:schemeClr>
              </a:solidFill>
              <a:latin typeface="+mn-ea"/>
              <a:sym typeface="+mn-ea"/>
            </a:endParaRPr>
          </a:p>
        </p:txBody>
      </p:sp>
      <p:sp>
        <p:nvSpPr>
          <p:cNvPr id="105855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培养技术人才，提升企业核心竞争力</a:t>
            </a:r>
            <a:endParaRPr altLang="en-US" dirty="0" sz="1200" lang="zh-CN" spc="150">
              <a:solidFill>
                <a:schemeClr val="tx1">
                  <a:lumMod val="65000"/>
                  <a:lumOff val="35000"/>
                </a:schemeClr>
              </a:solidFill>
              <a:latin typeface="+mn-ea"/>
              <a:sym typeface="+mn-ea"/>
            </a:endParaRPr>
          </a:p>
        </p:txBody>
      </p:sp>
      <p:sp>
        <p:nvSpPr>
          <p:cNvPr id="105855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推动技术升级，满足市场需求的变化</a:t>
            </a:r>
            <a:endParaRPr altLang="en-US" dirty="0" sz="1200" lang="zh-CN" spc="150">
              <a:solidFill>
                <a:schemeClr val="tx1">
                  <a:lumMod val="65000"/>
                  <a:lumOff val="35000"/>
                </a:schemeClr>
              </a:solidFill>
              <a:latin typeface="+mn-ea"/>
              <a:sym typeface="+mn-ea"/>
            </a:endParaRPr>
          </a:p>
        </p:txBody>
      </p:sp>
      <p:sp>
        <p:nvSpPr>
          <p:cNvPr id="105855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加强技术研发，提高产品质量和性能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840" name="标题 2"/>
          <p:cNvSpPr>
            <a:spLocks noGrp="1"/>
          </p:cNvSpPr>
          <p:nvPr>
            <p:ph type="title" idx="44"/>
          </p:nvPr>
        </p:nvSpPr>
        <p:spPr/>
        <p:txBody>
          <a:bodyPr/>
          <a:p>
            <a:r>
              <a:rPr altLang="en-US" lang="zh-CN"/>
              <a:t>拓展应用领域，满足市场需求</a:t>
            </a:r>
            <a:endParaRPr altLang="en-US" lang="zh-CN"/>
          </a:p>
        </p:txBody>
      </p:sp>
      <p:sp>
        <p:nvSpPr>
          <p:cNvPr id="105884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884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84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拓展应用领域：积极探索新的市场应用领域，如人工智能、大数据、云计算等，以满足不断变化的市场需求。</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884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885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85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满足市场需求：加强市场调研，了解客户需求和行业趋势，针对性地开发符合市场需求的产品和服务，提高市场竞争力。</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5885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885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rPr>
              <a:t>创新发展：加大技术研发力度，推动技术创新和产品升级，提高产品质量和附加值，满足客户更高层次的需求。</a:t>
            </a:r>
            <a:endParaRPr altLang="en-US" dirty="0" sz="14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5885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86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886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86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rPr>
              <a:t>合作共赢：加强与产业链上下游企业的合作，共同推动市场发展，实现互利共赢。</a:t>
            </a:r>
            <a:endParaRPr altLang="en-US" dirty="0" sz="14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150" name="标题 2"/>
          <p:cNvSpPr>
            <a:spLocks noGrp="1"/>
          </p:cNvSpPr>
          <p:nvPr>
            <p:ph type="title" idx="44"/>
          </p:nvPr>
        </p:nvSpPr>
        <p:spPr/>
        <p:txBody>
          <a:bodyPr/>
          <a:p>
            <a:r>
              <a:rPr altLang="en-US" lang="zh-CN"/>
              <a:t>加强人才培养，提升团队素质</a:t>
            </a:r>
            <a:endParaRPr altLang="en-US" lang="zh-CN"/>
          </a:p>
        </p:txBody>
      </p:sp>
      <p:sp>
        <p:nvSpPr>
          <p:cNvPr id="105915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5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5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5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6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6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6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6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6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7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7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917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7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7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918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18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18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18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918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建立完善的人才培养体系</a:t>
            </a:r>
            <a:endParaRPr altLang="en-US" dirty="0" sz="1200" lang="zh-CN" spc="150">
              <a:solidFill>
                <a:schemeClr val="tx1">
                  <a:lumMod val="65000"/>
                  <a:lumOff val="35000"/>
                </a:schemeClr>
              </a:solidFill>
              <a:latin typeface="+mn-ea"/>
              <a:sym typeface="+mn-ea"/>
            </a:endParaRPr>
          </a:p>
        </p:txBody>
      </p:sp>
      <p:sp>
        <p:nvSpPr>
          <p:cNvPr id="105919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引进优秀人才，提升团队整体素质</a:t>
            </a:r>
            <a:endParaRPr altLang="en-US" dirty="0" sz="1200" lang="zh-CN" spc="150">
              <a:solidFill>
                <a:schemeClr val="tx1">
                  <a:lumMod val="65000"/>
                  <a:lumOff val="35000"/>
                </a:schemeClr>
              </a:solidFill>
              <a:latin typeface="+mn-ea"/>
              <a:sym typeface="+mn-ea"/>
            </a:endParaRPr>
          </a:p>
        </p:txBody>
      </p:sp>
      <p:sp>
        <p:nvSpPr>
          <p:cNvPr id="105919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注重员工个人发展，激发员工潜力</a:t>
            </a:r>
            <a:endParaRPr altLang="en-US" dirty="0" sz="1200" lang="zh-CN" spc="150">
              <a:solidFill>
                <a:schemeClr val="tx1">
                  <a:lumMod val="65000"/>
                  <a:lumOff val="35000"/>
                </a:schemeClr>
              </a:solidFill>
              <a:latin typeface="+mn-ea"/>
              <a:sym typeface="+mn-ea"/>
            </a:endParaRPr>
          </a:p>
        </p:txBody>
      </p:sp>
      <p:sp>
        <p:nvSpPr>
          <p:cNvPr id="105919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加强团队建设，提高团队协作能力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480" name="标题 2"/>
          <p:cNvSpPr>
            <a:spLocks noGrp="1"/>
          </p:cNvSpPr>
          <p:nvPr>
            <p:ph type="title" idx="44"/>
          </p:nvPr>
        </p:nvSpPr>
        <p:spPr/>
        <p:txBody>
          <a:bodyPr/>
          <a:p>
            <a:r>
              <a:rPr altLang="en-US" lang="zh-CN"/>
              <a:t>加强国际合作，推动行业发展</a:t>
            </a:r>
            <a:endParaRPr altLang="en-US" lang="zh-CN"/>
          </a:p>
        </p:txBody>
      </p:sp>
      <p:sp>
        <p:nvSpPr>
          <p:cNvPr id="105948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建立国际合作机制：加强与国际市场研究与分析开发行业的合作，建立长期稳定的合作关系，共同推动行业发展。</a:t>
            </a:r>
            <a:endParaRPr altLang="en-US" dirty="0" sz="1200" lang="zh-CN" spc="150">
              <a:solidFill>
                <a:schemeClr val="tx1">
                  <a:lumMod val="85000"/>
                  <a:lumOff val="15000"/>
                </a:schemeClr>
              </a:solidFill>
              <a:latin typeface="+mn-ea"/>
              <a:sym typeface="+mn-ea"/>
            </a:endParaRPr>
          </a:p>
        </p:txBody>
      </p:sp>
      <p:sp>
        <p:nvSpPr>
          <p:cNvPr id="105948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48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48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引进国际先进技术：积极引进国际先进的市场研究与分析开发技术，提高国内行业的整体技术水平，增强市场竞争力。</a:t>
            </a:r>
            <a:endParaRPr altLang="en-US" dirty="0" sz="1200" lang="zh-CN" spc="150">
              <a:solidFill>
                <a:schemeClr val="tx1">
                  <a:lumMod val="85000"/>
                  <a:lumOff val="15000"/>
                </a:schemeClr>
              </a:solidFill>
              <a:latin typeface="+mn-ea"/>
              <a:sym typeface="+mn-ea"/>
            </a:endParaRPr>
          </a:p>
        </p:txBody>
      </p:sp>
      <p:sp>
        <p:nvSpPr>
          <p:cNvPr id="105949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49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49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培养国际化人才：加强人才培养和引进，培养一批具备国际化视野和跨文化沟通能力的人才，为行业发展提供强有力的人才保障。</a:t>
            </a:r>
            <a:endParaRPr altLang="en-US" dirty="0" sz="1200" lang="zh-CN" spc="150">
              <a:solidFill>
                <a:schemeClr val="tx1">
                  <a:lumMod val="85000"/>
                  <a:lumOff val="15000"/>
                </a:schemeClr>
              </a:solidFill>
              <a:latin typeface="+mn-ea"/>
              <a:sym typeface="+mn-ea"/>
            </a:endParaRPr>
          </a:p>
        </p:txBody>
      </p:sp>
      <p:sp>
        <p:nvSpPr>
          <p:cNvPr id="105949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49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50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拓展国际市场：积极拓展国际市场，参与国际竞争，推动国内市场研究与分析开发行业走向世界。</a:t>
            </a:r>
            <a:endParaRPr altLang="en-US" dirty="0" sz="1200" lang="zh-CN" spc="150">
              <a:solidFill>
                <a:schemeClr val="tx1">
                  <a:lumMod val="85000"/>
                  <a:lumOff val="15000"/>
                </a:schemeClr>
              </a:solidFill>
              <a:latin typeface="+mn-ea"/>
              <a:sym typeface="+mn-ea"/>
            </a:endParaRPr>
          </a:p>
        </p:txBody>
      </p:sp>
      <p:sp>
        <p:nvSpPr>
          <p:cNvPr id="105950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950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790" name="标题 1"/>
          <p:cNvSpPr>
            <a:spLocks noGrp="1"/>
          </p:cNvSpPr>
          <p:nvPr>
            <p:ph type="title" idx="2"/>
            <p:custDataLst>
              <p:tags r:id="rId1"/>
            </p:custDataLst>
          </p:nvPr>
        </p:nvSpPr>
        <p:spPr/>
        <p:txBody>
          <a:bodyPr/>
          <a:p>
            <a:r>
              <a:rPr altLang="en-US" lang="zh-CN"/>
              <a:t>结论与建议</a:t>
            </a:r>
            <a:endParaRPr altLang="en-US" lang="zh-CN"/>
          </a:p>
        </p:txBody>
      </p:sp>
      <p:sp>
        <p:nvSpPr>
          <p:cNvPr id="1059792" name="文本占位符 2"/>
          <p:cNvSpPr>
            <a:spLocks noGrp="1"/>
          </p:cNvSpPr>
          <p:nvPr>
            <p:ph type="body" idx="1"/>
            <p:custDataLst>
              <p:tags r:id="rId2"/>
            </p:custDataLst>
          </p:nvPr>
        </p:nvSpPr>
        <p:spPr/>
        <p:txBody>
          <a:bodyPr/>
          <a:p>
            <a:r>
              <a:rPr altLang="en-US" lang="zh-CN"/>
              <a:t>Part Seven</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530" name="标题 2"/>
          <p:cNvSpPr>
            <a:spLocks noGrp="1"/>
          </p:cNvSpPr>
          <p:nvPr>
            <p:ph type="title" idx="44"/>
          </p:nvPr>
        </p:nvSpPr>
        <p:spPr/>
        <p:txBody>
          <a:bodyPr/>
          <a:p>
            <a:r>
              <a:rPr altLang="en-US" lang="zh-CN"/>
              <a:t>工作总结与成果评价</a:t>
            </a:r>
            <a:endParaRPr altLang="en-US" lang="zh-CN"/>
          </a:p>
        </p:txBody>
      </p:sp>
      <p:sp>
        <p:nvSpPr>
          <p:cNvPr id="106053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6053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6053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53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54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未来发展建议与展望</a:t>
            </a:r>
            <a:endParaRPr altLang="en-US" dirty="0" sz="1200" lang="zh-CN" spc="150">
              <a:solidFill>
                <a:srgbClr val="FFFFFF"/>
              </a:solidFill>
              <a:latin typeface="+mn-ea"/>
              <a:sym typeface="+mn-ea"/>
            </a:endParaRPr>
          </a:p>
        </p:txBody>
      </p:sp>
      <p:sp>
        <p:nvSpPr>
          <p:cNvPr id="106054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54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54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行业发展趋势与挑战</a:t>
            </a:r>
            <a:endParaRPr altLang="en-US" dirty="0" sz="1200" lang="zh-CN" spc="150">
              <a:solidFill>
                <a:schemeClr val="tx1">
                  <a:lumMod val="65000"/>
                  <a:lumOff val="35000"/>
                </a:schemeClr>
              </a:solidFill>
              <a:latin typeface="+mn-ea"/>
              <a:sym typeface="+mn-ea"/>
            </a:endParaRPr>
          </a:p>
        </p:txBody>
      </p:sp>
      <p:sp>
        <p:nvSpPr>
          <p:cNvPr id="106054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55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55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2024年市场研究与分析开发行业成果评价</a:t>
            </a:r>
            <a:endParaRPr altLang="en-US" dirty="0" sz="1200" lang="zh-CN" spc="150">
              <a:solidFill>
                <a:srgbClr val="FFFFFF"/>
              </a:solidFill>
              <a:latin typeface="+mn-ea"/>
              <a:sym typeface="+mn-ea"/>
            </a:endParaRPr>
          </a:p>
        </p:txBody>
      </p:sp>
      <p:sp>
        <p:nvSpPr>
          <p:cNvPr id="106055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55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6055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2024年市场研究与分析开发行业工作总结</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60844" name="标题 2"/>
          <p:cNvSpPr>
            <a:spLocks noGrp="1"/>
          </p:cNvSpPr>
          <p:nvPr>
            <p:ph type="title" idx="44"/>
          </p:nvPr>
        </p:nvSpPr>
        <p:spPr/>
        <p:txBody>
          <a:bodyPr/>
          <a:p>
            <a:r>
              <a:rPr altLang="en-US" lang="zh-CN"/>
              <a:t>对未来发展的建议与展望</a:t>
            </a:r>
            <a:endParaRPr altLang="en-US" lang="zh-CN"/>
          </a:p>
        </p:txBody>
      </p:sp>
      <p:sp>
        <p:nvSpPr>
          <p:cNvPr id="106084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84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85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85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85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85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85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86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86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9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86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86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6086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87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87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9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6087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87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87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88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6088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持续关注市场动态，及时调整策略</a:t>
            </a:r>
            <a:endParaRPr altLang="en-US" dirty="0" sz="1200" lang="zh-CN" spc="150">
              <a:solidFill>
                <a:schemeClr val="tx1">
                  <a:lumMod val="65000"/>
                  <a:lumOff val="35000"/>
                </a:schemeClr>
              </a:solidFill>
              <a:latin typeface="+mn-ea"/>
              <a:sym typeface="+mn-ea"/>
            </a:endParaRPr>
          </a:p>
        </p:txBody>
      </p:sp>
      <p:sp>
        <p:nvSpPr>
          <p:cNvPr id="106088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培养人才队伍，提升企业核心竞争力</a:t>
            </a:r>
            <a:endParaRPr altLang="en-US" dirty="0" sz="1200" lang="zh-CN" spc="150">
              <a:solidFill>
                <a:schemeClr val="tx1">
                  <a:lumMod val="65000"/>
                  <a:lumOff val="35000"/>
                </a:schemeClr>
              </a:solidFill>
              <a:latin typeface="+mn-ea"/>
              <a:sym typeface="+mn-ea"/>
            </a:endParaRPr>
          </a:p>
        </p:txBody>
      </p:sp>
      <p:sp>
        <p:nvSpPr>
          <p:cNvPr id="106088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拓展国际市场，扩大品牌影响力</a:t>
            </a:r>
            <a:endParaRPr altLang="en-US" dirty="0" sz="1200" lang="zh-CN" spc="150">
              <a:solidFill>
                <a:schemeClr val="tx1">
                  <a:lumMod val="65000"/>
                  <a:lumOff val="35000"/>
                </a:schemeClr>
              </a:solidFill>
              <a:latin typeface="+mn-ea"/>
              <a:sym typeface="+mn-ea"/>
            </a:endParaRPr>
          </a:p>
        </p:txBody>
      </p:sp>
      <p:sp>
        <p:nvSpPr>
          <p:cNvPr id="106088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加强技术研发，提高产品竞争力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61174" name="标题 3"/>
          <p:cNvSpPr>
            <a:spLocks noGrp="1"/>
          </p:cNvSpPr>
          <p:nvPr>
            <p:ph type="title" idx="2"/>
            <p:custDataLst>
              <p:tags r:id="rId1"/>
            </p:custDataLst>
          </p:nvPr>
        </p:nvSpPr>
        <p:spPr/>
        <p:txBody>
          <a:bodyPr/>
          <a:p>
            <a:r>
              <a:rPr altLang="en-US" lang="zh-CN"/>
              <a:t>感谢您的观看</a:t>
            </a:r>
            <a:endParaRPr altLang="en-US" lang="zh-CN"/>
          </a:p>
        </p:txBody>
      </p:sp>
      <p:sp>
        <p:nvSpPr>
          <p:cNvPr id="1061176" name="文本占位符 4"/>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3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3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7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77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10.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11.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91.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892.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1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2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3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4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5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711_6*l_h_i*1_6_1"/>
  <p:tag name="KSO_WM_TEMPLATE_CATEGORY" val="diagram"/>
  <p:tag name="KSO_WM_TEMPLATE_INDEX" val="2023171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1"/>
  <p:tag name="KSO_WM_UNIT_FILL_TYPE" val="1"/>
  <p:tag name="KSO_WM_UNIT_FILL_FORE_SCHEMECOLOR_INDEX" val="5"/>
  <p:tag name="KSO_WM_UNIT_FILL_FORE_SCHEMECOLOR_INDEX_BRIGHTNESS" val="-0.7"/>
  <p:tag name="KSO_WM_DIAGRAM_MAX_ITEMCNT" val="6"/>
  <p:tag name="KSO_WM_DIAGRAM_MIN_ITEMCNT" val="1"/>
  <p:tag name="KSO_WM_DIAGRAM_VIRTUALLY_FRAME" val="{&quot;height&quot;:395.45,&quot;width&quot;:404.90000000000003}"/>
  <p:tag name="KSO_WM_DIAGRAM_COLOR_MATCH_VALUE" val="{&quot;shape&quot;:{&quot;fill&quot;:{&quot;solid&quot;:{&quot;brightness&quot;:-0.699999988079071,&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3"/>
  <p:tag name="KSO_WM_UNIT_ID" val="diagram20231711_6*l_h_i*1_1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2"/>
  <p:tag name="KSO_WM_UNIT_ID" val="diagram20231711_6*l_h_i*1_1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11_6*l_h_f*1_1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11_6*l_h_a*1_1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3"/>
  <p:tag name="KSO_WM_UNIT_ID" val="diagram20231711_6*l_h_i*1_2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2"/>
  <p:tag name="KSO_WM_UNIT_ID" val="diagram20231711_6*l_h_i*1_2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11_6*l_h_f*1_2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11_6*l_h_a*1_2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3"/>
  <p:tag name="KSO_WM_UNIT_ID" val="diagram20231711_6*l_h_i*1_3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2"/>
  <p:tag name="KSO_WM_UNIT_ID" val="diagram20231711_6*l_h_i*1_3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11_6*l_h_f*1_3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11_6*l_h_a*1_3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3"/>
  <p:tag name="KSO_WM_UNIT_ID" val="diagram20231711_6*l_h_i*1_4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2"/>
  <p:tag name="KSO_WM_UNIT_ID" val="diagram20231711_6*l_h_i*1_4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11_6*l_h_f*1_4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11_6*l_h_a*1_4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5_3"/>
  <p:tag name="KSO_WM_UNIT_ID" val="diagram20231711_6*l_h_i*1_5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5_2"/>
  <p:tag name="KSO_WM_UNIT_ID" val="diagram20231711_6*l_h_i*1_5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711_6*l_h_f*1_5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711_6*l_h_a*1_5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6_3"/>
  <p:tag name="KSO_WM_UNIT_ID" val="diagram20231711_6*l_h_i*1_6_3"/>
  <p:tag name="KSO_WM_TEMPLATE_CATEGORY" val="diagram"/>
  <p:tag name="KSO_WM_TEMPLATE_INDEX" val="20231711"/>
  <p:tag name="KSO_WM_UNIT_LAYERLEVEL" val="1_1_1"/>
  <p:tag name="KSO_WM_TAG_VERSION" val="3.0"/>
  <p:tag name="KSO_WM_BEAUTIFY_FLAG" val="#wm#"/>
  <p:tag name="KSO_WM_UNIT_COLOR_SCHEME_SHAPE_ID" val="9"/>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6_2"/>
  <p:tag name="KSO_WM_UNIT_ID" val="diagram20231711_6*l_h_i*1_6_2"/>
  <p:tag name="KSO_WM_TEMPLATE_CATEGORY" val="diagram"/>
  <p:tag name="KSO_WM_TEMPLATE_INDEX" val="20231711"/>
  <p:tag name="KSO_WM_UNIT_LAYERLEVEL" val="1_1_1"/>
  <p:tag name="KSO_WM_TAG_VERSION" val="3.0"/>
  <p:tag name="KSO_WM_BEAUTIFY_FLAG" val="#wm#"/>
  <p:tag name="KSO_WM_UNIT_COLOR_SCHEME_SHAPE_ID" val="10"/>
  <p:tag name="KSO_WM_UNIT_COLOR_SCHEME_PARENT_PAGE" val="0_1"/>
  <p:tag name="KSO_WM_UNIT_DECOLORIZATION" val="1"/>
  <p:tag name="KSO_WM_DIAGRAM_VERSION" val="3"/>
  <p:tag name="KSO_WM_DIAGRAM_COLOR_TRICK" val="1"/>
  <p:tag name="KSO_WM_DIAGRAM_COLOR_TEXT_CAN_REMOVE" val="n"/>
  <p:tag name="KSO_WM_DIAGRAM_GROUP_CODE" val="l1-1"/>
  <p:tag name="KSO_WM_UNIT_FILL_TYPE" val="1"/>
  <p:tag name="KSO_WM_UNIT_FILL_FORE_SCHEMECOLOR_INDEX" val="14"/>
  <p:tag name="KSO_WM_UNIT_FILL_FORE_SCHEMECOLOR_INDEX_BRIGHTNESS" val="0"/>
  <p:tag name="KSO_WM_DIAGRAM_MAX_ITEMCNT" val="6"/>
  <p:tag name="KSO_WM_DIAGRAM_MIN_ITEMCNT" val="1"/>
  <p:tag name="KSO_WM_DIAGRAM_VIRTUALLY_FRAME" val="{&quot;height&quot;:395.45,&quot;width&quot;:404.90000000000003}"/>
  <p:tag name="KSO_WM_DIAGRAM_COLOR_MATCH_VALUE" val="{&quot;shape&quot;:{&quot;fill&quot;:{&quot;solid&quot;:{&quot;brightness&quot;:0,&quot;colorType&quot;:1,&quot;foreColorIndex&quot;:14,&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711_6*l_h_f*1_6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711_6*l_h_a*1_6_1"/>
  <p:tag name="KSO_WM_TEMPLATE_CATEGORY" val="diagram"/>
  <p:tag name="KSO_WM_TEMPLATE_INDEX" val="2023171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项标题"/>
  <p:tag name="KSO_WM_UNIT_TEXT_FILL_FORE_SCHEMECOLOR_INDEX" val="1"/>
  <p:tag name="KSO_WM_UNIT_TEXT_FILL_TYPE" val="1"/>
  <p:tag name="KSO_WM_DIAGRAM_MAX_ITEMCNT" val="6"/>
  <p:tag name="KSO_WM_DIAGRAM_MIN_ITEMCNT" val="1"/>
  <p:tag name="KSO_WM_DIAGRAM_VIRTUALLY_FRAME" val="{&quot;height&quot;:395.45,&quot;width&quot;:404.900000000000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42.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43.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9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1027.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even"/>
</p:tagLst>
</file>

<file path=ppt/tags/tag1028.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10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7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74.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2023-12-17T23:11:04Z</dcterms:created>
  <dcterms:modified xsi:type="dcterms:W3CDTF">2023-12-17T23:11:04Z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0d6de0dc428c432c88096f5fdee23a06_21</vt:lpwstr>
  </property>
</Properties>
</file>