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88" r:id="rId1"/>
    <p:sldMasterId id="2147486325" r:id="rId2"/>
  </p:sldMasterIdLst>
  <p:notesMasterIdLst>
    <p:notesMasterId r:id="rId3"/>
  </p:notesMasterIdLst>
  <p:sldIdLst>
    <p:sldId id="1499" r:id="rId4"/>
    <p:sldId id="1504" r:id="rId5"/>
    <p:sldId id="1508" r:id="rId6"/>
    <p:sldId id="1511" r:id="rId7"/>
    <p:sldId id="1514" r:id="rId8"/>
    <p:sldId id="1517" r:id="rId9"/>
    <p:sldId id="1520" r:id="rId10"/>
    <p:sldId id="1523" r:id="rId11"/>
    <p:sldId id="1526" r:id="rId12"/>
    <p:sldId id="1529" r:id="rId13"/>
    <p:sldId id="1532" r:id="rId14"/>
    <p:sldId id="1535" r:id="rId15"/>
    <p:sldId id="1538" r:id="rId16"/>
    <p:sldId id="1541" r:id="rId17"/>
    <p:sldId id="1544" r:id="rId18"/>
    <p:sldId id="1547" r:id="rId19"/>
    <p:sldId id="1550" r:id="rId20"/>
    <p:sldId id="1553" r:id="rId21"/>
    <p:sldId id="1556" r:id="rId22"/>
    <p:sldId id="1559" r:id="rId23"/>
    <p:sldId id="1562" r:id="rId24"/>
    <p:sldId id="1565" r:id="rId25"/>
    <p:sldId id="1568" r:id="rId26"/>
    <p:sldId id="1571" r:id="rId27"/>
    <p:sldId id="1574" r:id="rId28"/>
    <p:sldId id="1577" r:id="rId29"/>
    <p:sldId id="1580" r:id="rId30"/>
    <p:sldId id="1583"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5" name="幻灯片图像占位符 1"/>
          <p:cNvSpPr>
            <a:spLocks noChangeAspect="1" noRot="1" noGrp="1"/>
          </p:cNvSpPr>
          <p:nvPr>
            <p:ph type="sldImg"/>
          </p:nvPr>
        </p:nvSpPr>
        <p:spPr/>
      </p:sp>
      <p:sp>
        <p:nvSpPr>
          <p:cNvPr id="1048657" name="备注占位符 2"/>
          <p:cNvSpPr>
            <a:spLocks noGrp="1"/>
          </p:cNvSpPr>
          <p:nvPr>
            <p:ph type="body" idx="1"/>
          </p:nvPr>
        </p:nvSpPr>
        <p:spPr/>
        <p:txBody>
          <a:bodyPr/>
          <a:p>
            <a:endParaRPr altLang="en-US" dirty="0" lang="zh-CN"/>
          </a:p>
        </p:txBody>
      </p:sp>
      <p:sp>
        <p:nvSpPr>
          <p:cNvPr id="104865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pn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image" Target="../media/image4.png"/><Relationship Id="rId9" Type="http://schemas.openxmlformats.org/officeDocument/2006/relationships/tags" Target="../tags/tag22.xml"/><Relationship Id="rId10" Type="http://schemas.openxmlformats.org/officeDocument/2006/relationships/tags" Target="../tags/tag23.xml"/><Relationship Id="rId11" Type="http://schemas.openxmlformats.org/officeDocument/2006/relationships/tags" Target="../tags/tag24.xml"/><Relationship Id="rId12" Type="http://schemas.openxmlformats.org/officeDocument/2006/relationships/tags" Target="../tags/tag25.xml"/><Relationship Id="rId13" Type="http://schemas.openxmlformats.org/officeDocument/2006/relationships/tags" Target="../tags/tag26.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image" Target="../media/image5.png"/><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tags" Target="../tags/tag31.xml"/><Relationship Id="rId8" Type="http://schemas.openxmlformats.org/officeDocument/2006/relationships/tags" Target="../tags/tag32.xml"/><Relationship Id="rId9" Type="http://schemas.openxmlformats.org/officeDocument/2006/relationships/tags" Target="../tags/tag33.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tags" Target="../tags/tag41.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2.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tags" Target="../tags/tag51.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pn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tags" Target="../tags/tag57.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image" Target="../media/image2.png"/><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pn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2.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1.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tags" Target="../tags/tag79.xml"/><Relationship Id="rId8" Type="http://schemas.openxmlformats.org/officeDocument/2006/relationships/tags" Target="../tags/tag80.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9" descr="VCG41N1373297067 [转换]"/>
          <p:cNvPicPr>
            <a:picLocks noChangeAspect="1"/>
          </p:cNvPicPr>
          <p:nvPr>
            <p:custDataLst>
              <p:tags r:id="rId1"/>
            </p:custDataLst>
          </p:nvPr>
        </p:nvPicPr>
        <p:blipFill>
          <a:blip xmlns:r="http://schemas.openxmlformats.org/officeDocument/2006/relationships" r:embed="rId2"/>
          <a:srcRect/>
          <a:stretch>
            <a:fillRect/>
          </a:stretch>
        </p:blipFill>
        <p:spPr>
          <a:xfrm>
            <a:off x="0" y="-1270"/>
            <a:ext cx="12192635" cy="6859270"/>
          </a:xfrm>
          <a:prstGeom prst="rect"/>
        </p:spPr>
      </p:pic>
      <p:sp>
        <p:nvSpPr>
          <p:cNvPr id="1048666" name="副标题"/>
          <p:cNvSpPr txBox="1">
            <a:spLocks noGrp="1"/>
          </p:cNvSpPr>
          <p:nvPr>
            <p:ph type="body" idx="4" hasCustomPrompt="1"/>
            <p:custDataLst>
              <p:tags r:id="rId3"/>
            </p:custDataLst>
          </p:nvPr>
        </p:nvSpPr>
        <p:spPr>
          <a:xfrm>
            <a:off x="1090295" y="4211955"/>
            <a:ext cx="8445500" cy="609600"/>
          </a:xfrm>
          <a:prstGeom prst="rect"/>
          <a:noFill/>
        </p:spPr>
        <p:txBody>
          <a:bodyPr anchor="t" anchorCtr="0" bIns="45720" lIns="91440" rIns="91440" rtlCol="0" tIns="45720" wrap="square">
            <a:normAutofit/>
          </a:bodyPr>
          <a:lstStyle>
            <a:lvl1pPr algn="l" defTabSz="914400" eaLnBrk="1" fontAlgn="ctr" hangingPunct="1" latinLnBrk="0" marL="0" marR="0" rtl="0">
              <a:lnSpc>
                <a:spcPct val="100000"/>
              </a:lnSpc>
              <a:buClrTx/>
              <a:buSzTx/>
              <a:buFontTx/>
              <a:buNone/>
              <a:defRPr baseline="0" b="0" cap="none" sz="2000" i="0" kern="1200" kumimoji="0" noProof="1" normalizeH="0" spc="0" strike="noStrike" u="none">
                <a:solidFill>
                  <a:schemeClr val="tx1"/>
                </a:solidFill>
                <a:latin typeface="+mj-ea"/>
                <a:ea typeface="+mj-ea"/>
                <a:cs typeface="+mn-lt"/>
                <a:sym typeface="+mn-ea"/>
              </a:defRPr>
            </a:lvl1pPr>
          </a:lstStyle>
          <a:p>
            <a:pPr fontAlgn="ctr" lvl="0">
              <a:lnSpc>
                <a:spcPct val="100000"/>
              </a:lnSpc>
            </a:pPr>
            <a:r>
              <a:rPr dirty="0">
                <a:sym typeface="+mn-ea"/>
              </a:rPr>
              <a:t>单击此处编辑母版副标题样式</a:t>
            </a:r>
            <a:endParaRPr dirty="0">
              <a:sym typeface="+mn-ea"/>
            </a:endParaRPr>
          </a:p>
        </p:txBody>
      </p:sp>
      <p:cxnSp>
        <p:nvCxnSpPr>
          <p:cNvPr id="3145731" name="直接连接符 18"/>
          <p:cNvCxnSpPr>
            <a:cxnSpLocks/>
          </p:cNvCxnSpPr>
          <p:nvPr>
            <p:custDataLst>
              <p:tags r:id="rId4"/>
            </p:custDataLst>
          </p:nvPr>
        </p:nvCxnSpPr>
        <p:spPr>
          <a:xfrm flipV="1">
            <a:off x="889318" y="2575243"/>
            <a:ext cx="0" cy="3109595"/>
          </a:xfrm>
          <a:prstGeom prst="line"/>
          <a:ln w="12700">
            <a:gradFill>
              <a:gsLst>
                <a:gs pos="0">
                  <a:schemeClr val="accent1">
                    <a:alpha val="0"/>
                  </a:schemeClr>
                </a:gs>
                <a:gs pos="100000">
                  <a:schemeClr val="accent1"/>
                </a:gs>
              </a:gsLst>
              <a:lin ang="5400000" scaled="0"/>
            </a:gradFill>
            <a:headEnd type="none"/>
            <a:tailEnd type="oval"/>
          </a:ln>
        </p:spPr>
        <p:style>
          <a:lnRef idx="1">
            <a:schemeClr val="accent1"/>
          </a:lnRef>
          <a:fillRef idx="0">
            <a:schemeClr val="accent1"/>
          </a:fillRef>
          <a:effectRef idx="0">
            <a:schemeClr val="accent1"/>
          </a:effectRef>
          <a:fontRef idx="minor">
            <a:schemeClr val="tx1"/>
          </a:fontRef>
        </p:style>
      </p:cxnSp>
      <p:sp>
        <p:nvSpPr>
          <p:cNvPr id="1048668" name="标题"/>
          <p:cNvSpPr txBox="1">
            <a:spLocks noGrp="1"/>
          </p:cNvSpPr>
          <p:nvPr>
            <p:ph type="title" idx="2"/>
            <p:custDataLst>
              <p:tags r:id="rId5"/>
            </p:custDataLst>
          </p:nvPr>
        </p:nvSpPr>
        <p:spPr>
          <a:xfrm>
            <a:off x="1090295" y="1407795"/>
            <a:ext cx="8445500" cy="2741930"/>
          </a:xfrm>
          <a:prstGeom prst="rect"/>
          <a:noFill/>
        </p:spPr>
        <p:txBody>
          <a:bodyPr anchor="b" anchorCtr="0" bIns="45720" lIns="91440" rIns="91440" rtlCol="0" tIns="45720" wrap="square">
            <a:normAutofit/>
          </a:bodyPr>
          <a:lstStyle>
            <a:lvl1pPr algn="l" defTabSz="914400" eaLnBrk="1" fontAlgn="ctr" hangingPunct="1" latinLnBrk="0" marL="0" marR="0" rtl="0">
              <a:lnSpc>
                <a:spcPct val="100000"/>
              </a:lnSpc>
              <a:buClrTx/>
              <a:buSzTx/>
              <a:buFontTx/>
              <a:buNone/>
              <a:defRPr altLang="en-US" baseline="0" b="1" cap="none" dirty="0" sz="5000" i="0" kern="1200" kumimoji="0" lang="zh-CN" noProof="1" normalizeH="0" spc="0" strike="noStrike" u="none">
                <a:gradFill>
                  <a:gsLst>
                    <a:gs pos="0">
                      <a:schemeClr val="accent1">
                        <a:lumMod val="20000"/>
                        <a:lumOff val="80000"/>
                      </a:schemeClr>
                    </a:gs>
                    <a:gs pos="100000">
                      <a:schemeClr val="accent1"/>
                    </a:gs>
                  </a:gsLst>
                  <a:lin ang="5820000" scaled="0"/>
                </a:gradFill>
                <a:latin typeface="+mj-ea"/>
                <a:ea typeface="+mj-ea"/>
                <a:cs typeface="宋体" pitchFamily="2" charset="-122"/>
                <a:sym typeface="+mn-ea"/>
              </a:defRPr>
            </a:lvl1pPr>
          </a:lstStyle>
          <a:p>
            <a:pPr fontAlgn="ctr" lvl="0">
              <a:lnSpc>
                <a:spcPct val="100000"/>
              </a:lnSpc>
            </a:pPr>
            <a:r>
              <a:rPr dirty="0">
                <a:sym typeface="+mn-ea"/>
              </a:rPr>
              <a:t>单击此处编辑母版标题样式</a:t>
            </a:r>
            <a:endParaRPr dirty="0">
              <a:sym typeface="+mn-ea"/>
            </a:endParaRPr>
          </a:p>
        </p:txBody>
      </p:sp>
      <p:sp>
        <p:nvSpPr>
          <p:cNvPr id="1048670" name="文本占位符 6"/>
          <p:cNvSpPr>
            <a:spLocks noGrp="1"/>
          </p:cNvSpPr>
          <p:nvPr>
            <p:ph type="body" idx="1" hasCustomPrompt="1"/>
            <p:custDataLst>
              <p:tags r:id="rId6"/>
            </p:custDataLst>
          </p:nvPr>
        </p:nvSpPr>
        <p:spPr>
          <a:xfrm>
            <a:off x="1148080" y="5031105"/>
            <a:ext cx="1777365" cy="445770"/>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400" i="0" kern="1200" kumimoji="0" lang="zh-CN" noProof="1" normalizeH="0" spc="0" strike="noStrike" u="none">
                <a:solidFill>
                  <a:schemeClr val="lt1">
                    <a:lumMod val="100000"/>
                  </a:schemeClr>
                </a:solidFill>
                <a:latin typeface="+mj-ea"/>
                <a:ea typeface="+mj-ea"/>
                <a:cs typeface="宋体" pitchFamily="2" charset="-122"/>
                <a:sym typeface="+mn-ea"/>
              </a:defRPr>
            </a:lvl1pPr>
          </a:lstStyle>
          <a:p>
            <a:pPr algn="ctr" lvl="0"/>
            <a:r>
              <a:rPr dirty="0">
                <a:sym typeface="+mn-ea"/>
              </a:rPr>
              <a:t>单击此处编辑文本</a:t>
            </a:r>
            <a:endParaRPr dirty="0">
              <a:sym typeface="+mn-ea"/>
            </a:endParaRPr>
          </a:p>
        </p:txBody>
      </p:sp>
      <p:sp>
        <p:nvSpPr>
          <p:cNvPr id="104867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67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678" name="标题"/>
          <p:cNvSpPr txBox="1">
            <a:spLocks noGrp="1"/>
          </p:cNvSpPr>
          <p:nvPr>
            <p:ph type="title" idx="3"/>
            <p:custDataLst>
              <p:tags r:id="rId3"/>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n-ea"/>
                <a:ea typeface="+mn-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cxnSp>
        <p:nvCxnSpPr>
          <p:cNvPr id="3145733" name="直接连接符 173"/>
          <p:cNvCxnSpPr>
            <a:cxnSpLocks/>
          </p:cNvCxnSpPr>
          <p:nvPr>
            <p:custDataLst>
              <p:tags r:id="rId4"/>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680" name="正文"/>
          <p:cNvSpPr txBox="1">
            <a:spLocks noGrp="1"/>
          </p:cNvSpPr>
          <p:nvPr>
            <p:ph idx="1" hasCustomPrompt="1"/>
            <p:custDataLst>
              <p:tags r:id="rId5"/>
            </p:custDataLst>
          </p:nvPr>
        </p:nvSpPr>
        <p:spPr>
          <a:xfrm>
            <a:off x="608330" y="1393190"/>
            <a:ext cx="10968990" cy="485648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68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68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10" descr="未标题-2"/>
          <p:cNvPicPr>
            <a:picLocks noChangeAspect="1"/>
          </p:cNvPicPr>
          <p:nvPr>
            <p:custDataLst>
              <p:tags r:id="rId1"/>
            </p:custDataLst>
          </p:nvPr>
        </p:nvPicPr>
        <p:blipFill>
          <a:blip xmlns:r="http://schemas.openxmlformats.org/officeDocument/2006/relationships" r:embed="rId2"/>
          <a:srcRect t="15482" b="6231"/>
          <a:stretch>
            <a:fillRect/>
          </a:stretch>
        </p:blipFill>
        <p:spPr>
          <a:xfrm>
            <a:off x="635" y="0"/>
            <a:ext cx="12191365" cy="6858000"/>
          </a:xfrm>
          <a:prstGeom prst="rect"/>
        </p:spPr>
      </p:pic>
      <p:sp>
        <p:nvSpPr>
          <p:cNvPr id="1048688" name="副标题"/>
          <p:cNvSpPr txBox="1">
            <a:spLocks noGrp="1"/>
          </p:cNvSpPr>
          <p:nvPr>
            <p:ph type="body" idx="7" hasCustomPrompt="1"/>
            <p:custDataLst>
              <p:tags r:id="rId3"/>
            </p:custDataLst>
          </p:nvPr>
        </p:nvSpPr>
        <p:spPr>
          <a:xfrm>
            <a:off x="4165600" y="1511300"/>
            <a:ext cx="3860800" cy="460375"/>
          </a:xfrm>
          <a:prstGeom prst="rect"/>
          <a:noFill/>
        </p:spPr>
        <p:txBody>
          <a:bodyPr anchor="t" bIns="45720" lIns="91440" rIns="91440" rtlCol="0" tIns="45720" wrap="square">
            <a:normAutofit/>
          </a:bodyPr>
          <a:lstStyle>
            <a:lvl1pPr algn="ctr" defTabSz="914400" eaLnBrk="1" fontAlgn="auto" hangingPunct="1" latinLnBrk="0" lvl="0" marL="0" marR="0" rtl="0">
              <a:lnSpc>
                <a:spcPct val="100000"/>
              </a:lnSpc>
              <a:buClrTx/>
              <a:buSzTx/>
              <a:buFontTx/>
              <a:buNone/>
              <a:defRPr altLang="zh-CN" baseline="0" b="0" cap="none" dirty="0" sz="2400" i="0" kern="1200" kumimoji="0" lang="en-US" noProof="1" normalizeH="0" spc="0" strike="noStrike" u="none">
                <a:gradFill>
                  <a:gsLst>
                    <a:gs pos="0">
                      <a:schemeClr val="tx1"/>
                    </a:gs>
                    <a:gs pos="100000">
                      <a:schemeClr val="accent1"/>
                    </a:gs>
                  </a:gsLst>
                  <a:lin ang="5820000" scaled="0"/>
                </a:gradFill>
                <a:latin typeface="+mn-lt"/>
                <a:ea typeface="宋体" pitchFamily="2" charset="-122"/>
                <a:cs typeface="+mn-lt"/>
                <a:sym typeface="思源宋体 CN Heavy" panose="02020900000000000000" charset="-122"/>
              </a:defRPr>
            </a:lvl1pPr>
          </a:lstStyle>
          <a:p>
            <a:pPr algn="ctr" lvl="0">
              <a:buClrTx/>
              <a:buSzTx/>
              <a:buFontTx/>
            </a:pPr>
            <a:r>
              <a:rPr dirty="0" err="1">
                <a:sym typeface="+mn-ea"/>
              </a:rPr>
              <a:t>单击此处编辑副标题</a:t>
            </a:r>
            <a:endParaRPr dirty="0">
              <a:sym typeface="+mn-ea"/>
            </a:endParaRPr>
          </a:p>
        </p:txBody>
      </p:sp>
      <p:sp>
        <p:nvSpPr>
          <p:cNvPr id="1048690" name="标题"/>
          <p:cNvSpPr txBox="1">
            <a:spLocks noGrp="1"/>
          </p:cNvSpPr>
          <p:nvPr>
            <p:ph type="title" idx="6" hasCustomPrompt="1"/>
            <p:custDataLst>
              <p:tags r:id="rId4"/>
            </p:custDataLst>
          </p:nvPr>
        </p:nvSpPr>
        <p:spPr>
          <a:xfrm>
            <a:off x="3353435" y="221615"/>
            <a:ext cx="5485765" cy="1343660"/>
          </a:xfrm>
          <a:prstGeom prst="rect"/>
          <a:noFill/>
        </p:spPr>
        <p:txBody>
          <a:bodyPr anchor="b" anchorCtr="0" bIns="45720" lIns="91440" rIns="91440" rtlCol="0" tIns="45720" wrap="none">
            <a:normAutofit/>
          </a:bodyPr>
          <a:lstStyle>
            <a:lvl1pPr algn="ctr" defTabSz="914400" eaLnBrk="1" fontAlgn="auto" hangingPunct="1" latinLnBrk="0" lvl="0" marL="0" marR="0" rtl="0">
              <a:lnSpc>
                <a:spcPct val="130000"/>
              </a:lnSpc>
              <a:buClrTx/>
              <a:buSzTx/>
              <a:buFontTx/>
              <a:buNone/>
              <a:defRPr altLang="en-US" baseline="0" b="1" cap="none" dirty="0" sz="5600" i="0" kern="1200" kumimoji="0" lang="zh-CN" noProof="1" normalizeH="0" spc="0" strike="noStrike" u="none">
                <a:gradFill>
                  <a:gsLst>
                    <a:gs pos="0">
                      <a:schemeClr val="tx1"/>
                    </a:gs>
                    <a:gs pos="100000">
                      <a:schemeClr val="accent1"/>
                    </a:gs>
                  </a:gsLst>
                  <a:lin ang="5820000" scaled="0"/>
                </a:gradFill>
                <a:effectLst/>
                <a:latin typeface="+mj-ea"/>
                <a:ea typeface="+mj-ea"/>
                <a:cs typeface="宋体" pitchFamily="2" charset="-122"/>
                <a:sym typeface="+mn-ea"/>
              </a:defRPr>
            </a:lvl1pPr>
          </a:lstStyle>
          <a:p>
            <a:pPr algn="ctr" lvl="0">
              <a:lnSpc>
                <a:spcPct val="130000"/>
              </a:lnSpc>
              <a:buClrTx/>
              <a:buSzTx/>
              <a:buFontTx/>
            </a:pPr>
            <a:r>
              <a:rPr dirty="0">
                <a:sym typeface="+mn-ea"/>
              </a:rPr>
              <a:t>单击编辑标题</a:t>
            </a:r>
            <a:endParaRPr dirty="0">
              <a:sym typeface="+mn-ea"/>
            </a:endParaRPr>
          </a:p>
        </p:txBody>
      </p:sp>
      <p:cxnSp>
        <p:nvCxnSpPr>
          <p:cNvPr id="3145735" name="直接连接符 11"/>
          <p:cNvCxnSpPr>
            <a:cxnSpLocks/>
          </p:cNvCxnSpPr>
          <p:nvPr>
            <p:custDataLst>
              <p:tags r:id="rId5"/>
            </p:custDataLst>
          </p:nvPr>
        </p:nvCxnSpPr>
        <p:spPr>
          <a:xfrm>
            <a:off x="7194550" y="1739900"/>
            <a:ext cx="1149350" cy="0"/>
          </a:xfrm>
          <a:prstGeom prst="line"/>
          <a:noFill/>
          <a:ln w="12700" cap="flat" cmpd="sng" algn="ctr">
            <a:gradFill>
              <a:gsLst>
                <a:gs pos="0">
                  <a:schemeClr val="bg1">
                    <a:alpha val="0"/>
                  </a:schemeClr>
                </a:gs>
                <a:gs pos="100000">
                  <a:schemeClr val="accent1"/>
                </a:gs>
              </a:gsLst>
              <a:lin ang="10200000" scaled="1"/>
            </a:gradFill>
            <a:prstDash val="solid"/>
            <a:miter lim="800000"/>
            <a:headEnd type="oval"/>
            <a:tailEnd type="none"/>
          </a:ln>
          <a:effectLst/>
        </p:spPr>
      </p:cxnSp>
      <p:cxnSp>
        <p:nvCxnSpPr>
          <p:cNvPr id="3145737" name="直接连接符 7"/>
          <p:cNvCxnSpPr>
            <a:cxnSpLocks/>
          </p:cNvCxnSpPr>
          <p:nvPr>
            <p:custDataLst>
              <p:tags r:id="rId6"/>
            </p:custDataLst>
          </p:nvPr>
        </p:nvCxnSpPr>
        <p:spPr>
          <a:xfrm>
            <a:off x="3912235" y="1740535"/>
            <a:ext cx="1149350" cy="0"/>
          </a:xfrm>
          <a:prstGeom prst="line"/>
          <a:noFill/>
          <a:ln w="12700" cap="flat" cmpd="sng" algn="ctr">
            <a:gradFill>
              <a:gsLst>
                <a:gs pos="0">
                  <a:schemeClr val="bg1">
                    <a:alpha val="0"/>
                  </a:schemeClr>
                </a:gs>
                <a:gs pos="100000">
                  <a:schemeClr val="accent1"/>
                </a:gs>
              </a:gsLst>
              <a:lin ang="20940000" scaled="1"/>
            </a:gradFill>
            <a:prstDash val="solid"/>
            <a:miter lim="800000"/>
            <a:tailEnd type="oval"/>
          </a:ln>
          <a:effectLst/>
        </p:spPr>
      </p:cxnSp>
      <p:pic>
        <p:nvPicPr>
          <p:cNvPr id="2097161" name="图片 5" descr="00VCG41N1373297067 [转换]"/>
          <p:cNvPicPr>
            <a:picLocks noChangeAspect="1"/>
          </p:cNvPicPr>
          <p:nvPr>
            <p:custDataLst>
              <p:tags r:id="rId7"/>
            </p:custDataLst>
          </p:nvPr>
        </p:nvPicPr>
        <p:blipFill>
          <a:blip xmlns:r="http://schemas.openxmlformats.org/officeDocument/2006/relationships" r:embed="rId8"/>
          <a:stretch>
            <a:fillRect/>
          </a:stretch>
        </p:blipFill>
        <p:spPr>
          <a:xfrm>
            <a:off x="3955415" y="5412740"/>
            <a:ext cx="920750" cy="920750"/>
          </a:xfrm>
          <a:prstGeom prst="rect"/>
        </p:spPr>
      </p:pic>
      <p:pic>
        <p:nvPicPr>
          <p:cNvPr id="2097163" name="图片 6" descr="00VCG41N1373297067 [转换]"/>
          <p:cNvPicPr>
            <a:picLocks noChangeAspect="1"/>
          </p:cNvPicPr>
          <p:nvPr>
            <p:custDataLst>
              <p:tags r:id="rId9"/>
            </p:custDataLst>
          </p:nvPr>
        </p:nvPicPr>
        <p:blipFill>
          <a:blip xmlns:r="http://schemas.openxmlformats.org/officeDocument/2006/relationships" r:embed="rId8">
            <a:alphaModFix amt="78000"/>
          </a:blip>
          <a:stretch>
            <a:fillRect/>
          </a:stretch>
        </p:blipFill>
        <p:spPr>
          <a:xfrm>
            <a:off x="5061585" y="5986780"/>
            <a:ext cx="649605" cy="649605"/>
          </a:xfrm>
          <a:prstGeom prst="rect"/>
        </p:spPr>
      </p:pic>
      <p:pic>
        <p:nvPicPr>
          <p:cNvPr id="2097165" name="图片 53" descr="00VCG41N1373297067 [转换]"/>
          <p:cNvPicPr>
            <a:picLocks noChangeAspect="1"/>
          </p:cNvPicPr>
          <p:nvPr>
            <p:custDataLst>
              <p:tags r:id="rId10"/>
            </p:custDataLst>
          </p:nvPr>
        </p:nvPicPr>
        <p:blipFill>
          <a:blip xmlns:r="http://schemas.openxmlformats.org/officeDocument/2006/relationships" r:embed="rId8">
            <a:alphaModFix amt="80000"/>
          </a:blip>
          <a:stretch>
            <a:fillRect/>
          </a:stretch>
        </p:blipFill>
        <p:spPr>
          <a:xfrm>
            <a:off x="8540115" y="5334000"/>
            <a:ext cx="412750" cy="412750"/>
          </a:xfrm>
          <a:prstGeom prst="rect"/>
        </p:spPr>
      </p:pic>
      <p:sp>
        <p:nvSpPr>
          <p:cNvPr id="1048692" name="日期占位符 2"/>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9" descr="VCG41N1373297067 [转换]"/>
          <p:cNvPicPr>
            <a:picLocks noChangeAspect="1"/>
          </p:cNvPicPr>
          <p:nvPr>
            <p:custDataLst>
              <p:tags r:id="rId1"/>
            </p:custDataLst>
          </p:nvPr>
        </p:nvPicPr>
        <p:blipFill>
          <a:blip xmlns:r="http://schemas.openxmlformats.org/officeDocument/2006/relationships" r:embed="rId2"/>
          <a:srcRect t="24590" r="22213" b="3704"/>
          <a:stretch>
            <a:fillRect/>
          </a:stretch>
        </p:blipFill>
        <p:spPr>
          <a:xfrm flipH="1" flipV="1">
            <a:off x="0" y="0"/>
            <a:ext cx="12192635" cy="6858000"/>
          </a:xfrm>
          <a:prstGeom prst="rect"/>
        </p:spPr>
      </p:pic>
      <p:pic>
        <p:nvPicPr>
          <p:cNvPr id="2097169" name="图片 8" descr="0VCG41N1373297067 [转换]"/>
          <p:cNvPicPr>
            <a:picLocks noChangeAspect="1"/>
          </p:cNvPicPr>
          <p:nvPr>
            <p:custDataLst>
              <p:tags r:id="rId3"/>
            </p:custDataLst>
          </p:nvPr>
        </p:nvPicPr>
        <p:blipFill>
          <a:blip xmlns:r="http://schemas.openxmlformats.org/officeDocument/2006/relationships" r:embed="rId4"/>
          <a:srcRect/>
          <a:stretch>
            <a:fillRect/>
          </a:stretch>
        </p:blipFill>
        <p:spPr>
          <a:xfrm>
            <a:off x="8620125" y="22225"/>
            <a:ext cx="3546475" cy="2612390"/>
          </a:xfrm>
          <a:prstGeom prst="rect"/>
        </p:spPr>
      </p:pic>
      <p:sp>
        <p:nvSpPr>
          <p:cNvPr id="1048698" name="节编号"/>
          <p:cNvSpPr txBox="1">
            <a:spLocks noGrp="1"/>
          </p:cNvSpPr>
          <p:nvPr>
            <p:ph type="body" idx="2" hasCustomPrompt="1"/>
            <p:custDataLst>
              <p:tags r:id="rId5"/>
            </p:custDataLst>
          </p:nvPr>
        </p:nvSpPr>
        <p:spPr>
          <a:xfrm>
            <a:off x="5153025" y="1303655"/>
            <a:ext cx="5520055" cy="1845945"/>
          </a:xfrm>
          <a:prstGeom prst="rect"/>
          <a:noFill/>
        </p:spPr>
        <p:txBody>
          <a:bodyPr anchor="b" anchorCtr="0" bIns="45720" lIns="91440" rIns="91440" rtlCol="0" tIns="45720" wrap="square">
            <a:noAutofit/>
          </a:bodyPr>
          <a:lstStyle>
            <a:lvl1pPr algn="l" defTabSz="914400" eaLnBrk="1" fontAlgn="auto" hangingPunct="1" latinLnBrk="0" lvl="0" marL="0" marR="0" rtl="0">
              <a:lnSpc>
                <a:spcPct val="100000"/>
              </a:lnSpc>
              <a:buClrTx/>
              <a:buSzTx/>
              <a:buFontTx/>
              <a:buNone/>
              <a:defRPr altLang="zh-CN" baseline="0" b="1" cap="none" sz="8800" i="0" kern="1200" kumimoji="0" lang="en-US" noProof="1" normalizeH="0" spc="0" strike="noStrike" u="none">
                <a:ln>
                  <a:noFill/>
                </a:ln>
                <a:gradFill>
                  <a:gsLst>
                    <a:gs pos="0">
                      <a:schemeClr val="accent1">
                        <a:lumMod val="20000"/>
                        <a:lumOff val="80000"/>
                      </a:schemeClr>
                    </a:gs>
                    <a:gs pos="100000">
                      <a:schemeClr val="accent1"/>
                    </a:gs>
                  </a:gsLst>
                  <a:lin ang="5820000" scaled="0"/>
                </a:gradFill>
                <a:latin typeface="+mj-ea"/>
                <a:ea typeface="+mj-ea"/>
                <a:cs typeface="宋体" pitchFamily="2" charset="-122"/>
                <a:sym typeface="+mn-ea"/>
              </a:defRPr>
            </a:lvl1pPr>
          </a:lstStyle>
          <a:p>
            <a:pPr algn="l" lvl="0">
              <a:buClrTx/>
              <a:buSzTx/>
              <a:buFontTx/>
            </a:pPr>
            <a:r>
              <a:rPr dirty="0" err="1">
                <a:sym typeface="+mn-ea"/>
              </a:rPr>
              <a:t>节编号</a:t>
            </a:r>
            <a:endParaRPr dirty="0">
              <a:sym typeface="+mn-ea"/>
            </a:endParaRPr>
          </a:p>
        </p:txBody>
      </p:sp>
      <p:sp>
        <p:nvSpPr>
          <p:cNvPr id="1048700" name="标题"/>
          <p:cNvSpPr txBox="1">
            <a:spLocks noGrp="1"/>
          </p:cNvSpPr>
          <p:nvPr>
            <p:ph type="title" idx="1" hasCustomPrompt="1"/>
            <p:custDataLst>
              <p:tags r:id="rId6"/>
            </p:custDataLst>
          </p:nvPr>
        </p:nvSpPr>
        <p:spPr>
          <a:xfrm>
            <a:off x="5153025" y="3149600"/>
            <a:ext cx="5520055" cy="1859915"/>
          </a:xfrm>
          <a:prstGeom prst="rect"/>
          <a:noFill/>
        </p:spPr>
        <p:txBody>
          <a:bodyPr anchor="t" bIns="45720" lIns="91440" rIns="91440" rtlCol="0" tIns="45720" wrap="square">
            <a:noAutofit/>
          </a:bodyPr>
          <a:lstStyle>
            <a:lvl1pPr algn="l" defTabSz="914400" eaLnBrk="1" fontAlgn="auto" hangingPunct="1" latinLnBrk="0" lvl="0" marL="0" marR="0" rtl="0">
              <a:lnSpc>
                <a:spcPct val="100000"/>
              </a:lnSpc>
              <a:buClrTx/>
              <a:buSzTx/>
              <a:buFontTx/>
              <a:buNone/>
              <a:defRPr altLang="en-US" baseline="0" b="1" cap="none" sz="4000" i="0" kern="1200" kumimoji="0" lang="zh-CN" noProof="1" normalizeH="0" spc="300" strike="noStrike" u="none">
                <a:ln>
                  <a:noFill/>
                </a:ln>
                <a:gradFill>
                  <a:gsLst>
                    <a:gs pos="0">
                      <a:schemeClr val="tx1"/>
                    </a:gs>
                    <a:gs pos="100000">
                      <a:schemeClr val="accent1"/>
                    </a:gs>
                  </a:gsLst>
                  <a:lin ang="5820000" scaled="0"/>
                </a:gradFill>
                <a:latin typeface="+mj-ea"/>
                <a:ea typeface="+mj-ea"/>
                <a:cs typeface="宋体" pitchFamily="2" charset="-122"/>
                <a:sym typeface="+mn-ea"/>
              </a:defRPr>
            </a:lvl1pPr>
          </a:lstStyle>
          <a:p>
            <a:pPr algn="l" lvl="0">
              <a:buClrTx/>
              <a:buSzTx/>
              <a:buFontTx/>
            </a:pPr>
            <a:r>
              <a:rPr dirty="0">
                <a:sym typeface="+mn-ea"/>
              </a:rPr>
              <a:t>单击此处编辑标题</a:t>
            </a:r>
            <a:endParaRPr dirty="0">
              <a:sym typeface="+mn-ea"/>
            </a:endParaRPr>
          </a:p>
        </p:txBody>
      </p:sp>
      <p:sp>
        <p:nvSpPr>
          <p:cNvPr id="104870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0"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0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1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cxnSp>
        <p:nvCxnSpPr>
          <p:cNvPr id="3145739" name="直接连接符 173"/>
          <p:cNvCxnSpPr>
            <a:cxnSpLocks/>
          </p:cNvCxnSpPr>
          <p:nvPr>
            <p:custDataLst>
              <p:tags r:id="rId5"/>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12" name="标题"/>
          <p:cNvSpPr txBox="1">
            <a:spLocks noGrp="1"/>
          </p:cNvSpPr>
          <p:nvPr>
            <p:ph type="title" idx="1"/>
            <p:custDataLst>
              <p:tags r:id="rId6"/>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4"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18"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4"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2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22" name="标题"/>
          <p:cNvSpPr txBox="1">
            <a:spLocks noGrp="1"/>
          </p:cNvSpPr>
          <p:nvPr>
            <p:ph type="title" idx="5"/>
            <p:custDataLst>
              <p:tags r:id="rId4"/>
            </p:custDataLst>
          </p:nvPr>
        </p:nvSpPr>
        <p:spPr>
          <a:xfrm>
            <a:off x="6235200" y="143933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2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26" name="标题"/>
          <p:cNvSpPr txBox="1">
            <a:spLocks noGrp="1"/>
          </p:cNvSpPr>
          <p:nvPr>
            <p:ph type="title" idx="3"/>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cxnSp>
        <p:nvCxnSpPr>
          <p:cNvPr id="3145741" name="直接连接符 173"/>
          <p:cNvCxnSpPr>
            <a:cxnSpLocks/>
          </p:cNvCxnSpPr>
          <p:nvPr>
            <p:custDataLst>
              <p:tags r:id="rId7"/>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28" name="标题"/>
          <p:cNvSpPr txBox="1">
            <a:spLocks noGrp="1"/>
          </p:cNvSpPr>
          <p:nvPr>
            <p:ph type="title" idx="1"/>
            <p:custDataLst>
              <p:tags r:id="rId8"/>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30"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2"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34"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cxnSp>
        <p:nvCxnSpPr>
          <p:cNvPr id="3145743" name="直接连接符 173"/>
          <p:cNvCxnSpPr>
            <a:cxnSpLocks/>
          </p:cNvCxnSpPr>
          <p:nvPr>
            <p:custDataLst>
              <p:tags r:id="rId3"/>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36" name="标题"/>
          <p:cNvSpPr txBox="1">
            <a:spLocks noGrp="1"/>
          </p:cNvSpPr>
          <p:nvPr>
            <p:ph type="title" idx="1"/>
            <p:custDataLst>
              <p:tags r:id="rId4"/>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38"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0"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42"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4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46" name="页脚占位符 2"/>
          <p:cNvSpPr>
            <a:spLocks noGrp="1"/>
          </p:cNvSpPr>
          <p:nvPr>
            <p:ph type="ftr" sz="quarter" idx="11"/>
            <p:custDataLst>
              <p:tags r:id="rId4"/>
            </p:custDataLst>
          </p:nvPr>
        </p:nvSpPr>
        <p:spPr/>
        <p:txBody>
          <a:bodyPr/>
          <a:p>
            <a:endParaRPr altLang="en-US" dirty="0" lang="zh-CN"/>
          </a:p>
        </p:txBody>
      </p:sp>
      <p:sp>
        <p:nvSpPr>
          <p:cNvPr id="104874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5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5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cxnSp>
        <p:nvCxnSpPr>
          <p:cNvPr id="3145745" name="直接连接符 173"/>
          <p:cNvCxnSpPr>
            <a:cxnSpLocks/>
          </p:cNvCxnSpPr>
          <p:nvPr>
            <p:custDataLst>
              <p:tags r:id="rId3"/>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58" name="副标题"/>
          <p:cNvSpPr txBox="1">
            <a:spLocks noGrp="1"/>
          </p:cNvSpPr>
          <p:nvPr>
            <p:ph type="body" idx="2" hasCustomPrompt="1"/>
            <p:custDataLst>
              <p:tags r:id="rId4"/>
            </p:custDataLst>
          </p:nvPr>
        </p:nvSpPr>
        <p:spPr>
          <a:xfrm>
            <a:off x="608400" y="1133665"/>
            <a:ext cx="10969200" cy="33845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60" name="标题"/>
          <p:cNvSpPr txBox="1">
            <a:spLocks noGrp="1"/>
          </p:cNvSpPr>
          <p:nvPr>
            <p:ph type="title" idx="1"/>
            <p:custDataLst>
              <p:tags r:id="rId5"/>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6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6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9" descr="VCG41N1373297067 [转换]"/>
          <p:cNvPicPr>
            <a:picLocks noChangeAspect="1"/>
          </p:cNvPicPr>
          <p:nvPr>
            <p:custDataLst>
              <p:tags r:id="rId1"/>
            </p:custDataLst>
          </p:nvPr>
        </p:nvPicPr>
        <p:blipFill>
          <a:blip xmlns:r="http://schemas.openxmlformats.org/officeDocument/2006/relationships" r:embed="rId2"/>
          <a:srcRect t="13383" r="6951" b="609"/>
          <a:stretch>
            <a:fillRect/>
          </a:stretch>
        </p:blipFill>
        <p:spPr>
          <a:xfrm>
            <a:off x="0" y="8255"/>
            <a:ext cx="12192635" cy="6859270"/>
          </a:xfrm>
          <a:prstGeom prst="rect"/>
        </p:spPr>
      </p:pic>
      <p:cxnSp>
        <p:nvCxnSpPr>
          <p:cNvPr id="3145747" name="直接连接符 8"/>
          <p:cNvCxnSpPr>
            <a:cxnSpLocks/>
          </p:cNvCxnSpPr>
          <p:nvPr>
            <p:custDataLst>
              <p:tags r:id="rId3"/>
            </p:custDataLst>
          </p:nvPr>
        </p:nvCxnSpPr>
        <p:spPr>
          <a:xfrm flipV="1">
            <a:off x="889318" y="3157538"/>
            <a:ext cx="0" cy="2527300"/>
          </a:xfrm>
          <a:prstGeom prst="line"/>
          <a:ln w="12700">
            <a:gradFill>
              <a:gsLst>
                <a:gs pos="0">
                  <a:schemeClr val="accent1">
                    <a:alpha val="0"/>
                  </a:schemeClr>
                </a:gs>
                <a:gs pos="100000">
                  <a:schemeClr val="accent1"/>
                </a:gs>
              </a:gsLst>
              <a:lin ang="5400000" scaled="0"/>
            </a:gradFill>
            <a:headEnd type="none"/>
            <a:tailEnd type="oval"/>
          </a:ln>
        </p:spPr>
        <p:style>
          <a:lnRef idx="1">
            <a:schemeClr val="accent1"/>
          </a:lnRef>
          <a:fillRef idx="0">
            <a:schemeClr val="accent1"/>
          </a:fillRef>
          <a:effectRef idx="0">
            <a:schemeClr val="accent1"/>
          </a:effectRef>
          <a:fontRef idx="minor">
            <a:schemeClr val="tx1"/>
          </a:fontRef>
        </p:style>
      </p:cxnSp>
      <p:sp>
        <p:nvSpPr>
          <p:cNvPr id="1048768" name="标题"/>
          <p:cNvSpPr txBox="1">
            <a:spLocks noGrp="1"/>
          </p:cNvSpPr>
          <p:nvPr>
            <p:ph type="title" idx="2" hasCustomPrompt="1"/>
            <p:custDataLst>
              <p:tags r:id="rId4"/>
            </p:custDataLst>
          </p:nvPr>
        </p:nvSpPr>
        <p:spPr>
          <a:xfrm>
            <a:off x="1238250" y="2146935"/>
            <a:ext cx="7200265" cy="198247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baseline="0" b="1" cap="none" sz="5400" i="0" kern="1200" kumimoji="0" lang="zh-CN" noProof="1" normalizeH="0" spc="0" strike="noStrike" u="none">
                <a:gradFill>
                  <a:gsLst>
                    <a:gs pos="0">
                      <a:schemeClr val="tx1"/>
                    </a:gs>
                    <a:gs pos="100000">
                      <a:schemeClr val="accent1"/>
                    </a:gs>
                  </a:gsLst>
                  <a:lin ang="5820000" scaled="0"/>
                </a:gradFill>
                <a:latin typeface="+mj-ea"/>
                <a:ea typeface="+mj-ea"/>
                <a:cs typeface="宋体" pitchFamily="2" charset="-122"/>
                <a:sym typeface="+mn-ea"/>
              </a:defRPr>
            </a:lvl1pPr>
          </a:lstStyle>
          <a:p>
            <a:pPr fontAlgn="ctr" lvl="0">
              <a:lnSpc>
                <a:spcPct val="100000"/>
              </a:lnSpc>
            </a:pPr>
            <a:r>
              <a:rPr dirty="0">
                <a:sym typeface="+mn-ea"/>
              </a:rPr>
              <a:t>单击此处编辑标题</a:t>
            </a:r>
            <a:endParaRPr dirty="0">
              <a:sym typeface="+mn-ea"/>
            </a:endParaRPr>
          </a:p>
        </p:txBody>
      </p:sp>
      <p:sp>
        <p:nvSpPr>
          <p:cNvPr id="1048770" name="文本占位符 6"/>
          <p:cNvSpPr>
            <a:spLocks noGrp="1"/>
          </p:cNvSpPr>
          <p:nvPr>
            <p:ph type="body" idx="1" hasCustomPrompt="1"/>
            <p:custDataLst>
              <p:tags r:id="rId5"/>
            </p:custDataLst>
          </p:nvPr>
        </p:nvSpPr>
        <p:spPr>
          <a:xfrm>
            <a:off x="1238250" y="4401820"/>
            <a:ext cx="1777365" cy="445770"/>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400" i="0" kern="1200" kumimoji="0" lang="zh-CN" noProof="1" normalizeH="0" spc="0" strike="noStrike" u="none">
                <a:solidFill>
                  <a:schemeClr val="lt1">
                    <a:lumMod val="100000"/>
                  </a:schemeClr>
                </a:solidFill>
                <a:latin typeface="+mj-ea"/>
                <a:ea typeface="+mj-ea"/>
                <a:cs typeface="宋体" pitchFamily="2" charset="-122"/>
                <a:sym typeface="+mn-ea"/>
              </a:defRPr>
            </a:lvl1pPr>
          </a:lstStyle>
          <a:p>
            <a:pPr algn="ctr" lvl="0"/>
            <a:r>
              <a:rPr dirty="0">
                <a:sym typeface="+mn-ea"/>
              </a:rPr>
              <a:t>单击此处编辑文本</a:t>
            </a:r>
            <a:endParaRPr dirty="0">
              <a:sym typeface="+mn-ea"/>
            </a:endParaRPr>
          </a:p>
        </p:txBody>
      </p:sp>
      <p:sp>
        <p:nvSpPr>
          <p:cNvPr id="104877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7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1.xml"/><Relationship Id="rId13" Type="http://schemas.openxmlformats.org/officeDocument/2006/relationships/image" Target="../media/image2.png"/><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tags" Target="../tags/tag87.xml"/><Relationship Id="rId20" Type="http://schemas.openxmlformats.org/officeDocument/2006/relationships/tags" Target="../tags/tag88.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89" r:id="rId1"/>
    <p:sldLayoutId id="2147486290" r:id="rId2"/>
    <p:sldLayoutId id="2147486291" r:id="rId3"/>
    <p:sldLayoutId id="2147486292" r:id="rId4"/>
    <p:sldLayoutId id="2147486293" r:id="rId5"/>
    <p:sldLayoutId id="2147486294" r:id="rId6"/>
    <p:sldLayoutId id="2147486295" r:id="rId7"/>
    <p:sldLayoutId id="2147486296" r:id="rId8"/>
    <p:sldLayoutId id="2147486297" r:id="rId9"/>
    <p:sldLayoutId id="2147486298" r:id="rId10"/>
    <p:sldLayoutId id="214748629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未标题-1"/>
          <p:cNvPicPr>
            <a:picLocks noChangeAspect="1"/>
          </p:cNvPicPr>
          <p:nvPr userDrawn="1">
            <p:custDataLst>
              <p:tags r:id="rId12"/>
            </p:custDataLst>
          </p:nvPr>
        </p:nvPicPr>
        <p:blipFill>
          <a:blip xmlns:r="http://schemas.openxmlformats.org/officeDocument/2006/relationships" r:embed="rId13"/>
          <a:srcRect t="21761"/>
          <a:stretch>
            <a:fillRect/>
          </a:stretch>
        </p:blipFill>
        <p:spPr>
          <a:xfrm>
            <a:off x="0" y="-635"/>
            <a:ext cx="12186285" cy="6858635"/>
          </a:xfrm>
          <a:prstGeom prst="rect"/>
        </p:spPr>
      </p:pic>
      <p:cxnSp>
        <p:nvCxnSpPr>
          <p:cNvPr id="3145729" name="直接连接符 173"/>
          <p:cNvCxnSpPr>
            <a:cxnSpLocks/>
          </p:cNvCxnSpPr>
          <p:nvPr>
            <p:custDataLst>
              <p:tags r:id="rId14"/>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标题占位符 1"/>
          <p:cNvSpPr>
            <a:spLocks noGrp="1"/>
          </p:cNvSpPr>
          <p:nvPr>
            <p:ph type="title"/>
            <p:custDataLst>
              <p:tags r:id="rId18"/>
            </p:custDataLst>
          </p:nvPr>
        </p:nvSpPr>
        <p:spPr>
          <a:xfrm>
            <a:off x="838200" y="365126"/>
            <a:ext cx="10515600" cy="558240"/>
          </a:xfrm>
          <a:prstGeom prst="rect"/>
          <a:noFill/>
        </p:spPr>
        <p:txBody>
          <a:bodyPr anchor="b" anchorCtr="0" bIns="45720" lIns="91440" rIns="91440" rtlCol="0" tIns="45720" vert="horz" wrap="square">
            <a:noAutofit/>
          </a:bodyPr>
          <a:p>
            <a:pPr lvl="0" marL="0" marR="0">
              <a:buClrTx/>
              <a:buSzTx/>
              <a:buFontTx/>
            </a:pPr>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147482"/>
            <a:ext cx="10515600" cy="5029481"/>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4"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326" r:id="rId1"/>
    <p:sldLayoutId id="2147486327" r:id="rId2"/>
    <p:sldLayoutId id="2147486328" r:id="rId3"/>
    <p:sldLayoutId id="2147486329" r:id="rId4"/>
    <p:sldLayoutId id="2147486330" r:id="rId5"/>
    <p:sldLayoutId id="2147486331" r:id="rId6"/>
    <p:sldLayoutId id="2147486332" r:id="rId7"/>
    <p:sldLayoutId id="2147486333" r:id="rId8"/>
    <p:sldLayoutId id="2147486334" r:id="rId9"/>
    <p:sldLayoutId id="2147486335" r:id="rId10"/>
    <p:sldLayoutId id="2147486336" r:id="rId11"/>
  </p:sldLayoutIdLst>
  <p:txStyles>
    <p:titleStyle>
      <a:lvl1pPr algn="l" defTabSz="914400" eaLnBrk="1" fontAlgn="auto" hangingPunct="1" latinLnBrk="0" rtl="0">
        <a:lnSpc>
          <a:spcPct val="100000"/>
        </a:lnSpc>
        <a:spcBef>
          <a:spcPct val="0"/>
        </a:spcBef>
        <a:buNone/>
        <a:defRPr altLang="en-US" baseline="0" b="1" cap="none" dirty="0" sz="2800" i="0" kern="1200" kumimoji="0" lang="zh-CN" normalizeH="0" spc="300" strike="noStrike" u="none" smtClean="0">
          <a:ln>
            <a:noFill/>
          </a:ln>
          <a:gradFill>
            <a:gsLst>
              <a:gs pos="0">
                <a:schemeClr val="lt1"/>
              </a:gs>
              <a:gs pos="100000">
                <a:schemeClr val="accent1"/>
              </a:gs>
            </a:gsLst>
            <a:lin ang="6060000" scaled="0"/>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slideLayout" Target="../slideLayouts/slideLayout14.xml"/><Relationship Id="rId1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tags" Target="../tags/tag153.xml"/><Relationship Id="rId18" Type="http://schemas.openxmlformats.org/officeDocument/2006/relationships/tags" Target="../tags/tag154.xml"/><Relationship Id="rId19" Type="http://schemas.openxmlformats.org/officeDocument/2006/relationships/tags" Target="../tags/tag155.xml"/><Relationship Id="rId20" Type="http://schemas.openxmlformats.org/officeDocument/2006/relationships/tags" Target="../tags/tag156.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tags" Target="../tags/tag261.xml"/><Relationship Id="rId14" Type="http://schemas.openxmlformats.org/officeDocument/2006/relationships/tags" Target="../tags/tag262.xml"/><Relationship Id="rId15" Type="http://schemas.openxmlformats.org/officeDocument/2006/relationships/tags" Target="../tags/tag263.xml"/><Relationship Id="rId16" Type="http://schemas.openxmlformats.org/officeDocument/2006/relationships/tags" Target="../tags/tag264.xml"/><Relationship Id="rId17" Type="http://schemas.openxmlformats.org/officeDocument/2006/relationships/tags" Target="../tags/tag265.xml"/><Relationship Id="rId18" Type="http://schemas.openxmlformats.org/officeDocument/2006/relationships/tags" Target="../tags/tag266.xml"/><Relationship Id="rId19" Type="http://schemas.openxmlformats.org/officeDocument/2006/relationships/tags" Target="../tags/tag267.xml"/><Relationship Id="rId20" Type="http://schemas.openxmlformats.org/officeDocument/2006/relationships/tags" Target="../tags/tag268.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tags" Target="../tags/tag316.xml"/><Relationship Id="rId10" Type="http://schemas.openxmlformats.org/officeDocument/2006/relationships/tags" Target="../tags/tag317.xml"/><Relationship Id="rId11" Type="http://schemas.openxmlformats.org/officeDocument/2006/relationships/tags" Target="../tags/tag318.xml"/><Relationship Id="rId12" Type="http://schemas.openxmlformats.org/officeDocument/2006/relationships/tags" Target="../tags/tag319.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tags" Target="../tags/tag363.xml"/><Relationship Id="rId10" Type="http://schemas.openxmlformats.org/officeDocument/2006/relationships/tags" Target="../tags/tag364.xml"/><Relationship Id="rId11" Type="http://schemas.openxmlformats.org/officeDocument/2006/relationships/tags" Target="../tags/tag365.xml"/><Relationship Id="rId12" Type="http://schemas.openxmlformats.org/officeDocument/2006/relationships/tags" Target="../tags/tag36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1"/>
          <p:cNvSpPr>
            <a:spLocks noGrp="1"/>
          </p:cNvSpPr>
          <p:nvPr>
            <p:ph type="body" idx="4"/>
            <p:custDataLst>
              <p:tags r:id="rId1"/>
            </p:custDataLst>
          </p:nvPr>
        </p:nvSpPr>
        <p:spPr/>
        <p:txBody>
          <a:bodyPr/>
          <a:p>
            <a:r>
              <a:rPr altLang="en-US" dirty="0" lang="zh-CN">
                <a:latin typeface="+mn-ea"/>
                <a:ea typeface="+mn-ea"/>
              </a:rPr>
              <a:t>XX,a click to unlimited possibilities</a:t>
            </a:r>
            <a:endParaRPr altLang="en-US" dirty="0" lang="zh-CN">
              <a:latin typeface="+mn-ea"/>
              <a:ea typeface="+mn-ea"/>
            </a:endParaRPr>
          </a:p>
        </p:txBody>
      </p:sp>
      <p:sp>
        <p:nvSpPr>
          <p:cNvPr id="1048650" name="标题 3"/>
          <p:cNvSpPr>
            <a:spLocks noGrp="1"/>
          </p:cNvSpPr>
          <p:nvPr>
            <p:ph type="title" idx="2"/>
            <p:custDataLst>
              <p:tags r:id="rId2"/>
            </p:custDataLst>
          </p:nvPr>
        </p:nvSpPr>
        <p:spPr/>
        <p:txBody>
          <a:bodyPr/>
          <a:p>
            <a:r>
              <a:rPr altLang="en-US" dirty="0" lang="zh-CN"/>
              <a:t>AI在教育领域中的应用研究</a:t>
            </a:r>
            <a:endParaRPr altLang="en-US" dirty="0"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0" name="文本占位符 3"/>
          <p:cNvSpPr>
            <a:spLocks noGrp="1"/>
          </p:cNvSpPr>
          <p:nvPr>
            <p:ph type="body" idx="7"/>
            <p:custDataLst>
              <p:tags r:id="rId1"/>
            </p:custDataLst>
          </p:nvPr>
        </p:nvSpPr>
        <p:spPr/>
        <p:txBody>
          <a:bodyPr>
            <a:normAutofit fontScale="100000"/>
          </a:bodyPr>
          <a:p>
            <a:r>
              <a:rPr altLang="en-US" lang="zh-CN">
                <a:latin typeface="+mj-ea"/>
                <a:ea typeface="+mj-ea"/>
              </a:rPr>
              <a:t>CONTENTS</a:t>
            </a:r>
            <a:endParaRPr altLang="en-US" lang="zh-CN">
              <a:latin typeface="+mj-ea"/>
              <a:ea typeface="+mj-ea"/>
            </a:endParaRPr>
          </a:p>
        </p:txBody>
      </p:sp>
      <p:sp>
        <p:nvSpPr>
          <p:cNvPr id="1048792" name="标题 4"/>
          <p:cNvSpPr>
            <a:spLocks noGrp="1"/>
          </p:cNvSpPr>
          <p:nvPr>
            <p:ph type="title" idx="6"/>
            <p:custDataLst>
              <p:tags r:id="rId2"/>
            </p:custDataLst>
          </p:nvPr>
        </p:nvSpPr>
        <p:spPr/>
        <p:txBody>
          <a:bodyPr/>
          <a:p>
            <a:r>
              <a:rPr altLang="en-US" dirty="0" lang="zh-CN"/>
              <a:t>目录</a:t>
            </a:r>
            <a:endParaRPr altLang="en-US" dirty="0" lang="zh-CN"/>
          </a:p>
        </p:txBody>
      </p:sp>
      <p:sp>
        <p:nvSpPr>
          <p:cNvPr id="1048794" name="序号"/>
          <p:cNvSpPr/>
          <p:nvPr>
            <p:custDataLst>
              <p:tags r:id="rId3"/>
            </p:custDataLst>
          </p:nvPr>
        </p:nvSpPr>
        <p:spPr bwMode="auto">
          <a:xfrm>
            <a:off x="1587500" y="2395855"/>
            <a:ext cx="986790" cy="751840"/>
          </a:xfrm>
          <a:prstGeom prst="rect"/>
        </p:spPr>
        <p:txBody>
          <a:bodyPr anchor="ctr" anchorCtr="0" bIns="45720" lIns="91440" rIns="91440" rtlCol="0" tIns="45720" wrap="square">
            <a:normAutofit/>
            <a:scene3d>
              <a:camera prst="orthographicFront"/>
              <a:lightRig dir="t" rig="threePt"/>
            </a:scene3d>
            <a:sp3d contourW="12700"/>
          </a:bodyPr>
          <a:p>
            <a:pPr algn="r" lvl="0">
              <a:spcBef>
                <a:spcPts val="0"/>
              </a:spcBef>
              <a:spcAft>
                <a:spcPts val="0"/>
              </a:spcAft>
              <a:buClrTx/>
              <a:buSzTx/>
              <a:buFontTx/>
            </a:pPr>
            <a:r>
              <a:rPr altLang="zh-CN" b="1" dirty="0" sz="3600" lang="en-US">
                <a:gradFill>
                  <a:gsLst>
                    <a:gs pos="0">
                      <a:schemeClr val="tx1"/>
                    </a:gs>
                    <a:gs pos="100000">
                      <a:schemeClr val="accent1"/>
                    </a:gs>
                  </a:gsLst>
                  <a:lin ang="5400000" scaled="0"/>
                </a:gradFill>
                <a:latin typeface="+mj-ea"/>
                <a:ea typeface="+mj-ea"/>
                <a:cs typeface="+mn-ea"/>
                <a:sym typeface="+mn-lt"/>
              </a:rPr>
              <a:t>01.</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796" name="标题"/>
          <p:cNvSpPr/>
          <p:nvPr>
            <p:custDataLst>
              <p:tags r:id="rId4"/>
            </p:custDataLst>
          </p:nvPr>
        </p:nvSpPr>
        <p:spPr>
          <a:xfrm>
            <a:off x="2574290" y="2348230"/>
            <a:ext cx="3925570" cy="875030"/>
          </a:xfrm>
          <a:prstGeom prst="rect"/>
        </p:spPr>
        <p:txBody>
          <a:bodyPr anchor="ctr" anchorCtr="0" bIns="45720" lIns="91440" rIns="91440" rtlCol="0" tIns="45720" wrap="square">
            <a:normAutofit lnSpcReduction="20000"/>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AI在教育领域的发展历程</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798" name="序号"/>
          <p:cNvSpPr/>
          <p:nvPr>
            <p:custDataLst>
              <p:tags r:id="rId5"/>
            </p:custDataLst>
          </p:nvPr>
        </p:nvSpPr>
        <p:spPr bwMode="auto">
          <a:xfrm>
            <a:off x="1587500" y="338772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03.</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0" name="标题"/>
          <p:cNvSpPr/>
          <p:nvPr>
            <p:custDataLst>
              <p:tags r:id="rId6"/>
            </p:custDataLst>
          </p:nvPr>
        </p:nvSpPr>
        <p:spPr>
          <a:xfrm>
            <a:off x="2574290" y="3320415"/>
            <a:ext cx="3925570" cy="923925"/>
          </a:xfrm>
          <a:prstGeom prst="rect"/>
        </p:spPr>
        <p:txBody>
          <a:bodyPr anchor="ctr" anchorCtr="0" bIns="45720" lIns="91440" rIns="91440" rtlCol="0" tIns="45720" wrap="square">
            <a:normAutofit lnSpcReduction="10000"/>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AI在教育领域的优势与挑战</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802" name="序号"/>
          <p:cNvSpPr/>
          <p:nvPr>
            <p:custDataLst>
              <p:tags r:id="rId7"/>
            </p:custDataLst>
          </p:nvPr>
        </p:nvSpPr>
        <p:spPr bwMode="auto">
          <a:xfrm>
            <a:off x="6673850" y="237934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02.</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4" name="标题"/>
          <p:cNvSpPr/>
          <p:nvPr>
            <p:custDataLst>
              <p:tags r:id="rId8"/>
            </p:custDataLst>
          </p:nvPr>
        </p:nvSpPr>
        <p:spPr>
          <a:xfrm>
            <a:off x="7660640" y="2310765"/>
            <a:ext cx="3925570" cy="923925"/>
          </a:xfrm>
          <a:prstGeom prst="rect"/>
        </p:spPr>
        <p:txBody>
          <a:bodyPr anchor="ctr" anchorCtr="0" bIns="45720" lIns="91440" rIns="91440" rtlCol="0" tIns="45720" wrap="square">
            <a:normAutofit lnSpcReduction="10000"/>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AI在教育领域的主要应用场景</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806" name="序号"/>
          <p:cNvSpPr/>
          <p:nvPr>
            <p:custDataLst>
              <p:tags r:id="rId9"/>
            </p:custDataLst>
          </p:nvPr>
        </p:nvSpPr>
        <p:spPr bwMode="auto">
          <a:xfrm>
            <a:off x="6673850" y="336740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04.</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8" name="标题"/>
          <p:cNvSpPr/>
          <p:nvPr>
            <p:custDataLst>
              <p:tags r:id="rId10"/>
            </p:custDataLst>
          </p:nvPr>
        </p:nvSpPr>
        <p:spPr>
          <a:xfrm>
            <a:off x="7660640" y="3301365"/>
            <a:ext cx="3925570" cy="923925"/>
          </a:xfrm>
          <a:prstGeom prst="rect"/>
        </p:spPr>
        <p:txBody>
          <a:bodyPr anchor="ctr" anchorCtr="0" bIns="45720" lIns="91440" rIns="91440" rtlCol="0" tIns="45720" wrap="square">
            <a:normAutofit lnSpcReduction="10000"/>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AI在教育领域的未来展望</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810" name="序号"/>
          <p:cNvSpPr/>
          <p:nvPr>
            <p:custDataLst>
              <p:tags r:id="rId11"/>
            </p:custDataLst>
          </p:nvPr>
        </p:nvSpPr>
        <p:spPr bwMode="auto">
          <a:xfrm>
            <a:off x="1587500" y="437070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05.</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12" name="标题"/>
          <p:cNvSpPr/>
          <p:nvPr>
            <p:custDataLst>
              <p:tags r:id="rId12"/>
            </p:custDataLst>
          </p:nvPr>
        </p:nvSpPr>
        <p:spPr>
          <a:xfrm>
            <a:off x="2574290" y="4296410"/>
            <a:ext cx="3925570" cy="923925"/>
          </a:xfrm>
          <a:prstGeom prst="rect"/>
        </p:spPr>
        <p:txBody>
          <a:bodyPr anchor="ctr" anchorCtr="0" bIns="45720" lIns="91440" rIns="91440" rtlCol="0" tIns="45720" wrap="square">
            <a:normAutofit lnSpcReduction="10000"/>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AI在教育领域的实践案例</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46" name="文本占位符 1"/>
          <p:cNvSpPr>
            <a:spLocks noGrp="1"/>
          </p:cNvSpPr>
          <p:nvPr>
            <p:ph type="body" idx="2"/>
            <p:custDataLst>
              <p:tags r:id="rId1"/>
            </p:custDataLst>
          </p:nvPr>
        </p:nvSpPr>
        <p:spPr/>
        <p:txBody>
          <a:bodyPr/>
          <a:p>
            <a:r>
              <a:rPr altLang="en-US" dirty="0" lang="zh-CN"/>
              <a:t>01.</a:t>
            </a:r>
            <a:endParaRPr altLang="en-US" dirty="0" lang="zh-CN"/>
          </a:p>
        </p:txBody>
      </p:sp>
      <p:sp>
        <p:nvSpPr>
          <p:cNvPr id="1048848" name="标题 3"/>
          <p:cNvSpPr>
            <a:spLocks noGrp="1"/>
          </p:cNvSpPr>
          <p:nvPr>
            <p:ph type="title" idx="1"/>
            <p:custDataLst>
              <p:tags r:id="rId2"/>
            </p:custDataLst>
          </p:nvPr>
        </p:nvSpPr>
        <p:spPr/>
        <p:txBody>
          <a:bodyPr/>
          <a:p>
            <a:r>
              <a:rPr altLang="en-US" dirty="0" lang="zh-CN"/>
              <a:t>AI在教育领域的发展历程</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2" name="标题 1"/>
          <p:cNvSpPr>
            <a:spLocks noGrp="1"/>
          </p:cNvSpPr>
          <p:nvPr>
            <p:ph type="title" idx="3"/>
          </p:nvPr>
        </p:nvSpPr>
        <p:spPr/>
        <p:txBody>
          <a:bodyPr/>
          <a:p>
            <a:r>
              <a:rPr altLang="en-US" lang="zh-CN"/>
              <a:t>起步阶段</a:t>
            </a:r>
            <a:endParaRPr altLang="en-US" lang="zh-CN"/>
          </a:p>
        </p:txBody>
      </p:sp>
      <p:sp>
        <p:nvSpPr>
          <p:cNvPr id="1048884" name="矩形 31"/>
          <p:cNvSpPr/>
          <p:nvPr>
            <p:custDataLst>
              <p:tags r:id="rId1"/>
            </p:custDataLst>
          </p:nvPr>
        </p:nvSpPr>
        <p:spPr>
          <a:xfrm>
            <a:off x="2607382" y="1393190"/>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20世纪50年代：机器辅助教学</a:t>
            </a:r>
            <a:endParaRPr altLang="en-US" dirty="0" sz="1200" lang="zh-CN" spc="150">
              <a:solidFill>
                <a:schemeClr val="tx1">
                  <a:lumMod val="65000"/>
                  <a:lumOff val="35000"/>
                </a:schemeClr>
              </a:solidFill>
              <a:latin typeface="+mn-ea"/>
              <a:sym typeface="+mn-ea"/>
            </a:endParaRPr>
          </a:p>
        </p:txBody>
      </p:sp>
      <p:sp>
        <p:nvSpPr>
          <p:cNvPr id="1048886" name="矩形 4"/>
          <p:cNvSpPr/>
          <p:nvPr>
            <p:custDataLst>
              <p:tags r:id="rId2"/>
            </p:custDataLst>
          </p:nvPr>
        </p:nvSpPr>
        <p:spPr>
          <a:xfrm>
            <a:off x="2607382" y="2653643"/>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20世纪80年代：专家系统</a:t>
            </a:r>
            <a:endParaRPr altLang="en-US" dirty="0" sz="1200" lang="zh-CN" spc="150">
              <a:solidFill>
                <a:schemeClr val="tx1">
                  <a:lumMod val="65000"/>
                  <a:lumOff val="35000"/>
                </a:schemeClr>
              </a:solidFill>
              <a:latin typeface="+mn-ea"/>
              <a:sym typeface="+mn-ea"/>
            </a:endParaRPr>
          </a:p>
        </p:txBody>
      </p:sp>
      <p:sp>
        <p:nvSpPr>
          <p:cNvPr id="1048888" name="矩形 5"/>
          <p:cNvSpPr/>
          <p:nvPr>
            <p:custDataLst>
              <p:tags r:id="rId3"/>
            </p:custDataLst>
          </p:nvPr>
        </p:nvSpPr>
        <p:spPr>
          <a:xfrm>
            <a:off x="2607382" y="3914095"/>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20世纪90年代：智能代理</a:t>
            </a:r>
            <a:endParaRPr altLang="en-US" dirty="0" sz="1200" lang="zh-CN" spc="150">
              <a:solidFill>
                <a:schemeClr val="tx1">
                  <a:lumMod val="65000"/>
                  <a:lumOff val="35000"/>
                </a:schemeClr>
              </a:solidFill>
              <a:latin typeface="+mn-ea"/>
              <a:sym typeface="+mn-ea"/>
            </a:endParaRPr>
          </a:p>
        </p:txBody>
      </p:sp>
      <p:sp>
        <p:nvSpPr>
          <p:cNvPr id="1048890" name="矩形 7"/>
          <p:cNvSpPr/>
          <p:nvPr>
            <p:custDataLst>
              <p:tags r:id="rId4"/>
            </p:custDataLst>
          </p:nvPr>
        </p:nvSpPr>
        <p:spPr>
          <a:xfrm>
            <a:off x="2607382" y="5174548"/>
            <a:ext cx="6971911" cy="1075122"/>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21世纪初：深度学习和人工智能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24" name="标题 1"/>
          <p:cNvSpPr>
            <a:spLocks noGrp="1"/>
          </p:cNvSpPr>
          <p:nvPr>
            <p:ph type="title" idx="3"/>
          </p:nvPr>
        </p:nvSpPr>
        <p:spPr/>
        <p:txBody>
          <a:bodyPr/>
          <a:p>
            <a:r>
              <a:rPr altLang="en-US" lang="zh-CN"/>
              <a:t>探索阶段</a:t>
            </a:r>
            <a:endParaRPr altLang="en-US" lang="zh-CN"/>
          </a:p>
        </p:txBody>
      </p:sp>
      <p:sp>
        <p:nvSpPr>
          <p:cNvPr id="1048926" name="任意多边形 20"/>
          <p:cNvSpPr/>
          <p:nvPr>
            <p:custDataLst>
              <p:tags r:id="rId1"/>
            </p:custDataLst>
          </p:nvPr>
        </p:nvSpPr>
        <p:spPr>
          <a:xfrm rot="2700000">
            <a:off x="163306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28" name="文本框 24"/>
          <p:cNvSpPr txBox="1"/>
          <p:nvPr>
            <p:custDataLst>
              <p:tags r:id="rId2"/>
            </p:custDataLst>
          </p:nvPr>
        </p:nvSpPr>
        <p:spPr bwMode="auto">
          <a:xfrm>
            <a:off x="1271389"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20世纪50年代：机器辅助教学，初步探索AI在教育中的应用。</a:t>
            </a:r>
            <a:endParaRPr altLang="en-US" dirty="0" sz="2000" lang="zh-CN" spc="150">
              <a:solidFill>
                <a:schemeClr val="tx1">
                  <a:lumMod val="75000"/>
                  <a:lumOff val="25000"/>
                </a:schemeClr>
              </a:solidFill>
              <a:latin typeface="+mn-ea"/>
              <a:sym typeface="+mn-ea"/>
            </a:endParaRPr>
          </a:p>
        </p:txBody>
      </p:sp>
      <p:sp>
        <p:nvSpPr>
          <p:cNvPr id="1048930" name="矩形 42"/>
          <p:cNvSpPr/>
          <p:nvPr>
            <p:custDataLst>
              <p:tags r:id="rId3"/>
            </p:custDataLst>
          </p:nvPr>
        </p:nvSpPr>
        <p:spPr>
          <a:xfrm>
            <a:off x="1405611" y="2774427"/>
            <a:ext cx="1758249" cy="12451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2" name="任意多边形 18"/>
          <p:cNvSpPr/>
          <p:nvPr>
            <p:custDataLst>
              <p:tags r:id="rId4"/>
            </p:custDataLst>
          </p:nvPr>
        </p:nvSpPr>
        <p:spPr>
          <a:xfrm rot="5400000">
            <a:off x="4172053"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34" name="文本框 27"/>
          <p:cNvSpPr txBox="1"/>
          <p:nvPr>
            <p:custDataLst>
              <p:tags r:id="rId5"/>
            </p:custDataLst>
          </p:nvPr>
        </p:nvSpPr>
        <p:spPr bwMode="auto">
          <a:xfrm>
            <a:off x="380971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20世纪80年代：专家系统应用于教育，为个性化教学提供支持。</a:t>
            </a:r>
            <a:endParaRPr altLang="en-US" dirty="0" sz="2000" lang="zh-CN" spc="150">
              <a:solidFill>
                <a:schemeClr val="tx1">
                  <a:lumMod val="75000"/>
                  <a:lumOff val="25000"/>
                </a:schemeClr>
              </a:solidFill>
              <a:latin typeface="+mn-ea"/>
              <a:sym typeface="+mn-ea"/>
            </a:endParaRPr>
          </a:p>
        </p:txBody>
      </p:sp>
      <p:sp>
        <p:nvSpPr>
          <p:cNvPr id="1048936" name="矩形 43"/>
          <p:cNvSpPr/>
          <p:nvPr>
            <p:custDataLst>
              <p:tags r:id="rId6"/>
            </p:custDataLst>
          </p:nvPr>
        </p:nvSpPr>
        <p:spPr>
          <a:xfrm>
            <a:off x="3944601" y="2774427"/>
            <a:ext cx="1758249" cy="12451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38" name="任意多边形 21"/>
          <p:cNvSpPr/>
          <p:nvPr>
            <p:custDataLst>
              <p:tags r:id="rId7"/>
            </p:custDataLst>
          </p:nvPr>
        </p:nvSpPr>
        <p:spPr>
          <a:xfrm rot="18900000" flipH="1">
            <a:off x="671038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0" name="文本框 30"/>
          <p:cNvSpPr txBox="1"/>
          <p:nvPr>
            <p:custDataLst>
              <p:tags r:id="rId8"/>
            </p:custDataLst>
          </p:nvPr>
        </p:nvSpPr>
        <p:spPr bwMode="auto">
          <a:xfrm>
            <a:off x="634870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20世纪90年代：智能教学系统出现，实现教学资源共享和远程教育。</a:t>
            </a:r>
            <a:endParaRPr altLang="en-US" dirty="0" sz="2000" lang="zh-CN" spc="150">
              <a:solidFill>
                <a:schemeClr val="tx1">
                  <a:lumMod val="75000"/>
                  <a:lumOff val="25000"/>
                </a:schemeClr>
              </a:solidFill>
              <a:latin typeface="+mn-ea"/>
              <a:sym typeface="+mn-ea"/>
            </a:endParaRPr>
          </a:p>
        </p:txBody>
      </p:sp>
      <p:sp>
        <p:nvSpPr>
          <p:cNvPr id="1048942" name="矩形 44"/>
          <p:cNvSpPr/>
          <p:nvPr>
            <p:custDataLst>
              <p:tags r:id="rId9"/>
            </p:custDataLst>
          </p:nvPr>
        </p:nvSpPr>
        <p:spPr>
          <a:xfrm>
            <a:off x="6482269" y="2774427"/>
            <a:ext cx="1758249" cy="12451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44" name="任意多边形 22"/>
          <p:cNvSpPr/>
          <p:nvPr>
            <p:custDataLst>
              <p:tags r:id="rId10"/>
            </p:custDataLst>
          </p:nvPr>
        </p:nvSpPr>
        <p:spPr>
          <a:xfrm rot="2700000" flipH="1" flipV="1">
            <a:off x="9248711"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46" name="文本框 33"/>
          <p:cNvSpPr txBox="1"/>
          <p:nvPr>
            <p:custDataLst>
              <p:tags r:id="rId11"/>
            </p:custDataLst>
          </p:nvPr>
        </p:nvSpPr>
        <p:spPr bwMode="auto">
          <a:xfrm>
            <a:off x="8887037"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21世纪初：自适应学习技术发展，AI在教育领域的应用逐渐普及。</a:t>
            </a:r>
            <a:endParaRPr altLang="en-US" dirty="0" sz="2000" lang="zh-CN" spc="150">
              <a:solidFill>
                <a:schemeClr val="tx1">
                  <a:lumMod val="75000"/>
                  <a:lumOff val="25000"/>
                </a:schemeClr>
              </a:solidFill>
              <a:latin typeface="+mn-ea"/>
              <a:sym typeface="+mn-ea"/>
            </a:endParaRPr>
          </a:p>
        </p:txBody>
      </p:sp>
      <p:sp>
        <p:nvSpPr>
          <p:cNvPr id="1048948" name="矩形 45"/>
          <p:cNvSpPr/>
          <p:nvPr>
            <p:custDataLst>
              <p:tags r:id="rId12"/>
            </p:custDataLst>
          </p:nvPr>
        </p:nvSpPr>
        <p:spPr>
          <a:xfrm>
            <a:off x="9021259" y="2774427"/>
            <a:ext cx="1758249" cy="12451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82" name="标题 1"/>
          <p:cNvSpPr>
            <a:spLocks noGrp="1"/>
          </p:cNvSpPr>
          <p:nvPr>
            <p:ph type="title" idx="3"/>
          </p:nvPr>
        </p:nvSpPr>
        <p:spPr/>
        <p:txBody>
          <a:bodyPr/>
          <a:p>
            <a:r>
              <a:rPr altLang="en-US" lang="zh-CN"/>
              <a:t>应用阶段</a:t>
            </a:r>
            <a:endParaRPr altLang="en-US" lang="zh-CN"/>
          </a:p>
        </p:txBody>
      </p:sp>
      <p:sp>
        <p:nvSpPr>
          <p:cNvPr id="1048984" name="任意多边形 20"/>
          <p:cNvSpPr/>
          <p:nvPr>
            <p:custDataLst>
              <p:tags r:id="rId1"/>
            </p:custDataLst>
          </p:nvPr>
        </p:nvSpPr>
        <p:spPr>
          <a:xfrm rot="2700000">
            <a:off x="163306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6" name="文本框 24"/>
          <p:cNvSpPr txBox="1"/>
          <p:nvPr>
            <p:custDataLst>
              <p:tags r:id="rId2"/>
            </p:custDataLst>
          </p:nvPr>
        </p:nvSpPr>
        <p:spPr bwMode="auto">
          <a:xfrm>
            <a:off x="1271389"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初步探索阶段：AI在教育领域中的应用开始被尝试，主要用于智能评估和个性化推荐。</a:t>
            </a:r>
            <a:endParaRPr altLang="en-US" dirty="0" sz="2000" lang="zh-CN" spc="150">
              <a:solidFill>
                <a:schemeClr val="tx1">
                  <a:lumMod val="75000"/>
                  <a:lumOff val="25000"/>
                </a:schemeClr>
              </a:solidFill>
              <a:latin typeface="+mn-ea"/>
              <a:sym typeface="+mn-ea"/>
            </a:endParaRPr>
          </a:p>
        </p:txBody>
      </p:sp>
      <p:sp>
        <p:nvSpPr>
          <p:cNvPr id="1048988" name="矩形 42"/>
          <p:cNvSpPr/>
          <p:nvPr>
            <p:custDataLst>
              <p:tags r:id="rId3"/>
            </p:custDataLst>
          </p:nvPr>
        </p:nvSpPr>
        <p:spPr>
          <a:xfrm>
            <a:off x="1405611" y="2774427"/>
            <a:ext cx="1758249" cy="12451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0" name="任意多边形 18"/>
          <p:cNvSpPr/>
          <p:nvPr>
            <p:custDataLst>
              <p:tags r:id="rId4"/>
            </p:custDataLst>
          </p:nvPr>
        </p:nvSpPr>
        <p:spPr>
          <a:xfrm rot="5400000">
            <a:off x="4172053"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2" name="文本框 27"/>
          <p:cNvSpPr txBox="1"/>
          <p:nvPr>
            <p:custDataLst>
              <p:tags r:id="rId5"/>
            </p:custDataLst>
          </p:nvPr>
        </p:nvSpPr>
        <p:spPr bwMode="auto">
          <a:xfrm>
            <a:off x="380971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深入应用阶段：AI技术逐渐成熟，开始广泛应用于智能教学、智能评估和个性化推荐等方面。</a:t>
            </a:r>
            <a:endParaRPr altLang="en-US" dirty="0" sz="2000" lang="zh-CN" spc="150">
              <a:solidFill>
                <a:schemeClr val="tx1">
                  <a:lumMod val="75000"/>
                  <a:lumOff val="25000"/>
                </a:schemeClr>
              </a:solidFill>
              <a:latin typeface="+mn-ea"/>
              <a:sym typeface="+mn-ea"/>
            </a:endParaRPr>
          </a:p>
        </p:txBody>
      </p:sp>
      <p:sp>
        <p:nvSpPr>
          <p:cNvPr id="1048994" name="矩形 43"/>
          <p:cNvSpPr/>
          <p:nvPr>
            <p:custDataLst>
              <p:tags r:id="rId6"/>
            </p:custDataLst>
          </p:nvPr>
        </p:nvSpPr>
        <p:spPr>
          <a:xfrm>
            <a:off x="3944601" y="2774427"/>
            <a:ext cx="1758249" cy="12451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6" name="任意多边形 21"/>
          <p:cNvSpPr/>
          <p:nvPr>
            <p:custDataLst>
              <p:tags r:id="rId7"/>
            </p:custDataLst>
          </p:nvPr>
        </p:nvSpPr>
        <p:spPr>
          <a:xfrm rot="18900000" flipH="1">
            <a:off x="671038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8" name="文本框 30"/>
          <p:cNvSpPr txBox="1"/>
          <p:nvPr>
            <p:custDataLst>
              <p:tags r:id="rId8"/>
            </p:custDataLst>
          </p:nvPr>
        </p:nvSpPr>
        <p:spPr bwMode="auto">
          <a:xfrm>
            <a:off x="634870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创新发展阶段：AI与教育领域的结合更加紧密，出现了一批创新型应用，如虚拟现实、智能机器人等。</a:t>
            </a:r>
            <a:endParaRPr altLang="en-US" dirty="0" sz="2000" lang="zh-CN" spc="150">
              <a:solidFill>
                <a:schemeClr val="tx1">
                  <a:lumMod val="75000"/>
                  <a:lumOff val="25000"/>
                </a:schemeClr>
              </a:solidFill>
              <a:latin typeface="+mn-ea"/>
              <a:sym typeface="+mn-ea"/>
            </a:endParaRPr>
          </a:p>
        </p:txBody>
      </p:sp>
      <p:sp>
        <p:nvSpPr>
          <p:cNvPr id="1049000" name="矩形 44"/>
          <p:cNvSpPr/>
          <p:nvPr>
            <p:custDataLst>
              <p:tags r:id="rId9"/>
            </p:custDataLst>
          </p:nvPr>
        </p:nvSpPr>
        <p:spPr>
          <a:xfrm>
            <a:off x="6482269" y="2774427"/>
            <a:ext cx="1758249" cy="12451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02" name="任意多边形 22"/>
          <p:cNvSpPr/>
          <p:nvPr>
            <p:custDataLst>
              <p:tags r:id="rId10"/>
            </p:custDataLst>
          </p:nvPr>
        </p:nvSpPr>
        <p:spPr>
          <a:xfrm rot="2700000" flipH="1" flipV="1">
            <a:off x="9248711"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04" name="文本框 33"/>
          <p:cNvSpPr txBox="1"/>
          <p:nvPr>
            <p:custDataLst>
              <p:tags r:id="rId11"/>
            </p:custDataLst>
          </p:nvPr>
        </p:nvSpPr>
        <p:spPr bwMode="auto">
          <a:xfrm>
            <a:off x="8887037" y="3157920"/>
            <a:ext cx="2027042" cy="3091650"/>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普及融合阶段：AI在教育领域的应用逐渐普及，成为教育行业的重要组成部分，推动了教育模式的变革和创新。</a:t>
            </a:r>
            <a:endParaRPr altLang="en-US" dirty="0" sz="2000" lang="zh-CN" spc="150">
              <a:solidFill>
                <a:schemeClr val="tx1">
                  <a:lumMod val="75000"/>
                  <a:lumOff val="25000"/>
                </a:schemeClr>
              </a:solidFill>
              <a:latin typeface="+mn-ea"/>
              <a:sym typeface="+mn-ea"/>
            </a:endParaRPr>
          </a:p>
        </p:txBody>
      </p:sp>
      <p:sp>
        <p:nvSpPr>
          <p:cNvPr id="1049006" name="矩形 45"/>
          <p:cNvSpPr/>
          <p:nvPr>
            <p:custDataLst>
              <p:tags r:id="rId12"/>
            </p:custDataLst>
          </p:nvPr>
        </p:nvSpPr>
        <p:spPr>
          <a:xfrm>
            <a:off x="9021259" y="2774427"/>
            <a:ext cx="1758249" cy="12451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0" name="标题 1"/>
          <p:cNvSpPr>
            <a:spLocks noGrp="1"/>
          </p:cNvSpPr>
          <p:nvPr>
            <p:ph type="title" idx="3"/>
          </p:nvPr>
        </p:nvSpPr>
        <p:spPr/>
        <p:txBody>
          <a:bodyPr/>
          <a:p>
            <a:r>
              <a:rPr altLang="en-US" lang="zh-CN"/>
              <a:t>创新阶段</a:t>
            </a:r>
            <a:endParaRPr altLang="en-US" lang="zh-CN"/>
          </a:p>
        </p:txBody>
      </p:sp>
      <p:sp>
        <p:nvSpPr>
          <p:cNvPr id="1049042" name="五边形 16"/>
          <p:cNvSpPr/>
          <p:nvPr>
            <p:custDataLst>
              <p:tags r:id="rId1"/>
            </p:custDataLst>
          </p:nvPr>
        </p:nvSpPr>
        <p:spPr>
          <a:xfrm rot="16200000" flipH="1">
            <a:off x="7128718" y="156733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五边形 17"/>
          <p:cNvSpPr/>
          <p:nvPr>
            <p:custDataLst>
              <p:tags r:id="rId2"/>
            </p:custDataLst>
          </p:nvPr>
        </p:nvSpPr>
        <p:spPr>
          <a:xfrm rot="16200000" flipH="1">
            <a:off x="7149865"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任意多边形 18"/>
          <p:cNvSpPr/>
          <p:nvPr>
            <p:custDataLst>
              <p:tags r:id="rId3"/>
            </p:custDataLst>
          </p:nvPr>
        </p:nvSpPr>
        <p:spPr>
          <a:xfrm>
            <a:off x="6439191"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任意多边形 19"/>
          <p:cNvSpPr/>
          <p:nvPr>
            <p:custDataLst>
              <p:tags r:id="rId4"/>
            </p:custDataLst>
          </p:nvPr>
        </p:nvSpPr>
        <p:spPr>
          <a:xfrm flipV="1">
            <a:off x="6311667" y="174163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五边形 2"/>
          <p:cNvSpPr/>
          <p:nvPr>
            <p:custDataLst>
              <p:tags r:id="rId5"/>
            </p:custDataLst>
          </p:nvPr>
        </p:nvSpPr>
        <p:spPr>
          <a:xfrm rot="16200000" flipH="1">
            <a:off x="1424740" y="156797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五边形 3"/>
          <p:cNvSpPr/>
          <p:nvPr>
            <p:custDataLst>
              <p:tags r:id="rId6"/>
            </p:custDataLst>
          </p:nvPr>
        </p:nvSpPr>
        <p:spPr>
          <a:xfrm rot="16200000" flipH="1">
            <a:off x="1447169"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任意多边形 4"/>
          <p:cNvSpPr/>
          <p:nvPr>
            <p:custDataLst>
              <p:tags r:id="rId7"/>
            </p:custDataLst>
          </p:nvPr>
        </p:nvSpPr>
        <p:spPr>
          <a:xfrm>
            <a:off x="736495"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5"/>
          <p:cNvSpPr/>
          <p:nvPr>
            <p:custDataLst>
              <p:tags r:id="rId8"/>
            </p:custDataLst>
          </p:nvPr>
        </p:nvSpPr>
        <p:spPr>
          <a:xfrm flipV="1">
            <a:off x="608330" y="174163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9057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人工智能技术不断突破，教育领域应用场景不断拓展</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90570"/>
            <a:ext cx="2234029" cy="2012826"/>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AI与教育融合，形成了一批具有创新性的教育产品和服务，如智能教育机器人、个性化学习平台等</a:t>
            </a:r>
            <a:endParaRPr dirty="0" sz="2000" err="1">
              <a:solidFill>
                <a:schemeClr val="tx1">
                  <a:lumMod val="75000"/>
                  <a:lumOff val="25000"/>
                </a:schemeClr>
              </a:solidFill>
              <a:latin typeface="+mn-ea"/>
              <a:ea typeface="+mn-ea"/>
              <a:cs typeface="+mn-ea"/>
              <a:sym typeface="+mn-lt"/>
            </a:endParaRPr>
          </a:p>
        </p:txBody>
      </p:sp>
      <p:sp>
        <p:nvSpPr>
          <p:cNvPr id="1049062" name="五边形 9"/>
          <p:cNvSpPr/>
          <p:nvPr>
            <p:custDataLst>
              <p:tags r:id="rId11"/>
            </p:custDataLst>
          </p:nvPr>
        </p:nvSpPr>
        <p:spPr>
          <a:xfrm rot="16200000" flipH="1">
            <a:off x="4350103" y="158078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10"/>
          <p:cNvSpPr/>
          <p:nvPr>
            <p:custDataLst>
              <p:tags r:id="rId12"/>
            </p:custDataLst>
          </p:nvPr>
        </p:nvSpPr>
        <p:spPr>
          <a:xfrm rot="16200000" flipH="1">
            <a:off x="4371891" y="435363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任意多边形 11"/>
          <p:cNvSpPr/>
          <p:nvPr>
            <p:custDataLst>
              <p:tags r:id="rId13"/>
            </p:custDataLst>
          </p:nvPr>
        </p:nvSpPr>
        <p:spPr>
          <a:xfrm>
            <a:off x="3661217" y="239335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68" name="任意多边形 12"/>
          <p:cNvSpPr/>
          <p:nvPr>
            <p:custDataLst>
              <p:tags r:id="rId14"/>
            </p:custDataLst>
          </p:nvPr>
        </p:nvSpPr>
        <p:spPr>
          <a:xfrm flipV="1">
            <a:off x="3533693" y="175509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五边形 23"/>
          <p:cNvSpPr/>
          <p:nvPr>
            <p:custDataLst>
              <p:tags r:id="rId15"/>
            </p:custDataLst>
          </p:nvPr>
        </p:nvSpPr>
        <p:spPr>
          <a:xfrm rot="16200000" flipH="1">
            <a:off x="9906050" y="160578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五边形 24"/>
          <p:cNvSpPr/>
          <p:nvPr>
            <p:custDataLst>
              <p:tags r:id="rId16"/>
            </p:custDataLst>
          </p:nvPr>
        </p:nvSpPr>
        <p:spPr>
          <a:xfrm rot="16200000" flipH="1">
            <a:off x="9927838" y="437734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4" name="任意多边形 25"/>
          <p:cNvSpPr/>
          <p:nvPr>
            <p:custDataLst>
              <p:tags r:id="rId17"/>
            </p:custDataLst>
          </p:nvPr>
        </p:nvSpPr>
        <p:spPr>
          <a:xfrm>
            <a:off x="9216523" y="241834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任意多边形 26"/>
          <p:cNvSpPr/>
          <p:nvPr>
            <p:custDataLst>
              <p:tags r:id="rId18"/>
            </p:custDataLst>
          </p:nvPr>
        </p:nvSpPr>
        <p:spPr>
          <a:xfrm flipV="1">
            <a:off x="9089640" y="178008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2773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AI在教育领域的应用逐渐普及，成为教育行业创新发展的重要趋势和方向</a:t>
            </a:r>
            <a:endParaRPr dirty="0" err="1">
              <a:solidFill>
                <a:schemeClr val="tx1">
                  <a:lumMod val="75000"/>
                  <a:lumOff val="25000"/>
                </a:schemeClr>
              </a:solidFill>
              <a:latin typeface="+mn-ea"/>
              <a:ea typeface="+mn-ea"/>
              <a:cs typeface="+mn-ea"/>
              <a:sym typeface="+mn-lt"/>
            </a:endParaRPr>
          </a:p>
        </p:txBody>
      </p:sp>
      <p:sp>
        <p:nvSpPr>
          <p:cNvPr id="10490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0274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深度学习、自然语言处理等技术取得重大进展，为AI在教育领域的应用提供了有力支持</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4" name="文本占位符 1"/>
          <p:cNvSpPr>
            <a:spLocks noGrp="1"/>
          </p:cNvSpPr>
          <p:nvPr>
            <p:ph type="body" idx="2"/>
            <p:custDataLst>
              <p:tags r:id="rId1"/>
            </p:custDataLst>
          </p:nvPr>
        </p:nvSpPr>
        <p:spPr/>
        <p:txBody>
          <a:bodyPr/>
          <a:p>
            <a:r>
              <a:rPr altLang="en-US" dirty="0" lang="zh-CN"/>
              <a:t>02.</a:t>
            </a:r>
            <a:endParaRPr altLang="en-US" dirty="0" lang="zh-CN"/>
          </a:p>
        </p:txBody>
      </p:sp>
      <p:sp>
        <p:nvSpPr>
          <p:cNvPr id="1049116" name="标题 3"/>
          <p:cNvSpPr>
            <a:spLocks noGrp="1"/>
          </p:cNvSpPr>
          <p:nvPr>
            <p:ph type="title" idx="1"/>
            <p:custDataLst>
              <p:tags r:id="rId2"/>
            </p:custDataLst>
          </p:nvPr>
        </p:nvSpPr>
        <p:spPr/>
        <p:txBody>
          <a:bodyPr/>
          <a:p>
            <a:r>
              <a:rPr altLang="en-US" dirty="0" lang="zh-CN"/>
              <a:t>AI在教育领域的主要应用场景</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0" name="标题 1"/>
          <p:cNvSpPr>
            <a:spLocks noGrp="1"/>
          </p:cNvSpPr>
          <p:nvPr>
            <p:ph type="title" idx="3"/>
          </p:nvPr>
        </p:nvSpPr>
        <p:spPr/>
        <p:txBody>
          <a:bodyPr/>
          <a:p>
            <a:r>
              <a:rPr altLang="en-US" lang="zh-CN"/>
              <a:t>个性化教学</a:t>
            </a:r>
            <a:endParaRPr altLang="en-US" lang="zh-CN"/>
          </a:p>
        </p:txBody>
      </p:sp>
      <p:sp>
        <p:nvSpPr>
          <p:cNvPr id="1049152" name="任意多边形: 形状 64"/>
          <p:cNvSpPr/>
          <p:nvPr>
            <p:custDataLst>
              <p:tags r:id="rId1"/>
            </p:custDataLst>
          </p:nvPr>
        </p:nvSpPr>
        <p:spPr>
          <a:xfrm rot="10800000">
            <a:off x="1259996"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54" name="矩形 65"/>
          <p:cNvSpPr/>
          <p:nvPr>
            <p:custDataLst>
              <p:tags r:id="rId2"/>
            </p:custDataLst>
          </p:nvPr>
        </p:nvSpPr>
        <p:spPr>
          <a:xfrm>
            <a:off x="1144658" y="1760585"/>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6" name="文本框 66"/>
          <p:cNvSpPr txBox="1"/>
          <p:nvPr>
            <p:custDataLst>
              <p:tags r:id="rId3"/>
            </p:custDataLst>
          </p:nvPr>
        </p:nvSpPr>
        <p:spPr>
          <a:xfrm>
            <a:off x="1530196" y="1660151"/>
            <a:ext cx="3928441" cy="1287753"/>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AI技术可以根据学生的学习习惯、能力、兴趣等因素，提供个性化的教学内容和教学方式，提高学生的学习效果和兴趣。</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58" name="任意多边形: 形状 68"/>
          <p:cNvSpPr/>
          <p:nvPr>
            <p:custDataLst>
              <p:tags r:id="rId4"/>
            </p:custDataLst>
          </p:nvPr>
        </p:nvSpPr>
        <p:spPr>
          <a:xfrm rot="10800000">
            <a:off x="6513677"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60" name="矩形 69"/>
          <p:cNvSpPr/>
          <p:nvPr>
            <p:custDataLst>
              <p:tags r:id="rId5"/>
            </p:custDataLst>
          </p:nvPr>
        </p:nvSpPr>
        <p:spPr>
          <a:xfrm>
            <a:off x="6397692" y="1760585"/>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2" name="文本框 70"/>
          <p:cNvSpPr txBox="1"/>
          <p:nvPr>
            <p:custDataLst>
              <p:tags r:id="rId6"/>
            </p:custDataLst>
          </p:nvPr>
        </p:nvSpPr>
        <p:spPr>
          <a:xfrm>
            <a:off x="6783877" y="1660151"/>
            <a:ext cx="3928441" cy="1287753"/>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AI可以通过智能分析学生的学习数据，发现学生的学习问题，提供针对性的辅导和练习，帮助学生解决学习难题。</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164" name="任意多边形: 形状 72"/>
          <p:cNvSpPr/>
          <p:nvPr>
            <p:custDataLst>
              <p:tags r:id="rId7"/>
            </p:custDataLst>
          </p:nvPr>
        </p:nvSpPr>
        <p:spPr>
          <a:xfrm rot="10800000">
            <a:off x="1259996"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6" name="文本框 74"/>
          <p:cNvSpPr txBox="1"/>
          <p:nvPr>
            <p:custDataLst>
              <p:tags r:id="rId8"/>
            </p:custDataLst>
          </p:nvPr>
        </p:nvSpPr>
        <p:spPr>
          <a:xfrm>
            <a:off x="1530196" y="4239042"/>
            <a:ext cx="3928441" cy="1287753"/>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AI可以辅助教师进行教学管理，减轻教师的工作负担，提高教学效率。</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68" name="矩形 73"/>
          <p:cNvSpPr/>
          <p:nvPr>
            <p:custDataLst>
              <p:tags r:id="rId9"/>
            </p:custDataLst>
          </p:nvPr>
        </p:nvSpPr>
        <p:spPr>
          <a:xfrm>
            <a:off x="1144658" y="4340124"/>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任意多边形: 形状 83"/>
          <p:cNvSpPr/>
          <p:nvPr>
            <p:custDataLst>
              <p:tags r:id="rId10"/>
            </p:custDataLst>
          </p:nvPr>
        </p:nvSpPr>
        <p:spPr>
          <a:xfrm rot="10800000">
            <a:off x="6572641"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2" name="矩形 84"/>
          <p:cNvSpPr/>
          <p:nvPr>
            <p:custDataLst>
              <p:tags r:id="rId11"/>
            </p:custDataLst>
          </p:nvPr>
        </p:nvSpPr>
        <p:spPr>
          <a:xfrm>
            <a:off x="6457304" y="4340124"/>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4" name="文本框 85"/>
          <p:cNvSpPr txBox="1"/>
          <p:nvPr>
            <p:custDataLst>
              <p:tags r:id="rId12"/>
            </p:custDataLst>
          </p:nvPr>
        </p:nvSpPr>
        <p:spPr>
          <a:xfrm>
            <a:off x="6842842" y="4239042"/>
            <a:ext cx="3928441" cy="1287753"/>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AI可以为学生提供自适应学习资源，根据学生的学习进度和能力水平，自动调整学习难度和内容，帮助学生更好地掌握知识和技能。</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08" name="标题 1"/>
          <p:cNvSpPr>
            <a:spLocks noGrp="1"/>
          </p:cNvSpPr>
          <p:nvPr>
            <p:ph type="title" idx="3"/>
          </p:nvPr>
        </p:nvSpPr>
        <p:spPr/>
        <p:txBody>
          <a:bodyPr/>
          <a:p>
            <a:r>
              <a:rPr altLang="en-US" lang="zh-CN"/>
              <a:t>智能评估</a:t>
            </a:r>
            <a:endParaRPr altLang="en-US" lang="zh-CN"/>
          </a:p>
        </p:txBody>
      </p:sp>
      <p:sp>
        <p:nvSpPr>
          <p:cNvPr id="1049210" name="任意多边形: 形状 64"/>
          <p:cNvSpPr/>
          <p:nvPr>
            <p:custDataLst>
              <p:tags r:id="rId1"/>
            </p:custDataLst>
          </p:nvPr>
        </p:nvSpPr>
        <p:spPr>
          <a:xfrm rot="10800000">
            <a:off x="1259996"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12" name="矩形 65"/>
          <p:cNvSpPr/>
          <p:nvPr>
            <p:custDataLst>
              <p:tags r:id="rId2"/>
            </p:custDataLst>
          </p:nvPr>
        </p:nvSpPr>
        <p:spPr>
          <a:xfrm>
            <a:off x="1144658" y="1760585"/>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文本框 66"/>
          <p:cNvSpPr txBox="1"/>
          <p:nvPr>
            <p:custDataLst>
              <p:tags r:id="rId3"/>
            </p:custDataLst>
          </p:nvPr>
        </p:nvSpPr>
        <p:spPr>
          <a:xfrm>
            <a:off x="1530196" y="1660151"/>
            <a:ext cx="3928441" cy="1287753"/>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智能评估是AI在教育领域中的重要应用场景之一，通过机器学习、自然语言处理等技术，对学生的学习成果进行自动化的评估和反馈。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16" name="任意多边形: 形状 68"/>
          <p:cNvSpPr/>
          <p:nvPr>
            <p:custDataLst>
              <p:tags r:id="rId4"/>
            </p:custDataLst>
          </p:nvPr>
        </p:nvSpPr>
        <p:spPr>
          <a:xfrm rot="10800000">
            <a:off x="6513677"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8" name="矩形 69"/>
          <p:cNvSpPr/>
          <p:nvPr>
            <p:custDataLst>
              <p:tags r:id="rId5"/>
            </p:custDataLst>
          </p:nvPr>
        </p:nvSpPr>
        <p:spPr>
          <a:xfrm>
            <a:off x="6397692" y="1760585"/>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70"/>
          <p:cNvSpPr txBox="1"/>
          <p:nvPr>
            <p:custDataLst>
              <p:tags r:id="rId6"/>
            </p:custDataLst>
          </p:nvPr>
        </p:nvSpPr>
        <p:spPr>
          <a:xfrm>
            <a:off x="6783877" y="1660151"/>
            <a:ext cx="3928441" cy="1287753"/>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智能评估能够快速、准确地分析学生的学习情况，为教师提供有针对性的教学建议，有助于提高教学质量和学生的学习效果。</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22" name="任意多边形: 形状 72"/>
          <p:cNvSpPr/>
          <p:nvPr>
            <p:custDataLst>
              <p:tags r:id="rId7"/>
            </p:custDataLst>
          </p:nvPr>
        </p:nvSpPr>
        <p:spPr>
          <a:xfrm rot="10800000">
            <a:off x="1259996"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4" name="文本框 74"/>
          <p:cNvSpPr txBox="1"/>
          <p:nvPr>
            <p:custDataLst>
              <p:tags r:id="rId8"/>
            </p:custDataLst>
          </p:nvPr>
        </p:nvSpPr>
        <p:spPr>
          <a:xfrm>
            <a:off x="1530196" y="4239042"/>
            <a:ext cx="3928441" cy="1287753"/>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智能评估的应用场景还包括在线考试、作业批改、课堂互动等多个方面，能够大大减轻教师的工作负担，提高教学效率。</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26" name="矩形 73"/>
          <p:cNvSpPr/>
          <p:nvPr>
            <p:custDataLst>
              <p:tags r:id="rId9"/>
            </p:custDataLst>
          </p:nvPr>
        </p:nvSpPr>
        <p:spPr>
          <a:xfrm>
            <a:off x="1144658" y="4340124"/>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8" name="任意多边形: 形状 83"/>
          <p:cNvSpPr/>
          <p:nvPr>
            <p:custDataLst>
              <p:tags r:id="rId10"/>
            </p:custDataLst>
          </p:nvPr>
        </p:nvSpPr>
        <p:spPr>
          <a:xfrm rot="10800000">
            <a:off x="6572641"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30" name="矩形 84"/>
          <p:cNvSpPr/>
          <p:nvPr>
            <p:custDataLst>
              <p:tags r:id="rId11"/>
            </p:custDataLst>
          </p:nvPr>
        </p:nvSpPr>
        <p:spPr>
          <a:xfrm>
            <a:off x="6457304" y="4340124"/>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文本框 85"/>
          <p:cNvSpPr txBox="1"/>
          <p:nvPr>
            <p:custDataLst>
              <p:tags r:id="rId12"/>
            </p:custDataLst>
          </p:nvPr>
        </p:nvSpPr>
        <p:spPr>
          <a:xfrm>
            <a:off x="6842842" y="4239042"/>
            <a:ext cx="3928441" cy="1287753"/>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智能评估的优势在于其客观性、准确性和及时性，能够有效地避免人为因素对评估结果的影响，提高评估的公正性和可信度。</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6" name="标题 1"/>
          <p:cNvSpPr>
            <a:spLocks noGrp="1"/>
          </p:cNvSpPr>
          <p:nvPr>
            <p:ph type="title" idx="3"/>
          </p:nvPr>
        </p:nvSpPr>
        <p:spPr/>
        <p:txBody>
          <a:bodyPr/>
          <a:p>
            <a:r>
              <a:rPr altLang="en-US" lang="zh-CN"/>
              <a:t>虚拟实验</a:t>
            </a:r>
            <a:endParaRPr altLang="en-US" lang="zh-CN"/>
          </a:p>
        </p:txBody>
      </p:sp>
      <p:sp>
        <p:nvSpPr>
          <p:cNvPr id="1049268" name="任意多边形 20"/>
          <p:cNvSpPr/>
          <p:nvPr>
            <p:custDataLst>
              <p:tags r:id="rId1"/>
            </p:custDataLst>
          </p:nvPr>
        </p:nvSpPr>
        <p:spPr>
          <a:xfrm rot="2700000">
            <a:off x="163306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0" name="文本框 24"/>
          <p:cNvSpPr txBox="1"/>
          <p:nvPr>
            <p:custDataLst>
              <p:tags r:id="rId2"/>
            </p:custDataLst>
          </p:nvPr>
        </p:nvSpPr>
        <p:spPr bwMode="auto">
          <a:xfrm>
            <a:off x="1271389"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定义：利用AI技术模拟真实实验环境，进行实验操作和学习的过程。</a:t>
            </a:r>
            <a:endParaRPr altLang="en-US" dirty="0" sz="2000" lang="zh-CN" spc="150">
              <a:solidFill>
                <a:schemeClr val="tx1">
                  <a:lumMod val="75000"/>
                  <a:lumOff val="25000"/>
                </a:schemeClr>
              </a:solidFill>
              <a:latin typeface="+mn-ea"/>
              <a:sym typeface="+mn-ea"/>
            </a:endParaRPr>
          </a:p>
        </p:txBody>
      </p:sp>
      <p:sp>
        <p:nvSpPr>
          <p:cNvPr id="1049272" name="矩形 42"/>
          <p:cNvSpPr/>
          <p:nvPr>
            <p:custDataLst>
              <p:tags r:id="rId3"/>
            </p:custDataLst>
          </p:nvPr>
        </p:nvSpPr>
        <p:spPr>
          <a:xfrm>
            <a:off x="1405611" y="2774427"/>
            <a:ext cx="1758249" cy="12451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4" name="任意多边形 18"/>
          <p:cNvSpPr/>
          <p:nvPr>
            <p:custDataLst>
              <p:tags r:id="rId4"/>
            </p:custDataLst>
          </p:nvPr>
        </p:nvSpPr>
        <p:spPr>
          <a:xfrm rot="5400000">
            <a:off x="4172053"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6" name="文本框 27"/>
          <p:cNvSpPr txBox="1"/>
          <p:nvPr>
            <p:custDataLst>
              <p:tags r:id="rId5"/>
            </p:custDataLst>
          </p:nvPr>
        </p:nvSpPr>
        <p:spPr bwMode="auto">
          <a:xfrm>
            <a:off x="380971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优势：降低实验成本、提高实验安全性、不受时空限制。</a:t>
            </a:r>
            <a:endParaRPr altLang="en-US" dirty="0" sz="2000" lang="zh-CN" spc="150">
              <a:solidFill>
                <a:schemeClr val="tx1">
                  <a:lumMod val="75000"/>
                  <a:lumOff val="25000"/>
                </a:schemeClr>
              </a:solidFill>
              <a:latin typeface="+mn-ea"/>
              <a:sym typeface="+mn-ea"/>
            </a:endParaRPr>
          </a:p>
        </p:txBody>
      </p:sp>
      <p:sp>
        <p:nvSpPr>
          <p:cNvPr id="1049278" name="矩形 43"/>
          <p:cNvSpPr/>
          <p:nvPr>
            <p:custDataLst>
              <p:tags r:id="rId6"/>
            </p:custDataLst>
          </p:nvPr>
        </p:nvSpPr>
        <p:spPr>
          <a:xfrm>
            <a:off x="3944601" y="2774427"/>
            <a:ext cx="1758249" cy="12451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0" name="任意多边形 21"/>
          <p:cNvSpPr/>
          <p:nvPr>
            <p:custDataLst>
              <p:tags r:id="rId7"/>
            </p:custDataLst>
          </p:nvPr>
        </p:nvSpPr>
        <p:spPr>
          <a:xfrm rot="18900000" flipH="1">
            <a:off x="671038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2" name="文本框 30"/>
          <p:cNvSpPr txBox="1"/>
          <p:nvPr>
            <p:custDataLst>
              <p:tags r:id="rId8"/>
            </p:custDataLst>
          </p:nvPr>
        </p:nvSpPr>
        <p:spPr bwMode="auto">
          <a:xfrm>
            <a:off x="634870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应用场景：物理、化学、生物等学科的实验课程，帮助学生理解抽象概念。</a:t>
            </a:r>
            <a:endParaRPr altLang="en-US" dirty="0" sz="2000" lang="zh-CN" spc="150">
              <a:solidFill>
                <a:schemeClr val="tx1">
                  <a:lumMod val="75000"/>
                  <a:lumOff val="25000"/>
                </a:schemeClr>
              </a:solidFill>
              <a:latin typeface="+mn-ea"/>
              <a:sym typeface="+mn-ea"/>
            </a:endParaRPr>
          </a:p>
        </p:txBody>
      </p:sp>
      <p:sp>
        <p:nvSpPr>
          <p:cNvPr id="1049284" name="矩形 44"/>
          <p:cNvSpPr/>
          <p:nvPr>
            <p:custDataLst>
              <p:tags r:id="rId9"/>
            </p:custDataLst>
          </p:nvPr>
        </p:nvSpPr>
        <p:spPr>
          <a:xfrm>
            <a:off x="6482269" y="2774427"/>
            <a:ext cx="1758249" cy="12451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6" name="任意多边形 22"/>
          <p:cNvSpPr/>
          <p:nvPr>
            <p:custDataLst>
              <p:tags r:id="rId10"/>
            </p:custDataLst>
          </p:nvPr>
        </p:nvSpPr>
        <p:spPr>
          <a:xfrm rot="2700000" flipH="1" flipV="1">
            <a:off x="9248711"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8" name="文本框 33"/>
          <p:cNvSpPr txBox="1"/>
          <p:nvPr>
            <p:custDataLst>
              <p:tags r:id="rId11"/>
            </p:custDataLst>
          </p:nvPr>
        </p:nvSpPr>
        <p:spPr bwMode="auto">
          <a:xfrm>
            <a:off x="8887037"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未来发展：随着技术的不断进步，虚拟实验将更加逼真、智能化，提高教育质量。</a:t>
            </a:r>
            <a:endParaRPr altLang="en-US" dirty="0" sz="2000" lang="zh-CN" spc="150">
              <a:solidFill>
                <a:schemeClr val="tx1">
                  <a:lumMod val="75000"/>
                  <a:lumOff val="25000"/>
                </a:schemeClr>
              </a:solidFill>
              <a:latin typeface="+mn-ea"/>
              <a:sym typeface="+mn-ea"/>
            </a:endParaRPr>
          </a:p>
        </p:txBody>
      </p:sp>
      <p:sp>
        <p:nvSpPr>
          <p:cNvPr id="1049290" name="矩形 45"/>
          <p:cNvSpPr/>
          <p:nvPr>
            <p:custDataLst>
              <p:tags r:id="rId12"/>
            </p:custDataLst>
          </p:nvPr>
        </p:nvSpPr>
        <p:spPr>
          <a:xfrm>
            <a:off x="9021259" y="2774427"/>
            <a:ext cx="1758249" cy="12451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4" name="标题 1"/>
          <p:cNvSpPr>
            <a:spLocks noGrp="1"/>
          </p:cNvSpPr>
          <p:nvPr>
            <p:ph type="title" idx="3"/>
          </p:nvPr>
        </p:nvSpPr>
        <p:spPr/>
        <p:txBody>
          <a:bodyPr/>
          <a:p>
            <a:r>
              <a:rPr altLang="en-US" lang="zh-CN"/>
              <a:t>在线教育</a:t>
            </a:r>
            <a:endParaRPr altLang="en-US" lang="zh-CN"/>
          </a:p>
        </p:txBody>
      </p:sp>
      <p:sp>
        <p:nvSpPr>
          <p:cNvPr id="1049326" name="对角圆角矩形 15"/>
          <p:cNvSpPr/>
          <p:nvPr>
            <p:custDataLst>
              <p:tags r:id="rId1"/>
            </p:custDataLst>
          </p:nvPr>
        </p:nvSpPr>
        <p:spPr>
          <a:xfrm>
            <a:off x="1405512" y="4151865"/>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对角圆角矩形 16"/>
          <p:cNvSpPr/>
          <p:nvPr>
            <p:custDataLst>
              <p:tags r:id="rId2"/>
            </p:custDataLst>
          </p:nvPr>
        </p:nvSpPr>
        <p:spPr>
          <a:xfrm>
            <a:off x="1405512" y="4008370"/>
            <a:ext cx="570565" cy="54444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直角三角形 17"/>
          <p:cNvSpPr/>
          <p:nvPr>
            <p:custDataLst>
              <p:tags r:id="rId3"/>
            </p:custDataLst>
          </p:nvPr>
        </p:nvSpPr>
        <p:spPr>
          <a:xfrm>
            <a:off x="1976205" y="4009028"/>
            <a:ext cx="85965" cy="14327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文本框 27"/>
          <p:cNvSpPr txBox="1"/>
          <p:nvPr>
            <p:custDataLst>
              <p:tags r:id="rId4"/>
            </p:custDataLst>
          </p:nvPr>
        </p:nvSpPr>
        <p:spPr>
          <a:xfrm>
            <a:off x="2013066" y="4163055"/>
            <a:ext cx="8470383" cy="776548"/>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AI在在线评估中的应用：自动批改和数据分析</a:t>
            </a:r>
            <a:endParaRPr altLang="zh-CN" dirty="0" lang="en-US">
              <a:solidFill>
                <a:schemeClr val="dk1">
                  <a:lumMod val="80000"/>
                  <a:lumOff val="20000"/>
                </a:schemeClr>
              </a:solidFill>
              <a:latin typeface="+mn-ea"/>
              <a:sym typeface="+mn-ea"/>
            </a:endParaRPr>
          </a:p>
        </p:txBody>
      </p:sp>
      <p:sp>
        <p:nvSpPr>
          <p:cNvPr id="1049334" name="对角圆角矩形 52"/>
          <p:cNvSpPr/>
          <p:nvPr>
            <p:custDataLst>
              <p:tags r:id="rId5"/>
            </p:custDataLst>
          </p:nvPr>
        </p:nvSpPr>
        <p:spPr>
          <a:xfrm>
            <a:off x="1405512" y="1537344"/>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53"/>
          <p:cNvSpPr/>
          <p:nvPr>
            <p:custDataLst>
              <p:tags r:id="rId6"/>
            </p:custDataLst>
          </p:nvPr>
        </p:nvSpPr>
        <p:spPr>
          <a:xfrm>
            <a:off x="1405512" y="1393190"/>
            <a:ext cx="570565" cy="54444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54"/>
          <p:cNvSpPr/>
          <p:nvPr>
            <p:custDataLst>
              <p:tags r:id="rId7"/>
            </p:custDataLst>
          </p:nvPr>
        </p:nvSpPr>
        <p:spPr>
          <a:xfrm>
            <a:off x="1976205" y="1393848"/>
            <a:ext cx="85965" cy="14327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56"/>
          <p:cNvSpPr txBox="1"/>
          <p:nvPr>
            <p:custDataLst>
              <p:tags r:id="rId8"/>
            </p:custDataLst>
          </p:nvPr>
        </p:nvSpPr>
        <p:spPr>
          <a:xfrm>
            <a:off x="2013066" y="1540635"/>
            <a:ext cx="8470383" cy="776548"/>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AI在在线课程中的应用：个性化推荐学习资源</a:t>
            </a:r>
            <a:endParaRPr altLang="en-US" dirty="0" lang="zh-CN">
              <a:solidFill>
                <a:schemeClr val="dk1">
                  <a:lumMod val="80000"/>
                  <a:lumOff val="20000"/>
                </a:schemeClr>
              </a:solidFill>
              <a:latin typeface="+mn-ea"/>
              <a:sym typeface="+mn-ea"/>
            </a:endParaRPr>
          </a:p>
        </p:txBody>
      </p:sp>
      <p:sp>
        <p:nvSpPr>
          <p:cNvPr id="1049342" name="对角圆角矩形 5"/>
          <p:cNvSpPr/>
          <p:nvPr>
            <p:custDataLst>
              <p:tags r:id="rId9"/>
            </p:custDataLst>
          </p:nvPr>
        </p:nvSpPr>
        <p:spPr>
          <a:xfrm>
            <a:off x="1405512" y="2844605"/>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6"/>
          <p:cNvSpPr/>
          <p:nvPr>
            <p:custDataLst>
              <p:tags r:id="rId10"/>
            </p:custDataLst>
          </p:nvPr>
        </p:nvSpPr>
        <p:spPr>
          <a:xfrm>
            <a:off x="1405512" y="2700451"/>
            <a:ext cx="570565" cy="54444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7"/>
          <p:cNvSpPr/>
          <p:nvPr>
            <p:custDataLst>
              <p:tags r:id="rId11"/>
            </p:custDataLst>
          </p:nvPr>
        </p:nvSpPr>
        <p:spPr>
          <a:xfrm>
            <a:off x="1976205" y="2701767"/>
            <a:ext cx="85965" cy="14327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8"/>
          <p:cNvSpPr txBox="1"/>
          <p:nvPr>
            <p:custDataLst>
              <p:tags r:id="rId12"/>
            </p:custDataLst>
          </p:nvPr>
        </p:nvSpPr>
        <p:spPr>
          <a:xfrm>
            <a:off x="2013066" y="2855795"/>
            <a:ext cx="8470383" cy="776548"/>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AI在在线课堂中的应用：实时互动和反馈</a:t>
            </a:r>
            <a:endParaRPr altLang="en-US" dirty="0" lang="zh-CN">
              <a:solidFill>
                <a:schemeClr val="dk1">
                  <a:lumMod val="80000"/>
                  <a:lumOff val="20000"/>
                </a:schemeClr>
              </a:solidFill>
              <a:latin typeface="+mn-ea"/>
              <a:sym typeface="+mn-ea"/>
            </a:endParaRPr>
          </a:p>
        </p:txBody>
      </p:sp>
      <p:sp>
        <p:nvSpPr>
          <p:cNvPr id="1049350" name="对角圆角矩形 9"/>
          <p:cNvSpPr/>
          <p:nvPr>
            <p:custDataLst>
              <p:tags r:id="rId13"/>
            </p:custDataLst>
          </p:nvPr>
        </p:nvSpPr>
        <p:spPr>
          <a:xfrm>
            <a:off x="1405512" y="5459784"/>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10"/>
          <p:cNvSpPr/>
          <p:nvPr>
            <p:custDataLst>
              <p:tags r:id="rId14"/>
            </p:custDataLst>
          </p:nvPr>
        </p:nvSpPr>
        <p:spPr>
          <a:xfrm>
            <a:off x="1405512" y="5315630"/>
            <a:ext cx="570565" cy="54444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11"/>
          <p:cNvSpPr/>
          <p:nvPr>
            <p:custDataLst>
              <p:tags r:id="rId15"/>
            </p:custDataLst>
          </p:nvPr>
        </p:nvSpPr>
        <p:spPr>
          <a:xfrm>
            <a:off x="1976205" y="5316288"/>
            <a:ext cx="85965" cy="14327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12"/>
          <p:cNvSpPr txBox="1"/>
          <p:nvPr>
            <p:custDataLst>
              <p:tags r:id="rId16"/>
            </p:custDataLst>
          </p:nvPr>
        </p:nvSpPr>
        <p:spPr>
          <a:xfrm>
            <a:off x="2013066" y="5470316"/>
            <a:ext cx="8470383" cy="776548"/>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AI在在线辅导中的应用：智能答疑和学习辅助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0" name="文本占位符 1"/>
          <p:cNvSpPr>
            <a:spLocks noGrp="1"/>
          </p:cNvSpPr>
          <p:nvPr>
            <p:ph type="body" idx="2"/>
            <p:custDataLst>
              <p:tags r:id="rId1"/>
            </p:custDataLst>
          </p:nvPr>
        </p:nvSpPr>
        <p:spPr/>
        <p:txBody>
          <a:bodyPr/>
          <a:p>
            <a:r>
              <a:rPr altLang="en-US" dirty="0" lang="zh-CN"/>
              <a:t>03.</a:t>
            </a:r>
            <a:endParaRPr altLang="en-US" dirty="0" lang="zh-CN"/>
          </a:p>
        </p:txBody>
      </p:sp>
      <p:sp>
        <p:nvSpPr>
          <p:cNvPr id="1049392" name="标题 3"/>
          <p:cNvSpPr>
            <a:spLocks noGrp="1"/>
          </p:cNvSpPr>
          <p:nvPr>
            <p:ph type="title" idx="1"/>
            <p:custDataLst>
              <p:tags r:id="rId2"/>
            </p:custDataLst>
          </p:nvPr>
        </p:nvSpPr>
        <p:spPr/>
        <p:txBody>
          <a:bodyPr/>
          <a:p>
            <a:r>
              <a:rPr altLang="en-US" dirty="0" lang="zh-CN"/>
              <a:t>AI在教育领域的优势与挑战</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6" name="标题 1"/>
          <p:cNvSpPr>
            <a:spLocks noGrp="1"/>
          </p:cNvSpPr>
          <p:nvPr>
            <p:ph type="title" idx="3"/>
          </p:nvPr>
        </p:nvSpPr>
        <p:spPr/>
        <p:txBody>
          <a:bodyPr/>
          <a:p>
            <a:r>
              <a:rPr altLang="en-US" lang="zh-CN"/>
              <a:t>提高教学效率</a:t>
            </a:r>
            <a:endParaRPr altLang="en-US" lang="zh-CN"/>
          </a:p>
        </p:txBody>
      </p:sp>
      <p:sp>
        <p:nvSpPr>
          <p:cNvPr id="1049428" name="弧形 58"/>
          <p:cNvSpPr/>
          <p:nvPr>
            <p:custDataLst>
              <p:tags r:id="rId1"/>
            </p:custDataLst>
          </p:nvPr>
        </p:nvSpPr>
        <p:spPr>
          <a:xfrm>
            <a:off x="8107509" y="2086524"/>
            <a:ext cx="3470614" cy="3470614"/>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0" name="弧形 57"/>
          <p:cNvSpPr/>
          <p:nvPr>
            <p:custDataLst>
              <p:tags r:id="rId2"/>
            </p:custDataLst>
          </p:nvPr>
        </p:nvSpPr>
        <p:spPr>
          <a:xfrm>
            <a:off x="608330" y="2086524"/>
            <a:ext cx="3470614" cy="3470614"/>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2" name="椭圆 22"/>
          <p:cNvSpPr/>
          <p:nvPr>
            <p:custDataLst>
              <p:tags r:id="rId3"/>
            </p:custDataLst>
          </p:nvPr>
        </p:nvSpPr>
        <p:spPr>
          <a:xfrm>
            <a:off x="8448679" y="236208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4" name="椭圆 23"/>
          <p:cNvSpPr/>
          <p:nvPr>
            <p:custDataLst>
              <p:tags r:id="rId4"/>
            </p:custDataLst>
          </p:nvPr>
        </p:nvSpPr>
        <p:spPr>
          <a:xfrm>
            <a:off x="8834838" y="242019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6" name="正文"/>
          <p:cNvSpPr txBox="1"/>
          <p:nvPr>
            <p:custDataLst>
              <p:tags r:id="rId5"/>
            </p:custDataLst>
          </p:nvPr>
        </p:nvSpPr>
        <p:spPr>
          <a:xfrm>
            <a:off x="8901385" y="320470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节省教师时间用于更高层次的教学活动</a:t>
            </a:r>
            <a:endParaRPr altLang="en-US" dirty="0" sz="1200" lang="zh-CN" spc="150">
              <a:solidFill>
                <a:srgbClr val="FFFFFF"/>
              </a:solidFill>
              <a:latin typeface="+mn-ea"/>
              <a:sym typeface="+mn-ea"/>
            </a:endParaRPr>
          </a:p>
        </p:txBody>
      </p:sp>
      <p:sp>
        <p:nvSpPr>
          <p:cNvPr id="1049438" name="椭圆 24"/>
          <p:cNvSpPr/>
          <p:nvPr>
            <p:custDataLst>
              <p:tags r:id="rId6"/>
            </p:custDataLst>
          </p:nvPr>
        </p:nvSpPr>
        <p:spPr>
          <a:xfrm>
            <a:off x="6016437" y="236208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0" name="椭圆 25"/>
          <p:cNvSpPr/>
          <p:nvPr>
            <p:custDataLst>
              <p:tags r:id="rId7"/>
            </p:custDataLst>
          </p:nvPr>
        </p:nvSpPr>
        <p:spPr>
          <a:xfrm>
            <a:off x="6401659" y="242019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2" name="正文"/>
          <p:cNvSpPr txBox="1"/>
          <p:nvPr>
            <p:custDataLst>
              <p:tags r:id="rId8"/>
            </p:custDataLst>
          </p:nvPr>
        </p:nvSpPr>
        <p:spPr>
          <a:xfrm>
            <a:off x="6469143" y="320470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实时反馈学生学习情况</a:t>
            </a:r>
            <a:endParaRPr altLang="en-US" dirty="0" sz="1200" lang="zh-CN" spc="150">
              <a:solidFill>
                <a:schemeClr val="tx1">
                  <a:lumMod val="65000"/>
                  <a:lumOff val="35000"/>
                </a:schemeClr>
              </a:solidFill>
              <a:latin typeface="+mn-ea"/>
              <a:sym typeface="+mn-ea"/>
            </a:endParaRPr>
          </a:p>
        </p:txBody>
      </p:sp>
      <p:sp>
        <p:nvSpPr>
          <p:cNvPr id="1049444" name="椭圆 7"/>
          <p:cNvSpPr/>
          <p:nvPr>
            <p:custDataLst>
              <p:tags r:id="rId9"/>
            </p:custDataLst>
          </p:nvPr>
        </p:nvSpPr>
        <p:spPr>
          <a:xfrm>
            <a:off x="3584195" y="2362085"/>
            <a:ext cx="2918691" cy="2918691"/>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6" name="椭圆 9"/>
          <p:cNvSpPr/>
          <p:nvPr>
            <p:custDataLst>
              <p:tags r:id="rId10"/>
            </p:custDataLst>
          </p:nvPr>
        </p:nvSpPr>
        <p:spPr>
          <a:xfrm>
            <a:off x="3969417" y="2420196"/>
            <a:ext cx="394016" cy="394016"/>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8" name="正文"/>
          <p:cNvSpPr txBox="1"/>
          <p:nvPr>
            <p:custDataLst>
              <p:tags r:id="rId11"/>
            </p:custDataLst>
          </p:nvPr>
        </p:nvSpPr>
        <p:spPr>
          <a:xfrm>
            <a:off x="4036901" y="320470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个性化推荐学习资源</a:t>
            </a:r>
            <a:endParaRPr altLang="en-US" dirty="0" sz="1200" lang="zh-CN" spc="150">
              <a:solidFill>
                <a:srgbClr val="FFFFFF"/>
              </a:solidFill>
              <a:latin typeface="+mn-ea"/>
              <a:sym typeface="+mn-ea"/>
            </a:endParaRPr>
          </a:p>
        </p:txBody>
      </p:sp>
      <p:sp>
        <p:nvSpPr>
          <p:cNvPr id="1049450" name="椭圆 5"/>
          <p:cNvSpPr/>
          <p:nvPr>
            <p:custDataLst>
              <p:tags r:id="rId12"/>
            </p:custDataLst>
          </p:nvPr>
        </p:nvSpPr>
        <p:spPr>
          <a:xfrm>
            <a:off x="875455" y="2362085"/>
            <a:ext cx="2918691" cy="2918691"/>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2" name="椭圆 4"/>
          <p:cNvSpPr/>
          <p:nvPr>
            <p:custDataLst>
              <p:tags r:id="rId13"/>
            </p:custDataLst>
          </p:nvPr>
        </p:nvSpPr>
        <p:spPr>
          <a:xfrm>
            <a:off x="1260677" y="2420196"/>
            <a:ext cx="394016" cy="394016"/>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4" name="正文"/>
          <p:cNvSpPr txBox="1"/>
          <p:nvPr>
            <p:custDataLst>
              <p:tags r:id="rId14"/>
            </p:custDataLst>
          </p:nvPr>
        </p:nvSpPr>
        <p:spPr>
          <a:xfrm>
            <a:off x="1328161" y="3204700"/>
            <a:ext cx="2013102" cy="138471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自动化批改作业和评估测试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8" name="标题 1"/>
          <p:cNvSpPr>
            <a:spLocks noGrp="1"/>
          </p:cNvSpPr>
          <p:nvPr>
            <p:ph type="title" idx="3"/>
          </p:nvPr>
        </p:nvSpPr>
        <p:spPr/>
        <p:txBody>
          <a:bodyPr/>
          <a:p>
            <a:r>
              <a:rPr altLang="en-US" lang="zh-CN"/>
              <a:t>增强学习体验</a:t>
            </a:r>
            <a:endParaRPr altLang="en-US" lang="zh-CN"/>
          </a:p>
        </p:txBody>
      </p:sp>
      <p:sp>
        <p:nvSpPr>
          <p:cNvPr id="1049490" name="任意多边形 20"/>
          <p:cNvSpPr/>
          <p:nvPr>
            <p:custDataLst>
              <p:tags r:id="rId1"/>
            </p:custDataLst>
          </p:nvPr>
        </p:nvSpPr>
        <p:spPr>
          <a:xfrm rot="2700000">
            <a:off x="163306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2" name="文本框 24"/>
          <p:cNvSpPr txBox="1"/>
          <p:nvPr>
            <p:custDataLst>
              <p:tags r:id="rId2"/>
            </p:custDataLst>
          </p:nvPr>
        </p:nvSpPr>
        <p:spPr bwMode="auto">
          <a:xfrm>
            <a:off x="1271389"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个性化教学：AI可以根据学生的个性化需求和学习风格，提供定制化的教学内容和方式，提高学习效果。</a:t>
            </a:r>
            <a:endParaRPr altLang="en-US" dirty="0" lang="zh-CN" spc="150">
              <a:solidFill>
                <a:schemeClr val="tx1">
                  <a:lumMod val="75000"/>
                  <a:lumOff val="25000"/>
                </a:schemeClr>
              </a:solidFill>
              <a:latin typeface="+mn-ea"/>
              <a:sym typeface="+mn-ea"/>
            </a:endParaRPr>
          </a:p>
        </p:txBody>
      </p:sp>
      <p:sp>
        <p:nvSpPr>
          <p:cNvPr id="1049494" name="矩形 42"/>
          <p:cNvSpPr/>
          <p:nvPr>
            <p:custDataLst>
              <p:tags r:id="rId3"/>
            </p:custDataLst>
          </p:nvPr>
        </p:nvSpPr>
        <p:spPr>
          <a:xfrm>
            <a:off x="1405611" y="2774427"/>
            <a:ext cx="1758249" cy="12451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6" name="任意多边形 18"/>
          <p:cNvSpPr/>
          <p:nvPr>
            <p:custDataLst>
              <p:tags r:id="rId4"/>
            </p:custDataLst>
          </p:nvPr>
        </p:nvSpPr>
        <p:spPr>
          <a:xfrm rot="5400000">
            <a:off x="4172053"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8" name="文本框 27"/>
          <p:cNvSpPr txBox="1"/>
          <p:nvPr>
            <p:custDataLst>
              <p:tags r:id="rId5"/>
            </p:custDataLst>
          </p:nvPr>
        </p:nvSpPr>
        <p:spPr bwMode="auto">
          <a:xfrm>
            <a:off x="380971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互动性：AI可以与学生进行实时互动，回答学生问题，提供学习支持和反馈，增强学生的学习参与感和积极性。</a:t>
            </a:r>
            <a:endParaRPr altLang="en-US" dirty="0" lang="zh-CN" spc="150">
              <a:solidFill>
                <a:schemeClr val="tx1">
                  <a:lumMod val="75000"/>
                  <a:lumOff val="25000"/>
                </a:schemeClr>
              </a:solidFill>
              <a:latin typeface="+mn-ea"/>
              <a:sym typeface="+mn-ea"/>
            </a:endParaRPr>
          </a:p>
        </p:txBody>
      </p:sp>
      <p:sp>
        <p:nvSpPr>
          <p:cNvPr id="1049500" name="矩形 43"/>
          <p:cNvSpPr/>
          <p:nvPr>
            <p:custDataLst>
              <p:tags r:id="rId6"/>
            </p:custDataLst>
          </p:nvPr>
        </p:nvSpPr>
        <p:spPr>
          <a:xfrm>
            <a:off x="3944601" y="2774427"/>
            <a:ext cx="1758249" cy="12451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2" name="任意多边形 21"/>
          <p:cNvSpPr/>
          <p:nvPr>
            <p:custDataLst>
              <p:tags r:id="rId7"/>
            </p:custDataLst>
          </p:nvPr>
        </p:nvSpPr>
        <p:spPr>
          <a:xfrm rot="18900000" flipH="1">
            <a:off x="671038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04" name="文本框 30"/>
          <p:cNvSpPr txBox="1"/>
          <p:nvPr>
            <p:custDataLst>
              <p:tags r:id="rId8"/>
            </p:custDataLst>
          </p:nvPr>
        </p:nvSpPr>
        <p:spPr bwMode="auto">
          <a:xfrm>
            <a:off x="6348708" y="3157920"/>
            <a:ext cx="2027042" cy="3091650"/>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自主学习：AI可以帮助学生自主学习，提供学习资源和指导，帮助学生自主探索知识和解决问题，提高学生的学习能力和创造力。</a:t>
            </a:r>
            <a:endParaRPr altLang="en-US" dirty="0" sz="2000" lang="zh-CN" spc="150">
              <a:solidFill>
                <a:schemeClr val="tx1">
                  <a:lumMod val="75000"/>
                  <a:lumOff val="25000"/>
                </a:schemeClr>
              </a:solidFill>
              <a:latin typeface="+mn-ea"/>
              <a:sym typeface="+mn-ea"/>
            </a:endParaRPr>
          </a:p>
        </p:txBody>
      </p:sp>
      <p:sp>
        <p:nvSpPr>
          <p:cNvPr id="1049506" name="矩形 44"/>
          <p:cNvSpPr/>
          <p:nvPr>
            <p:custDataLst>
              <p:tags r:id="rId9"/>
            </p:custDataLst>
          </p:nvPr>
        </p:nvSpPr>
        <p:spPr>
          <a:xfrm>
            <a:off x="6482269" y="2774427"/>
            <a:ext cx="1758249" cy="12451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08" name="任意多边形 22"/>
          <p:cNvSpPr/>
          <p:nvPr>
            <p:custDataLst>
              <p:tags r:id="rId10"/>
            </p:custDataLst>
          </p:nvPr>
        </p:nvSpPr>
        <p:spPr>
          <a:xfrm rot="2700000" flipH="1" flipV="1">
            <a:off x="9248711"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0" name="文本框 33"/>
          <p:cNvSpPr txBox="1"/>
          <p:nvPr>
            <p:custDataLst>
              <p:tags r:id="rId11"/>
            </p:custDataLst>
          </p:nvPr>
        </p:nvSpPr>
        <p:spPr bwMode="auto">
          <a:xfrm>
            <a:off x="8887037" y="3157920"/>
            <a:ext cx="2027042" cy="3091650"/>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数据分析：AI可以对学生的学习数据进行分析和挖掘，发现学生的学习问题和发展潜力，为教师提供精准的教学指导和建议。</a:t>
            </a:r>
            <a:endParaRPr altLang="en-US" dirty="0" sz="2000" lang="zh-CN" spc="150">
              <a:solidFill>
                <a:schemeClr val="tx1">
                  <a:lumMod val="75000"/>
                  <a:lumOff val="25000"/>
                </a:schemeClr>
              </a:solidFill>
              <a:latin typeface="+mn-ea"/>
              <a:sym typeface="+mn-ea"/>
            </a:endParaRPr>
          </a:p>
        </p:txBody>
      </p:sp>
      <p:sp>
        <p:nvSpPr>
          <p:cNvPr id="1049512" name="矩形 45"/>
          <p:cNvSpPr/>
          <p:nvPr>
            <p:custDataLst>
              <p:tags r:id="rId12"/>
            </p:custDataLst>
          </p:nvPr>
        </p:nvSpPr>
        <p:spPr>
          <a:xfrm>
            <a:off x="9021259" y="2774427"/>
            <a:ext cx="1758249" cy="12451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6" name="标题 1"/>
          <p:cNvSpPr>
            <a:spLocks noGrp="1"/>
          </p:cNvSpPr>
          <p:nvPr>
            <p:ph type="title" idx="3"/>
          </p:nvPr>
        </p:nvSpPr>
        <p:spPr/>
        <p:txBody>
          <a:bodyPr/>
          <a:p>
            <a:r>
              <a:rPr altLang="en-US" lang="zh-CN"/>
              <a:t>促进教育公平</a:t>
            </a:r>
            <a:endParaRPr altLang="en-US" lang="zh-CN"/>
          </a:p>
        </p:txBody>
      </p:sp>
      <p:sp>
        <p:nvSpPr>
          <p:cNvPr id="1049548" name="五边形 30"/>
          <p:cNvSpPr/>
          <p:nvPr>
            <p:custDataLst>
              <p:tags r:id="rId1"/>
            </p:custDataLst>
          </p:nvPr>
        </p:nvSpPr>
        <p:spPr>
          <a:xfrm>
            <a:off x="608330" y="324464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0" name="燕尾形 36"/>
          <p:cNvSpPr/>
          <p:nvPr>
            <p:custDataLst>
              <p:tags r:id="rId2"/>
            </p:custDataLst>
          </p:nvPr>
        </p:nvSpPr>
        <p:spPr>
          <a:xfrm>
            <a:off x="3220372" y="324464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2" name="燕尾形 37"/>
          <p:cNvSpPr/>
          <p:nvPr>
            <p:custDataLst>
              <p:tags r:id="rId3"/>
            </p:custDataLst>
          </p:nvPr>
        </p:nvSpPr>
        <p:spPr>
          <a:xfrm>
            <a:off x="8444456" y="324464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4" name="燕尾形 38"/>
          <p:cNvSpPr/>
          <p:nvPr>
            <p:custDataLst>
              <p:tags r:id="rId4"/>
            </p:custDataLst>
          </p:nvPr>
        </p:nvSpPr>
        <p:spPr>
          <a:xfrm>
            <a:off x="5832414" y="324464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56" name="文本框 3"/>
          <p:cNvSpPr txBox="1"/>
          <p:nvPr>
            <p:custDataLst>
              <p:tags r:id="rId5"/>
            </p:custDataLst>
          </p:nvPr>
        </p:nvSpPr>
        <p:spPr>
          <a:xfrm>
            <a:off x="3159565" y="467845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AI教育平台可以根据学生的学习情况，提供个性化的教学方案，提高学习效果。</a:t>
            </a:r>
            <a:endParaRPr altLang="en-US" sz="1400" lang="zh-CN" spc="150">
              <a:solidFill>
                <a:schemeClr val="tx1"/>
              </a:solidFill>
              <a:effectLst/>
              <a:latin typeface="+mn-ea"/>
              <a:sym typeface="+mn-ea"/>
            </a:endParaRPr>
          </a:p>
        </p:txBody>
      </p:sp>
      <p:sp>
        <p:nvSpPr>
          <p:cNvPr id="1049558" name="文本框 6"/>
          <p:cNvSpPr txBox="1"/>
          <p:nvPr>
            <p:custDataLst>
              <p:tags r:id="rId6"/>
            </p:custDataLst>
          </p:nvPr>
        </p:nvSpPr>
        <p:spPr>
          <a:xfrm>
            <a:off x="608330" y="159141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AI技术可以提供高质量的教育资源，打破地域限制，让更多人获得优质教育。</a:t>
            </a:r>
            <a:endParaRPr altLang="en-US" dirty="0" sz="1400" lang="zh-CN" spc="150">
              <a:solidFill>
                <a:schemeClr val="tx1"/>
              </a:solidFill>
              <a:effectLst/>
              <a:latin typeface="+mn-ea"/>
              <a:sym typeface="+mn-ea"/>
            </a:endParaRPr>
          </a:p>
        </p:txBody>
      </p:sp>
      <p:sp>
        <p:nvSpPr>
          <p:cNvPr id="1049560" name="文本框 7"/>
          <p:cNvSpPr txBox="1"/>
          <p:nvPr>
            <p:custDataLst>
              <p:tags r:id="rId7"/>
            </p:custDataLst>
          </p:nvPr>
        </p:nvSpPr>
        <p:spPr>
          <a:xfrm>
            <a:off x="5830652" y="159141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AI可以辅助教师进行教学管理，减轻工作负担，让教师有更多时间关注学生个性化需求。</a:t>
            </a:r>
            <a:endParaRPr altLang="en-US" sz="1400" lang="zh-CN" spc="150">
              <a:solidFill>
                <a:schemeClr val="tx1"/>
              </a:solidFill>
              <a:effectLst/>
              <a:latin typeface="+mn-ea"/>
              <a:sym typeface="+mn-ea"/>
            </a:endParaRPr>
          </a:p>
        </p:txBody>
      </p:sp>
      <p:sp>
        <p:nvSpPr>
          <p:cNvPr id="1049562" name="文本框 8"/>
          <p:cNvSpPr txBox="1"/>
          <p:nvPr>
            <p:custDataLst>
              <p:tags r:id="rId8"/>
            </p:custDataLst>
          </p:nvPr>
        </p:nvSpPr>
        <p:spPr>
          <a:xfrm>
            <a:off x="8441812" y="467845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AI教育有助于实现教育资源的均衡分配，缩小城乡教育差距，促进教育公平。</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6" name="标题 1"/>
          <p:cNvSpPr>
            <a:spLocks noGrp="1"/>
          </p:cNvSpPr>
          <p:nvPr>
            <p:ph type="title" idx="3"/>
          </p:nvPr>
        </p:nvSpPr>
        <p:spPr/>
        <p:txBody>
          <a:bodyPr/>
          <a:p>
            <a:r>
              <a:rPr altLang="en-US" lang="zh-CN"/>
              <a:t>数据隐私与安全问题</a:t>
            </a:r>
            <a:endParaRPr altLang="en-US" lang="zh-CN"/>
          </a:p>
        </p:txBody>
      </p:sp>
      <p:sp>
        <p:nvSpPr>
          <p:cNvPr id="1049598" name="五边形 16"/>
          <p:cNvSpPr/>
          <p:nvPr>
            <p:custDataLst>
              <p:tags r:id="rId1"/>
            </p:custDataLst>
          </p:nvPr>
        </p:nvSpPr>
        <p:spPr>
          <a:xfrm rot="16200000" flipH="1">
            <a:off x="7128718" y="156733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0" name="五边形 17"/>
          <p:cNvSpPr/>
          <p:nvPr>
            <p:custDataLst>
              <p:tags r:id="rId2"/>
            </p:custDataLst>
          </p:nvPr>
        </p:nvSpPr>
        <p:spPr>
          <a:xfrm rot="16200000" flipH="1">
            <a:off x="7149865"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任意多边形 18"/>
          <p:cNvSpPr/>
          <p:nvPr>
            <p:custDataLst>
              <p:tags r:id="rId3"/>
            </p:custDataLst>
          </p:nvPr>
        </p:nvSpPr>
        <p:spPr>
          <a:xfrm>
            <a:off x="6439191"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任意多边形 19"/>
          <p:cNvSpPr/>
          <p:nvPr>
            <p:custDataLst>
              <p:tags r:id="rId4"/>
            </p:custDataLst>
          </p:nvPr>
        </p:nvSpPr>
        <p:spPr>
          <a:xfrm flipV="1">
            <a:off x="6311667" y="174163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五边形 2"/>
          <p:cNvSpPr/>
          <p:nvPr>
            <p:custDataLst>
              <p:tags r:id="rId5"/>
            </p:custDataLst>
          </p:nvPr>
        </p:nvSpPr>
        <p:spPr>
          <a:xfrm rot="16200000" flipH="1">
            <a:off x="1424740" y="156797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五边形 3"/>
          <p:cNvSpPr/>
          <p:nvPr>
            <p:custDataLst>
              <p:tags r:id="rId6"/>
            </p:custDataLst>
          </p:nvPr>
        </p:nvSpPr>
        <p:spPr>
          <a:xfrm rot="16200000" flipH="1">
            <a:off x="1447169"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任意多边形 4"/>
          <p:cNvSpPr/>
          <p:nvPr>
            <p:custDataLst>
              <p:tags r:id="rId7"/>
            </p:custDataLst>
          </p:nvPr>
        </p:nvSpPr>
        <p:spPr>
          <a:xfrm>
            <a:off x="736495"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任意多边形 5"/>
          <p:cNvSpPr/>
          <p:nvPr>
            <p:custDataLst>
              <p:tags r:id="rId8"/>
            </p:custDataLst>
          </p:nvPr>
        </p:nvSpPr>
        <p:spPr>
          <a:xfrm flipV="1">
            <a:off x="608330" y="174163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9057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AI在教育领域的应用可能会引发数据隐私泄露的风险</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9057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教育机构需要加强数据安全保护措施，确保学生隐私不受侵犯</a:t>
            </a:r>
            <a:endParaRPr dirty="0" sz="2000" err="1">
              <a:solidFill>
                <a:schemeClr val="tx1">
                  <a:lumMod val="75000"/>
                  <a:lumOff val="25000"/>
                </a:schemeClr>
              </a:solidFill>
              <a:latin typeface="+mn-ea"/>
              <a:ea typeface="+mn-ea"/>
              <a:cs typeface="+mn-ea"/>
              <a:sym typeface="+mn-lt"/>
            </a:endParaRPr>
          </a:p>
        </p:txBody>
      </p:sp>
      <p:sp>
        <p:nvSpPr>
          <p:cNvPr id="1049618" name="五边形 9"/>
          <p:cNvSpPr/>
          <p:nvPr>
            <p:custDataLst>
              <p:tags r:id="rId11"/>
            </p:custDataLst>
          </p:nvPr>
        </p:nvSpPr>
        <p:spPr>
          <a:xfrm rot="16200000" flipH="1">
            <a:off x="4350103" y="158078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0" name="五边形 10"/>
          <p:cNvSpPr/>
          <p:nvPr>
            <p:custDataLst>
              <p:tags r:id="rId12"/>
            </p:custDataLst>
          </p:nvPr>
        </p:nvSpPr>
        <p:spPr>
          <a:xfrm rot="16200000" flipH="1">
            <a:off x="4371891" y="435363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任意多边形 11"/>
          <p:cNvSpPr/>
          <p:nvPr>
            <p:custDataLst>
              <p:tags r:id="rId13"/>
            </p:custDataLst>
          </p:nvPr>
        </p:nvSpPr>
        <p:spPr>
          <a:xfrm>
            <a:off x="3661217" y="239335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24" name="任意多边形 12"/>
          <p:cNvSpPr/>
          <p:nvPr>
            <p:custDataLst>
              <p:tags r:id="rId14"/>
            </p:custDataLst>
          </p:nvPr>
        </p:nvSpPr>
        <p:spPr>
          <a:xfrm flipV="1">
            <a:off x="3533693" y="175509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6" name="五边形 23"/>
          <p:cNvSpPr/>
          <p:nvPr>
            <p:custDataLst>
              <p:tags r:id="rId15"/>
            </p:custDataLst>
          </p:nvPr>
        </p:nvSpPr>
        <p:spPr>
          <a:xfrm rot="16200000" flipH="1">
            <a:off x="9906050" y="160578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五边形 24"/>
          <p:cNvSpPr/>
          <p:nvPr>
            <p:custDataLst>
              <p:tags r:id="rId16"/>
            </p:custDataLst>
          </p:nvPr>
        </p:nvSpPr>
        <p:spPr>
          <a:xfrm rot="16200000" flipH="1">
            <a:off x="9927838" y="437734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任意多边形 25"/>
          <p:cNvSpPr/>
          <p:nvPr>
            <p:custDataLst>
              <p:tags r:id="rId17"/>
            </p:custDataLst>
          </p:nvPr>
        </p:nvSpPr>
        <p:spPr>
          <a:xfrm>
            <a:off x="9216523" y="241834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任意多边形 26"/>
          <p:cNvSpPr/>
          <p:nvPr>
            <p:custDataLst>
              <p:tags r:id="rId18"/>
            </p:custDataLst>
          </p:nvPr>
        </p:nvSpPr>
        <p:spPr>
          <a:xfrm flipV="1">
            <a:off x="9089640" y="178008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2773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政府和相关部门需要制定相关法律法规，规范AI在教育领域的应用</a:t>
            </a:r>
            <a:endParaRPr dirty="0" sz="2000" err="1">
              <a:solidFill>
                <a:schemeClr val="tx1">
                  <a:lumMod val="75000"/>
                  <a:lumOff val="25000"/>
                </a:schemeClr>
              </a:solidFill>
              <a:latin typeface="+mn-ea"/>
              <a:ea typeface="+mn-ea"/>
              <a:cs typeface="+mn-ea"/>
              <a:sym typeface="+mn-lt"/>
            </a:endParaRPr>
          </a:p>
        </p:txBody>
      </p:sp>
      <p:sp>
        <p:nvSpPr>
          <p:cNvPr id="10496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0274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学生在使用AI教育产品时需要谨慎处理个人信息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0" name="文本占位符 1"/>
          <p:cNvSpPr>
            <a:spLocks noGrp="1"/>
          </p:cNvSpPr>
          <p:nvPr>
            <p:ph type="body" idx="2"/>
            <p:custDataLst>
              <p:tags r:id="rId1"/>
            </p:custDataLst>
          </p:nvPr>
        </p:nvSpPr>
        <p:spPr/>
        <p:txBody>
          <a:bodyPr/>
          <a:p>
            <a:r>
              <a:rPr altLang="en-US" dirty="0" lang="zh-CN"/>
              <a:t>04.</a:t>
            </a:r>
            <a:endParaRPr altLang="en-US" dirty="0" lang="zh-CN"/>
          </a:p>
        </p:txBody>
      </p:sp>
      <p:sp>
        <p:nvSpPr>
          <p:cNvPr id="1049672" name="标题 3"/>
          <p:cNvSpPr>
            <a:spLocks noGrp="1"/>
          </p:cNvSpPr>
          <p:nvPr>
            <p:ph type="title" idx="1"/>
            <p:custDataLst>
              <p:tags r:id="rId2"/>
            </p:custDataLst>
          </p:nvPr>
        </p:nvSpPr>
        <p:spPr/>
        <p:txBody>
          <a:bodyPr/>
          <a:p>
            <a:r>
              <a:rPr altLang="en-US" dirty="0" lang="zh-CN"/>
              <a:t>AI在教育领域的未来展望</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6" name="标题 1"/>
          <p:cNvSpPr>
            <a:spLocks noGrp="1"/>
          </p:cNvSpPr>
          <p:nvPr>
            <p:ph type="title" idx="3"/>
          </p:nvPr>
        </p:nvSpPr>
        <p:spPr/>
        <p:txBody>
          <a:bodyPr/>
          <a:p>
            <a:r>
              <a:rPr altLang="en-US" lang="zh-CN"/>
              <a:t>深度融合线上线下教育</a:t>
            </a:r>
            <a:endParaRPr altLang="en-US" lang="zh-CN"/>
          </a:p>
        </p:txBody>
      </p:sp>
      <p:sp>
        <p:nvSpPr>
          <p:cNvPr id="1049708" name="矩形 3"/>
          <p:cNvSpPr/>
          <p:nvPr>
            <p:custDataLst>
              <p:tags r:id="rId1"/>
            </p:custDataLst>
          </p:nvPr>
        </p:nvSpPr>
        <p:spPr>
          <a:xfrm>
            <a:off x="1520115" y="1393190"/>
            <a:ext cx="9684515" cy="106478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矩形 13"/>
          <p:cNvSpPr/>
          <p:nvPr>
            <p:custDataLst>
              <p:tags r:id="rId2"/>
            </p:custDataLst>
          </p:nvPr>
        </p:nvSpPr>
        <p:spPr>
          <a:xfrm>
            <a:off x="981082" y="1393190"/>
            <a:ext cx="262641" cy="106478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文本框 4"/>
          <p:cNvSpPr txBox="1"/>
          <p:nvPr>
            <p:custDataLst>
              <p:tags r:id="rId3"/>
            </p:custDataLst>
          </p:nvPr>
        </p:nvSpPr>
        <p:spPr>
          <a:xfrm>
            <a:off x="1797406" y="1485188"/>
            <a:ext cx="9266376" cy="88084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内容：AI技术将进一步推动线上和线下教育的融合，为学生提供更加个性化、高效的学习体验。</a:t>
            </a:r>
            <a:endParaRPr altLang="en-US" dirty="0" sz="2000" lang="zh-CN" spc="150">
              <a:solidFill>
                <a:schemeClr val="tx1">
                  <a:lumMod val="85000"/>
                  <a:lumOff val="15000"/>
                </a:schemeClr>
              </a:solidFill>
              <a:latin typeface="+mn-ea"/>
              <a:sym typeface="+mn-ea"/>
            </a:endParaRPr>
          </a:p>
        </p:txBody>
      </p:sp>
      <p:sp>
        <p:nvSpPr>
          <p:cNvPr id="1049714" name="矩形 39"/>
          <p:cNvSpPr/>
          <p:nvPr>
            <p:custDataLst>
              <p:tags r:id="rId4"/>
            </p:custDataLst>
          </p:nvPr>
        </p:nvSpPr>
        <p:spPr>
          <a:xfrm>
            <a:off x="1520115" y="2657196"/>
            <a:ext cx="9684515" cy="106478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矩形 5"/>
          <p:cNvSpPr/>
          <p:nvPr>
            <p:custDataLst>
              <p:tags r:id="rId5"/>
            </p:custDataLst>
          </p:nvPr>
        </p:nvSpPr>
        <p:spPr>
          <a:xfrm>
            <a:off x="981082" y="2657196"/>
            <a:ext cx="262641" cy="106478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文本框 41"/>
          <p:cNvSpPr txBox="1"/>
          <p:nvPr>
            <p:custDataLst>
              <p:tags r:id="rId6"/>
            </p:custDataLst>
          </p:nvPr>
        </p:nvSpPr>
        <p:spPr>
          <a:xfrm>
            <a:off x="1797406" y="2749195"/>
            <a:ext cx="9266376" cy="88084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内容：AI与教育硬件的结合，如智能课桌、智能黑板等，将实现教育资源的均衡分配，缩小城乡教育差距。</a:t>
            </a:r>
            <a:endParaRPr altLang="en-US" dirty="0" sz="2000" lang="zh-CN" spc="150">
              <a:solidFill>
                <a:schemeClr val="tx1">
                  <a:lumMod val="85000"/>
                  <a:lumOff val="15000"/>
                </a:schemeClr>
              </a:solidFill>
              <a:latin typeface="+mn-ea"/>
              <a:sym typeface="+mn-ea"/>
            </a:endParaRPr>
          </a:p>
        </p:txBody>
      </p:sp>
      <p:sp>
        <p:nvSpPr>
          <p:cNvPr id="1049720" name="矩形 12"/>
          <p:cNvSpPr/>
          <p:nvPr>
            <p:custDataLst>
              <p:tags r:id="rId7"/>
            </p:custDataLst>
          </p:nvPr>
        </p:nvSpPr>
        <p:spPr>
          <a:xfrm>
            <a:off x="1520115" y="3921203"/>
            <a:ext cx="9684515" cy="106478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矩形 17"/>
          <p:cNvSpPr/>
          <p:nvPr>
            <p:custDataLst>
              <p:tags r:id="rId8"/>
            </p:custDataLst>
          </p:nvPr>
        </p:nvSpPr>
        <p:spPr>
          <a:xfrm>
            <a:off x="981082" y="3921203"/>
            <a:ext cx="262641" cy="106478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文本框 19"/>
          <p:cNvSpPr txBox="1"/>
          <p:nvPr>
            <p:custDataLst>
              <p:tags r:id="rId9"/>
            </p:custDataLst>
          </p:nvPr>
        </p:nvSpPr>
        <p:spPr>
          <a:xfrm>
            <a:off x="1797406" y="4013201"/>
            <a:ext cx="9266376" cy="88084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内容：借助AI技术，可以实现虚拟实验、模拟场景等功能，提升学生的实践能力和创新精神。</a:t>
            </a:r>
            <a:endParaRPr altLang="en-US" dirty="0" sz="2000" lang="zh-CN" spc="150">
              <a:solidFill>
                <a:schemeClr val="tx1">
                  <a:lumMod val="85000"/>
                  <a:lumOff val="15000"/>
                </a:schemeClr>
              </a:solidFill>
              <a:latin typeface="+mn-ea"/>
              <a:sym typeface="+mn-ea"/>
            </a:endParaRPr>
          </a:p>
        </p:txBody>
      </p:sp>
      <p:sp>
        <p:nvSpPr>
          <p:cNvPr id="1049726" name="矩形 49"/>
          <p:cNvSpPr/>
          <p:nvPr>
            <p:custDataLst>
              <p:tags r:id="rId10"/>
            </p:custDataLst>
          </p:nvPr>
        </p:nvSpPr>
        <p:spPr>
          <a:xfrm>
            <a:off x="1520115" y="5184561"/>
            <a:ext cx="9684515" cy="106478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矩形 26"/>
          <p:cNvSpPr/>
          <p:nvPr>
            <p:custDataLst>
              <p:tags r:id="rId11"/>
            </p:custDataLst>
          </p:nvPr>
        </p:nvSpPr>
        <p:spPr>
          <a:xfrm>
            <a:off x="981082" y="5184561"/>
            <a:ext cx="262641" cy="106478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文本框 27"/>
          <p:cNvSpPr txBox="1"/>
          <p:nvPr>
            <p:custDataLst>
              <p:tags r:id="rId12"/>
            </p:custDataLst>
          </p:nvPr>
        </p:nvSpPr>
        <p:spPr>
          <a:xfrm>
            <a:off x="1797406" y="5276560"/>
            <a:ext cx="9266376" cy="88084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内容：AI在教育领域的应用将促进教师角色的转变，使其更加专注于引导学生思考、培养学生的综合素质。</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4" name="标题 1"/>
          <p:cNvSpPr>
            <a:spLocks noGrp="1"/>
          </p:cNvSpPr>
          <p:nvPr>
            <p:ph type="title" idx="3"/>
          </p:nvPr>
        </p:nvSpPr>
        <p:spPr/>
        <p:txBody>
          <a:bodyPr/>
          <a:p>
            <a:r>
              <a:rPr altLang="en-US" lang="zh-CN"/>
              <a:t>创新人才培养模式</a:t>
            </a:r>
            <a:endParaRPr altLang="en-US" lang="zh-CN"/>
          </a:p>
        </p:txBody>
      </p:sp>
      <p:sp>
        <p:nvSpPr>
          <p:cNvPr id="1049766" name="矩形 15"/>
          <p:cNvSpPr/>
          <p:nvPr>
            <p:custDataLst>
              <p:tags r:id="rId1"/>
            </p:custDataLst>
          </p:nvPr>
        </p:nvSpPr>
        <p:spPr>
          <a:xfrm>
            <a:off x="2348230" y="1475644"/>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培养创新思维：AI技术能够提供个性化的学习体验，帮助学生培养创新思维和解决问题的能力。</a:t>
            </a:r>
            <a:endParaRPr altLang="en-US" dirty="0" sz="1200" lang="zh-CN" spc="150">
              <a:solidFill>
                <a:schemeClr val="tx1">
                  <a:lumMod val="85000"/>
                  <a:lumOff val="15000"/>
                </a:schemeClr>
              </a:solidFill>
              <a:latin typeface="+mn-ea"/>
              <a:sym typeface="+mn-ea"/>
            </a:endParaRPr>
          </a:p>
        </p:txBody>
      </p:sp>
      <p:sp>
        <p:nvSpPr>
          <p:cNvPr id="1049768" name="任意多边形 17"/>
          <p:cNvSpPr/>
          <p:nvPr>
            <p:custDataLst>
              <p:tags r:id="rId2"/>
            </p:custDataLst>
          </p:nvPr>
        </p:nvSpPr>
        <p:spPr>
          <a:xfrm flipV="1">
            <a:off x="2268274" y="1393190"/>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0" name="任意多边形 18"/>
          <p:cNvSpPr/>
          <p:nvPr>
            <p:custDataLst>
              <p:tags r:id="rId3"/>
            </p:custDataLst>
          </p:nvPr>
        </p:nvSpPr>
        <p:spPr>
          <a:xfrm flipH="1">
            <a:off x="8578117" y="1965373"/>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2" name="矩形 27"/>
          <p:cNvSpPr/>
          <p:nvPr>
            <p:custDataLst>
              <p:tags r:id="rId4"/>
            </p:custDataLst>
          </p:nvPr>
        </p:nvSpPr>
        <p:spPr>
          <a:xfrm>
            <a:off x="2348230" y="2819901"/>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跨学科融合：AI将不同学科的知识进行整合，促进跨学科融合，为学生提供更全面的教育。</a:t>
            </a:r>
            <a:endParaRPr altLang="en-US" dirty="0" sz="1200" lang="zh-CN" spc="150">
              <a:solidFill>
                <a:schemeClr val="tx1">
                  <a:lumMod val="85000"/>
                  <a:lumOff val="15000"/>
                </a:schemeClr>
              </a:solidFill>
              <a:latin typeface="+mn-ea"/>
              <a:sym typeface="+mn-ea"/>
            </a:endParaRPr>
          </a:p>
        </p:txBody>
      </p:sp>
      <p:sp>
        <p:nvSpPr>
          <p:cNvPr id="1049774" name="任意多边形 29"/>
          <p:cNvSpPr/>
          <p:nvPr>
            <p:custDataLst>
              <p:tags r:id="rId5"/>
            </p:custDataLst>
          </p:nvPr>
        </p:nvSpPr>
        <p:spPr>
          <a:xfrm flipV="1">
            <a:off x="2268274" y="2737446"/>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6" name="任意多边形 30"/>
          <p:cNvSpPr/>
          <p:nvPr>
            <p:custDataLst>
              <p:tags r:id="rId6"/>
            </p:custDataLst>
          </p:nvPr>
        </p:nvSpPr>
        <p:spPr>
          <a:xfrm flipH="1">
            <a:off x="8578117" y="3309630"/>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78" name="矩形 5"/>
          <p:cNvSpPr/>
          <p:nvPr>
            <p:custDataLst>
              <p:tags r:id="rId7"/>
            </p:custDataLst>
          </p:nvPr>
        </p:nvSpPr>
        <p:spPr>
          <a:xfrm>
            <a:off x="2348230" y="4164157"/>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实践与理论结合：AI在教育领域的应用将更注重实践与理论的结合，提高学生的实际操作能力。</a:t>
            </a:r>
            <a:endParaRPr altLang="en-US" dirty="0" sz="1200" lang="zh-CN" spc="150">
              <a:solidFill>
                <a:schemeClr val="tx1">
                  <a:lumMod val="85000"/>
                  <a:lumOff val="15000"/>
                </a:schemeClr>
              </a:solidFill>
              <a:latin typeface="+mn-ea"/>
              <a:sym typeface="+mn-ea"/>
            </a:endParaRPr>
          </a:p>
        </p:txBody>
      </p:sp>
      <p:sp>
        <p:nvSpPr>
          <p:cNvPr id="1049780" name="任意多边形 7"/>
          <p:cNvSpPr/>
          <p:nvPr>
            <p:custDataLst>
              <p:tags r:id="rId8"/>
            </p:custDataLst>
          </p:nvPr>
        </p:nvSpPr>
        <p:spPr>
          <a:xfrm flipV="1">
            <a:off x="2268274" y="4081703"/>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2" name="任意多边形 8"/>
          <p:cNvSpPr/>
          <p:nvPr>
            <p:custDataLst>
              <p:tags r:id="rId9"/>
            </p:custDataLst>
          </p:nvPr>
        </p:nvSpPr>
        <p:spPr>
          <a:xfrm flipH="1">
            <a:off x="8578117" y="4653886"/>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4" name="矩形 10"/>
          <p:cNvSpPr/>
          <p:nvPr>
            <p:custDataLst>
              <p:tags r:id="rId10"/>
            </p:custDataLst>
          </p:nvPr>
        </p:nvSpPr>
        <p:spPr>
          <a:xfrm>
            <a:off x="2348230" y="5508413"/>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创新能力评估：AI可以通过数据分析等方式评估学生的创新能力，为教育者提供更有针对性的教学策略。</a:t>
            </a:r>
            <a:endParaRPr altLang="en-US" dirty="0" sz="1200" lang="zh-CN" spc="150">
              <a:solidFill>
                <a:schemeClr val="tx1">
                  <a:lumMod val="85000"/>
                  <a:lumOff val="15000"/>
                </a:schemeClr>
              </a:solidFill>
              <a:latin typeface="+mn-ea"/>
              <a:sym typeface="+mn-ea"/>
            </a:endParaRPr>
          </a:p>
        </p:txBody>
      </p:sp>
      <p:sp>
        <p:nvSpPr>
          <p:cNvPr id="1049786" name="任意多边形 12"/>
          <p:cNvSpPr/>
          <p:nvPr>
            <p:custDataLst>
              <p:tags r:id="rId11"/>
            </p:custDataLst>
          </p:nvPr>
        </p:nvSpPr>
        <p:spPr>
          <a:xfrm flipV="1">
            <a:off x="2268274" y="5425959"/>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8" name="任意多边形 13"/>
          <p:cNvSpPr/>
          <p:nvPr>
            <p:custDataLst>
              <p:tags r:id="rId12"/>
            </p:custDataLst>
          </p:nvPr>
        </p:nvSpPr>
        <p:spPr>
          <a:xfrm flipH="1">
            <a:off x="8578117" y="5998142"/>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2" name="标题 1"/>
          <p:cNvSpPr>
            <a:spLocks noGrp="1"/>
          </p:cNvSpPr>
          <p:nvPr>
            <p:ph type="title" idx="3"/>
          </p:nvPr>
        </p:nvSpPr>
        <p:spPr/>
        <p:txBody>
          <a:bodyPr/>
          <a:p>
            <a:r>
              <a:rPr altLang="en-US" lang="zh-CN"/>
              <a:t>构建智能教育生态系统</a:t>
            </a:r>
            <a:endParaRPr altLang="en-US" lang="zh-CN"/>
          </a:p>
        </p:txBody>
      </p:sp>
      <p:sp>
        <p:nvSpPr>
          <p:cNvPr id="1049824" name="圆角矩形 26"/>
          <p:cNvSpPr/>
          <p:nvPr>
            <p:custDataLst>
              <p:tags r:id="rId1"/>
            </p:custDataLst>
          </p:nvPr>
        </p:nvSpPr>
        <p:spPr>
          <a:xfrm>
            <a:off x="608330" y="182071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6" name="圆角矩形 28"/>
          <p:cNvSpPr/>
          <p:nvPr>
            <p:custDataLst>
              <p:tags r:id="rId2"/>
            </p:custDataLst>
          </p:nvPr>
        </p:nvSpPr>
        <p:spPr>
          <a:xfrm>
            <a:off x="610871" y="182071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828" name="文本框 31"/>
          <p:cNvSpPr txBox="1"/>
          <p:nvPr>
            <p:custDataLst>
              <p:tags r:id="rId3"/>
            </p:custDataLst>
          </p:nvPr>
        </p:nvSpPr>
        <p:spPr>
          <a:xfrm>
            <a:off x="763306" y="224181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整合教育资源：AI技术能够实现教育资源的优化配置，提高教育公平性。</a:t>
            </a:r>
            <a:endParaRPr altLang="en-US" dirty="0" sz="2000" lang="zh-CN" spc="200">
              <a:solidFill>
                <a:schemeClr val="tx1">
                  <a:lumMod val="85000"/>
                  <a:lumOff val="15000"/>
                </a:schemeClr>
              </a:solidFill>
              <a:latin typeface="+mn-ea"/>
              <a:sym typeface="+mn-ea"/>
            </a:endParaRPr>
          </a:p>
        </p:txBody>
      </p:sp>
      <p:sp>
        <p:nvSpPr>
          <p:cNvPr id="1049830" name="圆角矩形 29"/>
          <p:cNvSpPr/>
          <p:nvPr>
            <p:custDataLst>
              <p:tags r:id="rId4"/>
            </p:custDataLst>
          </p:nvPr>
        </p:nvSpPr>
        <p:spPr>
          <a:xfrm>
            <a:off x="3400437" y="182071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32" name="圆角矩形 32"/>
          <p:cNvSpPr/>
          <p:nvPr>
            <p:custDataLst>
              <p:tags r:id="rId5"/>
            </p:custDataLst>
          </p:nvPr>
        </p:nvSpPr>
        <p:spPr>
          <a:xfrm>
            <a:off x="3402977" y="182071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34" name="文本框 34"/>
          <p:cNvSpPr txBox="1"/>
          <p:nvPr>
            <p:custDataLst>
              <p:tags r:id="rId6"/>
            </p:custDataLst>
          </p:nvPr>
        </p:nvSpPr>
        <p:spPr>
          <a:xfrm>
            <a:off x="3557953" y="224181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个性化教学：通过分析学生的学习数据，为每个学生制定个性化的教学方案。</a:t>
            </a:r>
            <a:endParaRPr altLang="en-US" dirty="0" sz="2000" lang="zh-CN" spc="200">
              <a:solidFill>
                <a:schemeClr val="tx1">
                  <a:lumMod val="85000"/>
                  <a:lumOff val="15000"/>
                </a:schemeClr>
              </a:solidFill>
              <a:latin typeface="+mn-ea"/>
              <a:sym typeface="+mn-ea"/>
            </a:endParaRPr>
          </a:p>
        </p:txBody>
      </p:sp>
      <p:sp>
        <p:nvSpPr>
          <p:cNvPr id="1049836" name="圆角矩形 3"/>
          <p:cNvSpPr/>
          <p:nvPr>
            <p:custDataLst>
              <p:tags r:id="rId7"/>
            </p:custDataLst>
          </p:nvPr>
        </p:nvSpPr>
        <p:spPr>
          <a:xfrm>
            <a:off x="6192543" y="182071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38" name="圆角矩形 4"/>
          <p:cNvSpPr/>
          <p:nvPr>
            <p:custDataLst>
              <p:tags r:id="rId8"/>
            </p:custDataLst>
          </p:nvPr>
        </p:nvSpPr>
        <p:spPr>
          <a:xfrm>
            <a:off x="6195084" y="182071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40" name="文本框 5"/>
          <p:cNvSpPr txBox="1"/>
          <p:nvPr>
            <p:custDataLst>
              <p:tags r:id="rId9"/>
            </p:custDataLst>
          </p:nvPr>
        </p:nvSpPr>
        <p:spPr>
          <a:xfrm>
            <a:off x="6349425" y="224181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智能评估：利用AI技术对学生的学习成果进行实时评估，提高评估的准确性和效率。</a:t>
            </a:r>
            <a:endParaRPr altLang="en-US" dirty="0" sz="2000" lang="zh-CN" spc="200">
              <a:solidFill>
                <a:schemeClr val="tx1">
                  <a:lumMod val="85000"/>
                  <a:lumOff val="15000"/>
                </a:schemeClr>
              </a:solidFill>
              <a:latin typeface="+mn-ea"/>
              <a:sym typeface="+mn-ea"/>
            </a:endParaRPr>
          </a:p>
        </p:txBody>
      </p:sp>
      <p:sp>
        <p:nvSpPr>
          <p:cNvPr id="1049842" name="圆角矩形 8"/>
          <p:cNvSpPr/>
          <p:nvPr>
            <p:custDataLst>
              <p:tags r:id="rId10"/>
            </p:custDataLst>
          </p:nvPr>
        </p:nvSpPr>
        <p:spPr>
          <a:xfrm>
            <a:off x="8984650" y="182071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44" name="圆角矩形 9"/>
          <p:cNvSpPr/>
          <p:nvPr>
            <p:custDataLst>
              <p:tags r:id="rId11"/>
            </p:custDataLst>
          </p:nvPr>
        </p:nvSpPr>
        <p:spPr>
          <a:xfrm>
            <a:off x="8987190" y="182071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46" name="文本框 10"/>
          <p:cNvSpPr txBox="1"/>
          <p:nvPr>
            <p:custDataLst>
              <p:tags r:id="rId12"/>
            </p:custDataLst>
          </p:nvPr>
        </p:nvSpPr>
        <p:spPr>
          <a:xfrm>
            <a:off x="9141531" y="224181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促进教师角色转变：AI技术的应用将使教师从传统的知识传授者转变为学生学习引导者和辅助者。</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0" name="标题 1"/>
          <p:cNvSpPr>
            <a:spLocks noGrp="1"/>
          </p:cNvSpPr>
          <p:nvPr>
            <p:ph type="title" idx="3"/>
          </p:nvPr>
        </p:nvSpPr>
        <p:spPr/>
        <p:txBody>
          <a:bodyPr/>
          <a:p>
            <a:r>
              <a:rPr altLang="en-US" lang="zh-CN"/>
              <a:t>拓展国际交流与合作</a:t>
            </a:r>
            <a:endParaRPr altLang="en-US" lang="zh-CN"/>
          </a:p>
        </p:txBody>
      </p:sp>
      <p:sp>
        <p:nvSpPr>
          <p:cNvPr id="1049882" name="矩形 38"/>
          <p:cNvSpPr/>
          <p:nvPr>
            <p:custDataLst>
              <p:tags r:id="rId1"/>
            </p:custDataLst>
          </p:nvPr>
        </p:nvSpPr>
        <p:spPr>
          <a:xfrm rot="204112">
            <a:off x="1433810" y="1393190"/>
            <a:ext cx="4132100" cy="215676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4" name="矩形 39"/>
          <p:cNvSpPr/>
          <p:nvPr>
            <p:custDataLst>
              <p:tags r:id="rId2"/>
            </p:custDataLst>
          </p:nvPr>
        </p:nvSpPr>
        <p:spPr>
          <a:xfrm>
            <a:off x="1438585" y="1393872"/>
            <a:ext cx="4132100" cy="215676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6" name="TextBox 2"/>
          <p:cNvSpPr txBox="1"/>
          <p:nvPr>
            <p:custDataLst>
              <p:tags r:id="rId3"/>
            </p:custDataLst>
          </p:nvPr>
        </p:nvSpPr>
        <p:spPr>
          <a:xfrm>
            <a:off x="1677998" y="1562348"/>
            <a:ext cx="3671008" cy="1780937"/>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促进全球教育资源共享</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888" name="矩形 100"/>
          <p:cNvSpPr/>
          <p:nvPr>
            <p:custDataLst>
              <p:tags r:id="rId4"/>
            </p:custDataLst>
          </p:nvPr>
        </p:nvSpPr>
        <p:spPr>
          <a:xfrm rot="204112">
            <a:off x="6614283" y="1393190"/>
            <a:ext cx="4132100" cy="215676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0" name="矩形 101"/>
          <p:cNvSpPr/>
          <p:nvPr>
            <p:custDataLst>
              <p:tags r:id="rId5"/>
            </p:custDataLst>
          </p:nvPr>
        </p:nvSpPr>
        <p:spPr>
          <a:xfrm>
            <a:off x="6619740" y="1393872"/>
            <a:ext cx="4132100" cy="215676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2" name="TextBox 2"/>
          <p:cNvSpPr txBox="1"/>
          <p:nvPr>
            <p:custDataLst>
              <p:tags r:id="rId6"/>
            </p:custDataLst>
          </p:nvPr>
        </p:nvSpPr>
        <p:spPr>
          <a:xfrm>
            <a:off x="6859835" y="1562348"/>
            <a:ext cx="3671008" cy="1780937"/>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加强跨国教育合作项目</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894" name="矩形 122"/>
          <p:cNvSpPr/>
          <p:nvPr>
            <p:custDataLst>
              <p:tags r:id="rId7"/>
            </p:custDataLst>
          </p:nvPr>
        </p:nvSpPr>
        <p:spPr>
          <a:xfrm rot="204112">
            <a:off x="1433810" y="4092220"/>
            <a:ext cx="4132100" cy="215676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6" name="矩形 123"/>
          <p:cNvSpPr/>
          <p:nvPr>
            <p:custDataLst>
              <p:tags r:id="rId8"/>
            </p:custDataLst>
          </p:nvPr>
        </p:nvSpPr>
        <p:spPr>
          <a:xfrm>
            <a:off x="1438585" y="4092902"/>
            <a:ext cx="4132100" cy="215676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8" name="TextBox 2"/>
          <p:cNvSpPr txBox="1"/>
          <p:nvPr>
            <p:custDataLst>
              <p:tags r:id="rId9"/>
            </p:custDataLst>
          </p:nvPr>
        </p:nvSpPr>
        <p:spPr>
          <a:xfrm>
            <a:off x="1677316" y="4261378"/>
            <a:ext cx="3671008" cy="1780937"/>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推动国际学术交流与研讨</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900" name="矩形 89"/>
          <p:cNvSpPr/>
          <p:nvPr>
            <p:custDataLst>
              <p:tags r:id="rId10"/>
            </p:custDataLst>
          </p:nvPr>
        </p:nvSpPr>
        <p:spPr>
          <a:xfrm rot="204112">
            <a:off x="6614283" y="4092220"/>
            <a:ext cx="4132100" cy="215676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2" name="矩形 90"/>
          <p:cNvSpPr/>
          <p:nvPr>
            <p:custDataLst>
              <p:tags r:id="rId11"/>
            </p:custDataLst>
          </p:nvPr>
        </p:nvSpPr>
        <p:spPr>
          <a:xfrm>
            <a:off x="6619740" y="4092902"/>
            <a:ext cx="4132100" cy="215676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4" name="TextBox 2"/>
          <p:cNvSpPr txBox="1"/>
          <p:nvPr>
            <p:custDataLst>
              <p:tags r:id="rId12"/>
            </p:custDataLst>
          </p:nvPr>
        </p:nvSpPr>
        <p:spPr>
          <a:xfrm>
            <a:off x="6858471" y="4261378"/>
            <a:ext cx="3671008" cy="1780937"/>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提升教育领域的技术创新</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38" name="文本占位符 1"/>
          <p:cNvSpPr>
            <a:spLocks noGrp="1"/>
          </p:cNvSpPr>
          <p:nvPr>
            <p:ph type="body" idx="2"/>
            <p:custDataLst>
              <p:tags r:id="rId1"/>
            </p:custDataLst>
          </p:nvPr>
        </p:nvSpPr>
        <p:spPr/>
        <p:txBody>
          <a:bodyPr/>
          <a:p>
            <a:r>
              <a:rPr altLang="en-US" dirty="0" lang="zh-CN"/>
              <a:t>05.</a:t>
            </a:r>
            <a:endParaRPr altLang="en-US" dirty="0" lang="zh-CN"/>
          </a:p>
        </p:txBody>
      </p:sp>
      <p:sp>
        <p:nvSpPr>
          <p:cNvPr id="1049940" name="标题 3"/>
          <p:cNvSpPr>
            <a:spLocks noGrp="1"/>
          </p:cNvSpPr>
          <p:nvPr>
            <p:ph type="title" idx="1"/>
            <p:custDataLst>
              <p:tags r:id="rId2"/>
            </p:custDataLst>
          </p:nvPr>
        </p:nvSpPr>
        <p:spPr/>
        <p:txBody>
          <a:bodyPr/>
          <a:p>
            <a:r>
              <a:rPr altLang="en-US" dirty="0" lang="zh-CN"/>
              <a:t>AI在教育领域的实践案例</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74" name="标题 1"/>
          <p:cNvSpPr>
            <a:spLocks noGrp="1"/>
          </p:cNvSpPr>
          <p:nvPr>
            <p:ph type="title" idx="3"/>
          </p:nvPr>
        </p:nvSpPr>
        <p:spPr/>
        <p:txBody>
          <a:bodyPr/>
          <a:p>
            <a:r>
              <a:rPr altLang="en-US" lang="zh-CN"/>
              <a:t>利用AI技术提升教学质量</a:t>
            </a:r>
            <a:endParaRPr altLang="en-US" lang="zh-CN"/>
          </a:p>
        </p:txBody>
      </p:sp>
      <p:sp>
        <p:nvSpPr>
          <p:cNvPr id="1049976" name="五边形 30"/>
          <p:cNvSpPr/>
          <p:nvPr>
            <p:custDataLst>
              <p:tags r:id="rId1"/>
            </p:custDataLst>
          </p:nvPr>
        </p:nvSpPr>
        <p:spPr>
          <a:xfrm>
            <a:off x="608330" y="324464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8" name="燕尾形 36"/>
          <p:cNvSpPr/>
          <p:nvPr>
            <p:custDataLst>
              <p:tags r:id="rId2"/>
            </p:custDataLst>
          </p:nvPr>
        </p:nvSpPr>
        <p:spPr>
          <a:xfrm>
            <a:off x="3220372" y="324464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0" name="燕尾形 37"/>
          <p:cNvSpPr/>
          <p:nvPr>
            <p:custDataLst>
              <p:tags r:id="rId3"/>
            </p:custDataLst>
          </p:nvPr>
        </p:nvSpPr>
        <p:spPr>
          <a:xfrm>
            <a:off x="8444456" y="324464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2" name="燕尾形 38"/>
          <p:cNvSpPr/>
          <p:nvPr>
            <p:custDataLst>
              <p:tags r:id="rId4"/>
            </p:custDataLst>
          </p:nvPr>
        </p:nvSpPr>
        <p:spPr>
          <a:xfrm>
            <a:off x="5832414" y="324464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4" name="文本框 3"/>
          <p:cNvSpPr txBox="1"/>
          <p:nvPr>
            <p:custDataLst>
              <p:tags r:id="rId5"/>
            </p:custDataLst>
          </p:nvPr>
        </p:nvSpPr>
        <p:spPr>
          <a:xfrm>
            <a:off x="3159565" y="467845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智能辅导：AI可以通过分析学生的学习数据和行为，及时发现学生的学习困难和问题，提供精准的辅导和反馈。</a:t>
            </a:r>
            <a:endParaRPr altLang="en-US" sz="1400" lang="zh-CN" spc="150">
              <a:solidFill>
                <a:schemeClr val="tx1"/>
              </a:solidFill>
              <a:effectLst/>
              <a:latin typeface="+mn-ea"/>
              <a:sym typeface="+mn-ea"/>
            </a:endParaRPr>
          </a:p>
        </p:txBody>
      </p:sp>
      <p:sp>
        <p:nvSpPr>
          <p:cNvPr id="1049986" name="文本框 6"/>
          <p:cNvSpPr txBox="1"/>
          <p:nvPr>
            <p:custDataLst>
              <p:tags r:id="rId6"/>
            </p:custDataLst>
          </p:nvPr>
        </p:nvSpPr>
        <p:spPr>
          <a:xfrm>
            <a:off x="608330" y="159141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个性化教学：AI可以根据学生的个性化需求和特点，提供定制化的学习资源和教学方案，提高教学效果。</a:t>
            </a:r>
            <a:endParaRPr altLang="en-US" dirty="0" sz="1400" lang="zh-CN" spc="150">
              <a:solidFill>
                <a:schemeClr val="tx1"/>
              </a:solidFill>
              <a:effectLst/>
              <a:latin typeface="+mn-ea"/>
              <a:sym typeface="+mn-ea"/>
            </a:endParaRPr>
          </a:p>
        </p:txBody>
      </p:sp>
      <p:sp>
        <p:nvSpPr>
          <p:cNvPr id="1049988" name="文本框 7"/>
          <p:cNvSpPr txBox="1"/>
          <p:nvPr>
            <p:custDataLst>
              <p:tags r:id="rId7"/>
            </p:custDataLst>
          </p:nvPr>
        </p:nvSpPr>
        <p:spPr>
          <a:xfrm>
            <a:off x="5830652" y="159141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自动化评估：AI可以自动评估学生的学习成果和作业，减轻教师的工作负担，提高评估的准确性和效率。</a:t>
            </a:r>
            <a:endParaRPr altLang="en-US" sz="1400" lang="zh-CN" spc="150">
              <a:solidFill>
                <a:schemeClr val="tx1"/>
              </a:solidFill>
              <a:effectLst/>
              <a:latin typeface="+mn-ea"/>
              <a:sym typeface="+mn-ea"/>
            </a:endParaRPr>
          </a:p>
        </p:txBody>
      </p:sp>
      <p:sp>
        <p:nvSpPr>
          <p:cNvPr id="1049990" name="文本框 8"/>
          <p:cNvSpPr txBox="1"/>
          <p:nvPr>
            <p:custDataLst>
              <p:tags r:id="rId8"/>
            </p:custDataLst>
          </p:nvPr>
        </p:nvSpPr>
        <p:spPr>
          <a:xfrm>
            <a:off x="8441812" y="467845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智能推荐：AI可以根据学生的学习情况和兴趣爱好，智能推荐相关的学习资源和扩展内容，激发学生的学习兴趣和动力。</a:t>
            </a:r>
            <a:endParaRPr altLang="en-US" sz="1400" lang="zh-CN" spc="150">
              <a:solidFill>
                <a:schemeClr val="tx1"/>
              </a:solidFill>
              <a:effectLst/>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4" name="标题 1"/>
          <p:cNvSpPr>
            <a:spLocks noGrp="1"/>
          </p:cNvSpPr>
          <p:nvPr>
            <p:ph type="title" idx="3"/>
          </p:nvPr>
        </p:nvSpPr>
        <p:spPr/>
        <p:txBody>
          <a:bodyPr/>
          <a:p>
            <a:r>
              <a:rPr altLang="en-US" lang="zh-CN"/>
              <a:t>AI在职业教育中的应用</a:t>
            </a:r>
            <a:endParaRPr altLang="en-US" lang="zh-CN"/>
          </a:p>
        </p:txBody>
      </p:sp>
      <p:sp>
        <p:nvSpPr>
          <p:cNvPr id="1050026" name="矩形 5"/>
          <p:cNvSpPr/>
          <p:nvPr>
            <p:custDataLst>
              <p:tags r:id="rId1"/>
            </p:custDataLst>
          </p:nvPr>
        </p:nvSpPr>
        <p:spPr>
          <a:xfrm>
            <a:off x="608330" y="251559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28" name="矩形 10"/>
          <p:cNvSpPr/>
          <p:nvPr>
            <p:custDataLst>
              <p:tags r:id="rId2"/>
            </p:custDataLst>
          </p:nvPr>
        </p:nvSpPr>
        <p:spPr>
          <a:xfrm>
            <a:off x="962930" y="250985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0" name="TextBox 2"/>
          <p:cNvSpPr txBox="1"/>
          <p:nvPr>
            <p:custDataLst>
              <p:tags r:id="rId3"/>
            </p:custDataLst>
          </p:nvPr>
        </p:nvSpPr>
        <p:spPr>
          <a:xfrm>
            <a:off x="763308" y="308895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智能推荐学习资源，根据学生个性化需求进行精准匹配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32" name="矩形 6"/>
          <p:cNvSpPr/>
          <p:nvPr>
            <p:custDataLst>
              <p:tags r:id="rId4"/>
            </p:custDataLst>
          </p:nvPr>
        </p:nvSpPr>
        <p:spPr>
          <a:xfrm>
            <a:off x="3406861" y="251559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34" name="矩形 11"/>
          <p:cNvSpPr/>
          <p:nvPr>
            <p:custDataLst>
              <p:tags r:id="rId5"/>
            </p:custDataLst>
          </p:nvPr>
        </p:nvSpPr>
        <p:spPr>
          <a:xfrm>
            <a:off x="3780593" y="250985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36" name="TextBox 2"/>
          <p:cNvSpPr txBox="1"/>
          <p:nvPr>
            <p:custDataLst>
              <p:tags r:id="rId6"/>
            </p:custDataLst>
          </p:nvPr>
        </p:nvSpPr>
        <p:spPr>
          <a:xfrm>
            <a:off x="3561201" y="3088952"/>
            <a:ext cx="2278909" cy="1840200"/>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虚拟实景技术，提供模拟真实场景的学习体验，增强学生实践操作能力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38" name="矩形 33"/>
          <p:cNvSpPr/>
          <p:nvPr>
            <p:custDataLst>
              <p:tags r:id="rId7"/>
            </p:custDataLst>
          </p:nvPr>
        </p:nvSpPr>
        <p:spPr>
          <a:xfrm>
            <a:off x="6200927" y="251559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0" name="矩形 37"/>
          <p:cNvSpPr/>
          <p:nvPr>
            <p:custDataLst>
              <p:tags r:id="rId8"/>
            </p:custDataLst>
          </p:nvPr>
        </p:nvSpPr>
        <p:spPr>
          <a:xfrm>
            <a:off x="6555527" y="250985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2" name="TextBox 2"/>
          <p:cNvSpPr txBox="1"/>
          <p:nvPr>
            <p:custDataLst>
              <p:tags r:id="rId9"/>
            </p:custDataLst>
          </p:nvPr>
        </p:nvSpPr>
        <p:spPr>
          <a:xfrm>
            <a:off x="6355905" y="308895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智能辅导和答疑，快速响应学生问题，提高学习效率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44" name="矩形 34"/>
          <p:cNvSpPr/>
          <p:nvPr>
            <p:custDataLst>
              <p:tags r:id="rId10"/>
            </p:custDataLst>
          </p:nvPr>
        </p:nvSpPr>
        <p:spPr>
          <a:xfrm>
            <a:off x="8989253" y="251559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46" name="矩形 38"/>
          <p:cNvSpPr/>
          <p:nvPr>
            <p:custDataLst>
              <p:tags r:id="rId11"/>
            </p:custDataLst>
          </p:nvPr>
        </p:nvSpPr>
        <p:spPr>
          <a:xfrm>
            <a:off x="9362986" y="250985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48" name="TextBox 2"/>
          <p:cNvSpPr txBox="1"/>
          <p:nvPr>
            <p:custDataLst>
              <p:tags r:id="rId12"/>
            </p:custDataLst>
          </p:nvPr>
        </p:nvSpPr>
        <p:spPr>
          <a:xfrm>
            <a:off x="9144231" y="308895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数据分析与评估，实时跟踪学生学习进度，为教师提供教学参考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82" name="标题 1"/>
          <p:cNvSpPr>
            <a:spLocks noGrp="1"/>
          </p:cNvSpPr>
          <p:nvPr>
            <p:ph type="title" idx="3"/>
          </p:nvPr>
        </p:nvSpPr>
        <p:spPr/>
        <p:txBody>
          <a:bodyPr/>
          <a:p>
            <a:r>
              <a:rPr altLang="en-US" lang="zh-CN"/>
              <a:t>AI在特殊教育中的辅助作用</a:t>
            </a:r>
            <a:endParaRPr altLang="en-US" lang="zh-CN"/>
          </a:p>
        </p:txBody>
      </p:sp>
      <p:sp>
        <p:nvSpPr>
          <p:cNvPr id="1050084" name="任意多边形: 形状 64"/>
          <p:cNvSpPr/>
          <p:nvPr>
            <p:custDataLst>
              <p:tags r:id="rId1"/>
            </p:custDataLst>
          </p:nvPr>
        </p:nvSpPr>
        <p:spPr>
          <a:xfrm rot="10800000">
            <a:off x="1259996"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86" name="矩形 65"/>
          <p:cNvSpPr/>
          <p:nvPr>
            <p:custDataLst>
              <p:tags r:id="rId2"/>
            </p:custDataLst>
          </p:nvPr>
        </p:nvSpPr>
        <p:spPr>
          <a:xfrm>
            <a:off x="1144658" y="1760585"/>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文本框 66"/>
          <p:cNvSpPr txBox="1"/>
          <p:nvPr>
            <p:custDataLst>
              <p:tags r:id="rId3"/>
            </p:custDataLst>
          </p:nvPr>
        </p:nvSpPr>
        <p:spPr>
          <a:xfrm>
            <a:off x="1530196" y="1660151"/>
            <a:ext cx="3928441" cy="1287753"/>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辅助自闭症儿童进行语言训练</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090" name="任意多边形: 形状 68"/>
          <p:cNvSpPr/>
          <p:nvPr>
            <p:custDataLst>
              <p:tags r:id="rId4"/>
            </p:custDataLst>
          </p:nvPr>
        </p:nvSpPr>
        <p:spPr>
          <a:xfrm rot="10800000">
            <a:off x="6513677"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92" name="矩形 69"/>
          <p:cNvSpPr/>
          <p:nvPr>
            <p:custDataLst>
              <p:tags r:id="rId5"/>
            </p:custDataLst>
          </p:nvPr>
        </p:nvSpPr>
        <p:spPr>
          <a:xfrm>
            <a:off x="6397692" y="1760585"/>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4" name="文本框 70"/>
          <p:cNvSpPr txBox="1"/>
          <p:nvPr>
            <p:custDataLst>
              <p:tags r:id="rId6"/>
            </p:custDataLst>
          </p:nvPr>
        </p:nvSpPr>
        <p:spPr>
          <a:xfrm>
            <a:off x="6783877" y="1660151"/>
            <a:ext cx="3928441" cy="1287753"/>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帮助听力障碍学生理解语言和表达情感</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0096" name="任意多边形: 形状 72"/>
          <p:cNvSpPr/>
          <p:nvPr>
            <p:custDataLst>
              <p:tags r:id="rId7"/>
            </p:custDataLst>
          </p:nvPr>
        </p:nvSpPr>
        <p:spPr>
          <a:xfrm rot="10800000">
            <a:off x="1259996"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98" name="文本框 74"/>
          <p:cNvSpPr txBox="1"/>
          <p:nvPr>
            <p:custDataLst>
              <p:tags r:id="rId8"/>
            </p:custDataLst>
          </p:nvPr>
        </p:nvSpPr>
        <p:spPr>
          <a:xfrm>
            <a:off x="1530196" y="4239042"/>
            <a:ext cx="3928441" cy="1287753"/>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为视觉障碍学生提供文字识别和阅读支持</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0100" name="矩形 73"/>
          <p:cNvSpPr/>
          <p:nvPr>
            <p:custDataLst>
              <p:tags r:id="rId9"/>
            </p:custDataLst>
          </p:nvPr>
        </p:nvSpPr>
        <p:spPr>
          <a:xfrm>
            <a:off x="1144658" y="4340124"/>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2" name="任意多边形: 形状 83"/>
          <p:cNvSpPr/>
          <p:nvPr>
            <p:custDataLst>
              <p:tags r:id="rId10"/>
            </p:custDataLst>
          </p:nvPr>
        </p:nvSpPr>
        <p:spPr>
          <a:xfrm rot="10800000">
            <a:off x="6572641"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04" name="矩形 84"/>
          <p:cNvSpPr/>
          <p:nvPr>
            <p:custDataLst>
              <p:tags r:id="rId11"/>
            </p:custDataLst>
          </p:nvPr>
        </p:nvSpPr>
        <p:spPr>
          <a:xfrm>
            <a:off x="6457304" y="4340124"/>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6" name="文本框 85"/>
          <p:cNvSpPr txBox="1"/>
          <p:nvPr>
            <p:custDataLst>
              <p:tags r:id="rId12"/>
            </p:custDataLst>
          </p:nvPr>
        </p:nvSpPr>
        <p:spPr>
          <a:xfrm>
            <a:off x="6842842" y="4239042"/>
            <a:ext cx="3928441" cy="1287753"/>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提升特殊教育的教学质量和效率</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0" name="标题 1"/>
          <p:cNvSpPr>
            <a:spLocks noGrp="1"/>
          </p:cNvSpPr>
          <p:nvPr>
            <p:ph type="title" idx="3"/>
          </p:nvPr>
        </p:nvSpPr>
        <p:spPr/>
        <p:txBody>
          <a:bodyPr/>
          <a:p>
            <a:r>
              <a:rPr altLang="en-US" lang="zh-CN"/>
              <a:t>AI在家庭教育中的普及与推广</a:t>
            </a:r>
            <a:endParaRPr altLang="en-US" lang="zh-CN"/>
          </a:p>
        </p:txBody>
      </p:sp>
      <p:sp>
        <p:nvSpPr>
          <p:cNvPr id="1050142" name="矩形 15"/>
          <p:cNvSpPr/>
          <p:nvPr>
            <p:custDataLst>
              <p:tags r:id="rId1"/>
            </p:custDataLst>
          </p:nvPr>
        </p:nvSpPr>
        <p:spPr>
          <a:xfrm>
            <a:off x="2348230" y="1475644"/>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智能辅导：AI可以通过智能辅导系统，为学生提供个性化的学习辅导，提高学习效率。</a:t>
            </a:r>
            <a:endParaRPr altLang="en-US" dirty="0" sz="1200" lang="zh-CN" spc="150">
              <a:solidFill>
                <a:schemeClr val="tx1">
                  <a:lumMod val="85000"/>
                  <a:lumOff val="15000"/>
                </a:schemeClr>
              </a:solidFill>
              <a:latin typeface="+mn-ea"/>
              <a:sym typeface="+mn-ea"/>
            </a:endParaRPr>
          </a:p>
        </p:txBody>
      </p:sp>
      <p:sp>
        <p:nvSpPr>
          <p:cNvPr id="1050144" name="任意多边形 17"/>
          <p:cNvSpPr/>
          <p:nvPr>
            <p:custDataLst>
              <p:tags r:id="rId2"/>
            </p:custDataLst>
          </p:nvPr>
        </p:nvSpPr>
        <p:spPr>
          <a:xfrm flipV="1">
            <a:off x="2268274" y="1393190"/>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6" name="任意多边形 18"/>
          <p:cNvSpPr/>
          <p:nvPr>
            <p:custDataLst>
              <p:tags r:id="rId3"/>
            </p:custDataLst>
          </p:nvPr>
        </p:nvSpPr>
        <p:spPr>
          <a:xfrm flipH="1">
            <a:off x="8578117" y="1965373"/>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8" name="矩形 27"/>
          <p:cNvSpPr/>
          <p:nvPr>
            <p:custDataLst>
              <p:tags r:id="rId4"/>
            </p:custDataLst>
          </p:nvPr>
        </p:nvSpPr>
        <p:spPr>
          <a:xfrm>
            <a:off x="2348230" y="2819901"/>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家长监控：AI可以通过实时监控学生的学习情况，为家长提供及时反馈，帮助家长更好地了解孩子的学习状况。</a:t>
            </a:r>
            <a:endParaRPr altLang="en-US" dirty="0" sz="1200" lang="zh-CN" spc="150">
              <a:solidFill>
                <a:schemeClr val="tx1">
                  <a:lumMod val="85000"/>
                  <a:lumOff val="15000"/>
                </a:schemeClr>
              </a:solidFill>
              <a:latin typeface="+mn-ea"/>
              <a:sym typeface="+mn-ea"/>
            </a:endParaRPr>
          </a:p>
        </p:txBody>
      </p:sp>
      <p:sp>
        <p:nvSpPr>
          <p:cNvPr id="1050150" name="任意多边形 29"/>
          <p:cNvSpPr/>
          <p:nvPr>
            <p:custDataLst>
              <p:tags r:id="rId5"/>
            </p:custDataLst>
          </p:nvPr>
        </p:nvSpPr>
        <p:spPr>
          <a:xfrm flipV="1">
            <a:off x="2268274" y="2737446"/>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2" name="任意多边形 30"/>
          <p:cNvSpPr/>
          <p:nvPr>
            <p:custDataLst>
              <p:tags r:id="rId6"/>
            </p:custDataLst>
          </p:nvPr>
        </p:nvSpPr>
        <p:spPr>
          <a:xfrm flipH="1">
            <a:off x="8578117" y="3309630"/>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4" name="矩形 5"/>
          <p:cNvSpPr/>
          <p:nvPr>
            <p:custDataLst>
              <p:tags r:id="rId7"/>
            </p:custDataLst>
          </p:nvPr>
        </p:nvSpPr>
        <p:spPr>
          <a:xfrm>
            <a:off x="2348230" y="4164157"/>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智能评估：AI可以通过智能评估系统，对学生的知识掌握情况进行评估，帮助学生更好地了解自己的学习状况。</a:t>
            </a:r>
            <a:endParaRPr altLang="en-US" dirty="0" sz="1200" lang="zh-CN" spc="150">
              <a:solidFill>
                <a:schemeClr val="tx1">
                  <a:lumMod val="85000"/>
                  <a:lumOff val="15000"/>
                </a:schemeClr>
              </a:solidFill>
              <a:latin typeface="+mn-ea"/>
              <a:sym typeface="+mn-ea"/>
            </a:endParaRPr>
          </a:p>
        </p:txBody>
      </p:sp>
      <p:sp>
        <p:nvSpPr>
          <p:cNvPr id="1050156" name="任意多边形 7"/>
          <p:cNvSpPr/>
          <p:nvPr>
            <p:custDataLst>
              <p:tags r:id="rId8"/>
            </p:custDataLst>
          </p:nvPr>
        </p:nvSpPr>
        <p:spPr>
          <a:xfrm flipV="1">
            <a:off x="2268274" y="4081703"/>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8" name="任意多边形 8"/>
          <p:cNvSpPr/>
          <p:nvPr>
            <p:custDataLst>
              <p:tags r:id="rId9"/>
            </p:custDataLst>
          </p:nvPr>
        </p:nvSpPr>
        <p:spPr>
          <a:xfrm flipH="1">
            <a:off x="8578117" y="4653886"/>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矩形 10"/>
          <p:cNvSpPr/>
          <p:nvPr>
            <p:custDataLst>
              <p:tags r:id="rId10"/>
            </p:custDataLst>
          </p:nvPr>
        </p:nvSpPr>
        <p:spPr>
          <a:xfrm>
            <a:off x="2348230" y="5508413"/>
            <a:ext cx="7492522" cy="658802"/>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家庭教育资源：AI可以通过整合家庭教育资源，为家长和学生提供丰富的学习资料，促进家庭教育的普及和推广。</a:t>
            </a:r>
            <a:endParaRPr altLang="en-US" dirty="0" sz="1200" lang="zh-CN" spc="150">
              <a:solidFill>
                <a:schemeClr val="tx1">
                  <a:lumMod val="85000"/>
                  <a:lumOff val="15000"/>
                </a:schemeClr>
              </a:solidFill>
              <a:latin typeface="+mn-ea"/>
              <a:sym typeface="+mn-ea"/>
            </a:endParaRPr>
          </a:p>
        </p:txBody>
      </p:sp>
      <p:sp>
        <p:nvSpPr>
          <p:cNvPr id="1050162" name="任意多边形 12"/>
          <p:cNvSpPr/>
          <p:nvPr>
            <p:custDataLst>
              <p:tags r:id="rId11"/>
            </p:custDataLst>
          </p:nvPr>
        </p:nvSpPr>
        <p:spPr>
          <a:xfrm flipV="1">
            <a:off x="2268274" y="5425959"/>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4" name="任意多边形 13"/>
          <p:cNvSpPr/>
          <p:nvPr>
            <p:custDataLst>
              <p:tags r:id="rId12"/>
            </p:custDataLst>
          </p:nvPr>
        </p:nvSpPr>
        <p:spPr>
          <a:xfrm flipH="1">
            <a:off x="8578117" y="5998142"/>
            <a:ext cx="1340092" cy="252360"/>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98" name="标题 5"/>
          <p:cNvSpPr>
            <a:spLocks noGrp="1"/>
          </p:cNvSpPr>
          <p:nvPr>
            <p:ph type="title" idx="2"/>
            <p:custDataLst>
              <p:tags r:id="rId1"/>
            </p:custDataLst>
          </p:nvPr>
        </p:nvSpPr>
        <p:spPr/>
        <p:txBody>
          <a:bodyPr/>
          <a:p>
            <a:r>
              <a:rPr altLang="en-US" dirty="0" lang="zh-CN"/>
              <a:t>感谢您的观看！</a:t>
            </a:r>
            <a:endParaRPr altLang="en-US" dirty="0" lang="zh-CN"/>
          </a:p>
        </p:txBody>
      </p:sp>
      <p:sp>
        <p:nvSpPr>
          <p:cNvPr id="1050200" name="文本占位符 6"/>
          <p:cNvSpPr>
            <a:spLocks noGrp="1"/>
          </p:cNvSpPr>
          <p:nvPr>
            <p:ph type="body" idx="1"/>
            <p:custDataLst>
              <p:tags r:id="rId2"/>
            </p:custDataLst>
          </p:nvPr>
        </p:nvSpPr>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UNIT_ISCONTENTSTITLE" val="0"/>
  <p:tag name="KSO_WM_UNIT_ISNUMDGMTITLE" val="0"/>
  <p:tag name="KSO_WM_UNIT_PRESET_TEXT" val="单击此处添加文档 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BEAUTIFY_FLAG" val="#wm#"/>
  <p:tag name="KSO_WM_UNIT_SUBTYPE" val="b"/>
  <p:tag name="KSO_WM_UNIT_PRESET_TEXT" val="汇报人：稻小壳"/>
  <p:tag name="KSO_WM_UNIT_NOCLEAR" val="0"/>
  <p:tag name="KSO_WM_UNIT_VALUE" val="8"/>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1.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文本样式 第二级 第三级 第四级 第五级"/>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7.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7.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6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CONTENT_GROUP_TYPE" val="contentchip"/>
  <p:tag name="KSO_WM_UNIT_TYPE" val="i"/>
  <p:tag name="KSO_WM_UNIT_INDEX" val="2"/>
</p:tagLst>
</file>

<file path=ppt/tags/tag76.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UNIT_PRESET_TEXT" val="汇报人：稻小壳"/>
  <p:tag name="KSO_WM_UNIT_SUBTYPE" val="b"/>
  <p:tag name="KSO_WM_UNIT_NOCLEAR" val="0"/>
  <p:tag name="KSO_WM_UNIT_VALUE" val="8"/>
  <p:tag name="KSO_WM_UNIT_CONTENT_GROUP_TYPE" val="contentchip"/>
  <p:tag name="KSO_WM_UNIT_TYPE" val="f"/>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2.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898"/>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898"/>
</p:tagLst>
</file>

<file path=ppt/tags/tag8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8"/>
  <p:tag name="KSO_WM_SPECIAL_SOURCE" val="bdnull"/>
  <p:tag name="KSO_WM_TEMPLATE_THUMBS_INDEX" val="1、11"/>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8_1*b*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WPS,a click to unlimited possibilities"/>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1*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此处添加文档 标题内容"/>
</p:tagLst>
</file>

<file path=ppt/tags/tag91.xml><?xml version="1.0" encoding="utf-8"?>
<p:tagLst xmlns:p="http://schemas.openxmlformats.org/presentationml/2006/main">
  <p:tag name="KSO_WM_BEAUTIFY_FLAG" val="#wm#"/>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898_1*f*1"/>
  <p:tag name="KSO_WM_TEMPLATE_CATEGORY" val="custom"/>
  <p:tag name="KSO_WM_TEMPLATE_INDEX" val="20230898"/>
  <p:tag name="KSO_WM_UNIT_LAYERLEVEL" val="1"/>
  <p:tag name="KSO_WM_TAG_VERSION" val="1.0"/>
  <p:tag name="KSO_WM_UNIT_PRESET_TEXT" val="汇报人：WPS"/>
</p:tagLst>
</file>

<file path=ppt/tags/tag92.xml><?xml version="1.0" encoding="utf-8"?>
<p:tagLst xmlns:p="http://schemas.openxmlformats.org/presentationml/2006/main">
  <p:tag name="KSO_WM_SLIDE_ID" val="custom2023089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8"/>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50.35&quot;,&quot;top&quot;:&quot;110.8&quot;,&quot;width&quot;:&quot;712.3&quot;,&quot;height&quot;:&quot;362.9&quot;}"/>
</p:tagLst>
</file>

<file path=ppt/tags/tag9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8_5*b*1"/>
  <p:tag name="KSO_WM_TEMPLATE_CATEGORY" val="custom"/>
  <p:tag name="KSO_WM_TEMPLATE_INDEX" val="20230898"/>
  <p:tag name="KSO_WM_UNIT_LAYERLEVEL" val="1"/>
  <p:tag name="KSO_WM_TAG_VERSION" val="1.0"/>
  <p:tag name="KSO_WM_BEAUTIFY_FLAG" val="#wm#"/>
  <p:tag name="KSO_WM_DIAGRAM_GROUP_CODE" val="l1-1"/>
  <p:tag name="KSO_WM_UNIT_PRESET_TEXT" val="CONTENTS"/>
</p:tagLst>
</file>

<file path=ppt/tags/tag9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5*a*1"/>
  <p:tag name="KSO_WM_TEMPLATE_CATEGORY" val="custom"/>
  <p:tag name="KSO_WM_TEMPLATE_INDEX" val="20230898"/>
  <p:tag name="KSO_WM_UNIT_LAYERLEVEL" val="1"/>
  <p:tag name="KSO_WM_TAG_VERSION" val="1.0"/>
  <p:tag name="KSO_WM_BEAUTIFY_FLAG" val="#wm#"/>
  <p:tag name="KSO_WM_DIAGRAM_GROUP_CODE" val="l1-1"/>
  <p:tag name="KSO_WM_UNIT_PRESET_TEXT" val="目录"/>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898_5*l_h_i*1_1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1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898_5*l_h_i*1_3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3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898_5*l_h_i*1_2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2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898_5*l_h_i*1_4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4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898_5*l_h_i*1_5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5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SLIDE_ID" val="custom2023089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8"/>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1."/>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108.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1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2."/>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159.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3."/>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214.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2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4."/>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271.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5."/>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322.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11*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感谢您的观看！"/>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8_11*f*1"/>
  <p:tag name="KSO_WM_TEMPLATE_CATEGORY" val="custom"/>
  <p:tag name="KSO_WM_TEMPLATE_INDEX" val="20230898"/>
  <p:tag name="KSO_WM_UNIT_LAYERLEVEL" val="1"/>
  <p:tag name="KSO_WM_TAG_VERSION" val="1.0"/>
  <p:tag name="KSO_WM_UNIT_SUBTYPE" val="b"/>
  <p:tag name="KSO_WM_UNIT_NOCLEAR" val="0"/>
  <p:tag name="KSO_WM_UNIT_VALUE" val="8"/>
  <p:tag name="KSO_WM_UNIT_TYPE" val="f"/>
  <p:tag name="KSO_WM_UNIT_INDEX" val="1"/>
  <p:tag name="KSO_WM_UNIT_PRESET_TEXT" val="汇报人：WPS"/>
</p:tagLst>
</file>

<file path=ppt/tags/tag369.xml><?xml version="1.0" encoding="utf-8"?>
<p:tagLst xmlns:p="http://schemas.openxmlformats.org/presentationml/2006/main">
  <p:tag name="KSO_WM_SLIDE_ID" val="custom20230898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898"/>
  <p:tag name="KSO_WM_SLIDE_TYPE" val="endPage"/>
  <p:tag name="KSO_WM_SLIDE_SUBTYPE" val="pureTxt"/>
  <p:tag name="KSO_WM_SLIDE_LAYOUT" val="a_f"/>
  <p:tag name="KSO_WM_SLIDE_LAYOUT_CNT" val="1_1"/>
  <p:tag name="KSO_WM_SPECIAL_SOURCE" val="bdnull"/>
  <p:tag name="KSO_WM_SLIDE_CONTENT_AREA" val="{&quot;left&quot;:&quot;50.35&quot;,&quot;top&quot;:&quot;110.8&quot;,&quot;width&quot;:&quot;712.3&quot;,&quot;height&quot;:&quot;362.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2">
      <a:dk1>
        <a:srgbClr val="000000"/>
      </a:dk1>
      <a:lt1>
        <a:srgbClr val="FFFFFF"/>
      </a:lt1>
      <a:dk2>
        <a:srgbClr val="593613"/>
      </a:dk2>
      <a:lt2>
        <a:srgbClr val="EEE6DC"/>
      </a:lt2>
      <a:accent1>
        <a:srgbClr val="DA9652"/>
      </a:accent1>
      <a:accent2>
        <a:srgbClr val="BFA460"/>
      </a:accent2>
      <a:accent3>
        <a:srgbClr val="A4B16D"/>
      </a:accent3>
      <a:accent4>
        <a:srgbClr val="88BF7B"/>
      </a:accent4>
      <a:accent5>
        <a:srgbClr val="6DCC88"/>
      </a:accent5>
      <a:accent6>
        <a:srgbClr val="52DA96"/>
      </a:accent6>
      <a:hlink>
        <a:srgbClr val="4FB080"/>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2024-01-06T03:27:42Z</dcterms:created>
  <dcterms:modified xsi:type="dcterms:W3CDTF">2024-01-06T03:27:42Z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0f6c8877ee6a4f3992c716c5e711ae91_21</vt:lpwstr>
  </property>
</Properties>
</file>