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60" r:id="rId1"/>
    <p:sldMasterId id="2147483997" r:id="rId2"/>
  </p:sldMasterIdLst>
  <p:notesMasterIdLst>
    <p:notesMasterId r:id="rId3"/>
  </p:notesMasterIdLst>
  <p:sldIdLst>
    <p:sldId id="397" r:id="rId4"/>
    <p:sldId id="402" r:id="rId5"/>
    <p:sldId id="406" r:id="rId6"/>
    <p:sldId id="409" r:id="rId7"/>
    <p:sldId id="412" r:id="rId8"/>
    <p:sldId id="415" r:id="rId9"/>
    <p:sldId id="418" r:id="rId10"/>
    <p:sldId id="421" r:id="rId11"/>
    <p:sldId id="424" r:id="rId12"/>
    <p:sldId id="427" r:id="rId13"/>
    <p:sldId id="430" r:id="rId14"/>
    <p:sldId id="433" r:id="rId15"/>
    <p:sldId id="436" r:id="rId16"/>
    <p:sldId id="439" r:id="rId17"/>
    <p:sldId id="442" r:id="rId18"/>
    <p:sldId id="445" r:id="rId19"/>
    <p:sldId id="448" r:id="rId20"/>
    <p:sldId id="451" r:id="rId2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slideLayout" Target="../slideLayouts/slideLayout14.xml"/><Relationship Id="rId1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tags" Target="../tags/tag181.xml"/><Relationship Id="rId22" Type="http://schemas.openxmlformats.org/officeDocument/2006/relationships/tags" Target="../tags/tag182.xml"/><Relationship Id="rId23" Type="http://schemas.openxmlformats.org/officeDocument/2006/relationships/tags" Target="../tags/tag183.xml"/><Relationship Id="rId24" Type="http://schemas.openxmlformats.org/officeDocument/2006/relationships/tags" Target="../tags/tag184.xml"/><Relationship Id="rId25" Type="http://schemas.openxmlformats.org/officeDocument/2006/relationships/tags" Target="../tags/tag185.xml"/><Relationship Id="rId26" Type="http://schemas.openxmlformats.org/officeDocument/2006/relationships/tags" Target="../tags/tag186.xml"/><Relationship Id="rId27" Type="http://schemas.openxmlformats.org/officeDocument/2006/relationships/tags" Target="../tags/tag187.xml"/><Relationship Id="rId28" Type="http://schemas.openxmlformats.org/officeDocument/2006/relationships/tags" Target="../tags/tag188.xml"/><Relationship Id="rId29" Type="http://schemas.openxmlformats.org/officeDocument/2006/relationships/tags" Target="../tags/tag189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20" Type="http://schemas.openxmlformats.org/officeDocument/2006/relationships/tags" Target="../tags/tag23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AI在游戏开发中的应用及影响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132705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132705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200" lang="zh-CN" spc="300">
                <a:latin typeface="+mj-ea"/>
                <a:ea typeface="+mj-ea"/>
                <a:cs typeface="微软雅黑" panose="020B0503020204020204" pitchFamily="34" charset="-122"/>
              </a:rPr>
              <a:t>AI对游戏开发的影响</a:t>
            </a:r>
            <a:endParaRPr altLang="en-US" b="1" dirty="0" sz="22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844040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844040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200" lang="zh-CN" spc="300">
                <a:latin typeface="+mj-ea"/>
                <a:ea typeface="+mj-ea"/>
                <a:cs typeface="微软雅黑" panose="020B0503020204020204" pitchFamily="34" charset="-122"/>
              </a:rPr>
              <a:t>AI在游戏开发中的应用</a:t>
            </a:r>
            <a:endParaRPr altLang="en-US" b="1" dirty="0" sz="22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421370" y="289306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421370" y="370586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200" lang="zh-CN" spc="300">
                <a:latin typeface="+mj-ea"/>
                <a:ea typeface="+mj-ea"/>
                <a:cs typeface="微软雅黑" panose="020B0503020204020204" pitchFamily="34" charset="-122"/>
              </a:rPr>
              <a:t>AI在游戏开发中的挑战与前景</a:t>
            </a:r>
            <a:endParaRPr altLang="en-US" b="1" dirty="0" sz="22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AI在游戏开发中的应用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游戏剧情生成</a:t>
            </a:r>
            <a:endParaRPr altLang="en-US" lang="zh-CN"/>
          </a:p>
        </p:txBody>
      </p:sp>
      <p:sp>
        <p:nvSpPr>
          <p:cNvPr id="10489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AI用于生成游戏剧情，提供多样化选择和情节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根据玩家行为和选择，AI能够动态调整剧情走向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AI在游戏剧情生成中能够提高游戏的沉浸感和趣味性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AI在游戏剧情生成中能够降低游戏开发成本和周期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角色行为模拟</a:t>
            </a:r>
            <a:endParaRPr altLang="en-US" lang="zh-CN"/>
          </a:p>
        </p:txBody>
      </p:sp>
      <p:sp>
        <p:nvSpPr>
          <p:cNvPr id="10490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AI技术用于模拟游戏中的角色行为，提高游戏的真实感和沉浸感。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角色行为模拟有助于提高游戏的可玩性和吸引力，为玩家提供更加丰富的游戏体验。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AI在角色行为模拟中的应用，有助于降低游戏开发的成本和难度，提高游戏开发效率。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通过机器学习和人工智能算法，使游戏中的角色能够根据玩家的行为和环境做出智能化的反应。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游戏关卡设计</a:t>
            </a:r>
            <a:endParaRPr altLang="en-US" lang="zh-CN"/>
          </a:p>
        </p:txBody>
      </p:sp>
      <p:sp>
        <p:nvSpPr>
          <p:cNvPr id="10490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AI用于实现关卡中的智能敌人，提高游戏挑战性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AI用于生成随机关卡，增加游戏可玩性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AI根据玩家行为调整关卡难度，提供个性化体验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AI优化关卡流程，提高游戏整体质量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AI对手行为模拟</a:t>
            </a:r>
            <a:endParaRPr altLang="en-US" lang="zh-CN"/>
          </a:p>
        </p:txBody>
      </p:sp>
      <p:sp>
        <p:nvSpPr>
          <p:cNvPr id="10491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AI对手行为模拟可以提高游戏的可玩性和挑战性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AI对手行为模拟可以提高游戏的趣味性和吸引力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AI对手行为模拟可以用于游戏测试，发现和修复游戏中的问题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AI对手行为模拟可以模拟真实玩家的行为，提高游戏的公平性和平衡性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92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AI对游戏开发的影响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提高游戏体验</a:t>
            </a:r>
            <a:endParaRPr altLang="en-US" lang="zh-CN"/>
          </a:p>
        </p:txBody>
      </p:sp>
      <p:sp>
        <p:nvSpPr>
          <p:cNvPr id="104927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AI技术可以提供更加智能的NPC行为，使游戏中的角色更加真实和有趣。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AI算法可以优化游戏关卡设计，根据玩家行为动态调整难度，提高游戏挑战性。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AI技术可以协助游戏开发者实现更加精细的玩家个性化定制，满足不同玩家的需求。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AI算法可以分析玩家行为数据，为游戏开发者提供优化建议，提高游戏质量和玩家满意度。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降低开发成本</a:t>
            </a:r>
            <a:endParaRPr altLang="en-US" lang="zh-CN"/>
          </a:p>
        </p:txBody>
      </p:sp>
      <p:sp>
        <p:nvSpPr>
          <p:cNvPr id="104934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AI技术可以自动化生成游戏中的一些重复性任务，减少人力成本。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AI算法可以优化游戏性能，降低硬件成本。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AI技术可以协助游戏开发者进行测试和调试，减少测试成本。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AI技术可以协助游戏开发者进行创意设计，提高开发效率，降低时间成本。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增强游戏可玩性</a:t>
            </a:r>
            <a:endParaRPr altLang="en-US" lang="zh-CN"/>
          </a:p>
        </p:txBody>
      </p:sp>
      <p:sp>
        <p:nvSpPr>
          <p:cNvPr id="10494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AI技术可以生成多样化的游戏内容，提高游戏的可玩性和耐玩性。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AI在游戏剧情和角色扮演方面可以提供更加真实和细腻的表现，增强游戏的沉浸感和代入感。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AI技术可以协助游戏开发者进行游戏平衡性和难度调整，提高游戏的可玩性和挑战性。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AI可以自主地根据玩家的行为和习惯进行学习，为玩家提供更加个性化的游戏体验。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推动游戏创新</a:t>
            </a:r>
            <a:endParaRPr altLang="en-US" lang="zh-CN"/>
          </a:p>
        </p:txBody>
      </p:sp>
      <p:sp>
        <p:nvSpPr>
          <p:cNvPr id="10494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AI技术为游戏开发带来了新的创意和可能性，例如生成全新的游戏玩法和机制。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AI可以协助游戏开发者实现更加精细化的游戏设计，例如角色行为、场景布局等。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AI在游戏开发中可以提供更加真实的游戏体验，例如通过AI算法实现更加逼真的物理效果和环境互动。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AI技术还可以帮助游戏开发者提高游戏的可玩性和耐玩性，例如通过AI算法实现更加智能的敌人行为和更加丰富的游戏内容。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5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AI在游戏开发中的挑战与前景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AI技术限制</a:t>
            </a:r>
            <a:endParaRPr altLang="en-US" lang="zh-CN"/>
          </a:p>
        </p:txBody>
      </p:sp>
      <p:sp>
        <p:nvSpPr>
          <p:cNvPr id="10495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硬件性能：AI算法需要强大的计算能力，目前硬件技术尚未达到理想水平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数据量：AI需要大量的数据进行学习，而游戏行业的可用数据相对较少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算法精度：AI在游戏开发中的应用需要高精度的算法，但目前技术水平仍有待提高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跨平台兼容性：AI技术在不同平台上的兼容性有待提高，限制了其在游戏开发中的应用范围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道德与法律问题</a:t>
            </a:r>
            <a:endParaRPr altLang="en-US" lang="zh-CN"/>
          </a:p>
        </p:txBody>
      </p:sp>
      <p:sp>
        <p:nvSpPr>
          <p:cNvPr id="10496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AI在游戏开发中面临的道德挑战，如暴力内容、歧视问题等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法律对AI在游戏开发中的监管，如版权、隐私保护等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如何制定相关道德和法律规范，以确保AI在游戏开发中的合理应用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行业组织在解决AI在游戏开发中道德与法律问题上的作用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AI与人类创造力结合</a:t>
            </a:r>
            <a:endParaRPr altLang="en-US" lang="zh-CN"/>
          </a:p>
        </p:txBody>
      </p:sp>
      <p:sp>
        <p:nvSpPr>
          <p:cNvPr id="10497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挑战：AI在游戏开发中面临的挑战，如缺乏人类情感和创造力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前景：AI与人类创造力结合的前景，如提高游戏开发的效率和创造力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案例：一些成功的AI与人类创造力结合的案例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未来展望：AI与人类创造力结合的未来发展方向和潜力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AI在游戏开发中的未来展望</a:t>
            </a:r>
            <a:endParaRPr altLang="en-US" lang="zh-CN"/>
          </a:p>
        </p:txBody>
      </p:sp>
      <p:sp>
        <p:nvSpPr>
          <p:cNvPr id="104977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更真实的游戏体验：通过AI技术，游戏中的角色将更加真实，能够更好地模拟人类的情感和行为。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更高度的游戏自主性：AI技术将使游戏中的角色和环境更加智能化，提高游戏的可玩性和挑战性。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更丰富的游戏内容：AI技术将帮助游戏开发者创造出更加丰富多样的游戏世界和情节，满足玩家的需求。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更高效的游戏开发：AI技术将提高游戏开发的效率，缩短开发周期，降低开发成本。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9834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3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3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3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3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3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3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3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3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298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2024-01-06T03:45:03Z</dcterms:created>
  <dcterms:modified xsi:type="dcterms:W3CDTF">2024-01-06T03:45:03Z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011ecf36a92247fd86c97a8ad486e025_21</vt:lpwstr>
  </property>
</Properties>
</file>