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660" r:id="rId1"/>
    <p:sldMasterId id="2147484697" r:id="rId2"/>
  </p:sldMasterIdLst>
  <p:notesMasterIdLst>
    <p:notesMasterId r:id="rId3"/>
  </p:notesMasterIdLst>
  <p:sldIdLst>
    <p:sldId id="706" r:id="rId4"/>
    <p:sldId id="710" r:id="rId5"/>
    <p:sldId id="713" r:id="rId6"/>
    <p:sldId id="716" r:id="rId7"/>
    <p:sldId id="719" r:id="rId8"/>
    <p:sldId id="722" r:id="rId9"/>
    <p:sldId id="725" r:id="rId10"/>
    <p:sldId id="728" r:id="rId11"/>
    <p:sldId id="731" r:id="rId12"/>
    <p:sldId id="734" r:id="rId13"/>
    <p:sldId id="737" r:id="rId14"/>
    <p:sldId id="740" r:id="rId15"/>
    <p:sldId id="743" r:id="rId16"/>
    <p:sldId id="746" r:id="rId17"/>
    <p:sldId id="749" r:id="rId18"/>
    <p:sldId id="752" r:id="rId19"/>
    <p:sldId id="755" r:id="rId20"/>
    <p:sldId id="758" r:id="rId21"/>
    <p:sldId id="761" r:id="rId22"/>
    <p:sldId id="764" r:id="rId23"/>
    <p:sldId id="767" r:id="rId24"/>
    <p:sldId id="770" r:id="rId25"/>
    <p:sldId id="773" r:id="rId26"/>
    <p:sldId id="776" r:id="rId27"/>
    <p:sldId id="779" r:id="rId28"/>
    <p:sldId id="782" r:id="rId29"/>
    <p:sldId id="786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61" r:id="rId1"/>
    <p:sldLayoutId id="2147484662" r:id="rId2"/>
    <p:sldLayoutId id="2147484663" r:id="rId3"/>
    <p:sldLayoutId id="2147484664" r:id="rId4"/>
    <p:sldLayoutId id="2147484665" r:id="rId5"/>
    <p:sldLayoutId id="2147484666" r:id="rId6"/>
    <p:sldLayoutId id="2147484667" r:id="rId7"/>
    <p:sldLayoutId id="2147484668" r:id="rId8"/>
    <p:sldLayoutId id="2147484669" r:id="rId9"/>
    <p:sldLayoutId id="2147484670" r:id="rId10"/>
    <p:sldLayoutId id="21474846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698" r:id="rId1"/>
    <p:sldLayoutId id="2147484699" r:id="rId2"/>
    <p:sldLayoutId id="2147484700" r:id="rId3"/>
    <p:sldLayoutId id="2147484701" r:id="rId4"/>
    <p:sldLayoutId id="2147484702" r:id="rId5"/>
    <p:sldLayoutId id="2147484703" r:id="rId6"/>
    <p:sldLayoutId id="2147484704" r:id="rId7"/>
    <p:sldLayoutId id="2147484705" r:id="rId8"/>
    <p:sldLayoutId id="2147484706" r:id="rId9"/>
    <p:sldLayoutId id="2147484707" r:id="rId10"/>
    <p:sldLayoutId id="214748470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tags" Target="../tags/tag111.xml"/><Relationship Id="rId13" Type="http://schemas.openxmlformats.org/officeDocument/2006/relationships/tags" Target="../tags/tag112.xml"/><Relationship Id="rId14" Type="http://schemas.openxmlformats.org/officeDocument/2006/relationships/tags" Target="../tags/tag113.xml"/><Relationship Id="rId15" Type="http://schemas.openxmlformats.org/officeDocument/2006/relationships/tags" Target="../tags/tag114.xml"/><Relationship Id="rId16" Type="http://schemas.openxmlformats.org/officeDocument/2006/relationships/tags" Target="../tags/tag115.xml"/><Relationship Id="rId17" Type="http://schemas.openxmlformats.org/officeDocument/2006/relationships/tags" Target="../tags/tag116.xml"/><Relationship Id="rId18" Type="http://schemas.openxmlformats.org/officeDocument/2006/relationships/tags" Target="../tags/tag117.xml"/><Relationship Id="rId19" Type="http://schemas.openxmlformats.org/officeDocument/2006/relationships/tags" Target="../tags/tag118.xml"/><Relationship Id="rId20" Type="http://schemas.openxmlformats.org/officeDocument/2006/relationships/tags" Target="../tags/tag119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tags" Target="../tags/tag151.xml"/><Relationship Id="rId18" Type="http://schemas.openxmlformats.org/officeDocument/2006/relationships/tags" Target="../tags/tag152.xml"/><Relationship Id="rId19" Type="http://schemas.openxmlformats.org/officeDocument/2006/relationships/tags" Target="../tags/tag153.xml"/><Relationship Id="rId20" Type="http://schemas.openxmlformats.org/officeDocument/2006/relationships/tags" Target="../tags/tag154.xml"/><Relationship Id="rId21" Type="http://schemas.openxmlformats.org/officeDocument/2006/relationships/tags" Target="../tags/tag155.xml"/><Relationship Id="rId22" Type="http://schemas.openxmlformats.org/officeDocument/2006/relationships/tags" Target="../tags/tag156.xml"/><Relationship Id="rId23" Type="http://schemas.openxmlformats.org/officeDocument/2006/relationships/tags" Target="../tags/tag157.xml"/><Relationship Id="rId24" Type="http://schemas.openxmlformats.org/officeDocument/2006/relationships/tags" Target="../tags/tag158.xml"/><Relationship Id="rId25" Type="http://schemas.openxmlformats.org/officeDocument/2006/relationships/tags" Target="../tags/tag159.xml"/><Relationship Id="rId26" Type="http://schemas.openxmlformats.org/officeDocument/2006/relationships/tags" Target="../tags/tag160.xml"/><Relationship Id="rId27" Type="http://schemas.openxmlformats.org/officeDocument/2006/relationships/tags" Target="../tags/tag161.xml"/><Relationship Id="rId28" Type="http://schemas.openxmlformats.org/officeDocument/2006/relationships/tags" Target="../tags/tag162.xml"/><Relationship Id="rId29" Type="http://schemas.openxmlformats.org/officeDocument/2006/relationships/tags" Target="../tags/tag163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tags" Target="../tags/tag255.xml"/><Relationship Id="rId18" Type="http://schemas.openxmlformats.org/officeDocument/2006/relationships/tags" Target="../tags/tag256.xml"/><Relationship Id="rId1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tags" Target="../tags/tag328.xml"/><Relationship Id="rId18" Type="http://schemas.openxmlformats.org/officeDocument/2006/relationships/tags" Target="../tags/tag329.xml"/><Relationship Id="rId19" Type="http://schemas.openxmlformats.org/officeDocument/2006/relationships/tags" Target="../tags/tag330.xml"/><Relationship Id="rId20" Type="http://schemas.openxmlformats.org/officeDocument/2006/relationships/tags" Target="../tags/tag331.xml"/><Relationship Id="rId21" Type="http://schemas.openxmlformats.org/officeDocument/2006/relationships/tags" Target="../tags/tag332.xml"/><Relationship Id="rId22" Type="http://schemas.openxmlformats.org/officeDocument/2006/relationships/tags" Target="../tags/tag333.xml"/><Relationship Id="rId23" Type="http://schemas.openxmlformats.org/officeDocument/2006/relationships/tags" Target="../tags/tag334.xml"/><Relationship Id="rId24" Type="http://schemas.openxmlformats.org/officeDocument/2006/relationships/tags" Target="../tags/tag335.xml"/><Relationship Id="rId25" Type="http://schemas.openxmlformats.org/officeDocument/2006/relationships/tags" Target="../tags/tag336.xml"/><Relationship Id="rId26" Type="http://schemas.openxmlformats.org/officeDocument/2006/relationships/tags" Target="../tags/tag337.xml"/><Relationship Id="rId27" Type="http://schemas.openxmlformats.org/officeDocument/2006/relationships/tags" Target="../tags/tag338.xml"/><Relationship Id="rId28" Type="http://schemas.openxmlformats.org/officeDocument/2006/relationships/tags" Target="../tags/tag339.xml"/><Relationship Id="rId29" Type="http://schemas.openxmlformats.org/officeDocument/2006/relationships/tags" Target="../tags/tag340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6667"/>
          </a:bodyPr>
          <a:p>
            <a:r>
              <a:rPr altLang="en-US" lang="zh-CN"/>
              <a:t>2024年电子制造行业自动化生产方案更新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2024年电子制造行业自动化生产方案实施计划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电子制造行业自动化生产方案更新的意义和价值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未来电子制造行业自动化生产的趋势和发展方向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电子制造行业自动化生产现状</a:t>
            </a:r>
            <a:endParaRPr altLang="en-US" b="1" dirty="0" sz="22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2024年电子制造行业自动化生产方案更新内容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电子制造行业自动化生产现状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自动化生产技术应用情况</a:t>
            </a:r>
            <a:endParaRPr altLang="en-US" lang="zh-CN"/>
          </a:p>
        </p:txBody>
      </p:sp>
      <p:sp>
        <p:nvSpPr>
          <p:cNvPr id="10488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自动化生产技术在电子制造行业的应用范围和程度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自动化生产技术在电子制造行业中的优势和效益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自动化生产技术在电子制造行业中的挑战和问题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自动化生产技术在电子制造行业中的未来发展趋势和方向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自动化生产存在的问题</a:t>
            </a:r>
            <a:endParaRPr altLang="en-US" lang="zh-CN"/>
          </a:p>
        </p:txBody>
      </p:sp>
      <p:sp>
        <p:nvSpPr>
          <p:cNvPr id="10489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设备老化，故障频发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人力成本高，企业负担重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自动化程度不均，生产流程不连贯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生产效率低下，不能满足市场需求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自动化生产对电子制造行业的影响</a:t>
            </a:r>
            <a:endParaRPr altLang="en-US" lang="zh-CN"/>
          </a:p>
        </p:txBody>
      </p:sp>
      <p:sp>
        <p:nvSpPr>
          <p:cNvPr id="10489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提高生产效率：自动化生产能够大幅提高电子制造行业的生产效率，降低生产成本。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提升产品质量：自动化生产通过精确控制生产过程，减少人为因素对产品质量的影响，提高产品质量稳定性。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促进产业升级：自动化生产有助于推动电子制造行业的技术创新和产业升级，提升整个行业的竞争力。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应对市场变化：自动化生产能够快速响应市场需求变化，实现快速调整生产计划，满足多样化需求。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2024年电子制造行业自动化生产方案更新内容</a:t>
            </a:r>
            <a:endParaRPr altLang="en-US" dirty="0" lang="zh-CN"/>
          </a:p>
        </p:txBody>
      </p:sp>
      <p:sp>
        <p:nvSpPr>
          <p:cNvPr id="10490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自动化生产技术升级</a:t>
            </a:r>
            <a:endParaRPr altLang="en-US" lang="zh-CN"/>
          </a:p>
        </p:txBody>
      </p:sp>
      <p:sp>
        <p:nvSpPr>
          <p:cNvPr id="104909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0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2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引入人工智能和机器学习技术，提高生产过程的自动化和智能化水平。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引入新型加工和组装技术，提高生产效率和产品质量。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推广数字化工厂和工业互联网技术，实现生产数据的实时采集、分析和优化。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采用新型传感器和执行器，实现生产过程的精准控制和高效协同。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自动化生产设备更新</a:t>
            </a:r>
            <a:endParaRPr altLang="en-US" lang="zh-CN"/>
          </a:p>
        </p:txBody>
      </p:sp>
      <p:sp>
        <p:nvSpPr>
          <p:cNvPr id="10491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设备升级：提高生产效率，降低成本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设备兼容性：确保设备与现有生产线的兼容性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设备维护：加强设备维护和保养，提高设备使用寿命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技术创新：引入人工智能、物联网等先进技术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自动化生产流程优化</a:t>
            </a:r>
            <a:endParaRPr altLang="en-US" lang="zh-CN"/>
          </a:p>
        </p:txBody>
      </p:sp>
      <p:sp>
        <p:nvSpPr>
          <p:cNvPr id="10492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自动化生产流程：从原材料入库到成品出库的全过程自动化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智能化管理：通过大数据和人工智能技术，实现生产过程的智能化管理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减少人工干预：降低人工操作的比例，提高生产的安全性和稳定性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生产设备升级：采用更先进的自动化设备，提高生产效率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自动化生产人才培养</a:t>
            </a:r>
            <a:endParaRPr altLang="en-US" lang="zh-CN"/>
          </a:p>
        </p:txBody>
      </p:sp>
      <p:sp>
        <p:nvSpPr>
          <p:cNvPr id="10493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培养目标：培养具备自动化生产系统应用、维护、管理及改进能力的高素质技术技能人才。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培养内容：自动化生产系统的基本原理、技术应用、设备操作与维护、生产管理等方面的知识和技能。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培养方式：通过理论教学、实践操作、项目实训等多种方式进行培养，注重学生实际操作能力和创新思维的培养。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培养对象：电子制造行业从业者、自动化专业学生及相关技术人员。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2024年电子制造行业自动化生产方案实施计划</a:t>
            </a:r>
            <a:endParaRPr altLang="en-US" dirty="0" lang="zh-CN"/>
          </a:p>
        </p:txBody>
      </p:sp>
      <p:sp>
        <p:nvSpPr>
          <p:cNvPr id="10493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实施时间安排</a:t>
            </a:r>
            <a:endParaRPr altLang="en-US" lang="zh-CN"/>
          </a:p>
        </p:txBody>
      </p:sp>
      <p:sp>
        <p:nvSpPr>
          <p:cNvPr id="10494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2024年第一季度：方案设计和规划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2024年第三季度：员工培训和技术支持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2024年第四季度：方案实施和运行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2024年第二季度：设备采购和安装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实施步骤和流程</a:t>
            </a:r>
            <a:endParaRPr altLang="en-US" lang="zh-CN"/>
          </a:p>
        </p:txBody>
      </p:sp>
      <p:sp>
        <p:nvSpPr>
          <p:cNvPr id="1049486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8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90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需求分析：明确自动化生产需求，分析现有生产流程和资源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4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6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方案设计：根据需求分析结果，设计自动化生产方案，包括设备选型、工艺流程优化等方面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0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2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系统集成：将自动化设备与现有生产系统进行集成，实现数据交互和统一管理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6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8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安装调试：对自动化设备进行安装和调试，确保设备正常运行和生产线的稳定性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2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4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人员培训：对生产线人员进行自动化设备操作和维护培训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8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0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方案实施：按照实施计划逐步推进自动化生产方案的实施，并进行实时监控和优化调整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实施过程中的问题及应对措施</a:t>
            </a:r>
            <a:endParaRPr altLang="en-US" lang="zh-CN"/>
          </a:p>
        </p:txBody>
      </p:sp>
      <p:sp>
        <p:nvSpPr>
          <p:cNvPr id="10495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设备故障：定期维护和检查，确保设备稳定运行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生产效率低下：优化生产流程，提高自动化水平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人员操作不熟练：加强员工培训，提高操作技能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技术更新迅速：持续关注行业动态，及时更新技术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实施效果评估和反馈</a:t>
            </a:r>
            <a:endParaRPr altLang="en-US" lang="zh-CN"/>
          </a:p>
        </p:txBody>
      </p:sp>
      <p:sp>
        <p:nvSpPr>
          <p:cNvPr id="10496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评估标准：制定明确的评估标准，包括生产效率提升、成本降低、产品质量提高等量化指标，以及员工满意度、操作简便性等定性指标。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实施效果评估：对自动化生产方案在电子制造行业的实施效果进行定期评估，包括生产效率、产品质量、成本等方面的指标。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反馈机制：建立有效的反馈机制，收集生产过程中的问题和建议，及时调整和优化自动化生产方案，确保方案的有效性和可持续性。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持续改进：根据评估结果和反馈意见，持续改进自动化生产方案，不断提高生产效率和产品质量，推动电子制造行业的可持续发展。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电子制造行业自动化生产方案更新的意义和价值</a:t>
            </a:r>
            <a:endParaRPr altLang="en-US" dirty="0" lang="zh-CN"/>
          </a:p>
        </p:txBody>
      </p:sp>
      <p:sp>
        <p:nvSpPr>
          <p:cNvPr id="10496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提高生产效率和质量</a:t>
            </a:r>
            <a:endParaRPr altLang="en-US" lang="zh-CN"/>
          </a:p>
        </p:txBody>
      </p:sp>
      <p:sp>
        <p:nvSpPr>
          <p:cNvPr id="104971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1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2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自动化生产方案能够减少人工干预，提高生产过程的稳定性和可靠性。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2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2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自动化生产方案能够快速响应市场需求，提高生产效率和灵活性。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自动化生产方案能够降低不良品率，提高产品质量和一致性。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3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3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自动化生产方案能够降低生产成本，提高企业的竞争力和盈利能力。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降低生产成本和能耗</a:t>
            </a:r>
            <a:endParaRPr altLang="en-US" lang="zh-CN"/>
          </a:p>
        </p:txBody>
      </p:sp>
      <p:sp>
        <p:nvSpPr>
          <p:cNvPr id="10497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自动化生产方案能够实现精细化生产，减少浪费和损耗，降低能耗。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自动化生产方案能够提高生产效率，减少人工干预，降低生产成本。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自动化生产方案能够提高产品质量和稳定性，减少不良品率，降低生产成本。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自动化生产方案能够实现快速响应市场需求，提高生产灵活性，降低生产成本。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提升企业竞争力和市场地位</a:t>
            </a:r>
            <a:endParaRPr altLang="en-US" lang="zh-CN"/>
          </a:p>
        </p:txBody>
      </p:sp>
      <p:sp>
        <p:nvSpPr>
          <p:cNvPr id="10498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提升生产效率：自动化生产能够大幅提高生产效率，降低生产成本，从而提升企业的竞争力。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保证产品质量：自动化生产通过精确控制生产过程，能够减少人为因素对产品质量的影响，提高产品质量稳定性。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快速响应市场需求：自动化生产能够快速调整生产计划，适应市场需求的变化，提高市场响应速度。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拓展市场份额：自动化生产能够提高企业的生产规模和产能，从而拓展市场份额，提升市场地位。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对整个电子制造行业的影响和推动作用</a:t>
            </a:r>
            <a:endParaRPr altLang="en-US" lang="zh-CN"/>
          </a:p>
        </p:txBody>
      </p:sp>
      <p:sp>
        <p:nvSpPr>
          <p:cNvPr id="104986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0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增强电子制造行业的国际竞争力和市场占有率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促进电子制造行业的技术创新和产业升级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降低生产成本和人力资源成本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未来电子制造行业自动化生产的趋势和发展方向</a:t>
            </a:r>
            <a:endParaRPr altLang="en-US" dirty="0" lang="zh-CN"/>
          </a:p>
        </p:txBody>
      </p:sp>
      <p:sp>
        <p:nvSpPr>
          <p:cNvPr id="10499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自动化生产技术的创新和突破</a:t>
            </a:r>
            <a:endParaRPr altLang="en-US" lang="zh-CN"/>
          </a:p>
        </p:txBody>
      </p:sp>
      <p:sp>
        <p:nvSpPr>
          <p:cNvPr id="10499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柔性制造和个性化生产的发展，满足市场多样化需求。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自动化生产中的数字孪生技术，实现虚拟与现实的融合，优化生产流程。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人工智能和机器学习在自动化生产中的应用，提高生产效率和品质。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物联网技术和传感器在自动化生产中的集成应用，实现智能化监控和管理。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自动化生产设备的智能化和绿色化</a:t>
            </a:r>
            <a:endParaRPr altLang="en-US" lang="zh-CN"/>
          </a:p>
        </p:txBody>
      </p:sp>
      <p:sp>
        <p:nvSpPr>
          <p:cNvPr id="1050038" name="矩形 3"/>
          <p:cNvSpPr/>
          <p:nvPr>
            <p:custDataLst>
              <p:tags r:id="rId1"/>
            </p:custDataLst>
          </p:nvPr>
        </p:nvSpPr>
        <p:spPr>
          <a:xfrm>
            <a:off x="1391850" y="2152542"/>
            <a:ext cx="9961766" cy="148059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040" name="矩形 13"/>
          <p:cNvSpPr/>
          <p:nvPr>
            <p:custDataLst>
              <p:tags r:id="rId2"/>
            </p:custDataLst>
          </p:nvPr>
        </p:nvSpPr>
        <p:spPr>
          <a:xfrm>
            <a:off x="838200" y="2152542"/>
            <a:ext cx="270160" cy="148059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文本框 4"/>
          <p:cNvSpPr txBox="1"/>
          <p:nvPr>
            <p:custDataLst>
              <p:tags r:id="rId3"/>
            </p:custDataLst>
          </p:nvPr>
        </p:nvSpPr>
        <p:spPr>
          <a:xfrm>
            <a:off x="1678048" y="2280019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4167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智能化：随着人工智能技术的不断发展，自动化生产设备将更加智能化，能够自主完成更复杂的生产任务，提高生产效率和产品质量。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39"/>
          <p:cNvSpPr/>
          <p:nvPr>
            <p:custDataLst>
              <p:tags r:id="rId4"/>
            </p:custDataLst>
          </p:nvPr>
        </p:nvSpPr>
        <p:spPr>
          <a:xfrm>
            <a:off x="1391850" y="3909725"/>
            <a:ext cx="9961766" cy="148059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046" name="矩形 5"/>
          <p:cNvSpPr/>
          <p:nvPr>
            <p:custDataLst>
              <p:tags r:id="rId5"/>
            </p:custDataLst>
          </p:nvPr>
        </p:nvSpPr>
        <p:spPr>
          <a:xfrm>
            <a:off x="838200" y="3909725"/>
            <a:ext cx="270160" cy="148059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048" name="文本框 41"/>
          <p:cNvSpPr txBox="1"/>
          <p:nvPr>
            <p:custDataLst>
              <p:tags r:id="rId6"/>
            </p:custDataLst>
          </p:nvPr>
        </p:nvSpPr>
        <p:spPr>
          <a:xfrm>
            <a:off x="1678048" y="4037827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绿色化：随着环保意识的不断提高，自动化生产设备将更加注重绿色化生产，减少对环境的污染和能源的消耗，实现可持续发展。</a:t>
            </a:r>
            <a:endParaRPr altLang="en-US" dirty="0" sz="2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自动化生产流程的全面优化和升级</a:t>
            </a:r>
            <a:endParaRPr altLang="en-US" lang="zh-CN"/>
          </a:p>
        </p:txBody>
      </p:sp>
      <p:sp>
        <p:nvSpPr>
          <p:cNvPr id="10500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柔性制造：适应市场需求，快速调整生产计划和产品线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绿色生产：降低能耗和排放，实现可持续发展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生产流程自动化：提高生产效率，降低人工成本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智能化生产：引入人工智能、机器学习等技术，实现智能化生产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自动化生产人才培养和团队建设的重要性</a:t>
            </a:r>
            <a:endParaRPr altLang="en-US" lang="zh-CN"/>
          </a:p>
        </p:txBody>
      </p:sp>
      <p:sp>
        <p:nvSpPr>
          <p:cNvPr id="10501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培养专业人才：针对电子制造行业自动化生产的需求，培养具备专业技能和知识的人才，提高从业人员的素质和水平。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建立高效团队：通过建立高效协作的团队，实现自动化生产过程中的协同作业，提高生产效率和产品质量。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强化人才引进：积极引进具备自动化生产经验和技能的人才，为企业的自动化生产提供有力支持。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培训和交流：加强企业内部培训和交流，提高员工对自动化生产的认知和技能水平，促进企业自动化生产的快速发展。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00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20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4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89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2024-01-03T13:24:08Z</dcterms:created>
  <dcterms:modified xsi:type="dcterms:W3CDTF">2024-01-03T13:24:08Z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5f3a47f71dde427d9e163c9bfc216da7_21</vt:lpwstr>
  </property>
</Properties>
</file>