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237" r:id="rId1"/>
    <p:sldMasterId id="2147487274" r:id="rId2"/>
  </p:sldMasterIdLst>
  <p:notesMasterIdLst>
    <p:notesMasterId r:id="rId3"/>
  </p:notesMasterIdLst>
  <p:sldIdLst>
    <p:sldId id="1914" r:id="rId4"/>
    <p:sldId id="1918" r:id="rId5"/>
    <p:sldId id="1921" r:id="rId6"/>
    <p:sldId id="1924" r:id="rId7"/>
    <p:sldId id="1927" r:id="rId8"/>
    <p:sldId id="1930" r:id="rId9"/>
    <p:sldId id="1933" r:id="rId10"/>
    <p:sldId id="1936" r:id="rId11"/>
    <p:sldId id="1939" r:id="rId12"/>
    <p:sldId id="1942" r:id="rId13"/>
    <p:sldId id="1945" r:id="rId14"/>
    <p:sldId id="1948" r:id="rId15"/>
    <p:sldId id="1951" r:id="rId16"/>
    <p:sldId id="1954" r:id="rId17"/>
    <p:sldId id="1957" r:id="rId18"/>
    <p:sldId id="1960" r:id="rId19"/>
    <p:sldId id="1963" r:id="rId20"/>
    <p:sldId id="1966" r:id="rId21"/>
    <p:sldId id="1969" r:id="rId22"/>
    <p:sldId id="1972" r:id="rId23"/>
    <p:sldId id="1975" r:id="rId24"/>
    <p:sldId id="1978" r:id="rId25"/>
    <p:sldId id="1981" r:id="rId26"/>
    <p:sldId id="1984" r:id="rId27"/>
    <p:sldId id="1987" r:id="rId28"/>
    <p:sldId id="1990" r:id="rId29"/>
    <p:sldId id="1993" r:id="rId30"/>
    <p:sldId id="1996" r:id="rId31"/>
    <p:sldId id="1999" r:id="rId32"/>
    <p:sldId id="2002" r:id="rId33"/>
    <p:sldId id="2005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38" r:id="rId1"/>
    <p:sldLayoutId id="2147487239" r:id="rId2"/>
    <p:sldLayoutId id="2147487240" r:id="rId3"/>
    <p:sldLayoutId id="2147487241" r:id="rId4"/>
    <p:sldLayoutId id="2147487242" r:id="rId5"/>
    <p:sldLayoutId id="2147487243" r:id="rId6"/>
    <p:sldLayoutId id="2147487244" r:id="rId7"/>
    <p:sldLayoutId id="2147487245" r:id="rId8"/>
    <p:sldLayoutId id="2147487246" r:id="rId9"/>
    <p:sldLayoutId id="2147487247" r:id="rId10"/>
    <p:sldLayoutId id="214748724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75" r:id="rId1"/>
    <p:sldLayoutId id="2147487276" r:id="rId2"/>
    <p:sldLayoutId id="2147487277" r:id="rId3"/>
    <p:sldLayoutId id="2147487278" r:id="rId4"/>
    <p:sldLayoutId id="2147487279" r:id="rId5"/>
    <p:sldLayoutId id="2147487280" r:id="rId6"/>
    <p:sldLayoutId id="2147487281" r:id="rId7"/>
    <p:sldLayoutId id="2147487282" r:id="rId8"/>
    <p:sldLayoutId id="2147487283" r:id="rId9"/>
    <p:sldLayoutId id="2147487284" r:id="rId10"/>
    <p:sldLayoutId id="214748728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tags" Target="../tags/tag121.xml"/><Relationship Id="rId25" Type="http://schemas.openxmlformats.org/officeDocument/2006/relationships/tags" Target="../tags/tag122.xml"/><Relationship Id="rId26" Type="http://schemas.openxmlformats.org/officeDocument/2006/relationships/tags" Target="../tags/tag123.xml"/><Relationship Id="rId27" Type="http://schemas.openxmlformats.org/officeDocument/2006/relationships/tags" Target="../tags/tag124.xml"/><Relationship Id="rId2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tags" Target="../tags/tag407.xml"/><Relationship Id="rId14" Type="http://schemas.openxmlformats.org/officeDocument/2006/relationships/tags" Target="../tags/tag408.xml"/><Relationship Id="rId15" Type="http://schemas.openxmlformats.org/officeDocument/2006/relationships/tags" Target="../tags/tag409.xml"/><Relationship Id="rId16" Type="http://schemas.openxmlformats.org/officeDocument/2006/relationships/tags" Target="../tags/tag410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智能订餐：餐饮外卖行业的2024年创新模式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智能订餐的发展背景</a:t>
            </a:r>
            <a:endParaRPr altLang="en-US" b="1" dirty="0" sz="17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智能订餐的技术实现</a:t>
            </a:r>
            <a:endParaRPr altLang="en-US" b="1" dirty="0" sz="17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智能订餐的商业模式</a:t>
            </a:r>
            <a:endParaRPr altLang="en-US" b="1" dirty="0" sz="17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智能订餐的用户体验</a:t>
            </a:r>
            <a:endParaRPr altLang="en-US" b="1" dirty="0" sz="17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智能订餐的案例分析</a:t>
            </a:r>
            <a:endParaRPr altLang="en-US" b="1" dirty="0" sz="17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3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6442710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6" name="项标题"/>
          <p:cNvSpPr txBox="1"/>
          <p:nvPr>
            <p:custDataLst>
              <p:tags r:id="rId24"/>
            </p:custDataLst>
          </p:nvPr>
        </p:nvSpPr>
        <p:spPr>
          <a:xfrm>
            <a:off x="6442710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4167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智能订餐的发展前景与挑战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序号"/>
          <p:cNvSpPr txBox="1"/>
          <p:nvPr>
            <p:custDataLst>
              <p:tags r:id="rId25"/>
            </p:custDataLst>
          </p:nvPr>
        </p:nvSpPr>
        <p:spPr>
          <a:xfrm>
            <a:off x="10530205" y="530923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06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51" name="直接连接符 26"/>
          <p:cNvCxnSpPr>
            <a:cxnSpLocks/>
          </p:cNvCxnSpPr>
          <p:nvPr>
            <p:custDataLst>
              <p:tags r:id="rId26"/>
            </p:custDataLst>
          </p:nvPr>
        </p:nvCxnSpPr>
        <p:spPr>
          <a:xfrm>
            <a:off x="10664190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智能订餐的发展背景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餐饮外卖市场的现状与挑战</a:t>
            </a:r>
            <a:endParaRPr altLang="en-US" lang="zh-CN"/>
          </a:p>
        </p:txBody>
      </p:sp>
      <p:sp>
        <p:nvSpPr>
          <p:cNvPr id="10489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用户需求多样化：消费者对于餐饮品质、口感、营养价值等方面有更高的要求。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竞争激烈：市场上众多的外卖平台和餐厅，使得竞争压力大增，外卖平台需要不断创新以吸引用户。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配送效率问题：外卖配送时间、配送成本以及配送人员的管理等问题一直是行业痛点。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数据安全与隐私保护：随着外卖行业的数字化，用户数据的安全和隐私保护成为重要的问题。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智能订餐的兴起与趋势</a:t>
            </a:r>
            <a:endParaRPr altLang="en-US" lang="zh-CN"/>
          </a:p>
        </p:txBody>
      </p:sp>
      <p:sp>
        <p:nvSpPr>
          <p:cNvPr id="104902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移动互联网的普及：智能订餐平台的发展离不开移动互联网的普及，用户可以随时随地通过手机订餐。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用户需求的变化：随着生活节奏的加快，用户对于订餐的便捷性和快速性要求越来越高，智能订餐满足了用户的需求。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技术的进步：大数据、人工智能等技术的发展，为智能订餐提供了技术支持，使其更加智能化和个性化。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餐饮业的转型：随着市场竞争的加剧，餐饮业需要寻找新的增长点，智能订餐成为其转型的重要方向之一。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2024年智能订餐的创新点</a:t>
            </a:r>
            <a:endParaRPr altLang="en-US" lang="zh-CN"/>
          </a:p>
        </p:txBody>
      </p:sp>
      <p:sp>
        <p:nvSpPr>
          <p:cNvPr id="10490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无人配送：采用无人机、无人车等新型配送方式，提高配送效率和用户体验。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人工智能技术：智能订餐系统通过人工智能技术进行优化，提供更精准的推荐和服务。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数据分析：利用大数据分析用户需求和行为，为餐厅提供更准确的营销策略。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食品安全：智能订餐系统注重食品安全和卫生，通过严格的管理和监控确保食品质量和安全。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智能订餐的技术实现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15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16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人工智能技术在智能订餐中的应用</a:t>
            </a:r>
            <a:endParaRPr altLang="en-US" lang="zh-CN"/>
          </a:p>
        </p:txBody>
      </p:sp>
      <p:sp>
        <p:nvSpPr>
          <p:cNvPr id="10492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自然语言处理：识别语音和文字输入，提供更便捷的订餐体验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机器学习：预测用户需求，推荐菜品和优化配送路线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智能客服：解答用户疑问，提高客户服务质量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数据分析：分析用户行为和消费习惯，为餐厅提供精准营销策略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大数据分析在智能订餐中的价值</a:t>
            </a:r>
            <a:endParaRPr altLang="en-US" lang="zh-CN"/>
          </a:p>
        </p:txBody>
      </p:sp>
      <p:sp>
        <p:nvSpPr>
          <p:cNvPr id="10492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商家运营优化：利用大数据分析订单量、菜品销售情况等，帮助商家优化菜品搭配和库存管理。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用户行为分析：通过大数据分析用户的订餐习惯和喜好，为个性化推荐提供依据。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智能推荐系统：基于用户行为和喜好，构建智能推荐系统，提高用户满意度和复购率。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市场趋势预测：通过大数据分析市场趋势和用户需求变化，为餐饮企业制定营销策略提供支持。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物联网技术在智能订餐中的实施</a:t>
            </a:r>
            <a:endParaRPr altLang="en-US" lang="zh-CN"/>
          </a:p>
        </p:txBody>
      </p:sp>
      <p:sp>
        <p:nvSpPr>
          <p:cNvPr id="104933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设备连接：通过物联网技术，智能订餐系统可以连接餐厅和用户设备，实现信息互通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数据采集：物联网技术能够实时采集订单、配送等数据，为智能订餐系统提供数据支持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数据分析：基于物联网采集的数据，智能订餐系统可以进行数据分析，优化配送路线、提升用户体验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智能化管理：物联网技术可以实现智能订餐系统的智能化管理，包括订单处理、配送跟踪等方面的自动化处理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云计算在智能订餐中的支持作用</a:t>
            </a:r>
            <a:endParaRPr altLang="en-US" lang="zh-CN"/>
          </a:p>
        </p:txBody>
      </p:sp>
      <p:sp>
        <p:nvSpPr>
          <p:cNvPr id="104939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提供强大的数据处理能力：云计算能够处理大量数据，支持智能订餐系统的实时分析和处理。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实现数据共享和同步：通过云计算，各餐厅和外卖平台可以共享数据，实现订单信息同步，提高订餐效率。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保障数据安全：云计算能够提供可靠的数据存储和备份服务，确保智能订餐系统的数据安全。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推动技术创新：云计算的发展推动了智能订餐技术的不断创新和优化，提高了用户体验和服务质量。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智能订餐的商业模式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44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44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智能订餐的盈利模式分析</a:t>
            </a:r>
            <a:endParaRPr altLang="en-US" lang="zh-CN"/>
          </a:p>
        </p:txBody>
      </p:sp>
      <p:sp>
        <p:nvSpPr>
          <p:cNvPr id="10494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平台佣金：向合作餐厅收取一定比例的订单费用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广告收入：通过向合作餐厅收取广告费用，提高品牌曝光度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增值服务：提供会员服务、优惠券等增值服务，增加用户粘性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数据服务：通过用户订餐数据，提供商业分析服务，帮助餐厅优化经营策略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智能订餐的产业链分析</a:t>
            </a:r>
            <a:endParaRPr altLang="en-US" lang="zh-CN"/>
          </a:p>
        </p:txBody>
      </p:sp>
      <p:sp>
        <p:nvSpPr>
          <p:cNvPr id="10495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餐厅端：提供优质菜品，与订餐平台合作，扩大销售渠道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用户端：提供订餐平台，满足用户多样化的餐饮需求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配送端：提供快速、准时的配送服务，提升用户体验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支付端：提供便捷的支付方式，保障交易安全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智能订餐的竞争格局分析</a:t>
            </a:r>
            <a:endParaRPr altLang="en-US" lang="zh-CN"/>
          </a:p>
        </p:txBody>
      </p:sp>
      <p:sp>
        <p:nvSpPr>
          <p:cNvPr id="104960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竞争对手分析：分析当前市场上的主要竞争对手，包括他们的产品、服务、市场份额等。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竞争优势：阐述智能订餐模式相对于其他竞争对手的优势和差异化特点。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竞争策略：提出应对竞争对手的策略，包括如何保持和提升市场份额、如何扩大用户规模等。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竞争环境：分析当前市场的竞争环境，包括政策环境、技术环境、市场环境等，以及这些环境对竞争格局的影响。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智能订餐的未来商业模式预测</a:t>
            </a:r>
            <a:endParaRPr altLang="en-US" lang="zh-CN"/>
          </a:p>
        </p:txBody>
      </p:sp>
      <p:sp>
        <p:nvSpPr>
          <p:cNvPr id="10496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虚拟现实和增强现实技术提升用户体验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区块链技术保障食品安全和透明度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人工智能技术驱动的个性化推荐系统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无人配送和自动化生产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智能订餐的用户体验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73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73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智能订餐的用户需求分析</a:t>
            </a:r>
            <a:endParaRPr altLang="en-US" lang="zh-CN"/>
          </a:p>
        </p:txBody>
      </p:sp>
      <p:sp>
        <p:nvSpPr>
          <p:cNvPr id="10497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便捷性：用户希望通过智能订餐平台快速下单和获取食物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多样性：用户希望在智能订餐平台上选择丰富的菜品和餐厅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优惠性：用户希望通过智能订餐平台获得优惠和促销活动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安全性：用户希望智能订餐平台能够保障个人信息和支付安全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智能订餐的用户体验优化</a:t>
            </a:r>
            <a:endParaRPr altLang="en-US" lang="zh-CN"/>
          </a:p>
        </p:txBody>
      </p:sp>
      <p:sp>
        <p:nvSpPr>
          <p:cNvPr id="104985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5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便捷性：智能订餐系统提供24小时在线服务，用户随时随地可以订餐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多样性：智能订餐系统提供多种支付方式，满足用户不同需求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安全性：智能订餐系统采用加密技术，保障用户信息安全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智能化：智能订餐系统通过大数据分析，为用户推荐合适的餐厅和菜品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智能订餐的用户忠诚度提升策略</a:t>
            </a:r>
            <a:endParaRPr altLang="en-US" lang="zh-CN"/>
          </a:p>
        </p:txBody>
      </p:sp>
      <p:sp>
        <p:nvSpPr>
          <p:cNvPr id="104991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1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提供个性化服务：根据用户历史订单和口味偏好，推荐合适的菜品和搭配，提高用户满意度。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建立会员制度：提供会员专享优惠和积分兑换，增加用户黏性和复购率。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优化配送服务：提高配送速度和准度，减少等待时间和沟通成本，提升用户信任度。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定期活动与互动：举办优惠活动、品酒会等，增加用户参与度和互动性，提高用户忠诚度。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智能订餐的用户反馈与评价</a:t>
            </a:r>
            <a:endParaRPr altLang="en-US" lang="zh-CN"/>
          </a:p>
        </p:txBody>
      </p:sp>
      <p:sp>
        <p:nvSpPr>
          <p:cNvPr id="104997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菜品口感好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8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配送速度快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订餐流程便捷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9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用户满意度高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智能订餐的案例分析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04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04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国内外智能订餐的典型案例介绍</a:t>
            </a:r>
            <a:endParaRPr altLang="en-US" lang="zh-CN"/>
          </a:p>
        </p:txBody>
      </p:sp>
      <p:sp>
        <p:nvSpPr>
          <p:cNvPr id="10500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美团外卖：通过智能配送系统，提供快速、便捷的外卖服务，覆盖全国各大城市。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饿了么：利用大数据和人工智能技术，为用户推荐合适的餐厅和菜品，提升用户体验。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肯德基：推出自助点餐机，用户可以通过触屏点餐、支付，实现快速、便捷的点餐体验。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麦当劳：与阿里巴巴合作，通过支付宝、淘宝等渠道提供智能订餐服务，满足用户个性化需求。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成功案例的经验总结与借鉴</a:t>
            </a:r>
            <a:endParaRPr altLang="en-US" lang="zh-CN"/>
          </a:p>
        </p:txBody>
      </p:sp>
      <p:sp>
        <p:nvSpPr>
          <p:cNvPr id="105016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百度外卖：借助百度AI技术和大数据分析，提供智能订餐和健康饮食推荐服务，满足用户个性化需求。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美团外卖：通过智能订餐系统实现快速配送和个性化推荐，提高用户体验和忠诚度。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饿了么：通过大数据分析和人工智能技术，精准匹配用户需求和餐厅供应，提高订单转化率和客单价。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滴滴外卖：利用滴滴出行的用户资源和配送网络，提供高效、便捷的外卖服务，提高用户满意度和品牌影响力。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失败案例的教训与改进建议</a:t>
            </a:r>
            <a:endParaRPr altLang="en-US" lang="zh-CN"/>
          </a:p>
        </p:txBody>
      </p:sp>
      <p:sp>
        <p:nvSpPr>
          <p:cNvPr id="10502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教训总结：技术稳定性是智能订餐的核心要求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案例名称：某智能订餐平台的失败经历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失败原因：技术故障导致订单处理出错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改进建议：加强技术研发和测试，确保系统稳定可靠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案例分析对智能订餐发展的启示</a:t>
            </a:r>
            <a:endParaRPr altLang="en-US" lang="zh-CN"/>
          </a:p>
        </p:txBody>
      </p:sp>
      <p:sp>
        <p:nvSpPr>
          <p:cNvPr id="10503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美团外卖：通过大数据和人工智能技术，实现精准匹配用户需求，提高用户体验和订单转化率。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饿了么：借助智能配送系统，实现快速、准确、高效的配送服务，提高用户满意度和忠诚度。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百度外卖：通过智能推荐算法，为用户提供个性化的订餐服务，增加用户粘性和订单量。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案例分析的启示：智能订餐的发展需要依靠技术创新和数据分析，提高用户体验和服务质量，同时需要关注食品安全和配送效率等方面的问题。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智能订餐的发展前景与挑战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36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36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06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智能订餐的市场潜力与发展趋势</a:t>
            </a:r>
            <a:endParaRPr altLang="en-US" lang="zh-CN"/>
          </a:p>
        </p:txBody>
      </p:sp>
      <p:sp>
        <p:nvSpPr>
          <p:cNvPr id="105042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用户规模：随着智能手机的普及，订餐用户规模不断扩大，为智能订餐提供了广阔的市场空间。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消费升级：随着消费者对品质和体验的追求，智能订餐能够提供更加便捷、个性化的服务，满足消费者需求。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技术创新：人工智能、大数据等技术的发展，为智能订餐提供了更多的可能性，如个性化推荐、智能客服等。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竞争格局：随着智能订餐市场的不断发展，竞争也将越来越激烈，需要不断创新和提升服务质量来保持竞争优势。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智能订餐面临的挑战与解决方案</a:t>
            </a:r>
            <a:endParaRPr altLang="en-US" lang="zh-CN"/>
          </a:p>
        </p:txBody>
      </p:sp>
      <p:sp>
        <p:nvSpPr>
          <p:cNvPr id="10504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配送效率：如何提高外卖配送的准确性和速度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竞争压力：如何在激烈的市场竞争中脱颖而出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用户隐私：如何保护用户的个人信息和隐私安全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食品安全：如何确保食品的新鲜、卫生和安全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智能订餐的未来发展方向与机遇</a:t>
            </a:r>
            <a:endParaRPr altLang="en-US" lang="zh-CN"/>
          </a:p>
        </p:txBody>
      </p:sp>
      <p:sp>
        <p:nvSpPr>
          <p:cNvPr id="10505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数据分析技术：通过大数据分析用户行为和消费习惯，为商家提供更精准的市场营销策略。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人工智能技术：提高订餐系统的智能化水平，实现更精准的推荐和个性化服务。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物联网技术：实现智能化的物流配送，提高外卖服务的效率和准确性。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社交化趋势：将订餐服务与社交媒体相结合，提高用户体验和参与度。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2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614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6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6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6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6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6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6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6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6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6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6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30_6*l_h_a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30_6*l_h_i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SLIDE_ID" val="custom2023123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72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212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56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310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6"/>
</p:tagLst>
</file>

<file path=ppt/tags/tag370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1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13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2024-01-06T04:09:39Z</dcterms:created>
  <dcterms:modified xsi:type="dcterms:W3CDTF">2024-01-06T04:09:39Z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e4d92a579eb244f1867b25abf40321ae_21</vt:lpwstr>
  </property>
</Properties>
</file>