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045" r:id="rId1"/>
    <p:sldMasterId id="2147486082" r:id="rId2"/>
  </p:sldMasterIdLst>
  <p:notesMasterIdLst>
    <p:notesMasterId r:id="rId3"/>
  </p:notesMasterIdLst>
  <p:sldIdLst>
    <p:sldId id="1331" r:id="rId4"/>
    <p:sldId id="1334" r:id="rId5"/>
    <p:sldId id="1337" r:id="rId6"/>
    <p:sldId id="1340" r:id="rId7"/>
    <p:sldId id="1346" r:id="rId9"/>
    <p:sldId id="1349" r:id="rId10"/>
    <p:sldId id="1352" r:id="rId11"/>
    <p:sldId id="1358" r:id="rId13"/>
    <p:sldId id="1361" r:id="rId14"/>
    <p:sldId id="1364" r:id="rId15"/>
    <p:sldId id="1370" r:id="rId17"/>
    <p:sldId id="1373" r:id="rId18"/>
    <p:sldId id="1376" r:id="rId19"/>
    <p:sldId id="1379" r:id="rId20"/>
    <p:sldId id="1385" r:id="rId22"/>
    <p:sldId id="1388" r:id="rId23"/>
    <p:sldId id="1391" r:id="rId24"/>
    <p:sldId id="1397" r:id="rId26"/>
    <p:sldId id="1400" r:id="rId27"/>
    <p:sldId id="1403" r:id="rId28"/>
    <p:sldId id="1409" r:id="rId30"/>
    <p:sldId id="1412" r:id="rId31"/>
    <p:sldId id="1415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6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slide" Target="slides/slide20.xml"/><Relationship Id="rId30" Type="http://schemas.openxmlformats.org/officeDocument/2006/relationships/slide" Target="slides/slide21.xml"/><Relationship Id="rId31" Type="http://schemas.openxmlformats.org/officeDocument/2006/relationships/slide" Target="slides/slide22.xml"/><Relationship Id="rId32" Type="http://schemas.openxmlformats.org/officeDocument/2006/relationships/slide" Target="slides/slide23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046" r:id="rId1"/>
    <p:sldLayoutId id="2147486047" r:id="rId2"/>
    <p:sldLayoutId id="2147486048" r:id="rId3"/>
    <p:sldLayoutId id="2147486049" r:id="rId4"/>
    <p:sldLayoutId id="2147486050" r:id="rId5"/>
    <p:sldLayoutId id="2147486051" r:id="rId6"/>
    <p:sldLayoutId id="2147486052" r:id="rId7"/>
    <p:sldLayoutId id="2147486053" r:id="rId8"/>
    <p:sldLayoutId id="2147486054" r:id="rId9"/>
    <p:sldLayoutId id="2147486055" r:id="rId10"/>
    <p:sldLayoutId id="214748605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083" r:id="rId1"/>
    <p:sldLayoutId id="2147486084" r:id="rId2"/>
    <p:sldLayoutId id="2147486085" r:id="rId3"/>
    <p:sldLayoutId id="2147486086" r:id="rId4"/>
    <p:sldLayoutId id="2147486087" r:id="rId5"/>
    <p:sldLayoutId id="2147486088" r:id="rId6"/>
    <p:sldLayoutId id="2147486089" r:id="rId7"/>
    <p:sldLayoutId id="2147486090" r:id="rId8"/>
    <p:sldLayoutId id="2147486091" r:id="rId9"/>
    <p:sldLayoutId id="2147486092" r:id="rId10"/>
    <p:sldLayoutId id="214748609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tags" Target="../tags/tag116.xml"/><Relationship Id="rId17" Type="http://schemas.openxmlformats.org/officeDocument/2006/relationships/tags" Target="../tags/tag117.xml"/><Relationship Id="rId18" Type="http://schemas.openxmlformats.org/officeDocument/2006/relationships/tags" Target="../tags/tag118.xml"/><Relationship Id="rId1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tags" Target="../tags/tag229.xml"/><Relationship Id="rId20" Type="http://schemas.openxmlformats.org/officeDocument/2006/relationships/tags" Target="../tags/tag230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人工智能在能源管理中的应用研究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人工智能技术概述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能源管理现状及问题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人工智能在能源管理中的应用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案例分析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 lnSpcReduction="10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人工智能在能源管理中的优势与挑战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添加目录项标题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人工智能技术概述</a:t>
            </a:r>
            <a:endParaRPr altLang="en-US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人工智能的定义与发展</a:t>
            </a:r>
            <a:endParaRPr altLang="en-US" lang="zh-CN"/>
          </a:p>
        </p:txBody>
      </p:sp>
      <p:sp>
        <p:nvSpPr>
          <p:cNvPr id="10488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人工智能的定义：人工智能是一种模拟人类智能的技术，包括机器学习、深度学习、自然语言处理等技术。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人工智能的发展历程：从早期的符号主义到现在的深度学习，人工智能经历了漫长的发展历程。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人工智能的应用领域：人工智能在能源管理、医疗、金融、交通等领域都有广泛的应用。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人工智能的未来发展：随着技术的不断进步，人工智能将会在更多领域发挥重要作用，为人类带来更多的便利和效益。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人工智能在能源管理中的应用场景</a:t>
            </a:r>
            <a:endParaRPr altLang="en-US" lang="zh-CN"/>
          </a:p>
        </p:txBody>
      </p:sp>
      <p:sp>
        <p:nvSpPr>
          <p:cNvPr id="1048954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937301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56" name="矩形 4"/>
          <p:cNvSpPr/>
          <p:nvPr>
            <p:custDataLst>
              <p:tags r:id="rId2"/>
            </p:custDataLst>
          </p:nvPr>
        </p:nvSpPr>
        <p:spPr>
          <a:xfrm>
            <a:off x="851576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文本框 5"/>
          <p:cNvSpPr txBox="1"/>
          <p:nvPr>
            <p:custDataLst>
              <p:tags r:id="rId3"/>
            </p:custDataLst>
          </p:nvPr>
        </p:nvSpPr>
        <p:spPr>
          <a:xfrm>
            <a:off x="1137326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智能制造：通过人工智能技术实现制造过程的智能化和自动化，提高生产效率和产品质量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0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449032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2" name="矩形 57"/>
          <p:cNvSpPr/>
          <p:nvPr>
            <p:custDataLst>
              <p:tags r:id="rId5"/>
            </p:custDataLst>
          </p:nvPr>
        </p:nvSpPr>
        <p:spPr>
          <a:xfrm>
            <a:off x="4404603" y="424583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文本框 58"/>
          <p:cNvSpPr txBox="1"/>
          <p:nvPr>
            <p:custDataLst>
              <p:tags r:id="rId6"/>
            </p:custDataLst>
          </p:nvPr>
        </p:nvSpPr>
        <p:spPr>
          <a:xfrm>
            <a:off x="4690353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智能农业：通过人工智能技术实现农业生产的智能化和自动化，提高农业生产效率和农产品质量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6" name="任意多边形: 形状 60"/>
          <p:cNvSpPr/>
          <p:nvPr>
            <p:custDataLst>
              <p:tags r:id="rId7"/>
            </p:custDataLst>
          </p:nvPr>
        </p:nvSpPr>
        <p:spPr>
          <a:xfrm rot="10800000">
            <a:off x="8042748" y="3901107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68" name="矩形 61"/>
          <p:cNvSpPr/>
          <p:nvPr>
            <p:custDataLst>
              <p:tags r:id="rId8"/>
            </p:custDataLst>
          </p:nvPr>
        </p:nvSpPr>
        <p:spPr>
          <a:xfrm>
            <a:off x="7957631" y="424583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文本框 62"/>
          <p:cNvSpPr txBox="1"/>
          <p:nvPr>
            <p:custDataLst>
              <p:tags r:id="rId9"/>
            </p:custDataLst>
          </p:nvPr>
        </p:nvSpPr>
        <p:spPr>
          <a:xfrm>
            <a:off x="8243381" y="420388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智能医疗：通过人工智能技术实现医疗服务的智能化和自动化，提高医疗效率和诊断准确性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2" name="任意多边形: 形状 64"/>
          <p:cNvSpPr/>
          <p:nvPr>
            <p:custDataLst>
              <p:tags r:id="rId10"/>
            </p:custDataLst>
          </p:nvPr>
        </p:nvSpPr>
        <p:spPr>
          <a:xfrm rot="10800000">
            <a:off x="923317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4" name="矩形 65"/>
          <p:cNvSpPr/>
          <p:nvPr>
            <p:custDataLst>
              <p:tags r:id="rId11"/>
            </p:custDataLst>
          </p:nvPr>
        </p:nvSpPr>
        <p:spPr>
          <a:xfrm>
            <a:off x="838200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文本框 66"/>
          <p:cNvSpPr txBox="1"/>
          <p:nvPr>
            <p:custDataLst>
              <p:tags r:id="rId12"/>
            </p:custDataLst>
          </p:nvPr>
        </p:nvSpPr>
        <p:spPr>
          <a:xfrm>
            <a:off x="112395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智能电网：通过人工智能技术实现电网的智能化和自动化，提高能源利用效率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8" name="任意多边形: 形状 68"/>
          <p:cNvSpPr/>
          <p:nvPr>
            <p:custDataLst>
              <p:tags r:id="rId13"/>
            </p:custDataLst>
          </p:nvPr>
        </p:nvSpPr>
        <p:spPr>
          <a:xfrm rot="10800000">
            <a:off x="4476345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0" name="矩形 69"/>
          <p:cNvSpPr/>
          <p:nvPr>
            <p:custDataLst>
              <p:tags r:id="rId14"/>
            </p:custDataLst>
          </p:nvPr>
        </p:nvSpPr>
        <p:spPr>
          <a:xfrm>
            <a:off x="4390620" y="1848571"/>
            <a:ext cx="171251" cy="1725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文本框 70"/>
          <p:cNvSpPr txBox="1"/>
          <p:nvPr>
            <p:custDataLst>
              <p:tags r:id="rId15"/>
            </p:custDataLst>
          </p:nvPr>
        </p:nvSpPr>
        <p:spPr>
          <a:xfrm>
            <a:off x="4676370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智能家居：通过人工智能技术实现家居设备的智能化和自动化，提高家居舒适度和能源利用效率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4" name="任意多边形: 形状 72"/>
          <p:cNvSpPr/>
          <p:nvPr>
            <p:custDataLst>
              <p:tags r:id="rId16"/>
            </p:custDataLst>
          </p:nvPr>
        </p:nvSpPr>
        <p:spPr>
          <a:xfrm rot="10800000">
            <a:off x="8029372" y="1504455"/>
            <a:ext cx="3311112" cy="2136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86" name="矩形 73"/>
          <p:cNvSpPr/>
          <p:nvPr>
            <p:custDataLst>
              <p:tags r:id="rId17"/>
            </p:custDataLst>
          </p:nvPr>
        </p:nvSpPr>
        <p:spPr>
          <a:xfrm>
            <a:off x="7943647" y="1848571"/>
            <a:ext cx="171251" cy="1725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文本框 74"/>
          <p:cNvSpPr txBox="1"/>
          <p:nvPr>
            <p:custDataLst>
              <p:tags r:id="rId18"/>
            </p:custDataLst>
          </p:nvPr>
        </p:nvSpPr>
        <p:spPr>
          <a:xfrm>
            <a:off x="8229397" y="1806621"/>
            <a:ext cx="2910719" cy="1208289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556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智能交通：通过人工智能技术实现交通信号的智能化和自动化，提高交通效率和安全性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能源管理现状及问题</a:t>
            </a:r>
            <a:endParaRPr altLang="en-US" lang="zh-CN"/>
          </a:p>
        </p:txBody>
      </p:sp>
      <p:sp>
        <p:nvSpPr>
          <p:cNvPr id="10490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能源管理现状</a:t>
            </a:r>
            <a:endParaRPr altLang="en-US" lang="zh-CN"/>
          </a:p>
        </p:txBody>
      </p:sp>
      <p:sp>
        <p:nvSpPr>
          <p:cNvPr id="10490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能源浪费严重：能源使用效率低下，浪费现象普遍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能源消耗大：能源消耗量巨大，且逐年增加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环境污染严重：能源消耗产生的污染问题日益突出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能源结构不合理：传统能源占比较大，清洁能源比重较小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能源管理存在的问题</a:t>
            </a:r>
            <a:endParaRPr altLang="en-US" lang="zh-CN"/>
          </a:p>
        </p:txBody>
      </p:sp>
      <p:sp>
        <p:nvSpPr>
          <p:cNvPr id="10491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能源利用效率低：能源利用效率低下，浪费严重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能源结构不合理：传统能源占比较大，清洁能源比重较小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能源管理体制不完善：缺乏统一的管理体制和标准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能源技术创新不足：缺乏先进的能源技术和管理手段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人工智能在能源管理中的应用</a:t>
            </a:r>
            <a:endParaRPr altLang="en-US" lang="zh-CN"/>
          </a:p>
        </p:txBody>
      </p:sp>
      <p:sp>
        <p:nvSpPr>
          <p:cNvPr id="10491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智能预测与优化</a:t>
            </a:r>
            <a:endParaRPr altLang="en-US" lang="zh-CN"/>
          </a:p>
        </p:txBody>
      </p:sp>
      <p:sp>
        <p:nvSpPr>
          <p:cNvPr id="104923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优化能源分配：根据预测结果，合理分配能源资源，降低能源浪费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预测能源需求：利用历史数据和算法模型预测未来能源需求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提高能源效率：通过智能控制和优化算法，提高能源利用效率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降低运营成本：减少人工干预，降低运营成本，提高经济效益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智能监控与报警</a:t>
            </a:r>
            <a:endParaRPr altLang="en-US" lang="zh-CN"/>
          </a:p>
        </p:txBody>
      </p:sp>
      <p:sp>
        <p:nvSpPr>
          <p:cNvPr id="104928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9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历史数据可追溯分析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预测未来能源需求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实时监测能源使用情况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0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异常情况及时报警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智能调度与控制</a:t>
            </a:r>
            <a:endParaRPr altLang="en-US" lang="zh-CN"/>
          </a:p>
        </p:txBody>
      </p:sp>
      <p:sp>
        <p:nvSpPr>
          <p:cNvPr id="104934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智能控制系统的定义与功能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智能调度系统的定义与功能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智能调度系统在能源管理中的应用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智能控制系统在能源管理中的应用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案例分析</a:t>
            </a:r>
            <a:endParaRPr altLang="en-US" lang="zh-CN"/>
          </a:p>
        </p:txBody>
      </p:sp>
      <p:sp>
        <p:nvSpPr>
          <p:cNvPr id="10494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某地区电力公司应用案例</a:t>
            </a:r>
            <a:endParaRPr altLang="en-US" lang="zh-CN"/>
          </a:p>
        </p:txBody>
      </p:sp>
      <p:sp>
        <p:nvSpPr>
          <p:cNvPr id="104946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案例背景：介绍该电力公司的基本情况、业务范围等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人工智能技术应用：详细描述该电力公司如何应用人工智能技术进行能源管理，包括技术选型、实施过程等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实施效果：介绍该电力公司应用人工智能技术后取得的成效，包括节能减排、提高效率等方面的数据和效果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经验总结：总结该电力公司在应用人工智能技术过程中的经验教训，为其他企业提供参考和借鉴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某石油公司应用案例</a:t>
            </a:r>
            <a:endParaRPr altLang="en-US" lang="zh-CN"/>
          </a:p>
        </p:txBody>
      </p:sp>
      <p:sp>
        <p:nvSpPr>
          <p:cNvPr id="1049504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8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2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6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0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4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总结与展望：总结该石油公司应用人工智能技术的成功经验，并探讨未来在能源管理领域中人工智能技术的应用前景。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26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实施过程：详细介绍该石油公司如何实施人工智能技术，包括数据收集、模型训练和部署等步骤。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28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效果评估：展示该石油公司实施人工智能技术后的效果，包括能源利用效率的提高和成本的降低。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30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案例背景：某石油公司面临能源管理挑战，需要提高能源利用效率和降低成本。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532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解决方案：采用人工智能技术对能源数据进行实时监测和分析，以优化能源分配和消耗。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人工智能在能源管理中的优势与挑战</a:t>
            </a:r>
            <a:endParaRPr altLang="en-US" lang="zh-CN"/>
          </a:p>
        </p:txBody>
      </p:sp>
      <p:sp>
        <p:nvSpPr>
          <p:cNvPr id="10495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人工智能在能源管理中的优势</a:t>
            </a:r>
            <a:endParaRPr altLang="en-US" lang="zh-CN"/>
          </a:p>
        </p:txBody>
      </p:sp>
      <p:sp>
        <p:nvSpPr>
          <p:cNvPr id="1049620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提高能源利用效率：通过智能算法优化能源分配，降低能源消耗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降低运营成本：减少人工干预，降低人力成本和运营成本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预测能源需求：通过大数据分析，预测能源需求，提前做好能源储备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增强能源安全性：实时监测能源设备运行状态，及时发现并处理故障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促进可持续发展：通过智能算法优化能源结构，减少对环境的影响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人工智能在能源管理中面临的挑战</a:t>
            </a:r>
            <a:endParaRPr altLang="en-US" lang="zh-CN"/>
          </a:p>
        </p:txBody>
      </p:sp>
      <p:sp>
        <p:nvSpPr>
          <p:cNvPr id="10496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数据安全与隐私保护：确保数据不被泄露或滥用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法规与政策限制：遵守相关法律法规，避免违规行为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人才短缺：培养和引进具备相关技能的人才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技术成熟度：提高算法的准确性和稳定性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497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</a:t>
            </a:r>
            <a:endParaRPr altLang="en-US" lang="zh-CN"/>
          </a:p>
        </p:txBody>
      </p:sp>
      <p:sp>
        <p:nvSpPr>
          <p:cNvPr id="10497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9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人工智能技术不断进步，推动能源管理领域的发展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9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能源互联网的普及，实现能源的智能分配和优化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0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新能源技术的不断发展，提高能源利用效率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0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1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人工智能在能源管理中的应用将逐渐拓展到更多领域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  <p:sp>
        <p:nvSpPr>
          <p:cNvPr id="104984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人工智能技术不断创新和发展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能源管理领域将更加智能化和自动化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人工智能技术将与可再生能源技术相结合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未来能源管理将更加高效、环保和可持续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89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5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5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5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5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5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5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70_5*l_h_i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70_5*l_h_i*1_6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70_5*l_h_f*1_6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5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5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5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5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5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5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5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5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5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1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44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8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183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0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0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233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252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2023-12-16T18:08:22Z</dcterms:created>
  <dcterms:modified xsi:type="dcterms:W3CDTF">2023-12-16T18:08:22Z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6ff75ed9efb04893942c9351715f62b4_21</vt:lpwstr>
  </property>
</Properties>
</file>