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970" r:id="rId1"/>
    <p:sldMasterId id="2147491007" r:id="rId2"/>
  </p:sldMasterIdLst>
  <p:notesMasterIdLst>
    <p:notesMasterId r:id="rId3"/>
  </p:notesMasterIdLst>
  <p:sldIdLst>
    <p:sldId id="3746" r:id="rId4"/>
    <p:sldId id="3751" r:id="rId5"/>
    <p:sldId id="3755" r:id="rId6"/>
    <p:sldId id="3758" r:id="rId7"/>
    <p:sldId id="3764" r:id="rId9"/>
    <p:sldId id="3767" r:id="rId10"/>
    <p:sldId id="3770" r:id="rId11"/>
    <p:sldId id="3776" r:id="rId13"/>
    <p:sldId id="3779" r:id="rId14"/>
    <p:sldId id="3782" r:id="rId15"/>
    <p:sldId id="3785" r:id="rId16"/>
    <p:sldId id="3791" r:id="rId18"/>
    <p:sldId id="3794" r:id="rId19"/>
    <p:sldId id="3797" r:id="rId20"/>
    <p:sldId id="3800" r:id="rId21"/>
    <p:sldId id="3806" r:id="rId23"/>
    <p:sldId id="3809" r:id="rId24"/>
    <p:sldId id="3812" r:id="rId25"/>
    <p:sldId id="3815" r:id="rId26"/>
    <p:sldId id="3821" r:id="rId28"/>
    <p:sldId id="3824" r:id="rId29"/>
    <p:sldId id="3827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971" r:id="rId1"/>
    <p:sldLayoutId id="2147490972" r:id="rId2"/>
    <p:sldLayoutId id="2147490973" r:id="rId3"/>
    <p:sldLayoutId id="2147490974" r:id="rId4"/>
    <p:sldLayoutId id="2147490975" r:id="rId5"/>
    <p:sldLayoutId id="2147490976" r:id="rId6"/>
    <p:sldLayoutId id="2147490977" r:id="rId7"/>
    <p:sldLayoutId id="2147490978" r:id="rId8"/>
    <p:sldLayoutId id="2147490979" r:id="rId9"/>
    <p:sldLayoutId id="2147490980" r:id="rId10"/>
    <p:sldLayoutId id="21474909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008" r:id="rId1"/>
    <p:sldLayoutId id="2147491009" r:id="rId2"/>
    <p:sldLayoutId id="2147491010" r:id="rId3"/>
    <p:sldLayoutId id="2147491011" r:id="rId4"/>
    <p:sldLayoutId id="2147491012" r:id="rId5"/>
    <p:sldLayoutId id="2147491013" r:id="rId6"/>
    <p:sldLayoutId id="2147491014" r:id="rId7"/>
    <p:sldLayoutId id="2147491015" r:id="rId8"/>
    <p:sldLayoutId id="2147491016" r:id="rId9"/>
    <p:sldLayoutId id="2147491017" r:id="rId10"/>
    <p:sldLayoutId id="214749101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49.xml"/><Relationship Id="rId2" Type="http://schemas.openxmlformats.org/officeDocument/2006/relationships/tags" Target="../tags/tag750.xml"/><Relationship Id="rId3" Type="http://schemas.openxmlformats.org/officeDocument/2006/relationships/tags" Target="../tags/tag751.xml"/><Relationship Id="rId4" Type="http://schemas.openxmlformats.org/officeDocument/2006/relationships/tags" Target="../tags/tag752.xml"/><Relationship Id="rId5" Type="http://schemas.openxmlformats.org/officeDocument/2006/relationships/tags" Target="../tags/tag753.xml"/><Relationship Id="rId6" Type="http://schemas.openxmlformats.org/officeDocument/2006/relationships/tags" Target="../tags/tag754.xml"/><Relationship Id="rId7" Type="http://schemas.openxmlformats.org/officeDocument/2006/relationships/tags" Target="../tags/tag755.xml"/><Relationship Id="rId8" Type="http://schemas.openxmlformats.org/officeDocument/2006/relationships/tags" Target="../tags/tag756.xml"/><Relationship Id="rId9" Type="http://schemas.openxmlformats.org/officeDocument/2006/relationships/tags" Target="../tags/tag757.xml"/><Relationship Id="rId10" Type="http://schemas.openxmlformats.org/officeDocument/2006/relationships/tags" Target="../tags/tag758.xml"/><Relationship Id="rId11" Type="http://schemas.openxmlformats.org/officeDocument/2006/relationships/tags" Target="../tags/tag759.xml"/><Relationship Id="rId12" Type="http://schemas.openxmlformats.org/officeDocument/2006/relationships/tags" Target="../tags/tag760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61.xml"/><Relationship Id="rId2" Type="http://schemas.openxmlformats.org/officeDocument/2006/relationships/tags" Target="../tags/tag762.xml"/><Relationship Id="rId3" Type="http://schemas.openxmlformats.org/officeDocument/2006/relationships/tags" Target="../tags/tag763.xml"/><Relationship Id="rId4" Type="http://schemas.openxmlformats.org/officeDocument/2006/relationships/tags" Target="../tags/tag764.xml"/><Relationship Id="rId5" Type="http://schemas.openxmlformats.org/officeDocument/2006/relationships/tags" Target="../tags/tag765.xml"/><Relationship Id="rId6" Type="http://schemas.openxmlformats.org/officeDocument/2006/relationships/tags" Target="../tags/tag766.xml"/><Relationship Id="rId7" Type="http://schemas.openxmlformats.org/officeDocument/2006/relationships/tags" Target="../tags/tag767.xml"/><Relationship Id="rId8" Type="http://schemas.openxmlformats.org/officeDocument/2006/relationships/tags" Target="../tags/tag768.xml"/><Relationship Id="rId9" Type="http://schemas.openxmlformats.org/officeDocument/2006/relationships/tags" Target="../tags/tag769.xml"/><Relationship Id="rId10" Type="http://schemas.openxmlformats.org/officeDocument/2006/relationships/tags" Target="../tags/tag770.xml"/><Relationship Id="rId11" Type="http://schemas.openxmlformats.org/officeDocument/2006/relationships/tags" Target="../tags/tag771.xml"/><Relationship Id="rId12" Type="http://schemas.openxmlformats.org/officeDocument/2006/relationships/tags" Target="../tags/tag77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773.xml"/><Relationship Id="rId2" Type="http://schemas.openxmlformats.org/officeDocument/2006/relationships/tags" Target="../tags/tag774.xml"/><Relationship Id="rId3" Type="http://schemas.openxmlformats.org/officeDocument/2006/relationships/tags" Target="../tags/tag775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776.xml"/><Relationship Id="rId2" Type="http://schemas.openxmlformats.org/officeDocument/2006/relationships/tags" Target="../tags/tag777.xml"/><Relationship Id="rId3" Type="http://schemas.openxmlformats.org/officeDocument/2006/relationships/tags" Target="../tags/tag778.xml"/><Relationship Id="rId4" Type="http://schemas.openxmlformats.org/officeDocument/2006/relationships/tags" Target="../tags/tag779.xml"/><Relationship Id="rId5" Type="http://schemas.openxmlformats.org/officeDocument/2006/relationships/tags" Target="../tags/tag780.xml"/><Relationship Id="rId6" Type="http://schemas.openxmlformats.org/officeDocument/2006/relationships/tags" Target="../tags/tag781.xml"/><Relationship Id="rId7" Type="http://schemas.openxmlformats.org/officeDocument/2006/relationships/tags" Target="../tags/tag782.xml"/><Relationship Id="rId8" Type="http://schemas.openxmlformats.org/officeDocument/2006/relationships/tags" Target="../tags/tag783.xml"/><Relationship Id="rId9" Type="http://schemas.openxmlformats.org/officeDocument/2006/relationships/tags" Target="../tags/tag784.xml"/><Relationship Id="rId10" Type="http://schemas.openxmlformats.org/officeDocument/2006/relationships/tags" Target="../tags/tag785.xml"/><Relationship Id="rId11" Type="http://schemas.openxmlformats.org/officeDocument/2006/relationships/tags" Target="../tags/tag786.xml"/><Relationship Id="rId12" Type="http://schemas.openxmlformats.org/officeDocument/2006/relationships/tags" Target="../tags/tag78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788.xml"/><Relationship Id="rId2" Type="http://schemas.openxmlformats.org/officeDocument/2006/relationships/tags" Target="../tags/tag789.xml"/><Relationship Id="rId3" Type="http://schemas.openxmlformats.org/officeDocument/2006/relationships/tags" Target="../tags/tag790.xml"/><Relationship Id="rId4" Type="http://schemas.openxmlformats.org/officeDocument/2006/relationships/tags" Target="../tags/tag791.xml"/><Relationship Id="rId5" Type="http://schemas.openxmlformats.org/officeDocument/2006/relationships/tags" Target="../tags/tag792.xml"/><Relationship Id="rId6" Type="http://schemas.openxmlformats.org/officeDocument/2006/relationships/tags" Target="../tags/tag793.xml"/><Relationship Id="rId7" Type="http://schemas.openxmlformats.org/officeDocument/2006/relationships/tags" Target="../tags/tag794.xml"/><Relationship Id="rId8" Type="http://schemas.openxmlformats.org/officeDocument/2006/relationships/tags" Target="../tags/tag795.xml"/><Relationship Id="rId9" Type="http://schemas.openxmlformats.org/officeDocument/2006/relationships/tags" Target="../tags/tag796.xml"/><Relationship Id="rId10" Type="http://schemas.openxmlformats.org/officeDocument/2006/relationships/tags" Target="../tags/tag797.xml"/><Relationship Id="rId11" Type="http://schemas.openxmlformats.org/officeDocument/2006/relationships/tags" Target="../tags/tag798.xml"/><Relationship Id="rId12" Type="http://schemas.openxmlformats.org/officeDocument/2006/relationships/tags" Target="../tags/tag799.xml"/><Relationship Id="rId13" Type="http://schemas.openxmlformats.org/officeDocument/2006/relationships/tags" Target="../tags/tag800.xml"/><Relationship Id="rId14" Type="http://schemas.openxmlformats.org/officeDocument/2006/relationships/tags" Target="../tags/tag801.xml"/><Relationship Id="rId15" Type="http://schemas.openxmlformats.org/officeDocument/2006/relationships/tags" Target="../tags/tag802.xml"/><Relationship Id="rId16" Type="http://schemas.openxmlformats.org/officeDocument/2006/relationships/tags" Target="../tags/tag803.xml"/><Relationship Id="rId17" Type="http://schemas.openxmlformats.org/officeDocument/2006/relationships/tags" Target="../tags/tag804.xml"/><Relationship Id="rId18" Type="http://schemas.openxmlformats.org/officeDocument/2006/relationships/tags" Target="../tags/tag805.xml"/><Relationship Id="rId19" Type="http://schemas.openxmlformats.org/officeDocument/2006/relationships/tags" Target="../tags/tag806.xml"/><Relationship Id="rId20" Type="http://schemas.openxmlformats.org/officeDocument/2006/relationships/tags" Target="../tags/tag807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08.xml"/><Relationship Id="rId2" Type="http://schemas.openxmlformats.org/officeDocument/2006/relationships/tags" Target="../tags/tag809.xml"/><Relationship Id="rId3" Type="http://schemas.openxmlformats.org/officeDocument/2006/relationships/tags" Target="../tags/tag810.xml"/><Relationship Id="rId4" Type="http://schemas.openxmlformats.org/officeDocument/2006/relationships/tags" Target="../tags/tag811.xml"/><Relationship Id="rId5" Type="http://schemas.openxmlformats.org/officeDocument/2006/relationships/tags" Target="../tags/tag812.xml"/><Relationship Id="rId6" Type="http://schemas.openxmlformats.org/officeDocument/2006/relationships/tags" Target="../tags/tag813.xml"/><Relationship Id="rId7" Type="http://schemas.openxmlformats.org/officeDocument/2006/relationships/tags" Target="../tags/tag814.xml"/><Relationship Id="rId8" Type="http://schemas.openxmlformats.org/officeDocument/2006/relationships/tags" Target="../tags/tag815.xml"/><Relationship Id="rId9" Type="http://schemas.openxmlformats.org/officeDocument/2006/relationships/tags" Target="../tags/tag816.xml"/><Relationship Id="rId10" Type="http://schemas.openxmlformats.org/officeDocument/2006/relationships/tags" Target="../tags/tag817.xml"/><Relationship Id="rId11" Type="http://schemas.openxmlformats.org/officeDocument/2006/relationships/tags" Target="../tags/tag818.xml"/><Relationship Id="rId12" Type="http://schemas.openxmlformats.org/officeDocument/2006/relationships/tags" Target="../tags/tag819.xml"/><Relationship Id="rId13" Type="http://schemas.openxmlformats.org/officeDocument/2006/relationships/tags" Target="../tags/tag820.xml"/><Relationship Id="rId14" Type="http://schemas.openxmlformats.org/officeDocument/2006/relationships/tags" Target="../tags/tag821.xml"/><Relationship Id="rId15" Type="http://schemas.openxmlformats.org/officeDocument/2006/relationships/tags" Target="../tags/tag822.xml"/><Relationship Id="rId16" Type="http://schemas.openxmlformats.org/officeDocument/2006/relationships/tags" Target="../tags/tag823.xml"/><Relationship Id="rId17" Type="http://schemas.openxmlformats.org/officeDocument/2006/relationships/tags" Target="../tags/tag824.xml"/><Relationship Id="rId18" Type="http://schemas.openxmlformats.org/officeDocument/2006/relationships/tags" Target="../tags/tag825.xml"/><Relationship Id="rId1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26.xml"/><Relationship Id="rId2" Type="http://schemas.openxmlformats.org/officeDocument/2006/relationships/tags" Target="../tags/tag827.xml"/><Relationship Id="rId3" Type="http://schemas.openxmlformats.org/officeDocument/2006/relationships/tags" Target="../tags/tag828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29.xml"/><Relationship Id="rId2" Type="http://schemas.openxmlformats.org/officeDocument/2006/relationships/tags" Target="../tags/tag830.xml"/><Relationship Id="rId3" Type="http://schemas.openxmlformats.org/officeDocument/2006/relationships/tags" Target="../tags/tag831.xml"/><Relationship Id="rId4" Type="http://schemas.openxmlformats.org/officeDocument/2006/relationships/tags" Target="../tags/tag832.xml"/><Relationship Id="rId5" Type="http://schemas.openxmlformats.org/officeDocument/2006/relationships/tags" Target="../tags/tag833.xml"/><Relationship Id="rId6" Type="http://schemas.openxmlformats.org/officeDocument/2006/relationships/tags" Target="../tags/tag834.xml"/><Relationship Id="rId7" Type="http://schemas.openxmlformats.org/officeDocument/2006/relationships/tags" Target="../tags/tag835.xml"/><Relationship Id="rId8" Type="http://schemas.openxmlformats.org/officeDocument/2006/relationships/tags" Target="../tags/tag836.xml"/><Relationship Id="rId9" Type="http://schemas.openxmlformats.org/officeDocument/2006/relationships/tags" Target="../tags/tag837.xml"/><Relationship Id="rId10" Type="http://schemas.openxmlformats.org/officeDocument/2006/relationships/tags" Target="../tags/tag838.xml"/><Relationship Id="rId11" Type="http://schemas.openxmlformats.org/officeDocument/2006/relationships/tags" Target="../tags/tag839.xml"/><Relationship Id="rId12" Type="http://schemas.openxmlformats.org/officeDocument/2006/relationships/tags" Target="../tags/tag840.xml"/><Relationship Id="rId13" Type="http://schemas.openxmlformats.org/officeDocument/2006/relationships/tags" Target="../tags/tag841.xml"/><Relationship Id="rId14" Type="http://schemas.openxmlformats.org/officeDocument/2006/relationships/tags" Target="../tags/tag842.xml"/><Relationship Id="rId15" Type="http://schemas.openxmlformats.org/officeDocument/2006/relationships/tags" Target="../tags/tag843.xml"/><Relationship Id="rId16" Type="http://schemas.openxmlformats.org/officeDocument/2006/relationships/tags" Target="../tags/tag844.xml"/><Relationship Id="rId17" Type="http://schemas.openxmlformats.org/officeDocument/2006/relationships/tags" Target="../tags/tag845.xml"/><Relationship Id="rId18" Type="http://schemas.openxmlformats.org/officeDocument/2006/relationships/tags" Target="../tags/tag846.xml"/><Relationship Id="rId19" Type="http://schemas.openxmlformats.org/officeDocument/2006/relationships/tags" Target="../tags/tag847.xml"/><Relationship Id="rId20" Type="http://schemas.openxmlformats.org/officeDocument/2006/relationships/tags" Target="../tags/tag848.xml"/><Relationship Id="rId21" Type="http://schemas.openxmlformats.org/officeDocument/2006/relationships/tags" Target="../tags/tag849.xml"/><Relationship Id="rId22" Type="http://schemas.openxmlformats.org/officeDocument/2006/relationships/tags" Target="../tags/tag850.xml"/><Relationship Id="rId23" Type="http://schemas.openxmlformats.org/officeDocument/2006/relationships/tags" Target="../tags/tag851.xml"/><Relationship Id="rId24" Type="http://schemas.openxmlformats.org/officeDocument/2006/relationships/tags" Target="../tags/tag852.xml"/><Relationship Id="rId25" Type="http://schemas.openxmlformats.org/officeDocument/2006/relationships/tags" Target="../tags/tag853.xml"/><Relationship Id="rId26" Type="http://schemas.openxmlformats.org/officeDocument/2006/relationships/tags" Target="../tags/tag854.xml"/><Relationship Id="rId27" Type="http://schemas.openxmlformats.org/officeDocument/2006/relationships/tags" Target="../tags/tag855.xml"/><Relationship Id="rId28" Type="http://schemas.openxmlformats.org/officeDocument/2006/relationships/tags" Target="../tags/tag856.xml"/><Relationship Id="rId29" Type="http://schemas.openxmlformats.org/officeDocument/2006/relationships/tags" Target="../tags/tag857.xml"/><Relationship Id="rId30" Type="http://schemas.openxmlformats.org/officeDocument/2006/relationships/tags" Target="../tags/tag858.xml"/><Relationship Id="rId31" Type="http://schemas.openxmlformats.org/officeDocument/2006/relationships/tags" Target="../tags/tag859.xml"/><Relationship Id="rId32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0.xml"/><Relationship Id="rId2" Type="http://schemas.openxmlformats.org/officeDocument/2006/relationships/tags" Target="../tags/tag861.xml"/><Relationship Id="rId3" Type="http://schemas.openxmlformats.org/officeDocument/2006/relationships/tags" Target="../tags/tag862.xml"/><Relationship Id="rId4" Type="http://schemas.openxmlformats.org/officeDocument/2006/relationships/tags" Target="../tags/tag863.xml"/><Relationship Id="rId5" Type="http://schemas.openxmlformats.org/officeDocument/2006/relationships/tags" Target="../tags/tag864.xml"/><Relationship Id="rId6" Type="http://schemas.openxmlformats.org/officeDocument/2006/relationships/tags" Target="../tags/tag865.xml"/><Relationship Id="rId7" Type="http://schemas.openxmlformats.org/officeDocument/2006/relationships/tags" Target="../tags/tag866.xml"/><Relationship Id="rId8" Type="http://schemas.openxmlformats.org/officeDocument/2006/relationships/tags" Target="../tags/tag867.xml"/><Relationship Id="rId9" Type="http://schemas.openxmlformats.org/officeDocument/2006/relationships/tags" Target="../tags/tag868.xml"/><Relationship Id="rId10" Type="http://schemas.openxmlformats.org/officeDocument/2006/relationships/tags" Target="../tags/tag869.xml"/><Relationship Id="rId11" Type="http://schemas.openxmlformats.org/officeDocument/2006/relationships/tags" Target="../tags/tag870.xml"/><Relationship Id="rId12" Type="http://schemas.openxmlformats.org/officeDocument/2006/relationships/tags" Target="../tags/tag871.xml"/><Relationship Id="rId13" Type="http://schemas.openxmlformats.org/officeDocument/2006/relationships/tags" Target="../tags/tag872.xml"/><Relationship Id="rId14" Type="http://schemas.openxmlformats.org/officeDocument/2006/relationships/tags" Target="../tags/tag873.xml"/><Relationship Id="rId15" Type="http://schemas.openxmlformats.org/officeDocument/2006/relationships/tags" Target="../tags/tag874.xml"/><Relationship Id="rId16" Type="http://schemas.openxmlformats.org/officeDocument/2006/relationships/tags" Target="../tags/tag875.xml"/><Relationship Id="rId17" Type="http://schemas.openxmlformats.org/officeDocument/2006/relationships/tags" Target="../tags/tag876.xml"/><Relationship Id="rId18" Type="http://schemas.openxmlformats.org/officeDocument/2006/relationships/tags" Target="../tags/tag877.xml"/><Relationship Id="rId19" Type="http://schemas.openxmlformats.org/officeDocument/2006/relationships/tags" Target="../tags/tag878.xml"/><Relationship Id="rId20" Type="http://schemas.openxmlformats.org/officeDocument/2006/relationships/tags" Target="../tags/tag879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80.xml"/><Relationship Id="rId2" Type="http://schemas.openxmlformats.org/officeDocument/2006/relationships/tags" Target="../tags/tag881.xml"/><Relationship Id="rId3" Type="http://schemas.openxmlformats.org/officeDocument/2006/relationships/tags" Target="../tags/tag882.xml"/><Relationship Id="rId4" Type="http://schemas.openxmlformats.org/officeDocument/2006/relationships/tags" Target="../tags/tag883.xml"/><Relationship Id="rId5" Type="http://schemas.openxmlformats.org/officeDocument/2006/relationships/tags" Target="../tags/tag884.xml"/><Relationship Id="rId6" Type="http://schemas.openxmlformats.org/officeDocument/2006/relationships/tags" Target="../tags/tag885.xml"/><Relationship Id="rId7" Type="http://schemas.openxmlformats.org/officeDocument/2006/relationships/tags" Target="../tags/tag886.xml"/><Relationship Id="rId8" Type="http://schemas.openxmlformats.org/officeDocument/2006/relationships/tags" Target="../tags/tag887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88.xml"/><Relationship Id="rId2" Type="http://schemas.openxmlformats.org/officeDocument/2006/relationships/tags" Target="../tags/tag889.xml"/><Relationship Id="rId3" Type="http://schemas.openxmlformats.org/officeDocument/2006/relationships/tags" Target="../tags/tag89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91.xml"/><Relationship Id="rId2" Type="http://schemas.openxmlformats.org/officeDocument/2006/relationships/tags" Target="../tags/tag892.xml"/><Relationship Id="rId3" Type="http://schemas.openxmlformats.org/officeDocument/2006/relationships/tags" Target="../tags/tag893.xml"/><Relationship Id="rId4" Type="http://schemas.openxmlformats.org/officeDocument/2006/relationships/tags" Target="../tags/tag894.xml"/><Relationship Id="rId5" Type="http://schemas.openxmlformats.org/officeDocument/2006/relationships/tags" Target="../tags/tag895.xml"/><Relationship Id="rId6" Type="http://schemas.openxmlformats.org/officeDocument/2006/relationships/tags" Target="../tags/tag896.xml"/><Relationship Id="rId7" Type="http://schemas.openxmlformats.org/officeDocument/2006/relationships/tags" Target="../tags/tag897.xml"/><Relationship Id="rId8" Type="http://schemas.openxmlformats.org/officeDocument/2006/relationships/tags" Target="../tags/tag898.xml"/><Relationship Id="rId9" Type="http://schemas.openxmlformats.org/officeDocument/2006/relationships/tags" Target="../tags/tag899.xml"/><Relationship Id="rId10" Type="http://schemas.openxmlformats.org/officeDocument/2006/relationships/tags" Target="../tags/tag900.xml"/><Relationship Id="rId11" Type="http://schemas.openxmlformats.org/officeDocument/2006/relationships/tags" Target="../tags/tag901.xml"/><Relationship Id="rId12" Type="http://schemas.openxmlformats.org/officeDocument/2006/relationships/tags" Target="../tags/tag90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903.xml"/><Relationship Id="rId2" Type="http://schemas.openxmlformats.org/officeDocument/2006/relationships/tags" Target="../tags/tag904.xml"/><Relationship Id="rId3" Type="http://schemas.openxmlformats.org/officeDocument/2006/relationships/tags" Target="../tags/tag905.xml"/><Relationship Id="rId4" Type="http://schemas.openxmlformats.org/officeDocument/2006/relationships/tags" Target="../tags/tag906.xml"/><Relationship Id="rId5" Type="http://schemas.openxmlformats.org/officeDocument/2006/relationships/tags" Target="../tags/tag907.xml"/><Relationship Id="rId6" Type="http://schemas.openxmlformats.org/officeDocument/2006/relationships/tags" Target="../tags/tag908.xml"/><Relationship Id="rId7" Type="http://schemas.openxmlformats.org/officeDocument/2006/relationships/tags" Target="../tags/tag909.xml"/><Relationship Id="rId8" Type="http://schemas.openxmlformats.org/officeDocument/2006/relationships/tags" Target="../tags/tag910.xml"/><Relationship Id="rId9" Type="http://schemas.openxmlformats.org/officeDocument/2006/relationships/tags" Target="../tags/tag911.xml"/><Relationship Id="rId10" Type="http://schemas.openxmlformats.org/officeDocument/2006/relationships/tags" Target="../tags/tag912.xml"/><Relationship Id="rId11" Type="http://schemas.openxmlformats.org/officeDocument/2006/relationships/tags" Target="../tags/tag913.xml"/><Relationship Id="rId12" Type="http://schemas.openxmlformats.org/officeDocument/2006/relationships/tags" Target="../tags/tag91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15.xml"/><Relationship Id="rId2" Type="http://schemas.openxmlformats.org/officeDocument/2006/relationships/tags" Target="../tags/tag916.xml"/><Relationship Id="rId3" Type="http://schemas.openxmlformats.org/officeDocument/2006/relationships/tags" Target="../tags/tag91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2024年市场营销行业工作总结与展望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市场营销行业概述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2024年市场营销行业工作总结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市场营销行业展望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市场营销行业的未来发展策略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结论与建议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市场营销行业概述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fontScale="66250"/>
          </a:bodyPr>
          <a:p>
            <a:r>
              <a:rPr altLang="en-US" lang="zh-CN"/>
              <a:t>定义：市场营销行业是指通过一系列市场营销策略、手段和技术，帮助企业实现产品销售、品牌建设、市场拓展等目标的行业。</a:t>
            </a:r>
            <a:endParaRPr altLang="en-US" lang="zh-CN"/>
          </a:p>
          <a:p>
            <a:r>
              <a:rPr altLang="en-US" lang="zh-CN"/>
              <a:t>范围：市场营销行业涵盖了广告、公关、销售、市场调研等多个领域，为企业提供全方位的市场营销服务。  市场营销行业的定义和范围</a:t>
            </a:r>
            <a:endParaRPr altLang="en-US" lang="zh-CN"/>
          </a:p>
          <a:p>
            <a:pPr lvl="1"/>
            <a:r>
              <a:rPr altLang="en-US" lang="zh-CN"/>
              <a:t>市场营销行业的定义和范围</a:t>
            </a:r>
            <a:endParaRPr altLang="en-US" lang="zh-CN"/>
          </a:p>
          <a:p>
            <a:r>
              <a:rPr altLang="en-US" lang="zh-CN"/>
              <a:t>定义：市场营销行业是指通过市场研究、产品开发、促销、分销和服务等活动，满足顾客需求并实现企业目标的行业。</a:t>
            </a:r>
            <a:endParaRPr altLang="en-US" lang="zh-CN"/>
          </a:p>
          <a:p>
            <a:r>
              <a:rPr altLang="en-US" lang="zh-CN"/>
              <a:t>范围：市场营销行业包括市场研究公司、广告公司、公关公司、营销策划公司等，这些公司通过提供各种市场营销服务，帮助企业实现市场拓展和品牌建设。  市场营销行业的定义和范围</a:t>
            </a:r>
            <a:endParaRPr altLang="en-US" lang="zh-CN"/>
          </a:p>
          <a:p>
            <a:pPr lvl="1"/>
            <a:r>
              <a:rPr altLang="en-US" lang="zh-CN"/>
              <a:t>市场营销行业的定义和范围</a:t>
            </a:r>
            <a:endParaRPr altLang="en-US" lang="zh-CN"/>
          </a:p>
          <a:p>
            <a:r>
              <a:rPr altLang="en-US" lang="zh-CN"/>
              <a:t>定义：市场营销行业是指以市场需求为导向，通过一系列市场营销策略、手段和技术，帮助企业实现产品销售、品牌建设、市场拓展等目标的行业。</a:t>
            </a:r>
            <a:endParaRPr altLang="en-US" lang="zh-CN"/>
          </a:p>
          <a:p>
            <a:r>
              <a:rPr altLang="en-US" lang="zh-CN"/>
              <a:t>范围：市场营销行业包括市场研究、产品开发、促销、分销和服务等多个领域，为企业提供全方位的市场营销服务。  市场营销行业的定义和范围</a:t>
            </a:r>
            <a:endParaRPr altLang="en-US" lang="zh-CN"/>
          </a:p>
          <a:p>
            <a:pPr lvl="1"/>
            <a:r>
              <a:rPr altLang="en-US" lang="zh-CN"/>
              <a:t>市场营销行业的定义和范围</a:t>
            </a:r>
            <a:endParaRPr altLang="en-US" lang="zh-CN"/>
          </a:p>
          <a:p>
            <a:r>
              <a:rPr altLang="en-US" lang="zh-CN"/>
              <a:t>定义：市场营销行业是指以市场需求为导向，通过一系列市场营销策略、手段和技术，帮助企业实现产品销售、品牌建设、市场拓展等目标的行业。</a:t>
            </a:r>
            <a:endParaRPr altLang="en-US" lang="zh-CN"/>
          </a:p>
          <a:p>
            <a:r>
              <a:rPr altLang="en-US" lang="zh-CN"/>
              <a:t>范围：市场营销行业涵盖了广告、公关、销售、市场调研等多个领域，为企业提供全方位的市场营销服务。同时，市场营销行业也包括各种专业机构和组织，如市场研究公司、营销策划公司等，这些机构和组织通过提供各种市场营销服务，帮助企业实现市场拓展和品牌建设。</a:t>
            </a:r>
            <a:endParaRPr altLang="en-US" lang="zh-CN"/>
          </a:p>
        </p:txBody>
      </p:sp>
      <p:sp>
        <p:nvSpPr>
          <p:cNvPr id="10517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市场营销行业的定义和范围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3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市场营销行业的发展历程</a:t>
            </a:r>
            <a:endParaRPr altLang="en-US" lang="zh-CN"/>
          </a:p>
        </p:txBody>
      </p:sp>
      <p:sp>
        <p:nvSpPr>
          <p:cNvPr id="105204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市场营销行业的起源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4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4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4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市场营销行业的发展阶段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4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5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5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市场营销行业的现状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5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5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5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市场营销行业的未来趋势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06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206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2024年市场营销行业工作总结</a:t>
            </a:r>
            <a:endParaRPr altLang="en-US" lang="zh-CN"/>
          </a:p>
        </p:txBody>
      </p:sp>
      <p:sp>
        <p:nvSpPr>
          <p:cNvPr id="105235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市场营销策略的制定与实施</a:t>
            </a:r>
            <a:endParaRPr altLang="en-US" lang="zh-CN"/>
          </a:p>
        </p:txBody>
      </p:sp>
      <p:sp>
        <p:nvSpPr>
          <p:cNvPr id="10530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0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0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0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1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1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1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市场营销策略的实施：制定好市场营销策略后，企业需要将其付诸实践。这包括产品推广、销售渠道拓展、促销活动策划等。在实施过程中，企业需要不断调整和优化策略，以适应市场变化。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531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6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营销策略的效果评估：在实施一段时间后，企业需要对市场营销策略的效果进行评估。这可以通过销售额、市场份额、客户满意度等指标来衡量。根据评估结果，企业可以及时调整策略，以实现更好的营销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1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市场营销策略的重要性：市场营销策略是企业实现营销目标的关键因素，包括产品定位、目标市场选择、营销渠道选择、促销策略等。</a:t>
            </a:r>
            <a:endParaRPr altLang="en-US" dirty="0" sz="1400" lang="zh-CN">
              <a:latin typeface="+mn-ea"/>
              <a:ea typeface="+mn-ea"/>
            </a:endParaRPr>
          </a:p>
        </p:txBody>
      </p:sp>
      <p:sp>
        <p:nvSpPr>
          <p:cNvPr id="10531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400" lang="zh-CN">
                <a:latin typeface="+mn-ea"/>
                <a:ea typeface="+mn-ea"/>
              </a:rPr>
              <a:t>2024年市场营销策略的制定：在2024年，企业需要针对市场需求和竞争态势，制定相应的市场营销策略。这需要考虑产品特点、目标客户群体、竞争对手情况等因素。</a:t>
            </a:r>
            <a:endParaRPr altLang="en-US" dirty="0" sz="1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3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市场营销效果的评估与反馈</a:t>
            </a:r>
            <a:endParaRPr altLang="en-US" lang="zh-CN"/>
          </a:p>
        </p:txBody>
      </p:sp>
      <p:sp>
        <p:nvSpPr>
          <p:cNvPr id="105340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0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0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评估指标：销售额、市场份额、客户满意度等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40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0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1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评估方法：数据分析、市场调研等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41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1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1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反馈来源：客户、员工、竞争对手等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341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2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2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改进措施：针对评估结果采取相应的改进措施，提高市场营销效果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08" name="内容占位符 1"/>
          <p:cNvSpPr>
            <a:spLocks noGrp="1"/>
          </p:cNvSpPr>
          <p:nvPr>
            <p:ph idx="45"/>
          </p:nvPr>
        </p:nvSpPr>
        <p:spPr/>
        <p:txBody>
          <a:bodyPr>
            <a:normAutofit fontScale="76250"/>
          </a:bodyPr>
          <a:p>
            <a:r>
              <a:rPr altLang="en-US" lang="zh-CN"/>
              <a:t>挑战：市场竞争激烈，消费者需求多样化，营销成本上升</a:t>
            </a:r>
            <a:endParaRPr altLang="en-US" lang="zh-CN"/>
          </a:p>
          <a:p>
            <a:r>
              <a:rPr altLang="en-US" lang="zh-CN"/>
              <a:t>机遇：数字化转型加速，新兴技术驱动创新，个性化定制需求增长  我正在写一份主题为“2024年市场营销行业工作总结与展望”的PPT,现在准备介绍“市场营销行业的发展趋势”,请帮我生成“数字化转型与智能化升级”为标题的内容 数字化转型与智能化升级</a:t>
            </a:r>
            <a:endParaRPr altLang="en-US" lang="zh-CN"/>
          </a:p>
          <a:p>
            <a:pPr lvl="1"/>
            <a:r>
              <a:rPr altLang="en-US" lang="zh-CN"/>
              <a:t>我正在写一份主题为“2024年市场营销行业工作总结与展望”的PPT,现在准备介绍“市场营销行业的发展趋势”,请帮我生成“数字化转型与智能化升级”为标题的内容</a:t>
            </a:r>
            <a:endParaRPr altLang="en-US" lang="zh-CN"/>
          </a:p>
          <a:p>
            <a:pPr lvl="1"/>
            <a:r>
              <a:rPr altLang="en-US" lang="zh-CN"/>
              <a:t>数字化转型与智能化升级</a:t>
            </a:r>
            <a:endParaRPr altLang="en-US" lang="zh-CN"/>
          </a:p>
          <a:p>
            <a:r>
              <a:rPr altLang="en-US" lang="zh-CN"/>
              <a:t>数字化转型：利用大数据、云计算等数字化技术提升营销效率</a:t>
            </a:r>
            <a:endParaRPr altLang="en-US" lang="zh-CN"/>
          </a:p>
          <a:p>
            <a:r>
              <a:rPr altLang="en-US" lang="zh-CN"/>
              <a:t>智能化升级：借助人工智能、机器学习等技术实现个性化营销和精准推送  我正在写一份主题为“2024年市场营销行业工作总结与展望”的PPT,现在准备介绍“市场营销行业的人才需求”,请帮我生成“多元化与专业化”为标题的内容 多元化与专业化</a:t>
            </a:r>
            <a:endParaRPr altLang="en-US" lang="zh-CN"/>
          </a:p>
          <a:p>
            <a:pPr lvl="1"/>
            <a:r>
              <a:rPr altLang="en-US" lang="zh-CN"/>
              <a:t>我正在写一份主题为“2024年市场营销行业工作总结与展望”的PPT,现在准备介绍“市场营销行业的人才需求”,请帮我生成“多元化与专业化”为标题的内容</a:t>
            </a:r>
            <a:endParaRPr altLang="en-US" lang="zh-CN"/>
          </a:p>
          <a:p>
            <a:pPr lvl="1"/>
            <a:r>
              <a:rPr altLang="en-US" lang="zh-CN"/>
              <a:t>多元化与专业化</a:t>
            </a:r>
            <a:endParaRPr altLang="en-US" lang="zh-CN"/>
          </a:p>
          <a:p>
            <a:r>
              <a:rPr altLang="en-US" lang="zh-CN"/>
              <a:t>多元化：市场营销行业需要具备跨领域、跨行业的知识和技能</a:t>
            </a:r>
            <a:endParaRPr altLang="en-US" lang="zh-CN"/>
          </a:p>
          <a:p>
            <a:r>
              <a:rPr altLang="en-US" lang="zh-CN"/>
              <a:t>专业化：在特定领域或行业，需要具备深入的专业知识和经验</a:t>
            </a:r>
            <a:endParaRPr altLang="en-US" lang="zh-CN"/>
          </a:p>
        </p:txBody>
      </p:sp>
      <p:sp>
        <p:nvSpPr>
          <p:cNvPr id="10537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市场营销行业的挑战与机遇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9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市场营销行业展望</a:t>
            </a:r>
            <a:endParaRPr altLang="en-US" lang="zh-CN"/>
          </a:p>
        </p:txBody>
      </p:sp>
      <p:sp>
        <p:nvSpPr>
          <p:cNvPr id="105399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市场营销行业的发展趋势</a:t>
            </a:r>
            <a:endParaRPr altLang="en-US" lang="zh-CN"/>
          </a:p>
        </p:txBody>
      </p:sp>
      <p:sp>
        <p:nvSpPr>
          <p:cNvPr id="105473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数字化转型：随着互联网技术的发展，市场营销行业将更加注重数字化转型，提高营销效率和效果。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4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4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4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个性化营销：消费者需求日益多样化，市场营销行业将更加注重个性化营销，以满足不同消费者的需求。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4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4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5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社交媒体营销：社交媒体在当今社会中具有重要地位，市场营销行业将更加注重社交媒体营销，提高品牌知名度和影响力。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5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5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5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数据驱动营销：数据将成为市场营销行业的重要资源，通过数据分析和挖掘，实现精准营销和个性化服务。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75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476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市场营销行业的未来挑战与机遇</a:t>
            </a:r>
            <a:endParaRPr altLang="en-US" lang="zh-CN"/>
          </a:p>
        </p:txBody>
      </p:sp>
      <p:sp>
        <p:nvSpPr>
          <p:cNvPr id="10550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5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5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6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6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挑战：市场竞争激烈，消费者需求多样化，技术变革快速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未来趋势：人工智能、大数据、物联网等技术在市场营销中的应用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0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7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7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8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8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0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应对策略：加强创新能力，提高服务质量，关注消费者需求变化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机遇：数字化转型，个性化定制，创新营销策略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市场营销行业的创新方向</a:t>
            </a:r>
            <a:endParaRPr altLang="en-US" lang="zh-CN"/>
          </a:p>
        </p:txBody>
      </p:sp>
      <p:sp>
        <p:nvSpPr>
          <p:cNvPr id="1055374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5376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55378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数字化转型：利用大数据、人工智能等技术提升营销效率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80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5382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5384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社交媒体营销：借助社交媒体平台进行品牌推广和用户互动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86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5388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5390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个性化定制：根据消费者需求提供个性化产品和服务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92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5394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5396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跨界合作：与其他行业进行合作，拓展市场营销渠道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98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5400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5402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绿色环保：注重环保和可持续发展，推广绿色营销理念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04" name="矩形 67"/>
          <p:cNvSpPr/>
          <p:nvPr>
            <p:custDataLst>
              <p:tags r:id="rId16"/>
            </p:custDataLst>
          </p:nvPr>
        </p:nvSpPr>
        <p:spPr>
          <a:xfrm>
            <a:off x="6659355" y="4723060"/>
            <a:ext cx="4918093" cy="1241586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5406" name="矩形 68"/>
          <p:cNvSpPr/>
          <p:nvPr>
            <p:custDataLst>
              <p:tags r:id="rId17"/>
            </p:custDataLst>
          </p:nvPr>
        </p:nvSpPr>
        <p:spPr>
          <a:xfrm>
            <a:off x="6295041" y="4723060"/>
            <a:ext cx="177667" cy="1241586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55408" name="文本框 69"/>
          <p:cNvSpPr txBox="1"/>
          <p:nvPr>
            <p:custDataLst>
              <p:tags r:id="rId18"/>
            </p:custDataLst>
          </p:nvPr>
        </p:nvSpPr>
        <p:spPr>
          <a:xfrm>
            <a:off x="6847285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线上线下融合：结合线上和线下渠道，打造全方位营销体验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9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市场营销行业的未来发展策略</a:t>
            </a:r>
            <a:endParaRPr altLang="en-US" lang="zh-CN"/>
          </a:p>
        </p:txBody>
      </p:sp>
      <p:sp>
        <p:nvSpPr>
          <p:cNvPr id="105569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43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制定科学合理的市场营销策略</a:t>
            </a:r>
            <a:endParaRPr altLang="en-US" lang="zh-CN"/>
          </a:p>
        </p:txBody>
      </p:sp>
      <p:sp>
        <p:nvSpPr>
          <p:cNvPr id="1056436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438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440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442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444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446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448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450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452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454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456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645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46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46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646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466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468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470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6472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了解市场需求和消费者行为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7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加强与合作伙伴的沟通和协作，共同推动市场营销行业的发展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76" name="正文"/>
          <p:cNvSpPr txBox="1"/>
          <p:nvPr>
            <p:custDataLst>
              <p:tags r:id="rId28"/>
            </p:custDataLst>
          </p:nvPr>
        </p:nvSpPr>
        <p:spPr>
          <a:xfrm>
            <a:off x="824122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注重数据分析和市场研究，不断优化市场营销策略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78" name="正文"/>
          <p:cNvSpPr txBox="1"/>
          <p:nvPr>
            <p:custDataLst>
              <p:tags r:id="rId29"/>
            </p:custDataLst>
          </p:nvPr>
        </p:nvSpPr>
        <p:spPr>
          <a:xfrm>
            <a:off x="1786752" y="2726939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确定目标市场和目标客户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80" name="正文"/>
          <p:cNvSpPr txBox="1"/>
          <p:nvPr>
            <p:custDataLst>
              <p:tags r:id="rId30"/>
            </p:custDataLst>
          </p:nvPr>
        </p:nvSpPr>
        <p:spPr>
          <a:xfrm>
            <a:off x="644657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加强品牌建设和市场推广，提高品牌知名度和美誉度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482" name="正文"/>
          <p:cNvSpPr txBox="1"/>
          <p:nvPr>
            <p:custDataLst>
              <p:tags r:id="rId31"/>
            </p:custDataLst>
          </p:nvPr>
        </p:nvSpPr>
        <p:spPr>
          <a:xfrm>
            <a:off x="3581404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制定有针对性的产品定价、促销和推广策略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6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加强市场营销效果的评估与反馈</a:t>
            </a:r>
            <a:endParaRPr altLang="en-US" lang="zh-CN"/>
          </a:p>
        </p:txBody>
      </p:sp>
      <p:sp>
        <p:nvSpPr>
          <p:cNvPr id="1056770" name="文本框 10"/>
          <p:cNvSpPr txBox="1"/>
          <p:nvPr>
            <p:custDataLst>
              <p:tags r:id="rId1"/>
            </p:custDataLst>
          </p:nvPr>
        </p:nvSpPr>
        <p:spPr>
          <a:xfrm>
            <a:off x="1026223" y="4745471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建立有效的评估体系：对市场营销活动进行定期评估，包括销售额、市场份额、客户满意度等指标，以了解活动的效果和影响。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6772" name="矩形 11"/>
          <p:cNvSpPr/>
          <p:nvPr>
            <p:custDataLst>
              <p:tags r:id="rId2"/>
            </p:custDataLst>
          </p:nvPr>
        </p:nvSpPr>
        <p:spPr>
          <a:xfrm>
            <a:off x="1026223" y="4576678"/>
            <a:ext cx="3189054" cy="1670671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6774" name="文本框 17"/>
          <p:cNvSpPr txBox="1"/>
          <p:nvPr>
            <p:custDataLst>
              <p:tags r:id="rId3"/>
            </p:custDataLst>
          </p:nvPr>
        </p:nvSpPr>
        <p:spPr>
          <a:xfrm>
            <a:off x="3317300" y="1659193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及时反馈：根据评估结果，及时调整市场营销策略，优化产品和服务，提高客户满意度和忠诚度。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6776" name="矩形 18"/>
          <p:cNvSpPr/>
          <p:nvPr>
            <p:custDataLst>
              <p:tags r:id="rId4"/>
            </p:custDataLst>
          </p:nvPr>
        </p:nvSpPr>
        <p:spPr>
          <a:xfrm>
            <a:off x="3317300" y="1490400"/>
            <a:ext cx="3189054" cy="1670671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6778" name="燕尾形 3"/>
          <p:cNvSpPr/>
          <p:nvPr>
            <p:custDataLst>
              <p:tags r:id="rId5"/>
            </p:custDataLst>
          </p:nvPr>
        </p:nvSpPr>
        <p:spPr>
          <a:xfrm>
            <a:off x="1366058" y="3513660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780" name="文本框 13"/>
          <p:cNvSpPr txBox="1"/>
          <p:nvPr>
            <p:custDataLst>
              <p:tags r:id="rId6"/>
            </p:custDataLst>
          </p:nvPr>
        </p:nvSpPr>
        <p:spPr>
          <a:xfrm>
            <a:off x="1622623" y="3632190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6782" name="燕尾形 25"/>
          <p:cNvSpPr/>
          <p:nvPr>
            <p:custDataLst>
              <p:tags r:id="rId7"/>
            </p:custDataLst>
          </p:nvPr>
        </p:nvSpPr>
        <p:spPr>
          <a:xfrm>
            <a:off x="1429824" y="3557171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784" name="燕尾形 29"/>
          <p:cNvSpPr/>
          <p:nvPr>
            <p:custDataLst>
              <p:tags r:id="rId8"/>
            </p:custDataLst>
          </p:nvPr>
        </p:nvSpPr>
        <p:spPr>
          <a:xfrm>
            <a:off x="3693145" y="3515160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786" name="文本框 30"/>
          <p:cNvSpPr txBox="1"/>
          <p:nvPr>
            <p:custDataLst>
              <p:tags r:id="rId9"/>
            </p:custDataLst>
          </p:nvPr>
        </p:nvSpPr>
        <p:spPr>
          <a:xfrm>
            <a:off x="3949710" y="3633690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6788" name="燕尾形 31"/>
          <p:cNvSpPr/>
          <p:nvPr>
            <p:custDataLst>
              <p:tags r:id="rId10"/>
            </p:custDataLst>
          </p:nvPr>
        </p:nvSpPr>
        <p:spPr>
          <a:xfrm>
            <a:off x="3756911" y="3558671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790" name="燕尾形 33"/>
          <p:cNvSpPr/>
          <p:nvPr>
            <p:custDataLst>
              <p:tags r:id="rId11"/>
            </p:custDataLst>
          </p:nvPr>
        </p:nvSpPr>
        <p:spPr>
          <a:xfrm>
            <a:off x="6020232" y="3516661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792" name="文本框 34"/>
          <p:cNvSpPr txBox="1"/>
          <p:nvPr>
            <p:custDataLst>
              <p:tags r:id="rId12"/>
            </p:custDataLst>
          </p:nvPr>
        </p:nvSpPr>
        <p:spPr>
          <a:xfrm>
            <a:off x="6276796" y="3635191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6794" name="燕尾形 35"/>
          <p:cNvSpPr/>
          <p:nvPr>
            <p:custDataLst>
              <p:tags r:id="rId13"/>
            </p:custDataLst>
          </p:nvPr>
        </p:nvSpPr>
        <p:spPr>
          <a:xfrm>
            <a:off x="6083998" y="3560172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796" name="燕尾形 37"/>
          <p:cNvSpPr/>
          <p:nvPr>
            <p:custDataLst>
              <p:tags r:id="rId14"/>
            </p:custDataLst>
          </p:nvPr>
        </p:nvSpPr>
        <p:spPr>
          <a:xfrm>
            <a:off x="8347318" y="3518161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798" name="文本框 38"/>
          <p:cNvSpPr txBox="1"/>
          <p:nvPr>
            <p:custDataLst>
              <p:tags r:id="rId15"/>
            </p:custDataLst>
          </p:nvPr>
        </p:nvSpPr>
        <p:spPr>
          <a:xfrm>
            <a:off x="8603883" y="3625438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6800" name="燕尾形 39"/>
          <p:cNvSpPr/>
          <p:nvPr>
            <p:custDataLst>
              <p:tags r:id="rId16"/>
            </p:custDataLst>
          </p:nvPr>
        </p:nvSpPr>
        <p:spPr>
          <a:xfrm>
            <a:off x="8411084" y="3561672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56802" name="文本框 53"/>
          <p:cNvSpPr txBox="1"/>
          <p:nvPr>
            <p:custDataLst>
              <p:tags r:id="rId17"/>
            </p:custDataLst>
          </p:nvPr>
        </p:nvSpPr>
        <p:spPr>
          <a:xfrm>
            <a:off x="7971474" y="1661443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培养专业人才：加强市场营销团队的建设，提高团队成员的专业素养和技能水平，为市场营销活动的成功提供保障。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6804" name="矩形 54"/>
          <p:cNvSpPr/>
          <p:nvPr>
            <p:custDataLst>
              <p:tags r:id="rId18"/>
            </p:custDataLst>
          </p:nvPr>
        </p:nvSpPr>
        <p:spPr>
          <a:xfrm>
            <a:off x="7971474" y="1492651"/>
            <a:ext cx="3189054" cy="1670671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6806" name="文本框 63"/>
          <p:cNvSpPr txBox="1"/>
          <p:nvPr>
            <p:custDataLst>
              <p:tags r:id="rId19"/>
            </p:custDataLst>
          </p:nvPr>
        </p:nvSpPr>
        <p:spPr>
          <a:xfrm>
            <a:off x="5644387" y="4748471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建立客户关系管理系统：通过该系统收集客户数据，了解客户需求和行为，为制定更精准的市场营销策略提供支持。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6808" name="矩形 64"/>
          <p:cNvSpPr/>
          <p:nvPr>
            <p:custDataLst>
              <p:tags r:id="rId20"/>
            </p:custDataLst>
          </p:nvPr>
        </p:nvSpPr>
        <p:spPr>
          <a:xfrm>
            <a:off x="5644387" y="4579679"/>
            <a:ext cx="3189054" cy="1670671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积极应对挑战，把握机遇</a:t>
            </a:r>
            <a:endParaRPr altLang="en-US" lang="zh-CN"/>
          </a:p>
        </p:txBody>
      </p:sp>
      <p:sp>
        <p:nvSpPr>
          <p:cNvPr id="105709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09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10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10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10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创新营销手段：运用大数据、人工智能等先进技术，提高营销效果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10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适应市场变化：关注消费者需求，及时调整营销策略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10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拓展国际市场：加强品牌建设，提高国际竞争力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11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培养专业人才：加强人才培养和引进，提高团队素质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739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1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对市场营销行业的总结与评价</a:t>
            </a:r>
            <a:endParaRPr altLang="en-US" lang="zh-CN"/>
          </a:p>
        </p:txBody>
      </p:sp>
      <p:sp>
        <p:nvSpPr>
          <p:cNvPr id="105813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14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14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市场营销行业的发展趋势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14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14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14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市场营销行业的挑战与机遇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15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815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市场营销行业的创新与变革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815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15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815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816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市场营销行业的未来展望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4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对市场营销行业的建议与展望</a:t>
            </a:r>
            <a:endParaRPr altLang="en-US" lang="zh-CN"/>
          </a:p>
        </p:txBody>
      </p:sp>
      <p:sp>
        <p:nvSpPr>
          <p:cNvPr id="105844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5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4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5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5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5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4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46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46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关注消费者需求，优化产品与服务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46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加强团队协作，提升营销团队能力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46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深化数字化转型，提高营销效率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47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强化品牌建设，提升品牌影响力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756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8758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4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4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74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775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2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7.5,&quot;width&quot;:940.7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8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89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1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17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2023-12-17T09:30:42Z</dcterms:created>
  <dcterms:modified xsi:type="dcterms:W3CDTF">2023-12-17T09:30:42Z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0fbad9add9034df38caf51e15addc037_21</vt:lpwstr>
  </property>
</Properties>
</file>