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989" r:id="rId1"/>
    <p:sldMasterId id="2147508026" r:id="rId2"/>
  </p:sldMasterIdLst>
  <p:notesMasterIdLst>
    <p:notesMasterId r:id="rId3"/>
  </p:notesMasterIdLst>
  <p:sldIdLst>
    <p:sldId id="11995" r:id="rId4"/>
    <p:sldId id="12000" r:id="rId5"/>
    <p:sldId id="12004" r:id="rId6"/>
    <p:sldId id="12007" r:id="rId7"/>
    <p:sldId id="12013" r:id="rId9"/>
    <p:sldId id="12016" r:id="rId10"/>
    <p:sldId id="12019" r:id="rId11"/>
    <p:sldId id="12022" r:id="rId12"/>
    <p:sldId id="12028" r:id="rId14"/>
    <p:sldId id="12031" r:id="rId15"/>
    <p:sldId id="12034" r:id="rId16"/>
    <p:sldId id="12037" r:id="rId17"/>
    <p:sldId id="12040" r:id="rId18"/>
    <p:sldId id="12046" r:id="rId20"/>
    <p:sldId id="12049" r:id="rId21"/>
    <p:sldId id="12052" r:id="rId22"/>
    <p:sldId id="12055" r:id="rId23"/>
    <p:sldId id="12061" r:id="rId25"/>
    <p:sldId id="12064" r:id="rId26"/>
    <p:sldId id="12067" r:id="rId27"/>
    <p:sldId id="12070" r:id="rId28"/>
    <p:sldId id="12076" r:id="rId30"/>
    <p:sldId id="12079" r:id="rId31"/>
    <p:sldId id="12082" r:id="rId32"/>
    <p:sldId id="12085" r:id="rId33"/>
    <p:sldId id="12088" r:id="rId34"/>
    <p:sldId id="12094" r:id="rId36"/>
    <p:sldId id="12097" r:id="rId37"/>
    <p:sldId id="1210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990" r:id="rId1"/>
    <p:sldLayoutId id="2147507991" r:id="rId2"/>
    <p:sldLayoutId id="2147507992" r:id="rId3"/>
    <p:sldLayoutId id="2147507993" r:id="rId4"/>
    <p:sldLayoutId id="2147507994" r:id="rId5"/>
    <p:sldLayoutId id="2147507995" r:id="rId6"/>
    <p:sldLayoutId id="2147507996" r:id="rId7"/>
    <p:sldLayoutId id="2147507997" r:id="rId8"/>
    <p:sldLayoutId id="2147507998" r:id="rId9"/>
    <p:sldLayoutId id="2147507999" r:id="rId10"/>
    <p:sldLayoutId id="21475080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8027" r:id="rId1"/>
    <p:sldLayoutId id="2147508028" r:id="rId2"/>
    <p:sldLayoutId id="2147508029" r:id="rId3"/>
    <p:sldLayoutId id="2147508030" r:id="rId4"/>
    <p:sldLayoutId id="2147508031" r:id="rId5"/>
    <p:sldLayoutId id="2147508032" r:id="rId6"/>
    <p:sldLayoutId id="2147508033" r:id="rId7"/>
    <p:sldLayoutId id="2147508034" r:id="rId8"/>
    <p:sldLayoutId id="2147508035" r:id="rId9"/>
    <p:sldLayoutId id="2147508036" r:id="rId10"/>
    <p:sldLayoutId id="21475080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tags" Target="../tags/tag305.xml"/><Relationship Id="rId14" Type="http://schemas.openxmlformats.org/officeDocument/2006/relationships/tags" Target="../tags/tag306.xml"/><Relationship Id="rId15" Type="http://schemas.openxmlformats.org/officeDocument/2006/relationships/tags" Target="../tags/tag307.xml"/><Relationship Id="rId16" Type="http://schemas.openxmlformats.org/officeDocument/2006/relationships/tags" Target="../tags/tag308.xml"/><Relationship Id="rId17" Type="http://schemas.openxmlformats.org/officeDocument/2006/relationships/tags" Target="../tags/tag309.xml"/><Relationship Id="rId18" Type="http://schemas.openxmlformats.org/officeDocument/2006/relationships/tags" Target="../tags/tag310.xml"/><Relationship Id="rId19" Type="http://schemas.openxmlformats.org/officeDocument/2006/relationships/tags" Target="../tags/tag311.xml"/><Relationship Id="rId20" Type="http://schemas.openxmlformats.org/officeDocument/2006/relationships/tags" Target="../tags/tag31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tags" Target="../tags/tag340.xml"/><Relationship Id="rId26" Type="http://schemas.openxmlformats.org/officeDocument/2006/relationships/tags" Target="../tags/tag341.xml"/><Relationship Id="rId27" Type="http://schemas.openxmlformats.org/officeDocument/2006/relationships/tags" Target="../tags/tag342.xml"/><Relationship Id="rId28" Type="http://schemas.openxmlformats.org/officeDocument/2006/relationships/tags" Target="../tags/tag343.xml"/><Relationship Id="rId29" Type="http://schemas.openxmlformats.org/officeDocument/2006/relationships/tags" Target="../tags/tag344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企业管理的供应链创新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供应链创新的实践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供应链创新的挑战与对策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企业管理的供应链创新案例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未来企业管理的供应链创新趋势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供应链管理的重要性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供应链对企业运营的影响</a:t>
            </a:r>
            <a:endParaRPr altLang="en-US" lang="zh-CN"/>
          </a:p>
        </p:txBody>
      </p:sp>
      <p:sp>
        <p:nvSpPr>
          <p:cNvPr id="10489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供应链管理能够提高企业客户满意度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供应链管理能够提高企业竞争力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供应链管理能够降低企业成本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供应链管理能够提高企业创新能力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供应链管理对企业发展的作用</a:t>
            </a:r>
            <a:endParaRPr altLang="en-US" lang="zh-CN"/>
          </a:p>
        </p:txBody>
      </p:sp>
      <p:sp>
        <p:nvSpPr>
          <p:cNvPr id="104903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提升客户满意度：通过优化客户服务体验，提高客户满意度和忠诚度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5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增强市场竞争力：通过快速响应市场需求和变化，提高企业市场竞争力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6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促进企业创新：通过供应链管理，推动企业进行产品创新、服务创新和组织创新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6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降低成本：通过优化采购、生产和销售流程，降低企业运营成本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6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提高效率：通过实时数据共享和协同工作，提高企业生产效率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供应链创新的意义</a:t>
            </a:r>
            <a:endParaRPr altLang="en-US" lang="zh-CN"/>
          </a:p>
        </p:txBody>
      </p:sp>
      <p:sp>
        <p:nvSpPr>
          <p:cNvPr id="10491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提升企业竞争力：通过优化供应链管理，降低成本、提高效率，从而增强企业竞争力。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促进企业可持续发展：供应链创新有助于企业实现绿色、环保、可持续的发展，符合现代社会的需求。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增强企业创新能力：供应链创新需要企业不断探索新的管理模式和技术手段，从而推动企业的创新能力提升。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提升客户服务水平：通过优化供应链管理，提高客户满意度和服务质量，从而增强企业的市场竞争力。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供应链创新的实践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供应链信息化</a:t>
            </a:r>
            <a:endParaRPr altLang="en-US" lang="zh-CN"/>
          </a:p>
        </p:txBody>
      </p:sp>
      <p:sp>
        <p:nvSpPr>
          <p:cNvPr id="10492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供应链信息化定义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供应链信息化实施效果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供应链信息化未来发展趋势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供应链信息化应用场景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供应链智能化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供应链智能化的定义和意义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供应链智能化的发展趋势和现状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供应链智能化在企业管理中的应用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供应链智能化对企业和社会的影响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供应链协同化</a:t>
            </a:r>
            <a:endParaRPr altLang="en-US" lang="zh-CN"/>
          </a:p>
        </p:txBody>
      </p:sp>
      <p:sp>
        <p:nvSpPr>
          <p:cNvPr id="104933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供应链协同化的未来发展趋势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4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供应链协同化对企业管理的意义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供应链协同化的实践案例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供应链协同化的定义和重要性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供应链绿色化</a:t>
            </a:r>
            <a:endParaRPr altLang="en-US" lang="zh-CN"/>
          </a:p>
        </p:txBody>
      </p:sp>
      <p:sp>
        <p:nvSpPr>
          <p:cNvPr id="10494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定义：通过减少资源消耗和环境影响，提高供应链的可持续性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实践方法：采用环保材料、优化物流运输、降低库存等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案例分析：某企业通过绿色化供应链管理，实现了资源节约和环境改善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未来趋势：随着环保意识的提高，供应链绿色化将成为企业竞争的新焦点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供应链创新的挑战与对策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83750" lnSpcReduction="10000"/>
          </a:bodyPr>
          <a:p>
            <a:r>
              <a:rPr altLang="en-US" lang="zh-CN"/>
              <a:t>供应链的不稳定性：由于供应链中的各个环节相互依赖，任何一个环节出现问题都可能对整个供应链造成影响。</a:t>
            </a:r>
            <a:endParaRPr altLang="en-US" lang="zh-CN"/>
          </a:p>
          <a:p>
            <a:r>
              <a:rPr altLang="en-US" lang="zh-CN"/>
              <a:t>信息不对称：供应链中的信息传递往往存在不对称的情况，导致供应链中的成员无法准确了解整个供应链的情况。</a:t>
            </a:r>
            <a:endParaRPr altLang="en-US" lang="zh-CN"/>
          </a:p>
          <a:p>
            <a:r>
              <a:rPr altLang="en-US" lang="zh-CN"/>
              <a:t>缺乏协作：供应链中的成员往往缺乏协作，导致供应链的效率低下。</a:t>
            </a:r>
            <a:endParaRPr altLang="en-US" lang="zh-CN"/>
          </a:p>
          <a:p>
            <a:r>
              <a:rPr altLang="en-US" lang="zh-CN"/>
              <a:t>法律法规限制：供应链中的成员可能受到不同国家或地区的法律法规的限制，导致供应链的创新受到限制。  供应链创新的对策</a:t>
            </a:r>
            <a:endParaRPr altLang="en-US" lang="zh-CN"/>
          </a:p>
          <a:p>
            <a:pPr lvl="1"/>
            <a:r>
              <a:rPr altLang="en-US" lang="zh-CN"/>
              <a:t>供应链创新的对策</a:t>
            </a:r>
            <a:endParaRPr altLang="en-US" lang="zh-CN"/>
          </a:p>
          <a:p>
            <a:r>
              <a:rPr altLang="en-US" lang="zh-CN"/>
              <a:t>加强供应链的稳定性：通过加强供应链中的各个环节的稳定性，减少供应链中的风险。</a:t>
            </a:r>
            <a:endParaRPr altLang="en-US" lang="zh-CN"/>
          </a:p>
          <a:p>
            <a:r>
              <a:rPr altLang="en-US" lang="zh-CN"/>
              <a:t>提高信息透明度：通过提高信息透明度，减少信息不对称的情况，提高供应链中的成员对整个供应链的了解。</a:t>
            </a:r>
            <a:endParaRPr altLang="en-US" lang="zh-CN"/>
          </a:p>
          <a:p>
            <a:r>
              <a:rPr altLang="en-US" lang="zh-CN"/>
              <a:t>加强协作：通过加强供应链中的成员之间的协作，提高供应链的效率。</a:t>
            </a:r>
            <a:endParaRPr altLang="en-US" lang="zh-CN"/>
          </a:p>
          <a:p>
            <a:r>
              <a:rPr altLang="en-US" lang="zh-CN"/>
              <a:t>遵守法律法规：通过遵守不同国家或地区的法律法规，减少供应链的创新受到限制的情况。</a:t>
            </a:r>
            <a:endParaRPr altLang="en-US" lang="zh-CN"/>
          </a:p>
        </p:txBody>
      </p:sp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供应链创新面临的挑战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应对供应链创新的对策</a:t>
            </a:r>
            <a:endParaRPr altLang="en-US" lang="zh-CN"/>
          </a:p>
        </p:txBody>
      </p:sp>
      <p:sp>
        <p:nvSpPr>
          <p:cNvPr id="104954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建立供应链战略合作伙伴关系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加强供应链风险管理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推动供应链数字化转型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提升供应链协同效率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提升供应链创新能力的途径</a:t>
            </a:r>
            <a:endParaRPr altLang="en-US" lang="zh-CN"/>
          </a:p>
        </p:txBody>
      </p:sp>
      <p:sp>
        <p:nvSpPr>
          <p:cNvPr id="10495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建立供应链战略合作关系：通过与供应商、生产商、物流商等建立紧密的合作关系，实现资源共享和协同创新。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引入先进技术：采用物联网、大数据、人工智能等先进技术，提高供应链的智能化水平和响应速度。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培养创新人才：加强供应链管理人才的培养和引进，提高企业的创新能力和竞争力。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优化供应链流程：通过流程再造和优化，降低成本、提高效率，实现供应链的持续改进和创新。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2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企业管理的供应链创新案例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案例一：某企业的供应链创新实践</a:t>
            </a:r>
            <a:endParaRPr altLang="en-US" lang="zh-CN"/>
          </a:p>
        </p:txBody>
      </p:sp>
      <p:sp>
        <p:nvSpPr>
          <p:cNvPr id="10496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企业背景与供应链现状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供应链创新目标与策略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具体实施步骤与措施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创新成果与效益分析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案例二：某企业的供应链协同管理案例</a:t>
            </a:r>
            <a:endParaRPr altLang="en-US" lang="zh-CN"/>
          </a:p>
        </p:txBody>
      </p:sp>
      <p:sp>
        <p:nvSpPr>
          <p:cNvPr id="1049748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50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52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54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56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58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60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762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案例背景：介绍该企业的行业背景、供应链现状及面临的问题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6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8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供应链协同管理策略：阐述该企业采取的供应链协同管理策略，如信息共享、协同计划、协同执行等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0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2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实施过程与效果：详细描述该企业实施供应链协同管理的过程，包括实施步骤、遇到的问题及解决方案等，并分析实施后的效果，如成本降低、效率提升等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4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76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经验总结与启示：总结该企业在供应链协同管理方面的成功经验，并分析对其他企业的启示和借鉴意义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8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50000"/>
          </a:bodyPr>
          <a:p>
            <a:r>
              <a:rPr altLang="en-US" lang="zh-CN"/>
              <a:t>企业背景与目标  * 企业名称、主营业务及规模 * 绿色供应链建设的目标与愿景</a:t>
            </a:r>
            <a:endParaRPr altLang="en-US" lang="zh-CN"/>
          </a:p>
          <a:p>
            <a:pPr lvl="1"/>
            <a:r>
              <a:rPr altLang="en-US" lang="zh-CN"/>
              <a:t>* 企业名称、主营业务及规模</a:t>
            </a:r>
            <a:endParaRPr altLang="en-US" lang="zh-CN"/>
          </a:p>
          <a:p>
            <a:pPr lvl="1"/>
            <a:r>
              <a:rPr altLang="en-US" lang="zh-CN"/>
              <a:t>* 绿色供应链建设的目标与愿景</a:t>
            </a:r>
            <a:endParaRPr altLang="en-US" lang="zh-CN"/>
          </a:p>
          <a:p>
            <a:r>
              <a:rPr altLang="en-US" lang="zh-CN"/>
              <a:t>绿色供应链建设方案  * 采购环节的绿色选择：供应商评估、环保材料采购等 * 生产环节的节能减排：生产工艺优化、废弃物减少等 * 物流环节的绿色运输：低碳排放、包装优化等</a:t>
            </a:r>
            <a:endParaRPr altLang="en-US" lang="zh-CN"/>
          </a:p>
          <a:p>
            <a:pPr lvl="1"/>
            <a:r>
              <a:rPr altLang="en-US" lang="zh-CN"/>
              <a:t>* 采购环节的绿色选择：供应商评估、环保材料采购等</a:t>
            </a:r>
            <a:endParaRPr altLang="en-US" lang="zh-CN"/>
          </a:p>
          <a:p>
            <a:pPr lvl="1"/>
            <a:r>
              <a:rPr altLang="en-US" lang="zh-CN"/>
              <a:t>* 生产环节的节能减排：生产工艺优化、废弃物减少等</a:t>
            </a:r>
            <a:endParaRPr altLang="en-US" lang="zh-CN"/>
          </a:p>
          <a:p>
            <a:pPr lvl="1"/>
            <a:r>
              <a:rPr altLang="en-US" lang="zh-CN"/>
              <a:t>* 物流环节的绿色运输：低碳排放、包装优化等</a:t>
            </a:r>
            <a:endParaRPr altLang="en-US" lang="zh-CN"/>
          </a:p>
          <a:p>
            <a:r>
              <a:rPr altLang="en-US" lang="zh-CN"/>
              <a:t>实施过程与挑战  * 实施时间、负责人及关键团队 * 遇到的挑战、解决方案及效果</a:t>
            </a:r>
            <a:endParaRPr altLang="en-US" lang="zh-CN"/>
          </a:p>
          <a:p>
            <a:pPr lvl="1"/>
            <a:r>
              <a:rPr altLang="en-US" lang="zh-CN"/>
              <a:t>* 实施时间、负责人及关键团队</a:t>
            </a:r>
            <a:endParaRPr altLang="en-US" lang="zh-CN"/>
          </a:p>
          <a:p>
            <a:pPr lvl="1"/>
            <a:r>
              <a:rPr altLang="en-US" lang="zh-CN"/>
              <a:t>* 遇到的挑战、解决方案及效果</a:t>
            </a:r>
            <a:endParaRPr altLang="en-US" lang="zh-CN"/>
          </a:p>
          <a:p>
            <a:r>
              <a:rPr altLang="en-US" lang="zh-CN"/>
              <a:t>成果与影响  * 绿色供应链建设的具体成果，如成本降低、碳排放减少等 * 对企业形象、市场竞争力及社会环境的影响</a:t>
            </a:r>
            <a:endParaRPr altLang="en-US" lang="zh-CN"/>
          </a:p>
          <a:p>
            <a:pPr lvl="1"/>
            <a:r>
              <a:rPr altLang="en-US" lang="zh-CN"/>
              <a:t>* 绿色供应链建设的具体成果，如成本降低、碳排放减少等</a:t>
            </a:r>
            <a:endParaRPr altLang="en-US" lang="zh-CN"/>
          </a:p>
          <a:p>
            <a:pPr lvl="1"/>
            <a:r>
              <a:rPr altLang="en-US" lang="zh-CN"/>
              <a:t>* 对企业形象、市场竞争力及社会环境的影响</a:t>
            </a:r>
            <a:endParaRPr altLang="en-US" lang="zh-CN"/>
          </a:p>
          <a:p>
            <a:r>
              <a:rPr altLang="en-US" lang="zh-CN"/>
              <a:t>经验总结与未来计划  * 成功经验、教训总结及推广建议 * 未来在绿色供应链方面的计划和目标</a:t>
            </a:r>
            <a:endParaRPr altLang="en-US" lang="zh-CN"/>
          </a:p>
          <a:p>
            <a:pPr lvl="1"/>
            <a:r>
              <a:rPr altLang="en-US" lang="zh-CN"/>
              <a:t>* 成功经验、教训总结及推广建议</a:t>
            </a:r>
            <a:endParaRPr altLang="en-US" lang="zh-CN"/>
          </a:p>
          <a:p>
            <a:pPr lvl="1"/>
            <a:r>
              <a:rPr altLang="en-US" lang="zh-CN"/>
              <a:t>* 未来在绿色供应链方面的计划和目标</a:t>
            </a:r>
            <a:endParaRPr altLang="en-US" lang="zh-CN"/>
          </a:p>
        </p:txBody>
      </p:sp>
      <p:sp>
        <p:nvSpPr>
          <p:cNvPr id="10498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案例三：某企业的绿色供应链建设案例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未来企业管理的供应链创新趋势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供应链数字化趋势</a:t>
            </a:r>
            <a:endParaRPr altLang="en-US" lang="zh-CN"/>
          </a:p>
        </p:txBody>
      </p:sp>
      <p:sp>
        <p:nvSpPr>
          <p:cNvPr id="104991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数字化供应链管理：通过数字化技术实现供应链的透明化、可视化和智能化，提高供应链的效率和响应速度。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供应链协同：通过数字化技术实现供应链各环节的协同和信息共享，提高供应链的协同效率和响应速度。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供应链预测与计划：通过数字化技术实现供应链的预测和计划，提高供应链的计划性和灵活性，减少库存和缺货现象。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供应链风险管理：通过数字化技术实现供应链的风险管理，提高供应链的稳定性和可靠性，减少风险损失。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供应链智能化趋势</a:t>
            </a:r>
            <a:endParaRPr altLang="en-US" lang="zh-CN"/>
          </a:p>
        </p:txBody>
      </p:sp>
      <p:sp>
        <p:nvSpPr>
          <p:cNvPr id="10499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供应链协同与信息共享的智能化发展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供应链管理系统的智能化升级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人工智能在供应链管理中的应用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智能化供应链管理对未来企业的影响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供应链协同化趋势</a:t>
            </a:r>
            <a:endParaRPr altLang="en-US" lang="zh-CN"/>
          </a:p>
        </p:txBody>
      </p:sp>
      <p:sp>
        <p:nvSpPr>
          <p:cNvPr id="1050038" name="圆角矩形 3"/>
          <p:cNvSpPr/>
          <p:nvPr>
            <p:custDataLst>
              <p:tags r:id="rId1"/>
            </p:custDataLst>
          </p:nvPr>
        </p:nvSpPr>
        <p:spPr>
          <a:xfrm>
            <a:off x="804630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正文"/>
          <p:cNvSpPr txBox="1"/>
          <p:nvPr>
            <p:custDataLst>
              <p:tags r:id="rId2"/>
            </p:custDataLst>
          </p:nvPr>
        </p:nvSpPr>
        <p:spPr>
          <a:xfrm>
            <a:off x="1248529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供应链协同化定义：指企业间通过信息共享、资源整合、业务协同等方式，实现供应链整体效率和效益的提升。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42" name="标题"/>
          <p:cNvSpPr txBox="1"/>
          <p:nvPr>
            <p:custDataLst>
              <p:tags r:id="rId3"/>
            </p:custDataLst>
          </p:nvPr>
        </p:nvSpPr>
        <p:spPr>
          <a:xfrm>
            <a:off x="1248529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4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412170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46" name="圆角矩形 7"/>
          <p:cNvSpPr/>
          <p:nvPr>
            <p:custDataLst>
              <p:tags r:id="rId5"/>
            </p:custDataLst>
          </p:nvPr>
        </p:nvSpPr>
        <p:spPr>
          <a:xfrm>
            <a:off x="6762024" y="1578743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正文"/>
          <p:cNvSpPr txBox="1"/>
          <p:nvPr>
            <p:custDataLst>
              <p:tags r:id="rId6"/>
            </p:custDataLst>
          </p:nvPr>
        </p:nvSpPr>
        <p:spPr>
          <a:xfrm>
            <a:off x="7200843" y="2485593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供应链协同化背景：随着全球化和互联网技术的发展，企业间的竞争已经从单一企业之间的竞争转变为供应链之间的竞争。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0" name="标题"/>
          <p:cNvSpPr txBox="1"/>
          <p:nvPr>
            <p:custDataLst>
              <p:tags r:id="rId7"/>
            </p:custDataLst>
          </p:nvPr>
        </p:nvSpPr>
        <p:spPr>
          <a:xfrm>
            <a:off x="7200843" y="2022008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5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64484" y="2311590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54" name="圆角矩形 10"/>
          <p:cNvSpPr/>
          <p:nvPr>
            <p:custDataLst>
              <p:tags r:id="rId9"/>
            </p:custDataLst>
          </p:nvPr>
        </p:nvSpPr>
        <p:spPr>
          <a:xfrm>
            <a:off x="804630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正文"/>
          <p:cNvSpPr txBox="1"/>
          <p:nvPr>
            <p:custDataLst>
              <p:tags r:id="rId10"/>
            </p:custDataLst>
          </p:nvPr>
        </p:nvSpPr>
        <p:spPr>
          <a:xfrm>
            <a:off x="1248529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供应链协同化趋势：未来，企业将更加注重供应链的协同化，通过跨企业、跨地域、跨行业的协同，实现供应链整体效率和效益的提升。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58" name="标题"/>
          <p:cNvSpPr txBox="1"/>
          <p:nvPr>
            <p:custDataLst>
              <p:tags r:id="rId11"/>
            </p:custDataLst>
          </p:nvPr>
        </p:nvSpPr>
        <p:spPr>
          <a:xfrm>
            <a:off x="1248529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412170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50062" name="圆角矩形 9"/>
          <p:cNvSpPr/>
          <p:nvPr>
            <p:custDataLst>
              <p:tags r:id="rId13"/>
            </p:custDataLst>
          </p:nvPr>
        </p:nvSpPr>
        <p:spPr>
          <a:xfrm>
            <a:off x="6756944" y="4061785"/>
            <a:ext cx="4815576" cy="2100107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正文"/>
          <p:cNvSpPr txBox="1"/>
          <p:nvPr>
            <p:custDataLst>
              <p:tags r:id="rId14"/>
            </p:custDataLst>
          </p:nvPr>
        </p:nvSpPr>
        <p:spPr>
          <a:xfrm>
            <a:off x="7200843" y="4968635"/>
            <a:ext cx="4377392" cy="1192622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供应链协同化挑战：实现供应链协同化需要克服信息不对称、资源整合难度大、业务协同难度大等挑战。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066" name="标题"/>
          <p:cNvSpPr txBox="1"/>
          <p:nvPr>
            <p:custDataLst>
              <p:tags r:id="rId15"/>
            </p:custDataLst>
          </p:nvPr>
        </p:nvSpPr>
        <p:spPr>
          <a:xfrm>
            <a:off x="7200843" y="4505049"/>
            <a:ext cx="3577866" cy="45279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06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64484" y="4794631"/>
            <a:ext cx="794446" cy="401986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供应链绿色化趋势</a:t>
            </a:r>
            <a:endParaRPr altLang="en-US" lang="zh-CN"/>
          </a:p>
        </p:txBody>
      </p:sp>
      <p:sp>
        <p:nvSpPr>
          <p:cNvPr id="10501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环保意识的提高：企业越来越注重环保和可持续发展，推动供应链绿色化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绿色供应链实践：企业开始实践绿色供应链管理，采用环保材料、减少浪费等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绿色供应链技术：随着技术的发展，越来越多的绿色供应链技术被应用于企业管理中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政策法规的推动：政府对环保的要求越来越高，政策法规推动供应链绿色化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对企业管理的供应链创新的总结</a:t>
            </a:r>
            <a:endParaRPr altLang="en-US" lang="zh-CN"/>
          </a:p>
        </p:txBody>
      </p:sp>
      <p:sp>
        <p:nvSpPr>
          <p:cNvPr id="10502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供应链创新的重要性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未来供应链创新的发展方向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供应链创新对企业管理的意义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供应链创新的主要内容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对未来企业管理的供应链创新的展望</a:t>
            </a:r>
            <a:endParaRPr altLang="en-US" lang="zh-CN"/>
          </a:p>
        </p:txBody>
      </p:sp>
      <p:sp>
        <p:nvSpPr>
          <p:cNvPr id="10503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供应链数字化：利用大数据、人工智能等技术提升供应链的透明度和预测性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供应链绿色化：推广环保理念，采用可持续的生产和运输方式，降低对环境的影响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供应链全球化：加强国际合作，建立全球化的供应链网络，应对全球市场的挑战和机遇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供应链智能化：通过智能算法和自动化设备实现供应链的自主决策和优化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3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2023-12-19T13:23:56Z</dcterms:created>
  <dcterms:modified xsi:type="dcterms:W3CDTF">2023-12-19T13:23:56Z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e722093d4099434281c0b92d117986df_23</vt:lpwstr>
  </property>
</Properties>
</file>