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  <p:sldMasterId id="2147483679" r:id="rId4"/>
    <p:sldMasterId id="2147483698" r:id="rId5"/>
    <p:sldMasterId id="2147483717" r:id="rId6"/>
  </p:sldMasterIdLst>
  <p:notesMasterIdLst>
    <p:notesMasterId r:id="rId7"/>
  </p:notesMasterIdLst>
  <p:sldIdLst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slide" Target="slides/slide12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3.xml" /><Relationship Id="rId21" Type="http://schemas.openxmlformats.org/officeDocument/2006/relationships/slide" Target="slides/slide14.xml" /><Relationship Id="rId22" Type="http://schemas.openxmlformats.org/officeDocument/2006/relationships/slide" Target="slides/slide15.xml" /><Relationship Id="rId23" Type="http://schemas.openxmlformats.org/officeDocument/2006/relationships/slide" Target="slides/slide16.xml" /><Relationship Id="rId24" Type="http://schemas.openxmlformats.org/officeDocument/2006/relationships/slide" Target="slides/slide17.xml" /><Relationship Id="rId25" Type="http://schemas.openxmlformats.org/officeDocument/2006/relationships/slide" Target="slides/slide18.xml" /><Relationship Id="rId26" Type="http://schemas.openxmlformats.org/officeDocument/2006/relationships/slide" Target="slides/slide19.xml" /><Relationship Id="rId27" Type="http://schemas.openxmlformats.org/officeDocument/2006/relationships/tags" Target="tags/tag1040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2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Master" Target="slideMasters/slideMaster3.xml" /><Relationship Id="rId5" Type="http://schemas.openxmlformats.org/officeDocument/2006/relationships/slideMaster" Target="slideMasters/slideMaster4.xml" /><Relationship Id="rId6" Type="http://schemas.openxmlformats.org/officeDocument/2006/relationships/slideMaster" Target="slideMasters/slideMaster5.xml" /><Relationship Id="rId7" Type="http://schemas.openxmlformats.org/officeDocument/2006/relationships/notesMaster" Target="notesMasters/notes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B18F8-DAE5-43F5-8A32-22E68E3D74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2.xml" /><Relationship Id="rId11" Type="http://schemas.openxmlformats.org/officeDocument/2006/relationships/tags" Target="../tags/tag73.xml" /><Relationship Id="rId12" Type="http://schemas.openxmlformats.org/officeDocument/2006/relationships/tags" Target="../tags/tag74.xml" /><Relationship Id="rId13" Type="http://schemas.openxmlformats.org/officeDocument/2006/relationships/tags" Target="../tags/tag75.xml" /><Relationship Id="rId14" Type="http://schemas.openxmlformats.org/officeDocument/2006/relationships/tags" Target="../tags/tag76.xml" /><Relationship Id="rId15" Type="http://schemas.openxmlformats.org/officeDocument/2006/relationships/image" Target="../media/image1.png" /><Relationship Id="rId16" Type="http://schemas.openxmlformats.org/officeDocument/2006/relationships/tags" Target="../tags/tag77.xml" /><Relationship Id="rId17" Type="http://schemas.openxmlformats.org/officeDocument/2006/relationships/image" Target="../media/image2.png" /><Relationship Id="rId18" Type="http://schemas.openxmlformats.org/officeDocument/2006/relationships/tags" Target="../tags/tag78.xml" /><Relationship Id="rId19" Type="http://schemas.openxmlformats.org/officeDocument/2006/relationships/tags" Target="../tags/tag79.xml" /><Relationship Id="rId2" Type="http://schemas.openxmlformats.org/officeDocument/2006/relationships/tags" Target="../tags/tag64.xml" /><Relationship Id="rId20" Type="http://schemas.openxmlformats.org/officeDocument/2006/relationships/tags" Target="../tags/tag80.xml" /><Relationship Id="rId21" Type="http://schemas.openxmlformats.org/officeDocument/2006/relationships/tags" Target="../tags/tag81.xml" /><Relationship Id="rId22" Type="http://schemas.openxmlformats.org/officeDocument/2006/relationships/tags" Target="../tags/tag82.xml" /><Relationship Id="rId23" Type="http://schemas.openxmlformats.org/officeDocument/2006/relationships/tags" Target="../tags/tag83.xml" /><Relationship Id="rId24" Type="http://schemas.openxmlformats.org/officeDocument/2006/relationships/tags" Target="../tags/tag84.xml" /><Relationship Id="rId25" Type="http://schemas.openxmlformats.org/officeDocument/2006/relationships/tags" Target="../tags/tag85.xml" /><Relationship Id="rId26" Type="http://schemas.openxmlformats.org/officeDocument/2006/relationships/slideMaster" Target="../slideMasters/slideMaster2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Relationship Id="rId6" Type="http://schemas.openxmlformats.org/officeDocument/2006/relationships/tags" Target="../tags/tag68.xml" /><Relationship Id="rId7" Type="http://schemas.openxmlformats.org/officeDocument/2006/relationships/tags" Target="../tags/tag69.xml" /><Relationship Id="rId8" Type="http://schemas.openxmlformats.org/officeDocument/2006/relationships/tags" Target="../tags/tag70.xml" /><Relationship Id="rId9" Type="http://schemas.openxmlformats.org/officeDocument/2006/relationships/tags" Target="../tags/tag7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6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1.xml" /><Relationship Id="rId10" Type="http://schemas.openxmlformats.org/officeDocument/2006/relationships/tags" Target="../tags/tag100.xml" /><Relationship Id="rId11" Type="http://schemas.openxmlformats.org/officeDocument/2006/relationships/tags" Target="../tags/tag101.xml" /><Relationship Id="rId12" Type="http://schemas.openxmlformats.org/officeDocument/2006/relationships/tags" Target="../tags/tag102.xml" /><Relationship Id="rId13" Type="http://schemas.openxmlformats.org/officeDocument/2006/relationships/tags" Target="../tags/tag103.xml" /><Relationship Id="rId14" Type="http://schemas.openxmlformats.org/officeDocument/2006/relationships/tags" Target="../tags/tag104.xml" /><Relationship Id="rId15" Type="http://schemas.openxmlformats.org/officeDocument/2006/relationships/tags" Target="../tags/tag105.xml" /><Relationship Id="rId16" Type="http://schemas.openxmlformats.org/officeDocument/2006/relationships/image" Target="../media/image1.png" /><Relationship Id="rId17" Type="http://schemas.openxmlformats.org/officeDocument/2006/relationships/tags" Target="../tags/tag106.xml" /><Relationship Id="rId18" Type="http://schemas.openxmlformats.org/officeDocument/2006/relationships/image" Target="../media/image2.png" /><Relationship Id="rId19" Type="http://schemas.openxmlformats.org/officeDocument/2006/relationships/tags" Target="../tags/tag107.xml" /><Relationship Id="rId2" Type="http://schemas.openxmlformats.org/officeDocument/2006/relationships/tags" Target="../tags/tag92.xml" /><Relationship Id="rId20" Type="http://schemas.openxmlformats.org/officeDocument/2006/relationships/tags" Target="../tags/tag108.xml" /><Relationship Id="rId21" Type="http://schemas.openxmlformats.org/officeDocument/2006/relationships/tags" Target="../tags/tag109.xml" /><Relationship Id="rId22" Type="http://schemas.openxmlformats.org/officeDocument/2006/relationships/tags" Target="../tags/tag110.xml" /><Relationship Id="rId23" Type="http://schemas.openxmlformats.org/officeDocument/2006/relationships/slideMaster" Target="../slideMasters/slideMaster2.xml" /><Relationship Id="rId3" Type="http://schemas.openxmlformats.org/officeDocument/2006/relationships/tags" Target="../tags/tag93.xml" /><Relationship Id="rId4" Type="http://schemas.openxmlformats.org/officeDocument/2006/relationships/tags" Target="../tags/tag94.xml" /><Relationship Id="rId5" Type="http://schemas.openxmlformats.org/officeDocument/2006/relationships/tags" Target="../tags/tag95.xml" /><Relationship Id="rId6" Type="http://schemas.openxmlformats.org/officeDocument/2006/relationships/tags" Target="../tags/tag96.xml" /><Relationship Id="rId7" Type="http://schemas.openxmlformats.org/officeDocument/2006/relationships/tags" Target="../tags/tag97.xml" /><Relationship Id="rId8" Type="http://schemas.openxmlformats.org/officeDocument/2006/relationships/tags" Target="../tags/tag98.xml" /><Relationship Id="rId9" Type="http://schemas.openxmlformats.org/officeDocument/2006/relationships/tags" Target="../tags/tag99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tags" Target="../tags/tag114.xml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tags" Target="../tags/tag123.xml" /><Relationship Id="rId8" Type="http://schemas.openxmlformats.org/officeDocument/2006/relationships/tags" Target="../tags/tag124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6.xml" /><Relationship Id="rId2" Type="http://schemas.openxmlformats.org/officeDocument/2006/relationships/tags" Target="../tags/tag137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2.xml" /><Relationship Id="rId2" Type="http://schemas.openxmlformats.org/officeDocument/2006/relationships/tags" Target="../tags/tag143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7.xml" /><Relationship Id="rId2" Type="http://schemas.openxmlformats.org/officeDocument/2006/relationships/tags" Target="../tags/tag148.xml" /><Relationship Id="rId3" Type="http://schemas.openxmlformats.org/officeDocument/2006/relationships/tags" Target="../tags/tag149.xml" /><Relationship Id="rId4" Type="http://schemas.openxmlformats.org/officeDocument/2006/relationships/tags" Target="../tags/tag150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image" Target="../media/image2.png" /><Relationship Id="rId19" Type="http://schemas.openxmlformats.org/officeDocument/2006/relationships/tags" Target="../tags/tag168.xml" /><Relationship Id="rId2" Type="http://schemas.openxmlformats.org/officeDocument/2006/relationships/tags" Target="../tags/tag152.xml" /><Relationship Id="rId20" Type="http://schemas.openxmlformats.org/officeDocument/2006/relationships/image" Target="../media/image3.png" /><Relationship Id="rId21" Type="http://schemas.openxmlformats.org/officeDocument/2006/relationships/tags" Target="../tags/tag169.xml" /><Relationship Id="rId22" Type="http://schemas.openxmlformats.org/officeDocument/2006/relationships/tags" Target="../tags/tag170.xml" /><Relationship Id="rId23" Type="http://schemas.openxmlformats.org/officeDocument/2006/relationships/tags" Target="../tags/tag171.xml" /><Relationship Id="rId24" Type="http://schemas.openxmlformats.org/officeDocument/2006/relationships/tags" Target="../tags/tag172.xml" /><Relationship Id="rId25" Type="http://schemas.openxmlformats.org/officeDocument/2006/relationships/slideMaster" Target="../slideMasters/slideMaster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tags" Target="../tags/tag155.xml" /><Relationship Id="rId6" Type="http://schemas.openxmlformats.org/officeDocument/2006/relationships/tags" Target="../tags/tag156.xml" /><Relationship Id="rId7" Type="http://schemas.openxmlformats.org/officeDocument/2006/relationships/tags" Target="../tags/tag157.xml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3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tags" Target="../tags/tag176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tags" Target="../tags/tag181.xml" /><Relationship Id="rId6" Type="http://schemas.openxmlformats.org/officeDocument/2006/relationships/tags" Target="../tags/tag182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3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tags" Target="../tags/tag186.xml" /><Relationship Id="rId5" Type="http://schemas.openxmlformats.org/officeDocument/2006/relationships/tags" Target="../tags/tag187.xml" /><Relationship Id="rId6" Type="http://schemas.openxmlformats.org/officeDocument/2006/relationships/tags" Target="../tags/tag188.xml" /><Relationship Id="rId7" Type="http://schemas.openxmlformats.org/officeDocument/2006/relationships/tags" Target="../tags/tag189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0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Relationship Id="rId6" Type="http://schemas.openxmlformats.org/officeDocument/2006/relationships/tags" Target="../tags/tag195.xml" /><Relationship Id="rId7" Type="http://schemas.openxmlformats.org/officeDocument/2006/relationships/tags" Target="../tags/tag196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7.xml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205.xml" /><Relationship Id="rId3" Type="http://schemas.openxmlformats.org/officeDocument/2006/relationships/tags" Target="../tags/tag206.xml" /><Relationship Id="rId4" Type="http://schemas.openxmlformats.org/officeDocument/2006/relationships/tags" Target="../tags/tag207.xml" /><Relationship Id="rId5" Type="http://schemas.openxmlformats.org/officeDocument/2006/relationships/tags" Target="../tags/tag208.xml" /><Relationship Id="rId6" Type="http://schemas.openxmlformats.org/officeDocument/2006/relationships/tags" Target="../tags/tag209.xml" /><Relationship Id="rId7" Type="http://schemas.openxmlformats.org/officeDocument/2006/relationships/tags" Target="../tags/tag210.xml" /><Relationship Id="rId8" Type="http://schemas.openxmlformats.org/officeDocument/2006/relationships/tags" Target="../tags/tag211.xml" /><Relationship Id="rId9" Type="http://schemas.openxmlformats.org/officeDocument/2006/relationships/tags" Target="../tags/tag21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3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tags" Target="../tags/tag216.xml" /><Relationship Id="rId5" Type="http://schemas.openxmlformats.org/officeDocument/2006/relationships/tags" Target="../tags/tag217.xml" /><Relationship Id="rId6" Type="http://schemas.openxmlformats.org/officeDocument/2006/relationships/tags" Target="../tags/tag218.xml" /><Relationship Id="rId7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4.xml" /><Relationship Id="rId10" Type="http://schemas.openxmlformats.org/officeDocument/2006/relationships/tags" Target="../tags/tag233.xml" /><Relationship Id="rId11" Type="http://schemas.openxmlformats.org/officeDocument/2006/relationships/tags" Target="../tags/tag234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image" Target="../media/image1.png" /><Relationship Id="rId16" Type="http://schemas.openxmlformats.org/officeDocument/2006/relationships/tags" Target="../tags/tag238.xml" /><Relationship Id="rId17" Type="http://schemas.openxmlformats.org/officeDocument/2006/relationships/image" Target="../media/image2.png" /><Relationship Id="rId18" Type="http://schemas.openxmlformats.org/officeDocument/2006/relationships/tags" Target="../tags/tag239.xml" /><Relationship Id="rId19" Type="http://schemas.openxmlformats.org/officeDocument/2006/relationships/tags" Target="../tags/tag240.xml" /><Relationship Id="rId2" Type="http://schemas.openxmlformats.org/officeDocument/2006/relationships/tags" Target="../tags/tag225.xml" /><Relationship Id="rId20" Type="http://schemas.openxmlformats.org/officeDocument/2006/relationships/tags" Target="../tags/tag241.xml" /><Relationship Id="rId21" Type="http://schemas.openxmlformats.org/officeDocument/2006/relationships/tags" Target="../tags/tag242.xml" /><Relationship Id="rId22" Type="http://schemas.openxmlformats.org/officeDocument/2006/relationships/tags" Target="../tags/tag243.xml" /><Relationship Id="rId23" Type="http://schemas.openxmlformats.org/officeDocument/2006/relationships/tags" Target="../tags/tag244.xml" /><Relationship Id="rId24" Type="http://schemas.openxmlformats.org/officeDocument/2006/relationships/tags" Target="../tags/tag245.xml" /><Relationship Id="rId25" Type="http://schemas.openxmlformats.org/officeDocument/2006/relationships/tags" Target="../tags/tag246.xml" /><Relationship Id="rId26" Type="http://schemas.openxmlformats.org/officeDocument/2006/relationships/slideMaster" Target="../slideMasters/slideMaster3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Relationship Id="rId7" Type="http://schemas.openxmlformats.org/officeDocument/2006/relationships/tags" Target="../tags/tag230.xml" /><Relationship Id="rId8" Type="http://schemas.openxmlformats.org/officeDocument/2006/relationships/tags" Target="../tags/tag231.xml" /><Relationship Id="rId9" Type="http://schemas.openxmlformats.org/officeDocument/2006/relationships/tags" Target="../tags/tag23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7.xml" /><Relationship Id="rId2" Type="http://schemas.openxmlformats.org/officeDocument/2006/relationships/tags" Target="../tags/tag248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2.xml" /><Relationship Id="rId10" Type="http://schemas.openxmlformats.org/officeDocument/2006/relationships/tags" Target="../tags/tag261.xml" /><Relationship Id="rId11" Type="http://schemas.openxmlformats.org/officeDocument/2006/relationships/tags" Target="../tags/tag262.xml" /><Relationship Id="rId12" Type="http://schemas.openxmlformats.org/officeDocument/2006/relationships/tags" Target="../tags/tag263.xml" /><Relationship Id="rId13" Type="http://schemas.openxmlformats.org/officeDocument/2006/relationships/tags" Target="../tags/tag264.xml" /><Relationship Id="rId14" Type="http://schemas.openxmlformats.org/officeDocument/2006/relationships/tags" Target="../tags/tag265.xml" /><Relationship Id="rId15" Type="http://schemas.openxmlformats.org/officeDocument/2006/relationships/tags" Target="../tags/tag266.xml" /><Relationship Id="rId16" Type="http://schemas.openxmlformats.org/officeDocument/2006/relationships/image" Target="../media/image1.png" /><Relationship Id="rId17" Type="http://schemas.openxmlformats.org/officeDocument/2006/relationships/tags" Target="../tags/tag267.xml" /><Relationship Id="rId18" Type="http://schemas.openxmlformats.org/officeDocument/2006/relationships/image" Target="../media/image2.png" /><Relationship Id="rId19" Type="http://schemas.openxmlformats.org/officeDocument/2006/relationships/tags" Target="../tags/tag268.xml" /><Relationship Id="rId2" Type="http://schemas.openxmlformats.org/officeDocument/2006/relationships/tags" Target="../tags/tag253.xml" /><Relationship Id="rId20" Type="http://schemas.openxmlformats.org/officeDocument/2006/relationships/tags" Target="../tags/tag269.xml" /><Relationship Id="rId21" Type="http://schemas.openxmlformats.org/officeDocument/2006/relationships/tags" Target="../tags/tag270.xml" /><Relationship Id="rId22" Type="http://schemas.openxmlformats.org/officeDocument/2006/relationships/tags" Target="../tags/tag271.xml" /><Relationship Id="rId23" Type="http://schemas.openxmlformats.org/officeDocument/2006/relationships/slideMaster" Target="../slideMasters/slideMaster3.xml" /><Relationship Id="rId3" Type="http://schemas.openxmlformats.org/officeDocument/2006/relationships/tags" Target="../tags/tag254.xml" /><Relationship Id="rId4" Type="http://schemas.openxmlformats.org/officeDocument/2006/relationships/tags" Target="../tags/tag255.xml" /><Relationship Id="rId5" Type="http://schemas.openxmlformats.org/officeDocument/2006/relationships/tags" Target="../tags/tag256.xml" /><Relationship Id="rId6" Type="http://schemas.openxmlformats.org/officeDocument/2006/relationships/tags" Target="../tags/tag257.xml" /><Relationship Id="rId7" Type="http://schemas.openxmlformats.org/officeDocument/2006/relationships/tags" Target="../tags/tag258.xml" /><Relationship Id="rId8" Type="http://schemas.openxmlformats.org/officeDocument/2006/relationships/tags" Target="../tags/tag259.xml" /><Relationship Id="rId9" Type="http://schemas.openxmlformats.org/officeDocument/2006/relationships/tags" Target="../tags/tag260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2.xml" /><Relationship Id="rId2" Type="http://schemas.openxmlformats.org/officeDocument/2006/relationships/tags" Target="../tags/tag273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tags" Target="../tags/tag277.xml" /><Relationship Id="rId7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8.xml" /><Relationship Id="rId2" Type="http://schemas.openxmlformats.org/officeDocument/2006/relationships/tags" Target="../tags/tag279.x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tags" Target="../tags/tag282.xml" /><Relationship Id="rId6" Type="http://schemas.openxmlformats.org/officeDocument/2006/relationships/tags" Target="../tags/tag283.xml" /><Relationship Id="rId7" Type="http://schemas.openxmlformats.org/officeDocument/2006/relationships/tags" Target="../tags/tag284.xml" /><Relationship Id="rId8" Type="http://schemas.openxmlformats.org/officeDocument/2006/relationships/tags" Target="../tags/tag285.xml" /><Relationship Id="rId9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86.xml" /><Relationship Id="rId2" Type="http://schemas.openxmlformats.org/officeDocument/2006/relationships/tags" Target="../tags/tag287.xml" /><Relationship Id="rId3" Type="http://schemas.openxmlformats.org/officeDocument/2006/relationships/tags" Target="../tags/tag288.xml" /><Relationship Id="rId4" Type="http://schemas.openxmlformats.org/officeDocument/2006/relationships/tags" Target="../tags/tag289.xml" /><Relationship Id="rId5" Type="http://schemas.openxmlformats.org/officeDocument/2006/relationships/tags" Target="../tags/tag290.xml" /><Relationship Id="rId6" Type="http://schemas.openxmlformats.org/officeDocument/2006/relationships/tags" Target="../tags/tag291.xml" /><Relationship Id="rId7" Type="http://schemas.openxmlformats.org/officeDocument/2006/relationships/tags" Target="../tags/tag292.xml" /><Relationship Id="rId8" Type="http://schemas.openxmlformats.org/officeDocument/2006/relationships/tags" Target="../tags/tag293.xml" /><Relationship Id="rId9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4.xml" /><Relationship Id="rId2" Type="http://schemas.openxmlformats.org/officeDocument/2006/relationships/tags" Target="../tags/tag295.xml" /><Relationship Id="rId3" Type="http://schemas.openxmlformats.org/officeDocument/2006/relationships/tags" Target="../tags/tag296.xml" /><Relationship Id="rId4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7.xml" /><Relationship Id="rId2" Type="http://schemas.openxmlformats.org/officeDocument/2006/relationships/tags" Target="../tags/tag298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slideMaster" Target="../slideMasters/slideMaster3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3.xml" /><Relationship Id="rId2" Type="http://schemas.openxmlformats.org/officeDocument/2006/relationships/tags" Target="../tags/tag304.xml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Relationship Id="rId6" Type="http://schemas.openxmlformats.org/officeDocument/2006/relationships/slideMaster" Target="../slideMasters/slideMaster3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8.xml" /><Relationship Id="rId2" Type="http://schemas.openxmlformats.org/officeDocument/2006/relationships/tags" Target="../tags/tag309.xml" /><Relationship Id="rId3" Type="http://schemas.openxmlformats.org/officeDocument/2006/relationships/tags" Target="../tags/tag310.xml" /><Relationship Id="rId4" Type="http://schemas.openxmlformats.org/officeDocument/2006/relationships/tags" Target="../tags/tag311.xml" /><Relationship Id="rId5" Type="http://schemas.openxmlformats.org/officeDocument/2006/relationships/slideMaster" Target="../slideMasters/slideMaster3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12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13" Type="http://schemas.openxmlformats.org/officeDocument/2006/relationships/tags" Target="../tags/tag324.xml" /><Relationship Id="rId14" Type="http://schemas.openxmlformats.org/officeDocument/2006/relationships/tags" Target="../tags/tag325.xml" /><Relationship Id="rId15" Type="http://schemas.openxmlformats.org/officeDocument/2006/relationships/tags" Target="../tags/tag326.xml" /><Relationship Id="rId16" Type="http://schemas.openxmlformats.org/officeDocument/2006/relationships/tags" Target="../tags/tag327.xml" /><Relationship Id="rId17" Type="http://schemas.openxmlformats.org/officeDocument/2006/relationships/tags" Target="../tags/tag328.xml" /><Relationship Id="rId18" Type="http://schemas.openxmlformats.org/officeDocument/2006/relationships/image" Target="../media/image2.png" /><Relationship Id="rId19" Type="http://schemas.openxmlformats.org/officeDocument/2006/relationships/tags" Target="../tags/tag329.xml" /><Relationship Id="rId2" Type="http://schemas.openxmlformats.org/officeDocument/2006/relationships/tags" Target="../tags/tag313.xml" /><Relationship Id="rId20" Type="http://schemas.openxmlformats.org/officeDocument/2006/relationships/image" Target="../media/image3.png" /><Relationship Id="rId21" Type="http://schemas.openxmlformats.org/officeDocument/2006/relationships/tags" Target="../tags/tag330.xml" /><Relationship Id="rId22" Type="http://schemas.openxmlformats.org/officeDocument/2006/relationships/tags" Target="../tags/tag331.xml" /><Relationship Id="rId23" Type="http://schemas.openxmlformats.org/officeDocument/2006/relationships/tags" Target="../tags/tag332.xml" /><Relationship Id="rId24" Type="http://schemas.openxmlformats.org/officeDocument/2006/relationships/tags" Target="../tags/tag333.xml" /><Relationship Id="rId25" Type="http://schemas.openxmlformats.org/officeDocument/2006/relationships/slideMaster" Target="../slideMasters/slideMaster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4.xml" /><Relationship Id="rId2" Type="http://schemas.openxmlformats.org/officeDocument/2006/relationships/tags" Target="../tags/tag335.xml" /><Relationship Id="rId3" Type="http://schemas.openxmlformats.org/officeDocument/2006/relationships/tags" Target="../tags/tag336.xml" /><Relationship Id="rId4" Type="http://schemas.openxmlformats.org/officeDocument/2006/relationships/tags" Target="../tags/tag337.xml" /><Relationship Id="rId5" Type="http://schemas.openxmlformats.org/officeDocument/2006/relationships/slideMaster" Target="../slideMasters/slideMaster3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38.xml" /><Relationship Id="rId2" Type="http://schemas.openxmlformats.org/officeDocument/2006/relationships/tags" Target="../tags/tag339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Relationship Id="rId7" Type="http://schemas.openxmlformats.org/officeDocument/2006/relationships/slideMaster" Target="../slideMasters/slideMaster3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4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slideMaster" Target="../slideMasters/slideMaster3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1.xml" /><Relationship Id="rId2" Type="http://schemas.openxmlformats.org/officeDocument/2006/relationships/tags" Target="../tags/tag352.xml" /><Relationship Id="rId3" Type="http://schemas.openxmlformats.org/officeDocument/2006/relationships/tags" Target="../tags/tag353.xml" /><Relationship Id="rId4" Type="http://schemas.openxmlformats.org/officeDocument/2006/relationships/tags" Target="../tags/tag354.xml" /><Relationship Id="rId5" Type="http://schemas.openxmlformats.org/officeDocument/2006/relationships/tags" Target="../tags/tag355.xml" /><Relationship Id="rId6" Type="http://schemas.openxmlformats.org/officeDocument/2006/relationships/tags" Target="../tags/tag356.xml" /><Relationship Id="rId7" Type="http://schemas.openxmlformats.org/officeDocument/2006/relationships/tags" Target="../tags/tag357.xml" /><Relationship Id="rId8" Type="http://schemas.openxmlformats.org/officeDocument/2006/relationships/slideMaster" Target="../slideMasters/slideMaster3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8.xml" /><Relationship Id="rId2" Type="http://schemas.openxmlformats.org/officeDocument/2006/relationships/tags" Target="../tags/tag359.xml" /><Relationship Id="rId3" Type="http://schemas.openxmlformats.org/officeDocument/2006/relationships/tags" Target="../tags/tag360.xml" /><Relationship Id="rId4" Type="http://schemas.openxmlformats.org/officeDocument/2006/relationships/tags" Target="../tags/tag361.xml" /><Relationship Id="rId5" Type="http://schemas.openxmlformats.org/officeDocument/2006/relationships/tags" Target="../tags/tag362.xml" /><Relationship Id="rId6" Type="http://schemas.openxmlformats.org/officeDocument/2006/relationships/tags" Target="../tags/tag363.xml" /><Relationship Id="rId7" Type="http://schemas.openxmlformats.org/officeDocument/2006/relationships/tags" Target="../tags/tag364.xml" /><Relationship Id="rId8" Type="http://schemas.openxmlformats.org/officeDocument/2006/relationships/slideMaster" Target="../slideMasters/slideMaster3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5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366.xml" /><Relationship Id="rId3" Type="http://schemas.openxmlformats.org/officeDocument/2006/relationships/tags" Target="../tags/tag367.xml" /><Relationship Id="rId4" Type="http://schemas.openxmlformats.org/officeDocument/2006/relationships/tags" Target="../tags/tag368.xml" /><Relationship Id="rId5" Type="http://schemas.openxmlformats.org/officeDocument/2006/relationships/tags" Target="../tags/tag369.xml" /><Relationship Id="rId6" Type="http://schemas.openxmlformats.org/officeDocument/2006/relationships/tags" Target="../tags/tag370.xml" /><Relationship Id="rId7" Type="http://schemas.openxmlformats.org/officeDocument/2006/relationships/tags" Target="../tags/tag371.xml" /><Relationship Id="rId8" Type="http://schemas.openxmlformats.org/officeDocument/2006/relationships/tags" Target="../tags/tag372.xml" /><Relationship Id="rId9" Type="http://schemas.openxmlformats.org/officeDocument/2006/relationships/tags" Target="../tags/tag373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4.xml" /><Relationship Id="rId2" Type="http://schemas.openxmlformats.org/officeDocument/2006/relationships/tags" Target="../tags/tag375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slideMaster" Target="../slideMasters/slideMaster3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85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image" Target="../media/image1.png" /><Relationship Id="rId16" Type="http://schemas.openxmlformats.org/officeDocument/2006/relationships/tags" Target="../tags/tag399.xml" /><Relationship Id="rId17" Type="http://schemas.openxmlformats.org/officeDocument/2006/relationships/image" Target="../media/image2.png" /><Relationship Id="rId18" Type="http://schemas.openxmlformats.org/officeDocument/2006/relationships/tags" Target="../tags/tag400.xml" /><Relationship Id="rId19" Type="http://schemas.openxmlformats.org/officeDocument/2006/relationships/tags" Target="../tags/tag401.xml" /><Relationship Id="rId2" Type="http://schemas.openxmlformats.org/officeDocument/2006/relationships/tags" Target="../tags/tag386.xml" /><Relationship Id="rId20" Type="http://schemas.openxmlformats.org/officeDocument/2006/relationships/tags" Target="../tags/tag402.xml" /><Relationship Id="rId21" Type="http://schemas.openxmlformats.org/officeDocument/2006/relationships/tags" Target="../tags/tag403.xml" /><Relationship Id="rId22" Type="http://schemas.openxmlformats.org/officeDocument/2006/relationships/tags" Target="../tags/tag404.xml" /><Relationship Id="rId23" Type="http://schemas.openxmlformats.org/officeDocument/2006/relationships/tags" Target="../tags/tag405.xml" /><Relationship Id="rId24" Type="http://schemas.openxmlformats.org/officeDocument/2006/relationships/tags" Target="../tags/tag406.xml" /><Relationship Id="rId25" Type="http://schemas.openxmlformats.org/officeDocument/2006/relationships/tags" Target="../tags/tag407.xml" /><Relationship Id="rId26" Type="http://schemas.openxmlformats.org/officeDocument/2006/relationships/slideMaster" Target="../slideMasters/slideMaster4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8.xml" /><Relationship Id="rId2" Type="http://schemas.openxmlformats.org/officeDocument/2006/relationships/tags" Target="../tags/tag409.xml" /><Relationship Id="rId3" Type="http://schemas.openxmlformats.org/officeDocument/2006/relationships/tags" Target="../tags/tag410.xml" /><Relationship Id="rId4" Type="http://schemas.openxmlformats.org/officeDocument/2006/relationships/tags" Target="../tags/tag411.xml" /><Relationship Id="rId5" Type="http://schemas.openxmlformats.org/officeDocument/2006/relationships/tags" Target="../tags/tag412.xml" /><Relationship Id="rId6" Type="http://schemas.openxmlformats.org/officeDocument/2006/relationships/slideMaster" Target="../slideMasters/slideMaster4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3.xml" /><Relationship Id="rId10" Type="http://schemas.openxmlformats.org/officeDocument/2006/relationships/tags" Target="../tags/tag422.xml" /><Relationship Id="rId11" Type="http://schemas.openxmlformats.org/officeDocument/2006/relationships/tags" Target="../tags/tag423.xml" /><Relationship Id="rId12" Type="http://schemas.openxmlformats.org/officeDocument/2006/relationships/tags" Target="../tags/tag424.xml" /><Relationship Id="rId13" Type="http://schemas.openxmlformats.org/officeDocument/2006/relationships/tags" Target="../tags/tag425.xml" /><Relationship Id="rId14" Type="http://schemas.openxmlformats.org/officeDocument/2006/relationships/tags" Target="../tags/tag426.xml" /><Relationship Id="rId15" Type="http://schemas.openxmlformats.org/officeDocument/2006/relationships/tags" Target="../tags/tag427.xml" /><Relationship Id="rId16" Type="http://schemas.openxmlformats.org/officeDocument/2006/relationships/image" Target="../media/image1.png" /><Relationship Id="rId17" Type="http://schemas.openxmlformats.org/officeDocument/2006/relationships/tags" Target="../tags/tag428.xml" /><Relationship Id="rId18" Type="http://schemas.openxmlformats.org/officeDocument/2006/relationships/image" Target="../media/image2.png" /><Relationship Id="rId19" Type="http://schemas.openxmlformats.org/officeDocument/2006/relationships/tags" Target="../tags/tag429.xml" /><Relationship Id="rId2" Type="http://schemas.openxmlformats.org/officeDocument/2006/relationships/tags" Target="../tags/tag414.xml" /><Relationship Id="rId20" Type="http://schemas.openxmlformats.org/officeDocument/2006/relationships/tags" Target="../tags/tag430.xml" /><Relationship Id="rId21" Type="http://schemas.openxmlformats.org/officeDocument/2006/relationships/tags" Target="../tags/tag431.xml" /><Relationship Id="rId22" Type="http://schemas.openxmlformats.org/officeDocument/2006/relationships/tags" Target="../tags/tag432.xml" /><Relationship Id="rId23" Type="http://schemas.openxmlformats.org/officeDocument/2006/relationships/slideMaster" Target="../slideMasters/slideMaster4.xml" /><Relationship Id="rId3" Type="http://schemas.openxmlformats.org/officeDocument/2006/relationships/tags" Target="../tags/tag415.xml" /><Relationship Id="rId4" Type="http://schemas.openxmlformats.org/officeDocument/2006/relationships/tags" Target="../tags/tag416.xml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tags" Target="../tags/tag420.xml" /><Relationship Id="rId9" Type="http://schemas.openxmlformats.org/officeDocument/2006/relationships/tags" Target="../tags/tag421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3.xml" /><Relationship Id="rId2" Type="http://schemas.openxmlformats.org/officeDocument/2006/relationships/tags" Target="../tags/tag434.xml" /><Relationship Id="rId3" Type="http://schemas.openxmlformats.org/officeDocument/2006/relationships/tags" Target="../tags/tag435.xml" /><Relationship Id="rId4" Type="http://schemas.openxmlformats.org/officeDocument/2006/relationships/tags" Target="../tags/tag436.xml" /><Relationship Id="rId5" Type="http://schemas.openxmlformats.org/officeDocument/2006/relationships/tags" Target="../tags/tag437.xml" /><Relationship Id="rId6" Type="http://schemas.openxmlformats.org/officeDocument/2006/relationships/tags" Target="../tags/tag438.xml" /><Relationship Id="rId7" Type="http://schemas.openxmlformats.org/officeDocument/2006/relationships/slideMaster" Target="../slideMasters/slideMaster4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9.xml" /><Relationship Id="rId2" Type="http://schemas.openxmlformats.org/officeDocument/2006/relationships/tags" Target="../tags/tag440.xml" /><Relationship Id="rId3" Type="http://schemas.openxmlformats.org/officeDocument/2006/relationships/tags" Target="../tags/tag441.xml" /><Relationship Id="rId4" Type="http://schemas.openxmlformats.org/officeDocument/2006/relationships/tags" Target="../tags/tag442.xml" /><Relationship Id="rId5" Type="http://schemas.openxmlformats.org/officeDocument/2006/relationships/tags" Target="../tags/tag443.xml" /><Relationship Id="rId6" Type="http://schemas.openxmlformats.org/officeDocument/2006/relationships/tags" Target="../tags/tag444.xml" /><Relationship Id="rId7" Type="http://schemas.openxmlformats.org/officeDocument/2006/relationships/tags" Target="../tags/tag445.xml" /><Relationship Id="rId8" Type="http://schemas.openxmlformats.org/officeDocument/2006/relationships/tags" Target="../tags/tag446.xml" /><Relationship Id="rId9" Type="http://schemas.openxmlformats.org/officeDocument/2006/relationships/slideMaster" Target="../slideMasters/slideMaster4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7.xml" /><Relationship Id="rId2" Type="http://schemas.openxmlformats.org/officeDocument/2006/relationships/tags" Target="../tags/tag448.xml" /><Relationship Id="rId3" Type="http://schemas.openxmlformats.org/officeDocument/2006/relationships/tags" Target="../tags/tag449.xml" /><Relationship Id="rId4" Type="http://schemas.openxmlformats.org/officeDocument/2006/relationships/tags" Target="../tags/tag450.xml" /><Relationship Id="rId5" Type="http://schemas.openxmlformats.org/officeDocument/2006/relationships/tags" Target="../tags/tag451.xml" /><Relationship Id="rId6" Type="http://schemas.openxmlformats.org/officeDocument/2006/relationships/tags" Target="../tags/tag452.xml" /><Relationship Id="rId7" Type="http://schemas.openxmlformats.org/officeDocument/2006/relationships/tags" Target="../tags/tag453.xml" /><Relationship Id="rId8" Type="http://schemas.openxmlformats.org/officeDocument/2006/relationships/tags" Target="../tags/tag454.xml" /><Relationship Id="rId9" Type="http://schemas.openxmlformats.org/officeDocument/2006/relationships/slideMaster" Target="../slideMasters/slideMaster4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5.xml" /><Relationship Id="rId2" Type="http://schemas.openxmlformats.org/officeDocument/2006/relationships/tags" Target="../tags/tag456.xml" /><Relationship Id="rId3" Type="http://schemas.openxmlformats.org/officeDocument/2006/relationships/tags" Target="../tags/tag457.xml" /><Relationship Id="rId4" Type="http://schemas.openxmlformats.org/officeDocument/2006/relationships/slideMaster" Target="../slideMasters/slideMaster4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8.xml" /><Relationship Id="rId2" Type="http://schemas.openxmlformats.org/officeDocument/2006/relationships/tags" Target="../tags/tag459.xml" /><Relationship Id="rId3" Type="http://schemas.openxmlformats.org/officeDocument/2006/relationships/tags" Target="../tags/tag460.xml" /><Relationship Id="rId4" Type="http://schemas.openxmlformats.org/officeDocument/2006/relationships/tags" Target="../tags/tag461.xml" /><Relationship Id="rId5" Type="http://schemas.openxmlformats.org/officeDocument/2006/relationships/tags" Target="../tags/tag462.xml" /><Relationship Id="rId6" Type="http://schemas.openxmlformats.org/officeDocument/2006/relationships/tags" Target="../tags/tag463.xml" /><Relationship Id="rId7" Type="http://schemas.openxmlformats.org/officeDocument/2006/relationships/slideMaster" Target="../slideMasters/slideMaster4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4.xml" /><Relationship Id="rId2" Type="http://schemas.openxmlformats.org/officeDocument/2006/relationships/tags" Target="../tags/tag465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tags" Target="../tags/tag468.xml" /><Relationship Id="rId6" Type="http://schemas.openxmlformats.org/officeDocument/2006/relationships/slideMaster" Target="../slideMasters/slideMaster4.xml" /></Relationships>
</file>

<file path=ppt/slideLayouts/_rels/slideLayout5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9.xml" /><Relationship Id="rId2" Type="http://schemas.openxmlformats.org/officeDocument/2006/relationships/tags" Target="../tags/tag470.xml" /><Relationship Id="rId3" Type="http://schemas.openxmlformats.org/officeDocument/2006/relationships/tags" Target="../tags/tag471.xml" /><Relationship Id="rId4" Type="http://schemas.openxmlformats.org/officeDocument/2006/relationships/tags" Target="../tags/tag472.xml" /><Relationship Id="rId5" Type="http://schemas.openxmlformats.org/officeDocument/2006/relationships/slideMaster" Target="../slideMasters/slideMaster4.xml" /></Relationships>
</file>

<file path=ppt/slideLayouts/_rels/slideLayout5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73.xml" /><Relationship Id="rId10" Type="http://schemas.openxmlformats.org/officeDocument/2006/relationships/tags" Target="../tags/tag482.xml" /><Relationship Id="rId11" Type="http://schemas.openxmlformats.org/officeDocument/2006/relationships/tags" Target="../tags/tag483.xml" /><Relationship Id="rId12" Type="http://schemas.openxmlformats.org/officeDocument/2006/relationships/tags" Target="../tags/tag484.xml" /><Relationship Id="rId13" Type="http://schemas.openxmlformats.org/officeDocument/2006/relationships/tags" Target="../tags/tag485.xml" /><Relationship Id="rId14" Type="http://schemas.openxmlformats.org/officeDocument/2006/relationships/tags" Target="../tags/tag486.xml" /><Relationship Id="rId15" Type="http://schemas.openxmlformats.org/officeDocument/2006/relationships/tags" Target="../tags/tag487.xml" /><Relationship Id="rId16" Type="http://schemas.openxmlformats.org/officeDocument/2006/relationships/tags" Target="../tags/tag488.xml" /><Relationship Id="rId17" Type="http://schemas.openxmlformats.org/officeDocument/2006/relationships/tags" Target="../tags/tag489.xml" /><Relationship Id="rId18" Type="http://schemas.openxmlformats.org/officeDocument/2006/relationships/image" Target="../media/image2.png" /><Relationship Id="rId19" Type="http://schemas.openxmlformats.org/officeDocument/2006/relationships/tags" Target="../tags/tag490.xml" /><Relationship Id="rId2" Type="http://schemas.openxmlformats.org/officeDocument/2006/relationships/tags" Target="../tags/tag474.xml" /><Relationship Id="rId20" Type="http://schemas.openxmlformats.org/officeDocument/2006/relationships/image" Target="../media/image3.png" /><Relationship Id="rId21" Type="http://schemas.openxmlformats.org/officeDocument/2006/relationships/tags" Target="../tags/tag491.xml" /><Relationship Id="rId22" Type="http://schemas.openxmlformats.org/officeDocument/2006/relationships/tags" Target="../tags/tag492.xml" /><Relationship Id="rId23" Type="http://schemas.openxmlformats.org/officeDocument/2006/relationships/tags" Target="../tags/tag493.xml" /><Relationship Id="rId24" Type="http://schemas.openxmlformats.org/officeDocument/2006/relationships/tags" Target="../tags/tag494.xml" /><Relationship Id="rId25" Type="http://schemas.openxmlformats.org/officeDocument/2006/relationships/slideMaster" Target="../slideMasters/slideMaster4.xml" /><Relationship Id="rId3" Type="http://schemas.openxmlformats.org/officeDocument/2006/relationships/tags" Target="../tags/tag475.xml" /><Relationship Id="rId4" Type="http://schemas.openxmlformats.org/officeDocument/2006/relationships/tags" Target="../tags/tag476.xml" /><Relationship Id="rId5" Type="http://schemas.openxmlformats.org/officeDocument/2006/relationships/tags" Target="../tags/tag477.xml" /><Relationship Id="rId6" Type="http://schemas.openxmlformats.org/officeDocument/2006/relationships/tags" Target="../tags/tag478.xml" /><Relationship Id="rId7" Type="http://schemas.openxmlformats.org/officeDocument/2006/relationships/tags" Target="../tags/tag479.xml" /><Relationship Id="rId8" Type="http://schemas.openxmlformats.org/officeDocument/2006/relationships/tags" Target="../tags/tag480.xml" /><Relationship Id="rId9" Type="http://schemas.openxmlformats.org/officeDocument/2006/relationships/tags" Target="../tags/tag481.xml" /></Relationships>
</file>

<file path=ppt/slideLayouts/_rels/slideLayout5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5.xml" /><Relationship Id="rId2" Type="http://schemas.openxmlformats.org/officeDocument/2006/relationships/tags" Target="../tags/tag496.xml" /><Relationship Id="rId3" Type="http://schemas.openxmlformats.org/officeDocument/2006/relationships/tags" Target="../tags/tag497.xml" /><Relationship Id="rId4" Type="http://schemas.openxmlformats.org/officeDocument/2006/relationships/tags" Target="../tags/tag498.xml" /><Relationship Id="rId5" Type="http://schemas.openxmlformats.org/officeDocument/2006/relationships/slideMaster" Target="../slideMasters/slideMaster4.xml" /></Relationships>
</file>

<file path=ppt/slideLayouts/_rels/slideLayout6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99.xml" /><Relationship Id="rId2" Type="http://schemas.openxmlformats.org/officeDocument/2006/relationships/tags" Target="../tags/tag500.xml" /><Relationship Id="rId3" Type="http://schemas.openxmlformats.org/officeDocument/2006/relationships/tags" Target="../tags/tag501.xml" /><Relationship Id="rId4" Type="http://schemas.openxmlformats.org/officeDocument/2006/relationships/tags" Target="../tags/tag502.xml" /><Relationship Id="rId5" Type="http://schemas.openxmlformats.org/officeDocument/2006/relationships/tags" Target="../tags/tag503.xml" /><Relationship Id="rId6" Type="http://schemas.openxmlformats.org/officeDocument/2006/relationships/tags" Target="../tags/tag504.xml" /><Relationship Id="rId7" Type="http://schemas.openxmlformats.org/officeDocument/2006/relationships/slideMaster" Target="../slideMasters/slideMaster4.xml" /></Relationships>
</file>

<file path=ppt/slideLayouts/_rels/slideLayout6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05.xml" /><Relationship Id="rId2" Type="http://schemas.openxmlformats.org/officeDocument/2006/relationships/tags" Target="../tags/tag506.xml" /><Relationship Id="rId3" Type="http://schemas.openxmlformats.org/officeDocument/2006/relationships/tags" Target="../tags/tag507.xml" /><Relationship Id="rId4" Type="http://schemas.openxmlformats.org/officeDocument/2006/relationships/tags" Target="../tags/tag508.xml" /><Relationship Id="rId5" Type="http://schemas.openxmlformats.org/officeDocument/2006/relationships/tags" Target="../tags/tag509.xml" /><Relationship Id="rId6" Type="http://schemas.openxmlformats.org/officeDocument/2006/relationships/tags" Target="../tags/tag510.xml" /><Relationship Id="rId7" Type="http://schemas.openxmlformats.org/officeDocument/2006/relationships/tags" Target="../tags/tag511.xml" /><Relationship Id="rId8" Type="http://schemas.openxmlformats.org/officeDocument/2006/relationships/slideMaster" Target="../slideMasters/slideMaster4.xml" /></Relationships>
</file>

<file path=ppt/slideLayouts/_rels/slideLayout6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2.xml" /><Relationship Id="rId2" Type="http://schemas.openxmlformats.org/officeDocument/2006/relationships/tags" Target="../tags/tag513.xml" /><Relationship Id="rId3" Type="http://schemas.openxmlformats.org/officeDocument/2006/relationships/tags" Target="../tags/tag514.xml" /><Relationship Id="rId4" Type="http://schemas.openxmlformats.org/officeDocument/2006/relationships/tags" Target="../tags/tag515.xml" /><Relationship Id="rId5" Type="http://schemas.openxmlformats.org/officeDocument/2006/relationships/tags" Target="../tags/tag516.xml" /><Relationship Id="rId6" Type="http://schemas.openxmlformats.org/officeDocument/2006/relationships/tags" Target="../tags/tag517.xml" /><Relationship Id="rId7" Type="http://schemas.openxmlformats.org/officeDocument/2006/relationships/tags" Target="../tags/tag518.xml" /><Relationship Id="rId8" Type="http://schemas.openxmlformats.org/officeDocument/2006/relationships/slideMaster" Target="../slideMasters/slideMaster4.xml" /></Relationships>
</file>

<file path=ppt/slideLayouts/_rels/slideLayout6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9.xml" /><Relationship Id="rId2" Type="http://schemas.openxmlformats.org/officeDocument/2006/relationships/tags" Target="../tags/tag520.xml" /><Relationship Id="rId3" Type="http://schemas.openxmlformats.org/officeDocument/2006/relationships/tags" Target="../tags/tag521.xml" /><Relationship Id="rId4" Type="http://schemas.openxmlformats.org/officeDocument/2006/relationships/tags" Target="../tags/tag522.xml" /><Relationship Id="rId5" Type="http://schemas.openxmlformats.org/officeDocument/2006/relationships/tags" Target="../tags/tag523.xml" /><Relationship Id="rId6" Type="http://schemas.openxmlformats.org/officeDocument/2006/relationships/tags" Target="../tags/tag524.xml" /><Relationship Id="rId7" Type="http://schemas.openxmlformats.org/officeDocument/2006/relationships/tags" Target="../tags/tag525.xml" /><Relationship Id="rId8" Type="http://schemas.openxmlformats.org/officeDocument/2006/relationships/slideMaster" Target="../slideMasters/slideMaster4.xml" /></Relationships>
</file>

<file path=ppt/slideLayouts/_rels/slideLayout6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6.xml" /><Relationship Id="rId10" Type="http://schemas.openxmlformats.org/officeDocument/2006/relationships/slideMaster" Target="../slideMasters/slideMaster4.xml" /><Relationship Id="rId2" Type="http://schemas.openxmlformats.org/officeDocument/2006/relationships/tags" Target="../tags/tag527.xml" /><Relationship Id="rId3" Type="http://schemas.openxmlformats.org/officeDocument/2006/relationships/tags" Target="../tags/tag528.xml" /><Relationship Id="rId4" Type="http://schemas.openxmlformats.org/officeDocument/2006/relationships/tags" Target="../tags/tag529.xml" /><Relationship Id="rId5" Type="http://schemas.openxmlformats.org/officeDocument/2006/relationships/tags" Target="../tags/tag530.xml" /><Relationship Id="rId6" Type="http://schemas.openxmlformats.org/officeDocument/2006/relationships/tags" Target="../tags/tag531.xml" /><Relationship Id="rId7" Type="http://schemas.openxmlformats.org/officeDocument/2006/relationships/tags" Target="../tags/tag532.xml" /><Relationship Id="rId8" Type="http://schemas.openxmlformats.org/officeDocument/2006/relationships/tags" Target="../tags/tag533.xml" /><Relationship Id="rId9" Type="http://schemas.openxmlformats.org/officeDocument/2006/relationships/tags" Target="../tags/tag534.xml" /></Relationships>
</file>

<file path=ppt/slideLayouts/_rels/slideLayout6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35.xml" /><Relationship Id="rId2" Type="http://schemas.openxmlformats.org/officeDocument/2006/relationships/tags" Target="../tags/tag536.xml" /><Relationship Id="rId3" Type="http://schemas.openxmlformats.org/officeDocument/2006/relationships/tags" Target="../tags/tag537.xml" /><Relationship Id="rId4" Type="http://schemas.openxmlformats.org/officeDocument/2006/relationships/tags" Target="../tags/tag538.xml" /><Relationship Id="rId5" Type="http://schemas.openxmlformats.org/officeDocument/2006/relationships/tags" Target="../tags/tag539.xml" /><Relationship Id="rId6" Type="http://schemas.openxmlformats.org/officeDocument/2006/relationships/tags" Target="../tags/tag540.xml" /><Relationship Id="rId7" Type="http://schemas.openxmlformats.org/officeDocument/2006/relationships/slideMaster" Target="../slideMasters/slideMaster4.xml" /></Relationships>
</file>

<file path=ppt/slideLayouts/_rels/slideLayout6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46.xml" /><Relationship Id="rId10" Type="http://schemas.openxmlformats.org/officeDocument/2006/relationships/tags" Target="../tags/tag555.xml" /><Relationship Id="rId11" Type="http://schemas.openxmlformats.org/officeDocument/2006/relationships/tags" Target="../tags/tag556.xml" /><Relationship Id="rId12" Type="http://schemas.openxmlformats.org/officeDocument/2006/relationships/tags" Target="../tags/tag557.xml" /><Relationship Id="rId13" Type="http://schemas.openxmlformats.org/officeDocument/2006/relationships/tags" Target="../tags/tag558.xml" /><Relationship Id="rId14" Type="http://schemas.openxmlformats.org/officeDocument/2006/relationships/tags" Target="../tags/tag559.xml" /><Relationship Id="rId15" Type="http://schemas.openxmlformats.org/officeDocument/2006/relationships/image" Target="../media/image1.png" /><Relationship Id="rId16" Type="http://schemas.openxmlformats.org/officeDocument/2006/relationships/tags" Target="../tags/tag560.xml" /><Relationship Id="rId17" Type="http://schemas.openxmlformats.org/officeDocument/2006/relationships/image" Target="../media/image2.png" /><Relationship Id="rId18" Type="http://schemas.openxmlformats.org/officeDocument/2006/relationships/tags" Target="../tags/tag561.xml" /><Relationship Id="rId19" Type="http://schemas.openxmlformats.org/officeDocument/2006/relationships/tags" Target="../tags/tag562.xml" /><Relationship Id="rId2" Type="http://schemas.openxmlformats.org/officeDocument/2006/relationships/tags" Target="../tags/tag547.xml" /><Relationship Id="rId20" Type="http://schemas.openxmlformats.org/officeDocument/2006/relationships/tags" Target="../tags/tag563.xml" /><Relationship Id="rId21" Type="http://schemas.openxmlformats.org/officeDocument/2006/relationships/tags" Target="../tags/tag564.xml" /><Relationship Id="rId22" Type="http://schemas.openxmlformats.org/officeDocument/2006/relationships/tags" Target="../tags/tag565.xml" /><Relationship Id="rId23" Type="http://schemas.openxmlformats.org/officeDocument/2006/relationships/tags" Target="../tags/tag566.xml" /><Relationship Id="rId24" Type="http://schemas.openxmlformats.org/officeDocument/2006/relationships/tags" Target="../tags/tag567.xml" /><Relationship Id="rId25" Type="http://schemas.openxmlformats.org/officeDocument/2006/relationships/tags" Target="../tags/tag568.xml" /><Relationship Id="rId26" Type="http://schemas.openxmlformats.org/officeDocument/2006/relationships/slideMaster" Target="../slideMasters/slideMaster5.xml" /><Relationship Id="rId3" Type="http://schemas.openxmlformats.org/officeDocument/2006/relationships/tags" Target="../tags/tag548.xml" /><Relationship Id="rId4" Type="http://schemas.openxmlformats.org/officeDocument/2006/relationships/tags" Target="../tags/tag549.xml" /><Relationship Id="rId5" Type="http://schemas.openxmlformats.org/officeDocument/2006/relationships/tags" Target="../tags/tag550.xml" /><Relationship Id="rId6" Type="http://schemas.openxmlformats.org/officeDocument/2006/relationships/tags" Target="../tags/tag551.xml" /><Relationship Id="rId7" Type="http://schemas.openxmlformats.org/officeDocument/2006/relationships/tags" Target="../tags/tag552.xml" /><Relationship Id="rId8" Type="http://schemas.openxmlformats.org/officeDocument/2006/relationships/tags" Target="../tags/tag553.xml" /><Relationship Id="rId9" Type="http://schemas.openxmlformats.org/officeDocument/2006/relationships/tags" Target="../tags/tag554.xml" /></Relationships>
</file>

<file path=ppt/slideLayouts/_rels/slideLayout6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69.xml" /><Relationship Id="rId2" Type="http://schemas.openxmlformats.org/officeDocument/2006/relationships/tags" Target="../tags/tag570.xml" /><Relationship Id="rId3" Type="http://schemas.openxmlformats.org/officeDocument/2006/relationships/tags" Target="../tags/tag571.xml" /><Relationship Id="rId4" Type="http://schemas.openxmlformats.org/officeDocument/2006/relationships/tags" Target="../tags/tag572.xml" /><Relationship Id="rId5" Type="http://schemas.openxmlformats.org/officeDocument/2006/relationships/tags" Target="../tags/tag573.xml" /><Relationship Id="rId6" Type="http://schemas.openxmlformats.org/officeDocument/2006/relationships/slideMaster" Target="../slideMasters/slideMaster5.xml" /></Relationships>
</file>

<file path=ppt/slideLayouts/_rels/slideLayout6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4.xml" /><Relationship Id="rId10" Type="http://schemas.openxmlformats.org/officeDocument/2006/relationships/tags" Target="../tags/tag583.xml" /><Relationship Id="rId11" Type="http://schemas.openxmlformats.org/officeDocument/2006/relationships/tags" Target="../tags/tag584.xml" /><Relationship Id="rId12" Type="http://schemas.openxmlformats.org/officeDocument/2006/relationships/tags" Target="../tags/tag585.xml" /><Relationship Id="rId13" Type="http://schemas.openxmlformats.org/officeDocument/2006/relationships/tags" Target="../tags/tag586.xml" /><Relationship Id="rId14" Type="http://schemas.openxmlformats.org/officeDocument/2006/relationships/tags" Target="../tags/tag587.xml" /><Relationship Id="rId15" Type="http://schemas.openxmlformats.org/officeDocument/2006/relationships/tags" Target="../tags/tag588.xml" /><Relationship Id="rId16" Type="http://schemas.openxmlformats.org/officeDocument/2006/relationships/image" Target="../media/image1.png" /><Relationship Id="rId17" Type="http://schemas.openxmlformats.org/officeDocument/2006/relationships/tags" Target="../tags/tag589.xml" /><Relationship Id="rId18" Type="http://schemas.openxmlformats.org/officeDocument/2006/relationships/image" Target="../media/image2.png" /><Relationship Id="rId19" Type="http://schemas.openxmlformats.org/officeDocument/2006/relationships/tags" Target="../tags/tag590.xml" /><Relationship Id="rId2" Type="http://schemas.openxmlformats.org/officeDocument/2006/relationships/tags" Target="../tags/tag575.xml" /><Relationship Id="rId20" Type="http://schemas.openxmlformats.org/officeDocument/2006/relationships/tags" Target="../tags/tag591.xml" /><Relationship Id="rId21" Type="http://schemas.openxmlformats.org/officeDocument/2006/relationships/tags" Target="../tags/tag592.xml" /><Relationship Id="rId22" Type="http://schemas.openxmlformats.org/officeDocument/2006/relationships/tags" Target="../tags/tag593.xml" /><Relationship Id="rId23" Type="http://schemas.openxmlformats.org/officeDocument/2006/relationships/slideMaster" Target="../slideMasters/slideMaster5.xml" /><Relationship Id="rId3" Type="http://schemas.openxmlformats.org/officeDocument/2006/relationships/tags" Target="../tags/tag576.xml" /><Relationship Id="rId4" Type="http://schemas.openxmlformats.org/officeDocument/2006/relationships/tags" Target="../tags/tag577.xml" /><Relationship Id="rId5" Type="http://schemas.openxmlformats.org/officeDocument/2006/relationships/tags" Target="../tags/tag578.xml" /><Relationship Id="rId6" Type="http://schemas.openxmlformats.org/officeDocument/2006/relationships/tags" Target="../tags/tag579.xml" /><Relationship Id="rId7" Type="http://schemas.openxmlformats.org/officeDocument/2006/relationships/tags" Target="../tags/tag580.xml" /><Relationship Id="rId8" Type="http://schemas.openxmlformats.org/officeDocument/2006/relationships/tags" Target="../tags/tag581.xml" /><Relationship Id="rId9" Type="http://schemas.openxmlformats.org/officeDocument/2006/relationships/tags" Target="../tags/tag582.xml" /></Relationships>
</file>

<file path=ppt/slideLayouts/_rels/slideLayout6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4.xml" /><Relationship Id="rId2" Type="http://schemas.openxmlformats.org/officeDocument/2006/relationships/tags" Target="../tags/tag595.xml" /><Relationship Id="rId3" Type="http://schemas.openxmlformats.org/officeDocument/2006/relationships/tags" Target="../tags/tag596.xml" /><Relationship Id="rId4" Type="http://schemas.openxmlformats.org/officeDocument/2006/relationships/tags" Target="../tags/tag597.xml" /><Relationship Id="rId5" Type="http://schemas.openxmlformats.org/officeDocument/2006/relationships/tags" Target="../tags/tag598.xml" /><Relationship Id="rId6" Type="http://schemas.openxmlformats.org/officeDocument/2006/relationships/tags" Target="../tags/tag599.xml" /><Relationship Id="rId7" Type="http://schemas.openxmlformats.org/officeDocument/2006/relationships/slideMaster" Target="../slideMasters/slideMaster5.xml" /></Relationships>
</file>

<file path=ppt/slideLayouts/_rels/slideLayout7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0.xml" /><Relationship Id="rId2" Type="http://schemas.openxmlformats.org/officeDocument/2006/relationships/tags" Target="../tags/tag601.xml" /><Relationship Id="rId3" Type="http://schemas.openxmlformats.org/officeDocument/2006/relationships/tags" Target="../tags/tag602.xml" /><Relationship Id="rId4" Type="http://schemas.openxmlformats.org/officeDocument/2006/relationships/tags" Target="../tags/tag603.xml" /><Relationship Id="rId5" Type="http://schemas.openxmlformats.org/officeDocument/2006/relationships/tags" Target="../tags/tag604.xml" /><Relationship Id="rId6" Type="http://schemas.openxmlformats.org/officeDocument/2006/relationships/tags" Target="../tags/tag605.xml" /><Relationship Id="rId7" Type="http://schemas.openxmlformats.org/officeDocument/2006/relationships/tags" Target="../tags/tag606.xml" /><Relationship Id="rId8" Type="http://schemas.openxmlformats.org/officeDocument/2006/relationships/tags" Target="../tags/tag607.xml" /><Relationship Id="rId9" Type="http://schemas.openxmlformats.org/officeDocument/2006/relationships/slideMaster" Target="../slideMasters/slideMaster5.xml" /></Relationships>
</file>

<file path=ppt/slideLayouts/_rels/slideLayout7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08.xml" /><Relationship Id="rId2" Type="http://schemas.openxmlformats.org/officeDocument/2006/relationships/tags" Target="../tags/tag609.xml" /><Relationship Id="rId3" Type="http://schemas.openxmlformats.org/officeDocument/2006/relationships/tags" Target="../tags/tag610.xml" /><Relationship Id="rId4" Type="http://schemas.openxmlformats.org/officeDocument/2006/relationships/tags" Target="../tags/tag611.xml" /><Relationship Id="rId5" Type="http://schemas.openxmlformats.org/officeDocument/2006/relationships/tags" Target="../tags/tag612.xml" /><Relationship Id="rId6" Type="http://schemas.openxmlformats.org/officeDocument/2006/relationships/tags" Target="../tags/tag613.xml" /><Relationship Id="rId7" Type="http://schemas.openxmlformats.org/officeDocument/2006/relationships/tags" Target="../tags/tag614.xml" /><Relationship Id="rId8" Type="http://schemas.openxmlformats.org/officeDocument/2006/relationships/tags" Target="../tags/tag615.xml" /><Relationship Id="rId9" Type="http://schemas.openxmlformats.org/officeDocument/2006/relationships/slideMaster" Target="../slideMasters/slideMaster5.xml" /></Relationships>
</file>

<file path=ppt/slideLayouts/_rels/slideLayout7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6.xml" /><Relationship Id="rId2" Type="http://schemas.openxmlformats.org/officeDocument/2006/relationships/tags" Target="../tags/tag617.xml" /><Relationship Id="rId3" Type="http://schemas.openxmlformats.org/officeDocument/2006/relationships/tags" Target="../tags/tag618.xml" /><Relationship Id="rId4" Type="http://schemas.openxmlformats.org/officeDocument/2006/relationships/slideMaster" Target="../slideMasters/slideMaster5.xml" /></Relationships>
</file>

<file path=ppt/slideLayouts/_rels/slideLayout7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19.xml" /><Relationship Id="rId2" Type="http://schemas.openxmlformats.org/officeDocument/2006/relationships/tags" Target="../tags/tag620.xml" /><Relationship Id="rId3" Type="http://schemas.openxmlformats.org/officeDocument/2006/relationships/tags" Target="../tags/tag621.xml" /><Relationship Id="rId4" Type="http://schemas.openxmlformats.org/officeDocument/2006/relationships/tags" Target="../tags/tag622.xml" /><Relationship Id="rId5" Type="http://schemas.openxmlformats.org/officeDocument/2006/relationships/tags" Target="../tags/tag623.xml" /><Relationship Id="rId6" Type="http://schemas.openxmlformats.org/officeDocument/2006/relationships/tags" Target="../tags/tag624.xml" /><Relationship Id="rId7" Type="http://schemas.openxmlformats.org/officeDocument/2006/relationships/slideMaster" Target="../slideMasters/slideMaster5.xml" /></Relationships>
</file>

<file path=ppt/slideLayouts/_rels/slideLayout7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5.xml" /><Relationship Id="rId2" Type="http://schemas.openxmlformats.org/officeDocument/2006/relationships/tags" Target="../tags/tag626.xml" /><Relationship Id="rId3" Type="http://schemas.openxmlformats.org/officeDocument/2006/relationships/tags" Target="../tags/tag627.xml" /><Relationship Id="rId4" Type="http://schemas.openxmlformats.org/officeDocument/2006/relationships/tags" Target="../tags/tag628.xml" /><Relationship Id="rId5" Type="http://schemas.openxmlformats.org/officeDocument/2006/relationships/tags" Target="../tags/tag629.xml" /><Relationship Id="rId6" Type="http://schemas.openxmlformats.org/officeDocument/2006/relationships/slideMaster" Target="../slideMasters/slideMaster5.xml" /></Relationships>
</file>

<file path=ppt/slideLayouts/_rels/slideLayout7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0.xml" /><Relationship Id="rId2" Type="http://schemas.openxmlformats.org/officeDocument/2006/relationships/tags" Target="../tags/tag631.xml" /><Relationship Id="rId3" Type="http://schemas.openxmlformats.org/officeDocument/2006/relationships/tags" Target="../tags/tag632.xml" /><Relationship Id="rId4" Type="http://schemas.openxmlformats.org/officeDocument/2006/relationships/tags" Target="../tags/tag633.xml" /><Relationship Id="rId5" Type="http://schemas.openxmlformats.org/officeDocument/2006/relationships/slideMaster" Target="../slideMasters/slideMaster5.xml" /></Relationships>
</file>

<file path=ppt/slideLayouts/_rels/slideLayout7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4.xml" /><Relationship Id="rId10" Type="http://schemas.openxmlformats.org/officeDocument/2006/relationships/tags" Target="../tags/tag643.xml" /><Relationship Id="rId11" Type="http://schemas.openxmlformats.org/officeDocument/2006/relationships/tags" Target="../tags/tag644.xml" /><Relationship Id="rId12" Type="http://schemas.openxmlformats.org/officeDocument/2006/relationships/tags" Target="../tags/tag645.xml" /><Relationship Id="rId13" Type="http://schemas.openxmlformats.org/officeDocument/2006/relationships/tags" Target="../tags/tag646.xml" /><Relationship Id="rId14" Type="http://schemas.openxmlformats.org/officeDocument/2006/relationships/tags" Target="../tags/tag647.xml" /><Relationship Id="rId15" Type="http://schemas.openxmlformats.org/officeDocument/2006/relationships/tags" Target="../tags/tag648.xml" /><Relationship Id="rId16" Type="http://schemas.openxmlformats.org/officeDocument/2006/relationships/tags" Target="../tags/tag649.xml" /><Relationship Id="rId17" Type="http://schemas.openxmlformats.org/officeDocument/2006/relationships/tags" Target="../tags/tag650.xml" /><Relationship Id="rId18" Type="http://schemas.openxmlformats.org/officeDocument/2006/relationships/image" Target="../media/image2.png" /><Relationship Id="rId19" Type="http://schemas.openxmlformats.org/officeDocument/2006/relationships/tags" Target="../tags/tag651.xml" /><Relationship Id="rId2" Type="http://schemas.openxmlformats.org/officeDocument/2006/relationships/tags" Target="../tags/tag635.xml" /><Relationship Id="rId20" Type="http://schemas.openxmlformats.org/officeDocument/2006/relationships/image" Target="../media/image3.png" /><Relationship Id="rId21" Type="http://schemas.openxmlformats.org/officeDocument/2006/relationships/tags" Target="../tags/tag652.xml" /><Relationship Id="rId22" Type="http://schemas.openxmlformats.org/officeDocument/2006/relationships/tags" Target="../tags/tag653.xml" /><Relationship Id="rId23" Type="http://schemas.openxmlformats.org/officeDocument/2006/relationships/tags" Target="../tags/tag654.xml" /><Relationship Id="rId24" Type="http://schemas.openxmlformats.org/officeDocument/2006/relationships/tags" Target="../tags/tag655.xml" /><Relationship Id="rId25" Type="http://schemas.openxmlformats.org/officeDocument/2006/relationships/slideMaster" Target="../slideMasters/slideMaster5.xml" /><Relationship Id="rId3" Type="http://schemas.openxmlformats.org/officeDocument/2006/relationships/tags" Target="../tags/tag636.xml" /><Relationship Id="rId4" Type="http://schemas.openxmlformats.org/officeDocument/2006/relationships/tags" Target="../tags/tag637.xml" /><Relationship Id="rId5" Type="http://schemas.openxmlformats.org/officeDocument/2006/relationships/tags" Target="../tags/tag638.xml" /><Relationship Id="rId6" Type="http://schemas.openxmlformats.org/officeDocument/2006/relationships/tags" Target="../tags/tag639.xml" /><Relationship Id="rId7" Type="http://schemas.openxmlformats.org/officeDocument/2006/relationships/tags" Target="../tags/tag640.xml" /><Relationship Id="rId8" Type="http://schemas.openxmlformats.org/officeDocument/2006/relationships/tags" Target="../tags/tag641.xml" /><Relationship Id="rId9" Type="http://schemas.openxmlformats.org/officeDocument/2006/relationships/tags" Target="../tags/tag642.xml" /></Relationships>
</file>

<file path=ppt/slideLayouts/_rels/slideLayout7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6.xml" /><Relationship Id="rId2" Type="http://schemas.openxmlformats.org/officeDocument/2006/relationships/tags" Target="../tags/tag657.xml" /><Relationship Id="rId3" Type="http://schemas.openxmlformats.org/officeDocument/2006/relationships/tags" Target="../tags/tag658.xml" /><Relationship Id="rId4" Type="http://schemas.openxmlformats.org/officeDocument/2006/relationships/tags" Target="../tags/tag659.xml" /><Relationship Id="rId5" Type="http://schemas.openxmlformats.org/officeDocument/2006/relationships/slideMaster" Target="../slideMasters/slideMaster5.xml" /></Relationships>
</file>

<file path=ppt/slideLayouts/_rels/slideLayout7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0.xml" /><Relationship Id="rId2" Type="http://schemas.openxmlformats.org/officeDocument/2006/relationships/tags" Target="../tags/tag661.xml" /><Relationship Id="rId3" Type="http://schemas.openxmlformats.org/officeDocument/2006/relationships/tags" Target="../tags/tag662.xml" /><Relationship Id="rId4" Type="http://schemas.openxmlformats.org/officeDocument/2006/relationships/tags" Target="../tags/tag663.xml" /><Relationship Id="rId5" Type="http://schemas.openxmlformats.org/officeDocument/2006/relationships/tags" Target="../tags/tag664.xml" /><Relationship Id="rId6" Type="http://schemas.openxmlformats.org/officeDocument/2006/relationships/tags" Target="../tags/tag665.xml" /><Relationship Id="rId7" Type="http://schemas.openxmlformats.org/officeDocument/2006/relationships/slideMaster" Target="../slideMasters/slideMaster5.xml" /></Relationships>
</file>

<file path=ppt/slideLayouts/_rels/slideLayout7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6.xml" /><Relationship Id="rId2" Type="http://schemas.openxmlformats.org/officeDocument/2006/relationships/tags" Target="../tags/tag667.xml" /><Relationship Id="rId3" Type="http://schemas.openxmlformats.org/officeDocument/2006/relationships/tags" Target="../tags/tag668.xml" /><Relationship Id="rId4" Type="http://schemas.openxmlformats.org/officeDocument/2006/relationships/tags" Target="../tags/tag669.xml" /><Relationship Id="rId5" Type="http://schemas.openxmlformats.org/officeDocument/2006/relationships/tags" Target="../tags/tag670.xml" /><Relationship Id="rId6" Type="http://schemas.openxmlformats.org/officeDocument/2006/relationships/tags" Target="../tags/tag671.xml" /><Relationship Id="rId7" Type="http://schemas.openxmlformats.org/officeDocument/2006/relationships/tags" Target="../tags/tag672.xml" /><Relationship Id="rId8" Type="http://schemas.openxmlformats.org/officeDocument/2006/relationships/slideMaster" Target="../slideMasters/slideMaster5.xml" /></Relationships>
</file>

<file path=ppt/slideLayouts/_rels/slideLayout8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3.xml" /><Relationship Id="rId2" Type="http://schemas.openxmlformats.org/officeDocument/2006/relationships/tags" Target="../tags/tag674.xml" /><Relationship Id="rId3" Type="http://schemas.openxmlformats.org/officeDocument/2006/relationships/tags" Target="../tags/tag675.xml" /><Relationship Id="rId4" Type="http://schemas.openxmlformats.org/officeDocument/2006/relationships/tags" Target="../tags/tag676.xml" /><Relationship Id="rId5" Type="http://schemas.openxmlformats.org/officeDocument/2006/relationships/tags" Target="../tags/tag677.xml" /><Relationship Id="rId6" Type="http://schemas.openxmlformats.org/officeDocument/2006/relationships/tags" Target="../tags/tag678.xml" /><Relationship Id="rId7" Type="http://schemas.openxmlformats.org/officeDocument/2006/relationships/tags" Target="../tags/tag679.xml" /><Relationship Id="rId8" Type="http://schemas.openxmlformats.org/officeDocument/2006/relationships/slideMaster" Target="../slideMasters/slideMaster5.xml" /></Relationships>
</file>

<file path=ppt/slideLayouts/_rels/slideLayout8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0.xml" /><Relationship Id="rId2" Type="http://schemas.openxmlformats.org/officeDocument/2006/relationships/tags" Target="../tags/tag681.xml" /><Relationship Id="rId3" Type="http://schemas.openxmlformats.org/officeDocument/2006/relationships/tags" Target="../tags/tag682.xml" /><Relationship Id="rId4" Type="http://schemas.openxmlformats.org/officeDocument/2006/relationships/tags" Target="../tags/tag683.xml" /><Relationship Id="rId5" Type="http://schemas.openxmlformats.org/officeDocument/2006/relationships/tags" Target="../tags/tag684.xml" /><Relationship Id="rId6" Type="http://schemas.openxmlformats.org/officeDocument/2006/relationships/tags" Target="../tags/tag685.xml" /><Relationship Id="rId7" Type="http://schemas.openxmlformats.org/officeDocument/2006/relationships/tags" Target="../tags/tag686.xml" /><Relationship Id="rId8" Type="http://schemas.openxmlformats.org/officeDocument/2006/relationships/slideMaster" Target="../slideMasters/slideMaster5.xml" /></Relationships>
</file>

<file path=ppt/slideLayouts/_rels/slideLayout8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87.xml" /><Relationship Id="rId10" Type="http://schemas.openxmlformats.org/officeDocument/2006/relationships/slideMaster" Target="../slideMasters/slideMaster5.xml" /><Relationship Id="rId2" Type="http://schemas.openxmlformats.org/officeDocument/2006/relationships/tags" Target="../tags/tag688.xml" /><Relationship Id="rId3" Type="http://schemas.openxmlformats.org/officeDocument/2006/relationships/tags" Target="../tags/tag689.xml" /><Relationship Id="rId4" Type="http://schemas.openxmlformats.org/officeDocument/2006/relationships/tags" Target="../tags/tag690.xml" /><Relationship Id="rId5" Type="http://schemas.openxmlformats.org/officeDocument/2006/relationships/tags" Target="../tags/tag691.xml" /><Relationship Id="rId6" Type="http://schemas.openxmlformats.org/officeDocument/2006/relationships/tags" Target="../tags/tag692.xml" /><Relationship Id="rId7" Type="http://schemas.openxmlformats.org/officeDocument/2006/relationships/tags" Target="../tags/tag693.xml" /><Relationship Id="rId8" Type="http://schemas.openxmlformats.org/officeDocument/2006/relationships/tags" Target="../tags/tag694.xml" /><Relationship Id="rId9" Type="http://schemas.openxmlformats.org/officeDocument/2006/relationships/tags" Target="../tags/tag695.xml" /></Relationships>
</file>

<file path=ppt/slideLayouts/_rels/slideLayout8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96.xml" /><Relationship Id="rId2" Type="http://schemas.openxmlformats.org/officeDocument/2006/relationships/tags" Target="../tags/tag697.xml" /><Relationship Id="rId3" Type="http://schemas.openxmlformats.org/officeDocument/2006/relationships/tags" Target="../tags/tag698.xml" /><Relationship Id="rId4" Type="http://schemas.openxmlformats.org/officeDocument/2006/relationships/tags" Target="../tags/tag699.xml" /><Relationship Id="rId5" Type="http://schemas.openxmlformats.org/officeDocument/2006/relationships/tags" Target="../tags/tag700.xml" /><Relationship Id="rId6" Type="http://schemas.openxmlformats.org/officeDocument/2006/relationships/tags" Target="../tags/tag701.xml" /><Relationship Id="rId7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6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49000"/>
                  <a:lumOff val="51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33" name="quotation-marks_897"/>
          <p:cNvSpPr/>
          <p:nvPr>
            <p:custDataLst>
              <p:tags r:id="rId2"/>
            </p:custDataLst>
          </p:nvPr>
        </p:nvSpPr>
        <p:spPr>
          <a:xfrm>
            <a:off x="1106903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2" name="弧形 101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104" name="直接连接符 103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任意多边形: 形状 91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7" name="圆: 空心 96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00" name="矩形: 圆角 99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3" name="椭圆 9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1" name="圆: 空心 90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5" name="任意多边形: 形状 134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3" name="任意多边形: 形状 132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7800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79830" y="5946140"/>
            <a:ext cx="153670" cy="1536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20"/>
            </p:custDataLst>
          </p:nvPr>
        </p:nvSpPr>
        <p:spPr>
          <a:xfrm>
            <a:off x="1062355" y="3298190"/>
            <a:ext cx="7294880" cy="76644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21"/>
            </p:custDataLst>
          </p:nvPr>
        </p:nvSpPr>
        <p:spPr>
          <a:xfrm>
            <a:off x="1062047" y="2160884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  <a:sym typeface="江城圆体 700W" panose="020b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22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216800"/>
            <a:ext cx="10969200" cy="503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江城圆体 400W" panose="020b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任意多边形: 形状 56"/>
          <p:cNvSpPr/>
          <p:nvPr>
            <p:custDataLst>
              <p:tags r:id="rId1"/>
            </p:custDataLst>
          </p:nvPr>
        </p:nvSpPr>
        <p:spPr>
          <a:xfrm>
            <a:off x="6020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32" name="quotation-marks_897"/>
          <p:cNvSpPr/>
          <p:nvPr>
            <p:custDataLst>
              <p:tags r:id="rId2"/>
            </p:custDataLst>
          </p:nvPr>
        </p:nvSpPr>
        <p:spPr>
          <a:xfrm>
            <a:off x="1022075" y="1051180"/>
            <a:ext cx="2887391" cy="2473755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9" name="弧形 18"/>
          <p:cNvSpPr/>
          <p:nvPr>
            <p:custDataLst>
              <p:tags r:id="rId3"/>
            </p:custDataLst>
          </p:nvPr>
        </p:nvSpPr>
        <p:spPr>
          <a:xfrm>
            <a:off x="8272145" y="1793875"/>
            <a:ext cx="3181985" cy="3181985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9885680" y="4499610"/>
            <a:ext cx="0" cy="775970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0"/>
          <p:cNvSpPr/>
          <p:nvPr>
            <p:custDataLst>
              <p:tags r:id="rId5"/>
            </p:custDataLst>
          </p:nvPr>
        </p:nvSpPr>
        <p:spPr>
          <a:xfrm>
            <a:off x="8240395" y="298386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8373110" y="5103495"/>
            <a:ext cx="274955" cy="27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8" name="圆: 空心 17"/>
          <p:cNvSpPr/>
          <p:nvPr>
            <p:custDataLst>
              <p:tags r:id="rId7"/>
            </p:custDataLst>
          </p:nvPr>
        </p:nvSpPr>
        <p:spPr>
          <a:xfrm>
            <a:off x="8306435" y="5018405"/>
            <a:ext cx="419100" cy="41910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flipH="1">
            <a:off x="9573260" y="297751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任意多边形: 形状 14"/>
          <p:cNvSpPr/>
          <p:nvPr>
            <p:custDataLst>
              <p:tags r:id="rId9"/>
            </p:custDataLst>
          </p:nvPr>
        </p:nvSpPr>
        <p:spPr>
          <a:xfrm>
            <a:off x="9638030" y="2545080"/>
            <a:ext cx="1652270" cy="273050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1" name="矩形: 圆角 6"/>
          <p:cNvSpPr/>
          <p:nvPr>
            <p:custDataLst>
              <p:tags r:id="rId10"/>
            </p:custDataLst>
          </p:nvPr>
        </p:nvSpPr>
        <p:spPr>
          <a:xfrm>
            <a:off x="9792970" y="1644650"/>
            <a:ext cx="214630" cy="9372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1"/>
            </p:custDataLst>
          </p:nvPr>
        </p:nvSpPr>
        <p:spPr>
          <a:xfrm>
            <a:off x="9504680" y="2459990"/>
            <a:ext cx="760730" cy="760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0" name="圆: 空心 9"/>
          <p:cNvSpPr/>
          <p:nvPr>
            <p:custDataLst>
              <p:tags r:id="rId12"/>
            </p:custDataLst>
          </p:nvPr>
        </p:nvSpPr>
        <p:spPr>
          <a:xfrm>
            <a:off x="9320530" y="2225040"/>
            <a:ext cx="1159510" cy="1159510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-4906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4"/>
            </p:custDataLst>
          </p:nvPr>
        </p:nvSpPr>
        <p:spPr>
          <a:xfrm>
            <a:off x="1483305" y="3740179"/>
            <a:ext cx="6729675" cy="15786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pic>
        <p:nvPicPr>
          <p:cNvPr id="16" name="图片 15" descr="箭头 右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403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53606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矩形 48"/>
          <p:cNvSpPr/>
          <p:nvPr>
            <p:custDataLst>
              <p:tags r:id="rId1"/>
            </p:custDataLst>
          </p:nvPr>
        </p:nvSpPr>
        <p:spPr>
          <a:xfrm>
            <a:off x="761951" y="2525486"/>
            <a:ext cx="10668098" cy="3550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01600" dir="5400000" sx="101000" sy="101000" algn="t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1873454" y="514330"/>
            <a:ext cx="955659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quotation-marks_897"/>
          <p:cNvSpPr/>
          <p:nvPr>
            <p:custDataLst>
              <p:tags r:id="rId3"/>
            </p:custDataLst>
          </p:nvPr>
        </p:nvSpPr>
        <p:spPr>
          <a:xfrm>
            <a:off x="838290" y="28356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1106170" y="993140"/>
            <a:ext cx="10323830" cy="941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1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quotation-marks_897"/>
          <p:cNvSpPr/>
          <p:nvPr>
            <p:custDataLst>
              <p:tags r:id="rId2"/>
            </p:custDataLst>
          </p:nvPr>
        </p:nvSpPr>
        <p:spPr>
          <a:xfrm>
            <a:off x="1376778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弧形 9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1" name="圆: 空心 20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任意多边形: 形状 16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圆: 空心 13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6"/>
            </p:custDataLst>
          </p:nvPr>
        </p:nvSpPr>
        <p:spPr>
          <a:xfrm>
            <a:off x="1331922" y="2160885"/>
            <a:ext cx="7294880" cy="18511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17"/>
            </p:custDataLst>
          </p:nvPr>
        </p:nvSpPr>
        <p:spPr>
          <a:xfrm>
            <a:off x="1299537" y="401207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5290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38493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6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49000"/>
                  <a:lumOff val="51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33" name="quotation-marks_897"/>
          <p:cNvSpPr/>
          <p:nvPr>
            <p:custDataLst>
              <p:tags r:id="rId2"/>
            </p:custDataLst>
          </p:nvPr>
        </p:nvSpPr>
        <p:spPr>
          <a:xfrm>
            <a:off x="1106903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2" name="弧形 101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104" name="直接连接符 103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任意多边形: 形状 91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7" name="圆: 空心 96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00" name="矩形: 圆角 99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3" name="椭圆 9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1" name="圆: 空心 90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5" name="任意多边形: 形状 134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3" name="任意多边形: 形状 132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7800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79830" y="5946140"/>
            <a:ext cx="153670" cy="1536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20"/>
            </p:custDataLst>
          </p:nvPr>
        </p:nvSpPr>
        <p:spPr>
          <a:xfrm>
            <a:off x="1062355" y="3298190"/>
            <a:ext cx="7294880" cy="76644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21"/>
            </p:custDataLst>
          </p:nvPr>
        </p:nvSpPr>
        <p:spPr>
          <a:xfrm>
            <a:off x="1062047" y="2160884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  <a:sym typeface="江城圆体 700W" panose="020b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22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216800"/>
            <a:ext cx="10969200" cy="503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江城圆体 400W" panose="020b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任意多边形: 形状 56"/>
          <p:cNvSpPr/>
          <p:nvPr>
            <p:custDataLst>
              <p:tags r:id="rId1"/>
            </p:custDataLst>
          </p:nvPr>
        </p:nvSpPr>
        <p:spPr>
          <a:xfrm>
            <a:off x="6020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32" name="quotation-marks_897"/>
          <p:cNvSpPr/>
          <p:nvPr>
            <p:custDataLst>
              <p:tags r:id="rId2"/>
            </p:custDataLst>
          </p:nvPr>
        </p:nvSpPr>
        <p:spPr>
          <a:xfrm>
            <a:off x="1022075" y="1051180"/>
            <a:ext cx="2887391" cy="2473755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9" name="弧形 18"/>
          <p:cNvSpPr/>
          <p:nvPr>
            <p:custDataLst>
              <p:tags r:id="rId3"/>
            </p:custDataLst>
          </p:nvPr>
        </p:nvSpPr>
        <p:spPr>
          <a:xfrm>
            <a:off x="8272145" y="1793875"/>
            <a:ext cx="3181985" cy="3181985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9885680" y="4499610"/>
            <a:ext cx="0" cy="775970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0"/>
          <p:cNvSpPr/>
          <p:nvPr>
            <p:custDataLst>
              <p:tags r:id="rId5"/>
            </p:custDataLst>
          </p:nvPr>
        </p:nvSpPr>
        <p:spPr>
          <a:xfrm>
            <a:off x="8240395" y="298386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8373110" y="5103495"/>
            <a:ext cx="274955" cy="27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8" name="圆: 空心 17"/>
          <p:cNvSpPr/>
          <p:nvPr>
            <p:custDataLst>
              <p:tags r:id="rId7"/>
            </p:custDataLst>
          </p:nvPr>
        </p:nvSpPr>
        <p:spPr>
          <a:xfrm>
            <a:off x="8306435" y="5018405"/>
            <a:ext cx="419100" cy="41910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flipH="1">
            <a:off x="9573260" y="297751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任意多边形: 形状 14"/>
          <p:cNvSpPr/>
          <p:nvPr>
            <p:custDataLst>
              <p:tags r:id="rId9"/>
            </p:custDataLst>
          </p:nvPr>
        </p:nvSpPr>
        <p:spPr>
          <a:xfrm>
            <a:off x="9638030" y="2545080"/>
            <a:ext cx="1652270" cy="273050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1" name="矩形: 圆角 6"/>
          <p:cNvSpPr/>
          <p:nvPr>
            <p:custDataLst>
              <p:tags r:id="rId10"/>
            </p:custDataLst>
          </p:nvPr>
        </p:nvSpPr>
        <p:spPr>
          <a:xfrm>
            <a:off x="9792970" y="1644650"/>
            <a:ext cx="214630" cy="9372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1"/>
            </p:custDataLst>
          </p:nvPr>
        </p:nvSpPr>
        <p:spPr>
          <a:xfrm>
            <a:off x="9504680" y="2459990"/>
            <a:ext cx="760730" cy="760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0" name="圆: 空心 9"/>
          <p:cNvSpPr/>
          <p:nvPr>
            <p:custDataLst>
              <p:tags r:id="rId12"/>
            </p:custDataLst>
          </p:nvPr>
        </p:nvSpPr>
        <p:spPr>
          <a:xfrm>
            <a:off x="9320530" y="2225040"/>
            <a:ext cx="1159510" cy="1159510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-4906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4"/>
            </p:custDataLst>
          </p:nvPr>
        </p:nvSpPr>
        <p:spPr>
          <a:xfrm>
            <a:off x="1483305" y="3740179"/>
            <a:ext cx="6729675" cy="15786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pic>
        <p:nvPicPr>
          <p:cNvPr id="16" name="图片 15" descr="箭头 右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403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53606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矩形 48"/>
          <p:cNvSpPr/>
          <p:nvPr>
            <p:custDataLst>
              <p:tags r:id="rId1"/>
            </p:custDataLst>
          </p:nvPr>
        </p:nvSpPr>
        <p:spPr>
          <a:xfrm>
            <a:off x="761951" y="2525486"/>
            <a:ext cx="10668098" cy="3550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01600" dir="5400000" sx="101000" sy="101000" algn="t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1873454" y="514330"/>
            <a:ext cx="955659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quotation-marks_897"/>
          <p:cNvSpPr/>
          <p:nvPr>
            <p:custDataLst>
              <p:tags r:id="rId3"/>
            </p:custDataLst>
          </p:nvPr>
        </p:nvSpPr>
        <p:spPr>
          <a:xfrm>
            <a:off x="838290" y="28356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1106170" y="993140"/>
            <a:ext cx="10323830" cy="941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1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quotation-marks_897"/>
          <p:cNvSpPr/>
          <p:nvPr>
            <p:custDataLst>
              <p:tags r:id="rId2"/>
            </p:custDataLst>
          </p:nvPr>
        </p:nvSpPr>
        <p:spPr>
          <a:xfrm>
            <a:off x="1376778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弧形 9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1" name="圆: 空心 20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任意多边形: 形状 16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圆: 空心 13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6"/>
            </p:custDataLst>
          </p:nvPr>
        </p:nvSpPr>
        <p:spPr>
          <a:xfrm>
            <a:off x="1331922" y="2160885"/>
            <a:ext cx="7294880" cy="18511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17"/>
            </p:custDataLst>
          </p:nvPr>
        </p:nvSpPr>
        <p:spPr>
          <a:xfrm>
            <a:off x="1299537" y="401207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5290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38493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6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49000"/>
                  <a:lumOff val="51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33" name="quotation-marks_897"/>
          <p:cNvSpPr/>
          <p:nvPr>
            <p:custDataLst>
              <p:tags r:id="rId2"/>
            </p:custDataLst>
          </p:nvPr>
        </p:nvSpPr>
        <p:spPr>
          <a:xfrm>
            <a:off x="1106903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2" name="弧形 101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104" name="直接连接符 103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任意多边形: 形状 91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7" name="圆: 空心 96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00" name="矩形: 圆角 99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3" name="椭圆 9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1" name="圆: 空心 90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5" name="任意多边形: 形状 134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3" name="任意多边形: 形状 132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7800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79830" y="5946140"/>
            <a:ext cx="153670" cy="1536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20"/>
            </p:custDataLst>
          </p:nvPr>
        </p:nvSpPr>
        <p:spPr>
          <a:xfrm>
            <a:off x="1062355" y="3298190"/>
            <a:ext cx="7294880" cy="76644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21"/>
            </p:custDataLst>
          </p:nvPr>
        </p:nvSpPr>
        <p:spPr>
          <a:xfrm>
            <a:off x="1062047" y="2160884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  <a:sym typeface="江城圆体 700W" panose="020b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22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216800"/>
            <a:ext cx="10969200" cy="503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江城圆体 400W" panose="020b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任意多边形: 形状 56"/>
          <p:cNvSpPr/>
          <p:nvPr>
            <p:custDataLst>
              <p:tags r:id="rId1"/>
            </p:custDataLst>
          </p:nvPr>
        </p:nvSpPr>
        <p:spPr>
          <a:xfrm>
            <a:off x="6020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32" name="quotation-marks_897"/>
          <p:cNvSpPr/>
          <p:nvPr>
            <p:custDataLst>
              <p:tags r:id="rId2"/>
            </p:custDataLst>
          </p:nvPr>
        </p:nvSpPr>
        <p:spPr>
          <a:xfrm>
            <a:off x="1022075" y="1051180"/>
            <a:ext cx="2887391" cy="2473755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9" name="弧形 18"/>
          <p:cNvSpPr/>
          <p:nvPr>
            <p:custDataLst>
              <p:tags r:id="rId3"/>
            </p:custDataLst>
          </p:nvPr>
        </p:nvSpPr>
        <p:spPr>
          <a:xfrm>
            <a:off x="8272145" y="1793875"/>
            <a:ext cx="3181985" cy="3181985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9885680" y="4499610"/>
            <a:ext cx="0" cy="775970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0"/>
          <p:cNvSpPr/>
          <p:nvPr>
            <p:custDataLst>
              <p:tags r:id="rId5"/>
            </p:custDataLst>
          </p:nvPr>
        </p:nvSpPr>
        <p:spPr>
          <a:xfrm>
            <a:off x="8240395" y="298386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8373110" y="5103495"/>
            <a:ext cx="274955" cy="27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8" name="圆: 空心 17"/>
          <p:cNvSpPr/>
          <p:nvPr>
            <p:custDataLst>
              <p:tags r:id="rId7"/>
            </p:custDataLst>
          </p:nvPr>
        </p:nvSpPr>
        <p:spPr>
          <a:xfrm>
            <a:off x="8306435" y="5018405"/>
            <a:ext cx="419100" cy="41910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flipH="1">
            <a:off x="9573260" y="297751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任意多边形: 形状 14"/>
          <p:cNvSpPr/>
          <p:nvPr>
            <p:custDataLst>
              <p:tags r:id="rId9"/>
            </p:custDataLst>
          </p:nvPr>
        </p:nvSpPr>
        <p:spPr>
          <a:xfrm>
            <a:off x="9638030" y="2545080"/>
            <a:ext cx="1652270" cy="273050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1" name="矩形: 圆角 6"/>
          <p:cNvSpPr/>
          <p:nvPr>
            <p:custDataLst>
              <p:tags r:id="rId10"/>
            </p:custDataLst>
          </p:nvPr>
        </p:nvSpPr>
        <p:spPr>
          <a:xfrm>
            <a:off x="9792970" y="1644650"/>
            <a:ext cx="214630" cy="9372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1"/>
            </p:custDataLst>
          </p:nvPr>
        </p:nvSpPr>
        <p:spPr>
          <a:xfrm>
            <a:off x="9504680" y="2459990"/>
            <a:ext cx="760730" cy="760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0" name="圆: 空心 9"/>
          <p:cNvSpPr/>
          <p:nvPr>
            <p:custDataLst>
              <p:tags r:id="rId12"/>
            </p:custDataLst>
          </p:nvPr>
        </p:nvSpPr>
        <p:spPr>
          <a:xfrm>
            <a:off x="9320530" y="2225040"/>
            <a:ext cx="1159510" cy="1159510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-4906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4"/>
            </p:custDataLst>
          </p:nvPr>
        </p:nvSpPr>
        <p:spPr>
          <a:xfrm>
            <a:off x="1483305" y="3740179"/>
            <a:ext cx="6729675" cy="15786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pic>
        <p:nvPicPr>
          <p:cNvPr id="16" name="图片 15" descr="箭头 右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403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53606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矩形 48"/>
          <p:cNvSpPr/>
          <p:nvPr>
            <p:custDataLst>
              <p:tags r:id="rId1"/>
            </p:custDataLst>
          </p:nvPr>
        </p:nvSpPr>
        <p:spPr>
          <a:xfrm>
            <a:off x="761951" y="2525486"/>
            <a:ext cx="10668098" cy="3550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01600" dir="5400000" sx="101000" sy="101000" algn="t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1873454" y="514330"/>
            <a:ext cx="955659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quotation-marks_897"/>
          <p:cNvSpPr/>
          <p:nvPr>
            <p:custDataLst>
              <p:tags r:id="rId3"/>
            </p:custDataLst>
          </p:nvPr>
        </p:nvSpPr>
        <p:spPr>
          <a:xfrm>
            <a:off x="838290" y="28356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1106170" y="993140"/>
            <a:ext cx="10323830" cy="941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1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quotation-marks_897"/>
          <p:cNvSpPr/>
          <p:nvPr>
            <p:custDataLst>
              <p:tags r:id="rId2"/>
            </p:custDataLst>
          </p:nvPr>
        </p:nvSpPr>
        <p:spPr>
          <a:xfrm>
            <a:off x="1376778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弧形 9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1" name="圆: 空心 20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任意多边形: 形状 16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圆: 空心 13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6"/>
            </p:custDataLst>
          </p:nvPr>
        </p:nvSpPr>
        <p:spPr>
          <a:xfrm>
            <a:off x="1331922" y="2160885"/>
            <a:ext cx="7294880" cy="18511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17"/>
            </p:custDataLst>
          </p:nvPr>
        </p:nvSpPr>
        <p:spPr>
          <a:xfrm>
            <a:off x="1299537" y="401207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5290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38493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任意多边形: 形状 6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49000"/>
                  <a:lumOff val="51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33" name="quotation-marks_897"/>
          <p:cNvSpPr/>
          <p:nvPr>
            <p:custDataLst>
              <p:tags r:id="rId2"/>
            </p:custDataLst>
          </p:nvPr>
        </p:nvSpPr>
        <p:spPr>
          <a:xfrm>
            <a:off x="1106903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2" name="弧形 101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104" name="直接连接符 103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任意多边形: 形状 91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7" name="圆: 空心 96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00" name="矩形: 圆角 99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3" name="椭圆 9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91" name="圆: 空心 90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5" name="任意多边形: 形状 134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3" name="任意多边形: 形状 132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7800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79830" y="5946140"/>
            <a:ext cx="153670" cy="1536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9" name="副标题"/>
          <p:cNvSpPr txBox="1"/>
          <p:nvPr>
            <p:ph type="body" idx="3" hasCustomPrompt="1"/>
            <p:custDataLst>
              <p:tags r:id="rId20"/>
            </p:custDataLst>
          </p:nvPr>
        </p:nvSpPr>
        <p:spPr>
          <a:xfrm>
            <a:off x="1062355" y="3298190"/>
            <a:ext cx="7294880" cy="76644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1" i="0" u="none" strike="noStrike" kern="1200" cap="none" spc="3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8" name="标题"/>
          <p:cNvSpPr txBox="1"/>
          <p:nvPr>
            <p:ph type="title" idx="2" hasCustomPrompt="1"/>
            <p:custDataLst>
              <p:tags r:id="rId21"/>
            </p:custDataLst>
          </p:nvPr>
        </p:nvSpPr>
        <p:spPr>
          <a:xfrm>
            <a:off x="1062047" y="2160884"/>
            <a:ext cx="7294880" cy="1011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  <a:sym typeface="江城圆体 700W" panose="020b0a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1" hasCustomPrompt="1"/>
            <p:custDataLst>
              <p:tags r:id="rId22"/>
            </p:custDataLst>
          </p:nvPr>
        </p:nvSpPr>
        <p:spPr>
          <a:xfrm>
            <a:off x="1062047" y="414161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2"/>
            <p:custDataLst>
              <p:tags r:id="rId1"/>
            </p:custDataLst>
          </p:nvPr>
        </p:nvSpPr>
        <p:spPr>
          <a:xfrm>
            <a:off x="608400" y="1216800"/>
            <a:ext cx="10969200" cy="50328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江城圆体 400W" panose="020b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cs typeface="江城圆体 400W" panose="020b0500000000000000" charset="-122"/>
                <a:sym typeface="+mn-ea"/>
              </a:rPr>
              <a:t>第五级</a:t>
            </a:r>
          </a:p>
        </p:txBody>
      </p:sp>
      <p:sp>
        <p:nvSpPr>
          <p:cNvPr id="7" name="标题"/>
          <p:cNvSpPr txBox="1"/>
          <p:nvPr>
            <p:ph type="title" idx="1"/>
            <p:custDataLst>
              <p:tags r:id="rId2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" name="任意多边形: 形状 56"/>
          <p:cNvSpPr/>
          <p:nvPr>
            <p:custDataLst>
              <p:tags r:id="rId1"/>
            </p:custDataLst>
          </p:nvPr>
        </p:nvSpPr>
        <p:spPr>
          <a:xfrm>
            <a:off x="6020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32" name="quotation-marks_897"/>
          <p:cNvSpPr/>
          <p:nvPr>
            <p:custDataLst>
              <p:tags r:id="rId2"/>
            </p:custDataLst>
          </p:nvPr>
        </p:nvSpPr>
        <p:spPr>
          <a:xfrm>
            <a:off x="1022075" y="1051180"/>
            <a:ext cx="2887391" cy="2473755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9" name="弧形 18"/>
          <p:cNvSpPr/>
          <p:nvPr>
            <p:custDataLst>
              <p:tags r:id="rId3"/>
            </p:custDataLst>
          </p:nvPr>
        </p:nvSpPr>
        <p:spPr>
          <a:xfrm>
            <a:off x="8272145" y="1793875"/>
            <a:ext cx="3181985" cy="3181985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 flipH="1">
            <a:off x="9885680" y="4499610"/>
            <a:ext cx="0" cy="775970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0"/>
          <p:cNvSpPr/>
          <p:nvPr>
            <p:custDataLst>
              <p:tags r:id="rId5"/>
            </p:custDataLst>
          </p:nvPr>
        </p:nvSpPr>
        <p:spPr>
          <a:xfrm>
            <a:off x="8240395" y="298386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8373110" y="5103495"/>
            <a:ext cx="274955" cy="2749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8" name="圆: 空心 17"/>
          <p:cNvSpPr/>
          <p:nvPr>
            <p:custDataLst>
              <p:tags r:id="rId7"/>
            </p:custDataLst>
          </p:nvPr>
        </p:nvSpPr>
        <p:spPr>
          <a:xfrm>
            <a:off x="8306435" y="5018405"/>
            <a:ext cx="419100" cy="41910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flipH="1">
            <a:off x="9573260" y="2977515"/>
            <a:ext cx="1910080" cy="26822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任意多边形: 形状 14"/>
          <p:cNvSpPr/>
          <p:nvPr>
            <p:custDataLst>
              <p:tags r:id="rId9"/>
            </p:custDataLst>
          </p:nvPr>
        </p:nvSpPr>
        <p:spPr>
          <a:xfrm>
            <a:off x="9638030" y="2545080"/>
            <a:ext cx="1652270" cy="273050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1" name="矩形: 圆角 6"/>
          <p:cNvSpPr/>
          <p:nvPr>
            <p:custDataLst>
              <p:tags r:id="rId10"/>
            </p:custDataLst>
          </p:nvPr>
        </p:nvSpPr>
        <p:spPr>
          <a:xfrm>
            <a:off x="9792970" y="1644650"/>
            <a:ext cx="214630" cy="9372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1"/>
            </p:custDataLst>
          </p:nvPr>
        </p:nvSpPr>
        <p:spPr>
          <a:xfrm>
            <a:off x="9504680" y="2459990"/>
            <a:ext cx="760730" cy="760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0" name="圆: 空心 9"/>
          <p:cNvSpPr/>
          <p:nvPr>
            <p:custDataLst>
              <p:tags r:id="rId12"/>
            </p:custDataLst>
          </p:nvPr>
        </p:nvSpPr>
        <p:spPr>
          <a:xfrm>
            <a:off x="9320530" y="2225040"/>
            <a:ext cx="1159510" cy="1159510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-4906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4"/>
            </p:custDataLst>
          </p:nvPr>
        </p:nvSpPr>
        <p:spPr>
          <a:xfrm>
            <a:off x="1483305" y="3740179"/>
            <a:ext cx="6729675" cy="15786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7" name="节编号"/>
          <p:cNvSpPr txBox="1"/>
          <p:nvPr>
            <p:ph type="body" idx="3" hasCustomPrompt="1"/>
            <p:custDataLst>
              <p:tags r:id="rId15"/>
            </p:custDataLst>
          </p:nvPr>
        </p:nvSpPr>
        <p:spPr>
          <a:xfrm>
            <a:off x="1483360" y="2348865"/>
            <a:ext cx="6823075" cy="13157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300" normalizeH="0" baseline="0" noProof="1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</a:p>
        </p:txBody>
      </p:sp>
      <p:pic>
        <p:nvPicPr>
          <p:cNvPr id="16" name="图片 15" descr="箭头 右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403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53606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400805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0" name="正文"/>
          <p:cNvSpPr txBox="1"/>
          <p:nvPr>
            <p:ph idx="3"/>
            <p:custDataLst>
              <p:tags r:id="rId2"/>
            </p:custDataLst>
          </p:nvPr>
        </p:nvSpPr>
        <p:spPr>
          <a:xfrm>
            <a:off x="608400" y="1378857"/>
            <a:ext cx="5176800" cy="48707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1"/>
            <p:custDataLst>
              <p:tags r:id="rId3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4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607655"/>
            <a:ext cx="5342400" cy="46419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20754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9" name="矩形 48"/>
          <p:cNvSpPr/>
          <p:nvPr>
            <p:custDataLst>
              <p:tags r:id="rId1"/>
            </p:custDataLst>
          </p:nvPr>
        </p:nvSpPr>
        <p:spPr>
          <a:xfrm>
            <a:off x="761951" y="2525486"/>
            <a:ext cx="10668098" cy="3550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101600" dir="5400000" sx="101000" sy="101000" algn="t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 flipV="1">
            <a:off x="1873454" y="514330"/>
            <a:ext cx="955659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quotation-marks_897"/>
          <p:cNvSpPr/>
          <p:nvPr>
            <p:custDataLst>
              <p:tags r:id="rId3"/>
            </p:custDataLst>
          </p:nvPr>
        </p:nvSpPr>
        <p:spPr>
          <a:xfrm>
            <a:off x="838290" y="28356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198245" y="1934210"/>
            <a:ext cx="10089515" cy="4502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all" spc="0" normalizeH="0" baseline="0" noProof="1">
                <a:solidFill>
                  <a:schemeClr val="accent2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/>
          <p:nvPr>
            <p:ph type="title" idx="1"/>
            <p:custDataLst>
              <p:tags r:id="rId5"/>
            </p:custDataLst>
          </p:nvPr>
        </p:nvSpPr>
        <p:spPr>
          <a:xfrm>
            <a:off x="1106170" y="993140"/>
            <a:ext cx="10323830" cy="9410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255600"/>
            <a:ext cx="10968990" cy="600105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江城圆体 400W" panose="020b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江城圆体 400W" panose="020b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江城圆体 400W" panose="020b0500000000000000" charset="-122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obj" preserve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任意多边形: 形状 1"/>
          <p:cNvSpPr/>
          <p:nvPr>
            <p:custDataLst>
              <p:tags r:id="rId1"/>
            </p:custDataLst>
          </p:nvPr>
        </p:nvSpPr>
        <p:spPr>
          <a:xfrm>
            <a:off x="5258108" y="0"/>
            <a:ext cx="6171892" cy="6858000"/>
          </a:xfrm>
          <a:custGeom>
            <a:gdLst>
              <a:gd name="connsiteX0" fmla="*/ 4994365 w 6171892"/>
              <a:gd name="connsiteY0" fmla="*/ 0 h 6858000"/>
              <a:gd name="connsiteX1" fmla="*/ 6171892 w 6171892"/>
              <a:gd name="connsiteY1" fmla="*/ 0 h 6858000"/>
              <a:gd name="connsiteX2" fmla="*/ 6171892 w 6171892"/>
              <a:gd name="connsiteY2" fmla="*/ 6858000 h 6858000"/>
              <a:gd name="connsiteX3" fmla="*/ 0 w 6171892"/>
              <a:gd name="connsiteY3" fmla="*/ 6858000 h 6858000"/>
              <a:gd name="connsiteX4" fmla="*/ 343118 w 6171892"/>
              <a:gd name="connsiteY4" fmla="*/ 6682265 h 6858000"/>
              <a:gd name="connsiteX5" fmla="*/ 4982678 w 6171892"/>
              <a:gd name="connsiteY5" fmla="*/ 91976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1892" h="6858000">
                <a:moveTo>
                  <a:pt x="4994365" y="0"/>
                </a:moveTo>
                <a:lnTo>
                  <a:pt x="6171892" y="0"/>
                </a:lnTo>
                <a:lnTo>
                  <a:pt x="6171892" y="6858000"/>
                </a:lnTo>
                <a:lnTo>
                  <a:pt x="0" y="6858000"/>
                </a:lnTo>
                <a:lnTo>
                  <a:pt x="343118" y="6682265"/>
                </a:lnTo>
                <a:cubicBezTo>
                  <a:pt x="2783533" y="5356552"/>
                  <a:pt x="4547088" y="2942754"/>
                  <a:pt x="4982678" y="91976"/>
                </a:cubicBezTo>
                <a:close/>
              </a:path>
            </a:pathLst>
          </a:custGeom>
          <a:gradFill>
            <a:gsLst>
              <a:gs pos="2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江城圆体 400W" panose="020b0500000000000000" charset="-122"/>
              <a:sym typeface="+mn-ea"/>
            </a:endParaRPr>
          </a:p>
        </p:txBody>
      </p:sp>
      <p:sp>
        <p:nvSpPr>
          <p:cNvPr id="12" name="quotation-marks_897"/>
          <p:cNvSpPr/>
          <p:nvPr>
            <p:custDataLst>
              <p:tags r:id="rId2"/>
            </p:custDataLst>
          </p:nvPr>
        </p:nvSpPr>
        <p:spPr>
          <a:xfrm>
            <a:off x="1376778" y="1352657"/>
            <a:ext cx="609685" cy="522344"/>
          </a:xfrm>
          <a:custGeom>
            <a:gdLst>
              <a:gd name="connsiteX0" fmla="*/ 479725 w 558900"/>
              <a:gd name="connsiteY0" fmla="*/ 0 h 478835"/>
              <a:gd name="connsiteX1" fmla="*/ 479725 w 558900"/>
              <a:gd name="connsiteY1" fmla="*/ 133816 h 478835"/>
              <a:gd name="connsiteX2" fmla="*/ 419940 w 558900"/>
              <a:gd name="connsiteY2" fmla="*/ 217653 h 478835"/>
              <a:gd name="connsiteX3" fmla="*/ 419940 w 558900"/>
              <a:gd name="connsiteY3" fmla="*/ 259571 h 478835"/>
              <a:gd name="connsiteX4" fmla="*/ 558900 w 558900"/>
              <a:gd name="connsiteY4" fmla="*/ 259571 h 478835"/>
              <a:gd name="connsiteX5" fmla="*/ 558900 w 558900"/>
              <a:gd name="connsiteY5" fmla="*/ 478835 h 478835"/>
              <a:gd name="connsiteX6" fmla="*/ 298754 w 558900"/>
              <a:gd name="connsiteY6" fmla="*/ 478835 h 478835"/>
              <a:gd name="connsiteX7" fmla="*/ 298754 w 558900"/>
              <a:gd name="connsiteY7" fmla="*/ 259571 h 478835"/>
              <a:gd name="connsiteX8" fmla="*/ 479725 w 558900"/>
              <a:gd name="connsiteY8" fmla="*/ 0 h 478835"/>
              <a:gd name="connsiteX9" fmla="*/ 179355 w 558900"/>
              <a:gd name="connsiteY9" fmla="*/ 0 h 478835"/>
              <a:gd name="connsiteX10" fmla="*/ 179355 w 558900"/>
              <a:gd name="connsiteY10" fmla="*/ 133816 h 478835"/>
              <a:gd name="connsiteX11" fmla="*/ 119570 w 558900"/>
              <a:gd name="connsiteY11" fmla="*/ 217653 h 478835"/>
              <a:gd name="connsiteX12" fmla="*/ 119570 w 558900"/>
              <a:gd name="connsiteY12" fmla="*/ 259571 h 478835"/>
              <a:gd name="connsiteX13" fmla="*/ 260146 w 558900"/>
              <a:gd name="connsiteY13" fmla="*/ 259571 h 478835"/>
              <a:gd name="connsiteX14" fmla="*/ 260146 w 558900"/>
              <a:gd name="connsiteY14" fmla="*/ 478835 h 478835"/>
              <a:gd name="connsiteX15" fmla="*/ 0 w 558900"/>
              <a:gd name="connsiteY15" fmla="*/ 478835 h 478835"/>
              <a:gd name="connsiteX16" fmla="*/ 0 w 558900"/>
              <a:gd name="connsiteY16" fmla="*/ 259571 h 478835"/>
              <a:gd name="connsiteX17" fmla="*/ 179355 w 558900"/>
              <a:gd name="connsiteY17" fmla="*/ 0 h 4788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8900" h="478835">
                <a:moveTo>
                  <a:pt x="479725" y="0"/>
                </a:moveTo>
                <a:lnTo>
                  <a:pt x="479725" y="133816"/>
                </a:lnTo>
                <a:cubicBezTo>
                  <a:pt x="419940" y="133816"/>
                  <a:pt x="419940" y="145102"/>
                  <a:pt x="419940" y="217653"/>
                </a:cubicBezTo>
                <a:lnTo>
                  <a:pt x="419940" y="259571"/>
                </a:lnTo>
                <a:lnTo>
                  <a:pt x="558900" y="259571"/>
                </a:lnTo>
                <a:lnTo>
                  <a:pt x="558900" y="478835"/>
                </a:lnTo>
                <a:lnTo>
                  <a:pt x="298754" y="478835"/>
                </a:lnTo>
                <a:lnTo>
                  <a:pt x="298754" y="259571"/>
                </a:lnTo>
                <a:cubicBezTo>
                  <a:pt x="298754" y="93510"/>
                  <a:pt x="339149" y="0"/>
                  <a:pt x="479725" y="0"/>
                </a:cubicBezTo>
                <a:close/>
                <a:moveTo>
                  <a:pt x="179355" y="0"/>
                </a:moveTo>
                <a:lnTo>
                  <a:pt x="179355" y="133816"/>
                </a:lnTo>
                <a:cubicBezTo>
                  <a:pt x="119570" y="133816"/>
                  <a:pt x="119570" y="145102"/>
                  <a:pt x="119570" y="217653"/>
                </a:cubicBezTo>
                <a:lnTo>
                  <a:pt x="119570" y="259571"/>
                </a:lnTo>
                <a:lnTo>
                  <a:pt x="260146" y="259571"/>
                </a:lnTo>
                <a:lnTo>
                  <a:pt x="260146" y="478835"/>
                </a:lnTo>
                <a:lnTo>
                  <a:pt x="0" y="478835"/>
                </a:lnTo>
                <a:lnTo>
                  <a:pt x="0" y="259571"/>
                </a:lnTo>
                <a:cubicBezTo>
                  <a:pt x="0" y="93510"/>
                  <a:pt x="40395" y="0"/>
                  <a:pt x="179355" y="0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弧形 9"/>
          <p:cNvSpPr/>
          <p:nvPr>
            <p:custDataLst>
              <p:tags r:id="rId3"/>
            </p:custDataLst>
          </p:nvPr>
        </p:nvSpPr>
        <p:spPr>
          <a:xfrm>
            <a:off x="7854315" y="2347595"/>
            <a:ext cx="2684780" cy="2684780"/>
          </a:xfrm>
          <a:prstGeom prst="arc">
            <a:avLst>
              <a:gd name="adj1" fmla="val 1413635"/>
              <a:gd name="adj2" fmla="val 9651845"/>
            </a:avLst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 flipH="1">
            <a:off x="9215755" y="4631055"/>
            <a:ext cx="0" cy="654685"/>
          </a:xfrm>
          <a:prstGeom prst="line">
            <a:avLst/>
          </a:prstGeom>
          <a:ln w="165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>
            <p:custDataLst>
              <p:tags r:id="rId5"/>
            </p:custDataLst>
          </p:nvPr>
        </p:nvSpPr>
        <p:spPr>
          <a:xfrm>
            <a:off x="7827645" y="335280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6"/>
            </p:custDataLst>
          </p:nvPr>
        </p:nvSpPr>
        <p:spPr>
          <a:xfrm>
            <a:off x="7939405" y="5141595"/>
            <a:ext cx="231775" cy="2317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1" name="圆: 空心 20"/>
          <p:cNvSpPr/>
          <p:nvPr>
            <p:custDataLst>
              <p:tags r:id="rId7"/>
            </p:custDataLst>
          </p:nvPr>
        </p:nvSpPr>
        <p:spPr>
          <a:xfrm>
            <a:off x="7883525" y="5069840"/>
            <a:ext cx="353060" cy="353060"/>
          </a:xfrm>
          <a:prstGeom prst="donut">
            <a:avLst>
              <a:gd name="adj" fmla="val 2984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任意多边形: 形状 16"/>
          <p:cNvSpPr/>
          <p:nvPr>
            <p:custDataLst>
              <p:tags r:id="rId8"/>
            </p:custDataLst>
          </p:nvPr>
        </p:nvSpPr>
        <p:spPr>
          <a:xfrm flipH="1">
            <a:off x="8952230" y="3347720"/>
            <a:ext cx="1611630" cy="2263140"/>
          </a:xfrm>
          <a:custGeom>
            <a:gdLst>
              <a:gd name="connsiteX0" fmla="*/ 982980 w 1611630"/>
              <a:gd name="connsiteY0" fmla="*/ 0 h 2263140"/>
              <a:gd name="connsiteX1" fmla="*/ 0 w 1611630"/>
              <a:gd name="connsiteY1" fmla="*/ 2263140 h 2263140"/>
              <a:gd name="connsiteX2" fmla="*/ 1611630 w 1611630"/>
              <a:gd name="connsiteY2" fmla="*/ 57150 h 2263140"/>
              <a:gd name="connsiteX3" fmla="*/ 982980 w 1611630"/>
              <a:gd name="connsiteY3" fmla="*/ 0 h 2263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630" h="2263140">
                <a:moveTo>
                  <a:pt x="982980" y="0"/>
                </a:moveTo>
                <a:lnTo>
                  <a:pt x="0" y="2263140"/>
                </a:lnTo>
                <a:lnTo>
                  <a:pt x="1611630" y="57150"/>
                </a:lnTo>
                <a:lnTo>
                  <a:pt x="9829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9"/>
            </p:custDataLst>
          </p:nvPr>
        </p:nvSpPr>
        <p:spPr>
          <a:xfrm>
            <a:off x="9006840" y="2982595"/>
            <a:ext cx="1394460" cy="2303780"/>
          </a:xfrm>
          <a:custGeom>
            <a:gdLst>
              <a:gd name="connsiteX0" fmla="*/ 8447 w 1481757"/>
              <a:gd name="connsiteY0" fmla="*/ 340555 h 2431575"/>
              <a:gd name="connsiteX1" fmla="*/ 991427 w 1481757"/>
              <a:gd name="connsiteY1" fmla="*/ 2089345 h 2431575"/>
              <a:gd name="connsiteX2" fmla="*/ 1471487 w 1481757"/>
              <a:gd name="connsiteY2" fmla="*/ 2260795 h 2431575"/>
              <a:gd name="connsiteX3" fmla="*/ 568517 w 1481757"/>
              <a:gd name="connsiteY3" fmla="*/ 169105 h 2431575"/>
              <a:gd name="connsiteX4" fmla="*/ 8447 w 1481757"/>
              <a:gd name="connsiteY4" fmla="*/ 340555 h 2431575"/>
              <a:gd name="connsiteX0-1" fmla="*/ 8843 w 1482478"/>
              <a:gd name="connsiteY0-2" fmla="*/ 350388 h 2534738"/>
              <a:gd name="connsiteX1-3" fmla="*/ 1003253 w 1482478"/>
              <a:gd name="connsiteY1-4" fmla="*/ 2316348 h 2534738"/>
              <a:gd name="connsiteX2-5" fmla="*/ 1471883 w 1482478"/>
              <a:gd name="connsiteY2-6" fmla="*/ 2270628 h 2534738"/>
              <a:gd name="connsiteX3-7" fmla="*/ 568913 w 1482478"/>
              <a:gd name="connsiteY3-8" fmla="*/ 178938 h 2534738"/>
              <a:gd name="connsiteX4-9" fmla="*/ 8843 w 1482478"/>
              <a:gd name="connsiteY4-10" fmla="*/ 350388 h 2534738"/>
              <a:gd name="connsiteX0-11" fmla="*/ 8843 w 1481067"/>
              <a:gd name="connsiteY0-12" fmla="*/ 350388 h 2455382"/>
              <a:gd name="connsiteX1-13" fmla="*/ 1003253 w 1481067"/>
              <a:gd name="connsiteY1-14" fmla="*/ 2316348 h 2455382"/>
              <a:gd name="connsiteX2-15" fmla="*/ 1471883 w 1481067"/>
              <a:gd name="connsiteY2-16" fmla="*/ 2270628 h 2455382"/>
              <a:gd name="connsiteX3-17" fmla="*/ 568913 w 1481067"/>
              <a:gd name="connsiteY3-18" fmla="*/ 178938 h 2455382"/>
              <a:gd name="connsiteX4-19" fmla="*/ 8843 w 1481067"/>
              <a:gd name="connsiteY4-20" fmla="*/ 350388 h 2455382"/>
              <a:gd name="connsiteX0-21" fmla="*/ 8843 w 1471883"/>
              <a:gd name="connsiteY0-22" fmla="*/ 350388 h 2384777"/>
              <a:gd name="connsiteX1-23" fmla="*/ 1003253 w 1471883"/>
              <a:gd name="connsiteY1-24" fmla="*/ 2316348 h 2384777"/>
              <a:gd name="connsiteX2-25" fmla="*/ 1471883 w 1471883"/>
              <a:gd name="connsiteY2-26" fmla="*/ 2270628 h 2384777"/>
              <a:gd name="connsiteX3-27" fmla="*/ 568913 w 1471883"/>
              <a:gd name="connsiteY3-28" fmla="*/ 178938 h 2384777"/>
              <a:gd name="connsiteX4-29" fmla="*/ 8843 w 1471883"/>
              <a:gd name="connsiteY4-30" fmla="*/ 350388 h 2384777"/>
              <a:gd name="connsiteX0-31" fmla="*/ 8843 w 1471883"/>
              <a:gd name="connsiteY0-32" fmla="*/ 350388 h 2374333"/>
              <a:gd name="connsiteX1-33" fmla="*/ 1003253 w 1471883"/>
              <a:gd name="connsiteY1-34" fmla="*/ 2316348 h 2374333"/>
              <a:gd name="connsiteX2-35" fmla="*/ 1471883 w 1471883"/>
              <a:gd name="connsiteY2-36" fmla="*/ 2270628 h 2374333"/>
              <a:gd name="connsiteX3-37" fmla="*/ 568913 w 1471883"/>
              <a:gd name="connsiteY3-38" fmla="*/ 178938 h 2374333"/>
              <a:gd name="connsiteX4-39" fmla="*/ 8843 w 1471883"/>
              <a:gd name="connsiteY4-40" fmla="*/ 350388 h 2374333"/>
              <a:gd name="connsiteX0-41" fmla="*/ 10488 w 1473528"/>
              <a:gd name="connsiteY0-42" fmla="*/ 342070 h 2298743"/>
              <a:gd name="connsiteX1-43" fmla="*/ 1050618 w 1473528"/>
              <a:gd name="connsiteY1-44" fmla="*/ 2125150 h 2298743"/>
              <a:gd name="connsiteX2-45" fmla="*/ 1473528 w 1473528"/>
              <a:gd name="connsiteY2-46" fmla="*/ 2262310 h 2298743"/>
              <a:gd name="connsiteX3-47" fmla="*/ 570558 w 1473528"/>
              <a:gd name="connsiteY3-48" fmla="*/ 170620 h 2298743"/>
              <a:gd name="connsiteX4-49" fmla="*/ 10488 w 1473528"/>
              <a:gd name="connsiteY4-50" fmla="*/ 342070 h 2298743"/>
              <a:gd name="connsiteX0-51" fmla="*/ 8059 w 1471099"/>
              <a:gd name="connsiteY0-52" fmla="*/ 337573 h 2282905"/>
              <a:gd name="connsiteX1-53" fmla="*/ 979609 w 1471099"/>
              <a:gd name="connsiteY1-54" fmla="*/ 2017783 h 2282905"/>
              <a:gd name="connsiteX2-55" fmla="*/ 1471099 w 1471099"/>
              <a:gd name="connsiteY2-56" fmla="*/ 2257813 h 2282905"/>
              <a:gd name="connsiteX3-57" fmla="*/ 568129 w 1471099"/>
              <a:gd name="connsiteY3-58" fmla="*/ 166123 h 2282905"/>
              <a:gd name="connsiteX4-59" fmla="*/ 8059 w 1471099"/>
              <a:gd name="connsiteY4-60" fmla="*/ 337573 h 2282905"/>
              <a:gd name="connsiteX0-61" fmla="*/ 9245 w 1472285"/>
              <a:gd name="connsiteY0-62" fmla="*/ 336592 h 2280274"/>
              <a:gd name="connsiteX1-63" fmla="*/ 1015085 w 1472285"/>
              <a:gd name="connsiteY1-64" fmla="*/ 1993942 h 2280274"/>
              <a:gd name="connsiteX2-65" fmla="*/ 1472285 w 1472285"/>
              <a:gd name="connsiteY2-66" fmla="*/ 2256832 h 2280274"/>
              <a:gd name="connsiteX3-67" fmla="*/ 569315 w 1472285"/>
              <a:gd name="connsiteY3-68" fmla="*/ 165142 h 2280274"/>
              <a:gd name="connsiteX4-69" fmla="*/ 9245 w 1472285"/>
              <a:gd name="connsiteY4-70" fmla="*/ 336592 h 2280274"/>
              <a:gd name="connsiteX0-71" fmla="*/ 60848 w 1523888"/>
              <a:gd name="connsiteY0-72" fmla="*/ 365332 h 2309014"/>
              <a:gd name="connsiteX1-73" fmla="*/ 1066688 w 1523888"/>
              <a:gd name="connsiteY1-74" fmla="*/ 2022682 h 2309014"/>
              <a:gd name="connsiteX2-75" fmla="*/ 1523888 w 1523888"/>
              <a:gd name="connsiteY2-76" fmla="*/ 2285572 h 2309014"/>
              <a:gd name="connsiteX3-77" fmla="*/ 620918 w 1523888"/>
              <a:gd name="connsiteY3-78" fmla="*/ 193882 h 2309014"/>
              <a:gd name="connsiteX4-79" fmla="*/ 60848 w 1523888"/>
              <a:gd name="connsiteY4-80" fmla="*/ 365332 h 2309014"/>
              <a:gd name="connsiteX0-81" fmla="*/ 71638 w 1397518"/>
              <a:gd name="connsiteY0-82" fmla="*/ 393355 h 2315503"/>
              <a:gd name="connsiteX1-83" fmla="*/ 940318 w 1397518"/>
              <a:gd name="connsiteY1-84" fmla="*/ 2004985 h 2315503"/>
              <a:gd name="connsiteX2-85" fmla="*/ 1397518 w 1397518"/>
              <a:gd name="connsiteY2-86" fmla="*/ 2267875 h 2315503"/>
              <a:gd name="connsiteX3-87" fmla="*/ 494548 w 1397518"/>
              <a:gd name="connsiteY3-88" fmla="*/ 176185 h 2315503"/>
              <a:gd name="connsiteX4-89" fmla="*/ 71638 w 1397518"/>
              <a:gd name="connsiteY4-90" fmla="*/ 393355 h 2315503"/>
              <a:gd name="connsiteX0-91" fmla="*/ 55912 w 1598962"/>
              <a:gd name="connsiteY0-92" fmla="*/ 379934 h 2325668"/>
              <a:gd name="connsiteX1-93" fmla="*/ 1141762 w 1598962"/>
              <a:gd name="connsiteY1-94" fmla="*/ 2014424 h 2325668"/>
              <a:gd name="connsiteX2-95" fmla="*/ 1598962 w 1598962"/>
              <a:gd name="connsiteY2-96" fmla="*/ 2277314 h 2325668"/>
              <a:gd name="connsiteX3-97" fmla="*/ 695992 w 1598962"/>
              <a:gd name="connsiteY3-98" fmla="*/ 185624 h 2325668"/>
              <a:gd name="connsiteX4-99" fmla="*/ 55912 w 1598962"/>
              <a:gd name="connsiteY4-100" fmla="*/ 379934 h 2325668"/>
              <a:gd name="connsiteX0-101" fmla="*/ 3382 w 1546432"/>
              <a:gd name="connsiteY0-102" fmla="*/ 351754 h 2292819"/>
              <a:gd name="connsiteX1-103" fmla="*/ 917782 w 1546432"/>
              <a:gd name="connsiteY1-104" fmla="*/ 1963384 h 2292819"/>
              <a:gd name="connsiteX2-105" fmla="*/ 1546432 w 1546432"/>
              <a:gd name="connsiteY2-106" fmla="*/ 2249134 h 2292819"/>
              <a:gd name="connsiteX3-107" fmla="*/ 643462 w 1546432"/>
              <a:gd name="connsiteY3-108" fmla="*/ 157444 h 2292819"/>
              <a:gd name="connsiteX4-109" fmla="*/ 3382 w 1546432"/>
              <a:gd name="connsiteY4-110" fmla="*/ 351754 h 2292819"/>
              <a:gd name="connsiteX0-111" fmla="*/ 3382 w 1546432"/>
              <a:gd name="connsiteY0-112" fmla="*/ 351754 h 2276323"/>
              <a:gd name="connsiteX1-113" fmla="*/ 917782 w 1546432"/>
              <a:gd name="connsiteY1-114" fmla="*/ 1963384 h 2276323"/>
              <a:gd name="connsiteX2-115" fmla="*/ 1546432 w 1546432"/>
              <a:gd name="connsiteY2-116" fmla="*/ 2249134 h 2276323"/>
              <a:gd name="connsiteX3-117" fmla="*/ 643462 w 1546432"/>
              <a:gd name="connsiteY3-118" fmla="*/ 157444 h 2276323"/>
              <a:gd name="connsiteX4-119" fmla="*/ 3382 w 1546432"/>
              <a:gd name="connsiteY4-120" fmla="*/ 351754 h 2276323"/>
              <a:gd name="connsiteX0-121" fmla="*/ 7348 w 1550398"/>
              <a:gd name="connsiteY0-122" fmla="*/ 358331 h 2308702"/>
              <a:gd name="connsiteX1-123" fmla="*/ 1070338 w 1550398"/>
              <a:gd name="connsiteY1-124" fmla="*/ 2129981 h 2308702"/>
              <a:gd name="connsiteX2-125" fmla="*/ 1550398 w 1550398"/>
              <a:gd name="connsiteY2-126" fmla="*/ 2255711 h 2308702"/>
              <a:gd name="connsiteX3-127" fmla="*/ 647428 w 1550398"/>
              <a:gd name="connsiteY3-128" fmla="*/ 164021 h 2308702"/>
              <a:gd name="connsiteX4-129" fmla="*/ 7348 w 1550398"/>
              <a:gd name="connsiteY4-130" fmla="*/ 358331 h 2308702"/>
              <a:gd name="connsiteX0-131" fmla="*/ 7348 w 1550398"/>
              <a:gd name="connsiteY0-132" fmla="*/ 358331 h 2299134"/>
              <a:gd name="connsiteX1-133" fmla="*/ 1070338 w 1550398"/>
              <a:gd name="connsiteY1-134" fmla="*/ 2129981 h 2299134"/>
              <a:gd name="connsiteX2-135" fmla="*/ 1550398 w 1550398"/>
              <a:gd name="connsiteY2-136" fmla="*/ 2255711 h 2299134"/>
              <a:gd name="connsiteX3-137" fmla="*/ 647428 w 1550398"/>
              <a:gd name="connsiteY3-138" fmla="*/ 164021 h 2299134"/>
              <a:gd name="connsiteX4-139" fmla="*/ 7348 w 1550398"/>
              <a:gd name="connsiteY4-140" fmla="*/ 358331 h 2299134"/>
              <a:gd name="connsiteX0-141" fmla="*/ 7244 w 1504574"/>
              <a:gd name="connsiteY0-142" fmla="*/ 357491 h 2342805"/>
              <a:gd name="connsiteX1-143" fmla="*/ 1070234 w 1504574"/>
              <a:gd name="connsiteY1-144" fmla="*/ 2129141 h 2342805"/>
              <a:gd name="connsiteX2-145" fmla="*/ 1504574 w 1504574"/>
              <a:gd name="connsiteY2-146" fmla="*/ 2243441 h 2342805"/>
              <a:gd name="connsiteX3-147" fmla="*/ 647324 w 1504574"/>
              <a:gd name="connsiteY3-148" fmla="*/ 163181 h 2342805"/>
              <a:gd name="connsiteX4-149" fmla="*/ 7244 w 1504574"/>
              <a:gd name="connsiteY4-150" fmla="*/ 357491 h 2342805"/>
              <a:gd name="connsiteX0-151" fmla="*/ 6542 w 1503872"/>
              <a:gd name="connsiteY0-152" fmla="*/ 408049 h 2393363"/>
              <a:gd name="connsiteX1-153" fmla="*/ 1069532 w 1503872"/>
              <a:gd name="connsiteY1-154" fmla="*/ 2179699 h 2393363"/>
              <a:gd name="connsiteX2-155" fmla="*/ 1503872 w 1503872"/>
              <a:gd name="connsiteY2-156" fmla="*/ 2293999 h 2393363"/>
              <a:gd name="connsiteX3-157" fmla="*/ 646622 w 1503872"/>
              <a:gd name="connsiteY3-158" fmla="*/ 213739 h 2393363"/>
              <a:gd name="connsiteX4-159" fmla="*/ 6542 w 1503872"/>
              <a:gd name="connsiteY4-160" fmla="*/ 408049 h 2393363"/>
              <a:gd name="connsiteX0-161" fmla="*/ 6542 w 1503872"/>
              <a:gd name="connsiteY0-162" fmla="*/ 428301 h 2413615"/>
              <a:gd name="connsiteX1-163" fmla="*/ 1069532 w 1503872"/>
              <a:gd name="connsiteY1-164" fmla="*/ 2199951 h 2413615"/>
              <a:gd name="connsiteX2-165" fmla="*/ 1503872 w 1503872"/>
              <a:gd name="connsiteY2-166" fmla="*/ 2314251 h 2413615"/>
              <a:gd name="connsiteX3-167" fmla="*/ 646622 w 1503872"/>
              <a:gd name="connsiteY3-168" fmla="*/ 233991 h 2413615"/>
              <a:gd name="connsiteX4-169" fmla="*/ 6542 w 1503872"/>
              <a:gd name="connsiteY4-170" fmla="*/ 428301 h 2413615"/>
              <a:gd name="connsiteX0-171" fmla="*/ 4213 w 1501543"/>
              <a:gd name="connsiteY0-172" fmla="*/ 425080 h 2377702"/>
              <a:gd name="connsiteX1-173" fmla="*/ 975763 w 1501543"/>
              <a:gd name="connsiteY1-174" fmla="*/ 2116720 h 2377702"/>
              <a:gd name="connsiteX2-175" fmla="*/ 1501543 w 1501543"/>
              <a:gd name="connsiteY2-176" fmla="*/ 2311030 h 2377702"/>
              <a:gd name="connsiteX3-177" fmla="*/ 644293 w 1501543"/>
              <a:gd name="connsiteY3-178" fmla="*/ 230770 h 2377702"/>
              <a:gd name="connsiteX4-179" fmla="*/ 4213 w 1501543"/>
              <a:gd name="connsiteY4-180" fmla="*/ 425080 h 2377702"/>
              <a:gd name="connsiteX0-181" fmla="*/ 4213 w 1501543"/>
              <a:gd name="connsiteY0-182" fmla="*/ 425080 h 2348994"/>
              <a:gd name="connsiteX1-183" fmla="*/ 975763 w 1501543"/>
              <a:gd name="connsiteY1-184" fmla="*/ 2116720 h 2348994"/>
              <a:gd name="connsiteX2-185" fmla="*/ 1501543 w 1501543"/>
              <a:gd name="connsiteY2-186" fmla="*/ 2311030 h 2348994"/>
              <a:gd name="connsiteX3-187" fmla="*/ 644293 w 1501543"/>
              <a:gd name="connsiteY3-188" fmla="*/ 230770 h 2348994"/>
              <a:gd name="connsiteX4-189" fmla="*/ 4213 w 1501543"/>
              <a:gd name="connsiteY4-190" fmla="*/ 425080 h 2348994"/>
              <a:gd name="connsiteX0-191" fmla="*/ 4213 w 1501543"/>
              <a:gd name="connsiteY0-192" fmla="*/ 425080 h 2343149"/>
              <a:gd name="connsiteX1-193" fmla="*/ 975763 w 1501543"/>
              <a:gd name="connsiteY1-194" fmla="*/ 2116720 h 2343149"/>
              <a:gd name="connsiteX2-195" fmla="*/ 1501543 w 1501543"/>
              <a:gd name="connsiteY2-196" fmla="*/ 2311030 h 2343149"/>
              <a:gd name="connsiteX3-197" fmla="*/ 644293 w 1501543"/>
              <a:gd name="connsiteY3-198" fmla="*/ 230770 h 2343149"/>
              <a:gd name="connsiteX4-199" fmla="*/ 4213 w 1501543"/>
              <a:gd name="connsiteY4-200" fmla="*/ 425080 h 2343149"/>
              <a:gd name="connsiteX0-201" fmla="*/ 6228 w 1503558"/>
              <a:gd name="connsiteY0-202" fmla="*/ 429699 h 2370232"/>
              <a:gd name="connsiteX1-203" fmla="*/ 1057788 w 1503558"/>
              <a:gd name="connsiteY1-204" fmla="*/ 2235639 h 2370232"/>
              <a:gd name="connsiteX2-205" fmla="*/ 1503558 w 1503558"/>
              <a:gd name="connsiteY2-206" fmla="*/ 2315649 h 2370232"/>
              <a:gd name="connsiteX3-207" fmla="*/ 646308 w 1503558"/>
              <a:gd name="connsiteY3-208" fmla="*/ 235389 h 2370232"/>
              <a:gd name="connsiteX4-209" fmla="*/ 6228 w 1503558"/>
              <a:gd name="connsiteY4-210" fmla="*/ 429699 h 2370232"/>
              <a:gd name="connsiteX0-211" fmla="*/ 8539 w 1505869"/>
              <a:gd name="connsiteY0-212" fmla="*/ 429699 h 2370232"/>
              <a:gd name="connsiteX1-213" fmla="*/ 1140109 w 1505869"/>
              <a:gd name="connsiteY1-214" fmla="*/ 2235639 h 2370232"/>
              <a:gd name="connsiteX2-215" fmla="*/ 1505869 w 1505869"/>
              <a:gd name="connsiteY2-216" fmla="*/ 2315649 h 2370232"/>
              <a:gd name="connsiteX3-217" fmla="*/ 648619 w 1505869"/>
              <a:gd name="connsiteY3-218" fmla="*/ 235389 h 2370232"/>
              <a:gd name="connsiteX4-219" fmla="*/ 8539 w 1505869"/>
              <a:gd name="connsiteY4-220" fmla="*/ 429699 h 2370232"/>
              <a:gd name="connsiteX0-221" fmla="*/ 11435 w 1394465"/>
              <a:gd name="connsiteY0-222" fmla="*/ 338116 h 2377648"/>
              <a:gd name="connsiteX1-223" fmla="*/ 1028705 w 1394465"/>
              <a:gd name="connsiteY1-224" fmla="*/ 2178346 h 2377648"/>
              <a:gd name="connsiteX2-225" fmla="*/ 1394465 w 1394465"/>
              <a:gd name="connsiteY2-226" fmla="*/ 2258356 h 2377648"/>
              <a:gd name="connsiteX3-227" fmla="*/ 537215 w 1394465"/>
              <a:gd name="connsiteY3-228" fmla="*/ 178096 h 2377648"/>
              <a:gd name="connsiteX4-229" fmla="*/ 11435 w 1394465"/>
              <a:gd name="connsiteY4-230" fmla="*/ 338116 h 2377648"/>
              <a:gd name="connsiteX0-231" fmla="*/ 11435 w 1394465"/>
              <a:gd name="connsiteY0-232" fmla="*/ 338116 h 2317486"/>
              <a:gd name="connsiteX1-233" fmla="*/ 1028705 w 1394465"/>
              <a:gd name="connsiteY1-234" fmla="*/ 2178346 h 2317486"/>
              <a:gd name="connsiteX2-235" fmla="*/ 1394465 w 1394465"/>
              <a:gd name="connsiteY2-236" fmla="*/ 2258356 h 2317486"/>
              <a:gd name="connsiteX3-237" fmla="*/ 537215 w 1394465"/>
              <a:gd name="connsiteY3-238" fmla="*/ 178096 h 2317486"/>
              <a:gd name="connsiteX4-239" fmla="*/ 11435 w 1394465"/>
              <a:gd name="connsiteY4-240" fmla="*/ 338116 h 2317486"/>
              <a:gd name="connsiteX0-241" fmla="*/ 11435 w 1394465"/>
              <a:gd name="connsiteY0-242" fmla="*/ 338116 h 2306201"/>
              <a:gd name="connsiteX1-243" fmla="*/ 1028705 w 1394465"/>
              <a:gd name="connsiteY1-244" fmla="*/ 2178346 h 2306201"/>
              <a:gd name="connsiteX2-245" fmla="*/ 1394465 w 1394465"/>
              <a:gd name="connsiteY2-246" fmla="*/ 2258356 h 2306201"/>
              <a:gd name="connsiteX3-247" fmla="*/ 537215 w 1394465"/>
              <a:gd name="connsiteY3-248" fmla="*/ 178096 h 2306201"/>
              <a:gd name="connsiteX4-249" fmla="*/ 11435 w 1394465"/>
              <a:gd name="connsiteY4-250" fmla="*/ 338116 h 2306201"/>
              <a:gd name="connsiteX0-251" fmla="*/ 11435 w 1394465"/>
              <a:gd name="connsiteY0-252" fmla="*/ 338116 h 2296635"/>
              <a:gd name="connsiteX1-253" fmla="*/ 1028705 w 1394465"/>
              <a:gd name="connsiteY1-254" fmla="*/ 2178346 h 2296635"/>
              <a:gd name="connsiteX2-255" fmla="*/ 1394465 w 1394465"/>
              <a:gd name="connsiteY2-256" fmla="*/ 2258356 h 2296635"/>
              <a:gd name="connsiteX3-257" fmla="*/ 537215 w 1394465"/>
              <a:gd name="connsiteY3-258" fmla="*/ 178096 h 2296635"/>
              <a:gd name="connsiteX4-259" fmla="*/ 11435 w 1394465"/>
              <a:gd name="connsiteY4-260" fmla="*/ 338116 h 2296635"/>
              <a:gd name="connsiteX0-261" fmla="*/ 11435 w 1394465"/>
              <a:gd name="connsiteY0-262" fmla="*/ 338116 h 2304036"/>
              <a:gd name="connsiteX1-263" fmla="*/ 1028705 w 1394465"/>
              <a:gd name="connsiteY1-264" fmla="*/ 2178346 h 2304036"/>
              <a:gd name="connsiteX2-265" fmla="*/ 1394465 w 1394465"/>
              <a:gd name="connsiteY2-266" fmla="*/ 2258356 h 2304036"/>
              <a:gd name="connsiteX3-267" fmla="*/ 537215 w 1394465"/>
              <a:gd name="connsiteY3-268" fmla="*/ 178096 h 2304036"/>
              <a:gd name="connsiteX4-269" fmla="*/ 11435 w 1394465"/>
              <a:gd name="connsiteY4-270" fmla="*/ 338116 h 230403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94465" h="2304036">
                <a:moveTo>
                  <a:pt x="11435" y="338116"/>
                </a:moveTo>
                <a:cubicBezTo>
                  <a:pt x="93350" y="671491"/>
                  <a:pt x="906721" y="2085750"/>
                  <a:pt x="1028705" y="2178346"/>
                </a:cubicBezTo>
                <a:cubicBezTo>
                  <a:pt x="1150689" y="2270942"/>
                  <a:pt x="1236350" y="2361226"/>
                  <a:pt x="1394465" y="2258356"/>
                </a:cubicBezTo>
                <a:cubicBezTo>
                  <a:pt x="1323980" y="1938316"/>
                  <a:pt x="767720" y="498136"/>
                  <a:pt x="537215" y="178096"/>
                </a:cubicBezTo>
                <a:cubicBezTo>
                  <a:pt x="306710" y="-141944"/>
                  <a:pt x="-70480" y="4741"/>
                  <a:pt x="11435" y="33811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>
            <p:custDataLst>
              <p:tags r:id="rId10"/>
            </p:custDataLst>
          </p:nvPr>
        </p:nvSpPr>
        <p:spPr>
          <a:xfrm>
            <a:off x="9137650" y="2222500"/>
            <a:ext cx="180975" cy="79121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8894445" y="2910205"/>
            <a:ext cx="641350" cy="641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圆: 空心 13"/>
          <p:cNvSpPr/>
          <p:nvPr>
            <p:custDataLst>
              <p:tags r:id="rId12"/>
            </p:custDataLst>
          </p:nvPr>
        </p:nvSpPr>
        <p:spPr>
          <a:xfrm>
            <a:off x="8738870" y="2712085"/>
            <a:ext cx="977900" cy="978535"/>
          </a:xfrm>
          <a:prstGeom prst="donut">
            <a:avLst>
              <a:gd name="adj" fmla="val 29846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13"/>
            </p:custDataLst>
          </p:nvPr>
        </p:nvSpPr>
        <p:spPr>
          <a:xfrm rot="6065221">
            <a:off x="8489950" y="60325"/>
            <a:ext cx="3564255" cy="3058160"/>
          </a:xfrm>
          <a:custGeom>
            <a:gdLst>
              <a:gd name="connsiteX0" fmla="*/ 405232 w 3564394"/>
              <a:gd name="connsiteY0" fmla="*/ 2766431 h 3058142"/>
              <a:gd name="connsiteX1" fmla="*/ 312860 w 3564394"/>
              <a:gd name="connsiteY1" fmla="*/ 2295045 h 3058142"/>
              <a:gd name="connsiteX2" fmla="*/ 395239 w 3564394"/>
              <a:gd name="connsiteY2" fmla="*/ 2203714 h 3058142"/>
              <a:gd name="connsiteX3" fmla="*/ 292669 w 3564394"/>
              <a:gd name="connsiteY3" fmla="*/ 2092438 h 3058142"/>
              <a:gd name="connsiteX4" fmla="*/ 266512 w 3564394"/>
              <a:gd name="connsiteY4" fmla="*/ 2058522 h 3058142"/>
              <a:gd name="connsiteX5" fmla="*/ 0 w 3564394"/>
              <a:gd name="connsiteY5" fmla="*/ 698467 h 3058142"/>
              <a:gd name="connsiteX6" fmla="*/ 589742 w 3564394"/>
              <a:gd name="connsiteY6" fmla="*/ 582903 h 3058142"/>
              <a:gd name="connsiteX7" fmla="*/ 575362 w 3564394"/>
              <a:gd name="connsiteY7" fmla="*/ 616263 h 3058142"/>
              <a:gd name="connsiteX8" fmla="*/ 781023 w 3564394"/>
              <a:gd name="connsiteY8" fmla="*/ 1710733 h 3058142"/>
              <a:gd name="connsiteX9" fmla="*/ 804596 w 3564394"/>
              <a:gd name="connsiteY9" fmla="*/ 1734369 h 3058142"/>
              <a:gd name="connsiteX10" fmla="*/ 2119866 w 3564394"/>
              <a:gd name="connsiteY10" fmla="*/ 283065 h 3058142"/>
              <a:gd name="connsiteX11" fmla="*/ 3564394 w 3564394"/>
              <a:gd name="connsiteY11" fmla="*/ 0 h 3058142"/>
              <a:gd name="connsiteX12" fmla="*/ 831903 w 3564394"/>
              <a:gd name="connsiteY12" fmla="*/ 3027823 h 3058142"/>
              <a:gd name="connsiteX13" fmla="*/ 763392 w 3564394"/>
              <a:gd name="connsiteY13" fmla="*/ 3058142 h 3058142"/>
              <a:gd name="connsiteX14" fmla="*/ 701968 w 3564394"/>
              <a:gd name="connsiteY14" fmla="*/ 3034518 h 30581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4394" h="3058142">
                <a:moveTo>
                  <a:pt x="405232" y="2766431"/>
                </a:moveTo>
                <a:lnTo>
                  <a:pt x="312860" y="2295045"/>
                </a:lnTo>
                <a:lnTo>
                  <a:pt x="395239" y="2203714"/>
                </a:lnTo>
                <a:cubicBezTo>
                  <a:pt x="359310" y="2167982"/>
                  <a:pt x="325103" y="2130871"/>
                  <a:pt x="292669" y="2092438"/>
                </a:cubicBezTo>
                <a:lnTo>
                  <a:pt x="266512" y="2058522"/>
                </a:lnTo>
                <a:lnTo>
                  <a:pt x="0" y="698467"/>
                </a:lnTo>
                <a:lnTo>
                  <a:pt x="589742" y="582903"/>
                </a:lnTo>
                <a:lnTo>
                  <a:pt x="575362" y="616263"/>
                </a:lnTo>
                <a:cubicBezTo>
                  <a:pt x="436959" y="983222"/>
                  <a:pt x="508470" y="1408205"/>
                  <a:pt x="781023" y="1710733"/>
                </a:cubicBezTo>
                <a:lnTo>
                  <a:pt x="804596" y="1734369"/>
                </a:lnTo>
                <a:lnTo>
                  <a:pt x="2119866" y="283065"/>
                </a:lnTo>
                <a:lnTo>
                  <a:pt x="3564394" y="0"/>
                </a:lnTo>
                <a:lnTo>
                  <a:pt x="831903" y="3027823"/>
                </a:lnTo>
                <a:cubicBezTo>
                  <a:pt x="813791" y="3047904"/>
                  <a:pt x="788591" y="3058142"/>
                  <a:pt x="763392" y="3058142"/>
                </a:cubicBezTo>
                <a:cubicBezTo>
                  <a:pt x="741342" y="3058142"/>
                  <a:pt x="719292" y="3050267"/>
                  <a:pt x="701968" y="303451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6200000" scaled="1"/>
          </a:gra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14"/>
            </p:custDataLst>
          </p:nvPr>
        </p:nvSpPr>
        <p:spPr>
          <a:xfrm rot="6065221">
            <a:off x="9120505" y="642620"/>
            <a:ext cx="2341880" cy="2555240"/>
          </a:xfrm>
          <a:custGeom>
            <a:gdLst>
              <a:gd name="connsiteX0" fmla="*/ 2046017 w 2341937"/>
              <a:gd name="connsiteY0" fmla="*/ 96437 h 2555510"/>
              <a:gd name="connsiteX1" fmla="*/ 2069543 w 2341937"/>
              <a:gd name="connsiteY1" fmla="*/ 30337 h 2555510"/>
              <a:gd name="connsiteX2" fmla="*/ 2133035 w 2341937"/>
              <a:gd name="connsiteY2" fmla="*/ 117 h 2555510"/>
              <a:gd name="connsiteX3" fmla="*/ 2199479 w 2341937"/>
              <a:gd name="connsiteY3" fmla="*/ 23643 h 2555510"/>
              <a:gd name="connsiteX4" fmla="*/ 2341937 w 2341937"/>
              <a:gd name="connsiteY4" fmla="*/ 152230 h 2555510"/>
              <a:gd name="connsiteX5" fmla="*/ 2218858 w 2341937"/>
              <a:gd name="connsiteY5" fmla="*/ 288613 h 2555510"/>
              <a:gd name="connsiteX6" fmla="*/ 2076237 w 2341937"/>
              <a:gd name="connsiteY6" fmla="*/ 159879 h 2555510"/>
              <a:gd name="connsiteX7" fmla="*/ 2046017 w 2341937"/>
              <a:gd name="connsiteY7" fmla="*/ 96437 h 2555510"/>
              <a:gd name="connsiteX8" fmla="*/ 1705034 w 2341937"/>
              <a:gd name="connsiteY8" fmla="*/ 474433 h 2555510"/>
              <a:gd name="connsiteX9" fmla="*/ 1728561 w 2341937"/>
              <a:gd name="connsiteY9" fmla="*/ 408333 h 2555510"/>
              <a:gd name="connsiteX10" fmla="*/ 1792051 w 2341937"/>
              <a:gd name="connsiteY10" fmla="*/ 378113 h 2555510"/>
              <a:gd name="connsiteX11" fmla="*/ 1858497 w 2341937"/>
              <a:gd name="connsiteY11" fmla="*/ 401638 h 2555510"/>
              <a:gd name="connsiteX12" fmla="*/ 2000876 w 2341937"/>
              <a:gd name="connsiteY12" fmla="*/ 530154 h 2555510"/>
              <a:gd name="connsiteX13" fmla="*/ 1877796 w 2341937"/>
              <a:gd name="connsiteY13" fmla="*/ 666538 h 2555510"/>
              <a:gd name="connsiteX14" fmla="*/ 1735254 w 2341937"/>
              <a:gd name="connsiteY14" fmla="*/ 537875 h 2555510"/>
              <a:gd name="connsiteX15" fmla="*/ 1705034 w 2341937"/>
              <a:gd name="connsiteY15" fmla="*/ 474433 h 2555510"/>
              <a:gd name="connsiteX16" fmla="*/ 1364050 w 2341937"/>
              <a:gd name="connsiteY16" fmla="*/ 852033 h 2555510"/>
              <a:gd name="connsiteX17" fmla="*/ 1387577 w 2341937"/>
              <a:gd name="connsiteY17" fmla="*/ 785934 h 2555510"/>
              <a:gd name="connsiteX18" fmla="*/ 1451068 w 2341937"/>
              <a:gd name="connsiteY18" fmla="*/ 755714 h 2555510"/>
              <a:gd name="connsiteX19" fmla="*/ 1517512 w 2341937"/>
              <a:gd name="connsiteY19" fmla="*/ 779240 h 2555510"/>
              <a:gd name="connsiteX20" fmla="*/ 1660009 w 2341937"/>
              <a:gd name="connsiteY20" fmla="*/ 907862 h 2555510"/>
              <a:gd name="connsiteX21" fmla="*/ 1536930 w 2341937"/>
              <a:gd name="connsiteY21" fmla="*/ 1044245 h 2555510"/>
              <a:gd name="connsiteX22" fmla="*/ 1394270 w 2341937"/>
              <a:gd name="connsiteY22" fmla="*/ 915476 h 2555510"/>
              <a:gd name="connsiteX23" fmla="*/ 1364050 w 2341937"/>
              <a:gd name="connsiteY23" fmla="*/ 852033 h 2555510"/>
              <a:gd name="connsiteX24" fmla="*/ 1023066 w 2341937"/>
              <a:gd name="connsiteY24" fmla="*/ 1229587 h 2555510"/>
              <a:gd name="connsiteX25" fmla="*/ 1046593 w 2341937"/>
              <a:gd name="connsiteY25" fmla="*/ 1163143 h 2555510"/>
              <a:gd name="connsiteX26" fmla="*/ 1110084 w 2341937"/>
              <a:gd name="connsiteY26" fmla="*/ 1132922 h 2555510"/>
              <a:gd name="connsiteX27" fmla="*/ 1176530 w 2341937"/>
              <a:gd name="connsiteY27" fmla="*/ 1156449 h 2555510"/>
              <a:gd name="connsiteX28" fmla="*/ 1319339 w 2341937"/>
              <a:gd name="connsiteY28" fmla="*/ 1285354 h 2555510"/>
              <a:gd name="connsiteX29" fmla="*/ 1196063 w 2341937"/>
              <a:gd name="connsiteY29" fmla="*/ 1421953 h 2555510"/>
              <a:gd name="connsiteX30" fmla="*/ 1053286 w 2341937"/>
              <a:gd name="connsiteY30" fmla="*/ 1293079 h 2555510"/>
              <a:gd name="connsiteX31" fmla="*/ 1023066 w 2341937"/>
              <a:gd name="connsiteY31" fmla="*/ 1229587 h 2555510"/>
              <a:gd name="connsiteX32" fmla="*/ 682083 w 2341937"/>
              <a:gd name="connsiteY32" fmla="*/ 1607583 h 2555510"/>
              <a:gd name="connsiteX33" fmla="*/ 705610 w 2341937"/>
              <a:gd name="connsiteY33" fmla="*/ 1541138 h 2555510"/>
              <a:gd name="connsiteX34" fmla="*/ 769052 w 2341937"/>
              <a:gd name="connsiteY34" fmla="*/ 1510919 h 2555510"/>
              <a:gd name="connsiteX35" fmla="*/ 835152 w 2341937"/>
              <a:gd name="connsiteY35" fmla="*/ 1534445 h 2555510"/>
              <a:gd name="connsiteX36" fmla="*/ 978099 w 2341937"/>
              <a:gd name="connsiteY36" fmla="*/ 1663475 h 2555510"/>
              <a:gd name="connsiteX37" fmla="*/ 855001 w 2341937"/>
              <a:gd name="connsiteY37" fmla="*/ 1799878 h 2555510"/>
              <a:gd name="connsiteX38" fmla="*/ 712302 w 2341937"/>
              <a:gd name="connsiteY38" fmla="*/ 1671073 h 2555510"/>
              <a:gd name="connsiteX39" fmla="*/ 682083 w 2341937"/>
              <a:gd name="connsiteY39" fmla="*/ 1607583 h 2555510"/>
              <a:gd name="connsiteX40" fmla="*/ 341099 w 2341937"/>
              <a:gd name="connsiteY40" fmla="*/ 1985184 h 2555510"/>
              <a:gd name="connsiteX41" fmla="*/ 364626 w 2341937"/>
              <a:gd name="connsiteY41" fmla="*/ 1918740 h 2555510"/>
              <a:gd name="connsiteX42" fmla="*/ 428068 w 2341937"/>
              <a:gd name="connsiteY42" fmla="*/ 1888520 h 2555510"/>
              <a:gd name="connsiteX43" fmla="*/ 494168 w 2341937"/>
              <a:gd name="connsiteY43" fmla="*/ 1912046 h 2555510"/>
              <a:gd name="connsiteX44" fmla="*/ 637233 w 2341937"/>
              <a:gd name="connsiteY44" fmla="*/ 2041182 h 2555510"/>
              <a:gd name="connsiteX45" fmla="*/ 514134 w 2341937"/>
              <a:gd name="connsiteY45" fmla="*/ 2177585 h 2555510"/>
              <a:gd name="connsiteX46" fmla="*/ 371319 w 2341937"/>
              <a:gd name="connsiteY46" fmla="*/ 2048676 h 2555510"/>
              <a:gd name="connsiteX47" fmla="*/ 341099 w 2341937"/>
              <a:gd name="connsiteY47" fmla="*/ 1985184 h 2555510"/>
              <a:gd name="connsiteX48" fmla="*/ 116 w 2341937"/>
              <a:gd name="connsiteY48" fmla="*/ 2363180 h 2555510"/>
              <a:gd name="connsiteX49" fmla="*/ 23643 w 2341937"/>
              <a:gd name="connsiteY49" fmla="*/ 2296736 h 2555510"/>
              <a:gd name="connsiteX50" fmla="*/ 87085 w 2341937"/>
              <a:gd name="connsiteY50" fmla="*/ 2266516 h 2555510"/>
              <a:gd name="connsiteX51" fmla="*/ 153185 w 2341937"/>
              <a:gd name="connsiteY51" fmla="*/ 2290042 h 2555510"/>
              <a:gd name="connsiteX52" fmla="*/ 296171 w 2341937"/>
              <a:gd name="connsiteY52" fmla="*/ 2419106 h 2555510"/>
              <a:gd name="connsiteX53" fmla="*/ 173073 w 2341937"/>
              <a:gd name="connsiteY53" fmla="*/ 2555510 h 2555510"/>
              <a:gd name="connsiteX54" fmla="*/ 30336 w 2341937"/>
              <a:gd name="connsiteY54" fmla="*/ 2426672 h 2555510"/>
              <a:gd name="connsiteX55" fmla="*/ 116 w 2341937"/>
              <a:gd name="connsiteY55" fmla="*/ 2363180 h 25555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41937" h="2555510">
                <a:moveTo>
                  <a:pt x="2046017" y="96437"/>
                </a:moveTo>
                <a:cubicBezTo>
                  <a:pt x="2044836" y="72960"/>
                  <a:pt x="2052612" y="49039"/>
                  <a:pt x="2069543" y="30337"/>
                </a:cubicBezTo>
                <a:cubicBezTo>
                  <a:pt x="2086474" y="11437"/>
                  <a:pt x="2109509" y="1298"/>
                  <a:pt x="2133035" y="117"/>
                </a:cubicBezTo>
                <a:cubicBezTo>
                  <a:pt x="2156561" y="-1064"/>
                  <a:pt x="2180579" y="6712"/>
                  <a:pt x="2199479" y="23643"/>
                </a:cubicBezTo>
                <a:lnTo>
                  <a:pt x="2341937" y="152230"/>
                </a:lnTo>
                <a:lnTo>
                  <a:pt x="2218858" y="288613"/>
                </a:lnTo>
                <a:lnTo>
                  <a:pt x="2076237" y="159879"/>
                </a:lnTo>
                <a:cubicBezTo>
                  <a:pt x="2057337" y="142948"/>
                  <a:pt x="2047198" y="119914"/>
                  <a:pt x="2046017" y="96437"/>
                </a:cubicBezTo>
                <a:close/>
                <a:moveTo>
                  <a:pt x="1705034" y="474433"/>
                </a:moveTo>
                <a:cubicBezTo>
                  <a:pt x="1703853" y="450956"/>
                  <a:pt x="1711629" y="427036"/>
                  <a:pt x="1728561" y="408333"/>
                </a:cubicBezTo>
                <a:cubicBezTo>
                  <a:pt x="1745491" y="389432"/>
                  <a:pt x="1768525" y="379294"/>
                  <a:pt x="1792051" y="378113"/>
                </a:cubicBezTo>
                <a:cubicBezTo>
                  <a:pt x="1815578" y="376931"/>
                  <a:pt x="1839597" y="384708"/>
                  <a:pt x="1858497" y="401638"/>
                </a:cubicBezTo>
                <a:lnTo>
                  <a:pt x="2000876" y="530154"/>
                </a:lnTo>
                <a:lnTo>
                  <a:pt x="1877796" y="666538"/>
                </a:lnTo>
                <a:lnTo>
                  <a:pt x="1735254" y="537875"/>
                </a:lnTo>
                <a:cubicBezTo>
                  <a:pt x="1716354" y="520944"/>
                  <a:pt x="1706215" y="497910"/>
                  <a:pt x="1705034" y="474433"/>
                </a:cubicBezTo>
                <a:close/>
                <a:moveTo>
                  <a:pt x="1364050" y="852033"/>
                </a:moveTo>
                <a:cubicBezTo>
                  <a:pt x="1362869" y="828556"/>
                  <a:pt x="1370645" y="804636"/>
                  <a:pt x="1387577" y="785934"/>
                </a:cubicBezTo>
                <a:cubicBezTo>
                  <a:pt x="1404508" y="767034"/>
                  <a:pt x="1427541" y="756895"/>
                  <a:pt x="1451068" y="755714"/>
                </a:cubicBezTo>
                <a:cubicBezTo>
                  <a:pt x="1474594" y="754533"/>
                  <a:pt x="1498613" y="762309"/>
                  <a:pt x="1517512" y="779240"/>
                </a:cubicBezTo>
                <a:lnTo>
                  <a:pt x="1660009" y="907862"/>
                </a:lnTo>
                <a:lnTo>
                  <a:pt x="1536930" y="1044245"/>
                </a:lnTo>
                <a:lnTo>
                  <a:pt x="1394270" y="915476"/>
                </a:lnTo>
                <a:cubicBezTo>
                  <a:pt x="1375370" y="898544"/>
                  <a:pt x="1365231" y="875510"/>
                  <a:pt x="1364050" y="852033"/>
                </a:cubicBezTo>
                <a:close/>
                <a:moveTo>
                  <a:pt x="1023066" y="1229587"/>
                </a:moveTo>
                <a:cubicBezTo>
                  <a:pt x="1021885" y="1206061"/>
                  <a:pt x="1029662" y="1182042"/>
                  <a:pt x="1046593" y="1163143"/>
                </a:cubicBezTo>
                <a:cubicBezTo>
                  <a:pt x="1063524" y="1144243"/>
                  <a:pt x="1086558" y="1134103"/>
                  <a:pt x="1110084" y="1132922"/>
                </a:cubicBezTo>
                <a:cubicBezTo>
                  <a:pt x="1133610" y="1131741"/>
                  <a:pt x="1157629" y="1139518"/>
                  <a:pt x="1176530" y="1156449"/>
                </a:cubicBezTo>
                <a:lnTo>
                  <a:pt x="1319339" y="1285354"/>
                </a:lnTo>
                <a:lnTo>
                  <a:pt x="1196063" y="1421953"/>
                </a:lnTo>
                <a:lnTo>
                  <a:pt x="1053286" y="1293079"/>
                </a:lnTo>
                <a:cubicBezTo>
                  <a:pt x="1034387" y="1276147"/>
                  <a:pt x="1024248" y="1253113"/>
                  <a:pt x="1023066" y="1229587"/>
                </a:cubicBezTo>
                <a:close/>
                <a:moveTo>
                  <a:pt x="682083" y="1607583"/>
                </a:moveTo>
                <a:cubicBezTo>
                  <a:pt x="680902" y="1584057"/>
                  <a:pt x="688678" y="1560038"/>
                  <a:pt x="705610" y="1541138"/>
                </a:cubicBezTo>
                <a:cubicBezTo>
                  <a:pt x="722540" y="1522239"/>
                  <a:pt x="745574" y="1512099"/>
                  <a:pt x="769052" y="1510919"/>
                </a:cubicBezTo>
                <a:cubicBezTo>
                  <a:pt x="792528" y="1509737"/>
                  <a:pt x="816449" y="1517514"/>
                  <a:pt x="835152" y="1534445"/>
                </a:cubicBezTo>
                <a:lnTo>
                  <a:pt x="978099" y="1663475"/>
                </a:lnTo>
                <a:lnTo>
                  <a:pt x="855001" y="1799878"/>
                </a:lnTo>
                <a:lnTo>
                  <a:pt x="712302" y="1671073"/>
                </a:lnTo>
                <a:cubicBezTo>
                  <a:pt x="693403" y="1654143"/>
                  <a:pt x="683264" y="1631109"/>
                  <a:pt x="682083" y="1607583"/>
                </a:cubicBezTo>
                <a:close/>
                <a:moveTo>
                  <a:pt x="341099" y="1985184"/>
                </a:moveTo>
                <a:cubicBezTo>
                  <a:pt x="339918" y="1961658"/>
                  <a:pt x="347694" y="1937640"/>
                  <a:pt x="364626" y="1918740"/>
                </a:cubicBezTo>
                <a:cubicBezTo>
                  <a:pt x="381557" y="1899840"/>
                  <a:pt x="404590" y="1889701"/>
                  <a:pt x="428068" y="1888520"/>
                </a:cubicBezTo>
                <a:cubicBezTo>
                  <a:pt x="451545" y="1887338"/>
                  <a:pt x="475465" y="1895116"/>
                  <a:pt x="494168" y="1912046"/>
                </a:cubicBezTo>
                <a:lnTo>
                  <a:pt x="637233" y="2041182"/>
                </a:lnTo>
                <a:lnTo>
                  <a:pt x="514134" y="2177585"/>
                </a:lnTo>
                <a:lnTo>
                  <a:pt x="371319" y="2048676"/>
                </a:lnTo>
                <a:cubicBezTo>
                  <a:pt x="352419" y="2031744"/>
                  <a:pt x="342280" y="2008710"/>
                  <a:pt x="341099" y="1985184"/>
                </a:cubicBezTo>
                <a:close/>
                <a:moveTo>
                  <a:pt x="116" y="2363180"/>
                </a:moveTo>
                <a:cubicBezTo>
                  <a:pt x="-1065" y="2339654"/>
                  <a:pt x="6712" y="2315635"/>
                  <a:pt x="23643" y="2296736"/>
                </a:cubicBezTo>
                <a:cubicBezTo>
                  <a:pt x="40574" y="2277836"/>
                  <a:pt x="63608" y="2267696"/>
                  <a:pt x="87085" y="2266516"/>
                </a:cubicBezTo>
                <a:cubicBezTo>
                  <a:pt x="110562" y="2265334"/>
                  <a:pt x="134482" y="2273111"/>
                  <a:pt x="153185" y="2290042"/>
                </a:cubicBezTo>
                <a:lnTo>
                  <a:pt x="296171" y="2419106"/>
                </a:lnTo>
                <a:lnTo>
                  <a:pt x="173073" y="2555510"/>
                </a:lnTo>
                <a:lnTo>
                  <a:pt x="30336" y="2426672"/>
                </a:lnTo>
                <a:cubicBezTo>
                  <a:pt x="11437" y="2409740"/>
                  <a:pt x="1298" y="2386706"/>
                  <a:pt x="116" y="2363180"/>
                </a:cubicBezTo>
                <a:close/>
              </a:path>
            </a:pathLst>
          </a:custGeom>
          <a:solidFill>
            <a:schemeClr val="accent2"/>
          </a:solidFill>
          <a:ln w="669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11430000" y="0"/>
            <a:ext cx="76136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圆体 400W" panose="020b0500000000000000" charset="-122"/>
            </a:endParaRPr>
          </a:p>
        </p:txBody>
      </p:sp>
      <p:sp>
        <p:nvSpPr>
          <p:cNvPr id="8" name="标题"/>
          <p:cNvSpPr txBox="1"/>
          <p:nvPr>
            <p:ph type="title" idx="4" hasCustomPrompt="1"/>
            <p:custDataLst>
              <p:tags r:id="rId16"/>
            </p:custDataLst>
          </p:nvPr>
        </p:nvSpPr>
        <p:spPr>
          <a:xfrm>
            <a:off x="1331922" y="2160885"/>
            <a:ext cx="7294880" cy="18511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署名"/>
          <p:cNvSpPr txBox="1"/>
          <p:nvPr>
            <p:ph type="body" idx="3" hasCustomPrompt="1"/>
            <p:custDataLst>
              <p:tags r:id="rId17"/>
            </p:custDataLst>
          </p:nvPr>
        </p:nvSpPr>
        <p:spPr>
          <a:xfrm>
            <a:off x="1299537" y="4012076"/>
            <a:ext cx="2088000" cy="504000"/>
          </a:xfrm>
          <a:prstGeom prst="roundRect">
            <a:avLst>
              <a:gd name="adj" fmla="val 49455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1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单击此处编辑文本</a:t>
            </a:r>
          </a:p>
        </p:txBody>
      </p:sp>
      <p:pic>
        <p:nvPicPr>
          <p:cNvPr id="57" name="图片 56" descr="箭头 右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52905" y="5946140"/>
            <a:ext cx="153670" cy="153670"/>
          </a:xfrm>
          <a:prstGeom prst="rect">
            <a:avLst/>
          </a:prstGeom>
        </p:spPr>
      </p:pic>
      <p:pic>
        <p:nvPicPr>
          <p:cNvPr id="58" name="图片 57" descr="箭头 右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384935" y="5946140"/>
            <a:ext cx="153670" cy="15367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type="titleOnly" preserve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1"/>
            <p:custDataLst>
              <p:tags r:id="rId1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219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220.xml" /><Relationship Id="rId21" Type="http://schemas.openxmlformats.org/officeDocument/2006/relationships/tags" Target="../tags/tag221.xml" /><Relationship Id="rId22" Type="http://schemas.openxmlformats.org/officeDocument/2006/relationships/tags" Target="../tags/tag222.xml" /><Relationship Id="rId23" Type="http://schemas.openxmlformats.org/officeDocument/2006/relationships/tags" Target="../tags/tag223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10" Type="http://schemas.openxmlformats.org/officeDocument/2006/relationships/slideLayout" Target="../slideLayouts/slideLayout39.xml" /><Relationship Id="rId11" Type="http://schemas.openxmlformats.org/officeDocument/2006/relationships/slideLayout" Target="../slideLayouts/slideLayout40.xml" /><Relationship Id="rId12" Type="http://schemas.openxmlformats.org/officeDocument/2006/relationships/slideLayout" Target="../slideLayouts/slideLayout41.xml" /><Relationship Id="rId13" Type="http://schemas.openxmlformats.org/officeDocument/2006/relationships/slideLayout" Target="../slideLayouts/slideLayout42.xml" /><Relationship Id="rId14" Type="http://schemas.openxmlformats.org/officeDocument/2006/relationships/slideLayout" Target="../slideLayouts/slideLayout43.xml" /><Relationship Id="rId15" Type="http://schemas.openxmlformats.org/officeDocument/2006/relationships/slideLayout" Target="../slideLayouts/slideLayout44.xml" /><Relationship Id="rId16" Type="http://schemas.openxmlformats.org/officeDocument/2006/relationships/slideLayout" Target="../slideLayouts/slideLayout45.xml" /><Relationship Id="rId17" Type="http://schemas.openxmlformats.org/officeDocument/2006/relationships/slideLayout" Target="../slideLayouts/slideLayout46.xml" /><Relationship Id="rId18" Type="http://schemas.openxmlformats.org/officeDocument/2006/relationships/slideLayout" Target="../slideLayouts/slideLayout47.xml" /><Relationship Id="rId19" Type="http://schemas.openxmlformats.org/officeDocument/2006/relationships/tags" Target="../tags/tag380.xml" /><Relationship Id="rId2" Type="http://schemas.openxmlformats.org/officeDocument/2006/relationships/slideLayout" Target="../slideLayouts/slideLayout31.xml" /><Relationship Id="rId20" Type="http://schemas.openxmlformats.org/officeDocument/2006/relationships/tags" Target="../tags/tag381.xml" /><Relationship Id="rId21" Type="http://schemas.openxmlformats.org/officeDocument/2006/relationships/tags" Target="../tags/tag382.xml" /><Relationship Id="rId22" Type="http://schemas.openxmlformats.org/officeDocument/2006/relationships/tags" Target="../tags/tag383.xml" /><Relationship Id="rId23" Type="http://schemas.openxmlformats.org/officeDocument/2006/relationships/tags" Target="../tags/tag384.xml" /><Relationship Id="rId24" Type="http://schemas.openxmlformats.org/officeDocument/2006/relationships/theme" Target="../theme/theme3.xml" /><Relationship Id="rId3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34.xml" /><Relationship Id="rId6" Type="http://schemas.openxmlformats.org/officeDocument/2006/relationships/slideLayout" Target="../slideLayouts/slideLayout35.xml" /><Relationship Id="rId7" Type="http://schemas.openxmlformats.org/officeDocument/2006/relationships/slideLayout" Target="../slideLayouts/slideLayout36.xml" /><Relationship Id="rId8" Type="http://schemas.openxmlformats.org/officeDocument/2006/relationships/slideLayout" Target="../slideLayouts/slideLayout37.xml" /><Relationship Id="rId9" Type="http://schemas.openxmlformats.org/officeDocument/2006/relationships/slideLayout" Target="../slideLayouts/slideLayout38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8.xml" /><Relationship Id="rId10" Type="http://schemas.openxmlformats.org/officeDocument/2006/relationships/slideLayout" Target="../slideLayouts/slideLayout57.xml" /><Relationship Id="rId11" Type="http://schemas.openxmlformats.org/officeDocument/2006/relationships/slideLayout" Target="../slideLayouts/slideLayout58.xml" /><Relationship Id="rId12" Type="http://schemas.openxmlformats.org/officeDocument/2006/relationships/slideLayout" Target="../slideLayouts/slideLayout59.xml" /><Relationship Id="rId13" Type="http://schemas.openxmlformats.org/officeDocument/2006/relationships/slideLayout" Target="../slideLayouts/slideLayout60.xml" /><Relationship Id="rId14" Type="http://schemas.openxmlformats.org/officeDocument/2006/relationships/slideLayout" Target="../slideLayouts/slideLayout61.xml" /><Relationship Id="rId15" Type="http://schemas.openxmlformats.org/officeDocument/2006/relationships/slideLayout" Target="../slideLayouts/slideLayout62.xml" /><Relationship Id="rId16" Type="http://schemas.openxmlformats.org/officeDocument/2006/relationships/slideLayout" Target="../slideLayouts/slideLayout63.xml" /><Relationship Id="rId17" Type="http://schemas.openxmlformats.org/officeDocument/2006/relationships/slideLayout" Target="../slideLayouts/slideLayout64.xml" /><Relationship Id="rId18" Type="http://schemas.openxmlformats.org/officeDocument/2006/relationships/slideLayout" Target="../slideLayouts/slideLayout65.xml" /><Relationship Id="rId19" Type="http://schemas.openxmlformats.org/officeDocument/2006/relationships/tags" Target="../tags/tag541.xml" /><Relationship Id="rId2" Type="http://schemas.openxmlformats.org/officeDocument/2006/relationships/slideLayout" Target="../slideLayouts/slideLayout49.xml" /><Relationship Id="rId20" Type="http://schemas.openxmlformats.org/officeDocument/2006/relationships/tags" Target="../tags/tag542.xml" /><Relationship Id="rId21" Type="http://schemas.openxmlformats.org/officeDocument/2006/relationships/tags" Target="../tags/tag543.xml" /><Relationship Id="rId22" Type="http://schemas.openxmlformats.org/officeDocument/2006/relationships/tags" Target="../tags/tag544.xml" /><Relationship Id="rId23" Type="http://schemas.openxmlformats.org/officeDocument/2006/relationships/tags" Target="../tags/tag545.xml" /><Relationship Id="rId24" Type="http://schemas.openxmlformats.org/officeDocument/2006/relationships/theme" Target="../theme/theme4.xml" /><Relationship Id="rId3" Type="http://schemas.openxmlformats.org/officeDocument/2006/relationships/slideLayout" Target="../slideLayouts/slideLayout50.xml" /><Relationship Id="rId4" Type="http://schemas.openxmlformats.org/officeDocument/2006/relationships/slideLayout" Target="../slideLayouts/slideLayout51.xml" /><Relationship Id="rId5" Type="http://schemas.openxmlformats.org/officeDocument/2006/relationships/slideLayout" Target="../slideLayouts/slideLayout52.xml" /><Relationship Id="rId6" Type="http://schemas.openxmlformats.org/officeDocument/2006/relationships/slideLayout" Target="../slideLayouts/slideLayout53.xml" /><Relationship Id="rId7" Type="http://schemas.openxmlformats.org/officeDocument/2006/relationships/slideLayout" Target="../slideLayouts/slideLayout54.xml" /><Relationship Id="rId8" Type="http://schemas.openxmlformats.org/officeDocument/2006/relationships/slideLayout" Target="../slideLayouts/slideLayout55.xml" /><Relationship Id="rId9" Type="http://schemas.openxmlformats.org/officeDocument/2006/relationships/slideLayout" Target="../slideLayouts/slideLayout56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6.xml" /><Relationship Id="rId10" Type="http://schemas.openxmlformats.org/officeDocument/2006/relationships/slideLayout" Target="../slideLayouts/slideLayout75.xml" /><Relationship Id="rId11" Type="http://schemas.openxmlformats.org/officeDocument/2006/relationships/slideLayout" Target="../slideLayouts/slideLayout76.xml" /><Relationship Id="rId12" Type="http://schemas.openxmlformats.org/officeDocument/2006/relationships/slideLayout" Target="../slideLayouts/slideLayout77.xml" /><Relationship Id="rId13" Type="http://schemas.openxmlformats.org/officeDocument/2006/relationships/slideLayout" Target="../slideLayouts/slideLayout78.xml" /><Relationship Id="rId14" Type="http://schemas.openxmlformats.org/officeDocument/2006/relationships/slideLayout" Target="../slideLayouts/slideLayout79.xml" /><Relationship Id="rId15" Type="http://schemas.openxmlformats.org/officeDocument/2006/relationships/slideLayout" Target="../slideLayouts/slideLayout80.xml" /><Relationship Id="rId16" Type="http://schemas.openxmlformats.org/officeDocument/2006/relationships/slideLayout" Target="../slideLayouts/slideLayout81.xml" /><Relationship Id="rId17" Type="http://schemas.openxmlformats.org/officeDocument/2006/relationships/slideLayout" Target="../slideLayouts/slideLayout82.xml" /><Relationship Id="rId18" Type="http://schemas.openxmlformats.org/officeDocument/2006/relationships/slideLayout" Target="../slideLayouts/slideLayout83.xml" /><Relationship Id="rId19" Type="http://schemas.openxmlformats.org/officeDocument/2006/relationships/tags" Target="../tags/tag702.xml" /><Relationship Id="rId2" Type="http://schemas.openxmlformats.org/officeDocument/2006/relationships/slideLayout" Target="../slideLayouts/slideLayout67.xml" /><Relationship Id="rId20" Type="http://schemas.openxmlformats.org/officeDocument/2006/relationships/tags" Target="../tags/tag703.xml" /><Relationship Id="rId21" Type="http://schemas.openxmlformats.org/officeDocument/2006/relationships/tags" Target="../tags/tag704.xml" /><Relationship Id="rId22" Type="http://schemas.openxmlformats.org/officeDocument/2006/relationships/tags" Target="../tags/tag705.xml" /><Relationship Id="rId23" Type="http://schemas.openxmlformats.org/officeDocument/2006/relationships/tags" Target="../tags/tag706.xml" /><Relationship Id="rId24" Type="http://schemas.openxmlformats.org/officeDocument/2006/relationships/theme" Target="../theme/theme5.xml" /><Relationship Id="rId3" Type="http://schemas.openxmlformats.org/officeDocument/2006/relationships/slideLayout" Target="../slideLayouts/slideLayout68.xml" /><Relationship Id="rId4" Type="http://schemas.openxmlformats.org/officeDocument/2006/relationships/slideLayout" Target="../slideLayouts/slideLayout69.xml" /><Relationship Id="rId5" Type="http://schemas.openxmlformats.org/officeDocument/2006/relationships/slideLayout" Target="../slideLayouts/slideLayout70.xml" /><Relationship Id="rId6" Type="http://schemas.openxmlformats.org/officeDocument/2006/relationships/slideLayout" Target="../slideLayouts/slideLayout71.xml" /><Relationship Id="rId7" Type="http://schemas.openxmlformats.org/officeDocument/2006/relationships/slideLayout" Target="../slideLayouts/slideLayout72.xml" /><Relationship Id="rId8" Type="http://schemas.openxmlformats.org/officeDocument/2006/relationships/slideLayout" Target="../slideLayouts/slideLayout73.xml" /><Relationship Id="rId9" Type="http://schemas.openxmlformats.org/officeDocument/2006/relationships/slideLayout" Target="../slideLayouts/slideLayout7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1"/>
            <p:custDataLst>
              <p:tags r:id="rId19"/>
            </p:custDataLst>
          </p:nvPr>
        </p:nvSpPr>
        <p:spPr>
          <a:xfrm>
            <a:off x="608400" y="2556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latin typeface="+mj-ea"/>
                <a:ea typeface="+mj-ea"/>
                <a:cs typeface="江城圆体 400W" panose="020b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F01B4C0-FC86-4C76-AE96-82DE186BB9E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A8B5FC-E07E-40C2-8A70-C110E321FB5D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07.xml" /><Relationship Id="rId4" Type="http://schemas.openxmlformats.org/officeDocument/2006/relationships/tags" Target="../tags/tag708.xml" /><Relationship Id="rId5" Type="http://schemas.openxmlformats.org/officeDocument/2006/relationships/tags" Target="../tags/tag70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17.xml" /><Relationship Id="rId11" Type="http://schemas.openxmlformats.org/officeDocument/2006/relationships/tags" Target="../tags/tag718.xml" /><Relationship Id="rId12" Type="http://schemas.openxmlformats.org/officeDocument/2006/relationships/tags" Target="../tags/tag719.xml" /><Relationship Id="rId13" Type="http://schemas.openxmlformats.org/officeDocument/2006/relationships/tags" Target="../tags/tag720.xml" /><Relationship Id="rId14" Type="http://schemas.openxmlformats.org/officeDocument/2006/relationships/tags" Target="../tags/tag72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710.xml" /><Relationship Id="rId4" Type="http://schemas.openxmlformats.org/officeDocument/2006/relationships/tags" Target="../tags/tag711.xml" /><Relationship Id="rId5" Type="http://schemas.openxmlformats.org/officeDocument/2006/relationships/tags" Target="../tags/tag712.xml" /><Relationship Id="rId6" Type="http://schemas.openxmlformats.org/officeDocument/2006/relationships/tags" Target="../tags/tag713.xml" /><Relationship Id="rId7" Type="http://schemas.openxmlformats.org/officeDocument/2006/relationships/tags" Target="../tags/tag714.xml" /><Relationship Id="rId8" Type="http://schemas.openxmlformats.org/officeDocument/2006/relationships/tags" Target="../tags/tag715.xml" /><Relationship Id="rId9" Type="http://schemas.openxmlformats.org/officeDocument/2006/relationships/tags" Target="../tags/tag71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722.xml" /><Relationship Id="rId3" Type="http://schemas.openxmlformats.org/officeDocument/2006/relationships/tags" Target="../tags/tag723.xml" /><Relationship Id="rId4" Type="http://schemas.openxmlformats.org/officeDocument/2006/relationships/tags" Target="../tags/tag72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33.xml" /><Relationship Id="rId11" Type="http://schemas.openxmlformats.org/officeDocument/2006/relationships/tags" Target="../tags/tag734.xml" /><Relationship Id="rId12" Type="http://schemas.openxmlformats.org/officeDocument/2006/relationships/tags" Target="../tags/tag735.xml" /><Relationship Id="rId13" Type="http://schemas.openxmlformats.org/officeDocument/2006/relationships/tags" Target="../tags/tag736.xml" /><Relationship Id="rId14" Type="http://schemas.openxmlformats.org/officeDocument/2006/relationships/tags" Target="../tags/tag737.xml" /><Relationship Id="rId15" Type="http://schemas.openxmlformats.org/officeDocument/2006/relationships/tags" Target="../tags/tag738.xml" /><Relationship Id="rId16" Type="http://schemas.openxmlformats.org/officeDocument/2006/relationships/tags" Target="../tags/tag739.xml" /><Relationship Id="rId17" Type="http://schemas.openxmlformats.org/officeDocument/2006/relationships/tags" Target="../tags/tag740.xml" /><Relationship Id="rId18" Type="http://schemas.openxmlformats.org/officeDocument/2006/relationships/tags" Target="../tags/tag741.xml" /><Relationship Id="rId19" Type="http://schemas.openxmlformats.org/officeDocument/2006/relationships/tags" Target="../tags/tag742.xml" /><Relationship Id="rId2" Type="http://schemas.openxmlformats.org/officeDocument/2006/relationships/tags" Target="../tags/tag725.xml" /><Relationship Id="rId20" Type="http://schemas.openxmlformats.org/officeDocument/2006/relationships/tags" Target="../tags/tag743.xml" /><Relationship Id="rId21" Type="http://schemas.openxmlformats.org/officeDocument/2006/relationships/tags" Target="../tags/tag744.xml" /><Relationship Id="rId22" Type="http://schemas.openxmlformats.org/officeDocument/2006/relationships/tags" Target="../tags/tag745.xml" /><Relationship Id="rId23" Type="http://schemas.openxmlformats.org/officeDocument/2006/relationships/tags" Target="../tags/tag746.xml" /><Relationship Id="rId24" Type="http://schemas.openxmlformats.org/officeDocument/2006/relationships/tags" Target="../tags/tag747.xml" /><Relationship Id="rId25" Type="http://schemas.openxmlformats.org/officeDocument/2006/relationships/image" Target="../media/image4.png" /><Relationship Id="rId26" Type="http://schemas.openxmlformats.org/officeDocument/2006/relationships/tags" Target="../tags/tag748.xml" /><Relationship Id="rId27" Type="http://schemas.openxmlformats.org/officeDocument/2006/relationships/image" Target="../media/image5.png" /><Relationship Id="rId28" Type="http://schemas.openxmlformats.org/officeDocument/2006/relationships/tags" Target="../tags/tag749.xml" /><Relationship Id="rId29" Type="http://schemas.openxmlformats.org/officeDocument/2006/relationships/image" Target="../media/image6.png" /><Relationship Id="rId3" Type="http://schemas.openxmlformats.org/officeDocument/2006/relationships/tags" Target="../tags/tag726.xml" /><Relationship Id="rId30" Type="http://schemas.openxmlformats.org/officeDocument/2006/relationships/tags" Target="../tags/tag750.xml" /><Relationship Id="rId31" Type="http://schemas.openxmlformats.org/officeDocument/2006/relationships/image" Target="../media/image7.png" /><Relationship Id="rId32" Type="http://schemas.openxmlformats.org/officeDocument/2006/relationships/tags" Target="../tags/tag751.xml" /><Relationship Id="rId33" Type="http://schemas.openxmlformats.org/officeDocument/2006/relationships/image" Target="../media/image8.png" /><Relationship Id="rId34" Type="http://schemas.openxmlformats.org/officeDocument/2006/relationships/tags" Target="../tags/tag752.xml" /><Relationship Id="rId35" Type="http://schemas.openxmlformats.org/officeDocument/2006/relationships/tags" Target="../tags/tag753.xml" /><Relationship Id="rId4" Type="http://schemas.openxmlformats.org/officeDocument/2006/relationships/tags" Target="../tags/tag727.xml" /><Relationship Id="rId5" Type="http://schemas.openxmlformats.org/officeDocument/2006/relationships/tags" Target="../tags/tag728.xml" /><Relationship Id="rId6" Type="http://schemas.openxmlformats.org/officeDocument/2006/relationships/tags" Target="../tags/tag729.xml" /><Relationship Id="rId7" Type="http://schemas.openxmlformats.org/officeDocument/2006/relationships/tags" Target="../tags/tag730.xml" /><Relationship Id="rId8" Type="http://schemas.openxmlformats.org/officeDocument/2006/relationships/tags" Target="../tags/tag731.xml" /><Relationship Id="rId9" Type="http://schemas.openxmlformats.org/officeDocument/2006/relationships/tags" Target="../tags/tag73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62.xml" /><Relationship Id="rId11" Type="http://schemas.openxmlformats.org/officeDocument/2006/relationships/tags" Target="../tags/tag763.xml" /><Relationship Id="rId12" Type="http://schemas.openxmlformats.org/officeDocument/2006/relationships/tags" Target="../tags/tag764.xml" /><Relationship Id="rId13" Type="http://schemas.openxmlformats.org/officeDocument/2006/relationships/tags" Target="../tags/tag765.xml" /><Relationship Id="rId14" Type="http://schemas.openxmlformats.org/officeDocument/2006/relationships/tags" Target="../tags/tag766.xml" /><Relationship Id="rId15" Type="http://schemas.openxmlformats.org/officeDocument/2006/relationships/tags" Target="../tags/tag767.xml" /><Relationship Id="rId16" Type="http://schemas.openxmlformats.org/officeDocument/2006/relationships/tags" Target="../tags/tag768.xml" /><Relationship Id="rId17" Type="http://schemas.openxmlformats.org/officeDocument/2006/relationships/tags" Target="../tags/tag769.xml" /><Relationship Id="rId18" Type="http://schemas.openxmlformats.org/officeDocument/2006/relationships/tags" Target="../tags/tag770.xml" /><Relationship Id="rId19" Type="http://schemas.openxmlformats.org/officeDocument/2006/relationships/tags" Target="../tags/tag771.xml" /><Relationship Id="rId2" Type="http://schemas.openxmlformats.org/officeDocument/2006/relationships/tags" Target="../tags/tag754.xml" /><Relationship Id="rId20" Type="http://schemas.openxmlformats.org/officeDocument/2006/relationships/tags" Target="../tags/tag772.xml" /><Relationship Id="rId21" Type="http://schemas.openxmlformats.org/officeDocument/2006/relationships/tags" Target="../tags/tag773.xml" /><Relationship Id="rId22" Type="http://schemas.openxmlformats.org/officeDocument/2006/relationships/tags" Target="../tags/tag774.xml" /><Relationship Id="rId23" Type="http://schemas.openxmlformats.org/officeDocument/2006/relationships/tags" Target="../tags/tag775.xml" /><Relationship Id="rId24" Type="http://schemas.openxmlformats.org/officeDocument/2006/relationships/tags" Target="../tags/tag776.xml" /><Relationship Id="rId25" Type="http://schemas.openxmlformats.org/officeDocument/2006/relationships/tags" Target="../tags/tag777.xml" /><Relationship Id="rId26" Type="http://schemas.openxmlformats.org/officeDocument/2006/relationships/tags" Target="../tags/tag778.xml" /><Relationship Id="rId27" Type="http://schemas.openxmlformats.org/officeDocument/2006/relationships/tags" Target="../tags/tag779.xml" /><Relationship Id="rId28" Type="http://schemas.openxmlformats.org/officeDocument/2006/relationships/tags" Target="../tags/tag780.xml" /><Relationship Id="rId29" Type="http://schemas.openxmlformats.org/officeDocument/2006/relationships/tags" Target="../tags/tag781.xml" /><Relationship Id="rId3" Type="http://schemas.openxmlformats.org/officeDocument/2006/relationships/tags" Target="../tags/tag755.xml" /><Relationship Id="rId30" Type="http://schemas.openxmlformats.org/officeDocument/2006/relationships/tags" Target="../tags/tag782.xml" /><Relationship Id="rId31" Type="http://schemas.openxmlformats.org/officeDocument/2006/relationships/tags" Target="../tags/tag783.xml" /><Relationship Id="rId32" Type="http://schemas.openxmlformats.org/officeDocument/2006/relationships/tags" Target="../tags/tag784.xml" /><Relationship Id="rId4" Type="http://schemas.openxmlformats.org/officeDocument/2006/relationships/tags" Target="../tags/tag756.xml" /><Relationship Id="rId5" Type="http://schemas.openxmlformats.org/officeDocument/2006/relationships/tags" Target="../tags/tag757.xml" /><Relationship Id="rId6" Type="http://schemas.openxmlformats.org/officeDocument/2006/relationships/tags" Target="../tags/tag758.xml" /><Relationship Id="rId7" Type="http://schemas.openxmlformats.org/officeDocument/2006/relationships/tags" Target="../tags/tag759.xml" /><Relationship Id="rId8" Type="http://schemas.openxmlformats.org/officeDocument/2006/relationships/tags" Target="../tags/tag760.xml" /><Relationship Id="rId9" Type="http://schemas.openxmlformats.org/officeDocument/2006/relationships/tags" Target="../tags/tag76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793.xml" /><Relationship Id="rId2" Type="http://schemas.openxmlformats.org/officeDocument/2006/relationships/tags" Target="../tags/tag785.xml" /><Relationship Id="rId3" Type="http://schemas.openxmlformats.org/officeDocument/2006/relationships/tags" Target="../tags/tag786.xml" /><Relationship Id="rId4" Type="http://schemas.openxmlformats.org/officeDocument/2006/relationships/tags" Target="../tags/tag787.xml" /><Relationship Id="rId5" Type="http://schemas.openxmlformats.org/officeDocument/2006/relationships/tags" Target="../tags/tag788.xml" /><Relationship Id="rId6" Type="http://schemas.openxmlformats.org/officeDocument/2006/relationships/tags" Target="../tags/tag789.xml" /><Relationship Id="rId7" Type="http://schemas.openxmlformats.org/officeDocument/2006/relationships/tags" Target="../tags/tag790.xml" /><Relationship Id="rId8" Type="http://schemas.openxmlformats.org/officeDocument/2006/relationships/tags" Target="../tags/tag791.xml" /><Relationship Id="rId9" Type="http://schemas.openxmlformats.org/officeDocument/2006/relationships/tags" Target="../tags/tag79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Relationship Id="rId2" Type="http://schemas.openxmlformats.org/officeDocument/2006/relationships/tags" Target="../tags/tag794.xml" /><Relationship Id="rId3" Type="http://schemas.openxmlformats.org/officeDocument/2006/relationships/tags" Target="../tags/tag795.xml" /><Relationship Id="rId4" Type="http://schemas.openxmlformats.org/officeDocument/2006/relationships/tags" Target="../tags/tag79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05.xml" /><Relationship Id="rId11" Type="http://schemas.openxmlformats.org/officeDocument/2006/relationships/tags" Target="../tags/tag806.xml" /><Relationship Id="rId12" Type="http://schemas.openxmlformats.org/officeDocument/2006/relationships/tags" Target="../tags/tag807.xml" /><Relationship Id="rId13" Type="http://schemas.openxmlformats.org/officeDocument/2006/relationships/tags" Target="../tags/tag808.xml" /><Relationship Id="rId14" Type="http://schemas.openxmlformats.org/officeDocument/2006/relationships/tags" Target="../tags/tag809.xml" /><Relationship Id="rId15" Type="http://schemas.openxmlformats.org/officeDocument/2006/relationships/tags" Target="../tags/tag810.xml" /><Relationship Id="rId16" Type="http://schemas.openxmlformats.org/officeDocument/2006/relationships/tags" Target="../tags/tag811.xml" /><Relationship Id="rId17" Type="http://schemas.openxmlformats.org/officeDocument/2006/relationships/tags" Target="../tags/tag812.xml" /><Relationship Id="rId18" Type="http://schemas.openxmlformats.org/officeDocument/2006/relationships/tags" Target="../tags/tag813.xml" /><Relationship Id="rId19" Type="http://schemas.openxmlformats.org/officeDocument/2006/relationships/tags" Target="../tags/tag814.xml" /><Relationship Id="rId2" Type="http://schemas.openxmlformats.org/officeDocument/2006/relationships/tags" Target="../tags/tag797.xml" /><Relationship Id="rId20" Type="http://schemas.openxmlformats.org/officeDocument/2006/relationships/tags" Target="../tags/tag815.xml" /><Relationship Id="rId21" Type="http://schemas.openxmlformats.org/officeDocument/2006/relationships/tags" Target="../tags/tag816.xml" /><Relationship Id="rId22" Type="http://schemas.openxmlformats.org/officeDocument/2006/relationships/tags" Target="../tags/tag817.xml" /><Relationship Id="rId23" Type="http://schemas.openxmlformats.org/officeDocument/2006/relationships/tags" Target="../tags/tag818.xml" /><Relationship Id="rId24" Type="http://schemas.openxmlformats.org/officeDocument/2006/relationships/tags" Target="../tags/tag819.xml" /><Relationship Id="rId25" Type="http://schemas.openxmlformats.org/officeDocument/2006/relationships/tags" Target="../tags/tag820.xml" /><Relationship Id="rId26" Type="http://schemas.openxmlformats.org/officeDocument/2006/relationships/tags" Target="../tags/tag821.xml" /><Relationship Id="rId27" Type="http://schemas.openxmlformats.org/officeDocument/2006/relationships/tags" Target="../tags/tag822.xml" /><Relationship Id="rId28" Type="http://schemas.openxmlformats.org/officeDocument/2006/relationships/tags" Target="../tags/tag823.xml" /><Relationship Id="rId29" Type="http://schemas.openxmlformats.org/officeDocument/2006/relationships/tags" Target="../tags/tag824.xml" /><Relationship Id="rId3" Type="http://schemas.openxmlformats.org/officeDocument/2006/relationships/tags" Target="../tags/tag798.xml" /><Relationship Id="rId30" Type="http://schemas.openxmlformats.org/officeDocument/2006/relationships/tags" Target="../tags/tag825.xml" /><Relationship Id="rId31" Type="http://schemas.openxmlformats.org/officeDocument/2006/relationships/tags" Target="../tags/tag826.xml" /><Relationship Id="rId32" Type="http://schemas.openxmlformats.org/officeDocument/2006/relationships/tags" Target="../tags/tag827.xml" /><Relationship Id="rId33" Type="http://schemas.openxmlformats.org/officeDocument/2006/relationships/tags" Target="../tags/tag828.xml" /><Relationship Id="rId34" Type="http://schemas.openxmlformats.org/officeDocument/2006/relationships/tags" Target="../tags/tag829.xml" /><Relationship Id="rId35" Type="http://schemas.openxmlformats.org/officeDocument/2006/relationships/tags" Target="../tags/tag830.xml" /><Relationship Id="rId36" Type="http://schemas.openxmlformats.org/officeDocument/2006/relationships/tags" Target="../tags/tag831.xml" /><Relationship Id="rId37" Type="http://schemas.openxmlformats.org/officeDocument/2006/relationships/tags" Target="../tags/tag832.xml" /><Relationship Id="rId38" Type="http://schemas.openxmlformats.org/officeDocument/2006/relationships/tags" Target="../tags/tag833.xml" /><Relationship Id="rId39" Type="http://schemas.openxmlformats.org/officeDocument/2006/relationships/tags" Target="../tags/tag834.xml" /><Relationship Id="rId4" Type="http://schemas.openxmlformats.org/officeDocument/2006/relationships/tags" Target="../tags/tag799.xml" /><Relationship Id="rId40" Type="http://schemas.openxmlformats.org/officeDocument/2006/relationships/tags" Target="../tags/tag835.xml" /><Relationship Id="rId41" Type="http://schemas.openxmlformats.org/officeDocument/2006/relationships/tags" Target="../tags/tag836.xml" /><Relationship Id="rId42" Type="http://schemas.openxmlformats.org/officeDocument/2006/relationships/tags" Target="../tags/tag837.xml" /><Relationship Id="rId43" Type="http://schemas.openxmlformats.org/officeDocument/2006/relationships/tags" Target="../tags/tag838.xml" /><Relationship Id="rId44" Type="http://schemas.openxmlformats.org/officeDocument/2006/relationships/tags" Target="../tags/tag839.xml" /><Relationship Id="rId45" Type="http://schemas.openxmlformats.org/officeDocument/2006/relationships/tags" Target="../tags/tag840.xml" /><Relationship Id="rId46" Type="http://schemas.openxmlformats.org/officeDocument/2006/relationships/tags" Target="../tags/tag841.xml" /><Relationship Id="rId47" Type="http://schemas.openxmlformats.org/officeDocument/2006/relationships/tags" Target="../tags/tag842.xml" /><Relationship Id="rId48" Type="http://schemas.openxmlformats.org/officeDocument/2006/relationships/tags" Target="../tags/tag843.xml" /><Relationship Id="rId49" Type="http://schemas.openxmlformats.org/officeDocument/2006/relationships/tags" Target="../tags/tag844.xml" /><Relationship Id="rId5" Type="http://schemas.openxmlformats.org/officeDocument/2006/relationships/tags" Target="../tags/tag800.xml" /><Relationship Id="rId50" Type="http://schemas.openxmlformats.org/officeDocument/2006/relationships/tags" Target="../tags/tag845.xml" /><Relationship Id="rId51" Type="http://schemas.openxmlformats.org/officeDocument/2006/relationships/tags" Target="../tags/tag846.xml" /><Relationship Id="rId52" Type="http://schemas.openxmlformats.org/officeDocument/2006/relationships/tags" Target="../tags/tag847.xml" /><Relationship Id="rId53" Type="http://schemas.openxmlformats.org/officeDocument/2006/relationships/tags" Target="../tags/tag848.xml" /><Relationship Id="rId54" Type="http://schemas.openxmlformats.org/officeDocument/2006/relationships/tags" Target="../tags/tag849.xml" /><Relationship Id="rId6" Type="http://schemas.openxmlformats.org/officeDocument/2006/relationships/tags" Target="../tags/tag801.xml" /><Relationship Id="rId7" Type="http://schemas.openxmlformats.org/officeDocument/2006/relationships/tags" Target="../tags/tag802.xml" /><Relationship Id="rId8" Type="http://schemas.openxmlformats.org/officeDocument/2006/relationships/tags" Target="../tags/tag803.xml" /><Relationship Id="rId9" Type="http://schemas.openxmlformats.org/officeDocument/2006/relationships/tags" Target="../tags/tag804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58.xml" /><Relationship Id="rId11" Type="http://schemas.openxmlformats.org/officeDocument/2006/relationships/tags" Target="../tags/tag859.xml" /><Relationship Id="rId12" Type="http://schemas.openxmlformats.org/officeDocument/2006/relationships/tags" Target="../tags/tag860.xml" /><Relationship Id="rId13" Type="http://schemas.openxmlformats.org/officeDocument/2006/relationships/tags" Target="../tags/tag861.xml" /><Relationship Id="rId14" Type="http://schemas.openxmlformats.org/officeDocument/2006/relationships/tags" Target="../tags/tag862.xml" /><Relationship Id="rId15" Type="http://schemas.openxmlformats.org/officeDocument/2006/relationships/tags" Target="../tags/tag863.xml" /><Relationship Id="rId16" Type="http://schemas.openxmlformats.org/officeDocument/2006/relationships/tags" Target="../tags/tag864.xml" /><Relationship Id="rId17" Type="http://schemas.openxmlformats.org/officeDocument/2006/relationships/tags" Target="../tags/tag865.xml" /><Relationship Id="rId18" Type="http://schemas.openxmlformats.org/officeDocument/2006/relationships/tags" Target="../tags/tag866.xml" /><Relationship Id="rId19" Type="http://schemas.openxmlformats.org/officeDocument/2006/relationships/tags" Target="../tags/tag867.xml" /><Relationship Id="rId2" Type="http://schemas.openxmlformats.org/officeDocument/2006/relationships/tags" Target="../tags/tag850.xml" /><Relationship Id="rId20" Type="http://schemas.openxmlformats.org/officeDocument/2006/relationships/tags" Target="../tags/tag868.xml" /><Relationship Id="rId21" Type="http://schemas.openxmlformats.org/officeDocument/2006/relationships/tags" Target="../tags/tag869.xml" /><Relationship Id="rId22" Type="http://schemas.openxmlformats.org/officeDocument/2006/relationships/tags" Target="../tags/tag870.xml" /><Relationship Id="rId23" Type="http://schemas.openxmlformats.org/officeDocument/2006/relationships/tags" Target="../tags/tag871.xml" /><Relationship Id="rId24" Type="http://schemas.openxmlformats.org/officeDocument/2006/relationships/tags" Target="../tags/tag872.xml" /><Relationship Id="rId3" Type="http://schemas.openxmlformats.org/officeDocument/2006/relationships/tags" Target="../tags/tag851.xml" /><Relationship Id="rId4" Type="http://schemas.openxmlformats.org/officeDocument/2006/relationships/tags" Target="../tags/tag852.xml" /><Relationship Id="rId5" Type="http://schemas.openxmlformats.org/officeDocument/2006/relationships/tags" Target="../tags/tag853.xml" /><Relationship Id="rId6" Type="http://schemas.openxmlformats.org/officeDocument/2006/relationships/tags" Target="../tags/tag854.xml" /><Relationship Id="rId7" Type="http://schemas.openxmlformats.org/officeDocument/2006/relationships/tags" Target="../tags/tag855.xml" /><Relationship Id="rId8" Type="http://schemas.openxmlformats.org/officeDocument/2006/relationships/tags" Target="../tags/tag856.xml" /><Relationship Id="rId9" Type="http://schemas.openxmlformats.org/officeDocument/2006/relationships/tags" Target="../tags/tag85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81.xml" /><Relationship Id="rId11" Type="http://schemas.openxmlformats.org/officeDocument/2006/relationships/tags" Target="../tags/tag882.xml" /><Relationship Id="rId12" Type="http://schemas.openxmlformats.org/officeDocument/2006/relationships/tags" Target="../tags/tag883.xml" /><Relationship Id="rId13" Type="http://schemas.openxmlformats.org/officeDocument/2006/relationships/tags" Target="../tags/tag884.xml" /><Relationship Id="rId14" Type="http://schemas.openxmlformats.org/officeDocument/2006/relationships/tags" Target="../tags/tag885.xml" /><Relationship Id="rId15" Type="http://schemas.openxmlformats.org/officeDocument/2006/relationships/tags" Target="../tags/tag886.xml" /><Relationship Id="rId16" Type="http://schemas.openxmlformats.org/officeDocument/2006/relationships/tags" Target="../tags/tag887.xml" /><Relationship Id="rId2" Type="http://schemas.openxmlformats.org/officeDocument/2006/relationships/tags" Target="../tags/tag873.xml" /><Relationship Id="rId3" Type="http://schemas.openxmlformats.org/officeDocument/2006/relationships/tags" Target="../tags/tag874.xml" /><Relationship Id="rId4" Type="http://schemas.openxmlformats.org/officeDocument/2006/relationships/tags" Target="../tags/tag875.xml" /><Relationship Id="rId5" Type="http://schemas.openxmlformats.org/officeDocument/2006/relationships/tags" Target="../tags/tag876.xml" /><Relationship Id="rId6" Type="http://schemas.openxmlformats.org/officeDocument/2006/relationships/tags" Target="../tags/tag877.xml" /><Relationship Id="rId7" Type="http://schemas.openxmlformats.org/officeDocument/2006/relationships/tags" Target="../tags/tag878.xml" /><Relationship Id="rId8" Type="http://schemas.openxmlformats.org/officeDocument/2006/relationships/tags" Target="../tags/tag879.xml" /><Relationship Id="rId9" Type="http://schemas.openxmlformats.org/officeDocument/2006/relationships/tags" Target="../tags/tag88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0.xml" /><Relationship Id="rId2" Type="http://schemas.openxmlformats.org/officeDocument/2006/relationships/tags" Target="../tags/tag888.xml" /><Relationship Id="rId3" Type="http://schemas.openxmlformats.org/officeDocument/2006/relationships/tags" Target="../tags/tag889.xml" /><Relationship Id="rId4" Type="http://schemas.openxmlformats.org/officeDocument/2006/relationships/tags" Target="../tags/tag89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899.xml" /><Relationship Id="rId11" Type="http://schemas.openxmlformats.org/officeDocument/2006/relationships/tags" Target="../tags/tag900.xml" /><Relationship Id="rId12" Type="http://schemas.openxmlformats.org/officeDocument/2006/relationships/tags" Target="../tags/tag901.xml" /><Relationship Id="rId13" Type="http://schemas.openxmlformats.org/officeDocument/2006/relationships/tags" Target="../tags/tag902.xml" /><Relationship Id="rId14" Type="http://schemas.openxmlformats.org/officeDocument/2006/relationships/tags" Target="../tags/tag903.xml" /><Relationship Id="rId15" Type="http://schemas.openxmlformats.org/officeDocument/2006/relationships/tags" Target="../tags/tag904.xml" /><Relationship Id="rId16" Type="http://schemas.openxmlformats.org/officeDocument/2006/relationships/tags" Target="../tags/tag905.xml" /><Relationship Id="rId17" Type="http://schemas.openxmlformats.org/officeDocument/2006/relationships/tags" Target="../tags/tag906.xml" /><Relationship Id="rId18" Type="http://schemas.openxmlformats.org/officeDocument/2006/relationships/tags" Target="../tags/tag907.xml" /><Relationship Id="rId19" Type="http://schemas.openxmlformats.org/officeDocument/2006/relationships/tags" Target="../tags/tag908.xml" /><Relationship Id="rId2" Type="http://schemas.openxmlformats.org/officeDocument/2006/relationships/tags" Target="../tags/tag891.xml" /><Relationship Id="rId20" Type="http://schemas.openxmlformats.org/officeDocument/2006/relationships/tags" Target="../tags/tag909.xml" /><Relationship Id="rId21" Type="http://schemas.openxmlformats.org/officeDocument/2006/relationships/tags" Target="../tags/tag910.xml" /><Relationship Id="rId22" Type="http://schemas.openxmlformats.org/officeDocument/2006/relationships/tags" Target="../tags/tag911.xml" /><Relationship Id="rId23" Type="http://schemas.openxmlformats.org/officeDocument/2006/relationships/tags" Target="../tags/tag912.xml" /><Relationship Id="rId24" Type="http://schemas.openxmlformats.org/officeDocument/2006/relationships/tags" Target="../tags/tag913.xml" /><Relationship Id="rId25" Type="http://schemas.openxmlformats.org/officeDocument/2006/relationships/tags" Target="../tags/tag914.xml" /><Relationship Id="rId26" Type="http://schemas.openxmlformats.org/officeDocument/2006/relationships/tags" Target="../tags/tag915.xml" /><Relationship Id="rId27" Type="http://schemas.openxmlformats.org/officeDocument/2006/relationships/tags" Target="../tags/tag916.xml" /><Relationship Id="rId28" Type="http://schemas.openxmlformats.org/officeDocument/2006/relationships/tags" Target="../tags/tag917.xml" /><Relationship Id="rId29" Type="http://schemas.openxmlformats.org/officeDocument/2006/relationships/tags" Target="../tags/tag918.xml" /><Relationship Id="rId3" Type="http://schemas.openxmlformats.org/officeDocument/2006/relationships/tags" Target="../tags/tag892.xml" /><Relationship Id="rId30" Type="http://schemas.openxmlformats.org/officeDocument/2006/relationships/tags" Target="../tags/tag919.xml" /><Relationship Id="rId31" Type="http://schemas.openxmlformats.org/officeDocument/2006/relationships/tags" Target="../tags/tag920.xml" /><Relationship Id="rId32" Type="http://schemas.openxmlformats.org/officeDocument/2006/relationships/tags" Target="../tags/tag921.xml" /><Relationship Id="rId33" Type="http://schemas.openxmlformats.org/officeDocument/2006/relationships/tags" Target="../tags/tag922.xml" /><Relationship Id="rId34" Type="http://schemas.openxmlformats.org/officeDocument/2006/relationships/tags" Target="../tags/tag923.xml" /><Relationship Id="rId35" Type="http://schemas.openxmlformats.org/officeDocument/2006/relationships/tags" Target="../tags/tag924.xml" /><Relationship Id="rId36" Type="http://schemas.openxmlformats.org/officeDocument/2006/relationships/tags" Target="../tags/tag925.xml" /><Relationship Id="rId37" Type="http://schemas.openxmlformats.org/officeDocument/2006/relationships/tags" Target="../tags/tag926.xml" /><Relationship Id="rId38" Type="http://schemas.openxmlformats.org/officeDocument/2006/relationships/tags" Target="../tags/tag927.xml" /><Relationship Id="rId39" Type="http://schemas.openxmlformats.org/officeDocument/2006/relationships/tags" Target="../tags/tag928.xml" /><Relationship Id="rId4" Type="http://schemas.openxmlformats.org/officeDocument/2006/relationships/tags" Target="../tags/tag893.xml" /><Relationship Id="rId40" Type="http://schemas.openxmlformats.org/officeDocument/2006/relationships/tags" Target="../tags/tag929.xml" /><Relationship Id="rId41" Type="http://schemas.openxmlformats.org/officeDocument/2006/relationships/tags" Target="../tags/tag930.xml" /><Relationship Id="rId42" Type="http://schemas.openxmlformats.org/officeDocument/2006/relationships/tags" Target="../tags/tag931.xml" /><Relationship Id="rId43" Type="http://schemas.openxmlformats.org/officeDocument/2006/relationships/tags" Target="../tags/tag932.xml" /><Relationship Id="rId44" Type="http://schemas.openxmlformats.org/officeDocument/2006/relationships/tags" Target="../tags/tag933.xml" /><Relationship Id="rId5" Type="http://schemas.openxmlformats.org/officeDocument/2006/relationships/tags" Target="../tags/tag894.xml" /><Relationship Id="rId6" Type="http://schemas.openxmlformats.org/officeDocument/2006/relationships/tags" Target="../tags/tag895.xml" /><Relationship Id="rId7" Type="http://schemas.openxmlformats.org/officeDocument/2006/relationships/tags" Target="../tags/tag896.xml" /><Relationship Id="rId8" Type="http://schemas.openxmlformats.org/officeDocument/2006/relationships/tags" Target="../tags/tag897.xml" /><Relationship Id="rId9" Type="http://schemas.openxmlformats.org/officeDocument/2006/relationships/tags" Target="../tags/tag89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42.xml" /><Relationship Id="rId11" Type="http://schemas.openxmlformats.org/officeDocument/2006/relationships/tags" Target="../tags/tag943.xml" /><Relationship Id="rId12" Type="http://schemas.openxmlformats.org/officeDocument/2006/relationships/tags" Target="../tags/tag944.xml" /><Relationship Id="rId13" Type="http://schemas.openxmlformats.org/officeDocument/2006/relationships/tags" Target="../tags/tag945.xml" /><Relationship Id="rId14" Type="http://schemas.openxmlformats.org/officeDocument/2006/relationships/tags" Target="../tags/tag946.xml" /><Relationship Id="rId2" Type="http://schemas.openxmlformats.org/officeDocument/2006/relationships/tags" Target="../tags/tag934.xml" /><Relationship Id="rId3" Type="http://schemas.openxmlformats.org/officeDocument/2006/relationships/tags" Target="../tags/tag935.xml" /><Relationship Id="rId4" Type="http://schemas.openxmlformats.org/officeDocument/2006/relationships/tags" Target="../tags/tag936.xml" /><Relationship Id="rId5" Type="http://schemas.openxmlformats.org/officeDocument/2006/relationships/tags" Target="../tags/tag937.xml" /><Relationship Id="rId6" Type="http://schemas.openxmlformats.org/officeDocument/2006/relationships/tags" Target="../tags/tag938.xml" /><Relationship Id="rId7" Type="http://schemas.openxmlformats.org/officeDocument/2006/relationships/tags" Target="../tags/tag939.xml" /><Relationship Id="rId8" Type="http://schemas.openxmlformats.org/officeDocument/2006/relationships/tags" Target="../tags/tag940.xml" /><Relationship Id="rId9" Type="http://schemas.openxmlformats.org/officeDocument/2006/relationships/tags" Target="../tags/tag94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55.xml" /><Relationship Id="rId11" Type="http://schemas.openxmlformats.org/officeDocument/2006/relationships/tags" Target="../tags/tag956.xml" /><Relationship Id="rId12" Type="http://schemas.openxmlformats.org/officeDocument/2006/relationships/tags" Target="../tags/tag957.xml" /><Relationship Id="rId13" Type="http://schemas.openxmlformats.org/officeDocument/2006/relationships/tags" Target="../tags/tag958.xml" /><Relationship Id="rId14" Type="http://schemas.openxmlformats.org/officeDocument/2006/relationships/tags" Target="../tags/tag959.xml" /><Relationship Id="rId15" Type="http://schemas.openxmlformats.org/officeDocument/2006/relationships/tags" Target="../tags/tag960.xml" /><Relationship Id="rId16" Type="http://schemas.openxmlformats.org/officeDocument/2006/relationships/tags" Target="../tags/tag961.xml" /><Relationship Id="rId17" Type="http://schemas.openxmlformats.org/officeDocument/2006/relationships/tags" Target="../tags/tag962.xml" /><Relationship Id="rId18" Type="http://schemas.openxmlformats.org/officeDocument/2006/relationships/tags" Target="../tags/tag963.xml" /><Relationship Id="rId19" Type="http://schemas.openxmlformats.org/officeDocument/2006/relationships/tags" Target="../tags/tag964.xml" /><Relationship Id="rId2" Type="http://schemas.openxmlformats.org/officeDocument/2006/relationships/tags" Target="../tags/tag947.xml" /><Relationship Id="rId20" Type="http://schemas.openxmlformats.org/officeDocument/2006/relationships/tags" Target="../tags/tag965.xml" /><Relationship Id="rId3" Type="http://schemas.openxmlformats.org/officeDocument/2006/relationships/tags" Target="../tags/tag948.xml" /><Relationship Id="rId4" Type="http://schemas.openxmlformats.org/officeDocument/2006/relationships/tags" Target="../tags/tag949.xml" /><Relationship Id="rId5" Type="http://schemas.openxmlformats.org/officeDocument/2006/relationships/tags" Target="../tags/tag950.xml" /><Relationship Id="rId6" Type="http://schemas.openxmlformats.org/officeDocument/2006/relationships/tags" Target="../tags/tag951.xml" /><Relationship Id="rId7" Type="http://schemas.openxmlformats.org/officeDocument/2006/relationships/tags" Target="../tags/tag952.xml" /><Relationship Id="rId8" Type="http://schemas.openxmlformats.org/officeDocument/2006/relationships/tags" Target="../tags/tag953.xml" /><Relationship Id="rId9" Type="http://schemas.openxmlformats.org/officeDocument/2006/relationships/tags" Target="../tags/tag95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 /><Relationship Id="rId2" Type="http://schemas.openxmlformats.org/officeDocument/2006/relationships/tags" Target="../tags/tag966.xml" /><Relationship Id="rId3" Type="http://schemas.openxmlformats.org/officeDocument/2006/relationships/tags" Target="../tags/tag967.xml" /><Relationship Id="rId4" Type="http://schemas.openxmlformats.org/officeDocument/2006/relationships/tags" Target="../tags/tag96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77.xml" /><Relationship Id="rId11" Type="http://schemas.openxmlformats.org/officeDocument/2006/relationships/tags" Target="../tags/tag978.xml" /><Relationship Id="rId12" Type="http://schemas.openxmlformats.org/officeDocument/2006/relationships/tags" Target="../tags/tag979.xml" /><Relationship Id="rId13" Type="http://schemas.openxmlformats.org/officeDocument/2006/relationships/tags" Target="../tags/tag980.xml" /><Relationship Id="rId14" Type="http://schemas.openxmlformats.org/officeDocument/2006/relationships/tags" Target="../tags/tag981.xml" /><Relationship Id="rId15" Type="http://schemas.openxmlformats.org/officeDocument/2006/relationships/tags" Target="../tags/tag982.xml" /><Relationship Id="rId16" Type="http://schemas.openxmlformats.org/officeDocument/2006/relationships/tags" Target="../tags/tag983.xml" /><Relationship Id="rId17" Type="http://schemas.openxmlformats.org/officeDocument/2006/relationships/tags" Target="../tags/tag984.xml" /><Relationship Id="rId18" Type="http://schemas.openxmlformats.org/officeDocument/2006/relationships/tags" Target="../tags/tag985.xml" /><Relationship Id="rId19" Type="http://schemas.openxmlformats.org/officeDocument/2006/relationships/tags" Target="../tags/tag986.xml" /><Relationship Id="rId2" Type="http://schemas.openxmlformats.org/officeDocument/2006/relationships/tags" Target="../tags/tag969.xml" /><Relationship Id="rId3" Type="http://schemas.openxmlformats.org/officeDocument/2006/relationships/tags" Target="../tags/tag970.xml" /><Relationship Id="rId4" Type="http://schemas.openxmlformats.org/officeDocument/2006/relationships/tags" Target="../tags/tag971.xml" /><Relationship Id="rId5" Type="http://schemas.openxmlformats.org/officeDocument/2006/relationships/tags" Target="../tags/tag972.xml" /><Relationship Id="rId6" Type="http://schemas.openxmlformats.org/officeDocument/2006/relationships/tags" Target="../tags/tag973.xml" /><Relationship Id="rId7" Type="http://schemas.openxmlformats.org/officeDocument/2006/relationships/tags" Target="../tags/tag974.xml" /><Relationship Id="rId8" Type="http://schemas.openxmlformats.org/officeDocument/2006/relationships/tags" Target="../tags/tag975.xml" /><Relationship Id="rId9" Type="http://schemas.openxmlformats.org/officeDocument/2006/relationships/tags" Target="../tags/tag97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995.xml" /><Relationship Id="rId11" Type="http://schemas.openxmlformats.org/officeDocument/2006/relationships/tags" Target="../tags/tag996.xml" /><Relationship Id="rId12" Type="http://schemas.openxmlformats.org/officeDocument/2006/relationships/tags" Target="../tags/tag997.xml" /><Relationship Id="rId13" Type="http://schemas.openxmlformats.org/officeDocument/2006/relationships/tags" Target="../tags/tag998.xml" /><Relationship Id="rId14" Type="http://schemas.openxmlformats.org/officeDocument/2006/relationships/tags" Target="../tags/tag999.xml" /><Relationship Id="rId15" Type="http://schemas.openxmlformats.org/officeDocument/2006/relationships/tags" Target="../tags/tag1000.xml" /><Relationship Id="rId16" Type="http://schemas.openxmlformats.org/officeDocument/2006/relationships/tags" Target="../tags/tag1001.xml" /><Relationship Id="rId17" Type="http://schemas.openxmlformats.org/officeDocument/2006/relationships/tags" Target="../tags/tag1002.xml" /><Relationship Id="rId18" Type="http://schemas.openxmlformats.org/officeDocument/2006/relationships/tags" Target="../tags/tag1003.xml" /><Relationship Id="rId19" Type="http://schemas.openxmlformats.org/officeDocument/2006/relationships/tags" Target="../tags/tag1004.xml" /><Relationship Id="rId2" Type="http://schemas.openxmlformats.org/officeDocument/2006/relationships/tags" Target="../tags/tag987.xml" /><Relationship Id="rId20" Type="http://schemas.openxmlformats.org/officeDocument/2006/relationships/tags" Target="../tags/tag1005.xml" /><Relationship Id="rId21" Type="http://schemas.openxmlformats.org/officeDocument/2006/relationships/tags" Target="../tags/tag1006.xml" /><Relationship Id="rId22" Type="http://schemas.openxmlformats.org/officeDocument/2006/relationships/tags" Target="../tags/tag1007.xml" /><Relationship Id="rId23" Type="http://schemas.openxmlformats.org/officeDocument/2006/relationships/tags" Target="../tags/tag1008.xml" /><Relationship Id="rId24" Type="http://schemas.openxmlformats.org/officeDocument/2006/relationships/tags" Target="../tags/tag1009.xml" /><Relationship Id="rId3" Type="http://schemas.openxmlformats.org/officeDocument/2006/relationships/tags" Target="../tags/tag988.xml" /><Relationship Id="rId4" Type="http://schemas.openxmlformats.org/officeDocument/2006/relationships/tags" Target="../tags/tag989.xml" /><Relationship Id="rId5" Type="http://schemas.openxmlformats.org/officeDocument/2006/relationships/tags" Target="../tags/tag990.xml" /><Relationship Id="rId6" Type="http://schemas.openxmlformats.org/officeDocument/2006/relationships/tags" Target="../tags/tag991.xml" /><Relationship Id="rId7" Type="http://schemas.openxmlformats.org/officeDocument/2006/relationships/tags" Target="../tags/tag992.xml" /><Relationship Id="rId8" Type="http://schemas.openxmlformats.org/officeDocument/2006/relationships/tags" Target="../tags/tag993.xml" /><Relationship Id="rId9" Type="http://schemas.openxmlformats.org/officeDocument/2006/relationships/tags" Target="../tags/tag99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1018.xml" /><Relationship Id="rId11" Type="http://schemas.openxmlformats.org/officeDocument/2006/relationships/tags" Target="../tags/tag1019.xml" /><Relationship Id="rId12" Type="http://schemas.openxmlformats.org/officeDocument/2006/relationships/tags" Target="../tags/tag1020.xml" /><Relationship Id="rId13" Type="http://schemas.openxmlformats.org/officeDocument/2006/relationships/tags" Target="../tags/tag1021.xml" /><Relationship Id="rId14" Type="http://schemas.openxmlformats.org/officeDocument/2006/relationships/tags" Target="../tags/tag1022.xml" /><Relationship Id="rId15" Type="http://schemas.openxmlformats.org/officeDocument/2006/relationships/tags" Target="../tags/tag1023.xml" /><Relationship Id="rId16" Type="http://schemas.openxmlformats.org/officeDocument/2006/relationships/tags" Target="../tags/tag1024.xml" /><Relationship Id="rId17" Type="http://schemas.openxmlformats.org/officeDocument/2006/relationships/tags" Target="../tags/tag1025.xml" /><Relationship Id="rId18" Type="http://schemas.openxmlformats.org/officeDocument/2006/relationships/tags" Target="../tags/tag1026.xml" /><Relationship Id="rId19" Type="http://schemas.openxmlformats.org/officeDocument/2006/relationships/tags" Target="../tags/tag1027.xml" /><Relationship Id="rId2" Type="http://schemas.openxmlformats.org/officeDocument/2006/relationships/tags" Target="../tags/tag1010.xml" /><Relationship Id="rId20" Type="http://schemas.openxmlformats.org/officeDocument/2006/relationships/tags" Target="../tags/tag1028.xml" /><Relationship Id="rId21" Type="http://schemas.openxmlformats.org/officeDocument/2006/relationships/tags" Target="../tags/tag1029.xml" /><Relationship Id="rId22" Type="http://schemas.openxmlformats.org/officeDocument/2006/relationships/tags" Target="../tags/tag1030.xml" /><Relationship Id="rId23" Type="http://schemas.openxmlformats.org/officeDocument/2006/relationships/tags" Target="../tags/tag1031.xml" /><Relationship Id="rId24" Type="http://schemas.openxmlformats.org/officeDocument/2006/relationships/tags" Target="../tags/tag1032.xml" /><Relationship Id="rId25" Type="http://schemas.openxmlformats.org/officeDocument/2006/relationships/tags" Target="../tags/tag1033.xml" /><Relationship Id="rId26" Type="http://schemas.openxmlformats.org/officeDocument/2006/relationships/tags" Target="../tags/tag1034.xml" /><Relationship Id="rId27" Type="http://schemas.openxmlformats.org/officeDocument/2006/relationships/tags" Target="../tags/tag1035.xml" /><Relationship Id="rId28" Type="http://schemas.openxmlformats.org/officeDocument/2006/relationships/tags" Target="../tags/tag1036.xml" /><Relationship Id="rId29" Type="http://schemas.openxmlformats.org/officeDocument/2006/relationships/tags" Target="../tags/tag1037.xml" /><Relationship Id="rId3" Type="http://schemas.openxmlformats.org/officeDocument/2006/relationships/tags" Target="../tags/tag1011.xml" /><Relationship Id="rId4" Type="http://schemas.openxmlformats.org/officeDocument/2006/relationships/tags" Target="../tags/tag1012.xml" /><Relationship Id="rId5" Type="http://schemas.openxmlformats.org/officeDocument/2006/relationships/tags" Target="../tags/tag1013.xml" /><Relationship Id="rId6" Type="http://schemas.openxmlformats.org/officeDocument/2006/relationships/tags" Target="../tags/tag1014.xml" /><Relationship Id="rId7" Type="http://schemas.openxmlformats.org/officeDocument/2006/relationships/tags" Target="../tags/tag1015.xml" /><Relationship Id="rId8" Type="http://schemas.openxmlformats.org/officeDocument/2006/relationships/tags" Target="../tags/tag1016.xml" /><Relationship Id="rId9" Type="http://schemas.openxmlformats.org/officeDocument/2006/relationships/tags" Target="../tags/tag101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1038.xml" /><Relationship Id="rId3" Type="http://schemas.openxmlformats.org/officeDocument/2006/relationships/tags" Target="../tags/tag1039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 7"/>
          <p:cNvSpPr/>
          <p:nvPr>
            <p:ph type="title" idx="2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5555">
                <a:solidFill>
                  <a:schemeClr val="accent1"/>
                </a:solidFill>
              </a:rPr>
              <a:t>气管插管病人护理学习</a:t>
            </a:r>
          </a:p>
        </p:txBody>
      </p:sp>
      <p:sp>
        <p:nvSpPr>
          <p:cNvPr id="9" name="文本占位符 8"/>
          <p:cNvSpPr/>
          <p:nvPr>
            <p:ph type="body" idx="1"/>
            <p:custDataLst>
              <p:tags r:id="rId4"/>
            </p:custDataLst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气管插管的重要性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气管插管的操作方法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气管插管的护理要点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气管插管的拔管方法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555">
                <a:solidFill>
                  <a:schemeClr val="accent1"/>
                </a:solidFill>
              </a:rPr>
              <a:t>气管插管的重要性</a:t>
            </a:r>
          </a:p>
        </p:txBody>
      </p:sp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2">
                    <a:lumMod val="75000"/>
                  </a:schemeClr>
                </a:soli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气管插管的目的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49"/>
          <p:cNvCxnSpPr/>
          <p:nvPr>
            <p:custDataLst>
              <p:tags r:id="rId4"/>
            </p:custDataLst>
          </p:nvPr>
        </p:nvCxnSpPr>
        <p:spPr>
          <a:xfrm>
            <a:off x="3706105" y="2864726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5"/>
            </p:custDataLst>
          </p:nvPr>
        </p:nvCxnSpPr>
        <p:spPr>
          <a:xfrm>
            <a:off x="3744166" y="4597680"/>
            <a:ext cx="1288119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6"/>
            </p:custDataLst>
          </p:nvPr>
        </p:nvCxnSpPr>
        <p:spPr>
          <a:xfrm>
            <a:off x="6359059" y="2795146"/>
            <a:ext cx="2288403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cxnSp>
        <p:nvCxnSpPr>
          <p:cNvPr id="55" name="Straight Connector 41"/>
          <p:cNvCxnSpPr/>
          <p:nvPr>
            <p:custDataLst>
              <p:tags r:id="rId7"/>
            </p:custDataLst>
          </p:nvPr>
        </p:nvCxnSpPr>
        <p:spPr>
          <a:xfrm>
            <a:off x="7440817" y="4478740"/>
            <a:ext cx="956277" cy="0"/>
          </a:xfrm>
          <a:prstGeom prst="line">
            <a:avLst/>
          </a:prstGeom>
          <a:noFill/>
          <a:ln w="9525" cap="flat" cmpd="sng" algn="ctr">
            <a:solidFill>
              <a:schemeClr val="lt1">
                <a:lumMod val="65000"/>
              </a:schemeClr>
            </a:solidFill>
            <a:prstDash val="solid"/>
          </a:ln>
          <a:effectLst/>
        </p:spPr>
      </p:cxnSp>
      <p:sp>
        <p:nvSpPr>
          <p:cNvPr id="57" name="Oval 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4463" y="3612858"/>
            <a:ext cx="1705003" cy="173117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Oval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65872" y="1962567"/>
            <a:ext cx="1705003" cy="173117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6176" y="1998843"/>
            <a:ext cx="1705003" cy="173117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29259" y="3609884"/>
            <a:ext cx="1705003" cy="173117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8" name="Oval 5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18956" y="4127867"/>
            <a:ext cx="673200" cy="68331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dk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54638" y="2455573"/>
            <a:ext cx="673200" cy="68331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549699" y="4277137"/>
            <a:ext cx="673200" cy="68331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511044" y="2487686"/>
            <a:ext cx="673200" cy="68331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normAutofit fontScale="90000" lnSpcReduction="20000"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5" name="Oval 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259460" y="2842722"/>
            <a:ext cx="1691920" cy="1718087"/>
          </a:xfrm>
          <a:prstGeom prst="ellipse">
            <a:avLst/>
          </a:prstGeom>
          <a:solidFill>
            <a:schemeClr val="lt1"/>
          </a:solidFill>
          <a:ln w="152400">
            <a:solidFill>
              <a:schemeClr val="lt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>
              <a:lnSpc>
                <a:spcPct val="120000"/>
              </a:lnSpc>
            </a:pPr>
            <a:endParaRPr lang="en-US" sz="2400" kern="0">
              <a:solidFill>
                <a:prstClr val="black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8" name="空心弧 77"/>
          <p:cNvSpPr/>
          <p:nvPr>
            <p:custDataLst>
              <p:tags r:id="rId17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21427815"/>
              <a:gd name="adj2" fmla="val 5686052"/>
              <a:gd name="adj3" fmla="val 11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9" name="空心弧 88"/>
          <p:cNvSpPr/>
          <p:nvPr>
            <p:custDataLst>
              <p:tags r:id="rId18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10844098"/>
              <a:gd name="adj2" fmla="val 15935468"/>
              <a:gd name="adj3" fmla="val 11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0" name="空心弧 89"/>
          <p:cNvSpPr/>
          <p:nvPr>
            <p:custDataLst>
              <p:tags r:id="rId19"/>
            </p:custDataLst>
          </p:nvPr>
        </p:nvSpPr>
        <p:spPr>
          <a:xfrm rot="5400000">
            <a:off x="5259460" y="2855805"/>
            <a:ext cx="1691920" cy="1691920"/>
          </a:xfrm>
          <a:prstGeom prst="blockArc">
            <a:avLst>
              <a:gd name="adj1" fmla="val 5658009"/>
              <a:gd name="adj2" fmla="val 10862140"/>
              <a:gd name="adj3" fmla="val 110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01" name="空心弧 100"/>
          <p:cNvSpPr/>
          <p:nvPr>
            <p:custDataLst>
              <p:tags r:id="rId20"/>
            </p:custDataLst>
          </p:nvPr>
        </p:nvSpPr>
        <p:spPr>
          <a:xfrm rot="5400000">
            <a:off x="5259460" y="2852237"/>
            <a:ext cx="1691920" cy="1691920"/>
          </a:xfrm>
          <a:prstGeom prst="blockArc">
            <a:avLst>
              <a:gd name="adj1" fmla="val 15944909"/>
              <a:gd name="adj2" fmla="val 21425267"/>
              <a:gd name="adj3" fmla="val 113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1305898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保持呼吸道通畅：防止气道阻塞，确保病人呼吸顺畅</a:t>
            </a: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1305898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algn="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便于吸痰：帮助清除呼吸道分泌物，保持呼吸道清洁</a:t>
            </a:r>
          </a:p>
        </p:txBody>
      </p:sp>
      <p:sp>
        <p:nvSpPr>
          <p:cNvPr id="42" name="文本框 41"/>
          <p:cNvSpPr txBox="1"/>
          <p:nvPr>
            <p:custDataLst>
              <p:tags r:id="rId23"/>
            </p:custDataLst>
          </p:nvPr>
        </p:nvSpPr>
        <p:spPr>
          <a:xfrm>
            <a:off x="8787812" y="1752638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辅助呼吸：在病人无法自主呼吸时，提供呼吸支持</a:t>
            </a:r>
          </a:p>
        </p:txBody>
      </p:sp>
      <p:sp>
        <p:nvSpPr>
          <p:cNvPr id="43" name="文本框 42"/>
          <p:cNvSpPr txBox="1"/>
          <p:nvPr>
            <p:custDataLst>
              <p:tags r:id="rId24"/>
            </p:custDataLst>
          </p:nvPr>
        </p:nvSpPr>
        <p:spPr>
          <a:xfrm>
            <a:off x="8787812" y="4243239"/>
            <a:ext cx="2104047" cy="162412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防止误吸：避免食物、液体等进入呼吸道，引发肺炎等并发症</a:t>
            </a: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87682" y="4311035"/>
            <a:ext cx="588752" cy="669037"/>
          </a:xfrm>
          <a:prstGeom prst="rect">
            <a:avLst/>
          </a:prstGeom>
        </p:spPr>
      </p:pic>
      <p:pic>
        <p:nvPicPr>
          <p:cNvPr id="45" name="图形 4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803300" y="4375262"/>
            <a:ext cx="428184" cy="454945"/>
          </a:xfrm>
          <a:prstGeom prst="rect">
            <a:avLst/>
          </a:prstGeom>
        </p:spPr>
      </p:pic>
      <p:pic>
        <p:nvPicPr>
          <p:cNvPr id="46" name="图形 4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09428" y="2493633"/>
            <a:ext cx="633355" cy="437104"/>
          </a:xfrm>
          <a:prstGeom prst="rect">
            <a:avLst/>
          </a:prstGeom>
        </p:spPr>
      </p:pic>
      <p:pic>
        <p:nvPicPr>
          <p:cNvPr id="47" name="图形 4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44360" y="2551914"/>
            <a:ext cx="535229" cy="553070"/>
          </a:xfrm>
          <a:prstGeom prst="rect">
            <a:avLst/>
          </a:prstGeom>
        </p:spPr>
      </p:pic>
      <p:pic>
        <p:nvPicPr>
          <p:cNvPr id="48" name="图形 4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37508" y="3447531"/>
            <a:ext cx="535229" cy="508468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气管插管的适应症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3599978" y="3943582"/>
            <a:ext cx="2376580" cy="219846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3" name="矩形 42"/>
          <p:cNvSpPr/>
          <p:nvPr>
            <p:custDataLst>
              <p:tags r:id="rId5"/>
            </p:custDataLst>
          </p:nvPr>
        </p:nvSpPr>
        <p:spPr>
          <a:xfrm>
            <a:off x="3820622" y="4477250"/>
            <a:ext cx="673231" cy="91714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750840" y="4425411"/>
            <a:ext cx="673231" cy="917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45"/>
          <p:cNvSpPr txBox="1"/>
          <p:nvPr>
            <p:custDataLst>
              <p:tags r:id="rId7"/>
            </p:custDataLst>
          </p:nvPr>
        </p:nvSpPr>
        <p:spPr>
          <a:xfrm>
            <a:off x="3751505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气道阻塞：患者出现气道阻塞，如异物吸入、气道水肿等，需要气管插管进行通气</a:t>
            </a:r>
          </a:p>
        </p:txBody>
      </p:sp>
      <p:sp>
        <p:nvSpPr>
          <p:cNvPr id="41" name="三角形 33"/>
          <p:cNvSpPr/>
          <p:nvPr>
            <p:custDataLst>
              <p:tags r:id="rId8"/>
            </p:custDataLst>
          </p:nvPr>
        </p:nvSpPr>
        <p:spPr>
          <a:xfrm>
            <a:off x="5635622" y="5975239"/>
            <a:ext cx="132918" cy="114310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三角形 7"/>
          <p:cNvSpPr/>
          <p:nvPr>
            <p:custDataLst>
              <p:tags r:id="rId9"/>
            </p:custDataLst>
          </p:nvPr>
        </p:nvSpPr>
        <p:spPr>
          <a:xfrm>
            <a:off x="5585778" y="5947991"/>
            <a:ext cx="132918" cy="11431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2" name="文本框 61"/>
          <p:cNvSpPr txBox="1"/>
          <p:nvPr>
            <p:custDataLst>
              <p:tags r:id="rId10"/>
            </p:custDataLst>
          </p:nvPr>
        </p:nvSpPr>
        <p:spPr>
          <a:xfrm>
            <a:off x="3703584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221792" y="3943582"/>
            <a:ext cx="2376580" cy="219846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6441772" y="4477250"/>
            <a:ext cx="673231" cy="9171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6372654" y="4425411"/>
            <a:ext cx="673231" cy="91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373319" y="4623460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呼吸支持：患者需要长时间呼吸支持，如呼吸机辅助呼吸，需要气管插管进行通气</a:t>
            </a:r>
          </a:p>
        </p:txBody>
      </p:sp>
      <p:sp>
        <p:nvSpPr>
          <p:cNvPr id="10" name="三角形 33"/>
          <p:cNvSpPr/>
          <p:nvPr>
            <p:custDataLst>
              <p:tags r:id="rId15"/>
            </p:custDataLst>
          </p:nvPr>
        </p:nvSpPr>
        <p:spPr>
          <a:xfrm>
            <a:off x="8257437" y="5975239"/>
            <a:ext cx="132918" cy="11431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三角形 7"/>
          <p:cNvSpPr/>
          <p:nvPr>
            <p:custDataLst>
              <p:tags r:id="rId16"/>
            </p:custDataLst>
          </p:nvPr>
        </p:nvSpPr>
        <p:spPr>
          <a:xfrm>
            <a:off x="8207592" y="5947991"/>
            <a:ext cx="132918" cy="11431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9" name="文本框 58"/>
          <p:cNvSpPr txBox="1"/>
          <p:nvPr>
            <p:custDataLst>
              <p:tags r:id="rId17"/>
            </p:custDataLst>
          </p:nvPr>
        </p:nvSpPr>
        <p:spPr>
          <a:xfrm>
            <a:off x="6325398" y="3902023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" name="矩形 3"/>
          <p:cNvSpPr/>
          <p:nvPr>
            <p:custDataLst>
              <p:tags r:id="rId18"/>
            </p:custDataLst>
          </p:nvPr>
        </p:nvSpPr>
        <p:spPr>
          <a:xfrm>
            <a:off x="3599978" y="1519816"/>
            <a:ext cx="2376580" cy="2198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9"/>
            </p:custDataLst>
          </p:nvPr>
        </p:nvSpPr>
        <p:spPr>
          <a:xfrm>
            <a:off x="3820622" y="2053484"/>
            <a:ext cx="673231" cy="9171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矩形 10"/>
          <p:cNvSpPr/>
          <p:nvPr>
            <p:custDataLst>
              <p:tags r:id="rId20"/>
            </p:custDataLst>
          </p:nvPr>
        </p:nvSpPr>
        <p:spPr>
          <a:xfrm>
            <a:off x="3750840" y="2001645"/>
            <a:ext cx="673231" cy="91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21"/>
            </p:custDataLst>
          </p:nvPr>
        </p:nvSpPr>
        <p:spPr>
          <a:xfrm>
            <a:off x="3751505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呼吸衰竭：患者出现呼吸困难、缺氧等症状，需要气管插管辅助呼吸</a:t>
            </a:r>
          </a:p>
        </p:txBody>
      </p:sp>
      <p:sp>
        <p:nvSpPr>
          <p:cNvPr id="20" name="三角形 33"/>
          <p:cNvSpPr/>
          <p:nvPr>
            <p:custDataLst>
              <p:tags r:id="rId22"/>
            </p:custDataLst>
          </p:nvPr>
        </p:nvSpPr>
        <p:spPr>
          <a:xfrm>
            <a:off x="5635622" y="3551473"/>
            <a:ext cx="132918" cy="114310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三角形 7"/>
          <p:cNvSpPr/>
          <p:nvPr>
            <p:custDataLst>
              <p:tags r:id="rId23"/>
            </p:custDataLst>
          </p:nvPr>
        </p:nvSpPr>
        <p:spPr>
          <a:xfrm>
            <a:off x="5585778" y="3524225"/>
            <a:ext cx="132918" cy="11431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3703584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9" name="矩形 28"/>
          <p:cNvSpPr/>
          <p:nvPr>
            <p:custDataLst>
              <p:tags r:id="rId25"/>
            </p:custDataLst>
          </p:nvPr>
        </p:nvSpPr>
        <p:spPr>
          <a:xfrm>
            <a:off x="6221792" y="1519816"/>
            <a:ext cx="2376580" cy="2198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矩形 30"/>
          <p:cNvSpPr/>
          <p:nvPr>
            <p:custDataLst>
              <p:tags r:id="rId26"/>
            </p:custDataLst>
          </p:nvPr>
        </p:nvSpPr>
        <p:spPr>
          <a:xfrm>
            <a:off x="6441772" y="2053484"/>
            <a:ext cx="673231" cy="9171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矩形 35"/>
          <p:cNvSpPr/>
          <p:nvPr>
            <p:custDataLst>
              <p:tags r:id="rId27"/>
            </p:custDataLst>
          </p:nvPr>
        </p:nvSpPr>
        <p:spPr>
          <a:xfrm>
            <a:off x="6372654" y="2001645"/>
            <a:ext cx="673231" cy="917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文本框 38"/>
          <p:cNvSpPr txBox="1"/>
          <p:nvPr>
            <p:custDataLst>
              <p:tags r:id="rId28"/>
            </p:custDataLst>
          </p:nvPr>
        </p:nvSpPr>
        <p:spPr>
          <a:xfrm>
            <a:off x="6373319" y="2199694"/>
            <a:ext cx="2074855" cy="14089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0" indent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麻醉手术：手术过程中，患者需要气管插管以保证麻醉效果和安全</a:t>
            </a:r>
          </a:p>
        </p:txBody>
      </p:sp>
      <p:sp>
        <p:nvSpPr>
          <p:cNvPr id="45" name="三角形 33"/>
          <p:cNvSpPr/>
          <p:nvPr>
            <p:custDataLst>
              <p:tags r:id="rId29"/>
            </p:custDataLst>
          </p:nvPr>
        </p:nvSpPr>
        <p:spPr>
          <a:xfrm>
            <a:off x="8257437" y="3551473"/>
            <a:ext cx="132918" cy="114310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8" name="三角形 7"/>
          <p:cNvSpPr/>
          <p:nvPr>
            <p:custDataLst>
              <p:tags r:id="rId30"/>
            </p:custDataLst>
          </p:nvPr>
        </p:nvSpPr>
        <p:spPr>
          <a:xfrm>
            <a:off x="8207592" y="3524225"/>
            <a:ext cx="132918" cy="11431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50"/>
          <p:cNvSpPr txBox="1"/>
          <p:nvPr>
            <p:custDataLst>
              <p:tags r:id="rId31"/>
            </p:custDataLst>
          </p:nvPr>
        </p:nvSpPr>
        <p:spPr>
          <a:xfrm>
            <a:off x="6325398" y="1478257"/>
            <a:ext cx="770403" cy="7719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8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32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 flipH="1">
            <a:off x="1305974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保持气管插管的清洁和干燥，防止感染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4596270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定期检查气管插管的位置，确保插管在正确的位置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7886566" y="2475725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避免气管插管对气管壁的损伤，减少并发症的发生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 flipH="1">
            <a:off x="1305974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密切观察病人的呼吸状况，及时调整气管插管的深度和位置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 flipH="1">
            <a:off x="4596270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保持气管插管的通畅，防止堵塞和窒息</a:t>
            </a: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 flipH="1">
            <a:off x="7886566" y="3987434"/>
            <a:ext cx="3006515" cy="115754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气管插管拔除后，注意观察病人的呼吸情况，防止拔管后呼吸困难</a:t>
            </a:r>
          </a:p>
        </p:txBody>
      </p:sp>
    </p:spTree>
    <p:custDataLst>
      <p:tags r:id="rId10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solidFill>
                  <a:schemeClr val="accent1"/>
                </a:solidFill>
              </a:rPr>
              <a:t>气管插管的操作方法</a:t>
            </a:r>
          </a:p>
        </p:txBody>
      </p:sp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2">
                    <a:lumMod val="75000"/>
                  </a:schemeClr>
                </a:soli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气管插管的步骤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1881326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821260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303902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195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准备气管插管所需的设备，如气管插管、导管、呼吸机等。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905921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3865128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3805062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4287703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289996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评估病人的病情，确定是否需要进行气管插管。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3889722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5848929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5788863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6271505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5273798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准备病人，包括清洁口腔、去除假牙等。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58735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7832730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7772665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8255306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7257599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麻醉病人，可使用局部麻醉或全身麻醉。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7857325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椭圆 17"/>
          <p:cNvSpPr/>
          <p:nvPr>
            <p:custDataLst>
              <p:tags r:id="rId24"/>
            </p:custDataLst>
          </p:nvPr>
        </p:nvSpPr>
        <p:spPr>
          <a:xfrm>
            <a:off x="9816532" y="1627336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等腰三角形 18"/>
          <p:cNvSpPr/>
          <p:nvPr>
            <p:custDataLst>
              <p:tags r:id="rId25"/>
            </p:custDataLst>
          </p:nvPr>
        </p:nvSpPr>
        <p:spPr>
          <a:xfrm rot="5400000">
            <a:off x="9756466" y="1870007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等腰三角形 19"/>
          <p:cNvSpPr/>
          <p:nvPr>
            <p:custDataLst>
              <p:tags r:id="rId26"/>
            </p:custDataLst>
          </p:nvPr>
        </p:nvSpPr>
        <p:spPr>
          <a:xfrm rot="16200000">
            <a:off x="10239108" y="1843686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178"/>
          <p:cNvSpPr txBox="1"/>
          <p:nvPr>
            <p:custDataLst>
              <p:tags r:id="rId27"/>
            </p:custDataLst>
          </p:nvPr>
        </p:nvSpPr>
        <p:spPr>
          <a:xfrm>
            <a:off x="9241401" y="2223442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确定气管插管的位置，通常在甲状软骨和环状软骨之间。</a:t>
            </a:r>
          </a:p>
        </p:txBody>
      </p:sp>
      <p:sp>
        <p:nvSpPr>
          <p:cNvPr id="22" name="标题 5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9841126" y="1691290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23" name="椭圆 22"/>
          <p:cNvSpPr/>
          <p:nvPr>
            <p:custDataLst>
              <p:tags r:id="rId29"/>
            </p:custDataLst>
          </p:nvPr>
        </p:nvSpPr>
        <p:spPr>
          <a:xfrm>
            <a:off x="1881326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等腰三角形 23"/>
          <p:cNvSpPr/>
          <p:nvPr>
            <p:custDataLst>
              <p:tags r:id="rId30"/>
            </p:custDataLst>
          </p:nvPr>
        </p:nvSpPr>
        <p:spPr>
          <a:xfrm rot="5400000">
            <a:off x="1821260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等腰三角形 24"/>
          <p:cNvSpPr/>
          <p:nvPr>
            <p:custDataLst>
              <p:tags r:id="rId31"/>
            </p:custDataLst>
          </p:nvPr>
        </p:nvSpPr>
        <p:spPr>
          <a:xfrm rot="16200000">
            <a:off x="2303902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文本框 178"/>
          <p:cNvSpPr txBox="1"/>
          <p:nvPr>
            <p:custDataLst>
              <p:tags r:id="rId32"/>
            </p:custDataLst>
          </p:nvPr>
        </p:nvSpPr>
        <p:spPr>
          <a:xfrm>
            <a:off x="1306195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插入气管插管，将导管通过口腔或鼻腔插入气管。</a:t>
            </a:r>
          </a:p>
        </p:txBody>
      </p:sp>
      <p:sp>
        <p:nvSpPr>
          <p:cNvPr id="32" name="标题 5"/>
          <p:cNvSpPr>
            <a:spLocks noGrp="1"/>
          </p:cNvSpPr>
          <p:nvPr>
            <p:custDataLst>
              <p:tags r:id="rId33"/>
            </p:custDataLst>
          </p:nvPr>
        </p:nvSpPr>
        <p:spPr>
          <a:xfrm>
            <a:off x="1905921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33" name="椭圆 32"/>
          <p:cNvSpPr/>
          <p:nvPr>
            <p:custDataLst>
              <p:tags r:id="rId34"/>
            </p:custDataLst>
          </p:nvPr>
        </p:nvSpPr>
        <p:spPr>
          <a:xfrm>
            <a:off x="3865128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等腰三角形 33"/>
          <p:cNvSpPr/>
          <p:nvPr>
            <p:custDataLst>
              <p:tags r:id="rId35"/>
            </p:custDataLst>
          </p:nvPr>
        </p:nvSpPr>
        <p:spPr>
          <a:xfrm rot="5400000">
            <a:off x="3805062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5" name="等腰三角形 34"/>
          <p:cNvSpPr/>
          <p:nvPr>
            <p:custDataLst>
              <p:tags r:id="rId36"/>
            </p:custDataLst>
          </p:nvPr>
        </p:nvSpPr>
        <p:spPr>
          <a:xfrm rot="16200000">
            <a:off x="4287703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文本框 178"/>
          <p:cNvSpPr txBox="1"/>
          <p:nvPr>
            <p:custDataLst>
              <p:tags r:id="rId37"/>
            </p:custDataLst>
          </p:nvPr>
        </p:nvSpPr>
        <p:spPr>
          <a:xfrm>
            <a:off x="3289996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确认气管插管的位置，可通过听诊、观察呼吸机波形等方法进行确认。</a:t>
            </a:r>
          </a:p>
        </p:txBody>
      </p:sp>
      <p:sp>
        <p:nvSpPr>
          <p:cNvPr id="37" name="标题 5"/>
          <p:cNvSpPr>
            <a:spLocks noGrp="1"/>
          </p:cNvSpPr>
          <p:nvPr>
            <p:custDataLst>
              <p:tags r:id="rId38"/>
            </p:custDataLst>
          </p:nvPr>
        </p:nvSpPr>
        <p:spPr>
          <a:xfrm>
            <a:off x="3889722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sp>
        <p:nvSpPr>
          <p:cNvPr id="38" name="椭圆 37"/>
          <p:cNvSpPr/>
          <p:nvPr>
            <p:custDataLst>
              <p:tags r:id="rId39"/>
            </p:custDataLst>
          </p:nvPr>
        </p:nvSpPr>
        <p:spPr>
          <a:xfrm>
            <a:off x="5848929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等腰三角形 38"/>
          <p:cNvSpPr/>
          <p:nvPr>
            <p:custDataLst>
              <p:tags r:id="rId40"/>
            </p:custDataLst>
          </p:nvPr>
        </p:nvSpPr>
        <p:spPr>
          <a:xfrm rot="5400000">
            <a:off x="5788863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等腰三角形 39"/>
          <p:cNvSpPr/>
          <p:nvPr>
            <p:custDataLst>
              <p:tags r:id="rId41"/>
            </p:custDataLst>
          </p:nvPr>
        </p:nvSpPr>
        <p:spPr>
          <a:xfrm rot="16200000">
            <a:off x="6271505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178"/>
          <p:cNvSpPr txBox="1"/>
          <p:nvPr>
            <p:custDataLst>
              <p:tags r:id="rId42"/>
            </p:custDataLst>
          </p:nvPr>
        </p:nvSpPr>
        <p:spPr>
          <a:xfrm>
            <a:off x="5273798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固定气管插管，确保导管不会滑落或移位。</a:t>
            </a:r>
          </a:p>
        </p:txBody>
      </p:sp>
      <p:sp>
        <p:nvSpPr>
          <p:cNvPr id="42" name="标题 5"/>
          <p:cNvSpPr>
            <a:spLocks noGrp="1"/>
          </p:cNvSpPr>
          <p:nvPr>
            <p:custDataLst>
              <p:tags r:id="rId43"/>
            </p:custDataLst>
          </p:nvPr>
        </p:nvSpPr>
        <p:spPr>
          <a:xfrm>
            <a:off x="58735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sp>
        <p:nvSpPr>
          <p:cNvPr id="43" name="椭圆 42"/>
          <p:cNvSpPr/>
          <p:nvPr>
            <p:custDataLst>
              <p:tags r:id="rId44"/>
            </p:custDataLst>
          </p:nvPr>
        </p:nvSpPr>
        <p:spPr>
          <a:xfrm>
            <a:off x="7832730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4" name="等腰三角形 43"/>
          <p:cNvSpPr/>
          <p:nvPr>
            <p:custDataLst>
              <p:tags r:id="rId45"/>
            </p:custDataLst>
          </p:nvPr>
        </p:nvSpPr>
        <p:spPr>
          <a:xfrm rot="5400000">
            <a:off x="7772665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等腰三角形 44"/>
          <p:cNvSpPr/>
          <p:nvPr>
            <p:custDataLst>
              <p:tags r:id="rId46"/>
            </p:custDataLst>
          </p:nvPr>
        </p:nvSpPr>
        <p:spPr>
          <a:xfrm rot="16200000">
            <a:off x="8255306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文本框 178"/>
          <p:cNvSpPr txBox="1"/>
          <p:nvPr>
            <p:custDataLst>
              <p:tags r:id="rId47"/>
            </p:custDataLst>
          </p:nvPr>
        </p:nvSpPr>
        <p:spPr>
          <a:xfrm>
            <a:off x="7257599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连接呼吸机，开始进行机械通气。</a:t>
            </a:r>
          </a:p>
        </p:txBody>
      </p:sp>
      <p:sp>
        <p:nvSpPr>
          <p:cNvPr id="47" name="标题 5"/>
          <p:cNvSpPr>
            <a:spLocks noGrp="1"/>
          </p:cNvSpPr>
          <p:nvPr>
            <p:custDataLst>
              <p:tags r:id="rId48"/>
            </p:custDataLst>
          </p:nvPr>
        </p:nvSpPr>
        <p:spPr>
          <a:xfrm>
            <a:off x="7857325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sp>
        <p:nvSpPr>
          <p:cNvPr id="48" name="椭圆 47"/>
          <p:cNvSpPr/>
          <p:nvPr>
            <p:custDataLst>
              <p:tags r:id="rId49"/>
            </p:custDataLst>
          </p:nvPr>
        </p:nvSpPr>
        <p:spPr>
          <a:xfrm>
            <a:off x="9816532" y="4082471"/>
            <a:ext cx="525833" cy="525514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9" name="等腰三角形 48"/>
          <p:cNvSpPr/>
          <p:nvPr>
            <p:custDataLst>
              <p:tags r:id="rId50"/>
            </p:custDataLst>
          </p:nvPr>
        </p:nvSpPr>
        <p:spPr>
          <a:xfrm rot="5400000">
            <a:off x="9756466" y="4325142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0" name="等腰三角形 49"/>
          <p:cNvSpPr/>
          <p:nvPr>
            <p:custDataLst>
              <p:tags r:id="rId51"/>
            </p:custDataLst>
          </p:nvPr>
        </p:nvSpPr>
        <p:spPr>
          <a:xfrm rot="16200000">
            <a:off x="10239108" y="4298821"/>
            <a:ext cx="163322" cy="92950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" name="文本框 178"/>
          <p:cNvSpPr txBox="1"/>
          <p:nvPr>
            <p:custDataLst>
              <p:tags r:id="rId52"/>
            </p:custDataLst>
          </p:nvPr>
        </p:nvSpPr>
        <p:spPr>
          <a:xfrm>
            <a:off x="9241401" y="4678577"/>
            <a:ext cx="1650754" cy="1314691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监测病人情况，确保气管插管操作成功，病人呼吸正常。</a:t>
            </a:r>
          </a:p>
        </p:txBody>
      </p:sp>
      <p:sp>
        <p:nvSpPr>
          <p:cNvPr id="52" name="标题 5"/>
          <p:cNvSpPr>
            <a:spLocks noGrp="1"/>
          </p:cNvSpPr>
          <p:nvPr>
            <p:custDataLst>
              <p:tags r:id="rId53"/>
            </p:custDataLst>
          </p:nvPr>
        </p:nvSpPr>
        <p:spPr>
          <a:xfrm>
            <a:off x="9841126" y="4146426"/>
            <a:ext cx="498967" cy="354767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</p:spTree>
    <p:custDataLst>
      <p:tags r:id="rId54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气管插管的技巧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49609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47804" y="1477971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6"/>
            </p:custDataLst>
          </p:nvPr>
        </p:nvSpPr>
        <p:spPr>
          <a:xfrm>
            <a:off x="3655288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3792484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8"/>
            </p:custDataLst>
          </p:nvPr>
        </p:nvSpPr>
        <p:spPr>
          <a:xfrm>
            <a:off x="3873442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气管插管的位置：选择合适的气管插管位置，确保插管顺利进入气管</a:t>
            </a:r>
          </a:p>
        </p:txBody>
      </p:sp>
      <p:sp>
        <p:nvSpPr>
          <p:cNvPr id="37" name="圆角矩形 36"/>
          <p:cNvSpPr/>
          <p:nvPr>
            <p:custDataLst>
              <p:tags r:id="rId9"/>
            </p:custDataLst>
          </p:nvPr>
        </p:nvSpPr>
        <p:spPr>
          <a:xfrm>
            <a:off x="6353483" y="155398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0"/>
            </p:custDataLst>
          </p:nvPr>
        </p:nvSpPr>
        <p:spPr>
          <a:xfrm>
            <a:off x="6490679" y="166955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6571637" y="1796242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气管插管的角度：根据患者的具体情况，调整气管插管的角度，确保插管安全</a:t>
            </a:r>
          </a:p>
        </p:txBody>
      </p:sp>
      <p:sp>
        <p:nvSpPr>
          <p:cNvPr id="32" name="圆角矩形 31"/>
          <p:cNvSpPr/>
          <p:nvPr>
            <p:custDataLst>
              <p:tags r:id="rId12"/>
            </p:custDataLst>
          </p:nvPr>
        </p:nvSpPr>
        <p:spPr>
          <a:xfrm>
            <a:off x="219927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3"/>
            </p:custDataLst>
          </p:nvPr>
        </p:nvSpPr>
        <p:spPr>
          <a:xfrm>
            <a:off x="4898707" y="4009924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4"/>
            </p:custDataLst>
          </p:nvPr>
        </p:nvSpPr>
        <p:spPr>
          <a:xfrm>
            <a:off x="7598137" y="4010542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15"/>
            </p:custDataLst>
          </p:nvPr>
        </p:nvSpPr>
        <p:spPr>
          <a:xfrm>
            <a:off x="230495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6"/>
            </p:custDataLst>
          </p:nvPr>
        </p:nvSpPr>
        <p:spPr>
          <a:xfrm>
            <a:off x="244215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252311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气管插管的深度：根据患者的具体情况，调整气管插管的深度，确保插管有效</a:t>
            </a:r>
          </a:p>
        </p:txBody>
      </p:sp>
      <p:sp>
        <p:nvSpPr>
          <p:cNvPr id="44" name="圆角矩形 43"/>
          <p:cNvSpPr/>
          <p:nvPr>
            <p:custDataLst>
              <p:tags r:id="rId18"/>
            </p:custDataLst>
          </p:nvPr>
        </p:nvSpPr>
        <p:spPr>
          <a:xfrm>
            <a:off x="5004385" y="4085938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9"/>
            </p:custDataLst>
          </p:nvPr>
        </p:nvSpPr>
        <p:spPr>
          <a:xfrm>
            <a:off x="5141582" y="4201504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20"/>
            </p:custDataLst>
          </p:nvPr>
        </p:nvSpPr>
        <p:spPr>
          <a:xfrm>
            <a:off x="5222540" y="4328195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气管插管的固定：确保气管插管的固定，防止插管滑脱或移位</a:t>
            </a:r>
          </a:p>
        </p:txBody>
      </p:sp>
      <p:sp>
        <p:nvSpPr>
          <p:cNvPr id="49" name="圆角矩形 48"/>
          <p:cNvSpPr/>
          <p:nvPr>
            <p:custDataLst>
              <p:tags r:id="rId21"/>
            </p:custDataLst>
          </p:nvPr>
        </p:nvSpPr>
        <p:spPr>
          <a:xfrm>
            <a:off x="7703815" y="4086556"/>
            <a:ext cx="2158680" cy="1939907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0" name="圆角矩形 49"/>
          <p:cNvSpPr/>
          <p:nvPr>
            <p:custDataLst>
              <p:tags r:id="rId22"/>
            </p:custDataLst>
          </p:nvPr>
        </p:nvSpPr>
        <p:spPr>
          <a:xfrm>
            <a:off x="7841012" y="4202122"/>
            <a:ext cx="2158680" cy="1939907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23"/>
            </p:custDataLst>
          </p:nvPr>
        </p:nvSpPr>
        <p:spPr>
          <a:xfrm>
            <a:off x="7921970" y="4328813"/>
            <a:ext cx="1997999" cy="169765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气管插管的护理：注意气管插管的护理，保持气管插管的清洁和干燥，防止感染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气管插管的并发症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14"/>
          <p:cNvSpPr/>
          <p:nvPr>
            <p:custDataLst>
              <p:tags r:id="rId4"/>
            </p:custDataLst>
          </p:nvPr>
        </p:nvSpPr>
        <p:spPr>
          <a:xfrm rot="5400000">
            <a:off x="1500970" y="1715057"/>
            <a:ext cx="472818" cy="43154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等腰三角形 15"/>
          <p:cNvSpPr/>
          <p:nvPr>
            <p:custDataLst>
              <p:tags r:id="rId5"/>
            </p:custDataLst>
          </p:nvPr>
        </p:nvSpPr>
        <p:spPr>
          <a:xfrm rot="5400000">
            <a:off x="1285921" y="1715057"/>
            <a:ext cx="472818" cy="4315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024472" y="1694061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气道损伤：气管插管可能导致气道损伤，如气管壁损伤、气管粘膜损伤等。</a:t>
            </a:r>
          </a:p>
        </p:txBody>
      </p:sp>
      <p:sp>
        <p:nvSpPr>
          <p:cNvPr id="27" name="等腰三角形 14"/>
          <p:cNvSpPr/>
          <p:nvPr>
            <p:custDataLst>
              <p:tags r:id="rId7"/>
            </p:custDataLst>
          </p:nvPr>
        </p:nvSpPr>
        <p:spPr>
          <a:xfrm rot="5400000">
            <a:off x="6486913" y="1715057"/>
            <a:ext cx="472818" cy="431546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等腰三角形 15"/>
          <p:cNvSpPr/>
          <p:nvPr>
            <p:custDataLst>
              <p:tags r:id="rId8"/>
            </p:custDataLst>
          </p:nvPr>
        </p:nvSpPr>
        <p:spPr>
          <a:xfrm rot="5400000">
            <a:off x="6271865" y="1715057"/>
            <a:ext cx="472818" cy="431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7011140" y="1694061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呼吸机相关性肺炎：气管插管可能导致呼吸机相关性肺炎，如肺部感染、呼吸机相关性肺炎等。</a:t>
            </a:r>
          </a:p>
        </p:txBody>
      </p:sp>
      <p:sp>
        <p:nvSpPr>
          <p:cNvPr id="30" name="等腰三角形 14"/>
          <p:cNvSpPr/>
          <p:nvPr>
            <p:custDataLst>
              <p:tags r:id="rId10"/>
            </p:custDataLst>
          </p:nvPr>
        </p:nvSpPr>
        <p:spPr>
          <a:xfrm rot="5400000">
            <a:off x="1500970" y="3948089"/>
            <a:ext cx="472818" cy="431546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1" name="等腰三角形 15"/>
          <p:cNvSpPr/>
          <p:nvPr>
            <p:custDataLst>
              <p:tags r:id="rId11"/>
            </p:custDataLst>
          </p:nvPr>
        </p:nvSpPr>
        <p:spPr>
          <a:xfrm rot="5400000">
            <a:off x="1285921" y="3948089"/>
            <a:ext cx="472818" cy="4315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12"/>
            </p:custDataLst>
          </p:nvPr>
        </p:nvSpPr>
        <p:spPr>
          <a:xfrm>
            <a:off x="2024472" y="3927092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气胸：气管插管可能导致气胸，如气胸、气胸压迫心脏等。</a:t>
            </a:r>
          </a:p>
        </p:txBody>
      </p:sp>
      <p:sp>
        <p:nvSpPr>
          <p:cNvPr id="53" name="等腰三角形 14"/>
          <p:cNvSpPr/>
          <p:nvPr>
            <p:custDataLst>
              <p:tags r:id="rId13"/>
            </p:custDataLst>
          </p:nvPr>
        </p:nvSpPr>
        <p:spPr>
          <a:xfrm rot="5400000">
            <a:off x="6486913" y="3948089"/>
            <a:ext cx="472818" cy="43154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等腰三角形 15"/>
          <p:cNvSpPr/>
          <p:nvPr>
            <p:custDataLst>
              <p:tags r:id="rId14"/>
            </p:custDataLst>
          </p:nvPr>
        </p:nvSpPr>
        <p:spPr>
          <a:xfrm rot="5400000">
            <a:off x="6271865" y="3948089"/>
            <a:ext cx="472818" cy="43154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15"/>
            </p:custDataLst>
          </p:nvPr>
        </p:nvSpPr>
        <p:spPr>
          <a:xfrm>
            <a:off x="7011140" y="3927092"/>
            <a:ext cx="3881014" cy="199843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气管插管脱出：气管插管可能导致气管插管脱出，如气管插管脱出、气管插管脱出导致窒息等。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solidFill>
                  <a:schemeClr val="accent1"/>
                </a:solidFill>
              </a:rPr>
              <a:t>气管插管的护理要点</a:t>
            </a:r>
          </a:p>
        </p:txBody>
      </p:sp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2">
                    <a:lumMod val="75000"/>
                  </a:schemeClr>
                </a:soli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气管插管的护理原则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/>
          <p:cNvSpPr txBox="1"/>
          <p:nvPr>
            <p:custDataLst>
              <p:tags r:id="rId4"/>
            </p:custDataLst>
          </p:nvPr>
        </p:nvSpPr>
        <p:spPr>
          <a:xfrm>
            <a:off x="2256586" y="2515832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保持气道通畅：确保气管插管位置正确，避免气道阻塞</a:t>
            </a:r>
          </a:p>
        </p:txBody>
      </p:sp>
      <p:sp>
        <p:nvSpPr>
          <p:cNvPr id="140" name="AutoShape 25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>
            <a:off x="1909054" y="2523681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1" name="Freeform 27"/>
          <p:cNvSpPr/>
          <p:nvPr>
            <p:custDataLst>
              <p:tags r:id="rId6"/>
            </p:custDataLst>
          </p:nvPr>
        </p:nvSpPr>
        <p:spPr bwMode="auto">
          <a:xfrm>
            <a:off x="1929070" y="2680522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2" name="Freeform 28"/>
          <p:cNvSpPr/>
          <p:nvPr>
            <p:custDataLst>
              <p:tags r:id="rId7"/>
            </p:custDataLst>
          </p:nvPr>
        </p:nvSpPr>
        <p:spPr bwMode="auto">
          <a:xfrm>
            <a:off x="1924066" y="2808997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3" name="Freeform 29"/>
          <p:cNvSpPr/>
          <p:nvPr>
            <p:custDataLst>
              <p:tags r:id="rId8"/>
            </p:custDataLst>
          </p:nvPr>
        </p:nvSpPr>
        <p:spPr bwMode="auto">
          <a:xfrm>
            <a:off x="1924066" y="2538698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4" name="Freeform 30"/>
          <p:cNvSpPr/>
          <p:nvPr>
            <p:custDataLst>
              <p:tags r:id="rId9"/>
            </p:custDataLst>
          </p:nvPr>
        </p:nvSpPr>
        <p:spPr bwMode="auto">
          <a:xfrm>
            <a:off x="1924066" y="2597096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5" name="Freeform 31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909054" y="2523681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6" name="文本框 145"/>
          <p:cNvSpPr txBox="1"/>
          <p:nvPr>
            <p:custDataLst>
              <p:tags r:id="rId11"/>
            </p:custDataLst>
          </p:nvPr>
        </p:nvSpPr>
        <p:spPr>
          <a:xfrm>
            <a:off x="1305894" y="2515832"/>
            <a:ext cx="608594" cy="556067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48" name="文本框 147"/>
          <p:cNvSpPr txBox="1"/>
          <p:nvPr>
            <p:custDataLst>
              <p:tags r:id="rId12"/>
            </p:custDataLst>
          </p:nvPr>
        </p:nvSpPr>
        <p:spPr>
          <a:xfrm>
            <a:off x="2243539" y="3428119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监测生命体征：密切关注病人呼吸、心率、血压等指标</a:t>
            </a:r>
          </a:p>
        </p:txBody>
      </p:sp>
      <p:sp>
        <p:nvSpPr>
          <p:cNvPr id="151" name="AutoShape 25"/>
          <p:cNvSpPr>
            <a:spLocks noChangeAspect="1" noChangeArrowheads="1" noTextEdit="1"/>
          </p:cNvSpPr>
          <p:nvPr>
            <p:custDataLst>
              <p:tags r:id="rId13"/>
            </p:custDataLst>
          </p:nvPr>
        </p:nvSpPr>
        <p:spPr bwMode="auto">
          <a:xfrm>
            <a:off x="1909054" y="3435968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2" name="Freeform 27"/>
          <p:cNvSpPr/>
          <p:nvPr>
            <p:custDataLst>
              <p:tags r:id="rId14"/>
            </p:custDataLst>
          </p:nvPr>
        </p:nvSpPr>
        <p:spPr bwMode="auto">
          <a:xfrm>
            <a:off x="1929070" y="3592809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3" name="Freeform 28"/>
          <p:cNvSpPr/>
          <p:nvPr>
            <p:custDataLst>
              <p:tags r:id="rId15"/>
            </p:custDataLst>
          </p:nvPr>
        </p:nvSpPr>
        <p:spPr bwMode="auto">
          <a:xfrm>
            <a:off x="1924066" y="3721284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4" name="Freeform 29"/>
          <p:cNvSpPr/>
          <p:nvPr>
            <p:custDataLst>
              <p:tags r:id="rId16"/>
            </p:custDataLst>
          </p:nvPr>
        </p:nvSpPr>
        <p:spPr bwMode="auto">
          <a:xfrm>
            <a:off x="1924066" y="3450985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5" name="Freeform 30"/>
          <p:cNvSpPr/>
          <p:nvPr>
            <p:custDataLst>
              <p:tags r:id="rId17"/>
            </p:custDataLst>
          </p:nvPr>
        </p:nvSpPr>
        <p:spPr bwMode="auto">
          <a:xfrm>
            <a:off x="1924066" y="3509383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6" name="Freeform 31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1909054" y="3435968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7" name="文本框 156"/>
          <p:cNvSpPr txBox="1"/>
          <p:nvPr>
            <p:custDataLst>
              <p:tags r:id="rId19"/>
            </p:custDataLst>
          </p:nvPr>
        </p:nvSpPr>
        <p:spPr>
          <a:xfrm>
            <a:off x="1305894" y="3428119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9" name="文本框 158"/>
          <p:cNvSpPr txBox="1"/>
          <p:nvPr>
            <p:custDataLst>
              <p:tags r:id="rId20"/>
            </p:custDataLst>
          </p:nvPr>
        </p:nvSpPr>
        <p:spPr>
          <a:xfrm>
            <a:off x="2244143" y="4341010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保持病人舒适：尽量减少气管插管带来的不适，提高病人生活质量</a:t>
            </a:r>
          </a:p>
        </p:txBody>
      </p:sp>
      <p:sp>
        <p:nvSpPr>
          <p:cNvPr id="162" name="AutoShape 25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1909658" y="4348859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3" name="Freeform 27"/>
          <p:cNvSpPr/>
          <p:nvPr>
            <p:custDataLst>
              <p:tags r:id="rId22"/>
            </p:custDataLst>
          </p:nvPr>
        </p:nvSpPr>
        <p:spPr bwMode="auto">
          <a:xfrm>
            <a:off x="1929674" y="4505700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4" name="Freeform 28"/>
          <p:cNvSpPr/>
          <p:nvPr>
            <p:custDataLst>
              <p:tags r:id="rId23"/>
            </p:custDataLst>
          </p:nvPr>
        </p:nvSpPr>
        <p:spPr bwMode="auto">
          <a:xfrm>
            <a:off x="1924670" y="4634175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5" name="Freeform 29"/>
          <p:cNvSpPr/>
          <p:nvPr>
            <p:custDataLst>
              <p:tags r:id="rId24"/>
            </p:custDataLst>
          </p:nvPr>
        </p:nvSpPr>
        <p:spPr bwMode="auto">
          <a:xfrm>
            <a:off x="1924670" y="4363876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6" name="Freeform 30"/>
          <p:cNvSpPr/>
          <p:nvPr>
            <p:custDataLst>
              <p:tags r:id="rId25"/>
            </p:custDataLst>
          </p:nvPr>
        </p:nvSpPr>
        <p:spPr bwMode="auto">
          <a:xfrm>
            <a:off x="1924670" y="4422274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7" name="Freeform 31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1909658" y="4348859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8" name="文本框 167"/>
          <p:cNvSpPr txBox="1"/>
          <p:nvPr>
            <p:custDataLst>
              <p:tags r:id="rId27"/>
            </p:custDataLst>
          </p:nvPr>
        </p:nvSpPr>
        <p:spPr>
          <a:xfrm>
            <a:off x="1306497" y="4341010"/>
            <a:ext cx="603764" cy="554859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0" name="文本框 169"/>
          <p:cNvSpPr txBox="1"/>
          <p:nvPr>
            <p:custDataLst>
              <p:tags r:id="rId28"/>
            </p:custDataLst>
          </p:nvPr>
        </p:nvSpPr>
        <p:spPr>
          <a:xfrm>
            <a:off x="7091763" y="2972278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4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预防感染：保持气管插管及周围皮肤清洁，定期更换气管插管</a:t>
            </a:r>
          </a:p>
        </p:txBody>
      </p:sp>
      <p:sp>
        <p:nvSpPr>
          <p:cNvPr id="173" name="AutoShape 25"/>
          <p:cNvSpPr>
            <a:spLocks noChangeAspect="1" noChangeArrowheads="1" noTextEdit="1"/>
          </p:cNvSpPr>
          <p:nvPr>
            <p:custDataLst>
              <p:tags r:id="rId29"/>
            </p:custDataLst>
          </p:nvPr>
        </p:nvSpPr>
        <p:spPr bwMode="auto">
          <a:xfrm>
            <a:off x="6757278" y="2980126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4" name="Freeform 27"/>
          <p:cNvSpPr/>
          <p:nvPr>
            <p:custDataLst>
              <p:tags r:id="rId30"/>
            </p:custDataLst>
          </p:nvPr>
        </p:nvSpPr>
        <p:spPr bwMode="auto">
          <a:xfrm>
            <a:off x="6777295" y="3136967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5" name="Freeform 28"/>
          <p:cNvSpPr/>
          <p:nvPr>
            <p:custDataLst>
              <p:tags r:id="rId31"/>
            </p:custDataLst>
          </p:nvPr>
        </p:nvSpPr>
        <p:spPr bwMode="auto">
          <a:xfrm>
            <a:off x="6772290" y="3265442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6" name="Freeform 29"/>
          <p:cNvSpPr/>
          <p:nvPr>
            <p:custDataLst>
              <p:tags r:id="rId32"/>
            </p:custDataLst>
          </p:nvPr>
        </p:nvSpPr>
        <p:spPr bwMode="auto">
          <a:xfrm>
            <a:off x="6772290" y="2995144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7" name="Freeform 30"/>
          <p:cNvSpPr/>
          <p:nvPr>
            <p:custDataLst>
              <p:tags r:id="rId33"/>
            </p:custDataLst>
          </p:nvPr>
        </p:nvSpPr>
        <p:spPr bwMode="auto">
          <a:xfrm>
            <a:off x="6772290" y="3053541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8" name="Freeform 31"/>
          <p:cNvSpPr>
            <a:spLocks noEditPoints="1"/>
          </p:cNvSpPr>
          <p:nvPr>
            <p:custDataLst>
              <p:tags r:id="rId34"/>
            </p:custDataLst>
          </p:nvPr>
        </p:nvSpPr>
        <p:spPr bwMode="auto">
          <a:xfrm>
            <a:off x="6757278" y="2980126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9" name="文本框 178"/>
          <p:cNvSpPr txBox="1"/>
          <p:nvPr>
            <p:custDataLst>
              <p:tags r:id="rId35"/>
            </p:custDataLst>
          </p:nvPr>
        </p:nvSpPr>
        <p:spPr>
          <a:xfrm>
            <a:off x="6154118" y="2972278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1" name="文本框 180"/>
          <p:cNvSpPr txBox="1"/>
          <p:nvPr>
            <p:custDataLst>
              <p:tags r:id="rId36"/>
            </p:custDataLst>
          </p:nvPr>
        </p:nvSpPr>
        <p:spPr>
          <a:xfrm>
            <a:off x="7091763" y="3884565"/>
            <a:ext cx="3800694" cy="763761"/>
          </a:xfrm>
          <a:prstGeom prst="rect">
            <a:avLst/>
          </a:prstGeom>
          <a:noFill/>
        </p:spPr>
        <p:txBody>
          <a:bodyPr wrap="square" rtlCol="0" anchor="t" anchorCtr="0">
            <a:normAutofit fontScale="90000"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预防并发症：注意观察病人呼吸机依赖程度，预防呼吸机相关性肺炎等并发症</a:t>
            </a:r>
          </a:p>
        </p:txBody>
      </p:sp>
      <p:sp>
        <p:nvSpPr>
          <p:cNvPr id="184" name="AutoShape 25"/>
          <p:cNvSpPr>
            <a:spLocks noChangeAspect="1" noChangeArrowheads="1" noTextEdit="1"/>
          </p:cNvSpPr>
          <p:nvPr>
            <p:custDataLst>
              <p:tags r:id="rId37"/>
            </p:custDataLst>
          </p:nvPr>
        </p:nvSpPr>
        <p:spPr bwMode="auto">
          <a:xfrm>
            <a:off x="6757278" y="3892414"/>
            <a:ext cx="277731" cy="53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5" name="Freeform 27"/>
          <p:cNvSpPr/>
          <p:nvPr>
            <p:custDataLst>
              <p:tags r:id="rId38"/>
            </p:custDataLst>
          </p:nvPr>
        </p:nvSpPr>
        <p:spPr bwMode="auto">
          <a:xfrm>
            <a:off x="6777295" y="4049255"/>
            <a:ext cx="184320" cy="226084"/>
          </a:xfrm>
          <a:custGeom>
            <a:gdLst>
              <a:gd name="T0" fmla="*/ 628 w 628"/>
              <a:gd name="T1" fmla="*/ 385 h 769"/>
              <a:gd name="T2" fmla="*/ 507 w 628"/>
              <a:gd name="T3" fmla="*/ 0 h 769"/>
              <a:gd name="T4" fmla="*/ 0 w 628"/>
              <a:gd name="T5" fmla="*/ 385 h 769"/>
              <a:gd name="T6" fmla="*/ 507 w 628"/>
              <a:gd name="T7" fmla="*/ 769 h 769"/>
              <a:gd name="T8" fmla="*/ 628 w 628"/>
              <a:gd name="T9" fmla="*/ 385 h 76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8" h="769">
                <a:moveTo>
                  <a:pt x="628" y="385"/>
                </a:moveTo>
                <a:cubicBezTo>
                  <a:pt x="628" y="242"/>
                  <a:pt x="583" y="109"/>
                  <a:pt x="507" y="0"/>
                </a:cubicBezTo>
                <a:cubicBezTo>
                  <a:pt x="0" y="385"/>
                  <a:pt x="0" y="385"/>
                  <a:pt x="0" y="385"/>
                </a:cubicBezTo>
                <a:cubicBezTo>
                  <a:pt x="507" y="769"/>
                  <a:pt x="507" y="769"/>
                  <a:pt x="507" y="769"/>
                </a:cubicBezTo>
                <a:cubicBezTo>
                  <a:pt x="583" y="660"/>
                  <a:pt x="628" y="527"/>
                  <a:pt x="628" y="3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6" name="Freeform 28"/>
          <p:cNvSpPr/>
          <p:nvPr>
            <p:custDataLst>
              <p:tags r:id="rId39"/>
            </p:custDataLst>
          </p:nvPr>
        </p:nvSpPr>
        <p:spPr bwMode="auto">
          <a:xfrm>
            <a:off x="6772290" y="4177730"/>
            <a:ext cx="145121" cy="181868"/>
          </a:xfrm>
          <a:custGeom>
            <a:gdLst>
              <a:gd name="T0" fmla="*/ 493 w 493"/>
              <a:gd name="T1" fmla="*/ 374 h 619"/>
              <a:gd name="T2" fmla="*/ 0 w 493"/>
              <a:gd name="T3" fmla="*/ 0 h 619"/>
              <a:gd name="T4" fmla="*/ 0 w 493"/>
              <a:gd name="T5" fmla="*/ 619 h 619"/>
              <a:gd name="T6" fmla="*/ 493 w 493"/>
              <a:gd name="T7" fmla="*/ 374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493" y="374"/>
                </a:moveTo>
                <a:cubicBezTo>
                  <a:pt x="0" y="0"/>
                  <a:pt x="0" y="0"/>
                  <a:pt x="0" y="0"/>
                </a:cubicBezTo>
                <a:cubicBezTo>
                  <a:pt x="0" y="619"/>
                  <a:pt x="0" y="619"/>
                  <a:pt x="0" y="619"/>
                </a:cubicBezTo>
                <a:cubicBezTo>
                  <a:pt x="199" y="612"/>
                  <a:pt x="375" y="518"/>
                  <a:pt x="493" y="3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7" name="Freeform 29"/>
          <p:cNvSpPr/>
          <p:nvPr>
            <p:custDataLst>
              <p:tags r:id="rId40"/>
            </p:custDataLst>
          </p:nvPr>
        </p:nvSpPr>
        <p:spPr bwMode="auto">
          <a:xfrm>
            <a:off x="6772290" y="3907431"/>
            <a:ext cx="247707" cy="509732"/>
          </a:xfrm>
          <a:custGeom>
            <a:gdLst>
              <a:gd name="T0" fmla="*/ 843 w 843"/>
              <a:gd name="T1" fmla="*/ 868 h 1735"/>
              <a:gd name="T2" fmla="*/ 0 w 843"/>
              <a:gd name="T3" fmla="*/ 0 h 1735"/>
              <a:gd name="T4" fmla="*/ 0 w 843"/>
              <a:gd name="T5" fmla="*/ 148 h 1735"/>
              <a:gd name="T6" fmla="*/ 695 w 843"/>
              <a:gd name="T7" fmla="*/ 868 h 1735"/>
              <a:gd name="T8" fmla="*/ 0 w 843"/>
              <a:gd name="T9" fmla="*/ 1587 h 1735"/>
              <a:gd name="T10" fmla="*/ 0 w 843"/>
              <a:gd name="T11" fmla="*/ 1735 h 1735"/>
              <a:gd name="T12" fmla="*/ 843 w 843"/>
              <a:gd name="T13" fmla="*/ 868 h 173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3" h="1735">
                <a:moveTo>
                  <a:pt x="843" y="868"/>
                </a:moveTo>
                <a:cubicBezTo>
                  <a:pt x="843" y="397"/>
                  <a:pt x="467" y="13"/>
                  <a:pt x="0" y="0"/>
                </a:cubicBezTo>
                <a:cubicBezTo>
                  <a:pt x="0" y="148"/>
                  <a:pt x="0" y="148"/>
                  <a:pt x="0" y="148"/>
                </a:cubicBezTo>
                <a:cubicBezTo>
                  <a:pt x="386" y="161"/>
                  <a:pt x="695" y="479"/>
                  <a:pt x="695" y="868"/>
                </a:cubicBezTo>
                <a:cubicBezTo>
                  <a:pt x="695" y="1256"/>
                  <a:pt x="386" y="1574"/>
                  <a:pt x="0" y="1587"/>
                </a:cubicBezTo>
                <a:cubicBezTo>
                  <a:pt x="0" y="1735"/>
                  <a:pt x="0" y="1735"/>
                  <a:pt x="0" y="1735"/>
                </a:cubicBezTo>
                <a:cubicBezTo>
                  <a:pt x="467" y="1722"/>
                  <a:pt x="843" y="1338"/>
                  <a:pt x="843" y="868"/>
                </a:cubicBezTo>
                <a:close/>
              </a:path>
            </a:pathLst>
          </a:custGeom>
          <a:solidFill>
            <a:srgbClr val="FFC033">
              <a:alpha val="6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8" name="Freeform 30"/>
          <p:cNvSpPr/>
          <p:nvPr>
            <p:custDataLst>
              <p:tags r:id="rId41"/>
            </p:custDataLst>
          </p:nvPr>
        </p:nvSpPr>
        <p:spPr bwMode="auto">
          <a:xfrm>
            <a:off x="6772290" y="3965829"/>
            <a:ext cx="145121" cy="181868"/>
          </a:xfrm>
          <a:custGeom>
            <a:gdLst>
              <a:gd name="T0" fmla="*/ 0 w 493"/>
              <a:gd name="T1" fmla="*/ 0 h 619"/>
              <a:gd name="T2" fmla="*/ 0 w 493"/>
              <a:gd name="T3" fmla="*/ 619 h 619"/>
              <a:gd name="T4" fmla="*/ 493 w 493"/>
              <a:gd name="T5" fmla="*/ 245 h 619"/>
              <a:gd name="T6" fmla="*/ 0 w 493"/>
              <a:gd name="T7" fmla="*/ 0 h 61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2" h="619">
                <a:moveTo>
                  <a:pt x="0" y="0"/>
                </a:moveTo>
                <a:cubicBezTo>
                  <a:pt x="0" y="619"/>
                  <a:pt x="0" y="619"/>
                  <a:pt x="0" y="619"/>
                </a:cubicBezTo>
                <a:cubicBezTo>
                  <a:pt x="493" y="245"/>
                  <a:pt x="493" y="245"/>
                  <a:pt x="493" y="245"/>
                </a:cubicBezTo>
                <a:cubicBezTo>
                  <a:pt x="375" y="102"/>
                  <a:pt x="199" y="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9" name="Freeform 31"/>
          <p:cNvSpPr>
            <a:spLocks noEditPoints="1"/>
          </p:cNvSpPr>
          <p:nvPr>
            <p:custDataLst>
              <p:tags r:id="rId42"/>
            </p:custDataLst>
          </p:nvPr>
        </p:nvSpPr>
        <p:spPr bwMode="auto">
          <a:xfrm>
            <a:off x="6757278" y="3892414"/>
            <a:ext cx="277731" cy="539765"/>
          </a:xfrm>
          <a:custGeom>
            <a:gdLst>
              <a:gd name="T0" fmla="*/ 943 w 943"/>
              <a:gd name="T1" fmla="*/ 918 h 1836"/>
              <a:gd name="T2" fmla="*/ 25 w 943"/>
              <a:gd name="T3" fmla="*/ 0 h 1836"/>
              <a:gd name="T4" fmla="*/ 0 w 943"/>
              <a:gd name="T5" fmla="*/ 25 h 1836"/>
              <a:gd name="T6" fmla="*/ 0 w 943"/>
              <a:gd name="T7" fmla="*/ 223 h 1836"/>
              <a:gd name="T8" fmla="*/ 0 w 943"/>
              <a:gd name="T9" fmla="*/ 1613 h 1836"/>
              <a:gd name="T10" fmla="*/ 0 w 943"/>
              <a:gd name="T11" fmla="*/ 1811 h 1836"/>
              <a:gd name="T12" fmla="*/ 25 w 943"/>
              <a:gd name="T13" fmla="*/ 1836 h 1836"/>
              <a:gd name="T14" fmla="*/ 943 w 943"/>
              <a:gd name="T15" fmla="*/ 918 h 1836"/>
              <a:gd name="T16" fmla="*/ 50 w 943"/>
              <a:gd name="T17" fmla="*/ 248 h 1836"/>
              <a:gd name="T18" fmla="*/ 543 w 943"/>
              <a:gd name="T19" fmla="*/ 493 h 1836"/>
              <a:gd name="T20" fmla="*/ 50 w 943"/>
              <a:gd name="T21" fmla="*/ 867 h 1836"/>
              <a:gd name="T22" fmla="*/ 50 w 943"/>
              <a:gd name="T23" fmla="*/ 248 h 1836"/>
              <a:gd name="T24" fmla="*/ 574 w 943"/>
              <a:gd name="T25" fmla="*/ 533 h 1836"/>
              <a:gd name="T26" fmla="*/ 695 w 943"/>
              <a:gd name="T27" fmla="*/ 918 h 1836"/>
              <a:gd name="T28" fmla="*/ 574 w 943"/>
              <a:gd name="T29" fmla="*/ 1302 h 1836"/>
              <a:gd name="T30" fmla="*/ 67 w 943"/>
              <a:gd name="T31" fmla="*/ 918 h 1836"/>
              <a:gd name="T32" fmla="*/ 574 w 943"/>
              <a:gd name="T33" fmla="*/ 533 h 1836"/>
              <a:gd name="T34" fmla="*/ 50 w 943"/>
              <a:gd name="T35" fmla="*/ 968 h 1836"/>
              <a:gd name="T36" fmla="*/ 543 w 943"/>
              <a:gd name="T37" fmla="*/ 1342 h 1836"/>
              <a:gd name="T38" fmla="*/ 50 w 943"/>
              <a:gd name="T39" fmla="*/ 1587 h 1836"/>
              <a:gd name="T40" fmla="*/ 50 w 943"/>
              <a:gd name="T41" fmla="*/ 968 h 1836"/>
              <a:gd name="T42" fmla="*/ 50 w 943"/>
              <a:gd name="T43" fmla="*/ 1637 h 1836"/>
              <a:gd name="T44" fmla="*/ 745 w 943"/>
              <a:gd name="T45" fmla="*/ 918 h 1836"/>
              <a:gd name="T46" fmla="*/ 50 w 943"/>
              <a:gd name="T47" fmla="*/ 198 h 1836"/>
              <a:gd name="T48" fmla="*/ 50 w 943"/>
              <a:gd name="T49" fmla="*/ 50 h 1836"/>
              <a:gd name="T50" fmla="*/ 893 w 943"/>
              <a:gd name="T51" fmla="*/ 918 h 1836"/>
              <a:gd name="T52" fmla="*/ 50 w 943"/>
              <a:gd name="T53" fmla="*/ 1785 h 1836"/>
              <a:gd name="T54" fmla="*/ 50 w 943"/>
              <a:gd name="T55" fmla="*/ 1637 h 183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3" h="1836">
                <a:moveTo>
                  <a:pt x="943" y="918"/>
                </a:moveTo>
                <a:cubicBezTo>
                  <a:pt x="943" y="411"/>
                  <a:pt x="532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1613"/>
                  <a:pt x="0" y="1613"/>
                  <a:pt x="0" y="1613"/>
                </a:cubicBezTo>
                <a:cubicBezTo>
                  <a:pt x="0" y="1811"/>
                  <a:pt x="0" y="1811"/>
                  <a:pt x="0" y="1811"/>
                </a:cubicBezTo>
                <a:cubicBezTo>
                  <a:pt x="0" y="1824"/>
                  <a:pt x="11" y="1836"/>
                  <a:pt x="25" y="1836"/>
                </a:cubicBezTo>
                <a:cubicBezTo>
                  <a:pt x="532" y="1836"/>
                  <a:pt x="943" y="1424"/>
                  <a:pt x="943" y="918"/>
                </a:cubicBezTo>
                <a:close/>
                <a:moveTo>
                  <a:pt x="50" y="248"/>
                </a:moveTo>
                <a:cubicBezTo>
                  <a:pt x="249" y="256"/>
                  <a:pt x="425" y="350"/>
                  <a:pt x="543" y="493"/>
                </a:cubicBezTo>
                <a:cubicBezTo>
                  <a:pt x="50" y="867"/>
                  <a:pt x="50" y="867"/>
                  <a:pt x="50" y="867"/>
                </a:cubicBezTo>
                <a:lnTo>
                  <a:pt x="50" y="248"/>
                </a:lnTo>
                <a:close/>
                <a:moveTo>
                  <a:pt x="574" y="533"/>
                </a:moveTo>
                <a:cubicBezTo>
                  <a:pt x="650" y="642"/>
                  <a:pt x="695" y="775"/>
                  <a:pt x="695" y="918"/>
                </a:cubicBezTo>
                <a:cubicBezTo>
                  <a:pt x="695" y="1060"/>
                  <a:pt x="650" y="1193"/>
                  <a:pt x="574" y="1302"/>
                </a:cubicBezTo>
                <a:cubicBezTo>
                  <a:pt x="67" y="918"/>
                  <a:pt x="67" y="918"/>
                  <a:pt x="67" y="918"/>
                </a:cubicBezTo>
                <a:lnTo>
                  <a:pt x="574" y="533"/>
                </a:lnTo>
                <a:close/>
                <a:moveTo>
                  <a:pt x="50" y="968"/>
                </a:moveTo>
                <a:cubicBezTo>
                  <a:pt x="543" y="1342"/>
                  <a:pt x="543" y="1342"/>
                  <a:pt x="543" y="1342"/>
                </a:cubicBezTo>
                <a:cubicBezTo>
                  <a:pt x="425" y="1486"/>
                  <a:pt x="249" y="1580"/>
                  <a:pt x="50" y="1587"/>
                </a:cubicBezTo>
                <a:lnTo>
                  <a:pt x="50" y="968"/>
                </a:lnTo>
                <a:close/>
                <a:moveTo>
                  <a:pt x="50" y="1637"/>
                </a:moveTo>
                <a:cubicBezTo>
                  <a:pt x="436" y="1624"/>
                  <a:pt x="745" y="1306"/>
                  <a:pt x="745" y="918"/>
                </a:cubicBezTo>
                <a:cubicBezTo>
                  <a:pt x="745" y="529"/>
                  <a:pt x="436" y="211"/>
                  <a:pt x="50" y="198"/>
                </a:cubicBezTo>
                <a:cubicBezTo>
                  <a:pt x="50" y="50"/>
                  <a:pt x="50" y="50"/>
                  <a:pt x="50" y="50"/>
                </a:cubicBezTo>
                <a:cubicBezTo>
                  <a:pt x="517" y="63"/>
                  <a:pt x="893" y="447"/>
                  <a:pt x="893" y="918"/>
                </a:cubicBezTo>
                <a:cubicBezTo>
                  <a:pt x="893" y="1388"/>
                  <a:pt x="517" y="1772"/>
                  <a:pt x="50" y="1785"/>
                </a:cubicBezTo>
                <a:lnTo>
                  <a:pt x="50" y="163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0" name="文本框 189"/>
          <p:cNvSpPr txBox="1"/>
          <p:nvPr>
            <p:custDataLst>
              <p:tags r:id="rId43"/>
            </p:custDataLst>
          </p:nvPr>
        </p:nvSpPr>
        <p:spPr>
          <a:xfrm>
            <a:off x="6154118" y="3884565"/>
            <a:ext cx="608441" cy="556010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/>
          <a:p>
            <a:r>
              <a:rPr lang="en-US" altLang="zh-CN" sz="3200" b="1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4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气管插管的护理措施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306173" y="1794795"/>
            <a:ext cx="9586006" cy="4031005"/>
          </a:xfrm>
          <a:prstGeom prst="rect">
            <a:avLst/>
          </a:prstGeom>
          <a:noFill/>
          <a:ln w="6350">
            <a:solidFill>
              <a:schemeClr val="accent1">
                <a:alpha val="2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>
            <a:off x="1397757" y="3788498"/>
            <a:ext cx="9349547" cy="1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53428" y="2012509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6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保持气管插管的清洁和干燥，防止感染</a:t>
            </a:r>
            <a:endParaRPr kumimoji="0" lang="zh-CN" altLang="en-US" sz="1900" b="0" i="0" u="none" strike="noStrike" kern="1200" cap="none" spc="16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4810918" y="2012561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定期检查气管插管的位置和固定情况，确保安全</a:t>
            </a:r>
            <a:endParaRPr kumimoji="0" lang="zh-CN" altLang="en-US" sz="19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8068447" y="2012614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marR="0" lvl="0" indent="-3683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3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监测病人的呼吸、心率、血氧饱和度等生命体征</a:t>
            </a:r>
            <a:endParaRPr kumimoji="0" lang="zh-CN" altLang="en-US" sz="1900" b="0" i="0" u="none" strike="noStrike" kern="1200" cap="none" spc="13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553428" y="4183023"/>
            <a:ext cx="2628762" cy="151417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marR="0" lvl="0" indent="-4064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6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保持病人呼吸道通畅，及时清除分泌物</a:t>
            </a:r>
            <a:endParaRPr kumimoji="0" lang="zh-CN" altLang="en-US" sz="1900" b="0" i="0" u="none" strike="noStrike" kern="1200" cap="none" spc="16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4810918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1800" marR="0" lvl="0" indent="-4318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8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预防并发症，如气胸、肺部感染等</a:t>
            </a:r>
            <a:endParaRPr kumimoji="0" lang="zh-CN" altLang="en-US" sz="1900" b="0" i="0" u="none" strike="noStrike" kern="1200" cap="none" spc="18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8042285" y="4183128"/>
            <a:ext cx="2628800" cy="151407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>
                <a:srgbClr val="000000">
                  <a:lumMod val="75000"/>
                  <a:lumOff val="25000"/>
                </a:srgbClr>
              </a:buClr>
              <a:buSzPct val="90000"/>
              <a:buFont typeface="Wingdings" panose="05000000000000000000" pitchFamily="2" charset="2"/>
              <a:buChar char="n"/>
            </a:pPr>
            <a:r>
              <a:rPr kumimoji="0" lang="zh-CN" altLang="en-US" sz="1900" b="0" i="0" u="none" strike="noStrike" kern="1200" cap="none" spc="11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/>
              </a:rPr>
              <a:t>指导病人进行深呼吸、咳嗽等呼吸训练，促进肺部康复</a:t>
            </a:r>
            <a:endParaRPr kumimoji="0" lang="zh-CN" altLang="en-US" sz="1900" b="0" i="0" u="none" strike="noStrike" kern="1200" cap="none" spc="110" normalizeH="0" baseline="0" noProof="0">
              <a:ln>
                <a:noFill/>
              </a:ln>
              <a:solidFill>
                <a:schemeClr val="dk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2"/>
            </p:custDataLst>
          </p:nvPr>
        </p:nvCxnSpPr>
        <p:spPr>
          <a:xfrm flipH="1">
            <a:off x="4470392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3"/>
            </p:custDataLst>
          </p:nvPr>
        </p:nvCxnSpPr>
        <p:spPr>
          <a:xfrm flipH="1">
            <a:off x="7729905" y="2012509"/>
            <a:ext cx="0" cy="3562590"/>
          </a:xfrm>
          <a:prstGeom prst="line">
            <a:avLst/>
          </a:prstGeom>
          <a:ln w="6350" cmpd="sng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气管插管的护理评估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>
            <p:custDataLst>
              <p:tags r:id="rId4"/>
            </p:custDataLst>
          </p:nvPr>
        </p:nvSpPr>
        <p:spPr>
          <a:xfrm>
            <a:off x="3526512" y="1478237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评估患者病情：了解患者病情，包括呼吸功能、意识状态等</a:t>
            </a:r>
          </a:p>
        </p:txBody>
      </p:sp>
      <p:sp>
        <p:nvSpPr>
          <p:cNvPr id="138" name="文本框 137"/>
          <p:cNvSpPr txBox="1"/>
          <p:nvPr>
            <p:custDataLst>
              <p:tags r:id="rId5"/>
            </p:custDataLst>
          </p:nvPr>
        </p:nvSpPr>
        <p:spPr>
          <a:xfrm>
            <a:off x="3543233" y="3853582"/>
            <a:ext cx="6167667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评估气管插管固定情况：检查气管插管是否牢固，有无松动或脱落</a:t>
            </a:r>
          </a:p>
        </p:txBody>
      </p:sp>
      <p:sp>
        <p:nvSpPr>
          <p:cNvPr id="144" name="文本框 143"/>
          <p:cNvSpPr txBox="1"/>
          <p:nvPr>
            <p:custDataLst>
              <p:tags r:id="rId6"/>
            </p:custDataLst>
          </p:nvPr>
        </p:nvSpPr>
        <p:spPr>
          <a:xfrm>
            <a:off x="3511518" y="2640283"/>
            <a:ext cx="6167665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评估气管插管位置：检查气管插管的位置是否正确，有无移位或脱出</a:t>
            </a:r>
          </a:p>
        </p:txBody>
      </p:sp>
      <p:sp>
        <p:nvSpPr>
          <p:cNvPr id="148" name="文本框 147"/>
          <p:cNvSpPr txBox="1"/>
          <p:nvPr>
            <p:custDataLst>
              <p:tags r:id="rId7"/>
            </p:custDataLst>
          </p:nvPr>
        </p:nvSpPr>
        <p:spPr>
          <a:xfrm>
            <a:off x="3543233" y="5185149"/>
            <a:ext cx="6044211" cy="95757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>
              <a:lnSpc>
                <a:spcPct val="120000"/>
              </a:lnSpc>
              <a:defRPr kumimoji="1"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评估患者舒适度：观察患者是否感到不适，如有不适，及时调整气管插管位置或采取其他措施</a:t>
            </a: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2501923" y="1478237"/>
            <a:ext cx="837183" cy="837399"/>
            <a:chOff x="832178" y="1839820"/>
            <a:chExt cx="695056" cy="695236"/>
          </a:xfrm>
        </p:grpSpPr>
        <p:sp>
          <p:nvSpPr>
            <p:cNvPr id="129" name="Shape 1489"/>
            <p:cNvSpPr/>
            <p:nvPr>
              <p:custDataLst>
                <p:tags r:id="rId9"/>
              </p:custDataLst>
            </p:nvPr>
          </p:nvSpPr>
          <p:spPr>
            <a:xfrm>
              <a:off x="832178" y="1839820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5" name="任意形状 194"/>
            <p:cNvSpPr/>
            <p:nvPr>
              <p:custDataLst>
                <p:tags r:id="rId10"/>
              </p:custDataLst>
            </p:nvPr>
          </p:nvSpPr>
          <p:spPr>
            <a:xfrm>
              <a:off x="1052019" y="2007438"/>
              <a:ext cx="255937" cy="360000"/>
            </a:xfrm>
            <a:custGeom>
              <a:gdLst>
                <a:gd name="connsiteX0" fmla="*/ 220500 w 255937"/>
                <a:gd name="connsiteY0" fmla="*/ 226688 h 360000"/>
                <a:gd name="connsiteX1" fmla="*/ 232312 w 255937"/>
                <a:gd name="connsiteY1" fmla="*/ 226688 h 360000"/>
                <a:gd name="connsiteX2" fmla="*/ 232312 w 255937"/>
                <a:gd name="connsiteY2" fmla="*/ 238500 h 360000"/>
                <a:gd name="connsiteX3" fmla="*/ 220500 w 255937"/>
                <a:gd name="connsiteY3" fmla="*/ 238500 h 360000"/>
                <a:gd name="connsiteX4" fmla="*/ 162562 w 255937"/>
                <a:gd name="connsiteY4" fmla="*/ 226688 h 360000"/>
                <a:gd name="connsiteX5" fmla="*/ 209250 w 255937"/>
                <a:gd name="connsiteY5" fmla="*/ 226688 h 360000"/>
                <a:gd name="connsiteX6" fmla="*/ 209250 w 255937"/>
                <a:gd name="connsiteY6" fmla="*/ 238500 h 360000"/>
                <a:gd name="connsiteX7" fmla="*/ 162562 w 255937"/>
                <a:gd name="connsiteY7" fmla="*/ 238500 h 360000"/>
                <a:gd name="connsiteX8" fmla="*/ 81000 w 255937"/>
                <a:gd name="connsiteY8" fmla="*/ 226688 h 360000"/>
                <a:gd name="connsiteX9" fmla="*/ 92813 w 255937"/>
                <a:gd name="connsiteY9" fmla="*/ 226688 h 360000"/>
                <a:gd name="connsiteX10" fmla="*/ 92813 w 255937"/>
                <a:gd name="connsiteY10" fmla="*/ 238500 h 360000"/>
                <a:gd name="connsiteX11" fmla="*/ 81000 w 255937"/>
                <a:gd name="connsiteY11" fmla="*/ 238500 h 360000"/>
                <a:gd name="connsiteX12" fmla="*/ 23062 w 255937"/>
                <a:gd name="connsiteY12" fmla="*/ 226688 h 360000"/>
                <a:gd name="connsiteX13" fmla="*/ 69749 w 255937"/>
                <a:gd name="connsiteY13" fmla="*/ 226688 h 360000"/>
                <a:gd name="connsiteX14" fmla="*/ 69749 w 255937"/>
                <a:gd name="connsiteY14" fmla="*/ 238500 h 360000"/>
                <a:gd name="connsiteX15" fmla="*/ 23062 w 255937"/>
                <a:gd name="connsiteY15" fmla="*/ 238500 h 360000"/>
                <a:gd name="connsiteX16" fmla="*/ 197437 w 255937"/>
                <a:gd name="connsiteY16" fmla="*/ 156938 h 360000"/>
                <a:gd name="connsiteX17" fmla="*/ 174374 w 255937"/>
                <a:gd name="connsiteY17" fmla="*/ 180000 h 360000"/>
                <a:gd name="connsiteX18" fmla="*/ 197437 w 255937"/>
                <a:gd name="connsiteY18" fmla="*/ 203062 h 360000"/>
                <a:gd name="connsiteX19" fmla="*/ 220499 w 255937"/>
                <a:gd name="connsiteY19" fmla="*/ 180000 h 360000"/>
                <a:gd name="connsiteX20" fmla="*/ 197437 w 255937"/>
                <a:gd name="connsiteY20" fmla="*/ 156938 h 360000"/>
                <a:gd name="connsiteX21" fmla="*/ 57937 w 255937"/>
                <a:gd name="connsiteY21" fmla="*/ 156938 h 360000"/>
                <a:gd name="connsiteX22" fmla="*/ 34875 w 255937"/>
                <a:gd name="connsiteY22" fmla="*/ 180000 h 360000"/>
                <a:gd name="connsiteX23" fmla="*/ 57937 w 255937"/>
                <a:gd name="connsiteY23" fmla="*/ 203062 h 360000"/>
                <a:gd name="connsiteX24" fmla="*/ 81000 w 255937"/>
                <a:gd name="connsiteY24" fmla="*/ 180000 h 360000"/>
                <a:gd name="connsiteX25" fmla="*/ 57937 w 255937"/>
                <a:gd name="connsiteY25" fmla="*/ 156938 h 360000"/>
                <a:gd name="connsiteX26" fmla="*/ 197437 w 255937"/>
                <a:gd name="connsiteY26" fmla="*/ 145125 h 360000"/>
                <a:gd name="connsiteX27" fmla="*/ 232312 w 255937"/>
                <a:gd name="connsiteY27" fmla="*/ 180000 h 360000"/>
                <a:gd name="connsiteX28" fmla="*/ 197437 w 255937"/>
                <a:gd name="connsiteY28" fmla="*/ 214875 h 360000"/>
                <a:gd name="connsiteX29" fmla="*/ 162562 w 255937"/>
                <a:gd name="connsiteY29" fmla="*/ 180000 h 360000"/>
                <a:gd name="connsiteX30" fmla="*/ 197437 w 255937"/>
                <a:gd name="connsiteY30" fmla="*/ 145125 h 360000"/>
                <a:gd name="connsiteX31" fmla="*/ 57937 w 255937"/>
                <a:gd name="connsiteY31" fmla="*/ 145125 h 360000"/>
                <a:gd name="connsiteX32" fmla="*/ 92812 w 255937"/>
                <a:gd name="connsiteY32" fmla="*/ 180000 h 360000"/>
                <a:gd name="connsiteX33" fmla="*/ 57937 w 255937"/>
                <a:gd name="connsiteY33" fmla="*/ 214875 h 360000"/>
                <a:gd name="connsiteX34" fmla="*/ 23062 w 255937"/>
                <a:gd name="connsiteY34" fmla="*/ 180000 h 360000"/>
                <a:gd name="connsiteX35" fmla="*/ 57937 w 255937"/>
                <a:gd name="connsiteY35" fmla="*/ 145125 h 360000"/>
                <a:gd name="connsiteX36" fmla="*/ 151312 w 255937"/>
                <a:gd name="connsiteY36" fmla="*/ 116438 h 360000"/>
                <a:gd name="connsiteX37" fmla="*/ 151312 w 255937"/>
                <a:gd name="connsiteY37" fmla="*/ 278438 h 360000"/>
                <a:gd name="connsiteX38" fmla="*/ 161999 w 255937"/>
                <a:gd name="connsiteY38" fmla="*/ 348188 h 360000"/>
                <a:gd name="connsiteX39" fmla="*/ 233437 w 255937"/>
                <a:gd name="connsiteY39" fmla="*/ 348188 h 360000"/>
                <a:gd name="connsiteX40" fmla="*/ 244124 w 255937"/>
                <a:gd name="connsiteY40" fmla="*/ 277875 h 360000"/>
                <a:gd name="connsiteX41" fmla="*/ 244124 w 255937"/>
                <a:gd name="connsiteY41" fmla="*/ 116438 h 360000"/>
                <a:gd name="connsiteX42" fmla="*/ 11812 w 255937"/>
                <a:gd name="connsiteY42" fmla="*/ 116438 h 360000"/>
                <a:gd name="connsiteX43" fmla="*/ 11812 w 255937"/>
                <a:gd name="connsiteY43" fmla="*/ 277875 h 360000"/>
                <a:gd name="connsiteX44" fmla="*/ 22500 w 255937"/>
                <a:gd name="connsiteY44" fmla="*/ 348188 h 360000"/>
                <a:gd name="connsiteX45" fmla="*/ 93938 w 255937"/>
                <a:gd name="connsiteY45" fmla="*/ 348188 h 360000"/>
                <a:gd name="connsiteX46" fmla="*/ 104625 w 255937"/>
                <a:gd name="connsiteY46" fmla="*/ 277875 h 360000"/>
                <a:gd name="connsiteX47" fmla="*/ 104625 w 255937"/>
                <a:gd name="connsiteY47" fmla="*/ 116438 h 360000"/>
                <a:gd name="connsiteX48" fmla="*/ 185625 w 255937"/>
                <a:gd name="connsiteY48" fmla="*/ 52313 h 360000"/>
                <a:gd name="connsiteX49" fmla="*/ 197437 w 255937"/>
                <a:gd name="connsiteY49" fmla="*/ 52313 h 360000"/>
                <a:gd name="connsiteX50" fmla="*/ 197437 w 255937"/>
                <a:gd name="connsiteY50" fmla="*/ 64126 h 360000"/>
                <a:gd name="connsiteX51" fmla="*/ 185625 w 255937"/>
                <a:gd name="connsiteY51" fmla="*/ 64126 h 360000"/>
                <a:gd name="connsiteX52" fmla="*/ 47281 w 255937"/>
                <a:gd name="connsiteY52" fmla="*/ 52313 h 360000"/>
                <a:gd name="connsiteX53" fmla="*/ 41555 w 255937"/>
                <a:gd name="connsiteY53" fmla="*/ 76641 h 360000"/>
                <a:gd name="connsiteX54" fmla="*/ 18703 w 255937"/>
                <a:gd name="connsiteY54" fmla="*/ 104625 h 360000"/>
                <a:gd name="connsiteX55" fmla="*/ 97694 w 255937"/>
                <a:gd name="connsiteY55" fmla="*/ 104625 h 360000"/>
                <a:gd name="connsiteX56" fmla="*/ 74883 w 255937"/>
                <a:gd name="connsiteY56" fmla="*/ 76852 h 360000"/>
                <a:gd name="connsiteX57" fmla="*/ 69133 w 255937"/>
                <a:gd name="connsiteY57" fmla="*/ 52313 h 360000"/>
                <a:gd name="connsiteX58" fmla="*/ 162562 w 255937"/>
                <a:gd name="connsiteY58" fmla="*/ 42535 h 360000"/>
                <a:gd name="connsiteX59" fmla="*/ 152332 w 255937"/>
                <a:gd name="connsiteY59" fmla="*/ 104625 h 360000"/>
                <a:gd name="connsiteX60" fmla="*/ 243069 w 255937"/>
                <a:gd name="connsiteY60" fmla="*/ 104625 h 360000"/>
                <a:gd name="connsiteX61" fmla="*/ 232875 w 255937"/>
                <a:gd name="connsiteY61" fmla="*/ 44818 h 360000"/>
                <a:gd name="connsiteX62" fmla="*/ 232875 w 255937"/>
                <a:gd name="connsiteY62" fmla="*/ 46688 h 360000"/>
                <a:gd name="connsiteX63" fmla="*/ 191812 w 255937"/>
                <a:gd name="connsiteY63" fmla="*/ 87188 h 360000"/>
                <a:gd name="connsiteX64" fmla="*/ 162562 w 255937"/>
                <a:gd name="connsiteY64" fmla="*/ 87188 h 360000"/>
                <a:gd name="connsiteX65" fmla="*/ 174374 w 255937"/>
                <a:gd name="connsiteY65" fmla="*/ 11812 h 360000"/>
                <a:gd name="connsiteX66" fmla="*/ 174374 w 255937"/>
                <a:gd name="connsiteY66" fmla="*/ 75375 h 360000"/>
                <a:gd name="connsiteX67" fmla="*/ 191812 w 255937"/>
                <a:gd name="connsiteY67" fmla="*/ 75375 h 360000"/>
                <a:gd name="connsiteX68" fmla="*/ 221062 w 255937"/>
                <a:gd name="connsiteY68" fmla="*/ 46125 h 360000"/>
                <a:gd name="connsiteX69" fmla="*/ 221062 w 255937"/>
                <a:gd name="connsiteY69" fmla="*/ 11812 h 360000"/>
                <a:gd name="connsiteX70" fmla="*/ 197437 w 255937"/>
                <a:gd name="connsiteY70" fmla="*/ 11812 h 360000"/>
                <a:gd name="connsiteX71" fmla="*/ 197437 w 255937"/>
                <a:gd name="connsiteY71" fmla="*/ 40500 h 360000"/>
                <a:gd name="connsiteX72" fmla="*/ 185625 w 255937"/>
                <a:gd name="connsiteY72" fmla="*/ 40500 h 360000"/>
                <a:gd name="connsiteX73" fmla="*/ 185625 w 255937"/>
                <a:gd name="connsiteY73" fmla="*/ 11812 h 360000"/>
                <a:gd name="connsiteX74" fmla="*/ 52313 w 255937"/>
                <a:gd name="connsiteY74" fmla="*/ 11250 h 360000"/>
                <a:gd name="connsiteX75" fmla="*/ 52313 w 255937"/>
                <a:gd name="connsiteY75" fmla="*/ 30938 h 360000"/>
                <a:gd name="connsiteX76" fmla="*/ 50062 w 255937"/>
                <a:gd name="connsiteY76" fmla="*/ 40500 h 360000"/>
                <a:gd name="connsiteX77" fmla="*/ 66365 w 255937"/>
                <a:gd name="connsiteY77" fmla="*/ 40500 h 360000"/>
                <a:gd name="connsiteX78" fmla="*/ 64125 w 255937"/>
                <a:gd name="connsiteY78" fmla="*/ 30938 h 360000"/>
                <a:gd name="connsiteX79" fmla="*/ 64125 w 255937"/>
                <a:gd name="connsiteY79" fmla="*/ 19688 h 360000"/>
                <a:gd name="connsiteX80" fmla="*/ 55688 w 255937"/>
                <a:gd name="connsiteY80" fmla="*/ 11250 h 360000"/>
                <a:gd name="connsiteX81" fmla="*/ 157499 w 255937"/>
                <a:gd name="connsiteY81" fmla="*/ 0 h 360000"/>
                <a:gd name="connsiteX82" fmla="*/ 237374 w 255937"/>
                <a:gd name="connsiteY82" fmla="*/ 0 h 360000"/>
                <a:gd name="connsiteX83" fmla="*/ 255937 w 255937"/>
                <a:gd name="connsiteY83" fmla="*/ 110250 h 360000"/>
                <a:gd name="connsiteX84" fmla="*/ 255937 w 255937"/>
                <a:gd name="connsiteY84" fmla="*/ 279563 h 360000"/>
                <a:gd name="connsiteX85" fmla="*/ 242999 w 255937"/>
                <a:gd name="connsiteY85" fmla="*/ 360000 h 360000"/>
                <a:gd name="connsiteX86" fmla="*/ 151874 w 255937"/>
                <a:gd name="connsiteY86" fmla="*/ 360000 h 360000"/>
                <a:gd name="connsiteX87" fmla="*/ 139499 w 255937"/>
                <a:gd name="connsiteY87" fmla="*/ 278438 h 360000"/>
                <a:gd name="connsiteX88" fmla="*/ 139499 w 255937"/>
                <a:gd name="connsiteY88" fmla="*/ 109125 h 360000"/>
                <a:gd name="connsiteX89" fmla="*/ 40500 w 255937"/>
                <a:gd name="connsiteY89" fmla="*/ 0 h 360000"/>
                <a:gd name="connsiteX90" fmla="*/ 60188 w 255937"/>
                <a:gd name="connsiteY90" fmla="*/ 0 h 360000"/>
                <a:gd name="connsiteX91" fmla="*/ 75375 w 255937"/>
                <a:gd name="connsiteY91" fmla="*/ 15188 h 360000"/>
                <a:gd name="connsiteX92" fmla="*/ 75375 w 255937"/>
                <a:gd name="connsiteY92" fmla="*/ 31500 h 360000"/>
                <a:gd name="connsiteX93" fmla="*/ 113625 w 255937"/>
                <a:gd name="connsiteY93" fmla="*/ 105750 h 360000"/>
                <a:gd name="connsiteX94" fmla="*/ 115875 w 255937"/>
                <a:gd name="connsiteY94" fmla="*/ 107438 h 360000"/>
                <a:gd name="connsiteX95" fmla="*/ 115875 w 255937"/>
                <a:gd name="connsiteY95" fmla="*/ 279563 h 360000"/>
                <a:gd name="connsiteX96" fmla="*/ 103500 w 255937"/>
                <a:gd name="connsiteY96" fmla="*/ 360000 h 360000"/>
                <a:gd name="connsiteX97" fmla="*/ 12375 w 255937"/>
                <a:gd name="connsiteY97" fmla="*/ 360000 h 360000"/>
                <a:gd name="connsiteX98" fmla="*/ 0 w 255937"/>
                <a:gd name="connsiteY98" fmla="*/ 278438 h 360000"/>
                <a:gd name="connsiteX99" fmla="*/ 0 w 255937"/>
                <a:gd name="connsiteY99" fmla="*/ 107438 h 360000"/>
                <a:gd name="connsiteX100" fmla="*/ 2250 w 255937"/>
                <a:gd name="connsiteY100" fmla="*/ 105750 h 360000"/>
                <a:gd name="connsiteX101" fmla="*/ 40500 w 255937"/>
                <a:gd name="connsiteY101" fmla="*/ 315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937" h="360000">
                  <a:moveTo>
                    <a:pt x="220500" y="226688"/>
                  </a:moveTo>
                  <a:lnTo>
                    <a:pt x="232312" y="226688"/>
                  </a:lnTo>
                  <a:lnTo>
                    <a:pt x="232312" y="238500"/>
                  </a:lnTo>
                  <a:lnTo>
                    <a:pt x="220500" y="238500"/>
                  </a:lnTo>
                  <a:close/>
                  <a:moveTo>
                    <a:pt x="162562" y="226688"/>
                  </a:moveTo>
                  <a:lnTo>
                    <a:pt x="209250" y="226688"/>
                  </a:lnTo>
                  <a:lnTo>
                    <a:pt x="209250" y="238500"/>
                  </a:lnTo>
                  <a:lnTo>
                    <a:pt x="162562" y="238500"/>
                  </a:lnTo>
                  <a:close/>
                  <a:moveTo>
                    <a:pt x="81000" y="226688"/>
                  </a:moveTo>
                  <a:lnTo>
                    <a:pt x="92813" y="226688"/>
                  </a:lnTo>
                  <a:lnTo>
                    <a:pt x="92813" y="238500"/>
                  </a:lnTo>
                  <a:lnTo>
                    <a:pt x="81000" y="238500"/>
                  </a:lnTo>
                  <a:close/>
                  <a:moveTo>
                    <a:pt x="23062" y="226688"/>
                  </a:moveTo>
                  <a:lnTo>
                    <a:pt x="69749" y="226688"/>
                  </a:lnTo>
                  <a:lnTo>
                    <a:pt x="69749" y="238500"/>
                  </a:lnTo>
                  <a:lnTo>
                    <a:pt x="23062" y="238500"/>
                  </a:lnTo>
                  <a:close/>
                  <a:moveTo>
                    <a:pt x="197437" y="156938"/>
                  </a:moveTo>
                  <a:cubicBezTo>
                    <a:pt x="184499" y="156938"/>
                    <a:pt x="174374" y="167063"/>
                    <a:pt x="174374" y="180000"/>
                  </a:cubicBezTo>
                  <a:cubicBezTo>
                    <a:pt x="174374" y="192938"/>
                    <a:pt x="184499" y="203062"/>
                    <a:pt x="197437" y="203062"/>
                  </a:cubicBezTo>
                  <a:cubicBezTo>
                    <a:pt x="210375" y="203062"/>
                    <a:pt x="220499" y="192938"/>
                    <a:pt x="220499" y="180000"/>
                  </a:cubicBezTo>
                  <a:cubicBezTo>
                    <a:pt x="220499" y="167063"/>
                    <a:pt x="210375" y="156938"/>
                    <a:pt x="197437" y="156938"/>
                  </a:cubicBezTo>
                  <a:close/>
                  <a:moveTo>
                    <a:pt x="57937" y="156938"/>
                  </a:moveTo>
                  <a:cubicBezTo>
                    <a:pt x="44999" y="156938"/>
                    <a:pt x="34875" y="167063"/>
                    <a:pt x="34875" y="180000"/>
                  </a:cubicBezTo>
                  <a:cubicBezTo>
                    <a:pt x="34875" y="192938"/>
                    <a:pt x="44999" y="203062"/>
                    <a:pt x="57937" y="203062"/>
                  </a:cubicBezTo>
                  <a:cubicBezTo>
                    <a:pt x="70875" y="203062"/>
                    <a:pt x="81000" y="192938"/>
                    <a:pt x="81000" y="180000"/>
                  </a:cubicBezTo>
                  <a:cubicBezTo>
                    <a:pt x="81000" y="167063"/>
                    <a:pt x="70875" y="156938"/>
                    <a:pt x="57937" y="156938"/>
                  </a:cubicBezTo>
                  <a:close/>
                  <a:moveTo>
                    <a:pt x="197437" y="145125"/>
                  </a:moveTo>
                  <a:cubicBezTo>
                    <a:pt x="216562" y="145125"/>
                    <a:pt x="232312" y="160875"/>
                    <a:pt x="232312" y="180000"/>
                  </a:cubicBezTo>
                  <a:cubicBezTo>
                    <a:pt x="232312" y="199125"/>
                    <a:pt x="216562" y="214875"/>
                    <a:pt x="197437" y="214875"/>
                  </a:cubicBezTo>
                  <a:cubicBezTo>
                    <a:pt x="178312" y="214875"/>
                    <a:pt x="162562" y="199125"/>
                    <a:pt x="162562" y="180000"/>
                  </a:cubicBezTo>
                  <a:cubicBezTo>
                    <a:pt x="162562" y="160875"/>
                    <a:pt x="178312" y="145125"/>
                    <a:pt x="197437" y="145125"/>
                  </a:cubicBezTo>
                  <a:close/>
                  <a:moveTo>
                    <a:pt x="57937" y="145125"/>
                  </a:moveTo>
                  <a:cubicBezTo>
                    <a:pt x="77062" y="145125"/>
                    <a:pt x="92812" y="160875"/>
                    <a:pt x="92812" y="180000"/>
                  </a:cubicBezTo>
                  <a:cubicBezTo>
                    <a:pt x="92812" y="199125"/>
                    <a:pt x="77062" y="214875"/>
                    <a:pt x="57937" y="214875"/>
                  </a:cubicBezTo>
                  <a:cubicBezTo>
                    <a:pt x="38812" y="214875"/>
                    <a:pt x="23062" y="199125"/>
                    <a:pt x="23062" y="180000"/>
                  </a:cubicBezTo>
                  <a:cubicBezTo>
                    <a:pt x="23062" y="160875"/>
                    <a:pt x="38812" y="145125"/>
                    <a:pt x="57937" y="145125"/>
                  </a:cubicBezTo>
                  <a:close/>
                  <a:moveTo>
                    <a:pt x="151312" y="116438"/>
                  </a:moveTo>
                  <a:lnTo>
                    <a:pt x="151312" y="278438"/>
                  </a:lnTo>
                  <a:lnTo>
                    <a:pt x="161999" y="348188"/>
                  </a:lnTo>
                  <a:lnTo>
                    <a:pt x="233437" y="348188"/>
                  </a:lnTo>
                  <a:lnTo>
                    <a:pt x="244124" y="277875"/>
                  </a:lnTo>
                  <a:lnTo>
                    <a:pt x="244124" y="116438"/>
                  </a:lnTo>
                  <a:close/>
                  <a:moveTo>
                    <a:pt x="11812" y="116438"/>
                  </a:moveTo>
                  <a:lnTo>
                    <a:pt x="11812" y="277875"/>
                  </a:lnTo>
                  <a:lnTo>
                    <a:pt x="22500" y="348188"/>
                  </a:lnTo>
                  <a:lnTo>
                    <a:pt x="93938" y="348188"/>
                  </a:lnTo>
                  <a:lnTo>
                    <a:pt x="104625" y="277875"/>
                  </a:lnTo>
                  <a:lnTo>
                    <a:pt x="104625" y="116438"/>
                  </a:lnTo>
                  <a:close/>
                  <a:moveTo>
                    <a:pt x="185625" y="52313"/>
                  </a:moveTo>
                  <a:lnTo>
                    <a:pt x="197437" y="52313"/>
                  </a:lnTo>
                  <a:lnTo>
                    <a:pt x="197437" y="64126"/>
                  </a:lnTo>
                  <a:lnTo>
                    <a:pt x="185625" y="64126"/>
                  </a:lnTo>
                  <a:close/>
                  <a:moveTo>
                    <a:pt x="47281" y="52313"/>
                  </a:moveTo>
                  <a:lnTo>
                    <a:pt x="41555" y="76641"/>
                  </a:lnTo>
                  <a:lnTo>
                    <a:pt x="18703" y="104625"/>
                  </a:lnTo>
                  <a:lnTo>
                    <a:pt x="97694" y="104625"/>
                  </a:lnTo>
                  <a:lnTo>
                    <a:pt x="74883" y="76852"/>
                  </a:lnTo>
                  <a:lnTo>
                    <a:pt x="69133" y="52313"/>
                  </a:lnTo>
                  <a:close/>
                  <a:moveTo>
                    <a:pt x="162562" y="42535"/>
                  </a:moveTo>
                  <a:lnTo>
                    <a:pt x="152332" y="104625"/>
                  </a:lnTo>
                  <a:lnTo>
                    <a:pt x="243069" y="104625"/>
                  </a:lnTo>
                  <a:lnTo>
                    <a:pt x="232875" y="44818"/>
                  </a:lnTo>
                  <a:lnTo>
                    <a:pt x="232875" y="46688"/>
                  </a:lnTo>
                  <a:cubicBezTo>
                    <a:pt x="232312" y="69188"/>
                    <a:pt x="214312" y="87188"/>
                    <a:pt x="191812" y="87188"/>
                  </a:cubicBezTo>
                  <a:lnTo>
                    <a:pt x="162562" y="87188"/>
                  </a:lnTo>
                  <a:close/>
                  <a:moveTo>
                    <a:pt x="174374" y="11812"/>
                  </a:moveTo>
                  <a:lnTo>
                    <a:pt x="174374" y="75375"/>
                  </a:lnTo>
                  <a:lnTo>
                    <a:pt x="191812" y="75375"/>
                  </a:lnTo>
                  <a:cubicBezTo>
                    <a:pt x="207562" y="75375"/>
                    <a:pt x="221062" y="62438"/>
                    <a:pt x="221062" y="46125"/>
                  </a:cubicBezTo>
                  <a:lnTo>
                    <a:pt x="221062" y="11812"/>
                  </a:lnTo>
                  <a:lnTo>
                    <a:pt x="197437" y="11812"/>
                  </a:lnTo>
                  <a:lnTo>
                    <a:pt x="197437" y="40500"/>
                  </a:lnTo>
                  <a:lnTo>
                    <a:pt x="185625" y="40500"/>
                  </a:lnTo>
                  <a:lnTo>
                    <a:pt x="185625" y="11812"/>
                  </a:lnTo>
                  <a:close/>
                  <a:moveTo>
                    <a:pt x="52313" y="11250"/>
                  </a:moveTo>
                  <a:lnTo>
                    <a:pt x="52313" y="30938"/>
                  </a:lnTo>
                  <a:lnTo>
                    <a:pt x="50062" y="40500"/>
                  </a:lnTo>
                  <a:lnTo>
                    <a:pt x="66365" y="40500"/>
                  </a:lnTo>
                  <a:lnTo>
                    <a:pt x="64125" y="30938"/>
                  </a:lnTo>
                  <a:lnTo>
                    <a:pt x="64125" y="19688"/>
                  </a:lnTo>
                  <a:lnTo>
                    <a:pt x="55688" y="11250"/>
                  </a:lnTo>
                  <a:close/>
                  <a:moveTo>
                    <a:pt x="157499" y="0"/>
                  </a:moveTo>
                  <a:lnTo>
                    <a:pt x="237374" y="0"/>
                  </a:lnTo>
                  <a:lnTo>
                    <a:pt x="255937" y="110250"/>
                  </a:lnTo>
                  <a:lnTo>
                    <a:pt x="255937" y="279563"/>
                  </a:lnTo>
                  <a:lnTo>
                    <a:pt x="242999" y="360000"/>
                  </a:lnTo>
                  <a:lnTo>
                    <a:pt x="151874" y="360000"/>
                  </a:lnTo>
                  <a:lnTo>
                    <a:pt x="139499" y="278438"/>
                  </a:lnTo>
                  <a:lnTo>
                    <a:pt x="139499" y="109125"/>
                  </a:lnTo>
                  <a:close/>
                  <a:moveTo>
                    <a:pt x="40500" y="0"/>
                  </a:moveTo>
                  <a:lnTo>
                    <a:pt x="60188" y="0"/>
                  </a:lnTo>
                  <a:lnTo>
                    <a:pt x="75375" y="15188"/>
                  </a:lnTo>
                  <a:lnTo>
                    <a:pt x="75375" y="31500"/>
                  </a:lnTo>
                  <a:cubicBezTo>
                    <a:pt x="75375" y="60750"/>
                    <a:pt x="89438" y="88875"/>
                    <a:pt x="113625" y="105750"/>
                  </a:cubicBezTo>
                  <a:lnTo>
                    <a:pt x="115875" y="107438"/>
                  </a:lnTo>
                  <a:lnTo>
                    <a:pt x="115875" y="279563"/>
                  </a:lnTo>
                  <a:lnTo>
                    <a:pt x="103500" y="360000"/>
                  </a:lnTo>
                  <a:lnTo>
                    <a:pt x="12375" y="360000"/>
                  </a:lnTo>
                  <a:lnTo>
                    <a:pt x="0" y="278438"/>
                  </a:lnTo>
                  <a:lnTo>
                    <a:pt x="0" y="107438"/>
                  </a:lnTo>
                  <a:lnTo>
                    <a:pt x="2250" y="105750"/>
                  </a:lnTo>
                  <a:cubicBezTo>
                    <a:pt x="26437" y="88875"/>
                    <a:pt x="40500" y="60750"/>
                    <a:pt x="40500" y="31500"/>
                  </a:cubicBez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1"/>
            </p:custDataLst>
          </p:nvPr>
        </p:nvGrpSpPr>
        <p:grpSpPr>
          <a:xfrm>
            <a:off x="2486930" y="2640283"/>
            <a:ext cx="837183" cy="837399"/>
            <a:chOff x="832178" y="2924805"/>
            <a:chExt cx="695056" cy="695236"/>
          </a:xfrm>
        </p:grpSpPr>
        <p:sp>
          <p:nvSpPr>
            <p:cNvPr id="140" name="Shape 1490"/>
            <p:cNvSpPr/>
            <p:nvPr>
              <p:custDataLst>
                <p:tags r:id="rId12"/>
              </p:custDataLst>
            </p:nvPr>
          </p:nvSpPr>
          <p:spPr>
            <a:xfrm>
              <a:off x="832178" y="292480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6" name="任意形状 195"/>
            <p:cNvSpPr/>
            <p:nvPr>
              <p:custDataLst>
                <p:tags r:id="rId13"/>
              </p:custDataLst>
            </p:nvPr>
          </p:nvSpPr>
          <p:spPr>
            <a:xfrm>
              <a:off x="999705" y="3092986"/>
              <a:ext cx="360000" cy="358874"/>
            </a:xfrm>
            <a:custGeom>
              <a:gdLst>
                <a:gd name="connsiteX0" fmla="*/ 185625 w 360000"/>
                <a:gd name="connsiteY0" fmla="*/ 331312 h 358874"/>
                <a:gd name="connsiteX1" fmla="*/ 196313 w 360000"/>
                <a:gd name="connsiteY1" fmla="*/ 331312 h 358874"/>
                <a:gd name="connsiteX2" fmla="*/ 196313 w 360000"/>
                <a:gd name="connsiteY2" fmla="*/ 342562 h 358874"/>
                <a:gd name="connsiteX3" fmla="*/ 185625 w 360000"/>
                <a:gd name="connsiteY3" fmla="*/ 342562 h 358874"/>
                <a:gd name="connsiteX4" fmla="*/ 136688 w 360000"/>
                <a:gd name="connsiteY4" fmla="*/ 331312 h 358874"/>
                <a:gd name="connsiteX5" fmla="*/ 174938 w 360000"/>
                <a:gd name="connsiteY5" fmla="*/ 331312 h 358874"/>
                <a:gd name="connsiteX6" fmla="*/ 174938 w 360000"/>
                <a:gd name="connsiteY6" fmla="*/ 342562 h 358874"/>
                <a:gd name="connsiteX7" fmla="*/ 136688 w 360000"/>
                <a:gd name="connsiteY7" fmla="*/ 342562 h 358874"/>
                <a:gd name="connsiteX8" fmla="*/ 131062 w 360000"/>
                <a:gd name="connsiteY8" fmla="*/ 326249 h 358874"/>
                <a:gd name="connsiteX9" fmla="*/ 131062 w 360000"/>
                <a:gd name="connsiteY9" fmla="*/ 347624 h 358874"/>
                <a:gd name="connsiteX10" fmla="*/ 228937 w 360000"/>
                <a:gd name="connsiteY10" fmla="*/ 347624 h 358874"/>
                <a:gd name="connsiteX11" fmla="*/ 228937 w 360000"/>
                <a:gd name="connsiteY11" fmla="*/ 326249 h 358874"/>
                <a:gd name="connsiteX12" fmla="*/ 180000 w 360000"/>
                <a:gd name="connsiteY12" fmla="*/ 206437 h 358874"/>
                <a:gd name="connsiteX13" fmla="*/ 163688 w 360000"/>
                <a:gd name="connsiteY13" fmla="*/ 222750 h 358874"/>
                <a:gd name="connsiteX14" fmla="*/ 180000 w 360000"/>
                <a:gd name="connsiteY14" fmla="*/ 239062 h 358874"/>
                <a:gd name="connsiteX15" fmla="*/ 196313 w 360000"/>
                <a:gd name="connsiteY15" fmla="*/ 222750 h 358874"/>
                <a:gd name="connsiteX16" fmla="*/ 180000 w 360000"/>
                <a:gd name="connsiteY16" fmla="*/ 206437 h 358874"/>
                <a:gd name="connsiteX17" fmla="*/ 316125 w 360000"/>
                <a:gd name="connsiteY17" fmla="*/ 163125 h 358874"/>
                <a:gd name="connsiteX18" fmla="*/ 316125 w 360000"/>
                <a:gd name="connsiteY18" fmla="*/ 195187 h 358874"/>
                <a:gd name="connsiteX19" fmla="*/ 316687 w 360000"/>
                <a:gd name="connsiteY19" fmla="*/ 195187 h 358874"/>
                <a:gd name="connsiteX20" fmla="*/ 348750 w 360000"/>
                <a:gd name="connsiteY20" fmla="*/ 195187 h 358874"/>
                <a:gd name="connsiteX21" fmla="*/ 348750 w 360000"/>
                <a:gd name="connsiteY21" fmla="*/ 163125 h 358874"/>
                <a:gd name="connsiteX22" fmla="*/ 11250 w 360000"/>
                <a:gd name="connsiteY22" fmla="*/ 163125 h 358874"/>
                <a:gd name="connsiteX23" fmla="*/ 11250 w 360000"/>
                <a:gd name="connsiteY23" fmla="*/ 195187 h 358874"/>
                <a:gd name="connsiteX24" fmla="*/ 43875 w 360000"/>
                <a:gd name="connsiteY24" fmla="*/ 195187 h 358874"/>
                <a:gd name="connsiteX25" fmla="*/ 43875 w 360000"/>
                <a:gd name="connsiteY25" fmla="*/ 163125 h 358874"/>
                <a:gd name="connsiteX26" fmla="*/ 172688 w 360000"/>
                <a:gd name="connsiteY26" fmla="*/ 75374 h 358874"/>
                <a:gd name="connsiteX27" fmla="*/ 104625 w 360000"/>
                <a:gd name="connsiteY27" fmla="*/ 222750 h 358874"/>
                <a:gd name="connsiteX28" fmla="*/ 136687 w 360000"/>
                <a:gd name="connsiteY28" fmla="*/ 297562 h 358874"/>
                <a:gd name="connsiteX29" fmla="*/ 136687 w 360000"/>
                <a:gd name="connsiteY29" fmla="*/ 314999 h 358874"/>
                <a:gd name="connsiteX30" fmla="*/ 223313 w 360000"/>
                <a:gd name="connsiteY30" fmla="*/ 314999 h 358874"/>
                <a:gd name="connsiteX31" fmla="*/ 223313 w 360000"/>
                <a:gd name="connsiteY31" fmla="*/ 297562 h 358874"/>
                <a:gd name="connsiteX32" fmla="*/ 255375 w 360000"/>
                <a:gd name="connsiteY32" fmla="*/ 222750 h 358874"/>
                <a:gd name="connsiteX33" fmla="*/ 187313 w 360000"/>
                <a:gd name="connsiteY33" fmla="*/ 75374 h 358874"/>
                <a:gd name="connsiteX34" fmla="*/ 185625 w 360000"/>
                <a:gd name="connsiteY34" fmla="*/ 75374 h 358874"/>
                <a:gd name="connsiteX35" fmla="*/ 185625 w 360000"/>
                <a:gd name="connsiteY35" fmla="*/ 196960 h 358874"/>
                <a:gd name="connsiteX36" fmla="*/ 199477 w 360000"/>
                <a:gd name="connsiteY36" fmla="*/ 202711 h 358874"/>
                <a:gd name="connsiteX37" fmla="*/ 207563 w 360000"/>
                <a:gd name="connsiteY37" fmla="*/ 222187 h 358874"/>
                <a:gd name="connsiteX38" fmla="*/ 180000 w 360000"/>
                <a:gd name="connsiteY38" fmla="*/ 249750 h 358874"/>
                <a:gd name="connsiteX39" fmla="*/ 152438 w 360000"/>
                <a:gd name="connsiteY39" fmla="*/ 222187 h 358874"/>
                <a:gd name="connsiteX40" fmla="*/ 160524 w 360000"/>
                <a:gd name="connsiteY40" fmla="*/ 202711 h 358874"/>
                <a:gd name="connsiteX41" fmla="*/ 174375 w 360000"/>
                <a:gd name="connsiteY41" fmla="*/ 196960 h 358874"/>
                <a:gd name="connsiteX42" fmla="*/ 174375 w 360000"/>
                <a:gd name="connsiteY42" fmla="*/ 75374 h 358874"/>
                <a:gd name="connsiteX43" fmla="*/ 165375 w 360000"/>
                <a:gd name="connsiteY43" fmla="*/ 64687 h 358874"/>
                <a:gd name="connsiteX44" fmla="*/ 194063 w 360000"/>
                <a:gd name="connsiteY44" fmla="*/ 64687 h 358874"/>
                <a:gd name="connsiteX45" fmla="*/ 267188 w 360000"/>
                <a:gd name="connsiteY45" fmla="*/ 222750 h 358874"/>
                <a:gd name="connsiteX46" fmla="*/ 234563 w 360000"/>
                <a:gd name="connsiteY46" fmla="*/ 300375 h 358874"/>
                <a:gd name="connsiteX47" fmla="*/ 234563 w 360000"/>
                <a:gd name="connsiteY47" fmla="*/ 314999 h 358874"/>
                <a:gd name="connsiteX48" fmla="*/ 240187 w 360000"/>
                <a:gd name="connsiteY48" fmla="*/ 314999 h 358874"/>
                <a:gd name="connsiteX49" fmla="*/ 240187 w 360000"/>
                <a:gd name="connsiteY49" fmla="*/ 358874 h 358874"/>
                <a:gd name="connsiteX50" fmla="*/ 119812 w 360000"/>
                <a:gd name="connsiteY50" fmla="*/ 358874 h 358874"/>
                <a:gd name="connsiteX51" fmla="*/ 119812 w 360000"/>
                <a:gd name="connsiteY51" fmla="*/ 314999 h 358874"/>
                <a:gd name="connsiteX52" fmla="*/ 125437 w 360000"/>
                <a:gd name="connsiteY52" fmla="*/ 314999 h 358874"/>
                <a:gd name="connsiteX53" fmla="*/ 125437 w 360000"/>
                <a:gd name="connsiteY53" fmla="*/ 300375 h 358874"/>
                <a:gd name="connsiteX54" fmla="*/ 92250 w 360000"/>
                <a:gd name="connsiteY54" fmla="*/ 222750 h 358874"/>
                <a:gd name="connsiteX55" fmla="*/ 338062 w 360000"/>
                <a:gd name="connsiteY55" fmla="*/ 15749 h 358874"/>
                <a:gd name="connsiteX56" fmla="*/ 327375 w 360000"/>
                <a:gd name="connsiteY56" fmla="*/ 26437 h 358874"/>
                <a:gd name="connsiteX57" fmla="*/ 338062 w 360000"/>
                <a:gd name="connsiteY57" fmla="*/ 37124 h 358874"/>
                <a:gd name="connsiteX58" fmla="*/ 348750 w 360000"/>
                <a:gd name="connsiteY58" fmla="*/ 26437 h 358874"/>
                <a:gd name="connsiteX59" fmla="*/ 338062 w 360000"/>
                <a:gd name="connsiteY59" fmla="*/ 15749 h 358874"/>
                <a:gd name="connsiteX60" fmla="*/ 21938 w 360000"/>
                <a:gd name="connsiteY60" fmla="*/ 15749 h 358874"/>
                <a:gd name="connsiteX61" fmla="*/ 11250 w 360000"/>
                <a:gd name="connsiteY61" fmla="*/ 26437 h 358874"/>
                <a:gd name="connsiteX62" fmla="*/ 21938 w 360000"/>
                <a:gd name="connsiteY62" fmla="*/ 37124 h 358874"/>
                <a:gd name="connsiteX63" fmla="*/ 32625 w 360000"/>
                <a:gd name="connsiteY63" fmla="*/ 26437 h 358874"/>
                <a:gd name="connsiteX64" fmla="*/ 21938 w 360000"/>
                <a:gd name="connsiteY64" fmla="*/ 15749 h 358874"/>
                <a:gd name="connsiteX65" fmla="*/ 163688 w 360000"/>
                <a:gd name="connsiteY65" fmla="*/ 11250 h 358874"/>
                <a:gd name="connsiteX66" fmla="*/ 163688 w 360000"/>
                <a:gd name="connsiteY66" fmla="*/ 43313 h 358874"/>
                <a:gd name="connsiteX67" fmla="*/ 196313 w 360000"/>
                <a:gd name="connsiteY67" fmla="*/ 43313 h 358874"/>
                <a:gd name="connsiteX68" fmla="*/ 196313 w 360000"/>
                <a:gd name="connsiteY68" fmla="*/ 11250 h 358874"/>
                <a:gd name="connsiteX69" fmla="*/ 152438 w 360000"/>
                <a:gd name="connsiteY69" fmla="*/ 0 h 358874"/>
                <a:gd name="connsiteX70" fmla="*/ 207000 w 360000"/>
                <a:gd name="connsiteY70" fmla="*/ 0 h 358874"/>
                <a:gd name="connsiteX71" fmla="*/ 207215 w 360000"/>
                <a:gd name="connsiteY71" fmla="*/ 20812 h 358874"/>
                <a:gd name="connsiteX72" fmla="*/ 318514 w 360000"/>
                <a:gd name="connsiteY72" fmla="*/ 20812 h 358874"/>
                <a:gd name="connsiteX73" fmla="*/ 322664 w 360000"/>
                <a:gd name="connsiteY73" fmla="*/ 11038 h 358874"/>
                <a:gd name="connsiteX74" fmla="*/ 338062 w 360000"/>
                <a:gd name="connsiteY74" fmla="*/ 4499 h 358874"/>
                <a:gd name="connsiteX75" fmla="*/ 360000 w 360000"/>
                <a:gd name="connsiteY75" fmla="*/ 26437 h 358874"/>
                <a:gd name="connsiteX76" fmla="*/ 338062 w 360000"/>
                <a:gd name="connsiteY76" fmla="*/ 48374 h 358874"/>
                <a:gd name="connsiteX77" fmla="*/ 322453 w 360000"/>
                <a:gd name="connsiteY77" fmla="*/ 41835 h 358874"/>
                <a:gd name="connsiteX78" fmla="*/ 318437 w 360000"/>
                <a:gd name="connsiteY78" fmla="*/ 32062 h 358874"/>
                <a:gd name="connsiteX79" fmla="*/ 232613 w 360000"/>
                <a:gd name="connsiteY79" fmla="*/ 32062 h 358874"/>
                <a:gd name="connsiteX80" fmla="*/ 251183 w 360000"/>
                <a:gd name="connsiteY80" fmla="*/ 37959 h 358874"/>
                <a:gd name="connsiteX81" fmla="*/ 320915 w 360000"/>
                <a:gd name="connsiteY81" fmla="*/ 107691 h 358874"/>
                <a:gd name="connsiteX82" fmla="*/ 334946 w 360000"/>
                <a:gd name="connsiteY82" fmla="*/ 151875 h 358874"/>
                <a:gd name="connsiteX83" fmla="*/ 360000 w 360000"/>
                <a:gd name="connsiteY83" fmla="*/ 151875 h 358874"/>
                <a:gd name="connsiteX84" fmla="*/ 360000 w 360000"/>
                <a:gd name="connsiteY84" fmla="*/ 206437 h 358874"/>
                <a:gd name="connsiteX85" fmla="*/ 304875 w 360000"/>
                <a:gd name="connsiteY85" fmla="*/ 206437 h 358874"/>
                <a:gd name="connsiteX86" fmla="*/ 304875 w 360000"/>
                <a:gd name="connsiteY86" fmla="*/ 151875 h 358874"/>
                <a:gd name="connsiteX87" fmla="*/ 323199 w 360000"/>
                <a:gd name="connsiteY87" fmla="*/ 151875 h 358874"/>
                <a:gd name="connsiteX88" fmla="*/ 311002 w 360000"/>
                <a:gd name="connsiteY88" fmla="*/ 112693 h 358874"/>
                <a:gd name="connsiteX89" fmla="*/ 246262 w 360000"/>
                <a:gd name="connsiteY89" fmla="*/ 48110 h 358874"/>
                <a:gd name="connsiteX90" fmla="*/ 207370 w 360000"/>
                <a:gd name="connsiteY90" fmla="*/ 35821 h 358874"/>
                <a:gd name="connsiteX91" fmla="*/ 207563 w 360000"/>
                <a:gd name="connsiteY91" fmla="*/ 54563 h 358874"/>
                <a:gd name="connsiteX92" fmla="*/ 152438 w 360000"/>
                <a:gd name="connsiteY92" fmla="*/ 54563 h 358874"/>
                <a:gd name="connsiteX93" fmla="*/ 152438 w 360000"/>
                <a:gd name="connsiteY93" fmla="*/ 35882 h 358874"/>
                <a:gd name="connsiteX94" fmla="*/ 113739 w 360000"/>
                <a:gd name="connsiteY94" fmla="*/ 48110 h 358874"/>
                <a:gd name="connsiteX95" fmla="*/ 48999 w 360000"/>
                <a:gd name="connsiteY95" fmla="*/ 112693 h 358874"/>
                <a:gd name="connsiteX96" fmla="*/ 36801 w 360000"/>
                <a:gd name="connsiteY96" fmla="*/ 151875 h 358874"/>
                <a:gd name="connsiteX97" fmla="*/ 55125 w 360000"/>
                <a:gd name="connsiteY97" fmla="*/ 151875 h 358874"/>
                <a:gd name="connsiteX98" fmla="*/ 55125 w 360000"/>
                <a:gd name="connsiteY98" fmla="*/ 206437 h 358874"/>
                <a:gd name="connsiteX99" fmla="*/ 0 w 360000"/>
                <a:gd name="connsiteY99" fmla="*/ 206437 h 358874"/>
                <a:gd name="connsiteX100" fmla="*/ 0 w 360000"/>
                <a:gd name="connsiteY100" fmla="*/ 151875 h 358874"/>
                <a:gd name="connsiteX101" fmla="*/ 25054 w 360000"/>
                <a:gd name="connsiteY101" fmla="*/ 151875 h 358874"/>
                <a:gd name="connsiteX102" fmla="*/ 39085 w 360000"/>
                <a:gd name="connsiteY102" fmla="*/ 107691 h 358874"/>
                <a:gd name="connsiteX103" fmla="*/ 108818 w 360000"/>
                <a:gd name="connsiteY103" fmla="*/ 37959 h 358874"/>
                <a:gd name="connsiteX104" fmla="*/ 127387 w 360000"/>
                <a:gd name="connsiteY104" fmla="*/ 32062 h 358874"/>
                <a:gd name="connsiteX105" fmla="*/ 41563 w 360000"/>
                <a:gd name="connsiteY105" fmla="*/ 32062 h 358874"/>
                <a:gd name="connsiteX106" fmla="*/ 37547 w 360000"/>
                <a:gd name="connsiteY106" fmla="*/ 41835 h 358874"/>
                <a:gd name="connsiteX107" fmla="*/ 21938 w 360000"/>
                <a:gd name="connsiteY107" fmla="*/ 48374 h 358874"/>
                <a:gd name="connsiteX108" fmla="*/ 0 w 360000"/>
                <a:gd name="connsiteY108" fmla="*/ 26437 h 358874"/>
                <a:gd name="connsiteX109" fmla="*/ 21938 w 360000"/>
                <a:gd name="connsiteY109" fmla="*/ 4499 h 358874"/>
                <a:gd name="connsiteX110" fmla="*/ 37547 w 360000"/>
                <a:gd name="connsiteY110" fmla="*/ 10827 h 358874"/>
                <a:gd name="connsiteX111" fmla="*/ 41595 w 360000"/>
                <a:gd name="connsiteY111" fmla="*/ 20812 h 358874"/>
                <a:gd name="connsiteX112" fmla="*/ 152438 w 360000"/>
                <a:gd name="connsiteY112" fmla="*/ 20812 h 358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60000" h="358874">
                  <a:moveTo>
                    <a:pt x="185625" y="331312"/>
                  </a:moveTo>
                  <a:lnTo>
                    <a:pt x="196313" y="331312"/>
                  </a:lnTo>
                  <a:lnTo>
                    <a:pt x="196313" y="342562"/>
                  </a:lnTo>
                  <a:lnTo>
                    <a:pt x="185625" y="342562"/>
                  </a:lnTo>
                  <a:close/>
                  <a:moveTo>
                    <a:pt x="136688" y="331312"/>
                  </a:moveTo>
                  <a:lnTo>
                    <a:pt x="174938" y="331312"/>
                  </a:lnTo>
                  <a:lnTo>
                    <a:pt x="174938" y="342562"/>
                  </a:lnTo>
                  <a:lnTo>
                    <a:pt x="136688" y="342562"/>
                  </a:lnTo>
                  <a:close/>
                  <a:moveTo>
                    <a:pt x="131062" y="326249"/>
                  </a:moveTo>
                  <a:lnTo>
                    <a:pt x="131062" y="347624"/>
                  </a:lnTo>
                  <a:lnTo>
                    <a:pt x="228937" y="347624"/>
                  </a:lnTo>
                  <a:lnTo>
                    <a:pt x="228937" y="326249"/>
                  </a:lnTo>
                  <a:close/>
                  <a:moveTo>
                    <a:pt x="180000" y="206437"/>
                  </a:moveTo>
                  <a:cubicBezTo>
                    <a:pt x="171000" y="206437"/>
                    <a:pt x="163688" y="213750"/>
                    <a:pt x="163688" y="222750"/>
                  </a:cubicBezTo>
                  <a:cubicBezTo>
                    <a:pt x="163688" y="231750"/>
                    <a:pt x="171000" y="239062"/>
                    <a:pt x="180000" y="239062"/>
                  </a:cubicBezTo>
                  <a:cubicBezTo>
                    <a:pt x="189000" y="239062"/>
                    <a:pt x="196313" y="231750"/>
                    <a:pt x="196313" y="222750"/>
                  </a:cubicBezTo>
                  <a:cubicBezTo>
                    <a:pt x="196313" y="213750"/>
                    <a:pt x="189000" y="206437"/>
                    <a:pt x="180000" y="206437"/>
                  </a:cubicBezTo>
                  <a:close/>
                  <a:moveTo>
                    <a:pt x="316125" y="163125"/>
                  </a:moveTo>
                  <a:lnTo>
                    <a:pt x="316125" y="195187"/>
                  </a:lnTo>
                  <a:lnTo>
                    <a:pt x="316687" y="195187"/>
                  </a:lnTo>
                  <a:lnTo>
                    <a:pt x="348750" y="195187"/>
                  </a:lnTo>
                  <a:lnTo>
                    <a:pt x="348750" y="163125"/>
                  </a:lnTo>
                  <a:close/>
                  <a:moveTo>
                    <a:pt x="11250" y="163125"/>
                  </a:moveTo>
                  <a:lnTo>
                    <a:pt x="11250" y="195187"/>
                  </a:lnTo>
                  <a:lnTo>
                    <a:pt x="43875" y="195187"/>
                  </a:lnTo>
                  <a:lnTo>
                    <a:pt x="43875" y="163125"/>
                  </a:lnTo>
                  <a:close/>
                  <a:moveTo>
                    <a:pt x="172688" y="75374"/>
                  </a:moveTo>
                  <a:lnTo>
                    <a:pt x="104625" y="222750"/>
                  </a:lnTo>
                  <a:lnTo>
                    <a:pt x="136687" y="297562"/>
                  </a:lnTo>
                  <a:lnTo>
                    <a:pt x="136687" y="314999"/>
                  </a:lnTo>
                  <a:lnTo>
                    <a:pt x="223313" y="314999"/>
                  </a:lnTo>
                  <a:lnTo>
                    <a:pt x="223313" y="297562"/>
                  </a:lnTo>
                  <a:lnTo>
                    <a:pt x="255375" y="222750"/>
                  </a:lnTo>
                  <a:lnTo>
                    <a:pt x="187313" y="75374"/>
                  </a:lnTo>
                  <a:lnTo>
                    <a:pt x="185625" y="75374"/>
                  </a:lnTo>
                  <a:lnTo>
                    <a:pt x="185625" y="196960"/>
                  </a:lnTo>
                  <a:lnTo>
                    <a:pt x="199477" y="202711"/>
                  </a:lnTo>
                  <a:cubicBezTo>
                    <a:pt x="204469" y="207703"/>
                    <a:pt x="207563" y="214593"/>
                    <a:pt x="207563" y="222187"/>
                  </a:cubicBezTo>
                  <a:cubicBezTo>
                    <a:pt x="207563" y="237938"/>
                    <a:pt x="195188" y="249750"/>
                    <a:pt x="180000" y="249750"/>
                  </a:cubicBezTo>
                  <a:cubicBezTo>
                    <a:pt x="164813" y="249750"/>
                    <a:pt x="152438" y="237375"/>
                    <a:pt x="152438" y="222187"/>
                  </a:cubicBezTo>
                  <a:cubicBezTo>
                    <a:pt x="152438" y="214593"/>
                    <a:pt x="155532" y="207703"/>
                    <a:pt x="160524" y="202711"/>
                  </a:cubicBezTo>
                  <a:lnTo>
                    <a:pt x="174375" y="196960"/>
                  </a:lnTo>
                  <a:lnTo>
                    <a:pt x="174375" y="75374"/>
                  </a:lnTo>
                  <a:close/>
                  <a:moveTo>
                    <a:pt x="165375" y="64687"/>
                  </a:moveTo>
                  <a:lnTo>
                    <a:pt x="194063" y="64687"/>
                  </a:lnTo>
                  <a:lnTo>
                    <a:pt x="267188" y="222750"/>
                  </a:lnTo>
                  <a:lnTo>
                    <a:pt x="234563" y="300375"/>
                  </a:lnTo>
                  <a:lnTo>
                    <a:pt x="234563" y="314999"/>
                  </a:lnTo>
                  <a:lnTo>
                    <a:pt x="240187" y="314999"/>
                  </a:lnTo>
                  <a:lnTo>
                    <a:pt x="240187" y="358874"/>
                  </a:lnTo>
                  <a:lnTo>
                    <a:pt x="119812" y="358874"/>
                  </a:lnTo>
                  <a:lnTo>
                    <a:pt x="119812" y="314999"/>
                  </a:lnTo>
                  <a:lnTo>
                    <a:pt x="125437" y="314999"/>
                  </a:lnTo>
                  <a:lnTo>
                    <a:pt x="125437" y="300375"/>
                  </a:lnTo>
                  <a:lnTo>
                    <a:pt x="92250" y="222750"/>
                  </a:lnTo>
                  <a:close/>
                  <a:moveTo>
                    <a:pt x="338062" y="15749"/>
                  </a:moveTo>
                  <a:cubicBezTo>
                    <a:pt x="331875" y="15749"/>
                    <a:pt x="327375" y="20812"/>
                    <a:pt x="327375" y="26437"/>
                  </a:cubicBezTo>
                  <a:cubicBezTo>
                    <a:pt x="327375" y="32062"/>
                    <a:pt x="332437" y="37124"/>
                    <a:pt x="338062" y="37124"/>
                  </a:cubicBezTo>
                  <a:cubicBezTo>
                    <a:pt x="344250" y="37124"/>
                    <a:pt x="348750" y="32062"/>
                    <a:pt x="348750" y="26437"/>
                  </a:cubicBezTo>
                  <a:cubicBezTo>
                    <a:pt x="348750" y="20249"/>
                    <a:pt x="343687" y="15749"/>
                    <a:pt x="338062" y="15749"/>
                  </a:cubicBezTo>
                  <a:close/>
                  <a:moveTo>
                    <a:pt x="21938" y="15749"/>
                  </a:moveTo>
                  <a:cubicBezTo>
                    <a:pt x="16313" y="15749"/>
                    <a:pt x="11250" y="20249"/>
                    <a:pt x="11250" y="26437"/>
                  </a:cubicBezTo>
                  <a:cubicBezTo>
                    <a:pt x="11250" y="32624"/>
                    <a:pt x="15750" y="37124"/>
                    <a:pt x="21938" y="37124"/>
                  </a:cubicBezTo>
                  <a:cubicBezTo>
                    <a:pt x="28125" y="37124"/>
                    <a:pt x="32625" y="32624"/>
                    <a:pt x="32625" y="26437"/>
                  </a:cubicBezTo>
                  <a:cubicBezTo>
                    <a:pt x="32625" y="20249"/>
                    <a:pt x="28125" y="15749"/>
                    <a:pt x="21938" y="15749"/>
                  </a:cubicBezTo>
                  <a:close/>
                  <a:moveTo>
                    <a:pt x="163688" y="11250"/>
                  </a:moveTo>
                  <a:lnTo>
                    <a:pt x="163688" y="43313"/>
                  </a:lnTo>
                  <a:lnTo>
                    <a:pt x="196313" y="43313"/>
                  </a:lnTo>
                  <a:lnTo>
                    <a:pt x="196313" y="11250"/>
                  </a:lnTo>
                  <a:close/>
                  <a:moveTo>
                    <a:pt x="152438" y="0"/>
                  </a:moveTo>
                  <a:lnTo>
                    <a:pt x="207000" y="0"/>
                  </a:lnTo>
                  <a:lnTo>
                    <a:pt x="207215" y="20812"/>
                  </a:lnTo>
                  <a:lnTo>
                    <a:pt x="318514" y="20812"/>
                  </a:lnTo>
                  <a:lnTo>
                    <a:pt x="322664" y="11038"/>
                  </a:lnTo>
                  <a:cubicBezTo>
                    <a:pt x="326672" y="7030"/>
                    <a:pt x="332156" y="4499"/>
                    <a:pt x="338062" y="4499"/>
                  </a:cubicBezTo>
                  <a:cubicBezTo>
                    <a:pt x="350437" y="4499"/>
                    <a:pt x="360000" y="14624"/>
                    <a:pt x="360000" y="26437"/>
                  </a:cubicBezTo>
                  <a:cubicBezTo>
                    <a:pt x="360000" y="38249"/>
                    <a:pt x="349875" y="48374"/>
                    <a:pt x="338062" y="48374"/>
                  </a:cubicBezTo>
                  <a:cubicBezTo>
                    <a:pt x="331875" y="48374"/>
                    <a:pt x="326391" y="45843"/>
                    <a:pt x="322453" y="41835"/>
                  </a:cubicBezTo>
                  <a:lnTo>
                    <a:pt x="318437" y="32062"/>
                  </a:lnTo>
                  <a:lnTo>
                    <a:pt x="232613" y="32062"/>
                  </a:lnTo>
                  <a:lnTo>
                    <a:pt x="251183" y="37959"/>
                  </a:lnTo>
                  <a:cubicBezTo>
                    <a:pt x="281189" y="53199"/>
                    <a:pt x="305675" y="77686"/>
                    <a:pt x="320915" y="107691"/>
                  </a:cubicBezTo>
                  <a:lnTo>
                    <a:pt x="334946" y="151875"/>
                  </a:lnTo>
                  <a:lnTo>
                    <a:pt x="360000" y="151875"/>
                  </a:lnTo>
                  <a:lnTo>
                    <a:pt x="360000" y="206437"/>
                  </a:lnTo>
                  <a:lnTo>
                    <a:pt x="304875" y="206437"/>
                  </a:lnTo>
                  <a:lnTo>
                    <a:pt x="304875" y="151875"/>
                  </a:lnTo>
                  <a:lnTo>
                    <a:pt x="323199" y="151875"/>
                  </a:lnTo>
                  <a:lnTo>
                    <a:pt x="311002" y="112693"/>
                  </a:lnTo>
                  <a:cubicBezTo>
                    <a:pt x="296957" y="84814"/>
                    <a:pt x="274228" y="62208"/>
                    <a:pt x="246262" y="48110"/>
                  </a:cubicBezTo>
                  <a:lnTo>
                    <a:pt x="207370" y="35821"/>
                  </a:lnTo>
                  <a:lnTo>
                    <a:pt x="207563" y="54563"/>
                  </a:lnTo>
                  <a:lnTo>
                    <a:pt x="152438" y="54563"/>
                  </a:lnTo>
                  <a:lnTo>
                    <a:pt x="152438" y="35882"/>
                  </a:lnTo>
                  <a:lnTo>
                    <a:pt x="113739" y="48110"/>
                  </a:lnTo>
                  <a:cubicBezTo>
                    <a:pt x="85773" y="62208"/>
                    <a:pt x="63044" y="84814"/>
                    <a:pt x="48999" y="112693"/>
                  </a:cubicBezTo>
                  <a:lnTo>
                    <a:pt x="36801" y="151875"/>
                  </a:lnTo>
                  <a:lnTo>
                    <a:pt x="55125" y="151875"/>
                  </a:lnTo>
                  <a:lnTo>
                    <a:pt x="55125" y="206437"/>
                  </a:lnTo>
                  <a:lnTo>
                    <a:pt x="0" y="206437"/>
                  </a:lnTo>
                  <a:lnTo>
                    <a:pt x="0" y="151875"/>
                  </a:lnTo>
                  <a:lnTo>
                    <a:pt x="25054" y="151875"/>
                  </a:lnTo>
                  <a:lnTo>
                    <a:pt x="39085" y="107691"/>
                  </a:lnTo>
                  <a:cubicBezTo>
                    <a:pt x="54325" y="77686"/>
                    <a:pt x="78812" y="53199"/>
                    <a:pt x="108818" y="37959"/>
                  </a:cubicBezTo>
                  <a:lnTo>
                    <a:pt x="127387" y="32062"/>
                  </a:lnTo>
                  <a:lnTo>
                    <a:pt x="41563" y="32062"/>
                  </a:lnTo>
                  <a:lnTo>
                    <a:pt x="37547" y="41835"/>
                  </a:lnTo>
                  <a:cubicBezTo>
                    <a:pt x="33610" y="45843"/>
                    <a:pt x="28125" y="48374"/>
                    <a:pt x="21938" y="48374"/>
                  </a:cubicBezTo>
                  <a:cubicBezTo>
                    <a:pt x="10125" y="48374"/>
                    <a:pt x="0" y="38812"/>
                    <a:pt x="0" y="26437"/>
                  </a:cubicBezTo>
                  <a:cubicBezTo>
                    <a:pt x="0" y="14062"/>
                    <a:pt x="9563" y="4499"/>
                    <a:pt x="21938" y="4499"/>
                  </a:cubicBezTo>
                  <a:cubicBezTo>
                    <a:pt x="28125" y="4499"/>
                    <a:pt x="33610" y="6890"/>
                    <a:pt x="37547" y="10827"/>
                  </a:cubicBezTo>
                  <a:lnTo>
                    <a:pt x="41595" y="20812"/>
                  </a:lnTo>
                  <a:lnTo>
                    <a:pt x="152438" y="20812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4"/>
            </p:custDataLst>
          </p:nvPr>
        </p:nvGrpSpPr>
        <p:grpSpPr>
          <a:xfrm>
            <a:off x="2518646" y="3853582"/>
            <a:ext cx="837183" cy="837399"/>
            <a:chOff x="832178" y="4010634"/>
            <a:chExt cx="695056" cy="695236"/>
          </a:xfrm>
        </p:grpSpPr>
        <p:sp>
          <p:nvSpPr>
            <p:cNvPr id="136" name="Shape 1491"/>
            <p:cNvSpPr/>
            <p:nvPr>
              <p:custDataLst>
                <p:tags r:id="rId15"/>
              </p:custDataLst>
            </p:nvPr>
          </p:nvSpPr>
          <p:spPr>
            <a:xfrm>
              <a:off x="832178" y="4010634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7" name="任意形状 196"/>
            <p:cNvSpPr/>
            <p:nvPr>
              <p:custDataLst>
                <p:tags r:id="rId16"/>
              </p:custDataLst>
            </p:nvPr>
          </p:nvSpPr>
          <p:spPr>
            <a:xfrm>
              <a:off x="999706" y="4236619"/>
              <a:ext cx="360000" cy="360000"/>
            </a:xfrm>
            <a:custGeom>
              <a:gdLst>
                <a:gd name="connsiteX0" fmla="*/ 322594 w 360000"/>
                <a:gd name="connsiteY0" fmla="*/ 332775 h 360000"/>
                <a:gd name="connsiteX1" fmla="*/ 327206 w 360000"/>
                <a:gd name="connsiteY1" fmla="*/ 341944 h 360000"/>
                <a:gd name="connsiteX2" fmla="*/ 331875 w 360000"/>
                <a:gd name="connsiteY2" fmla="*/ 332775 h 360000"/>
                <a:gd name="connsiteX3" fmla="*/ 307631 w 360000"/>
                <a:gd name="connsiteY3" fmla="*/ 305212 h 360000"/>
                <a:gd name="connsiteX4" fmla="*/ 316631 w 360000"/>
                <a:gd name="connsiteY4" fmla="*/ 321525 h 360000"/>
                <a:gd name="connsiteX5" fmla="*/ 316688 w 360000"/>
                <a:gd name="connsiteY5" fmla="*/ 321525 h 360000"/>
                <a:gd name="connsiteX6" fmla="*/ 337500 w 360000"/>
                <a:gd name="connsiteY6" fmla="*/ 321525 h 360000"/>
                <a:gd name="connsiteX7" fmla="*/ 346500 w 360000"/>
                <a:gd name="connsiteY7" fmla="*/ 305212 h 360000"/>
                <a:gd name="connsiteX8" fmla="*/ 321525 w 360000"/>
                <a:gd name="connsiteY8" fmla="*/ 92813 h 360000"/>
                <a:gd name="connsiteX9" fmla="*/ 332775 w 360000"/>
                <a:gd name="connsiteY9" fmla="*/ 92813 h 360000"/>
                <a:gd name="connsiteX10" fmla="*/ 332775 w 360000"/>
                <a:gd name="connsiteY10" fmla="*/ 283557 h 360000"/>
                <a:gd name="connsiteX11" fmla="*/ 321525 w 360000"/>
                <a:gd name="connsiteY11" fmla="*/ 283557 h 360000"/>
                <a:gd name="connsiteX12" fmla="*/ 305494 w 360000"/>
                <a:gd name="connsiteY12" fmla="*/ 82069 h 360000"/>
                <a:gd name="connsiteX13" fmla="*/ 305494 w 360000"/>
                <a:gd name="connsiteY13" fmla="*/ 293907 h 360000"/>
                <a:gd name="connsiteX14" fmla="*/ 348750 w 360000"/>
                <a:gd name="connsiteY14" fmla="*/ 293907 h 360000"/>
                <a:gd name="connsiteX15" fmla="*/ 348750 w 360000"/>
                <a:gd name="connsiteY15" fmla="*/ 82069 h 360000"/>
                <a:gd name="connsiteX16" fmla="*/ 75263 w 360000"/>
                <a:gd name="connsiteY16" fmla="*/ 76668 h 360000"/>
                <a:gd name="connsiteX17" fmla="*/ 66375 w 360000"/>
                <a:gd name="connsiteY17" fmla="*/ 85556 h 360000"/>
                <a:gd name="connsiteX18" fmla="*/ 66375 w 360000"/>
                <a:gd name="connsiteY18" fmla="*/ 160087 h 360000"/>
                <a:gd name="connsiteX19" fmla="*/ 75263 w 360000"/>
                <a:gd name="connsiteY19" fmla="*/ 168750 h 360000"/>
                <a:gd name="connsiteX20" fmla="*/ 168750 w 360000"/>
                <a:gd name="connsiteY20" fmla="*/ 168750 h 360000"/>
                <a:gd name="connsiteX21" fmla="*/ 168750 w 360000"/>
                <a:gd name="connsiteY21" fmla="*/ 76668 h 360000"/>
                <a:gd name="connsiteX22" fmla="*/ 213750 w 360000"/>
                <a:gd name="connsiteY22" fmla="*/ 76613 h 360000"/>
                <a:gd name="connsiteX23" fmla="*/ 213750 w 360000"/>
                <a:gd name="connsiteY23" fmla="*/ 168750 h 360000"/>
                <a:gd name="connsiteX24" fmla="*/ 215437 w 360000"/>
                <a:gd name="connsiteY24" fmla="*/ 168750 h 360000"/>
                <a:gd name="connsiteX25" fmla="*/ 224325 w 360000"/>
                <a:gd name="connsiteY25" fmla="*/ 159863 h 360000"/>
                <a:gd name="connsiteX26" fmla="*/ 224325 w 360000"/>
                <a:gd name="connsiteY26" fmla="*/ 85500 h 360000"/>
                <a:gd name="connsiteX27" fmla="*/ 215437 w 360000"/>
                <a:gd name="connsiteY27" fmla="*/ 76613 h 360000"/>
                <a:gd name="connsiteX28" fmla="*/ 332381 w 360000"/>
                <a:gd name="connsiteY28" fmla="*/ 49219 h 360000"/>
                <a:gd name="connsiteX29" fmla="*/ 343631 w 360000"/>
                <a:gd name="connsiteY29" fmla="*/ 49219 h 360000"/>
                <a:gd name="connsiteX30" fmla="*/ 343631 w 360000"/>
                <a:gd name="connsiteY30" fmla="*/ 65588 h 360000"/>
                <a:gd name="connsiteX31" fmla="*/ 332381 w 360000"/>
                <a:gd name="connsiteY31" fmla="*/ 65588 h 360000"/>
                <a:gd name="connsiteX32" fmla="*/ 310613 w 360000"/>
                <a:gd name="connsiteY32" fmla="*/ 49219 h 360000"/>
                <a:gd name="connsiteX33" fmla="*/ 321863 w 360000"/>
                <a:gd name="connsiteY33" fmla="*/ 49219 h 360000"/>
                <a:gd name="connsiteX34" fmla="*/ 321863 w 360000"/>
                <a:gd name="connsiteY34" fmla="*/ 65588 h 360000"/>
                <a:gd name="connsiteX35" fmla="*/ 310613 w 360000"/>
                <a:gd name="connsiteY35" fmla="*/ 65588 h 360000"/>
                <a:gd name="connsiteX36" fmla="*/ 305494 w 360000"/>
                <a:gd name="connsiteY36" fmla="*/ 43931 h 360000"/>
                <a:gd name="connsiteX37" fmla="*/ 305494 w 360000"/>
                <a:gd name="connsiteY37" fmla="*/ 70819 h 360000"/>
                <a:gd name="connsiteX38" fmla="*/ 348750 w 360000"/>
                <a:gd name="connsiteY38" fmla="*/ 70819 h 360000"/>
                <a:gd name="connsiteX39" fmla="*/ 348750 w 360000"/>
                <a:gd name="connsiteY39" fmla="*/ 43931 h 360000"/>
                <a:gd name="connsiteX40" fmla="*/ 313425 w 360000"/>
                <a:gd name="connsiteY40" fmla="*/ 11250 h 360000"/>
                <a:gd name="connsiteX41" fmla="*/ 305494 w 360000"/>
                <a:gd name="connsiteY41" fmla="*/ 19181 h 360000"/>
                <a:gd name="connsiteX42" fmla="*/ 305494 w 360000"/>
                <a:gd name="connsiteY42" fmla="*/ 32681 h 360000"/>
                <a:gd name="connsiteX43" fmla="*/ 348750 w 360000"/>
                <a:gd name="connsiteY43" fmla="*/ 32681 h 360000"/>
                <a:gd name="connsiteX44" fmla="*/ 348750 w 360000"/>
                <a:gd name="connsiteY44" fmla="*/ 19181 h 360000"/>
                <a:gd name="connsiteX45" fmla="*/ 340819 w 360000"/>
                <a:gd name="connsiteY45" fmla="*/ 11250 h 360000"/>
                <a:gd name="connsiteX46" fmla="*/ 213525 w 360000"/>
                <a:gd name="connsiteY46" fmla="*/ 11250 h 360000"/>
                <a:gd name="connsiteX47" fmla="*/ 213525 w 360000"/>
                <a:gd name="connsiteY47" fmla="*/ 65419 h 360000"/>
                <a:gd name="connsiteX48" fmla="*/ 215437 w 360000"/>
                <a:gd name="connsiteY48" fmla="*/ 65419 h 360000"/>
                <a:gd name="connsiteX49" fmla="*/ 235575 w 360000"/>
                <a:gd name="connsiteY49" fmla="*/ 85557 h 360000"/>
                <a:gd name="connsiteX50" fmla="*/ 235575 w 360000"/>
                <a:gd name="connsiteY50" fmla="*/ 160088 h 360000"/>
                <a:gd name="connsiteX51" fmla="*/ 215215 w 360000"/>
                <a:gd name="connsiteY51" fmla="*/ 180000 h 360000"/>
                <a:gd name="connsiteX52" fmla="*/ 215213 w 360000"/>
                <a:gd name="connsiteY52" fmla="*/ 180000 h 360000"/>
                <a:gd name="connsiteX53" fmla="*/ 215212 w 360000"/>
                <a:gd name="connsiteY53" fmla="*/ 180000 h 360000"/>
                <a:gd name="connsiteX54" fmla="*/ 213525 w 360000"/>
                <a:gd name="connsiteY54" fmla="*/ 180000 h 360000"/>
                <a:gd name="connsiteX55" fmla="*/ 213525 w 360000"/>
                <a:gd name="connsiteY55" fmla="*/ 348750 h 360000"/>
                <a:gd name="connsiteX56" fmla="*/ 226519 w 360000"/>
                <a:gd name="connsiteY56" fmla="*/ 348750 h 360000"/>
                <a:gd name="connsiteX57" fmla="*/ 256163 w 360000"/>
                <a:gd name="connsiteY57" fmla="*/ 319106 h 360000"/>
                <a:gd name="connsiteX58" fmla="*/ 256163 w 360000"/>
                <a:gd name="connsiteY58" fmla="*/ 40894 h 360000"/>
                <a:gd name="connsiteX59" fmla="*/ 226519 w 360000"/>
                <a:gd name="connsiteY59" fmla="*/ 11250 h 360000"/>
                <a:gd name="connsiteX60" fmla="*/ 181069 w 360000"/>
                <a:gd name="connsiteY60" fmla="*/ 11250 h 360000"/>
                <a:gd name="connsiteX61" fmla="*/ 181069 w 360000"/>
                <a:gd name="connsiteY61" fmla="*/ 348750 h 360000"/>
                <a:gd name="connsiteX62" fmla="*/ 202275 w 360000"/>
                <a:gd name="connsiteY62" fmla="*/ 348750 h 360000"/>
                <a:gd name="connsiteX63" fmla="*/ 202275 w 360000"/>
                <a:gd name="connsiteY63" fmla="*/ 11250 h 360000"/>
                <a:gd name="connsiteX64" fmla="*/ 33075 w 360000"/>
                <a:gd name="connsiteY64" fmla="*/ 11250 h 360000"/>
                <a:gd name="connsiteX65" fmla="*/ 33075 w 360000"/>
                <a:gd name="connsiteY65" fmla="*/ 348750 h 360000"/>
                <a:gd name="connsiteX66" fmla="*/ 169819 w 360000"/>
                <a:gd name="connsiteY66" fmla="*/ 348750 h 360000"/>
                <a:gd name="connsiteX67" fmla="*/ 169819 w 360000"/>
                <a:gd name="connsiteY67" fmla="*/ 180000 h 360000"/>
                <a:gd name="connsiteX68" fmla="*/ 75263 w 360000"/>
                <a:gd name="connsiteY68" fmla="*/ 180000 h 360000"/>
                <a:gd name="connsiteX69" fmla="*/ 55125 w 360000"/>
                <a:gd name="connsiteY69" fmla="*/ 159862 h 360000"/>
                <a:gd name="connsiteX70" fmla="*/ 55125 w 360000"/>
                <a:gd name="connsiteY70" fmla="*/ 85500 h 360000"/>
                <a:gd name="connsiteX71" fmla="*/ 75263 w 360000"/>
                <a:gd name="connsiteY71" fmla="*/ 65362 h 360000"/>
                <a:gd name="connsiteX72" fmla="*/ 169819 w 360000"/>
                <a:gd name="connsiteY72" fmla="*/ 65362 h 360000"/>
                <a:gd name="connsiteX73" fmla="*/ 169819 w 360000"/>
                <a:gd name="connsiteY73" fmla="*/ 11250 h 360000"/>
                <a:gd name="connsiteX74" fmla="*/ 11250 w 360000"/>
                <a:gd name="connsiteY74" fmla="*/ 11250 h 360000"/>
                <a:gd name="connsiteX75" fmla="*/ 11250 w 360000"/>
                <a:gd name="connsiteY75" fmla="*/ 348750 h 360000"/>
                <a:gd name="connsiteX76" fmla="*/ 21825 w 360000"/>
                <a:gd name="connsiteY76" fmla="*/ 348750 h 360000"/>
                <a:gd name="connsiteX77" fmla="*/ 21825 w 360000"/>
                <a:gd name="connsiteY77" fmla="*/ 11250 h 360000"/>
                <a:gd name="connsiteX78" fmla="*/ 313425 w 360000"/>
                <a:gd name="connsiteY78" fmla="*/ 0 h 360000"/>
                <a:gd name="connsiteX79" fmla="*/ 340875 w 360000"/>
                <a:gd name="connsiteY79" fmla="*/ 0 h 360000"/>
                <a:gd name="connsiteX80" fmla="*/ 360000 w 360000"/>
                <a:gd name="connsiteY80" fmla="*/ 19181 h 360000"/>
                <a:gd name="connsiteX81" fmla="*/ 360000 w 360000"/>
                <a:gd name="connsiteY81" fmla="*/ 38306 h 360000"/>
                <a:gd name="connsiteX82" fmla="*/ 360000 w 360000"/>
                <a:gd name="connsiteY82" fmla="*/ 76444 h 360000"/>
                <a:gd name="connsiteX83" fmla="*/ 360000 w 360000"/>
                <a:gd name="connsiteY83" fmla="*/ 299532 h 360000"/>
                <a:gd name="connsiteX84" fmla="*/ 359973 w 360000"/>
                <a:gd name="connsiteY84" fmla="*/ 299560 h 360000"/>
                <a:gd name="connsiteX85" fmla="*/ 360000 w 360000"/>
                <a:gd name="connsiteY85" fmla="*/ 299587 h 360000"/>
                <a:gd name="connsiteX86" fmla="*/ 358200 w 360000"/>
                <a:gd name="connsiteY86" fmla="*/ 306815 h 360000"/>
                <a:gd name="connsiteX87" fmla="*/ 345886 w 360000"/>
                <a:gd name="connsiteY87" fmla="*/ 329547 h 360000"/>
                <a:gd name="connsiteX88" fmla="*/ 345881 w 360000"/>
                <a:gd name="connsiteY88" fmla="*/ 329569 h 360000"/>
                <a:gd name="connsiteX89" fmla="*/ 332100 w 360000"/>
                <a:gd name="connsiteY89" fmla="*/ 357019 h 360000"/>
                <a:gd name="connsiteX90" fmla="*/ 327150 w 360000"/>
                <a:gd name="connsiteY90" fmla="*/ 360000 h 360000"/>
                <a:gd name="connsiteX91" fmla="*/ 322144 w 360000"/>
                <a:gd name="connsiteY91" fmla="*/ 356906 h 360000"/>
                <a:gd name="connsiteX92" fmla="*/ 308684 w 360000"/>
                <a:gd name="connsiteY92" fmla="*/ 330098 h 360000"/>
                <a:gd name="connsiteX93" fmla="*/ 308644 w 360000"/>
                <a:gd name="connsiteY93" fmla="*/ 330075 h 360000"/>
                <a:gd name="connsiteX94" fmla="*/ 294244 w 360000"/>
                <a:gd name="connsiteY94" fmla="*/ 299925 h 360000"/>
                <a:gd name="connsiteX95" fmla="*/ 294244 w 360000"/>
                <a:gd name="connsiteY95" fmla="*/ 299587 h 360000"/>
                <a:gd name="connsiteX96" fmla="*/ 294271 w 360000"/>
                <a:gd name="connsiteY96" fmla="*/ 299560 h 360000"/>
                <a:gd name="connsiteX97" fmla="*/ 294244 w 360000"/>
                <a:gd name="connsiteY97" fmla="*/ 299532 h 360000"/>
                <a:gd name="connsiteX98" fmla="*/ 294244 w 360000"/>
                <a:gd name="connsiteY98" fmla="*/ 76444 h 360000"/>
                <a:gd name="connsiteX99" fmla="*/ 294244 w 360000"/>
                <a:gd name="connsiteY99" fmla="*/ 38306 h 360000"/>
                <a:gd name="connsiteX100" fmla="*/ 294244 w 360000"/>
                <a:gd name="connsiteY100" fmla="*/ 19181 h 360000"/>
                <a:gd name="connsiteX101" fmla="*/ 313425 w 360000"/>
                <a:gd name="connsiteY101" fmla="*/ 0 h 360000"/>
                <a:gd name="connsiteX102" fmla="*/ 0 w 360000"/>
                <a:gd name="connsiteY102" fmla="*/ 0 h 360000"/>
                <a:gd name="connsiteX103" fmla="*/ 226519 w 360000"/>
                <a:gd name="connsiteY103" fmla="*/ 0 h 360000"/>
                <a:gd name="connsiteX104" fmla="*/ 267413 w 360000"/>
                <a:gd name="connsiteY104" fmla="*/ 40894 h 360000"/>
                <a:gd name="connsiteX105" fmla="*/ 267413 w 360000"/>
                <a:gd name="connsiteY105" fmla="*/ 319106 h 360000"/>
                <a:gd name="connsiteX106" fmla="*/ 226519 w 360000"/>
                <a:gd name="connsiteY106" fmla="*/ 360000 h 360000"/>
                <a:gd name="connsiteX107" fmla="*/ 0 w 360000"/>
                <a:gd name="connsiteY107" fmla="*/ 360000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60000" h="360000">
                  <a:moveTo>
                    <a:pt x="322594" y="332775"/>
                  </a:moveTo>
                  <a:lnTo>
                    <a:pt x="327206" y="341944"/>
                  </a:lnTo>
                  <a:lnTo>
                    <a:pt x="331875" y="332775"/>
                  </a:lnTo>
                  <a:close/>
                  <a:moveTo>
                    <a:pt x="307631" y="305212"/>
                  </a:moveTo>
                  <a:cubicBezTo>
                    <a:pt x="309375" y="308475"/>
                    <a:pt x="311963" y="313593"/>
                    <a:pt x="316631" y="321525"/>
                  </a:cubicBezTo>
                  <a:lnTo>
                    <a:pt x="316688" y="321525"/>
                  </a:lnTo>
                  <a:lnTo>
                    <a:pt x="337500" y="321525"/>
                  </a:lnTo>
                  <a:cubicBezTo>
                    <a:pt x="342225" y="313593"/>
                    <a:pt x="344925" y="308475"/>
                    <a:pt x="346500" y="305212"/>
                  </a:cubicBezTo>
                  <a:close/>
                  <a:moveTo>
                    <a:pt x="321525" y="92813"/>
                  </a:moveTo>
                  <a:lnTo>
                    <a:pt x="332775" y="92813"/>
                  </a:lnTo>
                  <a:lnTo>
                    <a:pt x="332775" y="283557"/>
                  </a:lnTo>
                  <a:lnTo>
                    <a:pt x="321525" y="283557"/>
                  </a:lnTo>
                  <a:close/>
                  <a:moveTo>
                    <a:pt x="305494" y="82069"/>
                  </a:moveTo>
                  <a:lnTo>
                    <a:pt x="305494" y="293907"/>
                  </a:lnTo>
                  <a:lnTo>
                    <a:pt x="348750" y="293907"/>
                  </a:lnTo>
                  <a:lnTo>
                    <a:pt x="348750" y="82069"/>
                  </a:lnTo>
                  <a:close/>
                  <a:moveTo>
                    <a:pt x="75263" y="76668"/>
                  </a:moveTo>
                  <a:cubicBezTo>
                    <a:pt x="70354" y="76668"/>
                    <a:pt x="66375" y="80647"/>
                    <a:pt x="66375" y="85556"/>
                  </a:cubicBezTo>
                  <a:lnTo>
                    <a:pt x="66375" y="160087"/>
                  </a:lnTo>
                  <a:cubicBezTo>
                    <a:pt x="66497" y="164907"/>
                    <a:pt x="70441" y="168751"/>
                    <a:pt x="75263" y="168750"/>
                  </a:cubicBezTo>
                  <a:lnTo>
                    <a:pt x="168750" y="168750"/>
                  </a:lnTo>
                  <a:lnTo>
                    <a:pt x="168750" y="76668"/>
                  </a:lnTo>
                  <a:close/>
                  <a:moveTo>
                    <a:pt x="213750" y="76613"/>
                  </a:moveTo>
                  <a:lnTo>
                    <a:pt x="213750" y="168750"/>
                  </a:lnTo>
                  <a:lnTo>
                    <a:pt x="215437" y="168750"/>
                  </a:lnTo>
                  <a:cubicBezTo>
                    <a:pt x="220346" y="168750"/>
                    <a:pt x="224325" y="164771"/>
                    <a:pt x="224325" y="159863"/>
                  </a:cubicBezTo>
                  <a:lnTo>
                    <a:pt x="224325" y="85500"/>
                  </a:lnTo>
                  <a:cubicBezTo>
                    <a:pt x="224325" y="80592"/>
                    <a:pt x="220346" y="76613"/>
                    <a:pt x="215437" y="76613"/>
                  </a:cubicBezTo>
                  <a:close/>
                  <a:moveTo>
                    <a:pt x="332381" y="49219"/>
                  </a:moveTo>
                  <a:lnTo>
                    <a:pt x="343631" y="49219"/>
                  </a:lnTo>
                  <a:lnTo>
                    <a:pt x="343631" y="65588"/>
                  </a:lnTo>
                  <a:lnTo>
                    <a:pt x="332381" y="65588"/>
                  </a:lnTo>
                  <a:close/>
                  <a:moveTo>
                    <a:pt x="310613" y="49219"/>
                  </a:moveTo>
                  <a:lnTo>
                    <a:pt x="321863" y="49219"/>
                  </a:lnTo>
                  <a:lnTo>
                    <a:pt x="321863" y="65588"/>
                  </a:lnTo>
                  <a:lnTo>
                    <a:pt x="310613" y="65588"/>
                  </a:lnTo>
                  <a:close/>
                  <a:moveTo>
                    <a:pt x="305494" y="43931"/>
                  </a:moveTo>
                  <a:lnTo>
                    <a:pt x="305494" y="70819"/>
                  </a:lnTo>
                  <a:lnTo>
                    <a:pt x="348750" y="70819"/>
                  </a:lnTo>
                  <a:lnTo>
                    <a:pt x="348750" y="43931"/>
                  </a:lnTo>
                  <a:close/>
                  <a:moveTo>
                    <a:pt x="313425" y="11250"/>
                  </a:moveTo>
                  <a:cubicBezTo>
                    <a:pt x="309045" y="11250"/>
                    <a:pt x="305494" y="14801"/>
                    <a:pt x="305494" y="19181"/>
                  </a:cubicBezTo>
                  <a:lnTo>
                    <a:pt x="305494" y="32681"/>
                  </a:lnTo>
                  <a:lnTo>
                    <a:pt x="348750" y="32681"/>
                  </a:lnTo>
                  <a:lnTo>
                    <a:pt x="348750" y="19181"/>
                  </a:lnTo>
                  <a:cubicBezTo>
                    <a:pt x="348750" y="14801"/>
                    <a:pt x="345199" y="11250"/>
                    <a:pt x="340819" y="11250"/>
                  </a:cubicBezTo>
                  <a:close/>
                  <a:moveTo>
                    <a:pt x="213525" y="11250"/>
                  </a:moveTo>
                  <a:lnTo>
                    <a:pt x="213525" y="65419"/>
                  </a:lnTo>
                  <a:lnTo>
                    <a:pt x="215437" y="65419"/>
                  </a:lnTo>
                  <a:cubicBezTo>
                    <a:pt x="226559" y="65419"/>
                    <a:pt x="235575" y="74435"/>
                    <a:pt x="235575" y="85557"/>
                  </a:cubicBezTo>
                  <a:lnTo>
                    <a:pt x="235575" y="160088"/>
                  </a:lnTo>
                  <a:cubicBezTo>
                    <a:pt x="235451" y="171209"/>
                    <a:pt x="226336" y="180124"/>
                    <a:pt x="215215" y="180000"/>
                  </a:cubicBezTo>
                  <a:cubicBezTo>
                    <a:pt x="215214" y="180000"/>
                    <a:pt x="215213" y="180000"/>
                    <a:pt x="215213" y="180000"/>
                  </a:cubicBezTo>
                  <a:lnTo>
                    <a:pt x="215212" y="180000"/>
                  </a:lnTo>
                  <a:lnTo>
                    <a:pt x="213525" y="180000"/>
                  </a:lnTo>
                  <a:lnTo>
                    <a:pt x="213525" y="348750"/>
                  </a:lnTo>
                  <a:lnTo>
                    <a:pt x="226519" y="348750"/>
                  </a:lnTo>
                  <a:cubicBezTo>
                    <a:pt x="242891" y="348750"/>
                    <a:pt x="256163" y="335478"/>
                    <a:pt x="256163" y="319106"/>
                  </a:cubicBezTo>
                  <a:lnTo>
                    <a:pt x="256163" y="40894"/>
                  </a:lnTo>
                  <a:cubicBezTo>
                    <a:pt x="256163" y="24522"/>
                    <a:pt x="242891" y="11250"/>
                    <a:pt x="226519" y="11250"/>
                  </a:cubicBezTo>
                  <a:close/>
                  <a:moveTo>
                    <a:pt x="181069" y="11250"/>
                  </a:moveTo>
                  <a:lnTo>
                    <a:pt x="181069" y="348750"/>
                  </a:lnTo>
                  <a:lnTo>
                    <a:pt x="202275" y="348750"/>
                  </a:lnTo>
                  <a:lnTo>
                    <a:pt x="202275" y="11250"/>
                  </a:lnTo>
                  <a:close/>
                  <a:moveTo>
                    <a:pt x="33075" y="11250"/>
                  </a:moveTo>
                  <a:lnTo>
                    <a:pt x="33075" y="348750"/>
                  </a:lnTo>
                  <a:lnTo>
                    <a:pt x="169819" y="348750"/>
                  </a:lnTo>
                  <a:lnTo>
                    <a:pt x="169819" y="180000"/>
                  </a:lnTo>
                  <a:lnTo>
                    <a:pt x="75263" y="180000"/>
                  </a:lnTo>
                  <a:cubicBezTo>
                    <a:pt x="64141" y="180000"/>
                    <a:pt x="55125" y="170984"/>
                    <a:pt x="55125" y="159862"/>
                  </a:cubicBezTo>
                  <a:lnTo>
                    <a:pt x="55125" y="85500"/>
                  </a:lnTo>
                  <a:cubicBezTo>
                    <a:pt x="55125" y="74378"/>
                    <a:pt x="64141" y="65362"/>
                    <a:pt x="75263" y="65362"/>
                  </a:cubicBezTo>
                  <a:lnTo>
                    <a:pt x="169819" y="65362"/>
                  </a:lnTo>
                  <a:lnTo>
                    <a:pt x="169819" y="11250"/>
                  </a:lnTo>
                  <a:close/>
                  <a:moveTo>
                    <a:pt x="11250" y="11250"/>
                  </a:moveTo>
                  <a:lnTo>
                    <a:pt x="11250" y="348750"/>
                  </a:lnTo>
                  <a:lnTo>
                    <a:pt x="21825" y="348750"/>
                  </a:lnTo>
                  <a:lnTo>
                    <a:pt x="21825" y="11250"/>
                  </a:lnTo>
                  <a:close/>
                  <a:moveTo>
                    <a:pt x="313425" y="0"/>
                  </a:moveTo>
                  <a:lnTo>
                    <a:pt x="340875" y="0"/>
                  </a:lnTo>
                  <a:cubicBezTo>
                    <a:pt x="351447" y="31"/>
                    <a:pt x="360000" y="8610"/>
                    <a:pt x="360000" y="19181"/>
                  </a:cubicBezTo>
                  <a:lnTo>
                    <a:pt x="360000" y="38306"/>
                  </a:lnTo>
                  <a:lnTo>
                    <a:pt x="360000" y="76444"/>
                  </a:lnTo>
                  <a:lnTo>
                    <a:pt x="360000" y="299532"/>
                  </a:lnTo>
                  <a:lnTo>
                    <a:pt x="359973" y="299560"/>
                  </a:lnTo>
                  <a:lnTo>
                    <a:pt x="360000" y="299587"/>
                  </a:lnTo>
                  <a:cubicBezTo>
                    <a:pt x="360000" y="300853"/>
                    <a:pt x="360000" y="302498"/>
                    <a:pt x="358200" y="306815"/>
                  </a:cubicBezTo>
                  <a:lnTo>
                    <a:pt x="345886" y="329547"/>
                  </a:lnTo>
                  <a:lnTo>
                    <a:pt x="345881" y="329569"/>
                  </a:lnTo>
                  <a:cubicBezTo>
                    <a:pt x="339975" y="342000"/>
                    <a:pt x="332212" y="356850"/>
                    <a:pt x="332100" y="357019"/>
                  </a:cubicBezTo>
                  <a:cubicBezTo>
                    <a:pt x="331125" y="358849"/>
                    <a:pt x="329223" y="359994"/>
                    <a:pt x="327150" y="360000"/>
                  </a:cubicBezTo>
                  <a:cubicBezTo>
                    <a:pt x="325032" y="359994"/>
                    <a:pt x="323097" y="358798"/>
                    <a:pt x="322144" y="356906"/>
                  </a:cubicBezTo>
                  <a:lnTo>
                    <a:pt x="308684" y="330098"/>
                  </a:lnTo>
                  <a:lnTo>
                    <a:pt x="308644" y="330075"/>
                  </a:lnTo>
                  <a:cubicBezTo>
                    <a:pt x="294244" y="306168"/>
                    <a:pt x="294244" y="301950"/>
                    <a:pt x="294244" y="299925"/>
                  </a:cubicBezTo>
                  <a:lnTo>
                    <a:pt x="294244" y="299587"/>
                  </a:lnTo>
                  <a:lnTo>
                    <a:pt x="294271" y="299560"/>
                  </a:lnTo>
                  <a:lnTo>
                    <a:pt x="294244" y="299532"/>
                  </a:lnTo>
                  <a:lnTo>
                    <a:pt x="294244" y="76444"/>
                  </a:lnTo>
                  <a:lnTo>
                    <a:pt x="294244" y="38306"/>
                  </a:lnTo>
                  <a:lnTo>
                    <a:pt x="294244" y="19181"/>
                  </a:lnTo>
                  <a:cubicBezTo>
                    <a:pt x="294244" y="8588"/>
                    <a:pt x="302832" y="0"/>
                    <a:pt x="313425" y="0"/>
                  </a:cubicBezTo>
                  <a:close/>
                  <a:moveTo>
                    <a:pt x="0" y="0"/>
                  </a:moveTo>
                  <a:lnTo>
                    <a:pt x="226519" y="0"/>
                  </a:lnTo>
                  <a:cubicBezTo>
                    <a:pt x="249104" y="0"/>
                    <a:pt x="267413" y="18309"/>
                    <a:pt x="267413" y="40894"/>
                  </a:cubicBezTo>
                  <a:lnTo>
                    <a:pt x="267413" y="319106"/>
                  </a:lnTo>
                  <a:cubicBezTo>
                    <a:pt x="267413" y="341691"/>
                    <a:pt x="249104" y="360000"/>
                    <a:pt x="226519" y="360000"/>
                  </a:cubicBezTo>
                  <a:lnTo>
                    <a:pt x="0" y="360000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7"/>
            </p:custDataLst>
          </p:nvPr>
        </p:nvGrpSpPr>
        <p:grpSpPr>
          <a:xfrm>
            <a:off x="2518644" y="5185149"/>
            <a:ext cx="837183" cy="837399"/>
            <a:chOff x="832178" y="5103325"/>
            <a:chExt cx="695056" cy="695236"/>
          </a:xfrm>
        </p:grpSpPr>
        <p:sp>
          <p:nvSpPr>
            <p:cNvPr id="146" name="Shape 1492"/>
            <p:cNvSpPr/>
            <p:nvPr>
              <p:custDataLst>
                <p:tags r:id="rId18"/>
              </p:custDataLst>
            </p:nvPr>
          </p:nvSpPr>
          <p:spPr>
            <a:xfrm>
              <a:off x="832178" y="5103325"/>
              <a:ext cx="695056" cy="695236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dk1">
                  <a:alpha val="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lIns="0" tIns="0" rIns="0" bIns="0" anchor="t" anchorCtr="0">
              <a:noAutofit/>
            </a:bodyPr>
            <a:lstStyle/>
            <a:p>
              <a:pPr defTabSz="457200">
                <a:lnSpc>
                  <a:spcPct val="120000"/>
                </a:lnSpc>
              </a:pPr>
              <a:endParaRPr>
                <a:solidFill>
                  <a:srgbClr val="222222"/>
                </a:solidFill>
                <a:latin typeface="微软雅黑" panose="020b0503020204020204" charset="-122"/>
                <a:ea typeface="微软雅黑"/>
                <a:cs typeface="Roboto"/>
                <a:sym typeface="Arial" panose="020b0604020202020204" pitchFamily="34" charset="0"/>
              </a:endParaRPr>
            </a:p>
          </p:txBody>
        </p:sp>
        <p:sp>
          <p:nvSpPr>
            <p:cNvPr id="198" name="任意形状 197"/>
            <p:cNvSpPr/>
            <p:nvPr>
              <p:custDataLst>
                <p:tags r:id="rId19"/>
              </p:custDataLst>
            </p:nvPr>
          </p:nvSpPr>
          <p:spPr>
            <a:xfrm>
              <a:off x="1033538" y="5270943"/>
              <a:ext cx="292334" cy="360000"/>
            </a:xfrm>
            <a:custGeom>
              <a:gdLst>
                <a:gd name="connsiteX0" fmla="*/ 115695 w 292334"/>
                <a:gd name="connsiteY0" fmla="*/ 242833 h 360000"/>
                <a:gd name="connsiteX1" fmla="*/ 123663 w 292334"/>
                <a:gd name="connsiteY1" fmla="*/ 250798 h 360000"/>
                <a:gd name="connsiteX2" fmla="*/ 131631 w 292334"/>
                <a:gd name="connsiteY2" fmla="*/ 242833 h 360000"/>
                <a:gd name="connsiteX3" fmla="*/ 139563 w 292334"/>
                <a:gd name="connsiteY3" fmla="*/ 250809 h 360000"/>
                <a:gd name="connsiteX4" fmla="*/ 131617 w 292334"/>
                <a:gd name="connsiteY4" fmla="*/ 258753 h 360000"/>
                <a:gd name="connsiteX5" fmla="*/ 139574 w 292334"/>
                <a:gd name="connsiteY5" fmla="*/ 266709 h 360000"/>
                <a:gd name="connsiteX6" fmla="*/ 131620 w 292334"/>
                <a:gd name="connsiteY6" fmla="*/ 274663 h 360000"/>
                <a:gd name="connsiteX7" fmla="*/ 123663 w 292334"/>
                <a:gd name="connsiteY7" fmla="*/ 266707 h 360000"/>
                <a:gd name="connsiteX8" fmla="*/ 115706 w 292334"/>
                <a:gd name="connsiteY8" fmla="*/ 274663 h 360000"/>
                <a:gd name="connsiteX9" fmla="*/ 107752 w 292334"/>
                <a:gd name="connsiteY9" fmla="*/ 266709 h 360000"/>
                <a:gd name="connsiteX10" fmla="*/ 115709 w 292334"/>
                <a:gd name="connsiteY10" fmla="*/ 258753 h 360000"/>
                <a:gd name="connsiteX11" fmla="*/ 107763 w 292334"/>
                <a:gd name="connsiteY11" fmla="*/ 250809 h 360000"/>
                <a:gd name="connsiteX12" fmla="*/ 89910 w 292334"/>
                <a:gd name="connsiteY12" fmla="*/ 225003 h 360000"/>
                <a:gd name="connsiteX13" fmla="*/ 89910 w 292334"/>
                <a:gd name="connsiteY13" fmla="*/ 292503 h 360000"/>
                <a:gd name="connsiteX14" fmla="*/ 157410 w 292334"/>
                <a:gd name="connsiteY14" fmla="*/ 292503 h 360000"/>
                <a:gd name="connsiteX15" fmla="*/ 157410 w 292334"/>
                <a:gd name="connsiteY15" fmla="*/ 225003 h 360000"/>
                <a:gd name="connsiteX16" fmla="*/ 78660 w 292334"/>
                <a:gd name="connsiteY16" fmla="*/ 213753 h 360000"/>
                <a:gd name="connsiteX17" fmla="*/ 168660 w 292334"/>
                <a:gd name="connsiteY17" fmla="*/ 213753 h 360000"/>
                <a:gd name="connsiteX18" fmla="*/ 168660 w 292334"/>
                <a:gd name="connsiteY18" fmla="*/ 303753 h 360000"/>
                <a:gd name="connsiteX19" fmla="*/ 78660 w 292334"/>
                <a:gd name="connsiteY19" fmla="*/ 303753 h 360000"/>
                <a:gd name="connsiteX20" fmla="*/ 137205 w 292334"/>
                <a:gd name="connsiteY20" fmla="*/ 141801 h 360000"/>
                <a:gd name="connsiteX21" fmla="*/ 145159 w 292334"/>
                <a:gd name="connsiteY21" fmla="*/ 149755 h 360000"/>
                <a:gd name="connsiteX22" fmla="*/ 117743 w 292334"/>
                <a:gd name="connsiteY22" fmla="*/ 177171 h 360000"/>
                <a:gd name="connsiteX23" fmla="*/ 102167 w 292334"/>
                <a:gd name="connsiteY23" fmla="*/ 161590 h 360000"/>
                <a:gd name="connsiteX24" fmla="*/ 110121 w 292334"/>
                <a:gd name="connsiteY24" fmla="*/ 153636 h 360000"/>
                <a:gd name="connsiteX25" fmla="*/ 117743 w 292334"/>
                <a:gd name="connsiteY25" fmla="*/ 161258 h 360000"/>
                <a:gd name="connsiteX26" fmla="*/ 89910 w 292334"/>
                <a:gd name="connsiteY26" fmla="*/ 123747 h 360000"/>
                <a:gd name="connsiteX27" fmla="*/ 89910 w 292334"/>
                <a:gd name="connsiteY27" fmla="*/ 191247 h 360000"/>
                <a:gd name="connsiteX28" fmla="*/ 157410 w 292334"/>
                <a:gd name="connsiteY28" fmla="*/ 191247 h 360000"/>
                <a:gd name="connsiteX29" fmla="*/ 157410 w 292334"/>
                <a:gd name="connsiteY29" fmla="*/ 123747 h 360000"/>
                <a:gd name="connsiteX30" fmla="*/ 78660 w 292334"/>
                <a:gd name="connsiteY30" fmla="*/ 112497 h 360000"/>
                <a:gd name="connsiteX31" fmla="*/ 168660 w 292334"/>
                <a:gd name="connsiteY31" fmla="*/ 112497 h 360000"/>
                <a:gd name="connsiteX32" fmla="*/ 168660 w 292334"/>
                <a:gd name="connsiteY32" fmla="*/ 202497 h 360000"/>
                <a:gd name="connsiteX33" fmla="*/ 78660 w 292334"/>
                <a:gd name="connsiteY33" fmla="*/ 202497 h 360000"/>
                <a:gd name="connsiteX34" fmla="*/ 275621 w 292334"/>
                <a:gd name="connsiteY34" fmla="*/ 89802 h 360000"/>
                <a:gd name="connsiteX35" fmla="*/ 270158 w 292334"/>
                <a:gd name="connsiteY35" fmla="*/ 95265 h 360000"/>
                <a:gd name="connsiteX36" fmla="*/ 270158 w 292334"/>
                <a:gd name="connsiteY36" fmla="*/ 308919 h 360000"/>
                <a:gd name="connsiteX37" fmla="*/ 275624 w 292334"/>
                <a:gd name="connsiteY37" fmla="*/ 320768 h 360000"/>
                <a:gd name="connsiteX38" fmla="*/ 281084 w 292334"/>
                <a:gd name="connsiteY38" fmla="*/ 308922 h 360000"/>
                <a:gd name="connsiteX39" fmla="*/ 281084 w 292334"/>
                <a:gd name="connsiteY39" fmla="*/ 95265 h 360000"/>
                <a:gd name="connsiteX40" fmla="*/ 275621 w 292334"/>
                <a:gd name="connsiteY40" fmla="*/ 89802 h 360000"/>
                <a:gd name="connsiteX41" fmla="*/ 33748 w 292334"/>
                <a:gd name="connsiteY41" fmla="*/ 78750 h 360000"/>
                <a:gd name="connsiteX42" fmla="*/ 33748 w 292334"/>
                <a:gd name="connsiteY42" fmla="*/ 326250 h 360000"/>
                <a:gd name="connsiteX43" fmla="*/ 213748 w 292334"/>
                <a:gd name="connsiteY43" fmla="*/ 326250 h 360000"/>
                <a:gd name="connsiteX44" fmla="*/ 213748 w 292334"/>
                <a:gd name="connsiteY44" fmla="*/ 78750 h 360000"/>
                <a:gd name="connsiteX45" fmla="*/ 191363 w 292334"/>
                <a:gd name="connsiteY45" fmla="*/ 78750 h 360000"/>
                <a:gd name="connsiteX46" fmla="*/ 168275 w 292334"/>
                <a:gd name="connsiteY46" fmla="*/ 78750 h 360000"/>
                <a:gd name="connsiteX47" fmla="*/ 168275 w 292334"/>
                <a:gd name="connsiteY47" fmla="*/ 89882 h 360000"/>
                <a:gd name="connsiteX48" fmla="*/ 78748 w 292334"/>
                <a:gd name="connsiteY48" fmla="*/ 89882 h 360000"/>
                <a:gd name="connsiteX49" fmla="*/ 78748 w 292334"/>
                <a:gd name="connsiteY49" fmla="*/ 78750 h 360000"/>
                <a:gd name="connsiteX50" fmla="*/ 275621 w 292334"/>
                <a:gd name="connsiteY50" fmla="*/ 78552 h 360000"/>
                <a:gd name="connsiteX51" fmla="*/ 292334 w 292334"/>
                <a:gd name="connsiteY51" fmla="*/ 95265 h 360000"/>
                <a:gd name="connsiteX52" fmla="*/ 292334 w 292334"/>
                <a:gd name="connsiteY52" fmla="*/ 311388 h 360000"/>
                <a:gd name="connsiteX53" fmla="*/ 275624 w 292334"/>
                <a:gd name="connsiteY53" fmla="*/ 347635 h 360000"/>
                <a:gd name="connsiteX54" fmla="*/ 258908 w 292334"/>
                <a:gd name="connsiteY54" fmla="*/ 311391 h 360000"/>
                <a:gd name="connsiteX55" fmla="*/ 258908 w 292334"/>
                <a:gd name="connsiteY55" fmla="*/ 95265 h 360000"/>
                <a:gd name="connsiteX56" fmla="*/ 275621 w 292334"/>
                <a:gd name="connsiteY56" fmla="*/ 78552 h 360000"/>
                <a:gd name="connsiteX57" fmla="*/ 0 w 292334"/>
                <a:gd name="connsiteY57" fmla="*/ 45000 h 360000"/>
                <a:gd name="connsiteX58" fmla="*/ 46406 w 292334"/>
                <a:gd name="connsiteY58" fmla="*/ 45000 h 360000"/>
                <a:gd name="connsiteX59" fmla="*/ 46406 w 292334"/>
                <a:gd name="connsiteY59" fmla="*/ 56250 h 360000"/>
                <a:gd name="connsiteX60" fmla="*/ 11250 w 292334"/>
                <a:gd name="connsiteY60" fmla="*/ 56250 h 360000"/>
                <a:gd name="connsiteX61" fmla="*/ 11250 w 292334"/>
                <a:gd name="connsiteY61" fmla="*/ 348750 h 360000"/>
                <a:gd name="connsiteX62" fmla="*/ 236250 w 292334"/>
                <a:gd name="connsiteY62" fmla="*/ 348750 h 360000"/>
                <a:gd name="connsiteX63" fmla="*/ 236250 w 292334"/>
                <a:gd name="connsiteY63" fmla="*/ 56250 h 360000"/>
                <a:gd name="connsiteX64" fmla="*/ 203901 w 292334"/>
                <a:gd name="connsiteY64" fmla="*/ 56250 h 360000"/>
                <a:gd name="connsiteX65" fmla="*/ 203901 w 292334"/>
                <a:gd name="connsiteY65" fmla="*/ 45000 h 360000"/>
                <a:gd name="connsiteX66" fmla="*/ 247500 w 292334"/>
                <a:gd name="connsiteY66" fmla="*/ 45000 h 360000"/>
                <a:gd name="connsiteX67" fmla="*/ 247500 w 292334"/>
                <a:gd name="connsiteY67" fmla="*/ 360000 h 360000"/>
                <a:gd name="connsiteX68" fmla="*/ 0 w 292334"/>
                <a:gd name="connsiteY68" fmla="*/ 360000 h 360000"/>
                <a:gd name="connsiteX69" fmla="*/ 112498 w 292334"/>
                <a:gd name="connsiteY69" fmla="*/ 22500 h 360000"/>
                <a:gd name="connsiteX70" fmla="*/ 134822 w 292334"/>
                <a:gd name="connsiteY70" fmla="*/ 22500 h 360000"/>
                <a:gd name="connsiteX71" fmla="*/ 134822 w 292334"/>
                <a:gd name="connsiteY71" fmla="*/ 33750 h 360000"/>
                <a:gd name="connsiteX72" fmla="*/ 112498 w 292334"/>
                <a:gd name="connsiteY72" fmla="*/ 33750 h 360000"/>
                <a:gd name="connsiteX73" fmla="*/ 109301 w 292334"/>
                <a:gd name="connsiteY73" fmla="*/ 11250 h 360000"/>
                <a:gd name="connsiteX74" fmla="*/ 101072 w 292334"/>
                <a:gd name="connsiteY74" fmla="*/ 19105 h 360000"/>
                <a:gd name="connsiteX75" fmla="*/ 101072 w 292334"/>
                <a:gd name="connsiteY75" fmla="*/ 45000 h 360000"/>
                <a:gd name="connsiteX76" fmla="*/ 67498 w 292334"/>
                <a:gd name="connsiteY76" fmla="*/ 45000 h 360000"/>
                <a:gd name="connsiteX77" fmla="*/ 67498 w 292334"/>
                <a:gd name="connsiteY77" fmla="*/ 67500 h 360000"/>
                <a:gd name="connsiteX78" fmla="*/ 78748 w 292334"/>
                <a:gd name="connsiteY78" fmla="*/ 67500 h 360000"/>
                <a:gd name="connsiteX79" fmla="*/ 78748 w 292334"/>
                <a:gd name="connsiteY79" fmla="*/ 56250 h 360000"/>
                <a:gd name="connsiteX80" fmla="*/ 89998 w 292334"/>
                <a:gd name="connsiteY80" fmla="*/ 56250 h 360000"/>
                <a:gd name="connsiteX81" fmla="*/ 89998 w 292334"/>
                <a:gd name="connsiteY81" fmla="*/ 78632 h 360000"/>
                <a:gd name="connsiteX82" fmla="*/ 157026 w 292334"/>
                <a:gd name="connsiteY82" fmla="*/ 78632 h 360000"/>
                <a:gd name="connsiteX83" fmla="*/ 157026 w 292334"/>
                <a:gd name="connsiteY83" fmla="*/ 56250 h 360000"/>
                <a:gd name="connsiteX84" fmla="*/ 168276 w 292334"/>
                <a:gd name="connsiteY84" fmla="*/ 56250 h 360000"/>
                <a:gd name="connsiteX85" fmla="*/ 168276 w 292334"/>
                <a:gd name="connsiteY85" fmla="*/ 67500 h 360000"/>
                <a:gd name="connsiteX86" fmla="*/ 180113 w 292334"/>
                <a:gd name="connsiteY86" fmla="*/ 67500 h 360000"/>
                <a:gd name="connsiteX87" fmla="*/ 180113 w 292334"/>
                <a:gd name="connsiteY87" fmla="*/ 45000 h 360000"/>
                <a:gd name="connsiteX88" fmla="*/ 146248 w 292334"/>
                <a:gd name="connsiteY88" fmla="*/ 45000 h 360000"/>
                <a:gd name="connsiteX89" fmla="*/ 146248 w 292334"/>
                <a:gd name="connsiteY89" fmla="*/ 19355 h 360000"/>
                <a:gd name="connsiteX90" fmla="*/ 138266 w 292334"/>
                <a:gd name="connsiteY90" fmla="*/ 11250 h 360000"/>
                <a:gd name="connsiteX91" fmla="*/ 104797 w 292334"/>
                <a:gd name="connsiteY91" fmla="*/ 0 h 360000"/>
                <a:gd name="connsiteX92" fmla="*/ 142980 w 292334"/>
                <a:gd name="connsiteY92" fmla="*/ 0 h 360000"/>
                <a:gd name="connsiteX93" fmla="*/ 157498 w 292334"/>
                <a:gd name="connsiteY93" fmla="*/ 14746 h 360000"/>
                <a:gd name="connsiteX94" fmla="*/ 157498 w 292334"/>
                <a:gd name="connsiteY94" fmla="*/ 33750 h 360000"/>
                <a:gd name="connsiteX95" fmla="*/ 191363 w 292334"/>
                <a:gd name="connsiteY95" fmla="*/ 33750 h 360000"/>
                <a:gd name="connsiteX96" fmla="*/ 191363 w 292334"/>
                <a:gd name="connsiteY96" fmla="*/ 67500 h 360000"/>
                <a:gd name="connsiteX97" fmla="*/ 224998 w 292334"/>
                <a:gd name="connsiteY97" fmla="*/ 67500 h 360000"/>
                <a:gd name="connsiteX98" fmla="*/ 224998 w 292334"/>
                <a:gd name="connsiteY98" fmla="*/ 337500 h 360000"/>
                <a:gd name="connsiteX99" fmla="*/ 22498 w 292334"/>
                <a:gd name="connsiteY99" fmla="*/ 337500 h 360000"/>
                <a:gd name="connsiteX100" fmla="*/ 22498 w 292334"/>
                <a:gd name="connsiteY100" fmla="*/ 67500 h 360000"/>
                <a:gd name="connsiteX101" fmla="*/ 56248 w 292334"/>
                <a:gd name="connsiteY101" fmla="*/ 67500 h 360000"/>
                <a:gd name="connsiteX102" fmla="*/ 56248 w 292334"/>
                <a:gd name="connsiteY102" fmla="*/ 33750 h 360000"/>
                <a:gd name="connsiteX103" fmla="*/ 89822 w 292334"/>
                <a:gd name="connsiteY103" fmla="*/ 33750 h 360000"/>
                <a:gd name="connsiteX104" fmla="*/ 89822 w 292334"/>
                <a:gd name="connsiteY104" fmla="*/ 14293 h 360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92334" h="360000">
                  <a:moveTo>
                    <a:pt x="115695" y="242833"/>
                  </a:moveTo>
                  <a:cubicBezTo>
                    <a:pt x="115885" y="243022"/>
                    <a:pt x="119394" y="246530"/>
                    <a:pt x="123663" y="250798"/>
                  </a:cubicBezTo>
                  <a:cubicBezTo>
                    <a:pt x="127932" y="246530"/>
                    <a:pt x="131441" y="243022"/>
                    <a:pt x="131631" y="242833"/>
                  </a:cubicBezTo>
                  <a:lnTo>
                    <a:pt x="139563" y="250809"/>
                  </a:lnTo>
                  <a:cubicBezTo>
                    <a:pt x="139373" y="250998"/>
                    <a:pt x="135876" y="254495"/>
                    <a:pt x="131617" y="258753"/>
                  </a:cubicBezTo>
                  <a:lnTo>
                    <a:pt x="139574" y="266709"/>
                  </a:lnTo>
                  <a:lnTo>
                    <a:pt x="131620" y="274663"/>
                  </a:lnTo>
                  <a:cubicBezTo>
                    <a:pt x="131620" y="274663"/>
                    <a:pt x="128041" y="271084"/>
                    <a:pt x="123663" y="266707"/>
                  </a:cubicBezTo>
                  <a:cubicBezTo>
                    <a:pt x="119286" y="271084"/>
                    <a:pt x="115706" y="274663"/>
                    <a:pt x="115706" y="274663"/>
                  </a:cubicBezTo>
                  <a:lnTo>
                    <a:pt x="107752" y="266709"/>
                  </a:lnTo>
                  <a:lnTo>
                    <a:pt x="115709" y="258753"/>
                  </a:lnTo>
                  <a:cubicBezTo>
                    <a:pt x="111451" y="254495"/>
                    <a:pt x="107953" y="250998"/>
                    <a:pt x="107763" y="250809"/>
                  </a:cubicBezTo>
                  <a:close/>
                  <a:moveTo>
                    <a:pt x="89910" y="225003"/>
                  </a:moveTo>
                  <a:lnTo>
                    <a:pt x="89910" y="292503"/>
                  </a:lnTo>
                  <a:lnTo>
                    <a:pt x="157410" y="292503"/>
                  </a:lnTo>
                  <a:lnTo>
                    <a:pt x="157410" y="225003"/>
                  </a:lnTo>
                  <a:close/>
                  <a:moveTo>
                    <a:pt x="78660" y="213753"/>
                  </a:moveTo>
                  <a:lnTo>
                    <a:pt x="168660" y="213753"/>
                  </a:lnTo>
                  <a:lnTo>
                    <a:pt x="168660" y="303753"/>
                  </a:lnTo>
                  <a:lnTo>
                    <a:pt x="78660" y="303753"/>
                  </a:lnTo>
                  <a:close/>
                  <a:moveTo>
                    <a:pt x="137205" y="141801"/>
                  </a:moveTo>
                  <a:lnTo>
                    <a:pt x="145159" y="149755"/>
                  </a:lnTo>
                  <a:lnTo>
                    <a:pt x="117743" y="177171"/>
                  </a:lnTo>
                  <a:lnTo>
                    <a:pt x="102167" y="161590"/>
                  </a:lnTo>
                  <a:lnTo>
                    <a:pt x="110121" y="153636"/>
                  </a:lnTo>
                  <a:lnTo>
                    <a:pt x="117743" y="161258"/>
                  </a:lnTo>
                  <a:close/>
                  <a:moveTo>
                    <a:pt x="89910" y="123747"/>
                  </a:moveTo>
                  <a:lnTo>
                    <a:pt x="89910" y="191247"/>
                  </a:lnTo>
                  <a:lnTo>
                    <a:pt x="157410" y="191247"/>
                  </a:lnTo>
                  <a:lnTo>
                    <a:pt x="157410" y="123747"/>
                  </a:lnTo>
                  <a:close/>
                  <a:moveTo>
                    <a:pt x="78660" y="112497"/>
                  </a:moveTo>
                  <a:lnTo>
                    <a:pt x="168660" y="112497"/>
                  </a:lnTo>
                  <a:lnTo>
                    <a:pt x="168660" y="202497"/>
                  </a:lnTo>
                  <a:lnTo>
                    <a:pt x="78660" y="202497"/>
                  </a:lnTo>
                  <a:close/>
                  <a:moveTo>
                    <a:pt x="275621" y="89802"/>
                  </a:moveTo>
                  <a:cubicBezTo>
                    <a:pt x="272604" y="89802"/>
                    <a:pt x="270158" y="92248"/>
                    <a:pt x="270158" y="95265"/>
                  </a:cubicBezTo>
                  <a:lnTo>
                    <a:pt x="270158" y="308919"/>
                  </a:lnTo>
                  <a:lnTo>
                    <a:pt x="275624" y="320768"/>
                  </a:lnTo>
                  <a:lnTo>
                    <a:pt x="281084" y="308922"/>
                  </a:lnTo>
                  <a:lnTo>
                    <a:pt x="281084" y="95265"/>
                  </a:lnTo>
                  <a:cubicBezTo>
                    <a:pt x="281084" y="92248"/>
                    <a:pt x="278638" y="89802"/>
                    <a:pt x="275621" y="89802"/>
                  </a:cubicBezTo>
                  <a:close/>
                  <a:moveTo>
                    <a:pt x="33748" y="78750"/>
                  </a:moveTo>
                  <a:lnTo>
                    <a:pt x="33748" y="326250"/>
                  </a:lnTo>
                  <a:lnTo>
                    <a:pt x="213748" y="326250"/>
                  </a:lnTo>
                  <a:lnTo>
                    <a:pt x="213748" y="78750"/>
                  </a:lnTo>
                  <a:lnTo>
                    <a:pt x="191363" y="78750"/>
                  </a:lnTo>
                  <a:lnTo>
                    <a:pt x="168275" y="78750"/>
                  </a:lnTo>
                  <a:lnTo>
                    <a:pt x="168275" y="89882"/>
                  </a:lnTo>
                  <a:lnTo>
                    <a:pt x="78748" y="89882"/>
                  </a:lnTo>
                  <a:lnTo>
                    <a:pt x="78748" y="78750"/>
                  </a:lnTo>
                  <a:close/>
                  <a:moveTo>
                    <a:pt x="275621" y="78552"/>
                  </a:moveTo>
                  <a:cubicBezTo>
                    <a:pt x="284851" y="78552"/>
                    <a:pt x="292334" y="86035"/>
                    <a:pt x="292334" y="95265"/>
                  </a:cubicBezTo>
                  <a:lnTo>
                    <a:pt x="292334" y="311388"/>
                  </a:lnTo>
                  <a:lnTo>
                    <a:pt x="275624" y="347635"/>
                  </a:lnTo>
                  <a:lnTo>
                    <a:pt x="258908" y="311391"/>
                  </a:lnTo>
                  <a:lnTo>
                    <a:pt x="258908" y="95265"/>
                  </a:lnTo>
                  <a:cubicBezTo>
                    <a:pt x="258908" y="86035"/>
                    <a:pt x="266391" y="78552"/>
                    <a:pt x="275621" y="78552"/>
                  </a:cubicBezTo>
                  <a:close/>
                  <a:moveTo>
                    <a:pt x="0" y="45000"/>
                  </a:moveTo>
                  <a:lnTo>
                    <a:pt x="46406" y="45000"/>
                  </a:lnTo>
                  <a:lnTo>
                    <a:pt x="46406" y="56250"/>
                  </a:lnTo>
                  <a:lnTo>
                    <a:pt x="11250" y="56250"/>
                  </a:lnTo>
                  <a:lnTo>
                    <a:pt x="11250" y="348750"/>
                  </a:lnTo>
                  <a:lnTo>
                    <a:pt x="236250" y="348750"/>
                  </a:lnTo>
                  <a:lnTo>
                    <a:pt x="236250" y="56250"/>
                  </a:lnTo>
                  <a:lnTo>
                    <a:pt x="203901" y="56250"/>
                  </a:lnTo>
                  <a:lnTo>
                    <a:pt x="203901" y="45000"/>
                  </a:lnTo>
                  <a:lnTo>
                    <a:pt x="247500" y="45000"/>
                  </a:lnTo>
                  <a:lnTo>
                    <a:pt x="247500" y="360000"/>
                  </a:lnTo>
                  <a:lnTo>
                    <a:pt x="0" y="360000"/>
                  </a:lnTo>
                  <a:close/>
                  <a:moveTo>
                    <a:pt x="112498" y="22500"/>
                  </a:moveTo>
                  <a:lnTo>
                    <a:pt x="134822" y="22500"/>
                  </a:lnTo>
                  <a:lnTo>
                    <a:pt x="134822" y="33750"/>
                  </a:lnTo>
                  <a:lnTo>
                    <a:pt x="112498" y="33750"/>
                  </a:lnTo>
                  <a:close/>
                  <a:moveTo>
                    <a:pt x="109301" y="11250"/>
                  </a:moveTo>
                  <a:lnTo>
                    <a:pt x="101072" y="19105"/>
                  </a:lnTo>
                  <a:lnTo>
                    <a:pt x="101072" y="45000"/>
                  </a:lnTo>
                  <a:lnTo>
                    <a:pt x="67498" y="45000"/>
                  </a:lnTo>
                  <a:lnTo>
                    <a:pt x="67498" y="67500"/>
                  </a:lnTo>
                  <a:lnTo>
                    <a:pt x="78748" y="67500"/>
                  </a:lnTo>
                  <a:lnTo>
                    <a:pt x="78748" y="56250"/>
                  </a:lnTo>
                  <a:lnTo>
                    <a:pt x="89998" y="56250"/>
                  </a:lnTo>
                  <a:lnTo>
                    <a:pt x="89998" y="78632"/>
                  </a:lnTo>
                  <a:lnTo>
                    <a:pt x="157026" y="78632"/>
                  </a:lnTo>
                  <a:lnTo>
                    <a:pt x="157026" y="56250"/>
                  </a:lnTo>
                  <a:lnTo>
                    <a:pt x="168276" y="56250"/>
                  </a:lnTo>
                  <a:lnTo>
                    <a:pt x="168276" y="67500"/>
                  </a:lnTo>
                  <a:lnTo>
                    <a:pt x="180113" y="67500"/>
                  </a:lnTo>
                  <a:lnTo>
                    <a:pt x="180113" y="45000"/>
                  </a:lnTo>
                  <a:lnTo>
                    <a:pt x="146248" y="45000"/>
                  </a:lnTo>
                  <a:lnTo>
                    <a:pt x="146248" y="19355"/>
                  </a:lnTo>
                  <a:lnTo>
                    <a:pt x="138266" y="11250"/>
                  </a:lnTo>
                  <a:close/>
                  <a:moveTo>
                    <a:pt x="104797" y="0"/>
                  </a:moveTo>
                  <a:lnTo>
                    <a:pt x="142980" y="0"/>
                  </a:lnTo>
                  <a:lnTo>
                    <a:pt x="157498" y="14746"/>
                  </a:lnTo>
                  <a:lnTo>
                    <a:pt x="157498" y="33750"/>
                  </a:lnTo>
                  <a:lnTo>
                    <a:pt x="191363" y="33750"/>
                  </a:lnTo>
                  <a:lnTo>
                    <a:pt x="191363" y="67500"/>
                  </a:lnTo>
                  <a:lnTo>
                    <a:pt x="224998" y="67500"/>
                  </a:lnTo>
                  <a:lnTo>
                    <a:pt x="224998" y="337500"/>
                  </a:lnTo>
                  <a:lnTo>
                    <a:pt x="22498" y="337500"/>
                  </a:lnTo>
                  <a:lnTo>
                    <a:pt x="22498" y="67500"/>
                  </a:lnTo>
                  <a:lnTo>
                    <a:pt x="56248" y="67500"/>
                  </a:lnTo>
                  <a:lnTo>
                    <a:pt x="56248" y="33750"/>
                  </a:lnTo>
                  <a:lnTo>
                    <a:pt x="89822" y="33750"/>
                  </a:lnTo>
                  <a:lnTo>
                    <a:pt x="89822" y="14293"/>
                  </a:lnTo>
                  <a:close/>
                </a:path>
              </a:pathLst>
            </a:custGeom>
            <a:solidFill>
              <a:schemeClr val="lt1"/>
            </a:solidFill>
            <a:ln w="5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lnSpc>
                  <a:spcPct val="120000"/>
                </a:lnSpc>
              </a:pPr>
              <a:endParaRPr lang="zh-CN" altLang="en-US">
                <a:solidFill>
                  <a:srgbClr val="22222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/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solidFill>
                  <a:schemeClr val="accent1"/>
                </a:solidFill>
              </a:rPr>
              <a:t>气管插管的拔管方法</a:t>
            </a:r>
          </a:p>
        </p:txBody>
      </p:sp>
      <p:sp>
        <p:nvSpPr>
          <p:cNvPr id="5" name="文本占位符 4"/>
          <p:cNvSpPr/>
          <p:nvPr>
            <p:ph type="body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2">
                    <a:lumMod val="75000"/>
                  </a:schemeClr>
                </a:soli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拔管的指征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泪滴形 8"/>
          <p:cNvSpPr/>
          <p:nvPr>
            <p:custDataLst>
              <p:tags r:id="rId4"/>
            </p:custDataLst>
          </p:nvPr>
        </p:nvSpPr>
        <p:spPr>
          <a:xfrm flipH="1">
            <a:off x="2202710" y="1477974"/>
            <a:ext cx="1105103" cy="110510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404036" y="2746398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患者病情稳定，生命体征正常</a:t>
            </a: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2210634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泪滴形 1"/>
          <p:cNvSpPr/>
          <p:nvPr>
            <p:custDataLst>
              <p:tags r:id="rId7"/>
            </p:custDataLst>
          </p:nvPr>
        </p:nvSpPr>
        <p:spPr>
          <a:xfrm flipH="1">
            <a:off x="5546620" y="1477974"/>
            <a:ext cx="1105103" cy="110510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4747945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患者意识清醒，能够配合拔管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5554542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6" name="泪滴形 5"/>
          <p:cNvSpPr/>
          <p:nvPr>
            <p:custDataLst>
              <p:tags r:id="rId10"/>
            </p:custDataLst>
          </p:nvPr>
        </p:nvSpPr>
        <p:spPr>
          <a:xfrm flipH="1">
            <a:off x="8890528" y="1477974"/>
            <a:ext cx="1105103" cy="110510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8091854" y="2746399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患者呼吸功能恢复，能够自主呼吸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8898450" y="1573481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0" name="泪滴形 9"/>
          <p:cNvSpPr/>
          <p:nvPr>
            <p:custDataLst>
              <p:tags r:id="rId13"/>
            </p:custDataLst>
          </p:nvPr>
        </p:nvSpPr>
        <p:spPr>
          <a:xfrm flipH="1">
            <a:off x="2202710" y="4012478"/>
            <a:ext cx="1105103" cy="1105103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1404036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患者气管插管时间达到一定标准，如24小时以上</a:t>
            </a: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2210634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3" name="泪滴形 12"/>
          <p:cNvSpPr/>
          <p:nvPr>
            <p:custDataLst>
              <p:tags r:id="rId16"/>
            </p:custDataLst>
          </p:nvPr>
        </p:nvSpPr>
        <p:spPr>
          <a:xfrm flipH="1">
            <a:off x="5546618" y="4012478"/>
            <a:ext cx="1105103" cy="1105103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4747945" y="5280902"/>
            <a:ext cx="2702452" cy="86111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患者无其他并发症，如感染、出血等</a:t>
            </a: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554542" y="4107985"/>
            <a:ext cx="1089258" cy="9140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kumimoji="1" lang="en-US" altLang="zh-CN" sz="3200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拔管的步骤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306384" y="2689425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307774" y="2146185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" name="TextBox 6"/>
          <p:cNvSpPr txBox="1"/>
          <p:nvPr>
            <p:custDataLst>
              <p:tags r:id="rId6"/>
            </p:custDataLst>
          </p:nvPr>
        </p:nvSpPr>
        <p:spPr>
          <a:xfrm>
            <a:off x="321510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4" name="TextBox 36"/>
          <p:cNvSpPr txBox="1"/>
          <p:nvPr>
            <p:custDataLst>
              <p:tags r:id="rId7"/>
            </p:custDataLst>
          </p:nvPr>
        </p:nvSpPr>
        <p:spPr>
          <a:xfrm>
            <a:off x="130777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评估患者情况：评估患者病情、呼吸功能、意识状态等</a:t>
            </a: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 flipV="1">
            <a:off x="1307774" y="3625326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217504" y="2689425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6218894" y="2146185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>
            <p:custDataLst>
              <p:tags r:id="rId11"/>
            </p:custDataLst>
          </p:nvPr>
        </p:nvSpPr>
        <p:spPr>
          <a:xfrm>
            <a:off x="8126224" y="2101466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TextBox 36"/>
          <p:cNvSpPr txBox="1"/>
          <p:nvPr>
            <p:custDataLst>
              <p:tags r:id="rId12"/>
            </p:custDataLst>
          </p:nvPr>
        </p:nvSpPr>
        <p:spPr>
          <a:xfrm>
            <a:off x="6218894" y="2688705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准备拔管工具：准备气管插管、拔管钳、纱布等</a:t>
            </a:r>
          </a:p>
        </p:txBody>
      </p:sp>
      <p:sp>
        <p:nvSpPr>
          <p:cNvPr id="11" name="矩形 10"/>
          <p:cNvSpPr/>
          <p:nvPr>
            <p:custDataLst>
              <p:tags r:id="rId13"/>
            </p:custDataLst>
          </p:nvPr>
        </p:nvSpPr>
        <p:spPr>
          <a:xfrm flipV="1">
            <a:off x="6218894" y="3625326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1306384" y="4553819"/>
            <a:ext cx="4673792" cy="9214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1307774" y="4010579"/>
            <a:ext cx="4673792" cy="4726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5" name="TextBox 6"/>
          <p:cNvSpPr txBox="1"/>
          <p:nvPr>
            <p:custDataLst>
              <p:tags r:id="rId16"/>
            </p:custDataLst>
          </p:nvPr>
        </p:nvSpPr>
        <p:spPr>
          <a:xfrm>
            <a:off x="321510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6" name="TextBox 36"/>
          <p:cNvSpPr txBox="1"/>
          <p:nvPr>
            <p:custDataLst>
              <p:tags r:id="rId17"/>
            </p:custDataLst>
          </p:nvPr>
        </p:nvSpPr>
        <p:spPr>
          <a:xfrm>
            <a:off x="130777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拔管操作：将气管插管轻轻拔出，注意避免损伤气管黏膜</a:t>
            </a:r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 flipV="1">
            <a:off x="1307774" y="5489720"/>
            <a:ext cx="4673792" cy="28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217504" y="4553819"/>
            <a:ext cx="4673792" cy="9214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6218894" y="4010579"/>
            <a:ext cx="4673792" cy="472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TextBox 6"/>
          <p:cNvSpPr txBox="1"/>
          <p:nvPr>
            <p:custDataLst>
              <p:tags r:id="rId21"/>
            </p:custDataLst>
          </p:nvPr>
        </p:nvSpPr>
        <p:spPr>
          <a:xfrm>
            <a:off x="8126224" y="3965860"/>
            <a:ext cx="859133" cy="56135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1" name="TextBox 36"/>
          <p:cNvSpPr txBox="1"/>
          <p:nvPr>
            <p:custDataLst>
              <p:tags r:id="rId22"/>
            </p:custDataLst>
          </p:nvPr>
        </p:nvSpPr>
        <p:spPr>
          <a:xfrm>
            <a:off x="6218894" y="4553099"/>
            <a:ext cx="4673792" cy="92293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000" spc="12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观察患者反应：拔管后观察患者呼吸、血氧饱和度等指标，确保患者安全</a:t>
            </a:r>
          </a:p>
        </p:txBody>
      </p:sp>
      <p:sp>
        <p:nvSpPr>
          <p:cNvPr id="22" name="矩形 21"/>
          <p:cNvSpPr/>
          <p:nvPr>
            <p:custDataLst>
              <p:tags r:id="rId23"/>
            </p:custDataLst>
          </p:nvPr>
        </p:nvSpPr>
        <p:spPr>
          <a:xfrm flipV="1">
            <a:off x="6218894" y="5489720"/>
            <a:ext cx="4673792" cy="28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拔管的注意事项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610195" y="1478432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826610" y="1575423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867646" y="1621355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3120112" y="1669738"/>
            <a:ext cx="7022374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4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拔管前评估：评估病人病情、呼吸功能、意识状态等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610195" y="2441239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826610" y="2538229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867646" y="2584162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3120113" y="2632544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拔管时机：选择合适的拔管时机，如病情稳定、呼吸功能恢复等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610195" y="3404046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826610" y="3501036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867646" y="3546969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3120113" y="3595351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拔管方法：遵循正确的拔管方法，如先拔导管，再拔气管插管等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610195" y="4366853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826610" y="4463843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867646" y="4509775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3120113" y="4558158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拔管后观察：密切观察病人拔管后的反应，如呼吸、血氧饱和度等</a:t>
            </a: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1610195" y="5329660"/>
            <a:ext cx="8977961" cy="811908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1826610" y="5426650"/>
            <a:ext cx="1041037" cy="6179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42" name="直接连接符 41"/>
          <p:cNvCxnSpPr/>
          <p:nvPr>
            <p:custDataLst>
              <p:tags r:id="rId22"/>
            </p:custDataLst>
          </p:nvPr>
        </p:nvCxnSpPr>
        <p:spPr>
          <a:xfrm flipH="1">
            <a:off x="2867646" y="5472582"/>
            <a:ext cx="0" cy="526063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>
            <p:custDataLst>
              <p:tags r:id="rId23"/>
            </p:custDataLst>
          </p:nvPr>
        </p:nvSpPr>
        <p:spPr>
          <a:xfrm>
            <a:off x="3120113" y="5520965"/>
            <a:ext cx="7022379" cy="429296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拔管后护理：做好拔管后的护理工作，如保持呼吸道通畅、预防感染等</a:t>
            </a:r>
          </a:p>
        </p:txBody>
      </p:sp>
      <p:sp>
        <p:nvSpPr>
          <p:cNvPr id="37" name="矩形 36"/>
          <p:cNvSpPr/>
          <p:nvPr>
            <p:custDataLst>
              <p:tags r:id="rId24"/>
            </p:custDataLst>
          </p:nvPr>
        </p:nvSpPr>
        <p:spPr>
          <a:xfrm>
            <a:off x="1618247" y="1485109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" name="矩形 37"/>
          <p:cNvSpPr/>
          <p:nvPr>
            <p:custDataLst>
              <p:tags r:id="rId25"/>
            </p:custDataLst>
          </p:nvPr>
        </p:nvSpPr>
        <p:spPr>
          <a:xfrm>
            <a:off x="1618247" y="5336641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矩形 44"/>
          <p:cNvSpPr/>
          <p:nvPr>
            <p:custDataLst>
              <p:tags r:id="rId26"/>
            </p:custDataLst>
          </p:nvPr>
        </p:nvSpPr>
        <p:spPr>
          <a:xfrm>
            <a:off x="1618247" y="4373758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6" name="矩形 45"/>
          <p:cNvSpPr/>
          <p:nvPr>
            <p:custDataLst>
              <p:tags r:id="rId27"/>
            </p:custDataLst>
          </p:nvPr>
        </p:nvSpPr>
        <p:spPr>
          <a:xfrm>
            <a:off x="1618247" y="3410875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7" name="矩形 46"/>
          <p:cNvSpPr/>
          <p:nvPr>
            <p:custDataLst>
              <p:tags r:id="rId28"/>
            </p:custDataLst>
          </p:nvPr>
        </p:nvSpPr>
        <p:spPr>
          <a:xfrm>
            <a:off x="1618247" y="2447992"/>
            <a:ext cx="38247" cy="79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标题 2"/>
          <p:cNvSpPr/>
          <p:nvPr>
            <p:ph type="title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1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1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7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7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0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0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1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1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3.xml><?xml version="1.0" encoding="utf-8"?>
<p:tagLst xmlns:p="http://schemas.openxmlformats.org/presentationml/2006/main">
  <p:tag name="ISLIDE.ICON" val="#145627;"/>
  <p:tag name="KSO_WM_BEAUTIFY_FLAG" val="#wm#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29"/>
  <p:tag name="KSO_WM_TEMPLATE_THUMBS_INDEX" val="1、9"/>
</p:tagLst>
</file>

<file path=ppt/tags/tag2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2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2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2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2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2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2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2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2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2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2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2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2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2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2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2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2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2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2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3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3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3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3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3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3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3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3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4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4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5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5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5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6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36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6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7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7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3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84.xml><?xml version="1.0" encoding="utf-8"?>
<p:tagLst xmlns:p="http://schemas.openxmlformats.org/presentationml/2006/main">
  <p:tag name="ISLIDE.ICON" val="#145627;"/>
  <p:tag name="KSO_WM_BEAUTIFY_FLAG" val="#wm#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29"/>
  <p:tag name="KSO_WM_TEMPLATE_THUMBS_INDEX" val="1、9"/>
</p:tagLst>
</file>

<file path=ppt/tags/tag3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3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3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3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3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3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3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3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4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4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4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4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4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4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4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4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4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4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4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4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4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5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49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9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9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49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0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0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1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1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52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2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52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2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2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3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3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3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3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4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4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45.xml><?xml version="1.0" encoding="utf-8"?>
<p:tagLst xmlns:p="http://schemas.openxmlformats.org/presentationml/2006/main">
  <p:tag name="ISLIDE.ICON" val="#145627;"/>
  <p:tag name="KSO_WM_BEAUTIFY_FLAG" val="#wm#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29"/>
  <p:tag name="KSO_WM_TEMPLATE_THUMBS_INDEX" val="1、9"/>
</p:tagLst>
</file>

<file path=ppt/tags/tag5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5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5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5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5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5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4"/>
  <p:tag name="KSO_WM_UNIT_INDEX" val="14"/>
  <p:tag name="KSO_WM_UNIT_LAYERLEVEL" val="1"/>
  <p:tag name="KSO_WM_UNIT_TYPE" val="i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15"/>
  <p:tag name="KSO_WM_UNIT_INDEX" val="15"/>
  <p:tag name="KSO_WM_UNIT_LAYERLEVEL" val="1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*i*16"/>
  <p:tag name="KSO_WM_UNIT_INDEX" val="16"/>
  <p:tag name="KSO_WM_UNIT_LAYERLEVEL" val="1"/>
  <p:tag name="KSO_WM_UNIT_TYPE" val="i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7"/>
  <p:tag name="KSO_WM_UNIT_INDEX" val="17"/>
  <p:tag name="KSO_WM_UNIT_LAYERLEVEL" val="1"/>
  <p:tag name="KSO_WM_UNIT_TYPE" val="i"/>
</p:tagLst>
</file>

<file path=ppt/tags/tag5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WPS,a click to unlimited possibilities"/>
  <p:tag name="KSO_WM_UNIT_TYPE" val="b"/>
  <p:tag name="KSO_WM_UNIT_VALUE" val="17"/>
</p:tagLst>
</file>

<file path=ppt/tags/tag5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5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5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5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3"/>
  <p:tag name="KSO_WM_UNIT_INDEX" val="3"/>
  <p:tag name="KSO_WM_UNIT_LAYERLEVEL" val="1"/>
  <p:tag name="KSO_WM_UNIT_TYPE" val="i"/>
</p:tagLst>
</file>

<file path=ppt/tags/tag5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4"/>
  <p:tag name="KSO_WM_UNIT_INDEX" val="4"/>
  <p:tag name="KSO_WM_UNIT_LAYERLEVEL" val="1"/>
  <p:tag name="KSO_WM_UNIT_TYPE" val="i"/>
</p:tagLst>
</file>

<file path=ppt/tags/tag5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5"/>
  <p:tag name="KSO_WM_UNIT_INDEX" val="5"/>
  <p:tag name="KSO_WM_UNIT_LAYERLEVEL" val="1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6"/>
  <p:tag name="KSO_WM_UNIT_INDEX" val="6"/>
  <p:tag name="KSO_WM_UNIT_LAYERLEVEL" val="1"/>
  <p:tag name="KSO_WM_UNIT_TYPE" val="i"/>
</p:tagLst>
</file>

<file path=ppt/tags/tag5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7"/>
  <p:tag name="KSO_WM_UNIT_INDEX" val="7"/>
  <p:tag name="KSO_WM_UNIT_LAYERLEVEL" val="1"/>
  <p:tag name="KSO_WM_UNIT_TYPE" val="i"/>
</p:tagLst>
</file>

<file path=ppt/tags/tag5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8"/>
  <p:tag name="KSO_WM_UNIT_INDEX" val="8"/>
  <p:tag name="KSO_WM_UNIT_LAYERLEVEL" val="1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9"/>
  <p:tag name="KSO_WM_UNIT_INDEX" val="9"/>
  <p:tag name="KSO_WM_UNIT_LAYERLEVEL" val="1"/>
  <p:tag name="KSO_WM_UNIT_TYPE" val="i"/>
</p:tagLst>
</file>

<file path=ppt/tags/tag5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0"/>
  <p:tag name="KSO_WM_UNIT_INDEX" val="10"/>
  <p:tag name="KSO_WM_UNIT_LAYERLEVEL" val="1"/>
  <p:tag name="KSO_WM_UNIT_TYPE" val="i"/>
</p:tagLst>
</file>

<file path=ppt/tags/tag5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1"/>
  <p:tag name="KSO_WM_UNIT_INDEX" val="11"/>
  <p:tag name="KSO_WM_UNIT_LAYERLEVEL" val="1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2"/>
  <p:tag name="KSO_WM_UNIT_INDEX" val="12"/>
  <p:tag name="KSO_WM_UNIT_LAYERLEVEL" val="1"/>
  <p:tag name="KSO_WM_UNIT_TYPE" val="i"/>
</p:tagLst>
</file>

<file path=ppt/tags/tag5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3"/>
  <p:tag name="KSO_WM_UNIT_INDEX" val="13"/>
  <p:tag name="KSO_WM_UNIT_LAYERLEVEL" val="1"/>
  <p:tag name="KSO_WM_UNIT_TYPE" val="i"/>
</p:tagLst>
</file>

<file path=ppt/tags/tag5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588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PART ONE"/>
  <p:tag name="KSO_WM_UNIT_TYPE" val="e"/>
  <p:tag name="KSO_WM_UNIT_VALUE" val="6"/>
</p:tagLst>
</file>

<file path=ppt/tags/tag5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4"/>
  <p:tag name="KSO_WM_UNIT_INDEX" val="14"/>
  <p:tag name="KSO_WM_UNIT_LAYERLEVEL" val="1"/>
  <p:tag name="KSO_WM_UNIT_TYPE" val="i"/>
</p:tagLst>
</file>

<file path=ppt/tags/tag5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3*i*15"/>
  <p:tag name="KSO_WM_UNIT_INDEX" val="15"/>
  <p:tag name="KSO_WM_UNIT_LAYERLEVEL" val="1"/>
  <p:tag name="KSO_WM_UNIT_TYPE" val="i"/>
</p:tagLst>
</file>

<file path=ppt/tags/tag5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5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5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6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6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YPE" val="b"/>
  <p:tag name="KSO_WM_UNIT_VALUE" val="17"/>
</p:tagLst>
</file>

<file path=ppt/tags/tag6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6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6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6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6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6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6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4"/>
  <p:tag name="KSO_WM_UNIT_INDEX" val="14"/>
  <p:tag name="KSO_WM_UNIT_LAYERLEVEL" val="1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5"/>
  <p:tag name="KSO_WM_UNIT_INDEX" val="15"/>
  <p:tag name="KSO_WM_UNIT_LAYERLEVEL" val="1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6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YPE" val="f"/>
  <p:tag name="KSO_WM_UNIT_VALUE" val="60"/>
</p:tagLst>
</file>

<file path=ppt/tags/tag6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16"/>
  <p:tag name="KSO_WM_UNIT_INDEX" val="16"/>
  <p:tag name="KSO_WM_UNIT_LAYERLEVEL" val="1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_11*i*17"/>
  <p:tag name="KSO_WM_UNIT_INDEX" val="17"/>
  <p:tag name="KSO_WM_UNIT_LAYERLEVEL" val="1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6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657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58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59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6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661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62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63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6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6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6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68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69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7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7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7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6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6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75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76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7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7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7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6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6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2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3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6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6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697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98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699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0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0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7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7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6.xml><?xml version="1.0" encoding="utf-8"?>
<p:tagLst xmlns:p="http://schemas.openxmlformats.org/presentationml/2006/main">
  <p:tag name="ISLIDE.ICON" val="#145627;"/>
  <p:tag name="KSO_WM_BEAUTIFY_FLAG" val="#wm#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29"/>
  <p:tag name="KSO_WM_TEMPLATE_THUMBS_INDEX" val="1、9"/>
</p:tagLst>
</file>

<file path=ppt/tags/tag7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70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30888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709.xml><?xml version="1.0" encoding="utf-8"?>
<p:tagLst xmlns:p="http://schemas.openxmlformats.org/presentationml/2006/main">
  <p:tag name="ISLIDE.ICON" val="#145627;"/>
  <p:tag name="KSO_WM_BEAUTIFY_FLAG" val="#wm#"/>
  <p:tag name="KSO_WM_SLIDE_CONTENT_AREA" val="{&quot;left&quot;:&quot;69.4&quot;,&quot;top&quot;:&quot;150.25&quot;,&quot;width&quot;:&quot;618.75&quot;,&quot;height&quot;:&quot;239.5&quot;}"/>
  <p:tag name="KSO_WM_SLIDE_ID" val="custom2023088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  <p:tag name="KSO_WM_TEMPLATE_THUMBS_INDEX" val="1、9"/>
</p:tagLst>
</file>

<file path=ppt/tags/tag7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7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7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7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7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7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7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721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72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72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724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72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7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7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7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35"/>
  <p:tag name="KSO_WM_UNIT_TYPE" val="q_h_i"/>
  <p:tag name="KSO_WM_UNIT_USESOURCEFORMAT_APPLY" val="1"/>
</p:tagLst>
</file>

<file path=ppt/tags/tag7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TYPE" val="q_h_i"/>
  <p:tag name="KSO_WM_UNIT_USESOURCEFORMAT_APPLY" val="1"/>
</p:tagLst>
</file>

<file path=ppt/tags/tag7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TYPE" val="q_h_i"/>
  <p:tag name="KSO_WM_UNIT_USESOURCEFORMAT_APPLY" val="1"/>
</p:tagLst>
</file>

<file path=ppt/tags/tag7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TYPE" val="q_h_i"/>
  <p:tag name="KSO_WM_UNIT_USESOURCEFORMAT_APPLY" val="1"/>
</p:tagLst>
</file>

<file path=ppt/tags/tag7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TYPE" val="q_h_i"/>
  <p:tag name="KSO_WM_UNIT_USESOURCEFORMAT_APPLY" val="1"/>
</p:tagLst>
</file>

<file path=ppt/tags/tag7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7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7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7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8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7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169785_2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0"/>
  <p:tag name="KSO_WM_UNIT_TYPE" val="q_i"/>
  <p:tag name="KSO_WM_UNIT_USESOURCEFORMAT_APPLY" val="1"/>
</p:tagLst>
</file>

<file path=ppt/tags/tag74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69785_2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74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69785_2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74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69785_2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74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69785_2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74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74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74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74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74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4_1"/>
  <p:tag name="KSO_WM_UNIT_INDEX" val="1_4_1"/>
  <p:tag name="KSO_WM_UNIT_LAYERLEVEL" val="1_1_1"/>
  <p:tag name="KSO_WM_UNIT_TYPE" val="q_h_x"/>
  <p:tag name="KSO_WM_UNIT_USESOURCEFORMAT_APPLY" val="1"/>
  <p:tag name="KSO_WM_UNIT_VALUE" val="198*174"/>
</p:tagLst>
</file>

<file path=ppt/tags/tag74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3_1"/>
  <p:tag name="KSO_WM_UNIT_INDEX" val="1_3_1"/>
  <p:tag name="KSO_WM_UNIT_LAYERLEVEL" val="1_1_1"/>
  <p:tag name="KSO_WM_UNIT_TYPE" val="q_h_x"/>
  <p:tag name="KSO_WM_UNIT_USESOURCEFORMAT_APPLY" val="1"/>
  <p:tag name="KSO_WM_UNIT_VALUE" val="135*127"/>
</p:tagLst>
</file>

<file path=ppt/tags/tag75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2_1"/>
  <p:tag name="KSO_WM_UNIT_INDEX" val="1_2_1"/>
  <p:tag name="KSO_WM_UNIT_LAYERLEVEL" val="1_1_1"/>
  <p:tag name="KSO_WM_UNIT_TYPE" val="q_h_x"/>
  <p:tag name="KSO_WM_UNIT_USESOURCEFORMAT_APPLY" val="1"/>
  <p:tag name="KSO_WM_UNIT_VALUE" val="130*188"/>
</p:tagLst>
</file>

<file path=ppt/tags/tag75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h_x*1_1_1"/>
  <p:tag name="KSO_WM_UNIT_INDEX" val="1_1_1"/>
  <p:tag name="KSO_WM_UNIT_LAYERLEVEL" val="1_1_1"/>
  <p:tag name="KSO_WM_UNIT_TYPE" val="q_h_x"/>
  <p:tag name="KSO_WM_UNIT_USESOURCEFORMAT_APPLY" val="1"/>
  <p:tag name="KSO_WM_UNIT_VALUE" val="164*159"/>
</p:tagLst>
</file>

<file path=ppt/tags/tag75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169785"/>
  <p:tag name="KSO_WM_UNIT_COMPATIBLE" val="0"/>
  <p:tag name="KSO_WM_UNIT_DIAGRAM_ISNUMVISUAL" val="0"/>
  <p:tag name="KSO_WM_UNIT_DIAGRAM_ISREFERUNIT" val="0"/>
  <p:tag name="KSO_WM_UNIT_HIGHLIGHT" val="0"/>
  <p:tag name="KSO_WM_UNIT_ID" val="diagram20169785_2*q_x*1_1"/>
  <p:tag name="KSO_WM_UNIT_INDEX" val="1_1"/>
  <p:tag name="KSO_WM_UNIT_LAYERLEVEL" val="1_1"/>
  <p:tag name="KSO_WM_UNIT_TYPE" val="q_x"/>
  <p:tag name="KSO_WM_UNIT_USESOURCEFORMAT_APPLY" val="1"/>
  <p:tag name="KSO_WM_UNIT_VALUE" val="151*159"/>
</p:tagLst>
</file>

<file path=ppt/tags/tag7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5:22&quot;,&quot;maxSize&quot;:{&quot;size1&quot;:22.2},&quot;minSize&quot;:{&quot;size1&quot;:13.5},&quot;normalSize&quot;:{&quot;size1&quot;:13.5},&quot;subLayout&quot;:[{&quot;id&quot;:&quot;2023-09-02T09:55:22&quot;,&quot;margin&quot;:{&quot;bottom&quot;:0.025999998673796654,&quot;left&quot;:2.117000102996826,&quot;right&quot;:1.2699999809265137,&quot;top&quot;:0.4230000376701355},&quot;type&quot;:0},{&quot;id&quot;:&quot;2023-09-02T09:55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7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75_3*l_h_i*1_3_6"/>
  <p:tag name="KSO_WM_UNIT_INDEX" val="1_3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1"/>
</p:tagLst>
</file>

<file path=ppt/tags/tag7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7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75_3*l_h_i*1_4_6"/>
  <p:tag name="KSO_WM_UNIT_INDEX" val="1_4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1"/>
</p:tagLst>
</file>

<file path=ppt/tags/tag7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7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75_3*l_h_i*1_1_6"/>
  <p:tag name="KSO_WM_UNIT_INDEX" val="1_1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1"/>
</p:tagLst>
</file>

<file path=ppt/tags/tag7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</p:tagLst>
</file>

<file path=ppt/tags/tag7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75_3*l_h_i*1_2_6"/>
  <p:tag name="KSO_WM_UNIT_INDEX" val="1_2_6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7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75"/>
  <p:tag name="KSO_WM_UNIT_COMPATIBLE" val="0"/>
  <p:tag name="KSO_WM_UNIT_DIAGRAM_ISNUMVISUAL" val="0"/>
  <p:tag name="KSO_WM_UNIT_DIAGRAM_ISREFERUNIT" val="0"/>
  <p:tag name="KSO_WM_UNIT_HIGHLIGHT" val="0"/>
  <p:tag name="KSO_WM_UNIT_ID" val="diagram20205575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25"/>
  <p:tag name="KSO_WM_UNIT_TEXT_FILL_TYPE" val="1"/>
  <p:tag name="KSO_WM_UNIT_TYPE" val="l_h_i"/>
  <p:tag name="KSO_WM_UNIT_USESOURCEFORMAT_APPLY" val="1"/>
</p:tagLst>
</file>

<file path=ppt/tags/tag7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5:29&quot;,&quot;maxSize&quot;:{&quot;size1&quot;:22.2},&quot;minSize&quot;:{&quot;size1&quot;:13.5},&quot;normalSize&quot;:{&quot;size1&quot;:13.5},&quot;subLayout&quot;:[{&quot;id&quot;:&quot;2023-09-02T09:55:29&quot;,&quot;margin&quot;:{&quot;bottom&quot;:0.025999998673796654,&quot;left&quot;:2.117000102996826,&quot;right&quot;:1.2699999809265137,&quot;top&quot;:0.4230000376701355},&quot;type&quot;:0},{&quot;id&quot;:&quot;2023-09-02T09:55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8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87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88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89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90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91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92.xml><?xml version="1.0" encoding="utf-8"?>
<p:tagLst xmlns:p="http://schemas.openxmlformats.org/presentationml/2006/main">
  <p:tag name="KSO_WM_ASSEMBLE_CHIP_INDEX" val="f395060cadab4fcfb185681a54bb30ce"/>
  <p:tag name="KSO_WM_BEAUTIFY_FLAG" val="#wm#"/>
  <p:tag name="KSO_WM_CHIP_GROUPID" val="60b9e74765103b6cf1b28632"/>
  <p:tag name="KSO_WM_CHIP_XID" val="60b9e74765103b6cf1b28633"/>
  <p:tag name="KSO_WM_DIAGRAM_GROUP_CODE" val="l1-1"/>
  <p:tag name="KSO_WM_TAG_VERSION" val="1.0"/>
  <p:tag name="KSO_WM_TEMPLATE_CATEGORY" val="diagram"/>
  <p:tag name="KSO_WM_TEMPLATE_INDEX" val="20219226"/>
  <p:tag name="KSO_WM_UNIT_COMPATIBLE" val="0"/>
  <p:tag name="KSO_WM_UNIT_DIAGRAM_ISNUMVISUAL" val="0"/>
  <p:tag name="KSO_WM_UNIT_DIAGRAM_ISREFERUNIT" val="0"/>
  <p:tag name="KSO_WM_UNIT_HIGHLIGHT" val="0"/>
  <p:tag name="KSO_WM_UNIT_ID" val="diagram20219226_5*l_h_f*1_6_1"/>
  <p:tag name="KSO_WM_UNIT_INDEX" val="1_6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4"/>
</p:tagLst>
</file>

<file path=ppt/tags/tag79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5:37&quot;,&quot;maxSize&quot;:{&quot;size1&quot;:22.2},&quot;minSize&quot;:{&quot;size1&quot;:13.5},&quot;normalSize&quot;:{&quot;size1&quot;:13.5},&quot;subLayout&quot;:[{&quot;id&quot;:&quot;2023-09-02T09:55:37&quot;,&quot;margin&quot;:{&quot;bottom&quot;:0.025999998673796654,&quot;left&quot;:2.117000102996826,&quot;right&quot;:1.2699999809265137,&quot;top&quot;:0.4230000376701355},&quot;type&quot;:0},{&quot;id&quot;:&quot;2023-09-02T09:55:3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79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79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796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79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79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79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0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0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0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0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0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0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0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0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0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0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1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1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1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1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1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1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1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1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1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1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2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2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5_4"/>
  <p:tag name="KSO_WM_UNIT_INDEX" val="1_5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2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5_1"/>
  <p:tag name="KSO_WM_UNIT_INDEX" val="1_5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2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2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2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3"/>
  <p:tag name="KSO_WM_UNIT_INDEX" val="1_6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2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6_4"/>
  <p:tag name="KSO_WM_UNIT_INDEX" val="1_6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2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6_1"/>
  <p:tag name="KSO_WM_UNIT_INDEX" val="1_6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2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6_2"/>
  <p:tag name="KSO_WM_UNIT_INDEX" val="1_6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2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3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3"/>
  <p:tag name="KSO_WM_UNIT_INDEX" val="1_7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3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7_4"/>
  <p:tag name="KSO_WM_UNIT_INDEX" val="1_7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3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7_1"/>
  <p:tag name="KSO_WM_UNIT_INDEX" val="1_7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3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7_2"/>
  <p:tag name="KSO_WM_UNIT_INDEX" val="1_7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3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3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3"/>
  <p:tag name="KSO_WM_UNIT_INDEX" val="1_8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3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8_4"/>
  <p:tag name="KSO_WM_UNIT_INDEX" val="1_8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3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8_1"/>
  <p:tag name="KSO_WM_UNIT_INDEX" val="1_8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3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8_2"/>
  <p:tag name="KSO_WM_UNIT_INDEX" val="1_8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39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40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3"/>
  <p:tag name="KSO_WM_UNIT_INDEX" val="1_9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41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9_4"/>
  <p:tag name="KSO_WM_UNIT_INDEX" val="1_9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42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9_1"/>
  <p:tag name="KSO_WM_UNIT_INDEX" val="1_9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43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9_2"/>
  <p:tag name="KSO_WM_UNIT_INDEX" val="1_9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44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845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3"/>
  <p:tag name="KSO_WM_UNIT_INDEX" val="1_10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46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9*l_h_i*1_10_4"/>
  <p:tag name="KSO_WM_UNIT_INDEX" val="1_10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847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f*1_10_1"/>
  <p:tag name="KSO_WM_UNIT_INDEX" val="1_10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848.xml><?xml version="1.0" encoding="utf-8"?>
<p:tagLst xmlns:p="http://schemas.openxmlformats.org/presentationml/2006/main">
  <p:tag name="KSO_WM_ASSEMBLE_CHIP_INDEX" val="9618874becf34c8f9987b7eed8df7db1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9*l_h_i*1_10_2"/>
  <p:tag name="KSO_WM_UNIT_INDEX" val="1_10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8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5:49&quot;,&quot;maxSize&quot;:{&quot;size1&quot;:22.2},&quot;minSize&quot;:{&quot;size1&quot;:13.5},&quot;normalSize&quot;:{&quot;size1&quot;:13.5},&quot;subLayout&quot;:[{&quot;id&quot;:&quot;2023-09-02T09:55:49&quot;,&quot;margin&quot;:{&quot;bottom&quot;:0.025999998673796654,&quot;left&quot;:2.117000102996826,&quot;right&quot;:1.2699999809265137,&quot;top&quot;:0.4230000376701355},&quot;type&quot;:0},{&quot;id&quot;:&quot;2023-09-02T09:55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8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8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8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4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8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4*l_h_i*1_5_2"/>
  <p:tag name="KSO_WM_UNIT_INDEX" val="1_5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4*l_h_f*1_5_1"/>
  <p:tag name="KSO_WM_UNIT_INDEX" val="1_5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8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5:57&quot;,&quot;maxSize&quot;:{&quot;size1&quot;:22.2},&quot;minSize&quot;:{&quot;size1&quot;:13.5},&quot;normalSize&quot;:{&quot;size1&quot;:13.5},&quot;subLayout&quot;:[{&quot;id&quot;:&quot;2023-09-02T09:55:57&quot;,&quot;margin&quot;:{&quot;bottom&quot;:0.025999998673796654,&quot;left&quot;:2.117000102996826,&quot;right&quot;:1.2699999809265137,&quot;top&quot;:0.4230000376701355},&quot;type&quot;:0},{&quot;id&quot;:&quot;2023-09-02T09:55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05585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585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8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-0.25"/>
  <p:tag name="KSO_WM_UNIT_FILL_TYPE" val="1"/>
  <p:tag name="KSO_WM_UNIT_HIGHLIGHT" val="0"/>
  <p:tag name="KSO_WM_UNIT_ID" val="diagram20205585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585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8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-0.25"/>
  <p:tag name="KSO_WM_UNIT_FILL_TYPE" val="1"/>
  <p:tag name="KSO_WM_UNIT_HIGHLIGHT" val="0"/>
  <p:tag name="KSO_WM_UNIT_ID" val="diagram20205585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585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8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-0.25"/>
  <p:tag name="KSO_WM_UNIT_FILL_TYPE" val="1"/>
  <p:tag name="KSO_WM_UNIT_HIGHLIGHT" val="0"/>
  <p:tag name="KSO_WM_UNIT_ID" val="diagram20205585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585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5585"/>
  <p:tag name="KSO_WM_UNIT_COMPATIBLE" val="0"/>
  <p:tag name="KSO_WM_UNIT_DIAGRAM_ISNUMVISUAL" val="0"/>
  <p:tag name="KSO_WM_UNIT_DIAGRAM_ISREFERUNIT" val="0"/>
  <p:tag name="KSO_WM_UNIT_HIGHLIGHT" val="0"/>
  <p:tag name="KSO_WM_UNIT_ID" val="diagram20205585_3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8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07&quot;,&quot;maxSize&quot;:{&quot;size1&quot;:22.2},&quot;minSize&quot;:{&quot;size1&quot;:13.5},&quot;normalSize&quot;:{&quot;size1&quot;:13.5},&quot;subLayout&quot;:[{&quot;id&quot;:&quot;2023-09-02T09:56:07&quot;,&quot;margin&quot;:{&quot;bottom&quot;:0.025999998673796654,&quot;left&quot;:2.117000102996826,&quot;right&quot;:1.2699999809265137,&quot;top&quot;:0.4230000376701355},&quot;type&quot;:0},{&quot;id&quot;:&quot;2023-09-02T09:56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8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88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890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89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89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8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8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3"/>
  <p:tag name="KSO_WM_UNIT_INDEX" val="1_1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5"/>
  <p:tag name="KSO_WM_UNIT_INDEX" val="1_1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1_6"/>
  <p:tag name="KSO_WM_UNIT_INDEX" val="1_1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8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1_7"/>
  <p:tag name="KSO_WM_UNIT_INDEX" val="1_1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9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9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5"/>
  <p:tag name="KSO_WM_UNIT_INDEX" val="1_3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6"/>
  <p:tag name="KSO_WM_UNIT_INDEX" val="1_3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3_3"/>
  <p:tag name="KSO_WM_UNIT_INDEX" val="1_3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3_7"/>
  <p:tag name="KSO_WM_UNIT_INDEX" val="1_3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9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63"/>
</p:tagLst>
</file>

<file path=ppt/tags/tag9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5_6"/>
  <p:tag name="KSO_WM_UNIT_INDEX" val="1_5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5_7"/>
  <p:tag name="KSO_WM_UNIT_INDEX" val="1_5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5_1"/>
  <p:tag name="KSO_WM_UNIT_INDEX" val="1_5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9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9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4"/>
  <p:tag name="KSO_WM_UNIT_INDEX" val="1_2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5"/>
  <p:tag name="KSO_WM_UNIT_INDEX" val="1_2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2_6"/>
  <p:tag name="KSO_WM_UNIT_INDEX" val="1_2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2_7"/>
  <p:tag name="KSO_WM_UNIT_INDEX" val="1_2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9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3"/>
</p:tagLst>
</file>

<file path=ppt/tags/tag9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6"/>
  <p:tag name="KSO_WM_UNIT_INDEX" val="1_4_6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7"/>
  <p:tag name="KSO_WM_UNIT_INDEX" val="1_4_7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9375_4*l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9375_4*l_h_i*1_4_4"/>
  <p:tag name="KSO_WM_UNIT_INDEX" val="1_4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9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9375"/>
  <p:tag name="KSO_WM_UNIT_COMPATIBLE" val="0"/>
  <p:tag name="KSO_WM_UNIT_DIAGRAM_ISNUMVISUAL" val="0"/>
  <p:tag name="KSO_WM_UNIT_DIAGRAM_ISREFERUNIT" val="0"/>
  <p:tag name="KSO_WM_UNIT_HIGHLIGHT" val="0"/>
  <p:tag name="KSO_WM_UNIT_ID" val="diagram20209375_4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-0.25"/>
  <p:tag name="KSO_WM_UNIT_TEXT_FILL_TYPE" val="1"/>
  <p:tag name="KSO_WM_UNIT_TYPE" val="l_h_i"/>
  <p:tag name="KSO_WM_UNIT_USESOURCEFORMAT_APPLY" val="1"/>
</p:tagLst>
</file>

<file path=ppt/tags/tag93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14&quot;,&quot;maxSize&quot;:{&quot;size1&quot;:22.2},&quot;minSize&quot;:{&quot;size1&quot;:13.5},&quot;normalSize&quot;:{&quot;size1&quot;:13.5},&quot;subLayout&quot;:[{&quot;id&quot;:&quot;2023-09-02T09:56:14&quot;,&quot;margin&quot;:{&quot;bottom&quot;:0.025999998673796654,&quot;left&quot;:2.117000102996826,&quot;right&quot;:1.2699999809265137,&quot;top&quot;:0.4230000376701355},&quot;type&quot;:0},{&quot;id&quot;:&quot;2023-09-02T09:56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3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3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1"/>
  <p:tag name="KSO_WM_UNIT_INDEX" val="1_1"/>
  <p:tag name="KSO_WM_UNIT_LAYERLEVEL" val="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9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2"/>
  <p:tag name="KSO_WM_UNIT_INDEX" val="1_2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1"/>
</p:tagLst>
</file>

<file path=ppt/tags/tag9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1_1"/>
  <p:tag name="KSO_WM_UNIT_INDEX" val="1_1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2_1"/>
  <p:tag name="KSO_WM_UNIT_INDEX" val="1_2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3_1"/>
  <p:tag name="KSO_WM_UNIT_INDEX" val="1_3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4_1"/>
  <p:tag name="KSO_WM_UNIT_INDEX" val="1_4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5_1"/>
  <p:tag name="KSO_WM_UNIT_INDEX" val="1_5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h_f*1_6_1"/>
  <p:tag name="KSO_WM_UNIT_INDEX" val="1_6_1"/>
  <p:tag name="KSO_WM_UNIT_LAYERLEVEL" val="1_1_1"/>
  <p:tag name="KSO_WM_UNIT_NOCLEAR" val="0"/>
  <p:tag name="KSO_WM_UNIT_PRESET_TEXT" val="单击此处输入你的正文，文字是您思想的提炼，为了最终演示发布的良好效果，请尽量言简意赅的阐述观点；根据需要可酌情增减文字，以便观者可以准确理解您所传达的信息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405"/>
</p:tagLst>
</file>

<file path=ppt/tags/tag9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3"/>
  <p:tag name="KSO_WM_UNIT_INDEX" val="1_3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1"/>
</p:tagLst>
</file>

<file path=ppt/tags/tag9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4638"/>
  <p:tag name="KSO_WM_UNIT_COMPATIBLE" val="0"/>
  <p:tag name="KSO_WM_UNIT_DIAGRAM_ISNUMVISUAL" val="0"/>
  <p:tag name="KSO_WM_UNIT_DIAGRAM_ISREFERUNIT" val="0"/>
  <p:tag name="KSO_WM_UNIT_HIGHLIGHT" val="0"/>
  <p:tag name="KSO_WM_UNIT_ID" val="diagram20204638_5*l_i*1_4"/>
  <p:tag name="KSO_WM_UNIT_INDEX" val="1_4"/>
  <p:tag name="KSO_WM_UNIT_LAYERLEVEL" val="1_1"/>
  <p:tag name="KSO_WM_UNIT_LINE_FILL_TYPE" val="2"/>
  <p:tag name="KSO_WM_UNIT_LINE_FORE_SCHEMECOLOR_INDEX" val="5"/>
  <p:tag name="KSO_WM_UNIT_LINE_FORE_SCHEMECOLOR_INDEX_BRIGHTNESS" val="-0.5"/>
  <p:tag name="KSO_WM_UNIT_TYPE" val="l_i"/>
  <p:tag name="KSO_WM_UNIT_USESOURCEFORMAT_APPLY" val="1"/>
</p:tagLst>
</file>

<file path=ppt/tags/tag94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22&quot;,&quot;maxSize&quot;:{&quot;size1&quot;:22.2},&quot;minSize&quot;:{&quot;size1&quot;:13.5},&quot;normalSize&quot;:{&quot;size1&quot;:13.5},&quot;subLayout&quot;:[{&quot;id&quot;:&quot;2023-09-02T09:56:22&quot;,&quot;margin&quot;:{&quot;bottom&quot;:0.025999998673796654,&quot;left&quot;:2.117000102996826,&quot;right&quot;:1.2699999809265137,&quot;top&quot;:0.4230000376701355},&quot;type&quot;:0},{&quot;id&quot;:&quot;2023-09-02T09:56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4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9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9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9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75"/>
</p:tagLst>
</file>

<file path=ppt/tags/tag9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1"/>
  <p:tag name="KSO_WM_UNIT_INDEX" val="11"/>
  <p:tag name="KSO_WM_UNIT_LAYERLEVEL" val="1"/>
  <p:tag name="KSO_WM_UNIT_TYPE" val="i"/>
  <p:tag name="KSO_WM_UNIT_USESOURCEFORMAT_APPLY" val="1"/>
</p:tagLst>
</file>

<file path=ppt/tags/tag9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1_1"/>
  <p:tag name="KSO_WM_UNIT_INDEX" val="1_1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9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1_2"/>
  <p:tag name="KSO_WM_UNIT_INDEX" val="1_1_2"/>
  <p:tag name="KSO_WM_UNIT_LAYERLEVEL" val="1_1_1"/>
  <p:tag name="KSO_WM_UNIT_TYPE" val="l_h_i"/>
  <p:tag name="KSO_WM_UNIT_USESOURCEFORMAT_APPLY" val="1"/>
</p:tagLst>
</file>

<file path=ppt/tags/tag9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18"/>
  <p:tag name="KSO_WM_UNIT_INDEX" val="18"/>
  <p:tag name="KSO_WM_UNIT_LAYERLEVEL" val="1"/>
  <p:tag name="KSO_WM_UNIT_TYPE" val="i"/>
  <p:tag name="KSO_WM_UNIT_USESOURCEFORMAT_APPLY" val="1"/>
</p:tagLst>
</file>

<file path=ppt/tags/tag9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2_1"/>
  <p:tag name="KSO_WM_UNIT_INDEX" val="1_2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9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2_2"/>
  <p:tag name="KSO_WM_UNIT_INDEX" val="1_2_2"/>
  <p:tag name="KSO_WM_UNIT_LAYERLEVEL" val="1_1_1"/>
  <p:tag name="KSO_WM_UNIT_TYPE" val="l_h_i"/>
  <p:tag name="KSO_WM_UNIT_USESOURCEFORMAT_APPLY" val="1"/>
</p:tagLst>
</file>

<file path=ppt/tags/tag9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6"/>
  <p:tag name="KSO_WM_UNIT_INDEX" val="6"/>
  <p:tag name="KSO_WM_UNIT_LAYERLEVEL" val="1"/>
  <p:tag name="KSO_WM_UNIT_TYPE" val="i"/>
  <p:tag name="KSO_WM_UNIT_USESOURCEFORMAT_APPLY" val="1"/>
</p:tagLst>
</file>

<file path=ppt/tags/tag9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3_1"/>
  <p:tag name="KSO_WM_UNIT_INDEX" val="1_3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9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3_2"/>
  <p:tag name="KSO_WM_UNIT_INDEX" val="1_3_2"/>
  <p:tag name="KSO_WM_UNIT_LAYERLEVEL" val="1_1_1"/>
  <p:tag name="KSO_WM_UNIT_TYPE" val="l_h_i"/>
  <p:tag name="KSO_WM_UNIT_USESOURCEFORMAT_APPLY" val="1"/>
</p:tagLst>
</file>

<file path=ppt/tags/tag9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HIGHLIGHT" val="0"/>
  <p:tag name="KSO_WM_UNIT_ID" val="diagram20201453_3*i*5"/>
  <p:tag name="KSO_WM_UNIT_INDEX" val="5"/>
  <p:tag name="KSO_WM_UNIT_LAYERLEVEL" val="1"/>
  <p:tag name="KSO_WM_UNIT_TYPE" val="i"/>
  <p:tag name="KSO_WM_UNIT_USESOURCEFORMAT_APPLY" val="1"/>
</p:tagLst>
</file>

<file path=ppt/tags/tag9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1453_3*l_h_i*1_4_1"/>
  <p:tag name="KSO_WM_UNIT_INDEX" val="1_4_1"/>
  <p:tag name="KSO_WM_UNIT_LAYERLEVEL" val="1_1_1"/>
  <p:tag name="KSO_WM_UNIT_LINE_FILL_TYPE" val="2"/>
  <p:tag name="KSO_WM_UNIT_LINE_FORE_SCHEMECOLOR_INDEX" val="1"/>
  <p:tag name="KSO_WM_UNIT_LINE_FORE_SCHEMECOLOR_INDEX_BRIGHTNESS" val="0"/>
  <p:tag name="KSO_WM_UNIT_TYPE" val="l_h_i"/>
  <p:tag name="KSO_WM_UNIT_USESOURCEFORMAT_APPLY" val="1"/>
</p:tagLst>
</file>

<file path=ppt/tags/tag9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145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1453_3*l_h_i*1_4_2"/>
  <p:tag name="KSO_WM_UNIT_INDEX" val="1_4_2"/>
  <p:tag name="KSO_WM_UNIT_LAYERLEVEL" val="1_1_1"/>
  <p:tag name="KSO_WM_UNIT_TYPE" val="l_h_i"/>
  <p:tag name="KSO_WM_UNIT_USESOURCEFORMAT_APPLY" val="1"/>
</p:tagLst>
</file>

<file path=ppt/tags/tag9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28&quot;,&quot;maxSize&quot;:{&quot;size1&quot;:22.2},&quot;minSize&quot;:{&quot;size1&quot;:13.5},&quot;normalSize&quot;:{&quot;size1&quot;:13.5},&quot;subLayout&quot;:[{&quot;id&quot;:&quot;2023-09-02T09:56:28&quot;,&quot;margin&quot;:{&quot;bottom&quot;:0.025999998673796654,&quot;left&quot;:2.117000102996826,&quot;right&quot;:1.2699999809265137,&quot;top&quot;:0.4230000376701355},&quot;type&quot;:0},{&quot;id&quot;:&quot;2023-09-02T09:56:2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6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96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7*e*1"/>
  <p:tag name="KSO_WM_UNIT_INDEX" val="1"/>
  <p:tag name="KSO_WM_UNIT_LAYERLEVEL" val="1"/>
  <p:tag name="KSO_WM_UNIT_NOCLEAR" val="0"/>
  <p:tag name="KSO_WM_UNIT_PRESET_TEXT" val="PART ONE"/>
  <p:tag name="KSO_WM_UNIT_TEXT_FILL_FORE_SCHEMECOLOR_INDEX" val="15"/>
  <p:tag name="KSO_WM_UNIT_TEXT_FILL_FORE_SCHEMECOLOR_INDEX_BRIGHTNESS" val="-0.25"/>
  <p:tag name="KSO_WM_UNIT_TEXT_FILL_TYPE" val="1"/>
  <p:tag name="KSO_WM_UNIT_TYPE" val="e"/>
  <p:tag name="KSO_WM_UNIT_VALUE" val="6"/>
</p:tagLst>
</file>

<file path=ppt/tags/tag968.xml><?xml version="1.0" encoding="utf-8"?>
<p:tagLst xmlns:p="http://schemas.openxmlformats.org/presentationml/2006/main">
  <p:tag name="KSO_WM_BEAUTIFY_FLAG" val="#wm#"/>
  <p:tag name="KSO_WM_SLIDE_CONTENT_AREA" val="{&quot;left&quot;:&quot;72.4&quot;,&quot;top&quot;:&quot;179.65&quot;,&quot;width&quot;:&quot;618.75&quot;,&quot;height&quot;:&quot;243.85&quot;}"/>
  <p:tag name="KSO_WM_SLIDE_ID" val="custom20230888_7"/>
  <p:tag name="KSO_WM_SLIDE_INDEX" val="7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96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7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71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21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972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f*1_1_1"/>
  <p:tag name="KSO_WM_UNIT_INDEX" val="1_1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"/>
</p:tagLst>
</file>

<file path=ppt/tags/tag973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74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21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975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f*1_2_1"/>
  <p:tag name="KSO_WM_UNIT_INDEX" val="1_2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"/>
</p:tagLst>
</file>

<file path=ppt/tags/tag976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77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214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978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f*1_3_1"/>
  <p:tag name="KSO_WM_UNIT_INDEX" val="1_3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"/>
</p:tagLst>
</file>

<file path=ppt/tags/tag979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80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214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981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f*1_4_1"/>
  <p:tag name="KSO_WM_UNIT_INDEX" val="1_4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"/>
</p:tagLst>
</file>

<file path=ppt/tags/tag982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83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21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984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f*1_5_1"/>
  <p:tag name="KSO_WM_UNIT_INDEX" val="1_5_1"/>
  <p:tag name="KSO_WM_UNIT_LAYERLEVEL" val="1_1_1"/>
  <p:tag name="KSO_WM_UNIT_NOCLEAR" val="0"/>
  <p:tag name="KSO_WM_UNIT_PRESET_TEXT" val="输入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5"/>
</p:tagLst>
</file>

<file path=ppt/tags/tag985.xml><?xml version="1.0" encoding="utf-8"?>
<p:tagLst xmlns:p="http://schemas.openxmlformats.org/presentationml/2006/main">
  <p:tag name="KSO_WM_ASSEMBLE_CHIP_INDEX" val="23f7502ea1f14661995edf9e4cca1050"/>
  <p:tag name="KSO_WM_BEAUTIFY_FLAG" val="#wm#"/>
  <p:tag name="KSO_WM_CHIP_GROUPID" val="60b9dcfa65103b6cf1b285d2"/>
  <p:tag name="KSO_WM_CHIP_XID" val="60b9dcfa65103b6cf1b285d3"/>
  <p:tag name="KSO_WM_DIAGRAM_GROUP_CODE" val="l1-1"/>
  <p:tag name="KSO_WM_TAG_VERSION" val="1.0"/>
  <p:tag name="KSO_WM_TEMPLATE_CATEGORY" val="diagram"/>
  <p:tag name="KSO_WM_TEMPLATE_INDEX" val="20219214"/>
  <p:tag name="KSO_WM_UNIT_COMPATIBLE" val="0"/>
  <p:tag name="KSO_WM_UNIT_DIAGRAM_ISNUMVISUAL" val="0"/>
  <p:tag name="KSO_WM_UNIT_DIAGRAM_ISREFERUNIT" val="0"/>
  <p:tag name="KSO_WM_UNIT_HIGHLIGHT" val="0"/>
  <p:tag name="KSO_WM_UNIT_ID" val="diagram2021921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98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34&quot;,&quot;maxSize&quot;:{&quot;size1&quot;:22.2},&quot;minSize&quot;:{&quot;size1&quot;:13.5},&quot;normalSize&quot;:{&quot;size1&quot;:13.5},&quot;subLayout&quot;:[{&quot;id&quot;:&quot;2023-09-02T09:56:34&quot;,&quot;margin&quot;:{&quot;bottom&quot;:0.025999998673796654,&quot;left&quot;:2.117000102996826,&quot;right&quot;:1.2699999809265137,&quot;top&quot;:0.4230000376701355},&quot;type&quot;:0},{&quot;id&quot;:&quot;2023-09-02T09:56:3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9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9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98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99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99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99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1_1"/>
  <p:tag name="KSO_WM_UNIT_INDEX" val="1_1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99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99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99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99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99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2_1"/>
  <p:tag name="KSO_WM_UNIT_INDEX" val="1_2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99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999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1000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1001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1002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3_1"/>
  <p:tag name="KSO_WM_UNIT_INDEX" val="1_3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1003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00_3*m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1004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36"/>
</p:tagLst>
</file>

<file path=ppt/tags/tag1005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1006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2"/>
</p:tagLst>
</file>

<file path=ppt/tags/tag1007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HIGHLIGHT" val="0"/>
  <p:tag name="KSO_WM_UNIT_ID" val="diagram20219400_3*m_h_f*1_4_1"/>
  <p:tag name="KSO_WM_UNIT_INDEX" val="1_4_1"/>
  <p:tag name="KSO_WM_UNIT_LAYERLEVEL" val="1_1_1"/>
  <p:tag name="KSO_WM_UNIT_NOCLEAR" val="0"/>
  <p:tag name="KSO_WM_UNIT_PRESET_TEXT" val="添加文本具体内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108"/>
</p:tagLst>
</file>

<file path=ppt/tags/tag1008.xml><?xml version="1.0" encoding="utf-8"?>
<p:tagLst xmlns:p="http://schemas.openxmlformats.org/presentationml/2006/main">
  <p:tag name="KSO_WM_ASSEMBLE_CHIP_INDEX" val="9d9da658d2874678ace27538c9bb27d2"/>
  <p:tag name="KSO_WM_BEAUTIFY_FLAG" val="#wm#"/>
  <p:tag name="KSO_WM_CHIP_GROUPID" val="60bed5924737e0f4c1ebe8c5"/>
  <p:tag name="KSO_WM_CHIP_XID" val="60bed5924737e0f4c1ebe8c6"/>
  <p:tag name="KSO_WM_DIAGRAM_GROUP_CODE" val="m1-1"/>
  <p:tag name="KSO_WM_TAG_VERSION" val="1.0"/>
  <p:tag name="KSO_WM_TEMPLATE_CATEGORY" val="diagram"/>
  <p:tag name="KSO_WM_TEMPLATE_INDEX" val="2021940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400_3*m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  <p:tag name="KSO_WM_UNIT_VALUE" val="18"/>
</p:tagLst>
</file>

<file path=ppt/tags/tag100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40&quot;,&quot;maxSize&quot;:{&quot;size1&quot;:22.2},&quot;minSize&quot;:{&quot;size1&quot;:13.5},&quot;normalSize&quot;:{&quot;size1&quot;:13.5},&quot;subLayout&quot;:[{&quot;id&quot;:&quot;2023-09-02T09:56:40&quot;,&quot;margin&quot;:{&quot;bottom&quot;:0.025999998673796654,&quot;left&quot;:2.117000102996826,&quot;right&quot;:1.2699999809265137,&quot;top&quot;:0.4230000376701355},&quot;type&quot;:0},{&quot;id&quot;:&quot;2023-09-02T09:56:4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101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10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10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10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10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10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10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10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4_1"/>
  <p:tag name="KSO_WM_UNIT_INDEX" val="1_4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10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10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4*l_h_i*1_5_3"/>
  <p:tag name="KSO_WM_UNIT_INDEX" val="1_5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5_2"/>
  <p:tag name="KSO_WM_UNIT_INDEX" val="1_5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i*1_5_1"/>
  <p:tag name="KSO_WM_UNIT_INDEX" val="1_5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10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4*l_h_f*1_5_1"/>
  <p:tag name="KSO_WM_UNIT_INDEX" val="1_5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10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03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2T09:56:47&quot;,&quot;maxSize&quot;:{&quot;size1&quot;:22.2},&quot;minSize&quot;:{&quot;size1&quot;:13.5},&quot;normalSize&quot;:{&quot;size1&quot;:13.5},&quot;subLayout&quot;:[{&quot;id&quot;:&quot;2023-09-02T09:56:47&quot;,&quot;margin&quot;:{&quot;bottom&quot;:0.025999998673796654,&quot;left&quot;:2.117000102996826,&quot;right&quot;:1.2699999809265137,&quot;top&quot;:0.4230000376701355},&quot;type&quot;:0},{&quot;id&quot;:&quot;2023-09-02T09:56:4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10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8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8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039.xml><?xml version="1.0" encoding="utf-8"?>
<p:tagLst xmlns:p="http://schemas.openxmlformats.org/presentationml/2006/main">
  <p:tag name="KSO_WM_BEAUTIFY_FLAG" val="#wm#"/>
  <p:tag name="KSO_WM_SLIDE_CONTENT_AREA" val="{&quot;left&quot;:&quot;69.4&quot;,&quot;top&quot;:&quot;150.25&quot;,&quot;width&quot;:&quot;618.75&quot;,&quot;height&quot;:&quot;243.85&quot;}"/>
  <p:tag name="KSO_WM_SLIDE_ID" val="custom20230888_9"/>
  <p:tag name="KSO_WM_SLIDE_INDEX" val="9"/>
  <p:tag name="KSO_WM_SLIDE_ITEM_CNT" val="0"/>
  <p:tag name="KSO_WM_SLIDE_LAYOUT" val="a_f"/>
  <p:tag name="KSO_WM_SLIDE_LAYOUT_CNT" val="1_1"/>
  <p:tag name="KSO_WM_SLIDE_SUBTYPE" val="pureTxt"/>
  <p:tag name="KSO_WM_SLIDE_TYPE" val="endPage"/>
  <p:tag name="KSO_WM_TAG_VERSION" val="1.0"/>
  <p:tag name="KSO_WM_TEMPLATE_CATEGORY" val="custom"/>
  <p:tag name="KSO_WM_TEMPLATE_COLOR_TYPE" val="0"/>
  <p:tag name="KSO_WM_TEMPLATE_INDEX" val="20230888"/>
  <p:tag name="KSO_WM_TEMPLATE_MASTER_TYPE" val="1"/>
  <p:tag name="KSO_WM_TEMPLATE_SUBCATEGORY" val="0"/>
</p:tagLst>
</file>

<file path=ppt/tags/tag1040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1">
      <a:dk1>
        <a:srgbClr val="000000"/>
      </a:dk1>
      <a:lt1>
        <a:srgbClr val="FFFFFF"/>
      </a:lt1>
      <a:dk2>
        <a:srgbClr val="00BA8B"/>
      </a:dk2>
      <a:lt2>
        <a:srgbClr val="FFFFFF"/>
      </a:lt2>
      <a:accent1>
        <a:srgbClr val="00BA8B"/>
      </a:accent1>
      <a:accent2>
        <a:srgbClr val="009D6A"/>
      </a:accent2>
      <a:accent3>
        <a:srgbClr val="80EEAF"/>
      </a:accent3>
      <a:accent4>
        <a:srgbClr val="40EB89"/>
      </a:accent4>
      <a:accent5>
        <a:srgbClr val="FDD00E"/>
      </a:accent5>
      <a:accent6>
        <a:srgbClr val="FE9137"/>
      </a:accent6>
      <a:hlink>
        <a:srgbClr val="0563C1"/>
      </a:hlink>
      <a:folHlink>
        <a:srgbClr val="954F72"/>
      </a:folHlink>
    </a:clrScheme>
    <a:fontScheme name="自定义 12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1_Office 主题">
  <a:themeElements>
    <a:clrScheme name="自定义 11">
      <a:dk1>
        <a:srgbClr val="000000"/>
      </a:dk1>
      <a:lt1>
        <a:srgbClr val="FFFFFF"/>
      </a:lt1>
      <a:dk2>
        <a:srgbClr val="00BA8B"/>
      </a:dk2>
      <a:lt2>
        <a:srgbClr val="FFFFFF"/>
      </a:lt2>
      <a:accent1>
        <a:srgbClr val="00BA8B"/>
      </a:accent1>
      <a:accent2>
        <a:srgbClr val="009D6A"/>
      </a:accent2>
      <a:accent3>
        <a:srgbClr val="80EEAF"/>
      </a:accent3>
      <a:accent4>
        <a:srgbClr val="40EB89"/>
      </a:accent4>
      <a:accent5>
        <a:srgbClr val="FDD00E"/>
      </a:accent5>
      <a:accent6>
        <a:srgbClr val="FE9137"/>
      </a:accent6>
      <a:hlink>
        <a:srgbClr val="0563C1"/>
      </a:hlink>
      <a:folHlink>
        <a:srgbClr val="954F72"/>
      </a:folHlink>
    </a:clrScheme>
    <a:fontScheme name="自定义 12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2_Office 主题">
  <a:themeElements>
    <a:clrScheme name="自定义 11">
      <a:dk1>
        <a:srgbClr val="000000"/>
      </a:dk1>
      <a:lt1>
        <a:srgbClr val="FFFFFF"/>
      </a:lt1>
      <a:dk2>
        <a:srgbClr val="00BA8B"/>
      </a:dk2>
      <a:lt2>
        <a:srgbClr val="FFFFFF"/>
      </a:lt2>
      <a:accent1>
        <a:srgbClr val="00BA8B"/>
      </a:accent1>
      <a:accent2>
        <a:srgbClr val="009D6A"/>
      </a:accent2>
      <a:accent3>
        <a:srgbClr val="80EEAF"/>
      </a:accent3>
      <a:accent4>
        <a:srgbClr val="40EB89"/>
      </a:accent4>
      <a:accent5>
        <a:srgbClr val="FDD00E"/>
      </a:accent5>
      <a:accent6>
        <a:srgbClr val="FE9137"/>
      </a:accent6>
      <a:hlink>
        <a:srgbClr val="0563C1"/>
      </a:hlink>
      <a:folHlink>
        <a:srgbClr val="954F72"/>
      </a:folHlink>
    </a:clrScheme>
    <a:fontScheme name="自定义 12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3_Office 主题">
  <a:themeElements>
    <a:clrScheme name="自定义 11">
      <a:dk1>
        <a:srgbClr val="000000"/>
      </a:dk1>
      <a:lt1>
        <a:srgbClr val="FFFFFF"/>
      </a:lt1>
      <a:dk2>
        <a:srgbClr val="00BA8B"/>
      </a:dk2>
      <a:lt2>
        <a:srgbClr val="FFFFFF"/>
      </a:lt2>
      <a:accent1>
        <a:srgbClr val="00BA8B"/>
      </a:accent1>
      <a:accent2>
        <a:srgbClr val="009D6A"/>
      </a:accent2>
      <a:accent3>
        <a:srgbClr val="80EEAF"/>
      </a:accent3>
      <a:accent4>
        <a:srgbClr val="40EB89"/>
      </a:accent4>
      <a:accent5>
        <a:srgbClr val="FDD00E"/>
      </a:accent5>
      <a:accent6>
        <a:srgbClr val="FE9137"/>
      </a:accent6>
      <a:hlink>
        <a:srgbClr val="0563C1"/>
      </a:hlink>
      <a:folHlink>
        <a:srgbClr val="954F72"/>
      </a:folHlink>
    </a:clrScheme>
    <a:fontScheme name="自定义 125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131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气管插管病人护理学习</vt:lpstr>
      <vt:lpstr>Slide 2</vt:lpstr>
      <vt:lpstr>气管插管的重要性</vt:lpstr>
      <vt:lpstr>Slide 4</vt:lpstr>
      <vt:lpstr>Slide 5</vt:lpstr>
      <vt:lpstr>Slide 6</vt:lpstr>
      <vt:lpstr>气管插管的操作方法</vt:lpstr>
      <vt:lpstr>Slide 8</vt:lpstr>
      <vt:lpstr>Slide 9</vt:lpstr>
      <vt:lpstr>Slide 10</vt:lpstr>
      <vt:lpstr>气管插管的护理要点</vt:lpstr>
      <vt:lpstr>Slide 12</vt:lpstr>
      <vt:lpstr>Slide 13</vt:lpstr>
      <vt:lpstr>Slide 14</vt:lpstr>
      <vt:lpstr>气管插管的拔管方法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2023-09-03T13:08:10Z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240B21113E894D7EBEF636648443B9A5_11</vt:lpwstr>
  </property>
  <property fmtid="{D5CDD505-2E9C-101B-9397-08002B2CF9AE}" pid="3" name="KSOProductBuildVer">
    <vt:lpwstr>2052-12.1.0.15120</vt:lpwstr>
  </property>
</Properties>
</file>