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593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12" Type="http://schemas.openxmlformats.org/officeDocument/2006/relationships/tags" Target="../tags/tag72.xml" /><Relationship Id="rId13" Type="http://schemas.openxmlformats.org/officeDocument/2006/relationships/tags" Target="../tags/tag73.xml" /><Relationship Id="rId14" Type="http://schemas.openxmlformats.org/officeDocument/2006/relationships/tags" Target="../tags/tag74.xml" /><Relationship Id="rId15" Type="http://schemas.openxmlformats.org/officeDocument/2006/relationships/tags" Target="../tags/tag75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image" Target="../media/image2.png" /><Relationship Id="rId4" Type="http://schemas.openxmlformats.org/officeDocument/2006/relationships/tags" Target="../tags/tag64.xml" /><Relationship Id="rId5" Type="http://schemas.openxmlformats.org/officeDocument/2006/relationships/tags" Target="../tags/tag65.xml" /><Relationship Id="rId6" Type="http://schemas.openxmlformats.org/officeDocument/2006/relationships/tags" Target="../tags/tag66.xml" /><Relationship Id="rId7" Type="http://schemas.openxmlformats.org/officeDocument/2006/relationships/tags" Target="../tags/tag67.xml" /><Relationship Id="rId8" Type="http://schemas.openxmlformats.org/officeDocument/2006/relationships/tags" Target="../tags/tag68.xml" /><Relationship Id="rId9" Type="http://schemas.openxmlformats.org/officeDocument/2006/relationships/tags" Target="../tags/tag69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tags" Target="../tags/tag101.xml" /><Relationship Id="rId18" Type="http://schemas.openxmlformats.org/officeDocument/2006/relationships/slideMaster" Target="../slideMasters/slideMaster2.xml" /><Relationship Id="rId2" Type="http://schemas.openxmlformats.org/officeDocument/2006/relationships/tags" Target="../tags/tag87.xml" /><Relationship Id="rId3" Type="http://schemas.openxmlformats.org/officeDocument/2006/relationships/image" Target="../media/image5.png" /><Relationship Id="rId4" Type="http://schemas.openxmlformats.org/officeDocument/2006/relationships/tags" Target="../tags/tag88.xml" /><Relationship Id="rId5" Type="http://schemas.openxmlformats.org/officeDocument/2006/relationships/tags" Target="../tags/tag89.xml" /><Relationship Id="rId6" Type="http://schemas.openxmlformats.org/officeDocument/2006/relationships/tags" Target="../tags/tag90.xml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22.xml" /><Relationship Id="rId11" Type="http://schemas.openxmlformats.org/officeDocument/2006/relationships/tags" Target="../tags/tag123.xml" /><Relationship Id="rId12" Type="http://schemas.openxmlformats.org/officeDocument/2006/relationships/tags" Target="../tags/tag124.xml" /><Relationship Id="rId13" Type="http://schemas.openxmlformats.org/officeDocument/2006/relationships/tags" Target="../tags/tag125.xml" /><Relationship Id="rId14" Type="http://schemas.openxmlformats.org/officeDocument/2006/relationships/tags" Target="../tags/tag126.xml" /><Relationship Id="rId15" Type="http://schemas.openxmlformats.org/officeDocument/2006/relationships/tags" Target="../tags/tag127.xml" /><Relationship Id="rId16" Type="http://schemas.openxmlformats.org/officeDocument/2006/relationships/slideMaster" Target="../slideMasters/slideMaster2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tags" Target="../tags/tag117.xml" /><Relationship Id="rId6" Type="http://schemas.openxmlformats.org/officeDocument/2006/relationships/tags" Target="../tags/tag118.xml" /><Relationship Id="rId7" Type="http://schemas.openxmlformats.org/officeDocument/2006/relationships/tags" Target="../tags/tag119.xml" /><Relationship Id="rId8" Type="http://schemas.openxmlformats.org/officeDocument/2006/relationships/tags" Target="../tags/tag120.xml" /><Relationship Id="rId9" Type="http://schemas.openxmlformats.org/officeDocument/2006/relationships/tags" Target="../tags/tag12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10" Type="http://schemas.openxmlformats.org/officeDocument/2006/relationships/tags" Target="../tags/tag135.xml" /><Relationship Id="rId11" Type="http://schemas.openxmlformats.org/officeDocument/2006/relationships/tags" Target="../tags/tag136.xml" /><Relationship Id="rId12" Type="http://schemas.openxmlformats.org/officeDocument/2006/relationships/tags" Target="../tags/tag137.xml" /><Relationship Id="rId13" Type="http://schemas.openxmlformats.org/officeDocument/2006/relationships/tags" Target="../tags/tag138.xml" /><Relationship Id="rId14" Type="http://schemas.openxmlformats.org/officeDocument/2006/relationships/tags" Target="../tags/tag139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28.xml" /><Relationship Id="rId3" Type="http://schemas.openxmlformats.org/officeDocument/2006/relationships/image" Target="../media/image7.png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tags" Target="../tags/tag13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10" Type="http://schemas.openxmlformats.org/officeDocument/2006/relationships/tags" Target="../tags/tag148.xml" /><Relationship Id="rId11" Type="http://schemas.openxmlformats.org/officeDocument/2006/relationships/slideMaster" Target="../slideMasters/slideMaster2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image" Target="../media/image3.jpeg" /><Relationship Id="rId7" Type="http://schemas.openxmlformats.org/officeDocument/2006/relationships/tags" Target="../tags/tag145.xml" /><Relationship Id="rId8" Type="http://schemas.openxmlformats.org/officeDocument/2006/relationships/tags" Target="../tags/tag146.xml" /><Relationship Id="rId9" Type="http://schemas.openxmlformats.org/officeDocument/2006/relationships/tags" Target="../tags/tag147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9.xml" /><Relationship Id="rId2" Type="http://schemas.openxmlformats.org/officeDocument/2006/relationships/tags" Target="../tags/tag150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68.xml" /><Relationship Id="rId11" Type="http://schemas.openxmlformats.org/officeDocument/2006/relationships/tags" Target="../tags/tag169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60.xml" /><Relationship Id="rId3" Type="http://schemas.openxmlformats.org/officeDocument/2006/relationships/tags" Target="../tags/tag161.xml" /><Relationship Id="rId4" Type="http://schemas.openxmlformats.org/officeDocument/2006/relationships/tags" Target="../tags/tag162.xml" /><Relationship Id="rId5" Type="http://schemas.openxmlformats.org/officeDocument/2006/relationships/tags" Target="../tags/tag163.xml" /><Relationship Id="rId6" Type="http://schemas.openxmlformats.org/officeDocument/2006/relationships/tags" Target="../tags/tag164.xml" /><Relationship Id="rId7" Type="http://schemas.openxmlformats.org/officeDocument/2006/relationships/tags" Target="../tags/tag165.xml" /><Relationship Id="rId8" Type="http://schemas.openxmlformats.org/officeDocument/2006/relationships/tags" Target="../tags/tag166.xml" /><Relationship Id="rId9" Type="http://schemas.openxmlformats.org/officeDocument/2006/relationships/tags" Target="../tags/tag167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77.xml" /><Relationship Id="rId11" Type="http://schemas.openxmlformats.org/officeDocument/2006/relationships/tags" Target="../tags/tag178.xml" /><Relationship Id="rId12" Type="http://schemas.openxmlformats.org/officeDocument/2006/relationships/tags" Target="../tags/tag179.xml" /><Relationship Id="rId13" Type="http://schemas.openxmlformats.org/officeDocument/2006/relationships/tags" Target="../tags/tag180.xml" /><Relationship Id="rId14" Type="http://schemas.openxmlformats.org/officeDocument/2006/relationships/tags" Target="../tags/tag181.xml" /><Relationship Id="rId15" Type="http://schemas.openxmlformats.org/officeDocument/2006/relationships/slideMaster" Target="../slideMasters/slideMaster2.xml" /><Relationship Id="rId2" Type="http://schemas.openxmlformats.org/officeDocument/2006/relationships/tags" Target="../tags/tag170.xml" /><Relationship Id="rId3" Type="http://schemas.openxmlformats.org/officeDocument/2006/relationships/image" Target="../media/image2.png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tags" Target="../tags/tag175.xml" /><Relationship Id="rId9" Type="http://schemas.openxmlformats.org/officeDocument/2006/relationships/tags" Target="../tags/tag176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90.xml" /><Relationship Id="rId11" Type="http://schemas.openxmlformats.org/officeDocument/2006/relationships/tags" Target="../tags/tag191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8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5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9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tags" Target="../tags/tag225.xml" /><Relationship Id="rId8" Type="http://schemas.openxmlformats.org/officeDocument/2006/relationships/tags" Target="../tags/tag226.xml" /><Relationship Id="rId9" Type="http://schemas.openxmlformats.org/officeDocument/2006/relationships/tags" Target="../tags/tag227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8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" name="图片 18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5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2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1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>
            <a:avLst/>
          </a:prstGeom>
          <a:noFill/>
        </p:spPr>
        <p:txBody>
          <a:bodyPr wrap="square" lIns="71755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/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</a:pPr>
            <a:r>
              <a:rPr>
                <a:ln>
                  <a:noFill/>
                  <a:prstDash val="sysDot"/>
                </a:ln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9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  <p:pic>
        <p:nvPicPr>
          <p:cNvPr id="17" name="图形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>
            <a:avLst/>
          </a:prstGeom>
        </p:spPr>
      </p:pic>
      <p:sp>
        <p:nvSpPr>
          <p:cNvPr id="16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5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9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7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3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14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8" name="节编号"/>
          <p:cNvSpPr txBox="1"/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>
            <a:avLst/>
          </a:prstGeom>
          <a:noFill/>
        </p:spPr>
        <p:txBody>
          <a:bodyPr wrap="square" lIns="14414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3200" b="1" i="0" u="none" strike="noStrike" kern="1200" cap="all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/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>
            <a:avLst/>
          </a:prstGeom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>
            <a:avLst/>
          </a:prstGeom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b="1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1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正文"/>
          <p:cNvSpPr txBox="1"/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标题"/>
          <p:cNvSpPr txBox="1"/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7" name="正文"/>
          <p:cNvSpPr txBox="1"/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5" name="标题"/>
          <p:cNvSpPr txBox="1"/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10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11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12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背景图案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形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>
            <a:avLst/>
          </a:prstGeom>
        </p:spPr>
      </p:pic>
      <p:sp>
        <p:nvSpPr>
          <p:cNvPr id="2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5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6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txBody>
          <a:bodyPr rtlCol="0" anchor="ctr">
            <a:normAutofit/>
          </a:bodyPr>
          <a:lstStyle/>
          <a:p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6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7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57000">
                <a:schemeClr val="accent5">
                  <a:alpha val="25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28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5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副标题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3411855" cy="730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80000"/>
              </a:lnSpc>
              <a:buClrTx/>
              <a:buSzTx/>
              <a:buFontTx/>
              <a:buNone/>
              <a:defRPr kumimoji="0" lang="en-US" altLang="zh-CN" sz="40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4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5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正文"/>
          <p:cNvSpPr txBox="1"/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0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图片包含 游戏机, 食物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pic>
        <p:nvPicPr>
          <p:cNvPr id="12" name="图形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170" y="-78105"/>
            <a:ext cx="2477135" cy="4441190"/>
          </a:xfrm>
          <a:prstGeom prst="rect">
            <a:avLst/>
          </a:prstGeom>
        </p:spPr>
      </p:pic>
      <p:sp>
        <p:nvSpPr>
          <p:cNvPr id="11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34000">
                <a:schemeClr val="accent1"/>
              </a:gs>
              <a:gs pos="0">
                <a:schemeClr val="accent2">
                  <a:alpha val="30000"/>
                </a:schemeClr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blurRad="254000" algn="ctr" rotWithShape="0">
              <a:schemeClr val="accent5">
                <a:alpha val="100000"/>
              </a:schemeClr>
            </a:outerShdw>
          </a:effectLst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52000">
                <a:schemeClr val="accent2"/>
              </a:gs>
            </a:gsLst>
            <a:lin ang="5400000" scaled="1"/>
          </a:gradFill>
          <a:ln>
            <a:noFill/>
            <a:prstDash val="solid"/>
          </a:ln>
          <a:effectLst>
            <a:outerShdw blurRad="228600" algn="ctr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wrap="square" lIns="0" tIns="0" rIns="0" bIns="36195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3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34.xml" /><Relationship Id="rId21" Type="http://schemas.openxmlformats.org/officeDocument/2006/relationships/tags" Target="../tags/tag235.xml" /><Relationship Id="rId22" Type="http://schemas.openxmlformats.org/officeDocument/2006/relationships/tags" Target="../tags/tag236.xml" /><Relationship Id="rId23" Type="http://schemas.openxmlformats.org/officeDocument/2006/relationships/tags" Target="../tags/tag237.xml" /><Relationship Id="rId24" Type="http://schemas.openxmlformats.org/officeDocument/2006/relationships/tags" Target="../tags/tag238.xml" /><Relationship Id="rId25" Type="http://schemas.openxmlformats.org/officeDocument/2006/relationships/tags" Target="../tags/tag239.xml" /><Relationship Id="rId26" Type="http://schemas.openxmlformats.org/officeDocument/2006/relationships/tags" Target="../tags/tag240.xml" /><Relationship Id="rId27" Type="http://schemas.openxmlformats.org/officeDocument/2006/relationships/tags" Target="../tags/tag241.xml" /><Relationship Id="rId28" Type="http://schemas.openxmlformats.org/officeDocument/2006/relationships/tags" Target="../tags/tag242.xml" /><Relationship Id="rId29" Type="http://schemas.openxmlformats.org/officeDocument/2006/relationships/tags" Target="../tags/tag243.xml" /><Relationship Id="rId3" Type="http://schemas.openxmlformats.org/officeDocument/2006/relationships/slideLayout" Target="../slideLayouts/slideLayout14.xml" /><Relationship Id="rId30" Type="http://schemas.openxmlformats.org/officeDocument/2006/relationships/tags" Target="../tags/tag244.xml" /><Relationship Id="rId31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"/>
          <p:cNvSpPr txBox="1"/>
          <p:nvPr>
            <p:ph type="title" idx="2"/>
            <p:custDataLst>
              <p:tags r:id="rId21"/>
            </p:custDataLst>
          </p:nvPr>
        </p:nvSpPr>
        <p:spPr>
          <a:xfrm>
            <a:off x="608330" y="454660"/>
            <a:ext cx="10968990" cy="57023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grpSp>
        <p:nvGrpSpPr>
          <p:cNvPr id="9" name="组合 8"/>
          <p:cNvGrpSpPr/>
          <p:nvPr>
            <p:custDataLst>
              <p:tags r:id="rId22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7" name="任意多边形 2"/>
            <p:cNvSpPr/>
            <p:nvPr>
              <p:custDataLst>
                <p:tags r:id="rId23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24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2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2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MiSans Normal" panose="00000500000000000000" charset="-122"/>
              </a:endParaRPr>
            </a:p>
          </p:txBody>
        </p:sp>
      </p:grp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页脚占位符 1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KSO_TEMPLATE" hidden="1"/>
          <p:cNvSpPr/>
          <p:nvPr userDrawn="1"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45.xml" /><Relationship Id="rId4" Type="http://schemas.openxmlformats.org/officeDocument/2006/relationships/tags" Target="../tags/tag246.xml" /><Relationship Id="rId5" Type="http://schemas.openxmlformats.org/officeDocument/2006/relationships/tags" Target="../tags/tag24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4.xml" /><Relationship Id="rId11" Type="http://schemas.openxmlformats.org/officeDocument/2006/relationships/tags" Target="../tags/tag255.xml" /><Relationship Id="rId12" Type="http://schemas.openxmlformats.org/officeDocument/2006/relationships/tags" Target="../tags/tag256.xml" /><Relationship Id="rId13" Type="http://schemas.openxmlformats.org/officeDocument/2006/relationships/tags" Target="../tags/tag257.xml" /><Relationship Id="rId14" Type="http://schemas.openxmlformats.org/officeDocument/2006/relationships/tags" Target="../tags/tag258.xml" /><Relationship Id="rId15" Type="http://schemas.openxmlformats.org/officeDocument/2006/relationships/tags" Target="../tags/tag259.xml" /><Relationship Id="rId16" Type="http://schemas.openxmlformats.org/officeDocument/2006/relationships/tags" Target="../tags/tag260.xml" /><Relationship Id="rId17" Type="http://schemas.openxmlformats.org/officeDocument/2006/relationships/tags" Target="../tags/tag261.xml" /><Relationship Id="rId18" Type="http://schemas.openxmlformats.org/officeDocument/2006/relationships/tags" Target="../tags/tag262.xml" /><Relationship Id="rId19" Type="http://schemas.openxmlformats.org/officeDocument/2006/relationships/tags" Target="../tags/tag263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264.xml" /><Relationship Id="rId21" Type="http://schemas.openxmlformats.org/officeDocument/2006/relationships/tags" Target="../tags/tag265.xml" /><Relationship Id="rId3" Type="http://schemas.openxmlformats.org/officeDocument/2006/relationships/image" Target="../media/image3.jpeg" /><Relationship Id="rId4" Type="http://schemas.openxmlformats.org/officeDocument/2006/relationships/tags" Target="../tags/tag248.xml" /><Relationship Id="rId5" Type="http://schemas.openxmlformats.org/officeDocument/2006/relationships/tags" Target="../tags/tag249.xml" /><Relationship Id="rId6" Type="http://schemas.openxmlformats.org/officeDocument/2006/relationships/tags" Target="../tags/tag250.xml" /><Relationship Id="rId7" Type="http://schemas.openxmlformats.org/officeDocument/2006/relationships/tags" Target="../tags/tag251.xml" /><Relationship Id="rId8" Type="http://schemas.openxmlformats.org/officeDocument/2006/relationships/tags" Target="../tags/tag252.xml" /><Relationship Id="rId9" Type="http://schemas.openxmlformats.org/officeDocument/2006/relationships/tags" Target="../tags/tag25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66.xml" /><Relationship Id="rId3" Type="http://schemas.openxmlformats.org/officeDocument/2006/relationships/tags" Target="../tags/tag267.xml" /><Relationship Id="rId4" Type="http://schemas.openxmlformats.org/officeDocument/2006/relationships/tags" Target="../tags/tag26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image" Target="../media/image8.png" /><Relationship Id="rId16" Type="http://schemas.openxmlformats.org/officeDocument/2006/relationships/tags" Target="../tags/tag281.xml" /><Relationship Id="rId17" Type="http://schemas.openxmlformats.org/officeDocument/2006/relationships/tags" Target="../tags/tag282.xml" /><Relationship Id="rId18" Type="http://schemas.openxmlformats.org/officeDocument/2006/relationships/tags" Target="../tags/tag283.xml" /><Relationship Id="rId19" Type="http://schemas.openxmlformats.org/officeDocument/2006/relationships/tags" Target="../tags/tag284.xml" /><Relationship Id="rId2" Type="http://schemas.openxmlformats.org/officeDocument/2006/relationships/image" Target="../media/image3.jpeg" /><Relationship Id="rId20" Type="http://schemas.openxmlformats.org/officeDocument/2006/relationships/tags" Target="../tags/tag285.xml" /><Relationship Id="rId21" Type="http://schemas.openxmlformats.org/officeDocument/2006/relationships/image" Target="../media/image9.png" /><Relationship Id="rId22" Type="http://schemas.openxmlformats.org/officeDocument/2006/relationships/tags" Target="../tags/tag286.xml" /><Relationship Id="rId23" Type="http://schemas.openxmlformats.org/officeDocument/2006/relationships/tags" Target="../tags/tag287.xml" /><Relationship Id="rId24" Type="http://schemas.openxmlformats.org/officeDocument/2006/relationships/tags" Target="../tags/tag288.xml" /><Relationship Id="rId25" Type="http://schemas.openxmlformats.org/officeDocument/2006/relationships/tags" Target="../tags/tag289.xml" /><Relationship Id="rId26" Type="http://schemas.openxmlformats.org/officeDocument/2006/relationships/tags" Target="../tags/tag290.xml" /><Relationship Id="rId27" Type="http://schemas.openxmlformats.org/officeDocument/2006/relationships/image" Target="../media/image10.png" /><Relationship Id="rId28" Type="http://schemas.openxmlformats.org/officeDocument/2006/relationships/tags" Target="../tags/tag291.xml" /><Relationship Id="rId29" Type="http://schemas.openxmlformats.org/officeDocument/2006/relationships/tags" Target="../tags/tag292.xml" /><Relationship Id="rId3" Type="http://schemas.openxmlformats.org/officeDocument/2006/relationships/tags" Target="../tags/tag269.xml" /><Relationship Id="rId30" Type="http://schemas.openxmlformats.org/officeDocument/2006/relationships/tags" Target="../tags/tag293.xml" /><Relationship Id="rId31" Type="http://schemas.openxmlformats.org/officeDocument/2006/relationships/tags" Target="../tags/tag294.xml" /><Relationship Id="rId32" Type="http://schemas.openxmlformats.org/officeDocument/2006/relationships/tags" Target="../tags/tag295.xml" /><Relationship Id="rId33" Type="http://schemas.openxmlformats.org/officeDocument/2006/relationships/image" Target="../media/image11.png" /><Relationship Id="rId34" Type="http://schemas.openxmlformats.org/officeDocument/2006/relationships/tags" Target="../tags/tag296.xml" /><Relationship Id="rId35" Type="http://schemas.openxmlformats.org/officeDocument/2006/relationships/tags" Target="../tags/tag297.xml" /><Relationship Id="rId4" Type="http://schemas.openxmlformats.org/officeDocument/2006/relationships/tags" Target="../tags/tag270.xml" /><Relationship Id="rId5" Type="http://schemas.openxmlformats.org/officeDocument/2006/relationships/tags" Target="../tags/tag271.xml" /><Relationship Id="rId6" Type="http://schemas.openxmlformats.org/officeDocument/2006/relationships/tags" Target="../tags/tag272.xml" /><Relationship Id="rId7" Type="http://schemas.openxmlformats.org/officeDocument/2006/relationships/tags" Target="../tags/tag273.xml" /><Relationship Id="rId8" Type="http://schemas.openxmlformats.org/officeDocument/2006/relationships/tags" Target="../tags/tag274.xml" /><Relationship Id="rId9" Type="http://schemas.openxmlformats.org/officeDocument/2006/relationships/tags" Target="../tags/tag27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5.xml" /><Relationship Id="rId11" Type="http://schemas.openxmlformats.org/officeDocument/2006/relationships/tags" Target="../tags/tag306.xml" /><Relationship Id="rId12" Type="http://schemas.openxmlformats.org/officeDocument/2006/relationships/tags" Target="../tags/tag307.xml" /><Relationship Id="rId13" Type="http://schemas.openxmlformats.org/officeDocument/2006/relationships/tags" Target="../tags/tag308.xml" /><Relationship Id="rId14" Type="http://schemas.openxmlformats.org/officeDocument/2006/relationships/image" Target="../media/image12.png" /><Relationship Id="rId15" Type="http://schemas.openxmlformats.org/officeDocument/2006/relationships/tags" Target="../tags/tag309.xml" /><Relationship Id="rId16" Type="http://schemas.openxmlformats.org/officeDocument/2006/relationships/tags" Target="../tags/tag310.xml" /><Relationship Id="rId17" Type="http://schemas.openxmlformats.org/officeDocument/2006/relationships/tags" Target="../tags/tag311.xml" /><Relationship Id="rId18" Type="http://schemas.openxmlformats.org/officeDocument/2006/relationships/tags" Target="../tags/tag312.xml" /><Relationship Id="rId19" Type="http://schemas.openxmlformats.org/officeDocument/2006/relationships/image" Target="../media/image13.png" /><Relationship Id="rId2" Type="http://schemas.openxmlformats.org/officeDocument/2006/relationships/image" Target="../media/image3.jpeg" /><Relationship Id="rId20" Type="http://schemas.openxmlformats.org/officeDocument/2006/relationships/tags" Target="../tags/tag313.xml" /><Relationship Id="rId21" Type="http://schemas.openxmlformats.org/officeDocument/2006/relationships/tags" Target="../tags/tag314.xml" /><Relationship Id="rId22" Type="http://schemas.openxmlformats.org/officeDocument/2006/relationships/tags" Target="../tags/tag315.xml" /><Relationship Id="rId23" Type="http://schemas.openxmlformats.org/officeDocument/2006/relationships/tags" Target="../tags/tag316.xml" /><Relationship Id="rId24" Type="http://schemas.openxmlformats.org/officeDocument/2006/relationships/image" Target="../media/image14.png" /><Relationship Id="rId25" Type="http://schemas.openxmlformats.org/officeDocument/2006/relationships/tags" Target="../tags/tag317.xml" /><Relationship Id="rId26" Type="http://schemas.openxmlformats.org/officeDocument/2006/relationships/tags" Target="../tags/tag318.xml" /><Relationship Id="rId27" Type="http://schemas.openxmlformats.org/officeDocument/2006/relationships/tags" Target="../tags/tag319.xml" /><Relationship Id="rId28" Type="http://schemas.openxmlformats.org/officeDocument/2006/relationships/tags" Target="../tags/tag320.xml" /><Relationship Id="rId29" Type="http://schemas.openxmlformats.org/officeDocument/2006/relationships/image" Target="../media/image15.png" /><Relationship Id="rId3" Type="http://schemas.openxmlformats.org/officeDocument/2006/relationships/tags" Target="../tags/tag298.xml" /><Relationship Id="rId30" Type="http://schemas.openxmlformats.org/officeDocument/2006/relationships/tags" Target="../tags/tag321.xml" /><Relationship Id="rId31" Type="http://schemas.openxmlformats.org/officeDocument/2006/relationships/tags" Target="../tags/tag322.xml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tags" Target="../tags/tag301.xml" /><Relationship Id="rId7" Type="http://schemas.openxmlformats.org/officeDocument/2006/relationships/tags" Target="../tags/tag302.xml" /><Relationship Id="rId8" Type="http://schemas.openxmlformats.org/officeDocument/2006/relationships/tags" Target="../tags/tag303.xml" /><Relationship Id="rId9" Type="http://schemas.openxmlformats.org/officeDocument/2006/relationships/tags" Target="../tags/tag30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0.xml" /><Relationship Id="rId11" Type="http://schemas.openxmlformats.org/officeDocument/2006/relationships/tags" Target="../tags/tag331.xml" /><Relationship Id="rId12" Type="http://schemas.openxmlformats.org/officeDocument/2006/relationships/tags" Target="../tags/tag332.xml" /><Relationship Id="rId13" Type="http://schemas.openxmlformats.org/officeDocument/2006/relationships/tags" Target="../tags/tag333.xml" /><Relationship Id="rId14" Type="http://schemas.openxmlformats.org/officeDocument/2006/relationships/tags" Target="../tags/tag334.xml" /><Relationship Id="rId15" Type="http://schemas.openxmlformats.org/officeDocument/2006/relationships/tags" Target="../tags/tag335.xml" /><Relationship Id="rId16" Type="http://schemas.openxmlformats.org/officeDocument/2006/relationships/tags" Target="../tags/tag336.xml" /><Relationship Id="rId17" Type="http://schemas.openxmlformats.org/officeDocument/2006/relationships/tags" Target="../tags/tag337.xml" /><Relationship Id="rId18" Type="http://schemas.openxmlformats.org/officeDocument/2006/relationships/tags" Target="../tags/tag338.xml" /><Relationship Id="rId19" Type="http://schemas.openxmlformats.org/officeDocument/2006/relationships/tags" Target="../tags/tag339.xml" /><Relationship Id="rId2" Type="http://schemas.openxmlformats.org/officeDocument/2006/relationships/image" Target="../media/image3.jpeg" /><Relationship Id="rId3" Type="http://schemas.openxmlformats.org/officeDocument/2006/relationships/tags" Target="../tags/tag323.xml" /><Relationship Id="rId4" Type="http://schemas.openxmlformats.org/officeDocument/2006/relationships/tags" Target="../tags/tag324.xml" /><Relationship Id="rId5" Type="http://schemas.openxmlformats.org/officeDocument/2006/relationships/tags" Target="../tags/tag325.xml" /><Relationship Id="rId6" Type="http://schemas.openxmlformats.org/officeDocument/2006/relationships/tags" Target="../tags/tag326.xml" /><Relationship Id="rId7" Type="http://schemas.openxmlformats.org/officeDocument/2006/relationships/tags" Target="../tags/tag327.xml" /><Relationship Id="rId8" Type="http://schemas.openxmlformats.org/officeDocument/2006/relationships/tags" Target="../tags/tag328.xml" /><Relationship Id="rId9" Type="http://schemas.openxmlformats.org/officeDocument/2006/relationships/tags" Target="../tags/tag32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40.xml" /><Relationship Id="rId3" Type="http://schemas.openxmlformats.org/officeDocument/2006/relationships/tags" Target="../tags/tag341.xml" /><Relationship Id="rId4" Type="http://schemas.openxmlformats.org/officeDocument/2006/relationships/tags" Target="../tags/tag34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0.xml" /><Relationship Id="rId11" Type="http://schemas.openxmlformats.org/officeDocument/2006/relationships/tags" Target="../tags/tag351.xml" /><Relationship Id="rId12" Type="http://schemas.openxmlformats.org/officeDocument/2006/relationships/tags" Target="../tags/tag352.xml" /><Relationship Id="rId13" Type="http://schemas.openxmlformats.org/officeDocument/2006/relationships/tags" Target="../tags/tag353.xml" /><Relationship Id="rId14" Type="http://schemas.openxmlformats.org/officeDocument/2006/relationships/tags" Target="../tags/tag354.xml" /><Relationship Id="rId15" Type="http://schemas.openxmlformats.org/officeDocument/2006/relationships/tags" Target="../tags/tag355.xml" /><Relationship Id="rId16" Type="http://schemas.openxmlformats.org/officeDocument/2006/relationships/tags" Target="../tags/tag356.xml" /><Relationship Id="rId17" Type="http://schemas.openxmlformats.org/officeDocument/2006/relationships/tags" Target="../tags/tag357.xml" /><Relationship Id="rId18" Type="http://schemas.openxmlformats.org/officeDocument/2006/relationships/tags" Target="../tags/tag358.xml" /><Relationship Id="rId19" Type="http://schemas.openxmlformats.org/officeDocument/2006/relationships/tags" Target="../tags/tag359.xml" /><Relationship Id="rId2" Type="http://schemas.openxmlformats.org/officeDocument/2006/relationships/image" Target="../media/image3.jpeg" /><Relationship Id="rId20" Type="http://schemas.openxmlformats.org/officeDocument/2006/relationships/tags" Target="../tags/tag360.xml" /><Relationship Id="rId21" Type="http://schemas.openxmlformats.org/officeDocument/2006/relationships/tags" Target="../tags/tag361.xml" /><Relationship Id="rId22" Type="http://schemas.openxmlformats.org/officeDocument/2006/relationships/tags" Target="../tags/tag362.xml" /><Relationship Id="rId23" Type="http://schemas.openxmlformats.org/officeDocument/2006/relationships/tags" Target="../tags/tag363.xml" /><Relationship Id="rId24" Type="http://schemas.openxmlformats.org/officeDocument/2006/relationships/tags" Target="../tags/tag364.xml" /><Relationship Id="rId25" Type="http://schemas.openxmlformats.org/officeDocument/2006/relationships/tags" Target="../tags/tag365.xml" /><Relationship Id="rId26" Type="http://schemas.openxmlformats.org/officeDocument/2006/relationships/tags" Target="../tags/tag366.xml" /><Relationship Id="rId27" Type="http://schemas.openxmlformats.org/officeDocument/2006/relationships/tags" Target="../tags/tag367.xml" /><Relationship Id="rId28" Type="http://schemas.openxmlformats.org/officeDocument/2006/relationships/tags" Target="../tags/tag368.xml" /><Relationship Id="rId29" Type="http://schemas.openxmlformats.org/officeDocument/2006/relationships/tags" Target="../tags/tag369.xml" /><Relationship Id="rId3" Type="http://schemas.openxmlformats.org/officeDocument/2006/relationships/tags" Target="../tags/tag343.xml" /><Relationship Id="rId30" Type="http://schemas.openxmlformats.org/officeDocument/2006/relationships/tags" Target="../tags/tag370.xml" /><Relationship Id="rId4" Type="http://schemas.openxmlformats.org/officeDocument/2006/relationships/tags" Target="../tags/tag344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Relationship Id="rId9" Type="http://schemas.openxmlformats.org/officeDocument/2006/relationships/tags" Target="../tags/tag34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8.xml" /><Relationship Id="rId11" Type="http://schemas.openxmlformats.org/officeDocument/2006/relationships/tags" Target="../tags/tag379.xml" /><Relationship Id="rId12" Type="http://schemas.openxmlformats.org/officeDocument/2006/relationships/tags" Target="../tags/tag380.xml" /><Relationship Id="rId13" Type="http://schemas.openxmlformats.org/officeDocument/2006/relationships/tags" Target="../tags/tag381.xml" /><Relationship Id="rId14" Type="http://schemas.openxmlformats.org/officeDocument/2006/relationships/tags" Target="../tags/tag382.xml" /><Relationship Id="rId15" Type="http://schemas.openxmlformats.org/officeDocument/2006/relationships/tags" Target="../tags/tag383.xml" /><Relationship Id="rId16" Type="http://schemas.openxmlformats.org/officeDocument/2006/relationships/tags" Target="../tags/tag384.xml" /><Relationship Id="rId17" Type="http://schemas.openxmlformats.org/officeDocument/2006/relationships/tags" Target="../tags/tag385.xml" /><Relationship Id="rId18" Type="http://schemas.openxmlformats.org/officeDocument/2006/relationships/tags" Target="../tags/tag386.xml" /><Relationship Id="rId19" Type="http://schemas.openxmlformats.org/officeDocument/2006/relationships/tags" Target="../tags/tag387.xml" /><Relationship Id="rId2" Type="http://schemas.openxmlformats.org/officeDocument/2006/relationships/image" Target="../media/image3.jpeg" /><Relationship Id="rId20" Type="http://schemas.openxmlformats.org/officeDocument/2006/relationships/tags" Target="../tags/tag388.xml" /><Relationship Id="rId21" Type="http://schemas.openxmlformats.org/officeDocument/2006/relationships/tags" Target="../tags/tag389.xml" /><Relationship Id="rId22" Type="http://schemas.openxmlformats.org/officeDocument/2006/relationships/tags" Target="../tags/tag390.xml" /><Relationship Id="rId23" Type="http://schemas.openxmlformats.org/officeDocument/2006/relationships/tags" Target="../tags/tag391.xml" /><Relationship Id="rId24" Type="http://schemas.openxmlformats.org/officeDocument/2006/relationships/tags" Target="../tags/tag392.xml" /><Relationship Id="rId25" Type="http://schemas.openxmlformats.org/officeDocument/2006/relationships/tags" Target="../tags/tag393.xml" /><Relationship Id="rId26" Type="http://schemas.openxmlformats.org/officeDocument/2006/relationships/tags" Target="../tags/tag394.xml" /><Relationship Id="rId27" Type="http://schemas.openxmlformats.org/officeDocument/2006/relationships/tags" Target="../tags/tag395.xml" /><Relationship Id="rId28" Type="http://schemas.openxmlformats.org/officeDocument/2006/relationships/tags" Target="../tags/tag396.xml" /><Relationship Id="rId29" Type="http://schemas.openxmlformats.org/officeDocument/2006/relationships/tags" Target="../tags/tag397.xml" /><Relationship Id="rId3" Type="http://schemas.openxmlformats.org/officeDocument/2006/relationships/tags" Target="../tags/tag371.xml" /><Relationship Id="rId30" Type="http://schemas.openxmlformats.org/officeDocument/2006/relationships/tags" Target="../tags/tag398.xml" /><Relationship Id="rId31" Type="http://schemas.openxmlformats.org/officeDocument/2006/relationships/tags" Target="../tags/tag399.xml" /><Relationship Id="rId32" Type="http://schemas.openxmlformats.org/officeDocument/2006/relationships/tags" Target="../tags/tag400.xml" /><Relationship Id="rId33" Type="http://schemas.openxmlformats.org/officeDocument/2006/relationships/tags" Target="../tags/tag401.xml" /><Relationship Id="rId34" Type="http://schemas.openxmlformats.org/officeDocument/2006/relationships/tags" Target="../tags/tag402.xml" /><Relationship Id="rId35" Type="http://schemas.openxmlformats.org/officeDocument/2006/relationships/tags" Target="../tags/tag403.xml" /><Relationship Id="rId4" Type="http://schemas.openxmlformats.org/officeDocument/2006/relationships/tags" Target="../tags/tag372.xml" /><Relationship Id="rId5" Type="http://schemas.openxmlformats.org/officeDocument/2006/relationships/tags" Target="../tags/tag373.xml" /><Relationship Id="rId6" Type="http://schemas.openxmlformats.org/officeDocument/2006/relationships/tags" Target="../tags/tag374.xml" /><Relationship Id="rId7" Type="http://schemas.openxmlformats.org/officeDocument/2006/relationships/tags" Target="../tags/tag375.xml" /><Relationship Id="rId8" Type="http://schemas.openxmlformats.org/officeDocument/2006/relationships/tags" Target="../tags/tag376.xml" /><Relationship Id="rId9" Type="http://schemas.openxmlformats.org/officeDocument/2006/relationships/tags" Target="../tags/tag37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1.xml" /><Relationship Id="rId11" Type="http://schemas.openxmlformats.org/officeDocument/2006/relationships/tags" Target="../tags/tag412.xml" /><Relationship Id="rId12" Type="http://schemas.openxmlformats.org/officeDocument/2006/relationships/tags" Target="../tags/tag413.xml" /><Relationship Id="rId13" Type="http://schemas.openxmlformats.org/officeDocument/2006/relationships/tags" Target="../tags/tag414.xml" /><Relationship Id="rId14" Type="http://schemas.openxmlformats.org/officeDocument/2006/relationships/tags" Target="../tags/tag415.xml" /><Relationship Id="rId15" Type="http://schemas.openxmlformats.org/officeDocument/2006/relationships/tags" Target="../tags/tag416.xml" /><Relationship Id="rId16" Type="http://schemas.openxmlformats.org/officeDocument/2006/relationships/tags" Target="../tags/tag417.xml" /><Relationship Id="rId17" Type="http://schemas.openxmlformats.org/officeDocument/2006/relationships/tags" Target="../tags/tag418.xml" /><Relationship Id="rId18" Type="http://schemas.openxmlformats.org/officeDocument/2006/relationships/tags" Target="../tags/tag419.xml" /><Relationship Id="rId19" Type="http://schemas.openxmlformats.org/officeDocument/2006/relationships/tags" Target="../tags/tag420.xml" /><Relationship Id="rId2" Type="http://schemas.openxmlformats.org/officeDocument/2006/relationships/image" Target="../media/image3.jpeg" /><Relationship Id="rId20" Type="http://schemas.openxmlformats.org/officeDocument/2006/relationships/tags" Target="../tags/tag421.xml" /><Relationship Id="rId21" Type="http://schemas.openxmlformats.org/officeDocument/2006/relationships/tags" Target="../tags/tag422.xml" /><Relationship Id="rId22" Type="http://schemas.openxmlformats.org/officeDocument/2006/relationships/tags" Target="../tags/tag423.xml" /><Relationship Id="rId23" Type="http://schemas.openxmlformats.org/officeDocument/2006/relationships/tags" Target="../tags/tag424.xml" /><Relationship Id="rId24" Type="http://schemas.openxmlformats.org/officeDocument/2006/relationships/tags" Target="../tags/tag425.xml" /><Relationship Id="rId25" Type="http://schemas.openxmlformats.org/officeDocument/2006/relationships/tags" Target="../tags/tag426.xml" /><Relationship Id="rId26" Type="http://schemas.openxmlformats.org/officeDocument/2006/relationships/tags" Target="../tags/tag427.xml" /><Relationship Id="rId27" Type="http://schemas.openxmlformats.org/officeDocument/2006/relationships/tags" Target="../tags/tag428.xml" /><Relationship Id="rId28" Type="http://schemas.openxmlformats.org/officeDocument/2006/relationships/tags" Target="../tags/tag429.xml" /><Relationship Id="rId29" Type="http://schemas.openxmlformats.org/officeDocument/2006/relationships/tags" Target="../tags/tag430.xml" /><Relationship Id="rId3" Type="http://schemas.openxmlformats.org/officeDocument/2006/relationships/tags" Target="../tags/tag404.xml" /><Relationship Id="rId30" Type="http://schemas.openxmlformats.org/officeDocument/2006/relationships/tags" Target="../tags/tag431.xml" /><Relationship Id="rId31" Type="http://schemas.openxmlformats.org/officeDocument/2006/relationships/tags" Target="../tags/tag432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Relationship Id="rId7" Type="http://schemas.openxmlformats.org/officeDocument/2006/relationships/tags" Target="../tags/tag408.xml" /><Relationship Id="rId8" Type="http://schemas.openxmlformats.org/officeDocument/2006/relationships/tags" Target="../tags/tag409.xml" /><Relationship Id="rId9" Type="http://schemas.openxmlformats.org/officeDocument/2006/relationships/tags" Target="../tags/tag4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33.xml" /><Relationship Id="rId3" Type="http://schemas.openxmlformats.org/officeDocument/2006/relationships/tags" Target="../tags/tag434.xml" /><Relationship Id="rId4" Type="http://schemas.openxmlformats.org/officeDocument/2006/relationships/tags" Target="../tags/tag43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3.xml" /><Relationship Id="rId11" Type="http://schemas.openxmlformats.org/officeDocument/2006/relationships/tags" Target="../tags/tag444.xml" /><Relationship Id="rId12" Type="http://schemas.openxmlformats.org/officeDocument/2006/relationships/tags" Target="../tags/tag445.xml" /><Relationship Id="rId13" Type="http://schemas.openxmlformats.org/officeDocument/2006/relationships/tags" Target="../tags/tag446.xml" /><Relationship Id="rId14" Type="http://schemas.openxmlformats.org/officeDocument/2006/relationships/image" Target="../media/image12.png" /><Relationship Id="rId15" Type="http://schemas.openxmlformats.org/officeDocument/2006/relationships/tags" Target="../tags/tag447.xml" /><Relationship Id="rId16" Type="http://schemas.openxmlformats.org/officeDocument/2006/relationships/tags" Target="../tags/tag448.xml" /><Relationship Id="rId17" Type="http://schemas.openxmlformats.org/officeDocument/2006/relationships/tags" Target="../tags/tag449.xml" /><Relationship Id="rId18" Type="http://schemas.openxmlformats.org/officeDocument/2006/relationships/tags" Target="../tags/tag450.xml" /><Relationship Id="rId19" Type="http://schemas.openxmlformats.org/officeDocument/2006/relationships/image" Target="../media/image13.png" /><Relationship Id="rId2" Type="http://schemas.openxmlformats.org/officeDocument/2006/relationships/image" Target="../media/image3.jpeg" /><Relationship Id="rId20" Type="http://schemas.openxmlformats.org/officeDocument/2006/relationships/tags" Target="../tags/tag451.xml" /><Relationship Id="rId21" Type="http://schemas.openxmlformats.org/officeDocument/2006/relationships/tags" Target="../tags/tag452.xml" /><Relationship Id="rId22" Type="http://schemas.openxmlformats.org/officeDocument/2006/relationships/tags" Target="../tags/tag453.xml" /><Relationship Id="rId23" Type="http://schemas.openxmlformats.org/officeDocument/2006/relationships/tags" Target="../tags/tag454.xml" /><Relationship Id="rId24" Type="http://schemas.openxmlformats.org/officeDocument/2006/relationships/image" Target="../media/image14.png" /><Relationship Id="rId25" Type="http://schemas.openxmlformats.org/officeDocument/2006/relationships/tags" Target="../tags/tag455.xml" /><Relationship Id="rId26" Type="http://schemas.openxmlformats.org/officeDocument/2006/relationships/tags" Target="../tags/tag456.xml" /><Relationship Id="rId27" Type="http://schemas.openxmlformats.org/officeDocument/2006/relationships/tags" Target="../tags/tag457.xml" /><Relationship Id="rId28" Type="http://schemas.openxmlformats.org/officeDocument/2006/relationships/tags" Target="../tags/tag458.xml" /><Relationship Id="rId29" Type="http://schemas.openxmlformats.org/officeDocument/2006/relationships/image" Target="../media/image15.png" /><Relationship Id="rId3" Type="http://schemas.openxmlformats.org/officeDocument/2006/relationships/tags" Target="../tags/tag436.xml" /><Relationship Id="rId30" Type="http://schemas.openxmlformats.org/officeDocument/2006/relationships/tags" Target="../tags/tag459.xml" /><Relationship Id="rId31" Type="http://schemas.openxmlformats.org/officeDocument/2006/relationships/tags" Target="../tags/tag460.xml" /><Relationship Id="rId4" Type="http://schemas.openxmlformats.org/officeDocument/2006/relationships/tags" Target="../tags/tag437.xml" /><Relationship Id="rId5" Type="http://schemas.openxmlformats.org/officeDocument/2006/relationships/tags" Target="../tags/tag438.xml" /><Relationship Id="rId6" Type="http://schemas.openxmlformats.org/officeDocument/2006/relationships/tags" Target="../tags/tag439.xml" /><Relationship Id="rId7" Type="http://schemas.openxmlformats.org/officeDocument/2006/relationships/tags" Target="../tags/tag440.xml" /><Relationship Id="rId8" Type="http://schemas.openxmlformats.org/officeDocument/2006/relationships/tags" Target="../tags/tag441.xml" /><Relationship Id="rId9" Type="http://schemas.openxmlformats.org/officeDocument/2006/relationships/tags" Target="../tags/tag44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8.xml" /><Relationship Id="rId11" Type="http://schemas.openxmlformats.org/officeDocument/2006/relationships/tags" Target="../tags/tag469.xml" /><Relationship Id="rId12" Type="http://schemas.openxmlformats.org/officeDocument/2006/relationships/tags" Target="../tags/tag470.xml" /><Relationship Id="rId13" Type="http://schemas.openxmlformats.org/officeDocument/2006/relationships/tags" Target="../tags/tag471.xml" /><Relationship Id="rId14" Type="http://schemas.openxmlformats.org/officeDocument/2006/relationships/tags" Target="../tags/tag472.xml" /><Relationship Id="rId15" Type="http://schemas.openxmlformats.org/officeDocument/2006/relationships/tags" Target="../tags/tag473.xml" /><Relationship Id="rId16" Type="http://schemas.openxmlformats.org/officeDocument/2006/relationships/tags" Target="../tags/tag474.xml" /><Relationship Id="rId17" Type="http://schemas.openxmlformats.org/officeDocument/2006/relationships/tags" Target="../tags/tag475.xml" /><Relationship Id="rId18" Type="http://schemas.openxmlformats.org/officeDocument/2006/relationships/tags" Target="../tags/tag476.xml" /><Relationship Id="rId19" Type="http://schemas.openxmlformats.org/officeDocument/2006/relationships/tags" Target="../tags/tag477.xml" /><Relationship Id="rId2" Type="http://schemas.openxmlformats.org/officeDocument/2006/relationships/image" Target="../media/image3.jpeg" /><Relationship Id="rId20" Type="http://schemas.openxmlformats.org/officeDocument/2006/relationships/tags" Target="../tags/tag478.xml" /><Relationship Id="rId21" Type="http://schemas.openxmlformats.org/officeDocument/2006/relationships/tags" Target="../tags/tag479.xml" /><Relationship Id="rId22" Type="http://schemas.openxmlformats.org/officeDocument/2006/relationships/tags" Target="../tags/tag480.xml" /><Relationship Id="rId23" Type="http://schemas.openxmlformats.org/officeDocument/2006/relationships/tags" Target="../tags/tag481.xml" /><Relationship Id="rId24" Type="http://schemas.openxmlformats.org/officeDocument/2006/relationships/tags" Target="../tags/tag482.xml" /><Relationship Id="rId25" Type="http://schemas.openxmlformats.org/officeDocument/2006/relationships/tags" Target="../tags/tag483.xml" /><Relationship Id="rId26" Type="http://schemas.openxmlformats.org/officeDocument/2006/relationships/tags" Target="../tags/tag484.xml" /><Relationship Id="rId27" Type="http://schemas.openxmlformats.org/officeDocument/2006/relationships/tags" Target="../tags/tag485.xml" /><Relationship Id="rId3" Type="http://schemas.openxmlformats.org/officeDocument/2006/relationships/tags" Target="../tags/tag461.xml" /><Relationship Id="rId4" Type="http://schemas.openxmlformats.org/officeDocument/2006/relationships/tags" Target="../tags/tag462.xml" /><Relationship Id="rId5" Type="http://schemas.openxmlformats.org/officeDocument/2006/relationships/tags" Target="../tags/tag463.xml" /><Relationship Id="rId6" Type="http://schemas.openxmlformats.org/officeDocument/2006/relationships/tags" Target="../tags/tag464.xml" /><Relationship Id="rId7" Type="http://schemas.openxmlformats.org/officeDocument/2006/relationships/tags" Target="../tags/tag465.xml" /><Relationship Id="rId8" Type="http://schemas.openxmlformats.org/officeDocument/2006/relationships/tags" Target="../tags/tag466.xml" /><Relationship Id="rId9" Type="http://schemas.openxmlformats.org/officeDocument/2006/relationships/tags" Target="../tags/tag46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93.xml" /><Relationship Id="rId11" Type="http://schemas.openxmlformats.org/officeDocument/2006/relationships/tags" Target="../tags/tag494.xml" /><Relationship Id="rId12" Type="http://schemas.openxmlformats.org/officeDocument/2006/relationships/tags" Target="../tags/tag495.xml" /><Relationship Id="rId13" Type="http://schemas.openxmlformats.org/officeDocument/2006/relationships/tags" Target="../tags/tag496.xml" /><Relationship Id="rId14" Type="http://schemas.openxmlformats.org/officeDocument/2006/relationships/tags" Target="../tags/tag497.xml" /><Relationship Id="rId15" Type="http://schemas.openxmlformats.org/officeDocument/2006/relationships/tags" Target="../tags/tag498.xml" /><Relationship Id="rId16" Type="http://schemas.openxmlformats.org/officeDocument/2006/relationships/tags" Target="../tags/tag499.xml" /><Relationship Id="rId17" Type="http://schemas.openxmlformats.org/officeDocument/2006/relationships/tags" Target="../tags/tag500.xml" /><Relationship Id="rId18" Type="http://schemas.openxmlformats.org/officeDocument/2006/relationships/tags" Target="../tags/tag501.xml" /><Relationship Id="rId19" Type="http://schemas.openxmlformats.org/officeDocument/2006/relationships/tags" Target="../tags/tag502.xml" /><Relationship Id="rId2" Type="http://schemas.openxmlformats.org/officeDocument/2006/relationships/image" Target="../media/image3.jpeg" /><Relationship Id="rId20" Type="http://schemas.openxmlformats.org/officeDocument/2006/relationships/tags" Target="../tags/tag503.xml" /><Relationship Id="rId21" Type="http://schemas.openxmlformats.org/officeDocument/2006/relationships/tags" Target="../tags/tag504.xml" /><Relationship Id="rId22" Type="http://schemas.openxmlformats.org/officeDocument/2006/relationships/tags" Target="../tags/tag505.xml" /><Relationship Id="rId23" Type="http://schemas.openxmlformats.org/officeDocument/2006/relationships/tags" Target="../tags/tag506.xml" /><Relationship Id="rId24" Type="http://schemas.openxmlformats.org/officeDocument/2006/relationships/tags" Target="../tags/tag507.xml" /><Relationship Id="rId25" Type="http://schemas.openxmlformats.org/officeDocument/2006/relationships/tags" Target="../tags/tag508.xml" /><Relationship Id="rId26" Type="http://schemas.openxmlformats.org/officeDocument/2006/relationships/tags" Target="../tags/tag509.xml" /><Relationship Id="rId27" Type="http://schemas.openxmlformats.org/officeDocument/2006/relationships/tags" Target="../tags/tag510.xml" /><Relationship Id="rId28" Type="http://schemas.openxmlformats.org/officeDocument/2006/relationships/tags" Target="../tags/tag511.xml" /><Relationship Id="rId29" Type="http://schemas.openxmlformats.org/officeDocument/2006/relationships/tags" Target="../tags/tag512.xml" /><Relationship Id="rId3" Type="http://schemas.openxmlformats.org/officeDocument/2006/relationships/tags" Target="../tags/tag486.xml" /><Relationship Id="rId30" Type="http://schemas.openxmlformats.org/officeDocument/2006/relationships/tags" Target="../tags/tag513.xml" /><Relationship Id="rId31" Type="http://schemas.openxmlformats.org/officeDocument/2006/relationships/tags" Target="../tags/tag514.xml" /><Relationship Id="rId4" Type="http://schemas.openxmlformats.org/officeDocument/2006/relationships/tags" Target="../tags/tag487.xml" /><Relationship Id="rId5" Type="http://schemas.openxmlformats.org/officeDocument/2006/relationships/tags" Target="../tags/tag488.xml" /><Relationship Id="rId6" Type="http://schemas.openxmlformats.org/officeDocument/2006/relationships/tags" Target="../tags/tag489.xml" /><Relationship Id="rId7" Type="http://schemas.openxmlformats.org/officeDocument/2006/relationships/tags" Target="../tags/tag490.xml" /><Relationship Id="rId8" Type="http://schemas.openxmlformats.org/officeDocument/2006/relationships/tags" Target="../tags/tag491.xml" /><Relationship Id="rId9" Type="http://schemas.openxmlformats.org/officeDocument/2006/relationships/tags" Target="../tags/tag49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515.xml" /><Relationship Id="rId3" Type="http://schemas.openxmlformats.org/officeDocument/2006/relationships/tags" Target="../tags/tag516.xml" /><Relationship Id="rId4" Type="http://schemas.openxmlformats.org/officeDocument/2006/relationships/tags" Target="../tags/tag5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25.xml" /><Relationship Id="rId11" Type="http://schemas.openxmlformats.org/officeDocument/2006/relationships/tags" Target="../tags/tag526.xml" /><Relationship Id="rId12" Type="http://schemas.openxmlformats.org/officeDocument/2006/relationships/tags" Target="../tags/tag527.xml" /><Relationship Id="rId13" Type="http://schemas.openxmlformats.org/officeDocument/2006/relationships/tags" Target="../tags/tag528.xml" /><Relationship Id="rId14" Type="http://schemas.openxmlformats.org/officeDocument/2006/relationships/tags" Target="../tags/tag529.xml" /><Relationship Id="rId15" Type="http://schemas.openxmlformats.org/officeDocument/2006/relationships/tags" Target="../tags/tag530.xml" /><Relationship Id="rId16" Type="http://schemas.openxmlformats.org/officeDocument/2006/relationships/tags" Target="../tags/tag531.xml" /><Relationship Id="rId17" Type="http://schemas.openxmlformats.org/officeDocument/2006/relationships/tags" Target="../tags/tag532.xml" /><Relationship Id="rId18" Type="http://schemas.openxmlformats.org/officeDocument/2006/relationships/tags" Target="../tags/tag533.xml" /><Relationship Id="rId19" Type="http://schemas.openxmlformats.org/officeDocument/2006/relationships/tags" Target="../tags/tag534.xml" /><Relationship Id="rId2" Type="http://schemas.openxmlformats.org/officeDocument/2006/relationships/image" Target="../media/image3.jpeg" /><Relationship Id="rId20" Type="http://schemas.openxmlformats.org/officeDocument/2006/relationships/tags" Target="../tags/tag535.xml" /><Relationship Id="rId21" Type="http://schemas.openxmlformats.org/officeDocument/2006/relationships/tags" Target="../tags/tag536.xml" /><Relationship Id="rId22" Type="http://schemas.openxmlformats.org/officeDocument/2006/relationships/tags" Target="../tags/tag537.xml" /><Relationship Id="rId23" Type="http://schemas.openxmlformats.org/officeDocument/2006/relationships/tags" Target="../tags/tag538.xml" /><Relationship Id="rId24" Type="http://schemas.openxmlformats.org/officeDocument/2006/relationships/tags" Target="../tags/tag539.xml" /><Relationship Id="rId25" Type="http://schemas.openxmlformats.org/officeDocument/2006/relationships/tags" Target="../tags/tag540.xml" /><Relationship Id="rId26" Type="http://schemas.openxmlformats.org/officeDocument/2006/relationships/tags" Target="../tags/tag541.xml" /><Relationship Id="rId27" Type="http://schemas.openxmlformats.org/officeDocument/2006/relationships/tags" Target="../tags/tag542.xml" /><Relationship Id="rId3" Type="http://schemas.openxmlformats.org/officeDocument/2006/relationships/tags" Target="../tags/tag518.xml" /><Relationship Id="rId4" Type="http://schemas.openxmlformats.org/officeDocument/2006/relationships/tags" Target="../tags/tag519.xml" /><Relationship Id="rId5" Type="http://schemas.openxmlformats.org/officeDocument/2006/relationships/tags" Target="../tags/tag520.xml" /><Relationship Id="rId6" Type="http://schemas.openxmlformats.org/officeDocument/2006/relationships/tags" Target="../tags/tag521.xml" /><Relationship Id="rId7" Type="http://schemas.openxmlformats.org/officeDocument/2006/relationships/tags" Target="../tags/tag522.xml" /><Relationship Id="rId8" Type="http://schemas.openxmlformats.org/officeDocument/2006/relationships/tags" Target="../tags/tag523.xml" /><Relationship Id="rId9" Type="http://schemas.openxmlformats.org/officeDocument/2006/relationships/tags" Target="../tags/tag52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50.xml" /><Relationship Id="rId11" Type="http://schemas.openxmlformats.org/officeDocument/2006/relationships/tags" Target="../tags/tag551.xml" /><Relationship Id="rId12" Type="http://schemas.openxmlformats.org/officeDocument/2006/relationships/tags" Target="../tags/tag552.xml" /><Relationship Id="rId13" Type="http://schemas.openxmlformats.org/officeDocument/2006/relationships/tags" Target="../tags/tag553.xml" /><Relationship Id="rId14" Type="http://schemas.openxmlformats.org/officeDocument/2006/relationships/tags" Target="../tags/tag554.xml" /><Relationship Id="rId15" Type="http://schemas.openxmlformats.org/officeDocument/2006/relationships/tags" Target="../tags/tag555.xml" /><Relationship Id="rId16" Type="http://schemas.openxmlformats.org/officeDocument/2006/relationships/tags" Target="../tags/tag556.xml" /><Relationship Id="rId17" Type="http://schemas.openxmlformats.org/officeDocument/2006/relationships/tags" Target="../tags/tag557.xml" /><Relationship Id="rId18" Type="http://schemas.openxmlformats.org/officeDocument/2006/relationships/tags" Target="../tags/tag558.xml" /><Relationship Id="rId19" Type="http://schemas.openxmlformats.org/officeDocument/2006/relationships/tags" Target="../tags/tag559.xml" /><Relationship Id="rId2" Type="http://schemas.openxmlformats.org/officeDocument/2006/relationships/image" Target="../media/image3.jpeg" /><Relationship Id="rId20" Type="http://schemas.openxmlformats.org/officeDocument/2006/relationships/tags" Target="../tags/tag560.xml" /><Relationship Id="rId21" Type="http://schemas.openxmlformats.org/officeDocument/2006/relationships/tags" Target="../tags/tag561.xml" /><Relationship Id="rId22" Type="http://schemas.openxmlformats.org/officeDocument/2006/relationships/tags" Target="../tags/tag562.xml" /><Relationship Id="rId23" Type="http://schemas.openxmlformats.org/officeDocument/2006/relationships/tags" Target="../tags/tag563.xml" /><Relationship Id="rId24" Type="http://schemas.openxmlformats.org/officeDocument/2006/relationships/tags" Target="../tags/tag564.xml" /><Relationship Id="rId25" Type="http://schemas.openxmlformats.org/officeDocument/2006/relationships/tags" Target="../tags/tag565.xml" /><Relationship Id="rId26" Type="http://schemas.openxmlformats.org/officeDocument/2006/relationships/tags" Target="../tags/tag566.xml" /><Relationship Id="rId27" Type="http://schemas.openxmlformats.org/officeDocument/2006/relationships/tags" Target="../tags/tag567.xml" /><Relationship Id="rId28" Type="http://schemas.openxmlformats.org/officeDocument/2006/relationships/tags" Target="../tags/tag568.xml" /><Relationship Id="rId29" Type="http://schemas.openxmlformats.org/officeDocument/2006/relationships/tags" Target="../tags/tag569.xml" /><Relationship Id="rId3" Type="http://schemas.openxmlformats.org/officeDocument/2006/relationships/tags" Target="../tags/tag543.xml" /><Relationship Id="rId30" Type="http://schemas.openxmlformats.org/officeDocument/2006/relationships/tags" Target="../tags/tag570.xml" /><Relationship Id="rId31" Type="http://schemas.openxmlformats.org/officeDocument/2006/relationships/tags" Target="../tags/tag571.xml" /><Relationship Id="rId4" Type="http://schemas.openxmlformats.org/officeDocument/2006/relationships/tags" Target="../tags/tag544.xml" /><Relationship Id="rId5" Type="http://schemas.openxmlformats.org/officeDocument/2006/relationships/tags" Target="../tags/tag545.xml" /><Relationship Id="rId6" Type="http://schemas.openxmlformats.org/officeDocument/2006/relationships/tags" Target="../tags/tag546.xml" /><Relationship Id="rId7" Type="http://schemas.openxmlformats.org/officeDocument/2006/relationships/tags" Target="../tags/tag547.xml" /><Relationship Id="rId8" Type="http://schemas.openxmlformats.org/officeDocument/2006/relationships/tags" Target="../tags/tag548.xml" /><Relationship Id="rId9" Type="http://schemas.openxmlformats.org/officeDocument/2006/relationships/tags" Target="../tags/tag54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79.xml" /><Relationship Id="rId11" Type="http://schemas.openxmlformats.org/officeDocument/2006/relationships/tags" Target="../tags/tag580.xml" /><Relationship Id="rId12" Type="http://schemas.openxmlformats.org/officeDocument/2006/relationships/tags" Target="../tags/tag581.xml" /><Relationship Id="rId13" Type="http://schemas.openxmlformats.org/officeDocument/2006/relationships/tags" Target="../tags/tag582.xml" /><Relationship Id="rId14" Type="http://schemas.openxmlformats.org/officeDocument/2006/relationships/tags" Target="../tags/tag583.xml" /><Relationship Id="rId15" Type="http://schemas.openxmlformats.org/officeDocument/2006/relationships/tags" Target="../tags/tag584.xml" /><Relationship Id="rId16" Type="http://schemas.openxmlformats.org/officeDocument/2006/relationships/tags" Target="../tags/tag585.xml" /><Relationship Id="rId17" Type="http://schemas.openxmlformats.org/officeDocument/2006/relationships/tags" Target="../tags/tag586.xml" /><Relationship Id="rId18" Type="http://schemas.openxmlformats.org/officeDocument/2006/relationships/tags" Target="../tags/tag587.xml" /><Relationship Id="rId19" Type="http://schemas.openxmlformats.org/officeDocument/2006/relationships/tags" Target="../tags/tag588.xml" /><Relationship Id="rId2" Type="http://schemas.openxmlformats.org/officeDocument/2006/relationships/image" Target="../media/image3.jpeg" /><Relationship Id="rId20" Type="http://schemas.openxmlformats.org/officeDocument/2006/relationships/tags" Target="../tags/tag589.xml" /><Relationship Id="rId21" Type="http://schemas.openxmlformats.org/officeDocument/2006/relationships/tags" Target="../tags/tag590.xml" /><Relationship Id="rId3" Type="http://schemas.openxmlformats.org/officeDocument/2006/relationships/tags" Target="../tags/tag572.xml" /><Relationship Id="rId4" Type="http://schemas.openxmlformats.org/officeDocument/2006/relationships/tags" Target="../tags/tag573.xml" /><Relationship Id="rId5" Type="http://schemas.openxmlformats.org/officeDocument/2006/relationships/tags" Target="../tags/tag574.xml" /><Relationship Id="rId6" Type="http://schemas.openxmlformats.org/officeDocument/2006/relationships/tags" Target="../tags/tag575.xml" /><Relationship Id="rId7" Type="http://schemas.openxmlformats.org/officeDocument/2006/relationships/tags" Target="../tags/tag576.xml" /><Relationship Id="rId8" Type="http://schemas.openxmlformats.org/officeDocument/2006/relationships/tags" Target="../tags/tag577.xml" /><Relationship Id="rId9" Type="http://schemas.openxmlformats.org/officeDocument/2006/relationships/tags" Target="../tags/tag57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91.xml" /><Relationship Id="rId3" Type="http://schemas.openxmlformats.org/officeDocument/2006/relationships/tags" Target="../tags/tag59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标题 10"/>
          <p:cNvSpPr/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场内机动车辆安全管理培训</a:t>
            </a:r>
          </a:p>
        </p:txBody>
      </p:sp>
      <p:sp>
        <p:nvSpPr>
          <p:cNvPr id="13" name="文本占位符 12"/>
          <p:cNvSpPr/>
          <p:nvPr>
            <p:ph type="body" idx="1"/>
            <p:custDataLst>
              <p:tags r:id="rId4"/>
            </p:custDataLst>
          </p:nvPr>
        </p:nvSpPr>
        <p:spPr>
          <a:gradFill>
            <a:lin ang="0" scaled="0"/>
          </a:gradFill>
        </p:spPr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7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8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" name="任意多边形 3"/>
            <p:cNvSpPr/>
            <p:nvPr>
              <p:custDataLst>
                <p:tags r:id="rId9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12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4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5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6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培训目标</a:t>
            </a: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培训内容</a:t>
            </a: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培训方法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培训效果评估</a:t>
            </a:r>
          </a:p>
        </p:txBody>
      </p:sp>
    </p:spTree>
    <p:custDataLst>
      <p:tags r:id="rId21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1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培训目标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提高安全意识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3"/>
          <p:cNvSpPr/>
          <p:nvPr>
            <p:custDataLst>
              <p:tags r:id="rId11"/>
            </p:custDataLst>
          </p:nvPr>
        </p:nvSpPr>
        <p:spPr>
          <a:xfrm>
            <a:off x="1306307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1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28"/>
          <p:cNvSpPr txBox="1"/>
          <p:nvPr>
            <p:custDataLst>
              <p:tags r:id="rId12"/>
            </p:custDataLst>
          </p:nvPr>
        </p:nvSpPr>
        <p:spPr>
          <a:xfrm>
            <a:off x="1541507" y="2441249"/>
            <a:ext cx="80046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effectLst>
                  <a:outerShdw blurRad="114300" dist="508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01</a:t>
            </a:r>
            <a:endParaRPr lang="en-US" altLang="zh-CN" sz="2800" b="1">
              <a:solidFill>
                <a:schemeClr val="accent1"/>
              </a:solidFill>
              <a:effectLst>
                <a:outerShdw blurRad="114300" dist="508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1532099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增强员工对场内机动车辆安全的认识</a:t>
            </a:r>
          </a:p>
        </p:txBody>
      </p:sp>
      <p:sp>
        <p:nvSpPr>
          <p:cNvPr id="31" name="椭圆 30"/>
          <p:cNvSpPr/>
          <p:nvPr>
            <p:custDataLst>
              <p:tags r:id="rId14"/>
            </p:custDataLst>
          </p:nvPr>
        </p:nvSpPr>
        <p:spPr>
          <a:xfrm>
            <a:off x="1626179" y="4820688"/>
            <a:ext cx="333984" cy="3339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2" name="图片 34" descr="343538343130363b343538383237373bc8cbc8ba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81059" y="4875567"/>
            <a:ext cx="224224" cy="224224"/>
          </a:xfrm>
          <a:prstGeom prst="rect">
            <a:avLst/>
          </a:prstGeom>
        </p:spPr>
      </p:pic>
      <p:sp>
        <p:nvSpPr>
          <p:cNvPr id="36" name="圆角矩形 12"/>
          <p:cNvSpPr/>
          <p:nvPr>
            <p:custDataLst>
              <p:tags r:id="rId17"/>
            </p:custDataLst>
          </p:nvPr>
        </p:nvSpPr>
        <p:spPr>
          <a:xfrm>
            <a:off x="6296351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3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6531551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3">
                <a:lumMod val="75000"/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03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3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19"/>
            </p:custDataLst>
          </p:nvPr>
        </p:nvSpPr>
        <p:spPr>
          <a:xfrm>
            <a:off x="6522143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4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减少场内机动车辆安全事故的发生</a:t>
            </a:r>
          </a:p>
        </p:txBody>
      </p:sp>
      <p:sp>
        <p:nvSpPr>
          <p:cNvPr id="39" name="椭圆 38"/>
          <p:cNvSpPr/>
          <p:nvPr>
            <p:custDataLst>
              <p:tags r:id="rId20"/>
            </p:custDataLst>
          </p:nvPr>
        </p:nvSpPr>
        <p:spPr>
          <a:xfrm>
            <a:off x="6611519" y="4820688"/>
            <a:ext cx="333984" cy="3339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76200" dir="4020000" sx="79000" sy="79000" algn="t" rotWithShape="0">
              <a:schemeClr val="accent3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3" name="图片 35" descr="343538343130363b343538383239363bd7f8b1ea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66399" y="4894383"/>
            <a:ext cx="224224" cy="224224"/>
          </a:xfrm>
          <a:prstGeom prst="rect">
            <a:avLst/>
          </a:prstGeom>
        </p:spPr>
      </p:pic>
      <p:sp>
        <p:nvSpPr>
          <p:cNvPr id="32" name="圆角矩形 6"/>
          <p:cNvSpPr/>
          <p:nvPr>
            <p:custDataLst>
              <p:tags r:id="rId23"/>
            </p:custDataLst>
          </p:nvPr>
        </p:nvSpPr>
        <p:spPr>
          <a:xfrm>
            <a:off x="3801329" y="2201346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2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24"/>
            </p:custDataLst>
          </p:nvPr>
        </p:nvSpPr>
        <p:spPr>
          <a:xfrm>
            <a:off x="4036529" y="2441249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effectLst>
                  <a:outerShdw blurRad="114300" dist="50800" dir="2700000" sx="98000" sy="98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02</a:t>
            </a:r>
            <a:endParaRPr lang="en-US" altLang="zh-CN" sz="2800" b="1">
              <a:solidFill>
                <a:schemeClr val="lt1"/>
              </a:solidFill>
              <a:effectLst>
                <a:outerShdw blurRad="114300" dist="50800" dir="2700000" sx="98000" sy="98000" algn="tl" rotWithShape="0">
                  <a:schemeClr val="accent2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5"/>
            </p:custDataLst>
          </p:nvPr>
        </p:nvSpPr>
        <p:spPr>
          <a:xfrm>
            <a:off x="4027121" y="3046497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提高员工遵守场内机动车辆安全规定的自觉性</a:t>
            </a:r>
          </a:p>
        </p:txBody>
      </p:sp>
      <p:sp>
        <p:nvSpPr>
          <p:cNvPr id="35" name="椭圆 34"/>
          <p:cNvSpPr/>
          <p:nvPr>
            <p:custDataLst>
              <p:tags r:id="rId26"/>
            </p:custDataLst>
          </p:nvPr>
        </p:nvSpPr>
        <p:spPr>
          <a:xfrm>
            <a:off x="4121201" y="4820688"/>
            <a:ext cx="333984" cy="3339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76200" dir="4020000" sx="79000" sy="79000" algn="t" rotWithShape="0">
              <a:schemeClr val="accent1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4" name="图片 36" descr="343538343130363b343538383332303bc6ecd6c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186273" y="4881839"/>
            <a:ext cx="224224" cy="224224"/>
          </a:xfrm>
          <a:prstGeom prst="rect">
            <a:avLst/>
          </a:prstGeom>
        </p:spPr>
      </p:pic>
      <p:sp>
        <p:nvSpPr>
          <p:cNvPr id="40" name="圆角矩形 18"/>
          <p:cNvSpPr/>
          <p:nvPr>
            <p:custDataLst>
              <p:tags r:id="rId29"/>
            </p:custDataLst>
          </p:nvPr>
        </p:nvSpPr>
        <p:spPr>
          <a:xfrm>
            <a:off x="8791373" y="2201344"/>
            <a:ext cx="2101118" cy="3218317"/>
          </a:xfrm>
          <a:prstGeom prst="roundRect">
            <a:avLst>
              <a:gd name="adj" fmla="val 13218"/>
            </a:avLst>
          </a:prstGeom>
          <a:solidFill>
            <a:schemeClr val="lt2"/>
          </a:solidFill>
          <a:ln>
            <a:noFill/>
          </a:ln>
          <a:effectLst>
            <a:outerShdw blurRad="368300" dist="139700" dir="1980000" algn="l" rotWithShape="0">
              <a:schemeClr val="accent4">
                <a:lumMod val="75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30"/>
            </p:custDataLst>
          </p:nvPr>
        </p:nvSpPr>
        <p:spPr>
          <a:xfrm>
            <a:off x="9026572" y="2441248"/>
            <a:ext cx="808303" cy="644447"/>
          </a:xfrm>
          <a:prstGeom prst="rect">
            <a:avLst/>
          </a:prstGeom>
          <a:noFill/>
          <a:effectLst>
            <a:outerShdw blurRad="63500" sx="102000" sy="102000" algn="ctr" rotWithShape="0">
              <a:schemeClr val="accent4">
                <a:alpha val="40000"/>
              </a:scheme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altLang="zh-CN" sz="2800" b="1">
                <a:solidFill>
                  <a:schemeClr val="accent4"/>
                </a:solidFill>
                <a:effectLst>
                  <a:outerShdw blurRad="114300" dist="50800" dir="2700000" sx="98000" sy="98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  <a:uFillTx/>
                <a:latin typeface="微软雅黑" panose="020b0503020204020204" charset="-122"/>
                <a:ea typeface="微软雅黑"/>
                <a:cs typeface="Caros ExtraBold" panose="020b0803030302020204" charset="0"/>
              </a:rPr>
              <a:t>04</a:t>
            </a:r>
            <a:endParaRPr lang="en-US" altLang="zh-CN" sz="2800" b="1">
              <a:solidFill>
                <a:schemeClr val="accent4"/>
              </a:solidFill>
              <a:effectLst>
                <a:outerShdw blurRad="114300" dist="50800" dir="2700000" sx="98000" sy="98000" algn="tl" rotWithShape="0">
                  <a:schemeClr val="accent4">
                    <a:lumMod val="75000"/>
                    <a:alpha val="40000"/>
                  </a:schemeClr>
                </a:outerShdw>
              </a:effectLst>
              <a:uFillTx/>
              <a:latin typeface="微软雅黑" panose="020b0503020204020204" charset="-122"/>
              <a:ea typeface="微软雅黑"/>
              <a:cs typeface="Caros ExtraBold" panose="020b080303030202020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31"/>
            </p:custDataLst>
          </p:nvPr>
        </p:nvSpPr>
        <p:spPr>
          <a:xfrm>
            <a:off x="9017164" y="3046496"/>
            <a:ext cx="1674623" cy="16526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>
                <a:latin typeface="Caros ExtraBold" panose="020b0803030302020204" charset="0"/>
                <a:cs typeface="Caros ExtraBold" panose="020b0803030302020204" charset="0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保障员工生命财产安全和公司生产安全</a:t>
            </a:r>
          </a:p>
        </p:txBody>
      </p:sp>
      <p:sp>
        <p:nvSpPr>
          <p:cNvPr id="43" name="椭圆 42"/>
          <p:cNvSpPr/>
          <p:nvPr>
            <p:custDataLst>
              <p:tags r:id="rId32"/>
            </p:custDataLst>
          </p:nvPr>
        </p:nvSpPr>
        <p:spPr>
          <a:xfrm>
            <a:off x="9111244" y="4839502"/>
            <a:ext cx="333984" cy="3339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76200" dir="4020000" sx="79000" sy="79000" algn="t" rotWithShape="0">
              <a:schemeClr val="accent4">
                <a:lumMod val="7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57" name="图片 37" descr="343538343130363b343538383330303bb0b2c8ab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170828" y="4894382"/>
            <a:ext cx="224224" cy="224224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7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9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掌握安全操作技能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11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2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熟悉场内机动车辆的基本操作和维护方法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6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7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掌握场内机动车辆的安全操作规程和注意事项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21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22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23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提高场内机动车辆的安全驾驶意识和技能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6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7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8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学会正确应对和处理场内机动车辆的突发情况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31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 14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1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3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4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预防安全事故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470245" y="1506433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1" name="文本框 20"/>
          <p:cNvSpPr txBox="1"/>
          <p:nvPr>
            <p:custDataLst>
              <p:tags r:id="rId12"/>
            </p:custDataLst>
          </p:nvPr>
        </p:nvSpPr>
        <p:spPr>
          <a:xfrm>
            <a:off x="2501924" y="1478280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提高员工安全意识，遵守安全操作规程</a:t>
            </a:r>
          </a:p>
        </p:txBody>
      </p:sp>
      <p:sp>
        <p:nvSpPr>
          <p:cNvPr id="2" name="文本框 1"/>
          <p:cNvSpPr txBox="1"/>
          <p:nvPr>
            <p:custDataLst>
              <p:tags r:id="rId13"/>
            </p:custDataLst>
          </p:nvPr>
        </p:nvSpPr>
        <p:spPr>
          <a:xfrm>
            <a:off x="1470245" y="2833266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4" name="文本框 3"/>
          <p:cNvSpPr txBox="1"/>
          <p:nvPr>
            <p:custDataLst>
              <p:tags r:id="rId14"/>
            </p:custDataLst>
          </p:nvPr>
        </p:nvSpPr>
        <p:spPr>
          <a:xfrm>
            <a:off x="2501924" y="2805113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掌握场内机动车辆安全驾驶技能</a:t>
            </a: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1470245" y="4160099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2501924" y="4131945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学会应对突发情况，降低事故发生率</a:t>
            </a:r>
          </a:p>
        </p:txBody>
      </p:sp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1470245" y="5486931"/>
            <a:ext cx="877290" cy="627544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36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2501924" y="5458778"/>
            <a:ext cx="8226181" cy="68385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800" spc="2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加强安全管理，确保生产安全顺利进行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2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培训内容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法律法规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剪去同侧角的矩形 5"/>
          <p:cNvSpPr/>
          <p:nvPr>
            <p:custDataLst>
              <p:tags r:id="rId11"/>
            </p:custDataLst>
          </p:nvPr>
        </p:nvSpPr>
        <p:spPr>
          <a:xfrm rot="5400000">
            <a:off x="3444562" y="1426379"/>
            <a:ext cx="2083701" cy="2243658"/>
          </a:xfrm>
          <a:prstGeom prst="snip2SameRect">
            <a:avLst>
              <a:gd name="adj1" fmla="val 5056"/>
              <a:gd name="adj2" fmla="val 0"/>
            </a:avLst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12"/>
            </p:custDataLst>
          </p:nvPr>
        </p:nvSpPr>
        <p:spPr>
          <a:xfrm>
            <a:off x="3364583" y="1582082"/>
            <a:ext cx="2010529" cy="193225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法律法规概述：介绍场内机动车辆安全管理相关的法律法规</a:t>
            </a:r>
          </a:p>
        </p:txBody>
      </p:sp>
      <p:sp>
        <p:nvSpPr>
          <p:cNvPr id="27" name="菱形 26"/>
          <p:cNvSpPr/>
          <p:nvPr>
            <p:custDataLst>
              <p:tags r:id="rId13"/>
            </p:custDataLst>
          </p:nvPr>
        </p:nvSpPr>
        <p:spPr>
          <a:xfrm>
            <a:off x="5730762" y="1478280"/>
            <a:ext cx="392236" cy="392236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8" name="等腰三角形 27"/>
          <p:cNvSpPr/>
          <p:nvPr>
            <p:custDataLst>
              <p:tags r:id="rId14"/>
            </p:custDataLst>
          </p:nvPr>
        </p:nvSpPr>
        <p:spPr>
          <a:xfrm rot="5400000">
            <a:off x="5608242" y="1612712"/>
            <a:ext cx="122521" cy="12252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剪去同侧角的矩形 8"/>
          <p:cNvSpPr/>
          <p:nvPr>
            <p:custDataLst>
              <p:tags r:id="rId15"/>
            </p:custDataLst>
          </p:nvPr>
        </p:nvSpPr>
        <p:spPr>
          <a:xfrm rot="16200000" flipH="1">
            <a:off x="6670938" y="1426379"/>
            <a:ext cx="2083701" cy="2243658"/>
          </a:xfrm>
          <a:prstGeom prst="snip2SameRect">
            <a:avLst>
              <a:gd name="adj1" fmla="val 5056"/>
              <a:gd name="adj2" fmla="val 0"/>
            </a:avLst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6"/>
            </p:custDataLst>
          </p:nvPr>
        </p:nvSpPr>
        <p:spPr>
          <a:xfrm>
            <a:off x="6774740" y="1582082"/>
            <a:ext cx="2010529" cy="193225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法律法规分类：介绍场内机动车辆安全管理相关的法律法规分类</a:t>
            </a:r>
          </a:p>
        </p:txBody>
      </p:sp>
      <p:sp>
        <p:nvSpPr>
          <p:cNvPr id="31" name="菱形 30"/>
          <p:cNvSpPr/>
          <p:nvPr>
            <p:custDataLst>
              <p:tags r:id="rId17"/>
            </p:custDataLst>
          </p:nvPr>
        </p:nvSpPr>
        <p:spPr>
          <a:xfrm>
            <a:off x="6101728" y="3197822"/>
            <a:ext cx="392236" cy="392236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2" name="等腰三角形 31"/>
          <p:cNvSpPr/>
          <p:nvPr>
            <p:custDataLst>
              <p:tags r:id="rId18"/>
            </p:custDataLst>
          </p:nvPr>
        </p:nvSpPr>
        <p:spPr>
          <a:xfrm rot="16200000" flipH="1">
            <a:off x="6470140" y="3332255"/>
            <a:ext cx="122521" cy="12252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" name="剪去同侧角的矩形 15"/>
          <p:cNvSpPr/>
          <p:nvPr>
            <p:custDataLst>
              <p:tags r:id="rId19"/>
            </p:custDataLst>
          </p:nvPr>
        </p:nvSpPr>
        <p:spPr>
          <a:xfrm rot="5400000">
            <a:off x="3444562" y="3978891"/>
            <a:ext cx="2083701" cy="2243658"/>
          </a:xfrm>
          <a:prstGeom prst="snip2SameRect">
            <a:avLst>
              <a:gd name="adj1" fmla="val 5056"/>
              <a:gd name="adj2" fmla="val 0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0"/>
            </p:custDataLst>
          </p:nvPr>
        </p:nvSpPr>
        <p:spPr>
          <a:xfrm>
            <a:off x="3364583" y="4134594"/>
            <a:ext cx="2010529" cy="193225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法律法规具体内容：介绍场内机动车辆安全管理相关的法律法规的具体内容</a:t>
            </a:r>
          </a:p>
        </p:txBody>
      </p:sp>
      <p:sp>
        <p:nvSpPr>
          <p:cNvPr id="38" name="菱形 37"/>
          <p:cNvSpPr/>
          <p:nvPr>
            <p:custDataLst>
              <p:tags r:id="rId21"/>
            </p:custDataLst>
          </p:nvPr>
        </p:nvSpPr>
        <p:spPr>
          <a:xfrm>
            <a:off x="5730762" y="4030792"/>
            <a:ext cx="392236" cy="39223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9" name="等腰三角形 38"/>
          <p:cNvSpPr/>
          <p:nvPr>
            <p:custDataLst>
              <p:tags r:id="rId22"/>
            </p:custDataLst>
          </p:nvPr>
        </p:nvSpPr>
        <p:spPr>
          <a:xfrm rot="5400000">
            <a:off x="5608242" y="4165225"/>
            <a:ext cx="122521" cy="12252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剪去同侧角的矩形 20"/>
          <p:cNvSpPr/>
          <p:nvPr>
            <p:custDataLst>
              <p:tags r:id="rId23"/>
            </p:custDataLst>
          </p:nvPr>
        </p:nvSpPr>
        <p:spPr>
          <a:xfrm rot="16200000" flipH="1">
            <a:off x="6670938" y="3978891"/>
            <a:ext cx="2083701" cy="2243658"/>
          </a:xfrm>
          <a:prstGeom prst="snip2SameRect">
            <a:avLst>
              <a:gd name="adj1" fmla="val 5056"/>
              <a:gd name="adj2" fmla="val 0"/>
            </a:avLst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6774740" y="4134594"/>
            <a:ext cx="2010529" cy="193225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法律法规的适用范围：介绍场内机动车辆安全管理相关的法律法规的适用范围</a:t>
            </a:r>
          </a:p>
        </p:txBody>
      </p:sp>
      <p:sp>
        <p:nvSpPr>
          <p:cNvPr id="42" name="菱形 41"/>
          <p:cNvSpPr/>
          <p:nvPr>
            <p:custDataLst>
              <p:tags r:id="rId25"/>
            </p:custDataLst>
          </p:nvPr>
        </p:nvSpPr>
        <p:spPr>
          <a:xfrm>
            <a:off x="6101728" y="5750335"/>
            <a:ext cx="392236" cy="392236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43" name="等腰三角形 42"/>
          <p:cNvSpPr/>
          <p:nvPr>
            <p:custDataLst>
              <p:tags r:id="rId26"/>
            </p:custDataLst>
          </p:nvPr>
        </p:nvSpPr>
        <p:spPr>
          <a:xfrm rot="16200000" flipH="1">
            <a:off x="6470140" y="5884767"/>
            <a:ext cx="122521" cy="12252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52" name="肘形连接符 34"/>
          <p:cNvCxnSpPr>
            <a:stCxn id="27" idx="2"/>
            <a:endCxn id="31" idx="0"/>
          </p:cNvCxnSpPr>
          <p:nvPr>
            <p:custDataLst>
              <p:tags r:id="rId27"/>
            </p:custDataLst>
          </p:nvPr>
        </p:nvCxnSpPr>
        <p:spPr>
          <a:xfrm rot="5400000" flipV="1">
            <a:off x="5449135" y="2348687"/>
            <a:ext cx="1327306" cy="370965"/>
          </a:xfrm>
          <a:prstGeom prst="bentConnector3">
            <a:avLst>
              <a:gd name="adj1" fmla="val 50000"/>
            </a:avLst>
          </a:prstGeom>
          <a:ln w="1270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35"/>
          <p:cNvCxnSpPr>
            <a:stCxn id="31" idx="2"/>
            <a:endCxn id="38" idx="0"/>
          </p:cNvCxnSpPr>
          <p:nvPr>
            <p:custDataLst>
              <p:tags r:id="rId28"/>
            </p:custDataLst>
          </p:nvPr>
        </p:nvCxnSpPr>
        <p:spPr>
          <a:xfrm rot="5400000">
            <a:off x="5892422" y="3624943"/>
            <a:ext cx="440734" cy="370965"/>
          </a:xfrm>
          <a:prstGeom prst="bentConnector3">
            <a:avLst>
              <a:gd name="adj1" fmla="val 50000"/>
            </a:avLst>
          </a:prstGeom>
          <a:ln w="1270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肘形连接符 36"/>
          <p:cNvCxnSpPr>
            <a:stCxn id="38" idx="2"/>
            <a:endCxn id="42" idx="0"/>
          </p:cNvCxnSpPr>
          <p:nvPr>
            <p:custDataLst>
              <p:tags r:id="rId29"/>
            </p:custDataLst>
          </p:nvPr>
        </p:nvCxnSpPr>
        <p:spPr>
          <a:xfrm rot="5400000" flipV="1">
            <a:off x="5449135" y="4901199"/>
            <a:ext cx="1327306" cy="370965"/>
          </a:xfrm>
          <a:prstGeom prst="bentConnector3">
            <a:avLst>
              <a:gd name="adj1" fmla="val 50000"/>
            </a:avLst>
          </a:prstGeom>
          <a:ln w="1270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车辆结构与性能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箭头: 五边形 14"/>
          <p:cNvSpPr/>
          <p:nvPr>
            <p:custDataLst>
              <p:tags r:id="rId11"/>
            </p:custDataLst>
          </p:nvPr>
        </p:nvSpPr>
        <p:spPr>
          <a:xfrm flipH="1">
            <a:off x="1306086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箭头: 五边形 15"/>
          <p:cNvSpPr/>
          <p:nvPr>
            <p:custDataLst>
              <p:tags r:id="rId12"/>
            </p:custDataLst>
          </p:nvPr>
        </p:nvSpPr>
        <p:spPr>
          <a:xfrm>
            <a:off x="2592573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58"/>
          <p:cNvSpPr txBox="1"/>
          <p:nvPr>
            <p:custDataLst>
              <p:tags r:id="rId13"/>
            </p:custDataLst>
          </p:nvPr>
        </p:nvSpPr>
        <p:spPr>
          <a:xfrm>
            <a:off x="1671591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8" name="文本框 61"/>
          <p:cNvSpPr txBox="1"/>
          <p:nvPr>
            <p:custDataLst>
              <p:tags r:id="rId14"/>
            </p:custDataLst>
          </p:nvPr>
        </p:nvSpPr>
        <p:spPr>
          <a:xfrm>
            <a:off x="2763547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1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车辆类型：介绍场内机动车辆的类型和特点</a:t>
            </a:r>
          </a:p>
        </p:txBody>
      </p:sp>
      <p:sp>
        <p:nvSpPr>
          <p:cNvPr id="27" name="箭头: 五边形 26"/>
          <p:cNvSpPr/>
          <p:nvPr>
            <p:custDataLst>
              <p:tags r:id="rId15"/>
            </p:custDataLst>
          </p:nvPr>
        </p:nvSpPr>
        <p:spPr>
          <a:xfrm flipH="1">
            <a:off x="6429454" y="1957398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箭头: 五边形 27"/>
          <p:cNvSpPr/>
          <p:nvPr>
            <p:custDataLst>
              <p:tags r:id="rId16"/>
            </p:custDataLst>
          </p:nvPr>
        </p:nvSpPr>
        <p:spPr>
          <a:xfrm>
            <a:off x="7715941" y="1957398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文本框 58"/>
          <p:cNvSpPr txBox="1"/>
          <p:nvPr>
            <p:custDataLst>
              <p:tags r:id="rId17"/>
            </p:custDataLst>
          </p:nvPr>
        </p:nvSpPr>
        <p:spPr>
          <a:xfrm>
            <a:off x="6794959" y="2177765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0" name="文本框 61"/>
          <p:cNvSpPr txBox="1"/>
          <p:nvPr>
            <p:custDataLst>
              <p:tags r:id="rId18"/>
            </p:custDataLst>
          </p:nvPr>
        </p:nvSpPr>
        <p:spPr>
          <a:xfrm>
            <a:off x="7886915" y="2073661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结构组成：介绍场内机动车辆的主要结构和部件</a:t>
            </a:r>
          </a:p>
        </p:txBody>
      </p:sp>
      <p:sp>
        <p:nvSpPr>
          <p:cNvPr id="39" name="箭头: 五边形 38"/>
          <p:cNvSpPr/>
          <p:nvPr>
            <p:custDataLst>
              <p:tags r:id="rId19"/>
            </p:custDataLst>
          </p:nvPr>
        </p:nvSpPr>
        <p:spPr>
          <a:xfrm flipH="1">
            <a:off x="1306086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箭头: 五边形 39"/>
          <p:cNvSpPr/>
          <p:nvPr>
            <p:custDataLst>
              <p:tags r:id="rId20"/>
            </p:custDataLst>
          </p:nvPr>
        </p:nvSpPr>
        <p:spPr>
          <a:xfrm>
            <a:off x="2592573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58"/>
          <p:cNvSpPr txBox="1"/>
          <p:nvPr>
            <p:custDataLst>
              <p:tags r:id="rId21"/>
            </p:custDataLst>
          </p:nvPr>
        </p:nvSpPr>
        <p:spPr>
          <a:xfrm>
            <a:off x="1671591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42" name="文本框 61"/>
          <p:cNvSpPr txBox="1"/>
          <p:nvPr>
            <p:custDataLst>
              <p:tags r:id="rId22"/>
            </p:custDataLst>
          </p:nvPr>
        </p:nvSpPr>
        <p:spPr>
          <a:xfrm>
            <a:off x="2763547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性能参数：介绍场内机动车辆的性能参数和指标</a:t>
            </a:r>
          </a:p>
        </p:txBody>
      </p:sp>
      <p:sp>
        <p:nvSpPr>
          <p:cNvPr id="35" name="箭头: 五边形 34"/>
          <p:cNvSpPr/>
          <p:nvPr>
            <p:custDataLst>
              <p:tags r:id="rId23"/>
            </p:custDataLst>
          </p:nvPr>
        </p:nvSpPr>
        <p:spPr>
          <a:xfrm flipH="1">
            <a:off x="6429454" y="3279600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箭头: 五边形 35"/>
          <p:cNvSpPr/>
          <p:nvPr>
            <p:custDataLst>
              <p:tags r:id="rId24"/>
            </p:custDataLst>
          </p:nvPr>
        </p:nvSpPr>
        <p:spPr>
          <a:xfrm>
            <a:off x="7715941" y="3279600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文本框 58"/>
          <p:cNvSpPr txBox="1"/>
          <p:nvPr>
            <p:custDataLst>
              <p:tags r:id="rId25"/>
            </p:custDataLst>
          </p:nvPr>
        </p:nvSpPr>
        <p:spPr>
          <a:xfrm>
            <a:off x="6794959" y="3499967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38" name="文本框 61"/>
          <p:cNvSpPr txBox="1"/>
          <p:nvPr>
            <p:custDataLst>
              <p:tags r:id="rId26"/>
            </p:custDataLst>
          </p:nvPr>
        </p:nvSpPr>
        <p:spPr>
          <a:xfrm>
            <a:off x="7886915" y="3395862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操作方法：介绍场内机动车辆的操作方法和注意事项</a:t>
            </a:r>
          </a:p>
        </p:txBody>
      </p:sp>
      <p:sp>
        <p:nvSpPr>
          <p:cNvPr id="50" name="箭头: 五边形 49"/>
          <p:cNvSpPr/>
          <p:nvPr>
            <p:custDataLst>
              <p:tags r:id="rId27"/>
            </p:custDataLst>
          </p:nvPr>
        </p:nvSpPr>
        <p:spPr>
          <a:xfrm flipH="1">
            <a:off x="1306086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箭头: 五边形 50"/>
          <p:cNvSpPr/>
          <p:nvPr>
            <p:custDataLst>
              <p:tags r:id="rId28"/>
            </p:custDataLst>
          </p:nvPr>
        </p:nvSpPr>
        <p:spPr>
          <a:xfrm>
            <a:off x="2592573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8"/>
          <p:cNvSpPr txBox="1"/>
          <p:nvPr>
            <p:custDataLst>
              <p:tags r:id="rId29"/>
            </p:custDataLst>
          </p:nvPr>
        </p:nvSpPr>
        <p:spPr>
          <a:xfrm>
            <a:off x="1671591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53" name="文本框 61"/>
          <p:cNvSpPr txBox="1"/>
          <p:nvPr>
            <p:custDataLst>
              <p:tags r:id="rId30"/>
            </p:custDataLst>
          </p:nvPr>
        </p:nvSpPr>
        <p:spPr>
          <a:xfrm>
            <a:off x="2763547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维护保养：介绍场内机动车辆的维护保养方法和技巧</a:t>
            </a:r>
          </a:p>
        </p:txBody>
      </p:sp>
      <p:sp>
        <p:nvSpPr>
          <p:cNvPr id="46" name="箭头: 五边形 45"/>
          <p:cNvSpPr/>
          <p:nvPr>
            <p:custDataLst>
              <p:tags r:id="rId31"/>
            </p:custDataLst>
          </p:nvPr>
        </p:nvSpPr>
        <p:spPr>
          <a:xfrm flipH="1">
            <a:off x="6429454" y="4601801"/>
            <a:ext cx="1286487" cy="1060801"/>
          </a:xfrm>
          <a:prstGeom prst="homePlate">
            <a:avLst>
              <a:gd name="adj" fmla="val 32554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箭头: 五边形 46"/>
          <p:cNvSpPr/>
          <p:nvPr>
            <p:custDataLst>
              <p:tags r:id="rId32"/>
            </p:custDataLst>
          </p:nvPr>
        </p:nvSpPr>
        <p:spPr>
          <a:xfrm>
            <a:off x="7715941" y="4601801"/>
            <a:ext cx="3177083" cy="1060801"/>
          </a:xfrm>
          <a:prstGeom prst="homePlate">
            <a:avLst>
              <a:gd name="adj" fmla="val 32554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文本框 58"/>
          <p:cNvSpPr txBox="1"/>
          <p:nvPr>
            <p:custDataLst>
              <p:tags r:id="rId33"/>
            </p:custDataLst>
          </p:nvPr>
        </p:nvSpPr>
        <p:spPr>
          <a:xfrm>
            <a:off x="6794959" y="4822168"/>
            <a:ext cx="705174" cy="62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49" name="文本框 61"/>
          <p:cNvSpPr txBox="1"/>
          <p:nvPr>
            <p:custDataLst>
              <p:tags r:id="rId34"/>
            </p:custDataLst>
          </p:nvPr>
        </p:nvSpPr>
        <p:spPr>
          <a:xfrm>
            <a:off x="7886915" y="4718064"/>
            <a:ext cx="2840453" cy="827516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安全操作：介绍场内机动车辆的安全操作规程和注意事项</a:t>
            </a:r>
          </a:p>
        </p:txBody>
      </p:sp>
    </p:spTree>
    <p:custDataLst>
      <p:tags r:id="rId35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图片 13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0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1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3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安全操作规程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多边形 39"/>
          <p:cNvSpPr/>
          <p:nvPr>
            <p:custDataLst>
              <p:tags r:id="rId11"/>
            </p:custDataLst>
          </p:nvPr>
        </p:nvSpPr>
        <p:spPr bwMode="auto">
          <a:xfrm flipH="1">
            <a:off x="1306435" y="3312400"/>
            <a:ext cx="2216494" cy="823077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accent1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>
            <p:custDataLst>
              <p:tags r:id="rId12"/>
            </p:custDataLst>
          </p:nvPr>
        </p:nvSpPr>
        <p:spPr bwMode="auto">
          <a:xfrm>
            <a:off x="1306435" y="4117370"/>
            <a:ext cx="2216494" cy="1221067"/>
          </a:xfrm>
          <a:prstGeom prst="rect">
            <a:avLst/>
          </a:prstGeom>
          <a:noFill/>
          <a:ln w="12700">
            <a:solidFill>
              <a:schemeClr val="accent1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>
            <p:custDataLst>
              <p:tags r:id="rId13"/>
            </p:custDataLst>
          </p:nvPr>
        </p:nvSpPr>
        <p:spPr>
          <a:xfrm>
            <a:off x="2117983" y="3035304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任意多边形 38"/>
          <p:cNvSpPr/>
          <p:nvPr>
            <p:custDataLst>
              <p:tags r:id="rId14"/>
            </p:custDataLst>
          </p:nvPr>
        </p:nvSpPr>
        <p:spPr bwMode="auto">
          <a:xfrm>
            <a:off x="2264703" y="3172025"/>
            <a:ext cx="299958" cy="319955"/>
          </a:xfrm>
          <a:custGeom>
            <a:gdLst>
              <a:gd name="T0" fmla="*/ 41 w 45"/>
              <a:gd name="T1" fmla="*/ 48 h 48"/>
              <a:gd name="T2" fmla="*/ 0 w 45"/>
              <a:gd name="T3" fmla="*/ 44 h 48"/>
              <a:gd name="T4" fmla="*/ 3 w 45"/>
              <a:gd name="T5" fmla="*/ 7 h 48"/>
              <a:gd name="T6" fmla="*/ 7 w 45"/>
              <a:gd name="T7" fmla="*/ 4 h 48"/>
              <a:gd name="T8" fmla="*/ 13 w 45"/>
              <a:gd name="T9" fmla="*/ 0 h 48"/>
              <a:gd name="T10" fmla="*/ 17 w 45"/>
              <a:gd name="T11" fmla="*/ 7 h 48"/>
              <a:gd name="T12" fmla="*/ 27 w 45"/>
              <a:gd name="T13" fmla="*/ 4 h 48"/>
              <a:gd name="T14" fmla="*/ 33 w 45"/>
              <a:gd name="T15" fmla="*/ 0 h 48"/>
              <a:gd name="T16" fmla="*/ 38 w 45"/>
              <a:gd name="T17" fmla="*/ 7 h 48"/>
              <a:gd name="T18" fmla="*/ 45 w 45"/>
              <a:gd name="T19" fmla="*/ 10 h 48"/>
              <a:gd name="T20" fmla="*/ 11 w 45"/>
              <a:gd name="T21" fmla="*/ 25 h 48"/>
              <a:gd name="T22" fmla="*/ 3 w 45"/>
              <a:gd name="T23" fmla="*/ 17 h 48"/>
              <a:gd name="T24" fmla="*/ 11 w 45"/>
              <a:gd name="T25" fmla="*/ 25 h 48"/>
              <a:gd name="T26" fmla="*/ 11 w 45"/>
              <a:gd name="T27" fmla="*/ 26 h 48"/>
              <a:gd name="T28" fmla="*/ 3 w 45"/>
              <a:gd name="T29" fmla="*/ 35 h 48"/>
              <a:gd name="T30" fmla="*/ 11 w 45"/>
              <a:gd name="T31" fmla="*/ 44 h 48"/>
              <a:gd name="T32" fmla="*/ 3 w 45"/>
              <a:gd name="T33" fmla="*/ 37 h 48"/>
              <a:gd name="T34" fmla="*/ 11 w 45"/>
              <a:gd name="T35" fmla="*/ 44 h 48"/>
              <a:gd name="T36" fmla="*/ 13 w 45"/>
              <a:gd name="T37" fmla="*/ 3 h 48"/>
              <a:gd name="T38" fmla="*/ 10 w 45"/>
              <a:gd name="T39" fmla="*/ 4 h 48"/>
              <a:gd name="T40" fmla="*/ 11 w 45"/>
              <a:gd name="T41" fmla="*/ 13 h 48"/>
              <a:gd name="T42" fmla="*/ 14 w 45"/>
              <a:gd name="T43" fmla="*/ 12 h 48"/>
              <a:gd name="T44" fmla="*/ 21 w 45"/>
              <a:gd name="T45" fmla="*/ 25 h 48"/>
              <a:gd name="T46" fmla="*/ 13 w 45"/>
              <a:gd name="T47" fmla="*/ 17 h 48"/>
              <a:gd name="T48" fmla="*/ 21 w 45"/>
              <a:gd name="T49" fmla="*/ 25 h 48"/>
              <a:gd name="T50" fmla="*/ 21 w 45"/>
              <a:gd name="T51" fmla="*/ 26 h 48"/>
              <a:gd name="T52" fmla="*/ 13 w 45"/>
              <a:gd name="T53" fmla="*/ 35 h 48"/>
              <a:gd name="T54" fmla="*/ 21 w 45"/>
              <a:gd name="T55" fmla="*/ 44 h 48"/>
              <a:gd name="T56" fmla="*/ 13 w 45"/>
              <a:gd name="T57" fmla="*/ 37 h 48"/>
              <a:gd name="T58" fmla="*/ 21 w 45"/>
              <a:gd name="T59" fmla="*/ 44 h 48"/>
              <a:gd name="T60" fmla="*/ 32 w 45"/>
              <a:gd name="T61" fmla="*/ 17 h 48"/>
              <a:gd name="T62" fmla="*/ 23 w 45"/>
              <a:gd name="T63" fmla="*/ 25 h 48"/>
              <a:gd name="T64" fmla="*/ 32 w 45"/>
              <a:gd name="T65" fmla="*/ 35 h 48"/>
              <a:gd name="T66" fmla="*/ 23 w 45"/>
              <a:gd name="T67" fmla="*/ 26 h 48"/>
              <a:gd name="T68" fmla="*/ 32 w 45"/>
              <a:gd name="T69" fmla="*/ 35 h 48"/>
              <a:gd name="T70" fmla="*/ 32 w 45"/>
              <a:gd name="T71" fmla="*/ 37 h 48"/>
              <a:gd name="T72" fmla="*/ 23 w 45"/>
              <a:gd name="T73" fmla="*/ 44 h 48"/>
              <a:gd name="T74" fmla="*/ 34 w 45"/>
              <a:gd name="T75" fmla="*/ 4 h 48"/>
              <a:gd name="T76" fmla="*/ 32 w 45"/>
              <a:gd name="T77" fmla="*/ 3 h 48"/>
              <a:gd name="T78" fmla="*/ 31 w 45"/>
              <a:gd name="T79" fmla="*/ 12 h 48"/>
              <a:gd name="T80" fmla="*/ 33 w 45"/>
              <a:gd name="T81" fmla="*/ 13 h 48"/>
              <a:gd name="T82" fmla="*/ 34 w 45"/>
              <a:gd name="T83" fmla="*/ 4 h 48"/>
              <a:gd name="T84" fmla="*/ 41 w 45"/>
              <a:gd name="T85" fmla="*/ 17 h 48"/>
              <a:gd name="T86" fmla="*/ 33 w 45"/>
              <a:gd name="T87" fmla="*/ 25 h 48"/>
              <a:gd name="T88" fmla="*/ 41 w 45"/>
              <a:gd name="T89" fmla="*/ 35 h 48"/>
              <a:gd name="T90" fmla="*/ 33 w 45"/>
              <a:gd name="T91" fmla="*/ 26 h 48"/>
              <a:gd name="T92" fmla="*/ 41 w 45"/>
              <a:gd name="T93" fmla="*/ 35 h 48"/>
              <a:gd name="T94" fmla="*/ 41 w 45"/>
              <a:gd name="T95" fmla="*/ 37 h 48"/>
              <a:gd name="T96" fmla="*/ 33 w 45"/>
              <a:gd name="T97" fmla="*/ 44 h 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48">
                <a:moveTo>
                  <a:pt x="45" y="44"/>
                </a:moveTo>
                <a:cubicBezTo>
                  <a:pt x="45" y="46"/>
                  <a:pt x="43" y="48"/>
                  <a:pt x="41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6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9" y="0"/>
                  <a:pt x="1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5" y="0"/>
                  <a:pt x="17" y="2"/>
                  <a:pt x="17" y="4"/>
                </a:cubicBezTo>
                <a:cubicBezTo>
                  <a:pt x="17" y="7"/>
                  <a:pt x="17" y="7"/>
                  <a:pt x="1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6" y="0"/>
                  <a:pt x="38" y="2"/>
                  <a:pt x="38" y="4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7"/>
                  <a:pt x="45" y="8"/>
                  <a:pt x="45" y="10"/>
                </a:cubicBezTo>
                <a:lnTo>
                  <a:pt x="45" y="44"/>
                </a:lnTo>
                <a:close/>
                <a:moveTo>
                  <a:pt x="11" y="25"/>
                </a:moveTo>
                <a:cubicBezTo>
                  <a:pt x="11" y="17"/>
                  <a:pt x="11" y="17"/>
                  <a:pt x="11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25"/>
                  <a:pt x="3" y="25"/>
                  <a:pt x="3" y="25"/>
                </a:cubicBezTo>
                <a:lnTo>
                  <a:pt x="11" y="25"/>
                </a:lnTo>
                <a:close/>
                <a:moveTo>
                  <a:pt x="11" y="35"/>
                </a:moveTo>
                <a:cubicBezTo>
                  <a:pt x="11" y="26"/>
                  <a:pt x="11" y="26"/>
                  <a:pt x="1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35"/>
                  <a:pt x="3" y="35"/>
                  <a:pt x="3" y="35"/>
                </a:cubicBezTo>
                <a:lnTo>
                  <a:pt x="11" y="35"/>
                </a:lnTo>
                <a:close/>
                <a:moveTo>
                  <a:pt x="11" y="44"/>
                </a:moveTo>
                <a:cubicBezTo>
                  <a:pt x="11" y="37"/>
                  <a:pt x="11" y="37"/>
                  <a:pt x="11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44"/>
                  <a:pt x="3" y="44"/>
                  <a:pt x="3" y="44"/>
                </a:cubicBezTo>
                <a:lnTo>
                  <a:pt x="11" y="44"/>
                </a:lnTo>
                <a:close/>
                <a:moveTo>
                  <a:pt x="14" y="4"/>
                </a:moveTo>
                <a:cubicBezTo>
                  <a:pt x="14" y="4"/>
                  <a:pt x="13" y="3"/>
                  <a:pt x="13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3"/>
                  <a:pt x="10" y="4"/>
                  <a:pt x="10" y="4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1" y="13"/>
                  <a:pt x="11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2"/>
                  <a:pt x="14" y="12"/>
                </a:cubicBezTo>
                <a:lnTo>
                  <a:pt x="14" y="4"/>
                </a:lnTo>
                <a:close/>
                <a:moveTo>
                  <a:pt x="21" y="25"/>
                </a:moveTo>
                <a:cubicBezTo>
                  <a:pt x="21" y="17"/>
                  <a:pt x="21" y="17"/>
                  <a:pt x="21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5"/>
                  <a:pt x="13" y="25"/>
                  <a:pt x="13" y="25"/>
                </a:cubicBezTo>
                <a:lnTo>
                  <a:pt x="21" y="25"/>
                </a:lnTo>
                <a:close/>
                <a:moveTo>
                  <a:pt x="21" y="35"/>
                </a:moveTo>
                <a:cubicBezTo>
                  <a:pt x="21" y="26"/>
                  <a:pt x="21" y="26"/>
                  <a:pt x="21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5"/>
                  <a:pt x="13" y="35"/>
                  <a:pt x="13" y="35"/>
                </a:cubicBezTo>
                <a:lnTo>
                  <a:pt x="21" y="35"/>
                </a:lnTo>
                <a:close/>
                <a:moveTo>
                  <a:pt x="21" y="44"/>
                </a:moveTo>
                <a:cubicBezTo>
                  <a:pt x="21" y="37"/>
                  <a:pt x="21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4"/>
                  <a:pt x="13" y="44"/>
                  <a:pt x="13" y="44"/>
                </a:cubicBezTo>
                <a:lnTo>
                  <a:pt x="21" y="44"/>
                </a:lnTo>
                <a:close/>
                <a:moveTo>
                  <a:pt x="32" y="25"/>
                </a:move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5"/>
                  <a:pt x="23" y="25"/>
                  <a:pt x="23" y="25"/>
                </a:cubicBezTo>
                <a:lnTo>
                  <a:pt x="32" y="25"/>
                </a:lnTo>
                <a:close/>
                <a:moveTo>
                  <a:pt x="32" y="35"/>
                </a:moveTo>
                <a:cubicBezTo>
                  <a:pt x="32" y="26"/>
                  <a:pt x="32" y="26"/>
                  <a:pt x="32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5"/>
                  <a:pt x="23" y="35"/>
                  <a:pt x="23" y="35"/>
                </a:cubicBezTo>
                <a:lnTo>
                  <a:pt x="32" y="35"/>
                </a:lnTo>
                <a:close/>
                <a:moveTo>
                  <a:pt x="32" y="44"/>
                </a:moveTo>
                <a:cubicBezTo>
                  <a:pt x="32" y="37"/>
                  <a:pt x="32" y="37"/>
                  <a:pt x="32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44"/>
                  <a:pt x="23" y="44"/>
                  <a:pt x="23" y="44"/>
                </a:cubicBezTo>
                <a:lnTo>
                  <a:pt x="32" y="44"/>
                </a:lnTo>
                <a:close/>
                <a:moveTo>
                  <a:pt x="34" y="4"/>
                </a:moveTo>
                <a:cubicBezTo>
                  <a:pt x="34" y="4"/>
                  <a:pt x="34" y="3"/>
                  <a:pt x="33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31" y="4"/>
                  <a:pt x="31" y="4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3"/>
                  <a:pt x="32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4" y="13"/>
                  <a:pt x="34" y="12"/>
                  <a:pt x="34" y="12"/>
                </a:cubicBezTo>
                <a:lnTo>
                  <a:pt x="34" y="4"/>
                </a:lnTo>
                <a:close/>
                <a:moveTo>
                  <a:pt x="41" y="25"/>
                </a:moveTo>
                <a:cubicBezTo>
                  <a:pt x="41" y="17"/>
                  <a:pt x="41" y="17"/>
                  <a:pt x="41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25"/>
                  <a:pt x="33" y="25"/>
                  <a:pt x="33" y="25"/>
                </a:cubicBezTo>
                <a:lnTo>
                  <a:pt x="41" y="25"/>
                </a:lnTo>
                <a:close/>
                <a:moveTo>
                  <a:pt x="41" y="35"/>
                </a:moveTo>
                <a:cubicBezTo>
                  <a:pt x="41" y="26"/>
                  <a:pt x="41" y="26"/>
                  <a:pt x="41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35"/>
                  <a:pt x="33" y="35"/>
                  <a:pt x="33" y="35"/>
                </a:cubicBezTo>
                <a:lnTo>
                  <a:pt x="41" y="35"/>
                </a:lnTo>
                <a:close/>
                <a:moveTo>
                  <a:pt x="41" y="44"/>
                </a:moveTo>
                <a:cubicBezTo>
                  <a:pt x="41" y="37"/>
                  <a:pt x="41" y="37"/>
                  <a:pt x="41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44"/>
                  <a:pt x="33" y="44"/>
                  <a:pt x="33" y="44"/>
                </a:cubicBezTo>
                <a:lnTo>
                  <a:pt x="41" y="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>
            <p:custDataLst>
              <p:tags r:id="rId15"/>
            </p:custDataLst>
          </p:nvPr>
        </p:nvSpPr>
        <p:spPr bwMode="auto">
          <a:xfrm>
            <a:off x="1306602" y="4158223"/>
            <a:ext cx="2217279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操作前检查：检查车辆状况，确保安全可靠</a:t>
            </a:r>
          </a:p>
        </p:txBody>
      </p:sp>
      <p:sp>
        <p:nvSpPr>
          <p:cNvPr id="4" name="任意多边形 3"/>
          <p:cNvSpPr/>
          <p:nvPr>
            <p:custDataLst>
              <p:tags r:id="rId16"/>
            </p:custDataLst>
          </p:nvPr>
        </p:nvSpPr>
        <p:spPr bwMode="auto">
          <a:xfrm flipH="1">
            <a:off x="3763052" y="3059145"/>
            <a:ext cx="2216494" cy="1076332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accent2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17"/>
            </p:custDataLst>
          </p:nvPr>
        </p:nvSpPr>
        <p:spPr bwMode="auto">
          <a:xfrm>
            <a:off x="3763052" y="4117370"/>
            <a:ext cx="2216494" cy="1221067"/>
          </a:xfrm>
          <a:prstGeom prst="rect">
            <a:avLst/>
          </a:prstGeom>
          <a:noFill/>
          <a:ln w="12700">
            <a:solidFill>
              <a:schemeClr val="accent2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>
            <p:custDataLst>
              <p:tags r:id="rId18"/>
            </p:custDataLst>
          </p:nvPr>
        </p:nvSpPr>
        <p:spPr>
          <a:xfrm>
            <a:off x="4574600" y="2875326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7" name="任意多边形 36"/>
          <p:cNvSpPr/>
          <p:nvPr>
            <p:custDataLst>
              <p:tags r:id="rId19"/>
            </p:custDataLst>
          </p:nvPr>
        </p:nvSpPr>
        <p:spPr bwMode="auto">
          <a:xfrm>
            <a:off x="4711321" y="3019455"/>
            <a:ext cx="319955" cy="305138"/>
          </a:xfrm>
          <a:custGeom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3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>
            <p:custDataLst>
              <p:tags r:id="rId20"/>
            </p:custDataLst>
          </p:nvPr>
        </p:nvSpPr>
        <p:spPr bwMode="auto">
          <a:xfrm>
            <a:off x="3762285" y="4139492"/>
            <a:ext cx="2219146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操作中遵守：遵守交通规则，确保安全行驶</a:t>
            </a:r>
          </a:p>
        </p:txBody>
      </p:sp>
      <p:sp>
        <p:nvSpPr>
          <p:cNvPr id="6" name="任意多边形 5"/>
          <p:cNvSpPr/>
          <p:nvPr>
            <p:custDataLst>
              <p:tags r:id="rId21"/>
            </p:custDataLst>
          </p:nvPr>
        </p:nvSpPr>
        <p:spPr bwMode="auto">
          <a:xfrm flipH="1">
            <a:off x="6219835" y="2742576"/>
            <a:ext cx="2216494" cy="1392900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accent3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22"/>
            </p:custDataLst>
          </p:nvPr>
        </p:nvSpPr>
        <p:spPr bwMode="auto">
          <a:xfrm>
            <a:off x="6219835" y="4117370"/>
            <a:ext cx="2216494" cy="1221067"/>
          </a:xfrm>
          <a:prstGeom prst="rect">
            <a:avLst/>
          </a:prstGeom>
          <a:solidFill>
            <a:schemeClr val="lt1"/>
          </a:solidFill>
          <a:ln w="12700">
            <a:solidFill>
              <a:schemeClr val="accent3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23"/>
            </p:custDataLst>
          </p:nvPr>
        </p:nvSpPr>
        <p:spPr>
          <a:xfrm>
            <a:off x="7031384" y="2601322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" name="任意多边形 34"/>
          <p:cNvSpPr/>
          <p:nvPr>
            <p:custDataLst>
              <p:tags r:id="rId24"/>
            </p:custDataLst>
          </p:nvPr>
        </p:nvSpPr>
        <p:spPr bwMode="auto">
          <a:xfrm>
            <a:off x="7168105" y="2738286"/>
            <a:ext cx="319955" cy="319473"/>
          </a:xfrm>
          <a:custGeom>
            <a:gdLst>
              <a:gd name="connsiteX0" fmla="*/ 497095 w 607639"/>
              <a:gd name="connsiteY0" fmla="*/ 261992 h 606722"/>
              <a:gd name="connsiteX1" fmla="*/ 497095 w 607639"/>
              <a:gd name="connsiteY1" fmla="*/ 468794 h 606722"/>
              <a:gd name="connsiteX2" fmla="*/ 524775 w 607639"/>
              <a:gd name="connsiteY2" fmla="*/ 468794 h 606722"/>
              <a:gd name="connsiteX3" fmla="*/ 524775 w 607639"/>
              <a:gd name="connsiteY3" fmla="*/ 261992 h 606722"/>
              <a:gd name="connsiteX4" fmla="*/ 414320 w 607639"/>
              <a:gd name="connsiteY4" fmla="*/ 261992 h 606722"/>
              <a:gd name="connsiteX5" fmla="*/ 414320 w 607639"/>
              <a:gd name="connsiteY5" fmla="*/ 468794 h 606722"/>
              <a:gd name="connsiteX6" fmla="*/ 469503 w 607639"/>
              <a:gd name="connsiteY6" fmla="*/ 468794 h 606722"/>
              <a:gd name="connsiteX7" fmla="*/ 469503 w 607639"/>
              <a:gd name="connsiteY7" fmla="*/ 261992 h 606722"/>
              <a:gd name="connsiteX8" fmla="*/ 359047 w 607639"/>
              <a:gd name="connsiteY8" fmla="*/ 261992 h 606722"/>
              <a:gd name="connsiteX9" fmla="*/ 359047 w 607639"/>
              <a:gd name="connsiteY9" fmla="*/ 468794 h 606722"/>
              <a:gd name="connsiteX10" fmla="*/ 386639 w 607639"/>
              <a:gd name="connsiteY10" fmla="*/ 468794 h 606722"/>
              <a:gd name="connsiteX11" fmla="*/ 386639 w 607639"/>
              <a:gd name="connsiteY11" fmla="*/ 261992 h 606722"/>
              <a:gd name="connsiteX12" fmla="*/ 276183 w 607639"/>
              <a:gd name="connsiteY12" fmla="*/ 261992 h 606722"/>
              <a:gd name="connsiteX13" fmla="*/ 276183 w 607639"/>
              <a:gd name="connsiteY13" fmla="*/ 468794 h 606722"/>
              <a:gd name="connsiteX14" fmla="*/ 331456 w 607639"/>
              <a:gd name="connsiteY14" fmla="*/ 468794 h 606722"/>
              <a:gd name="connsiteX15" fmla="*/ 331456 w 607639"/>
              <a:gd name="connsiteY15" fmla="*/ 261992 h 606722"/>
              <a:gd name="connsiteX16" fmla="*/ 220911 w 607639"/>
              <a:gd name="connsiteY16" fmla="*/ 261992 h 606722"/>
              <a:gd name="connsiteX17" fmla="*/ 220911 w 607639"/>
              <a:gd name="connsiteY17" fmla="*/ 468794 h 606722"/>
              <a:gd name="connsiteX18" fmla="*/ 248592 w 607639"/>
              <a:gd name="connsiteY18" fmla="*/ 468794 h 606722"/>
              <a:gd name="connsiteX19" fmla="*/ 248592 w 607639"/>
              <a:gd name="connsiteY19" fmla="*/ 261992 h 606722"/>
              <a:gd name="connsiteX20" fmla="*/ 138136 w 607639"/>
              <a:gd name="connsiteY20" fmla="*/ 261992 h 606722"/>
              <a:gd name="connsiteX21" fmla="*/ 138136 w 607639"/>
              <a:gd name="connsiteY21" fmla="*/ 468794 h 606722"/>
              <a:gd name="connsiteX22" fmla="*/ 193319 w 607639"/>
              <a:gd name="connsiteY22" fmla="*/ 468794 h 606722"/>
              <a:gd name="connsiteX23" fmla="*/ 193319 w 607639"/>
              <a:gd name="connsiteY23" fmla="*/ 261992 h 606722"/>
              <a:gd name="connsiteX24" fmla="*/ 82864 w 607639"/>
              <a:gd name="connsiteY24" fmla="*/ 261992 h 606722"/>
              <a:gd name="connsiteX25" fmla="*/ 82864 w 607639"/>
              <a:gd name="connsiteY25" fmla="*/ 468794 h 606722"/>
              <a:gd name="connsiteX26" fmla="*/ 110455 w 607639"/>
              <a:gd name="connsiteY26" fmla="*/ 468794 h 606722"/>
              <a:gd name="connsiteX27" fmla="*/ 110455 w 607639"/>
              <a:gd name="connsiteY27" fmla="*/ 261992 h 606722"/>
              <a:gd name="connsiteX28" fmla="*/ 303820 w 607639"/>
              <a:gd name="connsiteY28" fmla="*/ 110294 h 606722"/>
              <a:gd name="connsiteX29" fmla="*/ 331447 w 607639"/>
              <a:gd name="connsiteY29" fmla="*/ 137885 h 606722"/>
              <a:gd name="connsiteX30" fmla="*/ 303820 w 607639"/>
              <a:gd name="connsiteY30" fmla="*/ 165476 h 606722"/>
              <a:gd name="connsiteX31" fmla="*/ 276193 w 607639"/>
              <a:gd name="connsiteY31" fmla="*/ 137885 h 606722"/>
              <a:gd name="connsiteX32" fmla="*/ 303820 w 607639"/>
              <a:gd name="connsiteY32" fmla="*/ 110294 h 606722"/>
              <a:gd name="connsiteX33" fmla="*/ 303775 w 607639"/>
              <a:gd name="connsiteY33" fmla="*/ 27550 h 606722"/>
              <a:gd name="connsiteX34" fmla="*/ 174005 w 607639"/>
              <a:gd name="connsiteY34" fmla="*/ 103446 h 606722"/>
              <a:gd name="connsiteX35" fmla="*/ 299681 w 607639"/>
              <a:gd name="connsiteY35" fmla="*/ 56522 h 606722"/>
              <a:gd name="connsiteX36" fmla="*/ 309293 w 607639"/>
              <a:gd name="connsiteY36" fmla="*/ 55189 h 606722"/>
              <a:gd name="connsiteX37" fmla="*/ 434969 w 607639"/>
              <a:gd name="connsiteY37" fmla="*/ 102024 h 606722"/>
              <a:gd name="connsiteX38" fmla="*/ 303775 w 607639"/>
              <a:gd name="connsiteY38" fmla="*/ 27550 h 606722"/>
              <a:gd name="connsiteX39" fmla="*/ 303775 w 607639"/>
              <a:gd name="connsiteY39" fmla="*/ 0 h 606722"/>
              <a:gd name="connsiteX40" fmla="*/ 470927 w 607639"/>
              <a:gd name="connsiteY40" fmla="*/ 115799 h 606722"/>
              <a:gd name="connsiteX41" fmla="*/ 570346 w 607639"/>
              <a:gd name="connsiteY41" fmla="*/ 153036 h 606722"/>
              <a:gd name="connsiteX42" fmla="*/ 579958 w 607639"/>
              <a:gd name="connsiteY42" fmla="*/ 165478 h 606722"/>
              <a:gd name="connsiteX43" fmla="*/ 579958 w 607639"/>
              <a:gd name="connsiteY43" fmla="*/ 193028 h 606722"/>
              <a:gd name="connsiteX44" fmla="*/ 579958 w 607639"/>
              <a:gd name="connsiteY44" fmla="*/ 248217 h 606722"/>
              <a:gd name="connsiteX45" fmla="*/ 566163 w 607639"/>
              <a:gd name="connsiteY45" fmla="*/ 261992 h 606722"/>
              <a:gd name="connsiteX46" fmla="*/ 552367 w 607639"/>
              <a:gd name="connsiteY46" fmla="*/ 261992 h 606722"/>
              <a:gd name="connsiteX47" fmla="*/ 552367 w 607639"/>
              <a:gd name="connsiteY47" fmla="*/ 468794 h 606722"/>
              <a:gd name="connsiteX48" fmla="*/ 566163 w 607639"/>
              <a:gd name="connsiteY48" fmla="*/ 468794 h 606722"/>
              <a:gd name="connsiteX49" fmla="*/ 579958 w 607639"/>
              <a:gd name="connsiteY49" fmla="*/ 482569 h 606722"/>
              <a:gd name="connsiteX50" fmla="*/ 566163 w 607639"/>
              <a:gd name="connsiteY50" fmla="*/ 496344 h 606722"/>
              <a:gd name="connsiteX51" fmla="*/ 538571 w 607639"/>
              <a:gd name="connsiteY51" fmla="*/ 496344 h 606722"/>
              <a:gd name="connsiteX52" fmla="*/ 483299 w 607639"/>
              <a:gd name="connsiteY52" fmla="*/ 496344 h 606722"/>
              <a:gd name="connsiteX53" fmla="*/ 400435 w 607639"/>
              <a:gd name="connsiteY53" fmla="*/ 496344 h 606722"/>
              <a:gd name="connsiteX54" fmla="*/ 345252 w 607639"/>
              <a:gd name="connsiteY54" fmla="*/ 496344 h 606722"/>
              <a:gd name="connsiteX55" fmla="*/ 262387 w 607639"/>
              <a:gd name="connsiteY55" fmla="*/ 496344 h 606722"/>
              <a:gd name="connsiteX56" fmla="*/ 207115 w 607639"/>
              <a:gd name="connsiteY56" fmla="*/ 496344 h 606722"/>
              <a:gd name="connsiteX57" fmla="*/ 124251 w 607639"/>
              <a:gd name="connsiteY57" fmla="*/ 496344 h 606722"/>
              <a:gd name="connsiteX58" fmla="*/ 69068 w 607639"/>
              <a:gd name="connsiteY58" fmla="*/ 496344 h 606722"/>
              <a:gd name="connsiteX59" fmla="*/ 55272 w 607639"/>
              <a:gd name="connsiteY59" fmla="*/ 496344 h 606722"/>
              <a:gd name="connsiteX60" fmla="*/ 55272 w 607639"/>
              <a:gd name="connsiteY60" fmla="*/ 537758 h 606722"/>
              <a:gd name="connsiteX61" fmla="*/ 41387 w 607639"/>
              <a:gd name="connsiteY61" fmla="*/ 551533 h 606722"/>
              <a:gd name="connsiteX62" fmla="*/ 27592 w 607639"/>
              <a:gd name="connsiteY62" fmla="*/ 551533 h 606722"/>
              <a:gd name="connsiteX63" fmla="*/ 27592 w 607639"/>
              <a:gd name="connsiteY63" fmla="*/ 579083 h 606722"/>
              <a:gd name="connsiteX64" fmla="*/ 579958 w 607639"/>
              <a:gd name="connsiteY64" fmla="*/ 579083 h 606722"/>
              <a:gd name="connsiteX65" fmla="*/ 579958 w 607639"/>
              <a:gd name="connsiteY65" fmla="*/ 551533 h 606722"/>
              <a:gd name="connsiteX66" fmla="*/ 96660 w 607639"/>
              <a:gd name="connsiteY66" fmla="*/ 551533 h 606722"/>
              <a:gd name="connsiteX67" fmla="*/ 82864 w 607639"/>
              <a:gd name="connsiteY67" fmla="*/ 537758 h 606722"/>
              <a:gd name="connsiteX68" fmla="*/ 96660 w 607639"/>
              <a:gd name="connsiteY68" fmla="*/ 523983 h 606722"/>
              <a:gd name="connsiteX69" fmla="*/ 593843 w 607639"/>
              <a:gd name="connsiteY69" fmla="*/ 523983 h 606722"/>
              <a:gd name="connsiteX70" fmla="*/ 607639 w 607639"/>
              <a:gd name="connsiteY70" fmla="*/ 537758 h 606722"/>
              <a:gd name="connsiteX71" fmla="*/ 607639 w 607639"/>
              <a:gd name="connsiteY71" fmla="*/ 592947 h 606722"/>
              <a:gd name="connsiteX72" fmla="*/ 593843 w 607639"/>
              <a:gd name="connsiteY72" fmla="*/ 606722 h 606722"/>
              <a:gd name="connsiteX73" fmla="*/ 13796 w 607639"/>
              <a:gd name="connsiteY73" fmla="*/ 606722 h 606722"/>
              <a:gd name="connsiteX74" fmla="*/ 0 w 607639"/>
              <a:gd name="connsiteY74" fmla="*/ 592947 h 606722"/>
              <a:gd name="connsiteX75" fmla="*/ 0 w 607639"/>
              <a:gd name="connsiteY75" fmla="*/ 537758 h 606722"/>
              <a:gd name="connsiteX76" fmla="*/ 13796 w 607639"/>
              <a:gd name="connsiteY76" fmla="*/ 523983 h 606722"/>
              <a:gd name="connsiteX77" fmla="*/ 27592 w 607639"/>
              <a:gd name="connsiteY77" fmla="*/ 523983 h 606722"/>
              <a:gd name="connsiteX78" fmla="*/ 27592 w 607639"/>
              <a:gd name="connsiteY78" fmla="*/ 482569 h 606722"/>
              <a:gd name="connsiteX79" fmla="*/ 41387 w 607639"/>
              <a:gd name="connsiteY79" fmla="*/ 468794 h 606722"/>
              <a:gd name="connsiteX80" fmla="*/ 55272 w 607639"/>
              <a:gd name="connsiteY80" fmla="*/ 468794 h 606722"/>
              <a:gd name="connsiteX81" fmla="*/ 55272 w 607639"/>
              <a:gd name="connsiteY81" fmla="*/ 261992 h 606722"/>
              <a:gd name="connsiteX82" fmla="*/ 41387 w 607639"/>
              <a:gd name="connsiteY82" fmla="*/ 261992 h 606722"/>
              <a:gd name="connsiteX83" fmla="*/ 27592 w 607639"/>
              <a:gd name="connsiteY83" fmla="*/ 248217 h 606722"/>
              <a:gd name="connsiteX84" fmla="*/ 41387 w 607639"/>
              <a:gd name="connsiteY84" fmla="*/ 234442 h 606722"/>
              <a:gd name="connsiteX85" fmla="*/ 69068 w 607639"/>
              <a:gd name="connsiteY85" fmla="*/ 234442 h 606722"/>
              <a:gd name="connsiteX86" fmla="*/ 124251 w 607639"/>
              <a:gd name="connsiteY86" fmla="*/ 234442 h 606722"/>
              <a:gd name="connsiteX87" fmla="*/ 207115 w 607639"/>
              <a:gd name="connsiteY87" fmla="*/ 234442 h 606722"/>
              <a:gd name="connsiteX88" fmla="*/ 262387 w 607639"/>
              <a:gd name="connsiteY88" fmla="*/ 234442 h 606722"/>
              <a:gd name="connsiteX89" fmla="*/ 345252 w 607639"/>
              <a:gd name="connsiteY89" fmla="*/ 234442 h 606722"/>
              <a:gd name="connsiteX90" fmla="*/ 400435 w 607639"/>
              <a:gd name="connsiteY90" fmla="*/ 234442 h 606722"/>
              <a:gd name="connsiteX91" fmla="*/ 483299 w 607639"/>
              <a:gd name="connsiteY91" fmla="*/ 234442 h 606722"/>
              <a:gd name="connsiteX92" fmla="*/ 538571 w 607639"/>
              <a:gd name="connsiteY92" fmla="*/ 234442 h 606722"/>
              <a:gd name="connsiteX93" fmla="*/ 552367 w 607639"/>
              <a:gd name="connsiteY93" fmla="*/ 234442 h 606722"/>
              <a:gd name="connsiteX94" fmla="*/ 552367 w 607639"/>
              <a:gd name="connsiteY94" fmla="*/ 193028 h 606722"/>
              <a:gd name="connsiteX95" fmla="*/ 552367 w 607639"/>
              <a:gd name="connsiteY95" fmla="*/ 175076 h 606722"/>
              <a:gd name="connsiteX96" fmla="*/ 303775 w 607639"/>
              <a:gd name="connsiteY96" fmla="*/ 84072 h 606722"/>
              <a:gd name="connsiteX97" fmla="*/ 55272 w 607639"/>
              <a:gd name="connsiteY97" fmla="*/ 175076 h 606722"/>
              <a:gd name="connsiteX98" fmla="*/ 55272 w 607639"/>
              <a:gd name="connsiteY98" fmla="*/ 179253 h 606722"/>
              <a:gd name="connsiteX99" fmla="*/ 510979 w 607639"/>
              <a:gd name="connsiteY99" fmla="*/ 179253 h 606722"/>
              <a:gd name="connsiteX100" fmla="*/ 524775 w 607639"/>
              <a:gd name="connsiteY100" fmla="*/ 193028 h 606722"/>
              <a:gd name="connsiteX101" fmla="*/ 510979 w 607639"/>
              <a:gd name="connsiteY101" fmla="*/ 206803 h 606722"/>
              <a:gd name="connsiteX102" fmla="*/ 41387 w 607639"/>
              <a:gd name="connsiteY102" fmla="*/ 206803 h 606722"/>
              <a:gd name="connsiteX103" fmla="*/ 27592 w 607639"/>
              <a:gd name="connsiteY103" fmla="*/ 193028 h 606722"/>
              <a:gd name="connsiteX104" fmla="*/ 27592 w 607639"/>
              <a:gd name="connsiteY104" fmla="*/ 165478 h 606722"/>
              <a:gd name="connsiteX105" fmla="*/ 37293 w 607639"/>
              <a:gd name="connsiteY105" fmla="*/ 153036 h 606722"/>
              <a:gd name="connsiteX106" fmla="*/ 136712 w 607639"/>
              <a:gd name="connsiteY106" fmla="*/ 115799 h 606722"/>
              <a:gd name="connsiteX107" fmla="*/ 303775 w 607639"/>
              <a:gd name="connsiteY107" fmla="*/ 0 h 6067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607639" h="606722">
                <a:moveTo>
                  <a:pt x="497095" y="261992"/>
                </a:moveTo>
                <a:lnTo>
                  <a:pt x="497095" y="468794"/>
                </a:lnTo>
                <a:lnTo>
                  <a:pt x="524775" y="468794"/>
                </a:lnTo>
                <a:lnTo>
                  <a:pt x="524775" y="261992"/>
                </a:lnTo>
                <a:close/>
                <a:moveTo>
                  <a:pt x="414320" y="261992"/>
                </a:moveTo>
                <a:lnTo>
                  <a:pt x="414320" y="468794"/>
                </a:lnTo>
                <a:lnTo>
                  <a:pt x="469503" y="468794"/>
                </a:lnTo>
                <a:lnTo>
                  <a:pt x="469503" y="261992"/>
                </a:lnTo>
                <a:close/>
                <a:moveTo>
                  <a:pt x="359047" y="261992"/>
                </a:moveTo>
                <a:lnTo>
                  <a:pt x="359047" y="468794"/>
                </a:lnTo>
                <a:lnTo>
                  <a:pt x="386639" y="468794"/>
                </a:lnTo>
                <a:lnTo>
                  <a:pt x="386639" y="261992"/>
                </a:lnTo>
                <a:close/>
                <a:moveTo>
                  <a:pt x="276183" y="261992"/>
                </a:moveTo>
                <a:lnTo>
                  <a:pt x="276183" y="468794"/>
                </a:lnTo>
                <a:lnTo>
                  <a:pt x="331456" y="468794"/>
                </a:lnTo>
                <a:lnTo>
                  <a:pt x="331456" y="261992"/>
                </a:lnTo>
                <a:close/>
                <a:moveTo>
                  <a:pt x="220911" y="261992"/>
                </a:moveTo>
                <a:lnTo>
                  <a:pt x="220911" y="468794"/>
                </a:lnTo>
                <a:lnTo>
                  <a:pt x="248592" y="468794"/>
                </a:lnTo>
                <a:lnTo>
                  <a:pt x="248592" y="261992"/>
                </a:lnTo>
                <a:close/>
                <a:moveTo>
                  <a:pt x="138136" y="261992"/>
                </a:moveTo>
                <a:lnTo>
                  <a:pt x="138136" y="468794"/>
                </a:lnTo>
                <a:lnTo>
                  <a:pt x="193319" y="468794"/>
                </a:lnTo>
                <a:lnTo>
                  <a:pt x="193319" y="261992"/>
                </a:lnTo>
                <a:close/>
                <a:moveTo>
                  <a:pt x="82864" y="261992"/>
                </a:moveTo>
                <a:lnTo>
                  <a:pt x="82864" y="468794"/>
                </a:lnTo>
                <a:lnTo>
                  <a:pt x="110455" y="468794"/>
                </a:lnTo>
                <a:lnTo>
                  <a:pt x="110455" y="261992"/>
                </a:lnTo>
                <a:close/>
                <a:moveTo>
                  <a:pt x="303820" y="110294"/>
                </a:moveTo>
                <a:cubicBezTo>
                  <a:pt x="319078" y="110294"/>
                  <a:pt x="331447" y="122647"/>
                  <a:pt x="331447" y="137885"/>
                </a:cubicBezTo>
                <a:cubicBezTo>
                  <a:pt x="331447" y="153123"/>
                  <a:pt x="319078" y="165476"/>
                  <a:pt x="303820" y="165476"/>
                </a:cubicBezTo>
                <a:cubicBezTo>
                  <a:pt x="288562" y="165476"/>
                  <a:pt x="276193" y="153123"/>
                  <a:pt x="276193" y="137885"/>
                </a:cubicBezTo>
                <a:cubicBezTo>
                  <a:pt x="276193" y="122647"/>
                  <a:pt x="288562" y="110294"/>
                  <a:pt x="303820" y="110294"/>
                </a:cubicBezTo>
                <a:close/>
                <a:moveTo>
                  <a:pt x="303775" y="27550"/>
                </a:moveTo>
                <a:cubicBezTo>
                  <a:pt x="248592" y="27550"/>
                  <a:pt x="198838" y="57944"/>
                  <a:pt x="174005" y="103446"/>
                </a:cubicBezTo>
                <a:lnTo>
                  <a:pt x="299681" y="56522"/>
                </a:lnTo>
                <a:cubicBezTo>
                  <a:pt x="302440" y="55189"/>
                  <a:pt x="305199" y="55189"/>
                  <a:pt x="309293" y="55189"/>
                </a:cubicBezTo>
                <a:lnTo>
                  <a:pt x="434969" y="102024"/>
                </a:lnTo>
                <a:cubicBezTo>
                  <a:pt x="408712" y="57944"/>
                  <a:pt x="359047" y="27550"/>
                  <a:pt x="303775" y="27550"/>
                </a:cubicBezTo>
                <a:close/>
                <a:moveTo>
                  <a:pt x="303775" y="0"/>
                </a:moveTo>
                <a:cubicBezTo>
                  <a:pt x="379786" y="0"/>
                  <a:pt x="446006" y="48257"/>
                  <a:pt x="470927" y="115799"/>
                </a:cubicBezTo>
                <a:lnTo>
                  <a:pt x="570346" y="153036"/>
                </a:lnTo>
                <a:cubicBezTo>
                  <a:pt x="575864" y="154458"/>
                  <a:pt x="579958" y="159968"/>
                  <a:pt x="579958" y="165478"/>
                </a:cubicBezTo>
                <a:lnTo>
                  <a:pt x="579958" y="193028"/>
                </a:lnTo>
                <a:lnTo>
                  <a:pt x="579958" y="248217"/>
                </a:lnTo>
                <a:cubicBezTo>
                  <a:pt x="579958" y="256482"/>
                  <a:pt x="574440" y="261992"/>
                  <a:pt x="566163" y="261992"/>
                </a:cubicBezTo>
                <a:lnTo>
                  <a:pt x="552367" y="261992"/>
                </a:lnTo>
                <a:lnTo>
                  <a:pt x="552367" y="468794"/>
                </a:lnTo>
                <a:lnTo>
                  <a:pt x="566163" y="468794"/>
                </a:lnTo>
                <a:cubicBezTo>
                  <a:pt x="574440" y="468794"/>
                  <a:pt x="579958" y="474304"/>
                  <a:pt x="579958" y="482569"/>
                </a:cubicBezTo>
                <a:cubicBezTo>
                  <a:pt x="579958" y="490834"/>
                  <a:pt x="574440" y="496344"/>
                  <a:pt x="566163" y="496344"/>
                </a:cubicBezTo>
                <a:lnTo>
                  <a:pt x="538571" y="496344"/>
                </a:lnTo>
                <a:lnTo>
                  <a:pt x="483299" y="496344"/>
                </a:lnTo>
                <a:lnTo>
                  <a:pt x="400435" y="496344"/>
                </a:lnTo>
                <a:lnTo>
                  <a:pt x="345252" y="496344"/>
                </a:lnTo>
                <a:lnTo>
                  <a:pt x="262387" y="496344"/>
                </a:lnTo>
                <a:lnTo>
                  <a:pt x="207115" y="496344"/>
                </a:lnTo>
                <a:lnTo>
                  <a:pt x="124251" y="496344"/>
                </a:lnTo>
                <a:lnTo>
                  <a:pt x="69068" y="496344"/>
                </a:lnTo>
                <a:lnTo>
                  <a:pt x="55272" y="496344"/>
                </a:lnTo>
                <a:lnTo>
                  <a:pt x="55272" y="537758"/>
                </a:lnTo>
                <a:cubicBezTo>
                  <a:pt x="55272" y="546023"/>
                  <a:pt x="49754" y="551533"/>
                  <a:pt x="41387" y="551533"/>
                </a:cubicBezTo>
                <a:lnTo>
                  <a:pt x="27592" y="551533"/>
                </a:lnTo>
                <a:lnTo>
                  <a:pt x="27592" y="579083"/>
                </a:lnTo>
                <a:lnTo>
                  <a:pt x="579958" y="579083"/>
                </a:lnTo>
                <a:lnTo>
                  <a:pt x="579958" y="551533"/>
                </a:lnTo>
                <a:lnTo>
                  <a:pt x="96660" y="551533"/>
                </a:lnTo>
                <a:cubicBezTo>
                  <a:pt x="88382" y="551533"/>
                  <a:pt x="82864" y="546023"/>
                  <a:pt x="82864" y="537758"/>
                </a:cubicBezTo>
                <a:cubicBezTo>
                  <a:pt x="82864" y="529493"/>
                  <a:pt x="88382" y="523983"/>
                  <a:pt x="96660" y="523983"/>
                </a:cubicBezTo>
                <a:lnTo>
                  <a:pt x="593843" y="523983"/>
                </a:lnTo>
                <a:cubicBezTo>
                  <a:pt x="602121" y="523983"/>
                  <a:pt x="607639" y="529493"/>
                  <a:pt x="607639" y="537758"/>
                </a:cubicBezTo>
                <a:lnTo>
                  <a:pt x="607639" y="592947"/>
                </a:lnTo>
                <a:cubicBezTo>
                  <a:pt x="607639" y="601212"/>
                  <a:pt x="602121" y="606722"/>
                  <a:pt x="593843" y="606722"/>
                </a:cubicBezTo>
                <a:lnTo>
                  <a:pt x="13796" y="606722"/>
                </a:lnTo>
                <a:cubicBezTo>
                  <a:pt x="5518" y="606722"/>
                  <a:pt x="0" y="601212"/>
                  <a:pt x="0" y="592947"/>
                </a:cubicBezTo>
                <a:lnTo>
                  <a:pt x="0" y="537758"/>
                </a:lnTo>
                <a:cubicBezTo>
                  <a:pt x="0" y="529493"/>
                  <a:pt x="5518" y="523983"/>
                  <a:pt x="13796" y="523983"/>
                </a:cubicBezTo>
                <a:lnTo>
                  <a:pt x="27592" y="523983"/>
                </a:lnTo>
                <a:lnTo>
                  <a:pt x="27592" y="482569"/>
                </a:lnTo>
                <a:cubicBezTo>
                  <a:pt x="27592" y="474304"/>
                  <a:pt x="33110" y="468794"/>
                  <a:pt x="41387" y="468794"/>
                </a:cubicBezTo>
                <a:lnTo>
                  <a:pt x="55272" y="468794"/>
                </a:lnTo>
                <a:lnTo>
                  <a:pt x="55272" y="261992"/>
                </a:lnTo>
                <a:lnTo>
                  <a:pt x="41387" y="261992"/>
                </a:lnTo>
                <a:cubicBezTo>
                  <a:pt x="33110" y="261992"/>
                  <a:pt x="27592" y="256482"/>
                  <a:pt x="27592" y="248217"/>
                </a:cubicBezTo>
                <a:cubicBezTo>
                  <a:pt x="27592" y="239952"/>
                  <a:pt x="33110" y="234442"/>
                  <a:pt x="41387" y="234442"/>
                </a:cubicBezTo>
                <a:lnTo>
                  <a:pt x="69068" y="234442"/>
                </a:lnTo>
                <a:lnTo>
                  <a:pt x="124251" y="234442"/>
                </a:lnTo>
                <a:lnTo>
                  <a:pt x="207115" y="234442"/>
                </a:lnTo>
                <a:lnTo>
                  <a:pt x="262387" y="234442"/>
                </a:lnTo>
                <a:lnTo>
                  <a:pt x="345252" y="234442"/>
                </a:lnTo>
                <a:lnTo>
                  <a:pt x="400435" y="234442"/>
                </a:lnTo>
                <a:lnTo>
                  <a:pt x="483299" y="234442"/>
                </a:lnTo>
                <a:lnTo>
                  <a:pt x="538571" y="234442"/>
                </a:lnTo>
                <a:lnTo>
                  <a:pt x="552367" y="234442"/>
                </a:lnTo>
                <a:lnTo>
                  <a:pt x="552367" y="193028"/>
                </a:lnTo>
                <a:lnTo>
                  <a:pt x="552367" y="175076"/>
                </a:lnTo>
                <a:lnTo>
                  <a:pt x="303775" y="84072"/>
                </a:lnTo>
                <a:lnTo>
                  <a:pt x="55272" y="175076"/>
                </a:lnTo>
                <a:lnTo>
                  <a:pt x="55272" y="179253"/>
                </a:lnTo>
                <a:lnTo>
                  <a:pt x="510979" y="179253"/>
                </a:lnTo>
                <a:cubicBezTo>
                  <a:pt x="519257" y="179253"/>
                  <a:pt x="524775" y="184763"/>
                  <a:pt x="524775" y="193028"/>
                </a:cubicBezTo>
                <a:cubicBezTo>
                  <a:pt x="524775" y="201293"/>
                  <a:pt x="519257" y="206803"/>
                  <a:pt x="510979" y="206803"/>
                </a:cubicBezTo>
                <a:lnTo>
                  <a:pt x="41387" y="206803"/>
                </a:lnTo>
                <a:cubicBezTo>
                  <a:pt x="33110" y="206803"/>
                  <a:pt x="27592" y="201293"/>
                  <a:pt x="27592" y="193028"/>
                </a:cubicBezTo>
                <a:lnTo>
                  <a:pt x="27592" y="165478"/>
                </a:lnTo>
                <a:cubicBezTo>
                  <a:pt x="27592" y="159968"/>
                  <a:pt x="31775" y="154458"/>
                  <a:pt x="37293" y="153036"/>
                </a:cubicBezTo>
                <a:lnTo>
                  <a:pt x="136712" y="115799"/>
                </a:lnTo>
                <a:cubicBezTo>
                  <a:pt x="161545" y="48257"/>
                  <a:pt x="227853" y="0"/>
                  <a:pt x="30377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>
            <p:custDataLst>
              <p:tags r:id="rId25"/>
            </p:custDataLst>
          </p:nvPr>
        </p:nvSpPr>
        <p:spPr bwMode="auto">
          <a:xfrm>
            <a:off x="6220002" y="4158223"/>
            <a:ext cx="2217279" cy="1076332"/>
          </a:xfrm>
          <a:prstGeom prst="rect">
            <a:avLst/>
          </a:prstGeom>
          <a:noFill/>
          <a:ln>
            <a:noFill/>
          </a:ln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操作后检查：检查车辆状况，确保无安全隐患</a:t>
            </a:r>
          </a:p>
        </p:txBody>
      </p:sp>
      <p:sp>
        <p:nvSpPr>
          <p:cNvPr id="8" name="任意多边形 7"/>
          <p:cNvSpPr/>
          <p:nvPr>
            <p:custDataLst>
              <p:tags r:id="rId26"/>
            </p:custDataLst>
          </p:nvPr>
        </p:nvSpPr>
        <p:spPr bwMode="auto">
          <a:xfrm flipH="1">
            <a:off x="8675684" y="2362694"/>
            <a:ext cx="2216494" cy="1772782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4"/>
          </a:solidFill>
          <a:ln w="12700">
            <a:solidFill>
              <a:schemeClr val="accent4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27"/>
            </p:custDataLst>
          </p:nvPr>
        </p:nvSpPr>
        <p:spPr bwMode="auto">
          <a:xfrm>
            <a:off x="8675684" y="4117370"/>
            <a:ext cx="2216494" cy="1221067"/>
          </a:xfrm>
          <a:prstGeom prst="rect">
            <a:avLst/>
          </a:prstGeom>
          <a:noFill/>
          <a:ln w="12700">
            <a:solidFill>
              <a:schemeClr val="accent4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>
            <p:custDataLst>
              <p:tags r:id="rId28"/>
            </p:custDataLst>
          </p:nvPr>
        </p:nvSpPr>
        <p:spPr>
          <a:xfrm>
            <a:off x="9487233" y="2281928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" name="任意多边形 32"/>
          <p:cNvSpPr/>
          <p:nvPr>
            <p:custDataLst>
              <p:tags r:id="rId29"/>
            </p:custDataLst>
          </p:nvPr>
        </p:nvSpPr>
        <p:spPr bwMode="auto">
          <a:xfrm>
            <a:off x="9623954" y="2418903"/>
            <a:ext cx="319955" cy="319450"/>
          </a:xfrm>
          <a:custGeom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81459" h="580542">
                <a:moveTo>
                  <a:pt x="213875" y="146706"/>
                </a:moveTo>
                <a:cubicBezTo>
                  <a:pt x="227226" y="146706"/>
                  <a:pt x="238084" y="157547"/>
                  <a:pt x="238084" y="171055"/>
                </a:cubicBezTo>
                <a:cubicBezTo>
                  <a:pt x="238084" y="184562"/>
                  <a:pt x="227226" y="195493"/>
                  <a:pt x="213875" y="195493"/>
                </a:cubicBezTo>
                <a:cubicBezTo>
                  <a:pt x="161630" y="195493"/>
                  <a:pt x="118998" y="238236"/>
                  <a:pt x="118998" y="290755"/>
                </a:cubicBezTo>
                <a:cubicBezTo>
                  <a:pt x="118998" y="300086"/>
                  <a:pt x="120422" y="309328"/>
                  <a:pt x="123092" y="318214"/>
                </a:cubicBezTo>
                <a:cubicBezTo>
                  <a:pt x="126741" y="330300"/>
                  <a:pt x="120422" y="343274"/>
                  <a:pt x="108673" y="347895"/>
                </a:cubicBezTo>
                <a:cubicBezTo>
                  <a:pt x="72182" y="362291"/>
                  <a:pt x="48507" y="397126"/>
                  <a:pt x="48507" y="436582"/>
                </a:cubicBezTo>
                <a:cubicBezTo>
                  <a:pt x="48507" y="489101"/>
                  <a:pt x="91050" y="531844"/>
                  <a:pt x="143384" y="531844"/>
                </a:cubicBezTo>
                <a:lnTo>
                  <a:pt x="438164" y="531844"/>
                </a:lnTo>
                <a:cubicBezTo>
                  <a:pt x="490320" y="531844"/>
                  <a:pt x="532952" y="489101"/>
                  <a:pt x="532952" y="436582"/>
                </a:cubicBezTo>
                <a:cubicBezTo>
                  <a:pt x="532952" y="408678"/>
                  <a:pt x="520759" y="382108"/>
                  <a:pt x="499398" y="363979"/>
                </a:cubicBezTo>
                <a:cubicBezTo>
                  <a:pt x="494147" y="359625"/>
                  <a:pt x="491032" y="353049"/>
                  <a:pt x="490854" y="346207"/>
                </a:cubicBezTo>
                <a:cubicBezTo>
                  <a:pt x="489252" y="294399"/>
                  <a:pt x="447598" y="253876"/>
                  <a:pt x="395976" y="253876"/>
                </a:cubicBezTo>
                <a:cubicBezTo>
                  <a:pt x="382625" y="253876"/>
                  <a:pt x="371767" y="243035"/>
                  <a:pt x="371767" y="229528"/>
                </a:cubicBezTo>
                <a:cubicBezTo>
                  <a:pt x="371767" y="216020"/>
                  <a:pt x="382625" y="205090"/>
                  <a:pt x="395976" y="205090"/>
                </a:cubicBezTo>
                <a:cubicBezTo>
                  <a:pt x="433535" y="205090"/>
                  <a:pt x="468959" y="219575"/>
                  <a:pt x="495927" y="245879"/>
                </a:cubicBezTo>
                <a:cubicBezTo>
                  <a:pt x="520225" y="269517"/>
                  <a:pt x="535177" y="300441"/>
                  <a:pt x="538648" y="334032"/>
                </a:cubicBezTo>
                <a:cubicBezTo>
                  <a:pt x="565972" y="361047"/>
                  <a:pt x="581459" y="397748"/>
                  <a:pt x="581459" y="436582"/>
                </a:cubicBezTo>
                <a:cubicBezTo>
                  <a:pt x="581459" y="516026"/>
                  <a:pt x="517199" y="580542"/>
                  <a:pt x="438164" y="580542"/>
                </a:cubicBezTo>
                <a:lnTo>
                  <a:pt x="143384" y="580542"/>
                </a:lnTo>
                <a:cubicBezTo>
                  <a:pt x="64349" y="580542"/>
                  <a:pt x="0" y="516026"/>
                  <a:pt x="0" y="436582"/>
                </a:cubicBezTo>
                <a:cubicBezTo>
                  <a:pt x="0" y="407079"/>
                  <a:pt x="8811" y="378820"/>
                  <a:pt x="25544" y="354471"/>
                </a:cubicBezTo>
                <a:cubicBezTo>
                  <a:pt x="37737" y="336698"/>
                  <a:pt x="53669" y="322124"/>
                  <a:pt x="72004" y="311638"/>
                </a:cubicBezTo>
                <a:cubicBezTo>
                  <a:pt x="70936" y="304618"/>
                  <a:pt x="70491" y="297598"/>
                  <a:pt x="70491" y="290666"/>
                </a:cubicBezTo>
                <a:cubicBezTo>
                  <a:pt x="70491" y="211222"/>
                  <a:pt x="134840" y="146706"/>
                  <a:pt x="213875" y="146706"/>
                </a:cubicBezTo>
                <a:close/>
                <a:moveTo>
                  <a:pt x="301555" y="0"/>
                </a:moveTo>
                <a:cubicBezTo>
                  <a:pt x="314815" y="0"/>
                  <a:pt x="325673" y="10930"/>
                  <a:pt x="325673" y="24259"/>
                </a:cubicBezTo>
                <a:lnTo>
                  <a:pt x="325673" y="369392"/>
                </a:lnTo>
                <a:lnTo>
                  <a:pt x="379960" y="313055"/>
                </a:lnTo>
                <a:cubicBezTo>
                  <a:pt x="389215" y="303458"/>
                  <a:pt x="404433" y="303191"/>
                  <a:pt x="414045" y="312522"/>
                </a:cubicBezTo>
                <a:cubicBezTo>
                  <a:pt x="423567" y="321763"/>
                  <a:pt x="423745" y="337225"/>
                  <a:pt x="414490" y="346822"/>
                </a:cubicBezTo>
                <a:lnTo>
                  <a:pt x="318642" y="446079"/>
                </a:lnTo>
                <a:cubicBezTo>
                  <a:pt x="314103" y="450788"/>
                  <a:pt x="307874" y="453454"/>
                  <a:pt x="301288" y="453454"/>
                </a:cubicBezTo>
                <a:cubicBezTo>
                  <a:pt x="294791" y="453454"/>
                  <a:pt x="288473" y="450788"/>
                  <a:pt x="284023" y="446079"/>
                </a:cubicBezTo>
                <a:lnTo>
                  <a:pt x="188086" y="346822"/>
                </a:lnTo>
                <a:cubicBezTo>
                  <a:pt x="178742" y="337225"/>
                  <a:pt x="179009" y="321941"/>
                  <a:pt x="188620" y="312522"/>
                </a:cubicBezTo>
                <a:cubicBezTo>
                  <a:pt x="198054" y="303191"/>
                  <a:pt x="213361" y="303458"/>
                  <a:pt x="222617" y="313055"/>
                </a:cubicBezTo>
                <a:lnTo>
                  <a:pt x="277437" y="369392"/>
                </a:lnTo>
                <a:lnTo>
                  <a:pt x="277437" y="24259"/>
                </a:lnTo>
                <a:cubicBezTo>
                  <a:pt x="277437" y="10930"/>
                  <a:pt x="288295" y="0"/>
                  <a:pt x="3015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>
            <p:custDataLst>
              <p:tags r:id="rId30"/>
            </p:custDataLst>
          </p:nvPr>
        </p:nvSpPr>
        <p:spPr bwMode="auto">
          <a:xfrm>
            <a:off x="8675851" y="4158223"/>
            <a:ext cx="2217279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定期维护保养：定期对车辆进行维护保养，确保安全可靠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3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培训方法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1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7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9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理论授课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/>
          <p:cNvSpPr/>
          <p:nvPr>
            <p:custDataLst>
              <p:tags r:id="rId11"/>
            </p:custDataLst>
          </p:nvPr>
        </p:nvSpPr>
        <p:spPr>
          <a:xfrm>
            <a:off x="1306432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12"/>
            </p:custDataLst>
          </p:nvPr>
        </p:nvSpPr>
        <p:spPr>
          <a:xfrm>
            <a:off x="157574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1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14669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介绍场内机动车辆安全管理的基本概念和法律法规</a:t>
            </a:r>
          </a:p>
        </p:txBody>
      </p:sp>
      <p:pic>
        <p:nvPicPr>
          <p:cNvPr id="23" name="图片 40" descr="343439383331313b343532303032353bc9ccb3c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036672" y="2520764"/>
            <a:ext cx="553715" cy="553715"/>
          </a:xfrm>
          <a:prstGeom prst="rect">
            <a:avLst/>
          </a:prstGeom>
        </p:spPr>
      </p:pic>
      <p:sp>
        <p:nvSpPr>
          <p:cNvPr id="7" name="圆角矩形 9"/>
          <p:cNvSpPr/>
          <p:nvPr>
            <p:custDataLst>
              <p:tags r:id="rId16"/>
            </p:custDataLst>
          </p:nvPr>
        </p:nvSpPr>
        <p:spPr>
          <a:xfrm>
            <a:off x="3831220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椭圆 7"/>
          <p:cNvSpPr/>
          <p:nvPr>
            <p:custDataLst>
              <p:tags r:id="rId17"/>
            </p:custDataLst>
          </p:nvPr>
        </p:nvSpPr>
        <p:spPr>
          <a:xfrm>
            <a:off x="4101289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6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2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400417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3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讲解场内机动车辆的安全操作规程和注意事项</a:t>
            </a:r>
          </a:p>
        </p:txBody>
      </p:sp>
      <p:pic>
        <p:nvPicPr>
          <p:cNvPr id="24" name="图片 41" descr="343439383331313b343532303034323bd4a4d4bccce1d0d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540338" y="2520764"/>
            <a:ext cx="553715" cy="553715"/>
          </a:xfrm>
          <a:prstGeom prst="rect">
            <a:avLst/>
          </a:prstGeom>
        </p:spPr>
      </p:pic>
      <p:sp>
        <p:nvSpPr>
          <p:cNvPr id="13" name="圆角矩形 18"/>
          <p:cNvSpPr/>
          <p:nvPr>
            <p:custDataLst>
              <p:tags r:id="rId21"/>
            </p:custDataLst>
          </p:nvPr>
        </p:nvSpPr>
        <p:spPr>
          <a:xfrm>
            <a:off x="8880796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椭圆 13"/>
          <p:cNvSpPr/>
          <p:nvPr>
            <p:custDataLst>
              <p:tags r:id="rId22"/>
            </p:custDataLst>
          </p:nvPr>
        </p:nvSpPr>
        <p:spPr>
          <a:xfrm>
            <a:off x="9150863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6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3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23"/>
            </p:custDataLst>
          </p:nvPr>
        </p:nvSpPr>
        <p:spPr>
          <a:xfrm>
            <a:off x="9065561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传授场内机动车辆的维护保养知识，确保车辆安全运行</a:t>
            </a:r>
          </a:p>
        </p:txBody>
      </p:sp>
      <p:pic>
        <p:nvPicPr>
          <p:cNvPr id="25" name="图片 42" descr="343439383331313b343532303033323bd3a6d3c3b9dcc0ed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656298" y="2520764"/>
            <a:ext cx="553715" cy="553715"/>
          </a:xfrm>
          <a:prstGeom prst="rect">
            <a:avLst/>
          </a:prstGeom>
        </p:spPr>
      </p:pic>
      <p:sp>
        <p:nvSpPr>
          <p:cNvPr id="10" name="圆角矩形 14"/>
          <p:cNvSpPr/>
          <p:nvPr>
            <p:custDataLst>
              <p:tags r:id="rId26"/>
            </p:custDataLst>
          </p:nvPr>
        </p:nvSpPr>
        <p:spPr>
          <a:xfrm>
            <a:off x="6356008" y="1778454"/>
            <a:ext cx="2011932" cy="4063092"/>
          </a:xfrm>
          <a:prstGeom prst="roundRect">
            <a:avLst>
              <a:gd name="adj" fmla="val 50000"/>
            </a:avLst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27"/>
            </p:custDataLst>
          </p:nvPr>
        </p:nvSpPr>
        <p:spPr>
          <a:xfrm>
            <a:off x="6626076" y="2061346"/>
            <a:ext cx="1472550" cy="147255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6000">
                <a:schemeClr val="accent6"/>
              </a:gs>
            </a:gsLst>
            <a:lin ang="2700000" scaled="0"/>
          </a:gradFill>
          <a:ln>
            <a:noFill/>
          </a:ln>
          <a:effectLst>
            <a:outerShdw blurRad="241300" dist="25400" dir="5400000" algn="t" rotWithShape="0">
              <a:schemeClr val="accent6"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28"/>
            </p:custDataLst>
          </p:nvPr>
        </p:nvSpPr>
        <p:spPr>
          <a:xfrm>
            <a:off x="6529193" y="3799465"/>
            <a:ext cx="1654792" cy="1623997"/>
          </a:xfrm>
          <a:prstGeom prst="rect">
            <a:avLst/>
          </a:prstGeom>
          <a:noFill/>
        </p:spPr>
        <p:txBody>
          <a:bodyPr wrap="square" lIns="0" tIns="0" rIns="0" rtlCol="0">
            <a:norm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60">
                <a:solidFill>
                  <a:schemeClr val="dk1"/>
                </a:solidFill>
                <a:latin typeface="微软雅黑" panose="020b0503020204020204" charset="-122"/>
                <a:ea typeface="微软雅黑"/>
              </a:rPr>
              <a:t>分析典型事故案例，提高安全意识</a:t>
            </a:r>
          </a:p>
        </p:txBody>
      </p:sp>
      <p:pic>
        <p:nvPicPr>
          <p:cNvPr id="26" name="图片 25" descr="File transfer-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7044002" y="2466448"/>
            <a:ext cx="662345" cy="662345"/>
          </a:xfrm>
          <a:prstGeom prst="rect">
            <a:avLst/>
          </a:prstGeom>
        </p:spPr>
      </p:pic>
    </p:spTree>
    <p:custDataLst>
      <p:tags r:id="rId31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实操训练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17"/>
          <p:cNvSpPr txBox="1"/>
          <p:nvPr>
            <p:custDataLst>
              <p:tags r:id="rId11"/>
            </p:custDataLst>
          </p:nvPr>
        </p:nvSpPr>
        <p:spPr>
          <a:xfrm>
            <a:off x="1306091" y="41084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03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矩形 50"/>
          <p:cNvSpPr/>
          <p:nvPr>
            <p:custDataLst>
              <p:tags r:id="rId12"/>
            </p:custDataLst>
          </p:nvPr>
        </p:nvSpPr>
        <p:spPr>
          <a:xfrm>
            <a:off x="2840825" y="4014994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TextBox 48"/>
          <p:cNvSpPr txBox="1"/>
          <p:nvPr>
            <p:custDataLst>
              <p:tags r:id="rId13"/>
            </p:custDataLst>
          </p:nvPr>
        </p:nvSpPr>
        <p:spPr>
          <a:xfrm>
            <a:off x="3093312" y="4007253"/>
            <a:ext cx="7798947" cy="6175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7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实操训练方式：现场操作、模拟操作、案例分析等</a:t>
            </a:r>
          </a:p>
        </p:txBody>
      </p:sp>
      <p:cxnSp>
        <p:nvCxnSpPr>
          <p:cNvPr id="53" name="直接连接符 52"/>
          <p:cNvCxnSpPr/>
          <p:nvPr>
            <p:custDataLst>
              <p:tags r:id="rId14"/>
            </p:custDataLst>
          </p:nvPr>
        </p:nvCxnSpPr>
        <p:spPr>
          <a:xfrm flipH="1">
            <a:off x="2840826" y="4012612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4" name="矩形 53"/>
          <p:cNvSpPr/>
          <p:nvPr>
            <p:custDataLst>
              <p:tags r:id="rId15"/>
            </p:custDataLst>
          </p:nvPr>
        </p:nvSpPr>
        <p:spPr>
          <a:xfrm>
            <a:off x="2840825" y="2977111"/>
            <a:ext cx="8051435" cy="60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5" name="Text Placeholder 17"/>
          <p:cNvSpPr txBox="1"/>
          <p:nvPr>
            <p:custDataLst>
              <p:tags r:id="rId16"/>
            </p:custDataLst>
          </p:nvPr>
        </p:nvSpPr>
        <p:spPr>
          <a:xfrm>
            <a:off x="1318169" y="3076044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02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56" name="TextBox 48"/>
          <p:cNvSpPr txBox="1"/>
          <p:nvPr>
            <p:custDataLst>
              <p:tags r:id="rId17"/>
            </p:custDataLst>
          </p:nvPr>
        </p:nvSpPr>
        <p:spPr>
          <a:xfrm>
            <a:off x="3093312" y="2974812"/>
            <a:ext cx="7798947" cy="617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实操训练内容：包括车辆操作、设备操作、安全操作等</a:t>
            </a:r>
          </a:p>
        </p:txBody>
      </p:sp>
      <p:cxnSp>
        <p:nvCxnSpPr>
          <p:cNvPr id="57" name="直接连接符 56"/>
          <p:cNvCxnSpPr/>
          <p:nvPr>
            <p:custDataLst>
              <p:tags r:id="rId18"/>
            </p:custDataLst>
          </p:nvPr>
        </p:nvCxnSpPr>
        <p:spPr>
          <a:xfrm flipH="1">
            <a:off x="2840826" y="2979576"/>
            <a:ext cx="0" cy="60739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8" name="矩形 57"/>
          <p:cNvSpPr/>
          <p:nvPr>
            <p:custDataLst>
              <p:tags r:id="rId19"/>
            </p:custDataLst>
          </p:nvPr>
        </p:nvSpPr>
        <p:spPr>
          <a:xfrm>
            <a:off x="2840825" y="1957952"/>
            <a:ext cx="8051435" cy="6020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Text Placeholder 17"/>
          <p:cNvSpPr txBox="1"/>
          <p:nvPr>
            <p:custDataLst>
              <p:tags r:id="rId20"/>
            </p:custDataLst>
          </p:nvPr>
        </p:nvSpPr>
        <p:spPr>
          <a:xfrm>
            <a:off x="1318169" y="2056885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spc="300">
                <a:solidFill>
                  <a:schemeClr val="accent5"/>
                </a:solidFill>
                <a:latin typeface="微软雅黑" panose="020b0503020204020204" charset="-122"/>
                <a:ea typeface="微软雅黑"/>
              </a:rPr>
              <a:t>01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0" name="TextBox 48"/>
          <p:cNvSpPr txBox="1"/>
          <p:nvPr>
            <p:custDataLst>
              <p:tags r:id="rId21"/>
            </p:custDataLst>
          </p:nvPr>
        </p:nvSpPr>
        <p:spPr>
          <a:xfrm>
            <a:off x="3093312" y="1947911"/>
            <a:ext cx="7798947" cy="617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" lastClr="FFFFFF">
                    <a:lumMod val="65000"/>
                  </a:sys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实操训练目的：提高员工实际操作能力，确保安全操作</a:t>
            </a:r>
          </a:p>
        </p:txBody>
      </p:sp>
      <p:cxnSp>
        <p:nvCxnSpPr>
          <p:cNvPr id="61" name="直接连接符 60"/>
          <p:cNvCxnSpPr/>
          <p:nvPr>
            <p:custDataLst>
              <p:tags r:id="rId22"/>
            </p:custDataLst>
          </p:nvPr>
        </p:nvCxnSpPr>
        <p:spPr>
          <a:xfrm flipH="1">
            <a:off x="2840825" y="1952972"/>
            <a:ext cx="0" cy="60739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2" name="Text Placeholder 17"/>
          <p:cNvSpPr txBox="1"/>
          <p:nvPr>
            <p:custDataLst>
              <p:tags r:id="rId23"/>
            </p:custDataLst>
          </p:nvPr>
        </p:nvSpPr>
        <p:spPr>
          <a:xfrm>
            <a:off x="1306091" y="5156409"/>
            <a:ext cx="1522656" cy="431727"/>
          </a:xfrm>
          <a:prstGeom prst="rect">
            <a:avLst/>
          </a:prstGeom>
          <a:noFill/>
        </p:spPr>
        <p:txBody>
          <a:bodyPr wrap="square" rtlCol="0" anchor="b" anchorCtr="0">
            <a:normAutofit fontScale="70000"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4000" b="1" spc="15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300" normalizeH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04</a:t>
            </a:r>
            <a:endParaRPr kumimoji="0" lang="en-US" altLang="zh-CN" sz="2400" b="1" i="0" u="none" strike="noStrike" kern="1200" cap="none" spc="300" normalizeH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63" name="矩形 62"/>
          <p:cNvSpPr/>
          <p:nvPr>
            <p:custDataLst>
              <p:tags r:id="rId24"/>
            </p:custDataLst>
          </p:nvPr>
        </p:nvSpPr>
        <p:spPr>
          <a:xfrm>
            <a:off x="2840825" y="5062918"/>
            <a:ext cx="8051435" cy="60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4" name="TextBox 48"/>
          <p:cNvSpPr txBox="1"/>
          <p:nvPr>
            <p:custDataLst>
              <p:tags r:id="rId25"/>
            </p:custDataLst>
          </p:nvPr>
        </p:nvSpPr>
        <p:spPr>
          <a:xfrm>
            <a:off x="3093312" y="5055177"/>
            <a:ext cx="7798947" cy="617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/>
              </a:defRPr>
            </a:lvl1pPr>
          </a:lstStyle>
          <a:p>
            <a:pPr marL="0" defTabSz="913765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</a:rPr>
              <a:t>实操训练评估：通过考核、评估等方式，确保员工掌握实操技能</a:t>
            </a:r>
          </a:p>
        </p:txBody>
      </p:sp>
      <p:cxnSp>
        <p:nvCxnSpPr>
          <p:cNvPr id="65" name="直接连接符 64"/>
          <p:cNvCxnSpPr/>
          <p:nvPr>
            <p:custDataLst>
              <p:tags r:id="rId26"/>
            </p:custDataLst>
          </p:nvPr>
        </p:nvCxnSpPr>
        <p:spPr>
          <a:xfrm flipH="1">
            <a:off x="2840826" y="5060536"/>
            <a:ext cx="0" cy="6073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</p:spTree>
    <p:custDataLst>
      <p:tags r:id="rId27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6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7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案例分析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>
            <p:custDataLst>
              <p:tags r:id="rId11"/>
            </p:custDataLst>
          </p:nvPr>
        </p:nvSpPr>
        <p:spPr>
          <a:xfrm>
            <a:off x="3956560" y="2092191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选取典型案例：选择具有代表性的事故案例进行分析</a:t>
            </a:r>
          </a:p>
        </p:txBody>
      </p:sp>
      <p:sp>
        <p:nvSpPr>
          <p:cNvPr id="290" name="文本框 289"/>
          <p:cNvSpPr txBox="1"/>
          <p:nvPr>
            <p:custDataLst>
              <p:tags r:id="rId12"/>
            </p:custDataLst>
          </p:nvPr>
        </p:nvSpPr>
        <p:spPr>
          <a:xfrm>
            <a:off x="3956560" y="4586313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提出解决方案：针对事故原因提出相应的解决方案</a:t>
            </a:r>
          </a:p>
        </p:txBody>
      </p: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4733801" y="1498536"/>
            <a:ext cx="480696" cy="382136"/>
            <a:chOff x="4591428" y="882106"/>
            <a:chExt cx="529590" cy="421005"/>
          </a:xfrm>
        </p:grpSpPr>
        <p:sp>
          <p:nvSpPr>
            <p:cNvPr id="37" name="PA-任意多边形 748"/>
            <p:cNvSpPr/>
            <p:nvPr>
              <p:custDataLst>
                <p:tags r:id="rId14"/>
              </p:custDataLst>
            </p:nvPr>
          </p:nvSpPr>
          <p:spPr bwMode="auto">
            <a:xfrm>
              <a:off x="4772050" y="1012272"/>
              <a:ext cx="152564" cy="207452"/>
            </a:xfrm>
            <a:custGeom>
              <a:gdLst>
                <a:gd name="T0" fmla="*/ 126 w 229"/>
                <a:gd name="T1" fmla="*/ 6 h 267"/>
                <a:gd name="T2" fmla="*/ 121 w 229"/>
                <a:gd name="T3" fmla="*/ 2 h 267"/>
                <a:gd name="T4" fmla="*/ 108 w 229"/>
                <a:gd name="T5" fmla="*/ 2 h 267"/>
                <a:gd name="T6" fmla="*/ 103 w 229"/>
                <a:gd name="T7" fmla="*/ 6 h 267"/>
                <a:gd name="T8" fmla="*/ 6 w 229"/>
                <a:gd name="T9" fmla="*/ 102 h 267"/>
                <a:gd name="T10" fmla="*/ 6 w 229"/>
                <a:gd name="T11" fmla="*/ 125 h 267"/>
                <a:gd name="T12" fmla="*/ 29 w 229"/>
                <a:gd name="T13" fmla="*/ 125 h 267"/>
                <a:gd name="T14" fmla="*/ 98 w 229"/>
                <a:gd name="T15" fmla="*/ 56 h 267"/>
                <a:gd name="T16" fmla="*/ 98 w 229"/>
                <a:gd name="T17" fmla="*/ 251 h 267"/>
                <a:gd name="T18" fmla="*/ 115 w 229"/>
                <a:gd name="T19" fmla="*/ 267 h 267"/>
                <a:gd name="T20" fmla="*/ 131 w 229"/>
                <a:gd name="T21" fmla="*/ 251 h 267"/>
                <a:gd name="T22" fmla="*/ 131 w 229"/>
                <a:gd name="T23" fmla="*/ 56 h 267"/>
                <a:gd name="T24" fmla="*/ 200 w 229"/>
                <a:gd name="T25" fmla="*/ 125 h 267"/>
                <a:gd name="T26" fmla="*/ 211 w 229"/>
                <a:gd name="T27" fmla="*/ 130 h 267"/>
                <a:gd name="T28" fmla="*/ 223 w 229"/>
                <a:gd name="T29" fmla="*/ 125 h 267"/>
                <a:gd name="T30" fmla="*/ 223 w 229"/>
                <a:gd name="T31" fmla="*/ 102 h 267"/>
                <a:gd name="T32" fmla="*/ 126 w 229"/>
                <a:gd name="T33" fmla="*/ 6 h 2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9" h="267">
                  <a:moveTo>
                    <a:pt x="126" y="6"/>
                  </a:moveTo>
                  <a:cubicBezTo>
                    <a:pt x="124" y="4"/>
                    <a:pt x="123" y="3"/>
                    <a:pt x="121" y="2"/>
                  </a:cubicBezTo>
                  <a:cubicBezTo>
                    <a:pt x="117" y="0"/>
                    <a:pt x="112" y="0"/>
                    <a:pt x="108" y="2"/>
                  </a:cubicBezTo>
                  <a:cubicBezTo>
                    <a:pt x="106" y="3"/>
                    <a:pt x="105" y="4"/>
                    <a:pt x="103" y="6"/>
                  </a:cubicBezTo>
                  <a:lnTo>
                    <a:pt x="6" y="102"/>
                  </a:lnTo>
                  <a:cubicBezTo>
                    <a:pt x="0" y="109"/>
                    <a:pt x="0" y="119"/>
                    <a:pt x="6" y="125"/>
                  </a:cubicBezTo>
                  <a:cubicBezTo>
                    <a:pt x="13" y="131"/>
                    <a:pt x="23" y="131"/>
                    <a:pt x="29" y="125"/>
                  </a:cubicBezTo>
                  <a:lnTo>
                    <a:pt x="98" y="56"/>
                  </a:lnTo>
                  <a:lnTo>
                    <a:pt x="98" y="251"/>
                  </a:lnTo>
                  <a:cubicBezTo>
                    <a:pt x="98" y="260"/>
                    <a:pt x="106" y="267"/>
                    <a:pt x="115" y="267"/>
                  </a:cubicBezTo>
                  <a:cubicBezTo>
                    <a:pt x="123" y="267"/>
                    <a:pt x="131" y="260"/>
                    <a:pt x="131" y="251"/>
                  </a:cubicBezTo>
                  <a:lnTo>
                    <a:pt x="131" y="56"/>
                  </a:lnTo>
                  <a:lnTo>
                    <a:pt x="200" y="125"/>
                  </a:lnTo>
                  <a:cubicBezTo>
                    <a:pt x="203" y="128"/>
                    <a:pt x="207" y="130"/>
                    <a:pt x="211" y="130"/>
                  </a:cubicBezTo>
                  <a:cubicBezTo>
                    <a:pt x="216" y="130"/>
                    <a:pt x="220" y="128"/>
                    <a:pt x="223" y="125"/>
                  </a:cubicBezTo>
                  <a:cubicBezTo>
                    <a:pt x="229" y="119"/>
                    <a:pt x="229" y="109"/>
                    <a:pt x="223" y="102"/>
                  </a:cubicBezTo>
                  <a:lnTo>
                    <a:pt x="126" y="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PA-任意多边形 74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4591428" y="882106"/>
              <a:ext cx="529590" cy="421005"/>
            </a:xfrm>
            <a:custGeom>
              <a:gdLst>
                <a:gd name="T0" fmla="*/ 645 w 792"/>
                <a:gd name="T1" fmla="*/ 180 h 541"/>
                <a:gd name="T2" fmla="*/ 630 w 792"/>
                <a:gd name="T3" fmla="*/ 178 h 541"/>
                <a:gd name="T4" fmla="*/ 628 w 792"/>
                <a:gd name="T5" fmla="*/ 178 h 541"/>
                <a:gd name="T6" fmla="*/ 611 w 792"/>
                <a:gd name="T7" fmla="*/ 177 h 541"/>
                <a:gd name="T8" fmla="*/ 611 w 792"/>
                <a:gd name="T9" fmla="*/ 177 h 541"/>
                <a:gd name="T10" fmla="*/ 605 w 792"/>
                <a:gd name="T11" fmla="*/ 177 h 541"/>
                <a:gd name="T12" fmla="*/ 449 w 792"/>
                <a:gd name="T13" fmla="*/ 71 h 541"/>
                <a:gd name="T14" fmla="*/ 430 w 792"/>
                <a:gd name="T15" fmla="*/ 72 h 541"/>
                <a:gd name="T16" fmla="*/ 278 w 792"/>
                <a:gd name="T17" fmla="*/ 0 h 541"/>
                <a:gd name="T18" fmla="*/ 81 w 792"/>
                <a:gd name="T19" fmla="*/ 197 h 541"/>
                <a:gd name="T20" fmla="*/ 81 w 792"/>
                <a:gd name="T21" fmla="*/ 201 h 541"/>
                <a:gd name="T22" fmla="*/ 0 w 792"/>
                <a:gd name="T23" fmla="*/ 354 h 541"/>
                <a:gd name="T24" fmla="*/ 186 w 792"/>
                <a:gd name="T25" fmla="*/ 541 h 541"/>
                <a:gd name="T26" fmla="*/ 610 w 792"/>
                <a:gd name="T27" fmla="*/ 541 h 541"/>
                <a:gd name="T28" fmla="*/ 792 w 792"/>
                <a:gd name="T29" fmla="*/ 359 h 541"/>
                <a:gd name="T30" fmla="*/ 645 w 792"/>
                <a:gd name="T31" fmla="*/ 180 h 541"/>
                <a:gd name="T32" fmla="*/ 610 w 792"/>
                <a:gd name="T33" fmla="*/ 508 h 541"/>
                <a:gd name="T34" fmla="*/ 186 w 792"/>
                <a:gd name="T35" fmla="*/ 508 h 541"/>
                <a:gd name="T36" fmla="*/ 32 w 792"/>
                <a:gd name="T37" fmla="*/ 354 h 541"/>
                <a:gd name="T38" fmla="*/ 106 w 792"/>
                <a:gd name="T39" fmla="*/ 223 h 541"/>
                <a:gd name="T40" fmla="*/ 113 w 792"/>
                <a:gd name="T41" fmla="*/ 208 h 541"/>
                <a:gd name="T42" fmla="*/ 113 w 792"/>
                <a:gd name="T43" fmla="*/ 205 h 541"/>
                <a:gd name="T44" fmla="*/ 113 w 792"/>
                <a:gd name="T45" fmla="*/ 197 h 541"/>
                <a:gd name="T46" fmla="*/ 278 w 792"/>
                <a:gd name="T47" fmla="*/ 32 h 541"/>
                <a:gd name="T48" fmla="*/ 410 w 792"/>
                <a:gd name="T49" fmla="*/ 99 h 541"/>
                <a:gd name="T50" fmla="*/ 425 w 792"/>
                <a:gd name="T51" fmla="*/ 105 h 541"/>
                <a:gd name="T52" fmla="*/ 449 w 792"/>
                <a:gd name="T53" fmla="*/ 104 h 541"/>
                <a:gd name="T54" fmla="*/ 578 w 792"/>
                <a:gd name="T55" fmla="*/ 199 h 541"/>
                <a:gd name="T56" fmla="*/ 595 w 792"/>
                <a:gd name="T57" fmla="*/ 210 h 541"/>
                <a:gd name="T58" fmla="*/ 609 w 792"/>
                <a:gd name="T59" fmla="*/ 209 h 541"/>
                <a:gd name="T60" fmla="*/ 611 w 792"/>
                <a:gd name="T61" fmla="*/ 209 h 541"/>
                <a:gd name="T62" fmla="*/ 625 w 792"/>
                <a:gd name="T63" fmla="*/ 210 h 541"/>
                <a:gd name="T64" fmla="*/ 627 w 792"/>
                <a:gd name="T65" fmla="*/ 210 h 541"/>
                <a:gd name="T66" fmla="*/ 638 w 792"/>
                <a:gd name="T67" fmla="*/ 212 h 541"/>
                <a:gd name="T68" fmla="*/ 759 w 792"/>
                <a:gd name="T69" fmla="*/ 359 h 541"/>
                <a:gd name="T70" fmla="*/ 610 w 792"/>
                <a:gd name="T71" fmla="*/ 508 h 5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2" h="541">
                  <a:moveTo>
                    <a:pt x="645" y="180"/>
                  </a:moveTo>
                  <a:cubicBezTo>
                    <a:pt x="640" y="180"/>
                    <a:pt x="636" y="179"/>
                    <a:pt x="630" y="178"/>
                  </a:cubicBezTo>
                  <a:cubicBezTo>
                    <a:pt x="630" y="178"/>
                    <a:pt x="629" y="178"/>
                    <a:pt x="628" y="178"/>
                  </a:cubicBezTo>
                  <a:cubicBezTo>
                    <a:pt x="622" y="177"/>
                    <a:pt x="617" y="177"/>
                    <a:pt x="611" y="177"/>
                  </a:cubicBezTo>
                  <a:cubicBezTo>
                    <a:pt x="611" y="177"/>
                    <a:pt x="611" y="177"/>
                    <a:pt x="611" y="177"/>
                  </a:cubicBezTo>
                  <a:cubicBezTo>
                    <a:pt x="608" y="177"/>
                    <a:pt x="607" y="177"/>
                    <a:pt x="605" y="177"/>
                  </a:cubicBezTo>
                  <a:cubicBezTo>
                    <a:pt x="580" y="113"/>
                    <a:pt x="519" y="71"/>
                    <a:pt x="449" y="71"/>
                  </a:cubicBezTo>
                  <a:cubicBezTo>
                    <a:pt x="444" y="71"/>
                    <a:pt x="437" y="72"/>
                    <a:pt x="430" y="72"/>
                  </a:cubicBezTo>
                  <a:cubicBezTo>
                    <a:pt x="392" y="26"/>
                    <a:pt x="337" y="0"/>
                    <a:pt x="278" y="0"/>
                  </a:cubicBezTo>
                  <a:cubicBezTo>
                    <a:pt x="169" y="0"/>
                    <a:pt x="81" y="88"/>
                    <a:pt x="81" y="197"/>
                  </a:cubicBezTo>
                  <a:cubicBezTo>
                    <a:pt x="81" y="198"/>
                    <a:pt x="81" y="199"/>
                    <a:pt x="81" y="201"/>
                  </a:cubicBezTo>
                  <a:cubicBezTo>
                    <a:pt x="30" y="236"/>
                    <a:pt x="0" y="292"/>
                    <a:pt x="0" y="354"/>
                  </a:cubicBezTo>
                  <a:cubicBezTo>
                    <a:pt x="0" y="457"/>
                    <a:pt x="84" y="540"/>
                    <a:pt x="186" y="541"/>
                  </a:cubicBezTo>
                  <a:cubicBezTo>
                    <a:pt x="186" y="541"/>
                    <a:pt x="607" y="541"/>
                    <a:pt x="610" y="541"/>
                  </a:cubicBezTo>
                  <a:cubicBezTo>
                    <a:pt x="710" y="541"/>
                    <a:pt x="792" y="459"/>
                    <a:pt x="792" y="359"/>
                  </a:cubicBezTo>
                  <a:cubicBezTo>
                    <a:pt x="792" y="272"/>
                    <a:pt x="730" y="197"/>
                    <a:pt x="645" y="180"/>
                  </a:cubicBezTo>
                  <a:close/>
                  <a:moveTo>
                    <a:pt x="610" y="508"/>
                  </a:moveTo>
                  <a:cubicBezTo>
                    <a:pt x="606" y="508"/>
                    <a:pt x="186" y="508"/>
                    <a:pt x="186" y="508"/>
                  </a:cubicBezTo>
                  <a:cubicBezTo>
                    <a:pt x="101" y="508"/>
                    <a:pt x="32" y="439"/>
                    <a:pt x="32" y="354"/>
                  </a:cubicBezTo>
                  <a:cubicBezTo>
                    <a:pt x="32" y="300"/>
                    <a:pt x="60" y="251"/>
                    <a:pt x="106" y="223"/>
                  </a:cubicBezTo>
                  <a:cubicBezTo>
                    <a:pt x="111" y="219"/>
                    <a:pt x="114" y="214"/>
                    <a:pt x="113" y="208"/>
                  </a:cubicBezTo>
                  <a:lnTo>
                    <a:pt x="113" y="205"/>
                  </a:lnTo>
                  <a:cubicBezTo>
                    <a:pt x="113" y="203"/>
                    <a:pt x="113" y="200"/>
                    <a:pt x="113" y="197"/>
                  </a:cubicBezTo>
                  <a:cubicBezTo>
                    <a:pt x="113" y="106"/>
                    <a:pt x="187" y="32"/>
                    <a:pt x="278" y="32"/>
                  </a:cubicBezTo>
                  <a:cubicBezTo>
                    <a:pt x="330" y="32"/>
                    <a:pt x="378" y="56"/>
                    <a:pt x="410" y="99"/>
                  </a:cubicBezTo>
                  <a:cubicBezTo>
                    <a:pt x="413" y="103"/>
                    <a:pt x="419" y="106"/>
                    <a:pt x="425" y="105"/>
                  </a:cubicBezTo>
                  <a:cubicBezTo>
                    <a:pt x="433" y="104"/>
                    <a:pt x="442" y="104"/>
                    <a:pt x="449" y="104"/>
                  </a:cubicBezTo>
                  <a:cubicBezTo>
                    <a:pt x="508" y="104"/>
                    <a:pt x="561" y="143"/>
                    <a:pt x="578" y="199"/>
                  </a:cubicBezTo>
                  <a:cubicBezTo>
                    <a:pt x="580" y="206"/>
                    <a:pt x="588" y="211"/>
                    <a:pt x="595" y="210"/>
                  </a:cubicBezTo>
                  <a:cubicBezTo>
                    <a:pt x="600" y="209"/>
                    <a:pt x="605" y="209"/>
                    <a:pt x="609" y="209"/>
                  </a:cubicBezTo>
                  <a:cubicBezTo>
                    <a:pt x="609" y="209"/>
                    <a:pt x="611" y="209"/>
                    <a:pt x="611" y="209"/>
                  </a:cubicBezTo>
                  <a:cubicBezTo>
                    <a:pt x="616" y="209"/>
                    <a:pt x="621" y="210"/>
                    <a:pt x="625" y="210"/>
                  </a:cubicBezTo>
                  <a:cubicBezTo>
                    <a:pt x="625" y="210"/>
                    <a:pt x="627" y="210"/>
                    <a:pt x="627" y="210"/>
                  </a:cubicBezTo>
                  <a:cubicBezTo>
                    <a:pt x="631" y="211"/>
                    <a:pt x="635" y="211"/>
                    <a:pt x="638" y="212"/>
                  </a:cubicBezTo>
                  <a:cubicBezTo>
                    <a:pt x="709" y="226"/>
                    <a:pt x="759" y="287"/>
                    <a:pt x="759" y="359"/>
                  </a:cubicBezTo>
                  <a:cubicBezTo>
                    <a:pt x="759" y="441"/>
                    <a:pt x="692" y="508"/>
                    <a:pt x="610" y="508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6"/>
            </p:custDataLst>
          </p:nvPr>
        </p:nvGrpSpPr>
        <p:grpSpPr>
          <a:xfrm>
            <a:off x="4713388" y="3988212"/>
            <a:ext cx="515278" cy="422482"/>
            <a:chOff x="4568939" y="3625021"/>
            <a:chExt cx="567690" cy="465455"/>
          </a:xfrm>
        </p:grpSpPr>
        <p:sp>
          <p:nvSpPr>
            <p:cNvPr id="45" name="PA-任意多边形: 形状 912"/>
            <p:cNvSpPr/>
            <p:nvPr>
              <p:custDataLst>
                <p:tags r:id="rId17"/>
              </p:custDataLst>
            </p:nvPr>
          </p:nvSpPr>
          <p:spPr>
            <a:xfrm>
              <a:off x="4568939" y="3625021"/>
              <a:ext cx="457379" cy="45725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0156" h="1230156">
                  <a:moveTo>
                    <a:pt x="616010" y="1230149"/>
                  </a:moveTo>
                  <a:cubicBezTo>
                    <a:pt x="277363" y="1230149"/>
                    <a:pt x="1868" y="954654"/>
                    <a:pt x="1868" y="616010"/>
                  </a:cubicBezTo>
                  <a:cubicBezTo>
                    <a:pt x="1868" y="277378"/>
                    <a:pt x="277363" y="1868"/>
                    <a:pt x="616010" y="1868"/>
                  </a:cubicBezTo>
                  <a:cubicBezTo>
                    <a:pt x="954657" y="1868"/>
                    <a:pt x="1230152" y="277378"/>
                    <a:pt x="1230152" y="616010"/>
                  </a:cubicBezTo>
                  <a:cubicBezTo>
                    <a:pt x="1230149" y="954654"/>
                    <a:pt x="954654" y="1230149"/>
                    <a:pt x="616010" y="1230149"/>
                  </a:cubicBezTo>
                  <a:close/>
                  <a:moveTo>
                    <a:pt x="616010" y="66929"/>
                  </a:moveTo>
                  <a:cubicBezTo>
                    <a:pt x="313252" y="66929"/>
                    <a:pt x="66929" y="313252"/>
                    <a:pt x="66929" y="616010"/>
                  </a:cubicBezTo>
                  <a:cubicBezTo>
                    <a:pt x="66929" y="918780"/>
                    <a:pt x="313252" y="1165076"/>
                    <a:pt x="616010" y="1165076"/>
                  </a:cubicBezTo>
                  <a:cubicBezTo>
                    <a:pt x="918778" y="1165076"/>
                    <a:pt x="1165091" y="918765"/>
                    <a:pt x="1165091" y="616010"/>
                  </a:cubicBezTo>
                  <a:cubicBezTo>
                    <a:pt x="1165088" y="313252"/>
                    <a:pt x="918778" y="66929"/>
                    <a:pt x="616010" y="66929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6" name="PA-任意多边形: 形状 913"/>
            <p:cNvSpPr/>
            <p:nvPr>
              <p:custDataLst>
                <p:tags r:id="rId18"/>
              </p:custDataLst>
            </p:nvPr>
          </p:nvSpPr>
          <p:spPr>
            <a:xfrm>
              <a:off x="4647156" y="3703220"/>
              <a:ext cx="300907" cy="30082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9313" h="809313">
                  <a:moveTo>
                    <a:pt x="405640" y="809401"/>
                  </a:moveTo>
                  <a:cubicBezTo>
                    <a:pt x="183000" y="809401"/>
                    <a:pt x="1868" y="628272"/>
                    <a:pt x="1868" y="405641"/>
                  </a:cubicBezTo>
                  <a:cubicBezTo>
                    <a:pt x="1868" y="183000"/>
                    <a:pt x="183000" y="1868"/>
                    <a:pt x="405640" y="1868"/>
                  </a:cubicBezTo>
                  <a:cubicBezTo>
                    <a:pt x="628282" y="1868"/>
                    <a:pt x="809413" y="183000"/>
                    <a:pt x="809413" y="405641"/>
                  </a:cubicBezTo>
                  <a:cubicBezTo>
                    <a:pt x="809413" y="628269"/>
                    <a:pt x="628291" y="809401"/>
                    <a:pt x="405640" y="809401"/>
                  </a:cubicBezTo>
                  <a:close/>
                  <a:moveTo>
                    <a:pt x="405640" y="66919"/>
                  </a:moveTo>
                  <a:cubicBezTo>
                    <a:pt x="218876" y="66919"/>
                    <a:pt x="66932" y="218863"/>
                    <a:pt x="66932" y="405631"/>
                  </a:cubicBezTo>
                  <a:cubicBezTo>
                    <a:pt x="66932" y="592395"/>
                    <a:pt x="218876" y="744327"/>
                    <a:pt x="405640" y="744327"/>
                  </a:cubicBezTo>
                  <a:cubicBezTo>
                    <a:pt x="592405" y="744327"/>
                    <a:pt x="744350" y="592383"/>
                    <a:pt x="744350" y="405631"/>
                  </a:cubicBezTo>
                  <a:cubicBezTo>
                    <a:pt x="744350" y="218866"/>
                    <a:pt x="592405" y="66919"/>
                    <a:pt x="405640" y="66919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7" name="PA-任意多边形: 形状 914"/>
            <p:cNvSpPr/>
            <p:nvPr>
              <p:custDataLst>
                <p:tags r:id="rId19"/>
              </p:custDataLst>
            </p:nvPr>
          </p:nvSpPr>
          <p:spPr>
            <a:xfrm>
              <a:off x="4725373" y="3781417"/>
              <a:ext cx="144436" cy="144397"/>
            </a:xfrm>
            <a:custGeom>
              <a:gdLst>
                <a:gd name="connsiteX0" fmla="*/ 310002 w 333375"/>
                <a:gd name="connsiteY0" fmla="*/ 310002 w 333375"/>
                <a:gd name="connsiteX1" fmla="*/ 310002 w 333375"/>
                <a:gd name="connsiteY1" fmla="*/ 310002 w 333375"/>
                <a:gd name="connsiteX2" fmla="*/ 310002 w 333375"/>
                <a:gd name="connsiteY2" fmla="*/ 310002 w 333375"/>
                <a:gd name="connsiteX3" fmla="*/ 310002 w 333375"/>
                <a:gd name="connsiteY3" fmla="*/ 310002 w 333375"/>
                <a:gd name="connsiteX4" fmla="*/ 310002 w 333375"/>
                <a:gd name="connsiteY4" fmla="*/ 310002 w 333375"/>
                <a:gd name="connsiteX5" fmla="*/ 310002 w 333375"/>
                <a:gd name="connsiteY5" fmla="*/ 310002 w 333375"/>
                <a:gd name="connsiteX6" fmla="*/ 310002 w 333375"/>
                <a:gd name="connsiteY6" fmla="*/ 310002 w 333375"/>
                <a:gd name="connsiteX7" fmla="*/ 310002 w 333375"/>
                <a:gd name="connsiteY7" fmla="*/ 310002 w 333375"/>
                <a:gd name="connsiteX8" fmla="*/ 310002 w 333375"/>
                <a:gd name="connsiteY8" fmla="*/ 310002 w 333375"/>
                <a:gd name="connsiteX9" fmla="*/ 310002 w 333375"/>
                <a:gd name="connsiteY9" fmla="*/ 310002 w 3333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8470" h="388470">
                  <a:moveTo>
                    <a:pt x="195269" y="388670"/>
                  </a:moveTo>
                  <a:cubicBezTo>
                    <a:pt x="88621" y="388670"/>
                    <a:pt x="1868" y="301904"/>
                    <a:pt x="1868" y="195269"/>
                  </a:cubicBezTo>
                  <a:cubicBezTo>
                    <a:pt x="1868" y="88634"/>
                    <a:pt x="88621" y="1868"/>
                    <a:pt x="195269" y="1868"/>
                  </a:cubicBezTo>
                  <a:cubicBezTo>
                    <a:pt x="301919" y="1868"/>
                    <a:pt x="388672" y="88621"/>
                    <a:pt x="388672" y="195256"/>
                  </a:cubicBezTo>
                  <a:cubicBezTo>
                    <a:pt x="388672" y="301891"/>
                    <a:pt x="301916" y="388670"/>
                    <a:pt x="195269" y="388670"/>
                  </a:cubicBezTo>
                  <a:close/>
                  <a:moveTo>
                    <a:pt x="195269" y="66917"/>
                  </a:moveTo>
                  <a:cubicBezTo>
                    <a:pt x="124507" y="66917"/>
                    <a:pt x="66929" y="124495"/>
                    <a:pt x="66929" y="195256"/>
                  </a:cubicBezTo>
                  <a:cubicBezTo>
                    <a:pt x="66929" y="266018"/>
                    <a:pt x="124510" y="323596"/>
                    <a:pt x="195269" y="323596"/>
                  </a:cubicBezTo>
                  <a:cubicBezTo>
                    <a:pt x="266030" y="323596"/>
                    <a:pt x="323611" y="266018"/>
                    <a:pt x="323611" y="195256"/>
                  </a:cubicBezTo>
                  <a:cubicBezTo>
                    <a:pt x="323611" y="124495"/>
                    <a:pt x="266043" y="66917"/>
                    <a:pt x="195269" y="66917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8" name="PA-任意多边形: 形状 915"/>
            <p:cNvSpPr/>
            <p:nvPr>
              <p:custDataLst>
                <p:tags r:id="rId20"/>
              </p:custDataLst>
            </p:nvPr>
          </p:nvSpPr>
          <p:spPr>
            <a:xfrm>
              <a:off x="4598890" y="4016426"/>
              <a:ext cx="78699" cy="74050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666" h="199215">
                  <a:moveTo>
                    <a:pt x="34402" y="199715"/>
                  </a:moveTo>
                  <a:cubicBezTo>
                    <a:pt x="25591" y="199715"/>
                    <a:pt x="16808" y="196162"/>
                    <a:pt x="10394" y="189152"/>
                  </a:cubicBezTo>
                  <a:cubicBezTo>
                    <a:pt x="-1734" y="175892"/>
                    <a:pt x="-810" y="155305"/>
                    <a:pt x="12438" y="143193"/>
                  </a:cubicBezTo>
                  <a:lnTo>
                    <a:pt x="157602" y="10388"/>
                  </a:lnTo>
                  <a:cubicBezTo>
                    <a:pt x="170874" y="-1724"/>
                    <a:pt x="191446" y="-815"/>
                    <a:pt x="203561" y="12428"/>
                  </a:cubicBezTo>
                  <a:cubicBezTo>
                    <a:pt x="215688" y="25688"/>
                    <a:pt x="214764" y="46277"/>
                    <a:pt x="201519" y="58389"/>
                  </a:cubicBezTo>
                  <a:lnTo>
                    <a:pt x="56355" y="191191"/>
                  </a:lnTo>
                  <a:cubicBezTo>
                    <a:pt x="50107" y="196894"/>
                    <a:pt x="42248" y="199715"/>
                    <a:pt x="34402" y="199715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9" name="PA-任意多边形: 形状 916"/>
            <p:cNvSpPr/>
            <p:nvPr>
              <p:custDataLst>
                <p:tags r:id="rId21"/>
              </p:custDataLst>
            </p:nvPr>
          </p:nvSpPr>
          <p:spPr>
            <a:xfrm>
              <a:off x="4917499" y="4016422"/>
              <a:ext cx="78699" cy="74050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666" h="199215">
                  <a:moveTo>
                    <a:pt x="179581" y="199727"/>
                  </a:moveTo>
                  <a:cubicBezTo>
                    <a:pt x="171737" y="199727"/>
                    <a:pt x="163876" y="196903"/>
                    <a:pt x="157630" y="191203"/>
                  </a:cubicBezTo>
                  <a:lnTo>
                    <a:pt x="12439" y="58401"/>
                  </a:lnTo>
                  <a:cubicBezTo>
                    <a:pt x="-819" y="46274"/>
                    <a:pt x="-1728" y="25687"/>
                    <a:pt x="10397" y="12439"/>
                  </a:cubicBezTo>
                  <a:cubicBezTo>
                    <a:pt x="22525" y="-831"/>
                    <a:pt x="43113" y="-1717"/>
                    <a:pt x="56356" y="10400"/>
                  </a:cubicBezTo>
                  <a:lnTo>
                    <a:pt x="201537" y="143204"/>
                  </a:lnTo>
                  <a:cubicBezTo>
                    <a:pt x="214795" y="155332"/>
                    <a:pt x="215704" y="175918"/>
                    <a:pt x="203577" y="189164"/>
                  </a:cubicBezTo>
                  <a:cubicBezTo>
                    <a:pt x="197174" y="196164"/>
                    <a:pt x="188377" y="199727"/>
                    <a:pt x="179581" y="199727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0" name="PA-任意多边形: 形状 917"/>
            <p:cNvSpPr/>
            <p:nvPr>
              <p:custDataLst>
                <p:tags r:id="rId22"/>
              </p:custDataLst>
            </p:nvPr>
          </p:nvSpPr>
          <p:spPr>
            <a:xfrm>
              <a:off x="4785186" y="3841211"/>
              <a:ext cx="307388" cy="24992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6744" h="67235">
                  <a:moveTo>
                    <a:pt x="794158" y="66924"/>
                  </a:moveTo>
                  <a:lnTo>
                    <a:pt x="34397" y="66924"/>
                  </a:lnTo>
                  <a:cubicBezTo>
                    <a:pt x="16428" y="66924"/>
                    <a:pt x="1868" y="52361"/>
                    <a:pt x="1868" y="34397"/>
                  </a:cubicBezTo>
                  <a:cubicBezTo>
                    <a:pt x="1868" y="16428"/>
                    <a:pt x="16428" y="1868"/>
                    <a:pt x="34397" y="1868"/>
                  </a:cubicBezTo>
                  <a:lnTo>
                    <a:pt x="794158" y="1868"/>
                  </a:lnTo>
                  <a:cubicBezTo>
                    <a:pt x="812133" y="1868"/>
                    <a:pt x="826688" y="16428"/>
                    <a:pt x="826688" y="34397"/>
                  </a:cubicBezTo>
                  <a:cubicBezTo>
                    <a:pt x="826688" y="52364"/>
                    <a:pt x="812128" y="66924"/>
                    <a:pt x="794158" y="6692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51" name="PA-任意多边形: 形状 918"/>
            <p:cNvSpPr/>
            <p:nvPr>
              <p:custDataLst>
                <p:tags r:id="rId23"/>
              </p:custDataLst>
            </p:nvPr>
          </p:nvSpPr>
          <p:spPr>
            <a:xfrm>
              <a:off x="5069967" y="3811643"/>
              <a:ext cx="66662" cy="84232"/>
            </a:xfrm>
            <a:custGeom>
              <a:gdLst>
                <a:gd name="connsiteX0" fmla="*/ 23022 w 199429"/>
                <a:gd name="connsiteY0" fmla="*/ 23022 w 199429"/>
                <a:gd name="connsiteX1" fmla="*/ 23022 w 199429"/>
                <a:gd name="connsiteY1" fmla="*/ 23022 w 199429"/>
                <a:gd name="connsiteX2" fmla="*/ 23022 w 199429"/>
                <a:gd name="connsiteY2" fmla="*/ 23022 w 199429"/>
                <a:gd name="connsiteX3" fmla="*/ 23022 w 199429"/>
                <a:gd name="connsiteY3" fmla="*/ 23022 w 199429"/>
                <a:gd name="connsiteX4" fmla="*/ 23022 w 199429"/>
                <a:gd name="connsiteY4" fmla="*/ 23022 w 199429"/>
                <a:gd name="connsiteX5" fmla="*/ 23022 w 199429"/>
                <a:gd name="connsiteY5" fmla="*/ 23022 w 199429"/>
                <a:gd name="connsiteX6" fmla="*/ 23022 w 199429"/>
                <a:gd name="connsiteY6" fmla="*/ 23022 w 199429"/>
                <a:gd name="connsiteX7" fmla="*/ 23022 w 199429"/>
                <a:gd name="connsiteY7" fmla="*/ 23022 w 199429"/>
                <a:gd name="connsiteX8" fmla="*/ 23022 w 199429"/>
                <a:gd name="connsiteY8" fmla="*/ 23022 w 199429"/>
                <a:gd name="connsiteX9" fmla="*/ 23022 w 199429"/>
                <a:gd name="connsiteY9" fmla="*/ 23022 w 199429"/>
                <a:gd name="connsiteX10" fmla="*/ 23022 w 199429"/>
                <a:gd name="connsiteY10" fmla="*/ 23022 w 19942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294" h="226607">
                  <a:moveTo>
                    <a:pt x="145787" y="226040"/>
                  </a:moveTo>
                  <a:cubicBezTo>
                    <a:pt x="91033" y="226040"/>
                    <a:pt x="27697" y="156349"/>
                    <a:pt x="9589" y="134984"/>
                  </a:cubicBezTo>
                  <a:cubicBezTo>
                    <a:pt x="-706" y="122844"/>
                    <a:pt x="-706" y="105054"/>
                    <a:pt x="9589" y="92929"/>
                  </a:cubicBezTo>
                  <a:cubicBezTo>
                    <a:pt x="27697" y="71561"/>
                    <a:pt x="91033" y="1868"/>
                    <a:pt x="145787" y="1868"/>
                  </a:cubicBezTo>
                  <a:cubicBezTo>
                    <a:pt x="163757" y="1868"/>
                    <a:pt x="178314" y="16430"/>
                    <a:pt x="178314" y="34400"/>
                  </a:cubicBezTo>
                  <a:lnTo>
                    <a:pt x="178314" y="193526"/>
                  </a:lnTo>
                  <a:cubicBezTo>
                    <a:pt x="178314" y="211467"/>
                    <a:pt x="163752" y="226040"/>
                    <a:pt x="145787" y="226040"/>
                  </a:cubicBezTo>
                  <a:close/>
                  <a:moveTo>
                    <a:pt x="78731" y="113912"/>
                  </a:moveTo>
                  <a:cubicBezTo>
                    <a:pt x="90052" y="125180"/>
                    <a:pt x="102179" y="135863"/>
                    <a:pt x="113253" y="144165"/>
                  </a:cubicBezTo>
                  <a:lnTo>
                    <a:pt x="113253" y="83661"/>
                  </a:lnTo>
                  <a:cubicBezTo>
                    <a:pt x="102167" y="91975"/>
                    <a:pt x="90039" y="102646"/>
                    <a:pt x="78731" y="113912"/>
                  </a:cubicBezTo>
                  <a:close/>
                </a:path>
              </a:pathLst>
            </a:custGeom>
            <a:solidFill>
              <a:schemeClr val="accent3"/>
            </a:solidFill>
            <a:ln w="317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307" name="文本框 306"/>
          <p:cNvSpPr txBox="1"/>
          <p:nvPr>
            <p:custDataLst>
              <p:tags r:id="rId24"/>
            </p:custDataLst>
          </p:nvPr>
        </p:nvSpPr>
        <p:spPr>
          <a:xfrm>
            <a:off x="6208343" y="2092767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分析原因：分析事故发生的原因，包括人为因素、设备因素等</a:t>
            </a:r>
          </a:p>
        </p:txBody>
      </p:sp>
      <p:sp>
        <p:nvSpPr>
          <p:cNvPr id="323" name="文本框 322"/>
          <p:cNvSpPr txBox="1"/>
          <p:nvPr>
            <p:custDataLst>
              <p:tags r:id="rId25"/>
            </p:custDataLst>
          </p:nvPr>
        </p:nvSpPr>
        <p:spPr>
          <a:xfrm>
            <a:off x="6208343" y="4606487"/>
            <a:ext cx="2034023" cy="1535727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总结教训：总结案例分析中的经验和教训，提高安全管理水平</a:t>
            </a:r>
          </a:p>
        </p:txBody>
      </p:sp>
      <p:grpSp>
        <p:nvGrpSpPr>
          <p:cNvPr id="5" name="组合 4"/>
          <p:cNvGrpSpPr/>
          <p:nvPr>
            <p:custDataLst>
              <p:tags r:id="rId26"/>
            </p:custDataLst>
          </p:nvPr>
        </p:nvGrpSpPr>
        <p:grpSpPr>
          <a:xfrm>
            <a:off x="6935439" y="4018019"/>
            <a:ext cx="580985" cy="332568"/>
            <a:chOff x="7017008" y="3657860"/>
            <a:chExt cx="640080" cy="366395"/>
          </a:xfrm>
        </p:grpSpPr>
        <p:sp>
          <p:nvSpPr>
            <p:cNvPr id="41" name="PA-任意多边形 2604"/>
            <p:cNvSpPr/>
            <p:nvPr>
              <p:custDataLst>
                <p:tags r:id="rId27"/>
              </p:custDataLst>
            </p:nvPr>
          </p:nvSpPr>
          <p:spPr>
            <a:xfrm>
              <a:off x="7017008" y="3657860"/>
              <a:ext cx="640080" cy="366395"/>
            </a:xfrm>
            <a:custGeom>
              <a:gdLst>
                <a:gd name="connsiteX0" fmla="*/ 1506259 w 1527035"/>
                <a:gd name="connsiteY0" fmla="*/ 269182 h 874326"/>
                <a:gd name="connsiteX1" fmla="*/ 774617 w 1527035"/>
                <a:gd name="connsiteY1" fmla="*/ 4094 h 874326"/>
                <a:gd name="connsiteX2" fmla="*/ 753934 w 1527035"/>
                <a:gd name="connsiteY2" fmla="*/ 4094 h 874326"/>
                <a:gd name="connsiteX3" fmla="*/ 22292 w 1527035"/>
                <a:gd name="connsiteY3" fmla="*/ 269182 h 874326"/>
                <a:gd name="connsiteX4" fmla="*/ 2277 w 1527035"/>
                <a:gd name="connsiteY4" fmla="*/ 297725 h 874326"/>
                <a:gd name="connsiteX5" fmla="*/ 22292 w 1527035"/>
                <a:gd name="connsiteY5" fmla="*/ 326268 h 874326"/>
                <a:gd name="connsiteX6" fmla="*/ 369616 w 1527035"/>
                <a:gd name="connsiteY6" fmla="*/ 452107 h 874326"/>
                <a:gd name="connsiteX7" fmla="*/ 369616 w 1527035"/>
                <a:gd name="connsiteY7" fmla="*/ 844179 h 874326"/>
                <a:gd name="connsiteX8" fmla="*/ 399974 w 1527035"/>
                <a:gd name="connsiteY8" fmla="*/ 874538 h 874326"/>
                <a:gd name="connsiteX9" fmla="*/ 1128580 w 1527035"/>
                <a:gd name="connsiteY9" fmla="*/ 874538 h 874326"/>
                <a:gd name="connsiteX10" fmla="*/ 1158938 w 1527035"/>
                <a:gd name="connsiteY10" fmla="*/ 844179 h 874326"/>
                <a:gd name="connsiteX11" fmla="*/ 1158938 w 1527035"/>
                <a:gd name="connsiteY11" fmla="*/ 452107 h 874326"/>
                <a:gd name="connsiteX12" fmla="*/ 1356269 w 1527035"/>
                <a:gd name="connsiteY12" fmla="*/ 380610 h 874326"/>
                <a:gd name="connsiteX13" fmla="*/ 1356269 w 1527035"/>
                <a:gd name="connsiteY13" fmla="*/ 652917 h 874326"/>
                <a:gd name="connsiteX14" fmla="*/ 1386628 w 1527035"/>
                <a:gd name="connsiteY14" fmla="*/ 683276 h 874326"/>
                <a:gd name="connsiteX15" fmla="*/ 1416986 w 1527035"/>
                <a:gd name="connsiteY15" fmla="*/ 652917 h 874326"/>
                <a:gd name="connsiteX16" fmla="*/ 1416986 w 1527035"/>
                <a:gd name="connsiteY16" fmla="*/ 358609 h 874326"/>
                <a:gd name="connsiteX17" fmla="*/ 1506259 w 1527035"/>
                <a:gd name="connsiteY17" fmla="*/ 326265 h 874326"/>
                <a:gd name="connsiteX18" fmla="*/ 1526277 w 1527035"/>
                <a:gd name="connsiteY18" fmla="*/ 297722 h 874326"/>
                <a:gd name="connsiteX19" fmla="*/ 1506259 w 1527035"/>
                <a:gd name="connsiteY19" fmla="*/ 269182 h 874326"/>
                <a:gd name="connsiteX20" fmla="*/ 764277 w 1527035"/>
                <a:gd name="connsiteY20" fmla="*/ 530521 h 874326"/>
                <a:gd name="connsiteX21" fmla="*/ 121756 w 1527035"/>
                <a:gd name="connsiteY21" fmla="*/ 297725 h 874326"/>
                <a:gd name="connsiteX22" fmla="*/ 764277 w 1527035"/>
                <a:gd name="connsiteY22" fmla="*/ 64926 h 874326"/>
                <a:gd name="connsiteX23" fmla="*/ 1406801 w 1527035"/>
                <a:gd name="connsiteY23" fmla="*/ 297725 h 874326"/>
                <a:gd name="connsiteX24" fmla="*/ 764277 w 1527035"/>
                <a:gd name="connsiteY24" fmla="*/ 530521 h 874326"/>
                <a:gd name="connsiteX25" fmla="*/ 1098221 w 1527035"/>
                <a:gd name="connsiteY25" fmla="*/ 474108 h 874326"/>
                <a:gd name="connsiteX26" fmla="*/ 1098221 w 1527035"/>
                <a:gd name="connsiteY26" fmla="*/ 813821 h 874326"/>
                <a:gd name="connsiteX27" fmla="*/ 430333 w 1527035"/>
                <a:gd name="connsiteY27" fmla="*/ 813821 h 874326"/>
                <a:gd name="connsiteX28" fmla="*/ 430333 w 1527035"/>
                <a:gd name="connsiteY28" fmla="*/ 474108 h 874326"/>
                <a:gd name="connsiteX29" fmla="*/ 575905 w 1527035"/>
                <a:gd name="connsiteY29" fmla="*/ 526853 h 874326"/>
                <a:gd name="connsiteX30" fmla="*/ 753934 w 1527035"/>
                <a:gd name="connsiteY30" fmla="*/ 591356 h 874326"/>
                <a:gd name="connsiteX31" fmla="*/ 756056 w 1527035"/>
                <a:gd name="connsiteY31" fmla="*/ 592021 h 874326"/>
                <a:gd name="connsiteX32" fmla="*/ 774617 w 1527035"/>
                <a:gd name="connsiteY32" fmla="*/ 591356 h 874326"/>
                <a:gd name="connsiteX33" fmla="*/ 1098221 w 1527035"/>
                <a:gd name="connsiteY33" fmla="*/ 474108 h 8743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27035" h="874326">
                  <a:moveTo>
                    <a:pt x="1506259" y="269182"/>
                  </a:moveTo>
                  <a:lnTo>
                    <a:pt x="774617" y="4094"/>
                  </a:lnTo>
                  <a:cubicBezTo>
                    <a:pt x="767938" y="1671"/>
                    <a:pt x="760619" y="1671"/>
                    <a:pt x="753934" y="4094"/>
                  </a:cubicBezTo>
                  <a:lnTo>
                    <a:pt x="22292" y="269182"/>
                  </a:lnTo>
                  <a:cubicBezTo>
                    <a:pt x="10279" y="273535"/>
                    <a:pt x="2277" y="284944"/>
                    <a:pt x="2277" y="297725"/>
                  </a:cubicBezTo>
                  <a:cubicBezTo>
                    <a:pt x="2277" y="310506"/>
                    <a:pt x="10279" y="321915"/>
                    <a:pt x="22292" y="326268"/>
                  </a:cubicBezTo>
                  <a:lnTo>
                    <a:pt x="369616" y="452107"/>
                  </a:lnTo>
                  <a:lnTo>
                    <a:pt x="369616" y="844179"/>
                  </a:lnTo>
                  <a:cubicBezTo>
                    <a:pt x="369616" y="860946"/>
                    <a:pt x="383207" y="874538"/>
                    <a:pt x="399974" y="874538"/>
                  </a:cubicBezTo>
                  <a:lnTo>
                    <a:pt x="1128580" y="874538"/>
                  </a:lnTo>
                  <a:cubicBezTo>
                    <a:pt x="1145344" y="874538"/>
                    <a:pt x="1158938" y="860946"/>
                    <a:pt x="1158938" y="844179"/>
                  </a:cubicBezTo>
                  <a:lnTo>
                    <a:pt x="1158938" y="452107"/>
                  </a:lnTo>
                  <a:lnTo>
                    <a:pt x="1356269" y="380610"/>
                  </a:lnTo>
                  <a:lnTo>
                    <a:pt x="1356269" y="652917"/>
                  </a:lnTo>
                  <a:cubicBezTo>
                    <a:pt x="1356269" y="669684"/>
                    <a:pt x="1369864" y="683276"/>
                    <a:pt x="1386628" y="683276"/>
                  </a:cubicBezTo>
                  <a:cubicBezTo>
                    <a:pt x="1403392" y="683276"/>
                    <a:pt x="1416986" y="669684"/>
                    <a:pt x="1416986" y="652917"/>
                  </a:cubicBezTo>
                  <a:lnTo>
                    <a:pt x="1416986" y="358609"/>
                  </a:lnTo>
                  <a:lnTo>
                    <a:pt x="1506259" y="326265"/>
                  </a:lnTo>
                  <a:cubicBezTo>
                    <a:pt x="1518274" y="321912"/>
                    <a:pt x="1526277" y="310503"/>
                    <a:pt x="1526277" y="297722"/>
                  </a:cubicBezTo>
                  <a:cubicBezTo>
                    <a:pt x="1526277" y="284941"/>
                    <a:pt x="1518274" y="273535"/>
                    <a:pt x="1506259" y="269182"/>
                  </a:cubicBezTo>
                  <a:close/>
                  <a:moveTo>
                    <a:pt x="764277" y="530521"/>
                  </a:moveTo>
                  <a:lnTo>
                    <a:pt x="121756" y="297725"/>
                  </a:lnTo>
                  <a:lnTo>
                    <a:pt x="764277" y="64926"/>
                  </a:lnTo>
                  <a:lnTo>
                    <a:pt x="1406801" y="297725"/>
                  </a:lnTo>
                  <a:lnTo>
                    <a:pt x="764277" y="530521"/>
                  </a:lnTo>
                  <a:close/>
                  <a:moveTo>
                    <a:pt x="1098221" y="474108"/>
                  </a:moveTo>
                  <a:lnTo>
                    <a:pt x="1098221" y="813821"/>
                  </a:lnTo>
                  <a:lnTo>
                    <a:pt x="430333" y="813821"/>
                  </a:lnTo>
                  <a:lnTo>
                    <a:pt x="430333" y="474108"/>
                  </a:lnTo>
                  <a:lnTo>
                    <a:pt x="575905" y="526853"/>
                  </a:lnTo>
                  <a:lnTo>
                    <a:pt x="753934" y="591356"/>
                  </a:lnTo>
                  <a:cubicBezTo>
                    <a:pt x="754632" y="591608"/>
                    <a:pt x="755342" y="591821"/>
                    <a:pt x="756056" y="592021"/>
                  </a:cubicBezTo>
                  <a:cubicBezTo>
                    <a:pt x="762146" y="593736"/>
                    <a:pt x="768636" y="593527"/>
                    <a:pt x="774617" y="591356"/>
                  </a:cubicBezTo>
                  <a:lnTo>
                    <a:pt x="1098221" y="474108"/>
                  </a:ln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2" name="PA-任意多边形 2605"/>
            <p:cNvSpPr/>
            <p:nvPr>
              <p:custDataLst>
                <p:tags r:id="rId28"/>
              </p:custDataLst>
            </p:nvPr>
          </p:nvSpPr>
          <p:spPr>
            <a:xfrm>
              <a:off x="7584554" y="3963596"/>
              <a:ext cx="26723" cy="48344"/>
            </a:xfrm>
            <a:custGeom>
              <a:gdLst>
                <a:gd name="connsiteX0" fmla="*/ 32635 w 63752"/>
                <a:gd name="connsiteY0" fmla="*/ 2277 h 115362"/>
                <a:gd name="connsiteX1" fmla="*/ 2277 w 63752"/>
                <a:gd name="connsiteY1" fmla="*/ 32635 h 115362"/>
                <a:gd name="connsiteX2" fmla="*/ 2277 w 63752"/>
                <a:gd name="connsiteY2" fmla="*/ 84245 h 115362"/>
                <a:gd name="connsiteX3" fmla="*/ 32635 w 63752"/>
                <a:gd name="connsiteY3" fmla="*/ 114604 h 115362"/>
                <a:gd name="connsiteX4" fmla="*/ 62994 w 63752"/>
                <a:gd name="connsiteY4" fmla="*/ 84245 h 115362"/>
                <a:gd name="connsiteX5" fmla="*/ 62994 w 63752"/>
                <a:gd name="connsiteY5" fmla="*/ 32635 h 115362"/>
                <a:gd name="connsiteX6" fmla="*/ 32635 w 63752"/>
                <a:gd name="connsiteY6" fmla="*/ 2277 h 1153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52" h="115362">
                  <a:moveTo>
                    <a:pt x="32635" y="2277"/>
                  </a:moveTo>
                  <a:cubicBezTo>
                    <a:pt x="15871" y="2277"/>
                    <a:pt x="2277" y="15868"/>
                    <a:pt x="2277" y="32635"/>
                  </a:cubicBezTo>
                  <a:lnTo>
                    <a:pt x="2277" y="84245"/>
                  </a:lnTo>
                  <a:cubicBezTo>
                    <a:pt x="2277" y="101012"/>
                    <a:pt x="15871" y="114604"/>
                    <a:pt x="32635" y="114604"/>
                  </a:cubicBezTo>
                  <a:cubicBezTo>
                    <a:pt x="49399" y="114604"/>
                    <a:pt x="62994" y="101012"/>
                    <a:pt x="62994" y="84245"/>
                  </a:cubicBezTo>
                  <a:lnTo>
                    <a:pt x="62994" y="32635"/>
                  </a:lnTo>
                  <a:cubicBezTo>
                    <a:pt x="62994" y="15868"/>
                    <a:pt x="49399" y="2277"/>
                    <a:pt x="32635" y="2277"/>
                  </a:cubicBez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3" name="PA-任意多边形 2606"/>
            <p:cNvSpPr/>
            <p:nvPr>
              <p:custDataLst>
                <p:tags r:id="rId29"/>
              </p:custDataLst>
            </p:nvPr>
          </p:nvSpPr>
          <p:spPr>
            <a:xfrm>
              <a:off x="7212977" y="3958507"/>
              <a:ext cx="145068" cy="26716"/>
            </a:xfrm>
            <a:custGeom>
              <a:gdLst>
                <a:gd name="connsiteX0" fmla="*/ 2277 w 346087"/>
                <a:gd name="connsiteY0" fmla="*/ 32635 h 63752"/>
                <a:gd name="connsiteX1" fmla="*/ 32635 w 346087"/>
                <a:gd name="connsiteY1" fmla="*/ 62994 h 63752"/>
                <a:gd name="connsiteX2" fmla="*/ 314970 w 346087"/>
                <a:gd name="connsiteY2" fmla="*/ 62994 h 63752"/>
                <a:gd name="connsiteX3" fmla="*/ 345329 w 346087"/>
                <a:gd name="connsiteY3" fmla="*/ 32635 h 63752"/>
                <a:gd name="connsiteX4" fmla="*/ 314970 w 346087"/>
                <a:gd name="connsiteY4" fmla="*/ 2277 h 63752"/>
                <a:gd name="connsiteX5" fmla="*/ 32635 w 346087"/>
                <a:gd name="connsiteY5" fmla="*/ 2277 h 63752"/>
                <a:gd name="connsiteX6" fmla="*/ 2277 w 346087"/>
                <a:gd name="connsiteY6" fmla="*/ 32635 h 637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087" h="63752">
                  <a:moveTo>
                    <a:pt x="2277" y="32635"/>
                  </a:moveTo>
                  <a:cubicBezTo>
                    <a:pt x="2277" y="49403"/>
                    <a:pt x="15868" y="62994"/>
                    <a:pt x="32635" y="62994"/>
                  </a:cubicBezTo>
                  <a:lnTo>
                    <a:pt x="314970" y="62994"/>
                  </a:lnTo>
                  <a:cubicBezTo>
                    <a:pt x="331734" y="62994"/>
                    <a:pt x="345329" y="49403"/>
                    <a:pt x="345329" y="32635"/>
                  </a:cubicBezTo>
                  <a:cubicBezTo>
                    <a:pt x="345329" y="15868"/>
                    <a:pt x="331734" y="2277"/>
                    <a:pt x="314970" y="2277"/>
                  </a:cubicBezTo>
                  <a:lnTo>
                    <a:pt x="32635" y="2277"/>
                  </a:lnTo>
                  <a:cubicBezTo>
                    <a:pt x="15868" y="2277"/>
                    <a:pt x="2277" y="15868"/>
                    <a:pt x="2277" y="32635"/>
                  </a:cubicBezTo>
                  <a:close/>
                </a:path>
              </a:pathLst>
            </a:custGeom>
            <a:solidFill>
              <a:schemeClr val="accent4"/>
            </a:solidFill>
            <a:ln w="317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60" name="PA-任意多边形: 形状 1107"/>
          <p:cNvSpPr/>
          <p:nvPr>
            <p:custDataLst>
              <p:tags r:id="rId30"/>
            </p:custDataLst>
          </p:nvPr>
        </p:nvSpPr>
        <p:spPr>
          <a:xfrm>
            <a:off x="6999128" y="1478362"/>
            <a:ext cx="454183" cy="423058"/>
          </a:xfrm>
          <a:custGeom>
            <a:gdLst>
              <a:gd name="connsiteX0" fmla="*/ 121945 h 1527175"/>
              <a:gd name="connsiteY0" fmla="*/ 121945 h 1527175"/>
              <a:gd name="connsiteX1" fmla="*/ 121945 h 1527175"/>
              <a:gd name="connsiteY1" fmla="*/ 121945 h 1527175"/>
              <a:gd name="connsiteX2" fmla="*/ 121945 h 1527175"/>
              <a:gd name="connsiteY2" fmla="*/ 121945 h 1527175"/>
              <a:gd name="connsiteX3" fmla="*/ 121945 h 1527175"/>
              <a:gd name="connsiteY3" fmla="*/ 121945 h 1527175"/>
              <a:gd name="connsiteX4" fmla="*/ 121945 h 1527175"/>
              <a:gd name="connsiteY4" fmla="*/ 121945 h 1527175"/>
              <a:gd name="connsiteX5" fmla="*/ 121945 h 1527175"/>
              <a:gd name="connsiteY5" fmla="*/ 121945 h 1527175"/>
              <a:gd name="connsiteX6" fmla="*/ 121945 h 1527175"/>
              <a:gd name="connsiteY6" fmla="*/ 121945 h 1527175"/>
              <a:gd name="connsiteX7" fmla="*/ 121945 h 1527175"/>
              <a:gd name="connsiteY7" fmla="*/ 121945 h 1527175"/>
              <a:gd name="connsiteX8" fmla="*/ 121945 h 1527175"/>
              <a:gd name="connsiteY8" fmla="*/ 121945 h 1527175"/>
              <a:gd name="connsiteX9" fmla="*/ 121945 h 1527175"/>
              <a:gd name="connsiteY9" fmla="*/ 121945 h 1527175"/>
              <a:gd name="connsiteX10" fmla="*/ 121945 h 1527175"/>
              <a:gd name="connsiteY10" fmla="*/ 121945 h 1527175"/>
              <a:gd name="connsiteX11" fmla="*/ 121945 h 1527175"/>
              <a:gd name="connsiteY11" fmla="*/ 121945 h 1527175"/>
              <a:gd name="connsiteX12" fmla="*/ 121945 h 1527175"/>
              <a:gd name="connsiteY12" fmla="*/ 121945 h 1527175"/>
              <a:gd name="connsiteX13" fmla="*/ 121945 h 1527175"/>
              <a:gd name="connsiteY13" fmla="*/ 121945 h 1527175"/>
              <a:gd name="connsiteX14" fmla="*/ 121945 h 1527175"/>
              <a:gd name="connsiteY14" fmla="*/ 121945 h 1527175"/>
              <a:gd name="connsiteX15" fmla="*/ 121945 h 1527175"/>
              <a:gd name="connsiteY15" fmla="*/ 121945 h 1527175"/>
              <a:gd name="connsiteX16" fmla="*/ 121945 h 1527175"/>
              <a:gd name="connsiteY16" fmla="*/ 121945 h 1527175"/>
              <a:gd name="connsiteX17" fmla="*/ 121945 h 1527175"/>
              <a:gd name="connsiteY17" fmla="*/ 121945 h 1527175"/>
              <a:gd name="connsiteX18" fmla="*/ 121945 h 1527175"/>
              <a:gd name="connsiteY18" fmla="*/ 121945 h 1527175"/>
              <a:gd name="connsiteX19" fmla="*/ 121945 h 1527175"/>
              <a:gd name="connsiteY19" fmla="*/ 121945 h 1527175"/>
              <a:gd name="connsiteX20" fmla="*/ 121945 h 1527175"/>
              <a:gd name="connsiteY20" fmla="*/ 121945 h 1527175"/>
              <a:gd name="connsiteX21" fmla="*/ 121945 h 1527175"/>
              <a:gd name="connsiteY21" fmla="*/ 121945 h 1527175"/>
              <a:gd name="connsiteX22" fmla="*/ 121945 h 1527175"/>
              <a:gd name="connsiteY22" fmla="*/ 121945 h 1527175"/>
              <a:gd name="connsiteX23" fmla="*/ 121945 h 1527175"/>
              <a:gd name="connsiteY23" fmla="*/ 121945 h 1527175"/>
              <a:gd name="connsiteX24" fmla="*/ 121945 h 1527175"/>
              <a:gd name="connsiteY24" fmla="*/ 121945 h 1527175"/>
              <a:gd name="connsiteX25" fmla="*/ 121945 h 1527175"/>
              <a:gd name="connsiteY25" fmla="*/ 121945 h 1527175"/>
              <a:gd name="connsiteX26" fmla="*/ 121945 h 1527175"/>
              <a:gd name="connsiteY26" fmla="*/ 121945 h 1527175"/>
              <a:gd name="connsiteX27" fmla="*/ 121945 h 1527175"/>
              <a:gd name="connsiteY27" fmla="*/ 121945 h 1527175"/>
              <a:gd name="connsiteX28" fmla="*/ 121945 h 1527175"/>
              <a:gd name="connsiteY28" fmla="*/ 121945 h 1527175"/>
              <a:gd name="connsiteX29" fmla="*/ 121945 h 1527175"/>
              <a:gd name="connsiteY29" fmla="*/ 121945 h 1527175"/>
              <a:gd name="connsiteX30" fmla="*/ 121945 h 1527175"/>
              <a:gd name="connsiteY30" fmla="*/ 121945 h 1527175"/>
              <a:gd name="connsiteX31" fmla="*/ 121945 h 1527175"/>
              <a:gd name="connsiteY31" fmla="*/ 121945 h 1527175"/>
              <a:gd name="connsiteX32" fmla="*/ 121945 h 1527175"/>
              <a:gd name="connsiteY32" fmla="*/ 121945 h 1527175"/>
              <a:gd name="connsiteX33" fmla="*/ 121945 h 1527175"/>
              <a:gd name="connsiteY33" fmla="*/ 121945 h 1527175"/>
              <a:gd name="connsiteX34" fmla="*/ 121945 h 1527175"/>
              <a:gd name="connsiteY34" fmla="*/ 121945 h 1527175"/>
              <a:gd name="connsiteX35" fmla="*/ 121945 h 1527175"/>
              <a:gd name="connsiteY35" fmla="*/ 121945 h 1527175"/>
              <a:gd name="connsiteX36" fmla="*/ 121945 h 1527175"/>
              <a:gd name="connsiteY36" fmla="*/ 121945 h 1527175"/>
              <a:gd name="connsiteX37" fmla="*/ 121945 h 1527175"/>
              <a:gd name="connsiteY37" fmla="*/ 121945 h 1527175"/>
              <a:gd name="connsiteX38" fmla="*/ 121945 h 1527175"/>
              <a:gd name="connsiteY38" fmla="*/ 121945 h 1527175"/>
              <a:gd name="connsiteX39" fmla="*/ 121945 h 1527175"/>
              <a:gd name="connsiteY39" fmla="*/ 121945 h 1527175"/>
              <a:gd name="connsiteX40" fmla="*/ 121945 h 1527175"/>
              <a:gd name="connsiteY40" fmla="*/ 121945 h 1527175"/>
              <a:gd name="connsiteX41" fmla="*/ 121945 h 1527175"/>
              <a:gd name="connsiteY41" fmla="*/ 121945 h 1527175"/>
              <a:gd name="connsiteX42" fmla="*/ 121945 h 1527175"/>
              <a:gd name="connsiteY42" fmla="*/ 121945 h 1527175"/>
              <a:gd name="connsiteX43" fmla="*/ 121945 h 1527175"/>
              <a:gd name="connsiteY43" fmla="*/ 121945 h 1527175"/>
              <a:gd name="connsiteX44" fmla="*/ 121945 h 1527175"/>
              <a:gd name="connsiteY44" fmla="*/ 121945 h 1527175"/>
              <a:gd name="connsiteX45" fmla="*/ 121945 h 1527175"/>
              <a:gd name="connsiteY45" fmla="*/ 121945 h 1527175"/>
              <a:gd name="connsiteX46" fmla="*/ 121945 h 1527175"/>
              <a:gd name="connsiteY46" fmla="*/ 121945 h 1527175"/>
              <a:gd name="connsiteX47" fmla="*/ 121945 h 1527175"/>
              <a:gd name="connsiteY47" fmla="*/ 121945 h 1527175"/>
              <a:gd name="connsiteX48" fmla="*/ 121945 h 1527175"/>
              <a:gd name="connsiteY48" fmla="*/ 121945 h 1527175"/>
              <a:gd name="connsiteX49" fmla="*/ 121945 h 1527175"/>
              <a:gd name="connsiteY49" fmla="*/ 121945 h 1527175"/>
              <a:gd name="connsiteX50" fmla="*/ 121945 h 1527175"/>
              <a:gd name="connsiteY50" fmla="*/ 121945 h 1527175"/>
              <a:gd name="connsiteX51" fmla="*/ 121945 h 1527175"/>
              <a:gd name="connsiteY51" fmla="*/ 121945 h 1527175"/>
              <a:gd name="connsiteX52" fmla="*/ 121945 h 1527175"/>
              <a:gd name="connsiteY52" fmla="*/ 121945 h 1527175"/>
              <a:gd name="connsiteX53" fmla="*/ 121945 h 1527175"/>
              <a:gd name="connsiteY53" fmla="*/ 121945 h 1527175"/>
              <a:gd name="connsiteX54" fmla="*/ 121945 h 1527175"/>
              <a:gd name="connsiteY54" fmla="*/ 121945 h 1527175"/>
              <a:gd name="connsiteX55" fmla="*/ 121945 h 1527175"/>
              <a:gd name="connsiteY55" fmla="*/ 121945 h 1527175"/>
              <a:gd name="connsiteX56" fmla="*/ 121945 h 1527175"/>
              <a:gd name="connsiteY56" fmla="*/ 121945 h 1527175"/>
              <a:gd name="connsiteX57" fmla="*/ 121945 h 1527175"/>
              <a:gd name="connsiteY57" fmla="*/ 121945 h 1527175"/>
              <a:gd name="connsiteX58" fmla="*/ 121945 h 1527175"/>
              <a:gd name="connsiteY58" fmla="*/ 121945 h 1527175"/>
              <a:gd name="connsiteX59" fmla="*/ 121945 h 1527175"/>
              <a:gd name="connsiteY59" fmla="*/ 121945 h 1527175"/>
              <a:gd name="connsiteX60" fmla="*/ 121945 h 1527175"/>
              <a:gd name="connsiteY60" fmla="*/ 121945 h 1527175"/>
              <a:gd name="connsiteX61" fmla="*/ 121945 h 1527175"/>
              <a:gd name="connsiteY61" fmla="*/ 121945 h 1527175"/>
              <a:gd name="connsiteX62" fmla="*/ 121945 h 1527175"/>
              <a:gd name="connsiteY62" fmla="*/ 121945 h 15271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528064" h="1422400">
                <a:moveTo>
                  <a:pt x="1413423" y="233558"/>
                </a:moveTo>
                <a:lnTo>
                  <a:pt x="1019052" y="233558"/>
                </a:lnTo>
                <a:cubicBezTo>
                  <a:pt x="1019052" y="233558"/>
                  <a:pt x="1019052" y="230957"/>
                  <a:pt x="1019052" y="229657"/>
                </a:cubicBezTo>
                <a:lnTo>
                  <a:pt x="1019052" y="71973"/>
                </a:lnTo>
                <a:cubicBezTo>
                  <a:pt x="1018873" y="33979"/>
                  <a:pt x="988121" y="3227"/>
                  <a:pt x="950127" y="3048"/>
                </a:cubicBezTo>
                <a:lnTo>
                  <a:pt x="581116" y="3048"/>
                </a:lnTo>
                <a:cubicBezTo>
                  <a:pt x="543121" y="3227"/>
                  <a:pt x="512369" y="33979"/>
                  <a:pt x="512190" y="71973"/>
                </a:cubicBezTo>
                <a:lnTo>
                  <a:pt x="512190" y="229982"/>
                </a:lnTo>
                <a:cubicBezTo>
                  <a:pt x="512190" y="229982"/>
                  <a:pt x="512190" y="232583"/>
                  <a:pt x="512190" y="233883"/>
                </a:cubicBezTo>
                <a:lnTo>
                  <a:pt x="118145" y="233883"/>
                </a:lnTo>
                <a:cubicBezTo>
                  <a:pt x="54836" y="233879"/>
                  <a:pt x="3410" y="285012"/>
                  <a:pt x="3052" y="348321"/>
                </a:cubicBezTo>
                <a:lnTo>
                  <a:pt x="3052" y="1305150"/>
                </a:lnTo>
                <a:cubicBezTo>
                  <a:pt x="2512" y="1368711"/>
                  <a:pt x="53604" y="1420673"/>
                  <a:pt x="117165" y="1421213"/>
                </a:cubicBezTo>
                <a:cubicBezTo>
                  <a:pt x="117490" y="1421217"/>
                  <a:pt x="117820" y="1421217"/>
                  <a:pt x="118145" y="1421217"/>
                </a:cubicBezTo>
                <a:lnTo>
                  <a:pt x="1413423" y="1421217"/>
                </a:lnTo>
                <a:cubicBezTo>
                  <a:pt x="1476862" y="1421217"/>
                  <a:pt x="1528336" y="1369885"/>
                  <a:pt x="1528515" y="1306450"/>
                </a:cubicBezTo>
                <a:lnTo>
                  <a:pt x="1528515" y="348321"/>
                </a:lnTo>
                <a:cubicBezTo>
                  <a:pt x="1528336" y="284886"/>
                  <a:pt x="1476862" y="233554"/>
                  <a:pt x="1413423" y="233558"/>
                </a:cubicBezTo>
                <a:close/>
                <a:moveTo>
                  <a:pt x="576889" y="71969"/>
                </a:moveTo>
                <a:cubicBezTo>
                  <a:pt x="576889" y="69815"/>
                  <a:pt x="578637" y="68068"/>
                  <a:pt x="580791" y="68068"/>
                </a:cubicBezTo>
                <a:lnTo>
                  <a:pt x="950452" y="68068"/>
                </a:lnTo>
                <a:cubicBezTo>
                  <a:pt x="952606" y="68068"/>
                  <a:pt x="954353" y="69815"/>
                  <a:pt x="954353" y="71969"/>
                </a:cubicBezTo>
                <a:lnTo>
                  <a:pt x="954353" y="229978"/>
                </a:lnTo>
                <a:cubicBezTo>
                  <a:pt x="954353" y="232132"/>
                  <a:pt x="952606" y="233879"/>
                  <a:pt x="950452" y="233879"/>
                </a:cubicBezTo>
                <a:lnTo>
                  <a:pt x="581116" y="233879"/>
                </a:lnTo>
                <a:cubicBezTo>
                  <a:pt x="578970" y="234058"/>
                  <a:pt x="577084" y="232465"/>
                  <a:pt x="576901" y="230315"/>
                </a:cubicBezTo>
                <a:cubicBezTo>
                  <a:pt x="576893" y="230201"/>
                  <a:pt x="576889" y="230091"/>
                  <a:pt x="576889" y="229978"/>
                </a:cubicBezTo>
                <a:lnTo>
                  <a:pt x="576889" y="71969"/>
                </a:lnTo>
                <a:close/>
                <a:moveTo>
                  <a:pt x="196499" y="298903"/>
                </a:moveTo>
                <a:lnTo>
                  <a:pt x="453994" y="298903"/>
                </a:lnTo>
                <a:lnTo>
                  <a:pt x="453994" y="758948"/>
                </a:lnTo>
                <a:lnTo>
                  <a:pt x="348655" y="649057"/>
                </a:lnTo>
                <a:cubicBezTo>
                  <a:pt x="336195" y="636130"/>
                  <a:pt x="315610" y="635752"/>
                  <a:pt x="302683" y="648212"/>
                </a:cubicBezTo>
                <a:cubicBezTo>
                  <a:pt x="302394" y="648488"/>
                  <a:pt x="302114" y="648773"/>
                  <a:pt x="301838" y="649057"/>
                </a:cubicBezTo>
                <a:lnTo>
                  <a:pt x="196499" y="758948"/>
                </a:lnTo>
                <a:lnTo>
                  <a:pt x="196499" y="298903"/>
                </a:lnTo>
                <a:close/>
                <a:moveTo>
                  <a:pt x="1463491" y="1305150"/>
                </a:moveTo>
                <a:cubicBezTo>
                  <a:pt x="1464032" y="1332797"/>
                  <a:pt x="1442054" y="1355645"/>
                  <a:pt x="1414406" y="1356185"/>
                </a:cubicBezTo>
                <a:cubicBezTo>
                  <a:pt x="1414077" y="1356193"/>
                  <a:pt x="1413748" y="1356193"/>
                  <a:pt x="1413423" y="1356193"/>
                </a:cubicBezTo>
                <a:lnTo>
                  <a:pt x="118145" y="1356193"/>
                </a:lnTo>
                <a:cubicBezTo>
                  <a:pt x="90493" y="1356198"/>
                  <a:pt x="68072" y="1333785"/>
                  <a:pt x="68068" y="1306133"/>
                </a:cubicBezTo>
                <a:cubicBezTo>
                  <a:pt x="68068" y="1305804"/>
                  <a:pt x="68072" y="1305475"/>
                  <a:pt x="68076" y="1305150"/>
                </a:cubicBezTo>
                <a:lnTo>
                  <a:pt x="68076" y="1305150"/>
                </a:lnTo>
                <a:lnTo>
                  <a:pt x="68076" y="1144865"/>
                </a:lnTo>
                <a:lnTo>
                  <a:pt x="1463491" y="1144865"/>
                </a:lnTo>
                <a:lnTo>
                  <a:pt x="1463491" y="1305150"/>
                </a:lnTo>
                <a:close/>
                <a:moveTo>
                  <a:pt x="1463491" y="348321"/>
                </a:moveTo>
                <a:lnTo>
                  <a:pt x="1463491" y="1079841"/>
                </a:lnTo>
                <a:lnTo>
                  <a:pt x="68076" y="1079841"/>
                </a:lnTo>
                <a:lnTo>
                  <a:pt x="68076" y="348321"/>
                </a:lnTo>
                <a:cubicBezTo>
                  <a:pt x="68434" y="320926"/>
                  <a:pt x="90745" y="298903"/>
                  <a:pt x="118145" y="298903"/>
                </a:cubicBezTo>
                <a:lnTo>
                  <a:pt x="131150" y="298903"/>
                </a:lnTo>
                <a:lnTo>
                  <a:pt x="131150" y="839903"/>
                </a:lnTo>
                <a:cubicBezTo>
                  <a:pt x="131223" y="857858"/>
                  <a:pt x="145833" y="872358"/>
                  <a:pt x="163792" y="872285"/>
                </a:cubicBezTo>
                <a:cubicBezTo>
                  <a:pt x="172578" y="872248"/>
                  <a:pt x="180974" y="868660"/>
                  <a:pt x="187070" y="862336"/>
                </a:cubicBezTo>
                <a:lnTo>
                  <a:pt x="324921" y="718633"/>
                </a:lnTo>
                <a:lnTo>
                  <a:pt x="462772" y="862336"/>
                </a:lnTo>
                <a:cubicBezTo>
                  <a:pt x="475232" y="875264"/>
                  <a:pt x="495816" y="875642"/>
                  <a:pt x="508744" y="863181"/>
                </a:cubicBezTo>
                <a:cubicBezTo>
                  <a:pt x="515072" y="857085"/>
                  <a:pt x="518660" y="848685"/>
                  <a:pt x="518693" y="839903"/>
                </a:cubicBezTo>
                <a:lnTo>
                  <a:pt x="518693" y="298903"/>
                </a:lnTo>
                <a:lnTo>
                  <a:pt x="1412773" y="298903"/>
                </a:lnTo>
                <a:cubicBezTo>
                  <a:pt x="1440424" y="298541"/>
                  <a:pt x="1463130" y="320662"/>
                  <a:pt x="1463491" y="348313"/>
                </a:cubicBezTo>
                <a:cubicBezTo>
                  <a:pt x="1463491" y="348317"/>
                  <a:pt x="1463491" y="348321"/>
                  <a:pt x="1463491" y="348321"/>
                </a:cubicBezTo>
                <a:close/>
              </a:path>
            </a:pathLst>
          </a:custGeom>
          <a:solidFill>
            <a:schemeClr val="accent2"/>
          </a:solidFill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4</a:t>
            </a:r>
          </a:p>
        </p:txBody>
      </p:sp>
      <p:sp>
        <p:nvSpPr>
          <p:cNvPr id="15" name="标题 14"/>
          <p:cNvSpPr/>
          <p:nvPr>
            <p:ph type="title" idx="4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培训效果评估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组合 1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20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1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2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3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考核方式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 rot="885390">
            <a:off x="1310774" y="2070363"/>
            <a:ext cx="1063749" cy="1266368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1306047" y="2072609"/>
            <a:ext cx="1063749" cy="1266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1437888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3" name="矩形 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550097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笔试：理论知识考核，包括法律法规、安全操作等</a:t>
            </a:r>
          </a:p>
        </p:txBody>
      </p:sp>
      <p:sp>
        <p:nvSpPr>
          <p:cNvPr id="2" name="矩形 1"/>
          <p:cNvSpPr/>
          <p:nvPr>
            <p:custDataLst>
              <p:tags r:id="rId15"/>
            </p:custDataLst>
          </p:nvPr>
        </p:nvSpPr>
        <p:spPr>
          <a:xfrm rot="885390">
            <a:off x="6456133" y="2070363"/>
            <a:ext cx="1063749" cy="1266368"/>
          </a:xfrm>
          <a:prstGeom prst="rect">
            <a:avLst/>
          </a:prstGeom>
          <a:noFill/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/>
          <p:cNvSpPr/>
          <p:nvPr>
            <p:custDataLst>
              <p:tags r:id="rId16"/>
            </p:custDataLst>
          </p:nvPr>
        </p:nvSpPr>
        <p:spPr>
          <a:xfrm>
            <a:off x="6451406" y="2072609"/>
            <a:ext cx="1063749" cy="12663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5" name="文本框 4"/>
          <p:cNvSpPr txBox="1"/>
          <p:nvPr>
            <p:custDataLst>
              <p:tags r:id="rId17"/>
            </p:custDataLst>
          </p:nvPr>
        </p:nvSpPr>
        <p:spPr>
          <a:xfrm>
            <a:off x="6583247" y="2345026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矩形 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695456" y="2007421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实操：实际操作考核，包括驾驶技能、车辆维护等</a:t>
            </a:r>
          </a:p>
        </p:txBody>
      </p:sp>
      <p:sp>
        <p:nvSpPr>
          <p:cNvPr id="7" name="矩形 6"/>
          <p:cNvSpPr/>
          <p:nvPr>
            <p:custDataLst>
              <p:tags r:id="rId19"/>
            </p:custDataLst>
          </p:nvPr>
        </p:nvSpPr>
        <p:spPr>
          <a:xfrm rot="885390">
            <a:off x="1310774" y="4278282"/>
            <a:ext cx="1063749" cy="1266368"/>
          </a:xfrm>
          <a:prstGeom prst="rect">
            <a:avLst/>
          </a:prstGeom>
          <a:noFill/>
          <a:ln w="1905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20"/>
            </p:custDataLst>
          </p:nvPr>
        </p:nvSpPr>
        <p:spPr>
          <a:xfrm>
            <a:off x="1306047" y="4280528"/>
            <a:ext cx="1063749" cy="1266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9" name="文本框 8"/>
          <p:cNvSpPr txBox="1"/>
          <p:nvPr>
            <p:custDataLst>
              <p:tags r:id="rId21"/>
            </p:custDataLst>
          </p:nvPr>
        </p:nvSpPr>
        <p:spPr>
          <a:xfrm>
            <a:off x="1437888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矩形 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2550097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案例分析：针对实际案例进行分析，评估处理问题的能力</a:t>
            </a:r>
          </a:p>
        </p:txBody>
      </p:sp>
      <p:sp>
        <p:nvSpPr>
          <p:cNvPr id="11" name="矩形 10"/>
          <p:cNvSpPr/>
          <p:nvPr>
            <p:custDataLst>
              <p:tags r:id="rId23"/>
            </p:custDataLst>
          </p:nvPr>
        </p:nvSpPr>
        <p:spPr>
          <a:xfrm rot="885390">
            <a:off x="6456133" y="4278282"/>
            <a:ext cx="1063749" cy="1266368"/>
          </a:xfrm>
          <a:prstGeom prst="rect">
            <a:avLst/>
          </a:prstGeom>
          <a:noFill/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err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矩形 15"/>
          <p:cNvSpPr/>
          <p:nvPr>
            <p:custDataLst>
              <p:tags r:id="rId24"/>
            </p:custDataLst>
          </p:nvPr>
        </p:nvSpPr>
        <p:spPr>
          <a:xfrm>
            <a:off x="6451406" y="4280528"/>
            <a:ext cx="1063749" cy="12663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cs typeface="+mj-cs"/>
            </a:endParaRPr>
          </a:p>
        </p:txBody>
      </p:sp>
      <p:sp>
        <p:nvSpPr>
          <p:cNvPr id="17" name="文本框 16"/>
          <p:cNvSpPr txBox="1"/>
          <p:nvPr>
            <p:custDataLst>
              <p:tags r:id="rId25"/>
            </p:custDataLst>
          </p:nvPr>
        </p:nvSpPr>
        <p:spPr>
          <a:xfrm>
            <a:off x="6583247" y="4552945"/>
            <a:ext cx="804795" cy="719291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altLang="zh-CN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矩形 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695456" y="4215339"/>
            <a:ext cx="3197539" cy="13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综合评价：结合笔试、实操和案例分析，对培训效果进行全面评估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" name="图片 27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组合 22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24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5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6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27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评估标准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11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培训内容掌握程度：员工对培训内容的理解和掌握程度</a:t>
            </a:r>
          </a:p>
        </p:txBody>
      </p:sp>
      <p:sp>
        <p:nvSpPr>
          <p:cNvPr id="5" name="圆角矩形 28"/>
          <p:cNvSpPr/>
          <p:nvPr>
            <p:custDataLst>
              <p:tags r:id="rId13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4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15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16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7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实际操作能力：员工在实际操作中能否正确使用场内机动车辆</a:t>
            </a:r>
          </a:p>
        </p:txBody>
      </p:sp>
      <p:sp>
        <p:nvSpPr>
          <p:cNvPr id="10" name="圆角矩形 34"/>
          <p:cNvSpPr/>
          <p:nvPr>
            <p:custDataLst>
              <p:tags r:id="rId18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9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20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21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2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安全意识提升：员工对场内机动车辆安全操作的认识和重视程度</a:t>
            </a:r>
          </a:p>
        </p:txBody>
      </p:sp>
      <p:sp>
        <p:nvSpPr>
          <p:cNvPr id="15" name="圆角矩形 40"/>
          <p:cNvSpPr/>
          <p:nvPr>
            <p:custDataLst>
              <p:tags r:id="rId23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24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25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26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7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培训满意度：员工对培训的满意度和反馈</a:t>
            </a:r>
          </a:p>
        </p:txBody>
      </p:sp>
      <p:sp>
        <p:nvSpPr>
          <p:cNvPr id="20" name="圆角矩形 4"/>
          <p:cNvSpPr/>
          <p:nvPr>
            <p:custDataLst>
              <p:tags r:id="rId28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9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30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黑暗中的灯光&#10;&#10;中度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3971925" y="5094605"/>
            <a:ext cx="8220075" cy="1763395"/>
            <a:chOff x="6255" y="8023"/>
            <a:chExt cx="12945" cy="2777"/>
          </a:xfrm>
        </p:grpSpPr>
        <p:sp>
          <p:nvSpPr>
            <p:cNvPr id="5" name="任意多边形 2"/>
            <p:cNvSpPr/>
            <p:nvPr>
              <p:custDataLst>
                <p:tags r:id="rId5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solidFill>
              <a:srgbClr val="1E1D1B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2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solidFill>
              <a:srgbClr val="252D30"/>
            </a:solidFill>
            <a:ln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8" name="任意多边形 2"/>
            <p:cNvSpPr/>
            <p:nvPr>
              <p:custDataLst>
                <p:tags r:id="rId7"/>
              </p:custDataLst>
            </p:nvPr>
          </p:nvSpPr>
          <p:spPr>
            <a:xfrm>
              <a:off x="8708" y="8023"/>
              <a:ext cx="10492" cy="2458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92" h="2458">
                  <a:moveTo>
                    <a:pt x="6807" y="0"/>
                  </a:moveTo>
                  <a:cubicBezTo>
                    <a:pt x="6896" y="0"/>
                    <a:pt x="6985" y="1"/>
                    <a:pt x="7075" y="3"/>
                  </a:cubicBezTo>
                  <a:cubicBezTo>
                    <a:pt x="7165" y="5"/>
                    <a:pt x="7255" y="8"/>
                    <a:pt x="7345" y="11"/>
                  </a:cubicBezTo>
                  <a:cubicBezTo>
                    <a:pt x="7436" y="15"/>
                    <a:pt x="7527" y="19"/>
                    <a:pt x="7618" y="25"/>
                  </a:cubicBezTo>
                  <a:cubicBezTo>
                    <a:pt x="7706" y="30"/>
                    <a:pt x="7794" y="36"/>
                    <a:pt x="7882" y="42"/>
                  </a:cubicBezTo>
                  <a:cubicBezTo>
                    <a:pt x="7971" y="49"/>
                    <a:pt x="8059" y="56"/>
                    <a:pt x="8148" y="64"/>
                  </a:cubicBezTo>
                  <a:cubicBezTo>
                    <a:pt x="8237" y="72"/>
                    <a:pt x="8326" y="81"/>
                    <a:pt x="8416" y="91"/>
                  </a:cubicBezTo>
                  <a:cubicBezTo>
                    <a:pt x="8505" y="101"/>
                    <a:pt x="8595" y="111"/>
                    <a:pt x="8685" y="122"/>
                  </a:cubicBezTo>
                  <a:cubicBezTo>
                    <a:pt x="8707" y="125"/>
                    <a:pt x="8729" y="128"/>
                    <a:pt x="8752" y="131"/>
                  </a:cubicBezTo>
                  <a:cubicBezTo>
                    <a:pt x="8774" y="134"/>
                    <a:pt x="8797" y="137"/>
                    <a:pt x="8819" y="140"/>
                  </a:cubicBezTo>
                  <a:cubicBezTo>
                    <a:pt x="8842" y="143"/>
                    <a:pt x="8864" y="146"/>
                    <a:pt x="8887" y="149"/>
                  </a:cubicBezTo>
                  <a:cubicBezTo>
                    <a:pt x="8909" y="152"/>
                    <a:pt x="8932" y="155"/>
                    <a:pt x="8954" y="159"/>
                  </a:cubicBezTo>
                  <a:cubicBezTo>
                    <a:pt x="9019" y="168"/>
                    <a:pt x="9084" y="178"/>
                    <a:pt x="9149" y="188"/>
                  </a:cubicBezTo>
                  <a:cubicBezTo>
                    <a:pt x="9213" y="198"/>
                    <a:pt x="9278" y="208"/>
                    <a:pt x="9343" y="219"/>
                  </a:cubicBezTo>
                  <a:cubicBezTo>
                    <a:pt x="9408" y="230"/>
                    <a:pt x="9473" y="241"/>
                    <a:pt x="9538" y="253"/>
                  </a:cubicBezTo>
                  <a:cubicBezTo>
                    <a:pt x="9603" y="264"/>
                    <a:pt x="9668" y="276"/>
                    <a:pt x="9733" y="289"/>
                  </a:cubicBezTo>
                  <a:cubicBezTo>
                    <a:pt x="9821" y="306"/>
                    <a:pt x="9909" y="323"/>
                    <a:pt x="9996" y="342"/>
                  </a:cubicBezTo>
                  <a:cubicBezTo>
                    <a:pt x="10084" y="360"/>
                    <a:pt x="10172" y="379"/>
                    <a:pt x="10260" y="399"/>
                  </a:cubicBezTo>
                  <a:cubicBezTo>
                    <a:pt x="10304" y="409"/>
                    <a:pt x="10348" y="419"/>
                    <a:pt x="10392" y="429"/>
                  </a:cubicBezTo>
                  <a:lnTo>
                    <a:pt x="10492" y="453"/>
                  </a:lnTo>
                  <a:lnTo>
                    <a:pt x="10492" y="995"/>
                  </a:lnTo>
                  <a:lnTo>
                    <a:pt x="10475" y="991"/>
                  </a:lnTo>
                  <a:cubicBezTo>
                    <a:pt x="10381" y="967"/>
                    <a:pt x="10288" y="944"/>
                    <a:pt x="10194" y="922"/>
                  </a:cubicBezTo>
                  <a:cubicBezTo>
                    <a:pt x="9943" y="862"/>
                    <a:pt x="9691" y="809"/>
                    <a:pt x="9441" y="762"/>
                  </a:cubicBezTo>
                  <a:cubicBezTo>
                    <a:pt x="9188" y="712"/>
                    <a:pt x="8938" y="671"/>
                    <a:pt x="8689" y="635"/>
                  </a:cubicBezTo>
                  <a:cubicBezTo>
                    <a:pt x="8172" y="558"/>
                    <a:pt x="7660" y="507"/>
                    <a:pt x="7155" y="481"/>
                  </a:cubicBezTo>
                  <a:cubicBezTo>
                    <a:pt x="6657" y="455"/>
                    <a:pt x="6171" y="453"/>
                    <a:pt x="5694" y="473"/>
                  </a:cubicBezTo>
                  <a:cubicBezTo>
                    <a:pt x="5226" y="494"/>
                    <a:pt x="4772" y="538"/>
                    <a:pt x="4334" y="602"/>
                  </a:cubicBezTo>
                  <a:cubicBezTo>
                    <a:pt x="3902" y="667"/>
                    <a:pt x="3489" y="753"/>
                    <a:pt x="3092" y="858"/>
                  </a:cubicBezTo>
                  <a:cubicBezTo>
                    <a:pt x="2752" y="947"/>
                    <a:pt x="2429" y="1052"/>
                    <a:pt x="2127" y="1168"/>
                  </a:cubicBezTo>
                  <a:cubicBezTo>
                    <a:pt x="1829" y="1283"/>
                    <a:pt x="1551" y="1408"/>
                    <a:pt x="1292" y="1547"/>
                  </a:cubicBezTo>
                  <a:cubicBezTo>
                    <a:pt x="1036" y="1681"/>
                    <a:pt x="801" y="1826"/>
                    <a:pt x="583" y="1979"/>
                  </a:cubicBezTo>
                  <a:cubicBezTo>
                    <a:pt x="373" y="2131"/>
                    <a:pt x="177" y="2291"/>
                    <a:pt x="2" y="2458"/>
                  </a:cubicBezTo>
                  <a:lnTo>
                    <a:pt x="90" y="2374"/>
                  </a:lnTo>
                  <a:cubicBezTo>
                    <a:pt x="60" y="2401"/>
                    <a:pt x="29" y="2429"/>
                    <a:pt x="0" y="2457"/>
                  </a:cubicBezTo>
                  <a:lnTo>
                    <a:pt x="455" y="2023"/>
                  </a:lnTo>
                  <a:cubicBezTo>
                    <a:pt x="604" y="1882"/>
                    <a:pt x="764" y="1746"/>
                    <a:pt x="937" y="1617"/>
                  </a:cubicBezTo>
                  <a:cubicBezTo>
                    <a:pt x="1113" y="1485"/>
                    <a:pt x="1301" y="1359"/>
                    <a:pt x="1502" y="1241"/>
                  </a:cubicBezTo>
                  <a:cubicBezTo>
                    <a:pt x="1707" y="1120"/>
                    <a:pt x="1924" y="1007"/>
                    <a:pt x="2154" y="902"/>
                  </a:cubicBezTo>
                  <a:cubicBezTo>
                    <a:pt x="2388" y="794"/>
                    <a:pt x="2635" y="696"/>
                    <a:pt x="2894" y="605"/>
                  </a:cubicBezTo>
                  <a:cubicBezTo>
                    <a:pt x="2943" y="588"/>
                    <a:pt x="2993" y="571"/>
                    <a:pt x="3044" y="555"/>
                  </a:cubicBezTo>
                  <a:cubicBezTo>
                    <a:pt x="3094" y="538"/>
                    <a:pt x="3145" y="522"/>
                    <a:pt x="3197" y="506"/>
                  </a:cubicBezTo>
                  <a:cubicBezTo>
                    <a:pt x="3248" y="490"/>
                    <a:pt x="3300" y="474"/>
                    <a:pt x="3353" y="459"/>
                  </a:cubicBezTo>
                  <a:cubicBezTo>
                    <a:pt x="3405" y="444"/>
                    <a:pt x="3458" y="429"/>
                    <a:pt x="3512" y="414"/>
                  </a:cubicBezTo>
                  <a:cubicBezTo>
                    <a:pt x="3571" y="398"/>
                    <a:pt x="3631" y="382"/>
                    <a:pt x="3691" y="366"/>
                  </a:cubicBezTo>
                  <a:cubicBezTo>
                    <a:pt x="3751" y="351"/>
                    <a:pt x="3812" y="336"/>
                    <a:pt x="3873" y="322"/>
                  </a:cubicBezTo>
                  <a:cubicBezTo>
                    <a:pt x="3934" y="307"/>
                    <a:pt x="3995" y="293"/>
                    <a:pt x="4057" y="280"/>
                  </a:cubicBezTo>
                  <a:cubicBezTo>
                    <a:pt x="4120" y="266"/>
                    <a:pt x="4182" y="253"/>
                    <a:pt x="4245" y="240"/>
                  </a:cubicBezTo>
                  <a:cubicBezTo>
                    <a:pt x="4340" y="221"/>
                    <a:pt x="4436" y="203"/>
                    <a:pt x="4533" y="186"/>
                  </a:cubicBezTo>
                  <a:cubicBezTo>
                    <a:pt x="4544" y="184"/>
                    <a:pt x="4556" y="182"/>
                    <a:pt x="4568" y="180"/>
                  </a:cubicBezTo>
                  <a:cubicBezTo>
                    <a:pt x="4568" y="180"/>
                    <a:pt x="4568" y="180"/>
                    <a:pt x="4568" y="180"/>
                  </a:cubicBezTo>
                  <a:cubicBezTo>
                    <a:pt x="4590" y="177"/>
                    <a:pt x="4612" y="173"/>
                    <a:pt x="4634" y="169"/>
                  </a:cubicBezTo>
                  <a:cubicBezTo>
                    <a:pt x="4642" y="168"/>
                    <a:pt x="4651" y="166"/>
                    <a:pt x="4660" y="165"/>
                  </a:cubicBezTo>
                  <a:cubicBezTo>
                    <a:pt x="4673" y="163"/>
                    <a:pt x="4686" y="161"/>
                    <a:pt x="4700" y="159"/>
                  </a:cubicBezTo>
                  <a:cubicBezTo>
                    <a:pt x="4708" y="157"/>
                    <a:pt x="4717" y="156"/>
                    <a:pt x="4725" y="155"/>
                  </a:cubicBezTo>
                  <a:cubicBezTo>
                    <a:pt x="4729" y="154"/>
                    <a:pt x="4733" y="153"/>
                    <a:pt x="4737" y="153"/>
                  </a:cubicBezTo>
                  <a:cubicBezTo>
                    <a:pt x="4767" y="148"/>
                    <a:pt x="4796" y="144"/>
                    <a:pt x="4826" y="139"/>
                  </a:cubicBezTo>
                  <a:cubicBezTo>
                    <a:pt x="4925" y="124"/>
                    <a:pt x="5025" y="111"/>
                    <a:pt x="5126" y="98"/>
                  </a:cubicBezTo>
                  <a:cubicBezTo>
                    <a:pt x="5227" y="86"/>
                    <a:pt x="5329" y="75"/>
                    <a:pt x="5431" y="65"/>
                  </a:cubicBezTo>
                  <a:cubicBezTo>
                    <a:pt x="5521" y="56"/>
                    <a:pt x="5612" y="48"/>
                    <a:pt x="5703" y="41"/>
                  </a:cubicBezTo>
                  <a:cubicBezTo>
                    <a:pt x="5794" y="34"/>
                    <a:pt x="5886" y="27"/>
                    <a:pt x="5979" y="22"/>
                  </a:cubicBezTo>
                  <a:cubicBezTo>
                    <a:pt x="6072" y="17"/>
                    <a:pt x="6165" y="13"/>
                    <a:pt x="6259" y="9"/>
                  </a:cubicBezTo>
                  <a:cubicBezTo>
                    <a:pt x="6353" y="6"/>
                    <a:pt x="6447" y="3"/>
                    <a:pt x="6542" y="2"/>
                  </a:cubicBezTo>
                  <a:cubicBezTo>
                    <a:pt x="6630" y="0"/>
                    <a:pt x="6718" y="0"/>
                    <a:pt x="6807" y="0"/>
                  </a:cubicBezTo>
                  <a:close/>
                </a:path>
              </a:pathLst>
            </a:custGeom>
            <a:gradFill>
              <a:gsLst>
                <a:gs pos="31000">
                  <a:schemeClr val="accent2">
                    <a:alpha val="1000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lin ang="18900000" scaled="0"/>
            </a:gra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  <p:sp>
          <p:nvSpPr>
            <p:cNvPr id="15" name="任意多边形 3"/>
            <p:cNvSpPr/>
            <p:nvPr>
              <p:custDataLst>
                <p:tags r:id="rId8"/>
              </p:custDataLst>
            </p:nvPr>
          </p:nvSpPr>
          <p:spPr>
            <a:xfrm>
              <a:off x="6255" y="8678"/>
              <a:ext cx="1320" cy="2122"/>
            </a:xfrm>
            <a:custGeom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20" h="2122">
                  <a:moveTo>
                    <a:pt x="1320" y="0"/>
                  </a:moveTo>
                  <a:cubicBezTo>
                    <a:pt x="892" y="422"/>
                    <a:pt x="374" y="1223"/>
                    <a:pt x="94" y="2105"/>
                  </a:cubicBezTo>
                  <a:lnTo>
                    <a:pt x="89" y="2122"/>
                  </a:lnTo>
                  <a:lnTo>
                    <a:pt x="0" y="2122"/>
                  </a:lnTo>
                  <a:lnTo>
                    <a:pt x="20" y="2061"/>
                  </a:lnTo>
                  <a:cubicBezTo>
                    <a:pt x="463" y="755"/>
                    <a:pt x="1320" y="0"/>
                    <a:pt x="132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0"/>
                  </a:schemeClr>
                </a:gs>
                <a:gs pos="55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  <a:prstDash val="solid"/>
            </a:ln>
            <a:effectLst>
              <a:outerShdw blurRad="254000" algn="ctr" rotWithShape="0">
                <a:schemeClr val="accent5">
                  <a:alpha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iSans Normal" panose="00000500000000000000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9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持续改进</a:t>
            </a:r>
          </a:p>
        </p:txBody>
      </p:sp>
      <p:cxnSp>
        <p:nvCxnSpPr>
          <p:cNvPr id="3" name="直接连接符 2"/>
          <p:cNvCxnSpPr/>
          <p:nvPr>
            <p:custDataLst>
              <p:tags r:id="rId10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2034575" y="3265130"/>
            <a:ext cx="1308302" cy="1127994"/>
          </a:xfrm>
          <a:prstGeom prst="triangle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等腰三角形 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 rot="5400000">
            <a:off x="1768092" y="3265132"/>
            <a:ext cx="1308302" cy="112799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KSO_Shape"/>
          <p:cNvSpPr/>
          <p:nvPr>
            <p:custDataLst>
              <p:tags r:id="rId13"/>
            </p:custDataLst>
          </p:nvPr>
        </p:nvSpPr>
        <p:spPr bwMode="auto">
          <a:xfrm>
            <a:off x="3711607" y="1687694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4"/>
            </p:custDataLst>
          </p:nvPr>
        </p:nvSpPr>
        <p:spPr>
          <a:xfrm>
            <a:off x="4353559" y="1478504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定期评估：定期对培训效果进行评估，发现问题并改进</a:t>
            </a:r>
          </a:p>
        </p:txBody>
      </p:sp>
      <p:sp>
        <p:nvSpPr>
          <p:cNvPr id="10" name="KSO_Shape"/>
          <p:cNvSpPr/>
          <p:nvPr>
            <p:custDataLst>
              <p:tags r:id="rId15"/>
            </p:custDataLst>
          </p:nvPr>
        </p:nvSpPr>
        <p:spPr bwMode="auto">
          <a:xfrm>
            <a:off x="3711607" y="2943415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6"/>
            </p:custDataLst>
          </p:nvPr>
        </p:nvSpPr>
        <p:spPr>
          <a:xfrm>
            <a:off x="4353559" y="273422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反馈机制：建立有效的反馈机制，收集学员意见和建议</a:t>
            </a:r>
          </a:p>
        </p:txBody>
      </p:sp>
      <p:sp>
        <p:nvSpPr>
          <p:cNvPr id="13" name="KSO_Shape"/>
          <p:cNvSpPr/>
          <p:nvPr>
            <p:custDataLst>
              <p:tags r:id="rId17"/>
            </p:custDataLst>
          </p:nvPr>
        </p:nvSpPr>
        <p:spPr bwMode="auto">
          <a:xfrm>
            <a:off x="3711607" y="419913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8"/>
            </p:custDataLst>
          </p:nvPr>
        </p:nvSpPr>
        <p:spPr>
          <a:xfrm>
            <a:off x="4353559" y="3989946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优化培训内容：根据评估结果，不断优化培训内容和方法</a:t>
            </a:r>
          </a:p>
        </p:txBody>
      </p:sp>
      <p:sp>
        <p:nvSpPr>
          <p:cNvPr id="18" name="KSO_Shape"/>
          <p:cNvSpPr/>
          <p:nvPr>
            <p:custDataLst>
              <p:tags r:id="rId19"/>
            </p:custDataLst>
          </p:nvPr>
        </p:nvSpPr>
        <p:spPr bwMode="auto">
          <a:xfrm>
            <a:off x="3711607" y="5454856"/>
            <a:ext cx="515709" cy="515709"/>
          </a:xfrm>
          <a:custGeom>
            <a:gdLst>
              <a:gd name="T0" fmla="*/ 956359 w 1647825"/>
              <a:gd name="T1" fmla="*/ 1636826 h 1647826"/>
              <a:gd name="T2" fmla="*/ 747857 w 1647825"/>
              <a:gd name="T3" fmla="*/ 1644290 h 1647826"/>
              <a:gd name="T4" fmla="*/ 552064 w 1647825"/>
              <a:gd name="T5" fmla="*/ 1602253 h 1647826"/>
              <a:gd name="T6" fmla="*/ 715689 w 1647825"/>
              <a:gd name="T7" fmla="*/ 1601861 h 1647826"/>
              <a:gd name="T8" fmla="*/ 887256 w 1647825"/>
              <a:gd name="T9" fmla="*/ 1606575 h 1647826"/>
              <a:gd name="T10" fmla="*/ 1054454 w 1647825"/>
              <a:gd name="T11" fmla="*/ 1574360 h 1647826"/>
              <a:gd name="T12" fmla="*/ 824299 w 1647825"/>
              <a:gd name="T13" fmla="*/ 1511300 h 1647826"/>
              <a:gd name="T14" fmla="*/ 704546 w 1647825"/>
              <a:gd name="T15" fmla="*/ 1461552 h 1647826"/>
              <a:gd name="T16" fmla="*/ 930127 w 1647825"/>
              <a:gd name="T17" fmla="*/ 1463902 h 1647826"/>
              <a:gd name="T18" fmla="*/ 1356122 w 1647825"/>
              <a:gd name="T19" fmla="*/ 1452828 h 1647826"/>
              <a:gd name="T20" fmla="*/ 1149747 w 1647825"/>
              <a:gd name="T21" fmla="*/ 1581151 h 1647826"/>
              <a:gd name="T22" fmla="*/ 515270 w 1647825"/>
              <a:gd name="T23" fmla="*/ 1266356 h 1647826"/>
              <a:gd name="T24" fmla="*/ 425814 w 1647825"/>
              <a:gd name="T25" fmla="*/ 1545074 h 1647826"/>
              <a:gd name="T26" fmla="*/ 236961 w 1647825"/>
              <a:gd name="T27" fmla="*/ 1401552 h 1647826"/>
              <a:gd name="T28" fmla="*/ 652180 w 1647825"/>
              <a:gd name="T29" fmla="*/ 1071563 h 1647826"/>
              <a:gd name="T30" fmla="*/ 198520 w 1647825"/>
              <a:gd name="T31" fmla="*/ 994251 h 1647826"/>
              <a:gd name="T32" fmla="*/ 228545 w 1647825"/>
              <a:gd name="T33" fmla="*/ 1165580 h 1647826"/>
              <a:gd name="T34" fmla="*/ 158888 w 1647825"/>
              <a:gd name="T35" fmla="*/ 998634 h 1647826"/>
              <a:gd name="T36" fmla="*/ 1499776 w 1647825"/>
              <a:gd name="T37" fmla="*/ 943174 h 1647826"/>
              <a:gd name="T38" fmla="*/ 1443657 w 1647825"/>
              <a:gd name="T39" fmla="*/ 1118941 h 1647826"/>
              <a:gd name="T40" fmla="*/ 1430523 w 1647825"/>
              <a:gd name="T41" fmla="*/ 1050060 h 1647826"/>
              <a:gd name="T42" fmla="*/ 1647825 w 1647825"/>
              <a:gd name="T43" fmla="*/ 804876 h 1647826"/>
              <a:gd name="T44" fmla="*/ 1627188 w 1647825"/>
              <a:gd name="T45" fmla="*/ 1006630 h 1647826"/>
              <a:gd name="T46" fmla="*/ 1562100 w 1647825"/>
              <a:gd name="T47" fmla="*/ 1190116 h 1647826"/>
              <a:gd name="T48" fmla="*/ 1456928 w 1647825"/>
              <a:gd name="T49" fmla="*/ 1350963 h 1647826"/>
              <a:gd name="T50" fmla="*/ 1529556 w 1647825"/>
              <a:gd name="T51" fmla="*/ 1167081 h 1647826"/>
              <a:gd name="T52" fmla="*/ 1588294 w 1647825"/>
              <a:gd name="T53" fmla="*/ 1003056 h 1647826"/>
              <a:gd name="T54" fmla="*/ 1608931 w 1647825"/>
              <a:gd name="T55" fmla="*/ 823940 h 1647826"/>
              <a:gd name="T56" fmla="*/ 45244 w 1647825"/>
              <a:gd name="T57" fmla="*/ 926307 h 1647826"/>
              <a:gd name="T58" fmla="*/ 89297 w 1647825"/>
              <a:gd name="T59" fmla="*/ 1101726 h 1647826"/>
              <a:gd name="T60" fmla="*/ 170260 w 1647825"/>
              <a:gd name="T61" fmla="*/ 1259285 h 1647826"/>
              <a:gd name="T62" fmla="*/ 135335 w 1647825"/>
              <a:gd name="T63" fmla="*/ 1276748 h 1647826"/>
              <a:gd name="T64" fmla="*/ 46831 w 1647825"/>
              <a:gd name="T65" fmla="*/ 1098948 h 1647826"/>
              <a:gd name="T66" fmla="*/ 3175 w 1647825"/>
              <a:gd name="T67" fmla="*/ 900907 h 1647826"/>
              <a:gd name="T68" fmla="*/ 1314889 w 1647825"/>
              <a:gd name="T69" fmla="*/ 671513 h 1647826"/>
              <a:gd name="T70" fmla="*/ 987105 w 1647825"/>
              <a:gd name="T71" fmla="*/ 1046163 h 1647826"/>
              <a:gd name="T72" fmla="*/ 1540533 w 1647825"/>
              <a:gd name="T73" fmla="*/ 418281 h 1647826"/>
              <a:gd name="T74" fmla="*/ 1626767 w 1647825"/>
              <a:gd name="T75" fmla="*/ 640748 h 1647826"/>
              <a:gd name="T76" fmla="*/ 1341437 w 1647825"/>
              <a:gd name="T77" fmla="*/ 662559 h 1647826"/>
              <a:gd name="T78" fmla="*/ 175991 w 1647825"/>
              <a:gd name="T79" fmla="*/ 833870 h 1647826"/>
              <a:gd name="T80" fmla="*/ 31713 w 1647825"/>
              <a:gd name="T81" fmla="*/ 595541 h 1647826"/>
              <a:gd name="T82" fmla="*/ 293316 w 1647825"/>
              <a:gd name="T83" fmla="*/ 387350 h 1647826"/>
              <a:gd name="T84" fmla="*/ 1155020 w 1647825"/>
              <a:gd name="T85" fmla="*/ 223001 h 1647826"/>
              <a:gd name="T86" fmla="*/ 1312138 w 1647825"/>
              <a:gd name="T87" fmla="*/ 341854 h 1647826"/>
              <a:gd name="T88" fmla="*/ 1208052 w 1647825"/>
              <a:gd name="T89" fmla="*/ 302633 h 1647826"/>
              <a:gd name="T90" fmla="*/ 598488 w 1647825"/>
              <a:gd name="T91" fmla="*/ 217164 h 1647826"/>
              <a:gd name="T92" fmla="*/ 395220 w 1647825"/>
              <a:gd name="T93" fmla="*/ 338651 h 1647826"/>
              <a:gd name="T94" fmla="*/ 380872 w 1647825"/>
              <a:gd name="T95" fmla="*/ 299616 h 1647826"/>
              <a:gd name="T96" fmla="*/ 545878 w 1647825"/>
              <a:gd name="T97" fmla="*/ 196850 h 1647826"/>
              <a:gd name="T98" fmla="*/ 1212850 w 1647825"/>
              <a:gd name="T99" fmla="*/ 97392 h 1647826"/>
              <a:gd name="T100" fmla="*/ 1386682 w 1647825"/>
              <a:gd name="T101" fmla="*/ 223079 h 1647826"/>
              <a:gd name="T102" fmla="*/ 1522413 w 1647825"/>
              <a:gd name="T103" fmla="*/ 388938 h 1647826"/>
              <a:gd name="T104" fmla="*/ 1364457 w 1647825"/>
              <a:gd name="T105" fmla="*/ 255694 h 1647826"/>
              <a:gd name="T106" fmla="*/ 1221582 w 1647825"/>
              <a:gd name="T107" fmla="*/ 147507 h 1647826"/>
              <a:gd name="T108" fmla="*/ 1055291 w 1647825"/>
              <a:gd name="T109" fmla="*/ 73527 h 1647826"/>
              <a:gd name="T110" fmla="*/ 470813 w 1647825"/>
              <a:gd name="T111" fmla="*/ 122846 h 1647826"/>
              <a:gd name="T112" fmla="*/ 319328 w 1647825"/>
              <a:gd name="T113" fmla="*/ 222679 h 1647826"/>
              <a:gd name="T114" fmla="*/ 195602 w 1647825"/>
              <a:gd name="T115" fmla="*/ 354728 h 1647826"/>
              <a:gd name="T116" fmla="*/ 218602 w 1647825"/>
              <a:gd name="T117" fmla="*/ 265635 h 1647826"/>
              <a:gd name="T118" fmla="*/ 383174 w 1647825"/>
              <a:gd name="T119" fmla="*/ 127619 h 1647826"/>
              <a:gd name="T120" fmla="*/ 580263 w 1647825"/>
              <a:gd name="T121" fmla="*/ 36139 h 1647826"/>
              <a:gd name="T122" fmla="*/ 995500 w 1647825"/>
              <a:gd name="T123" fmla="*/ 18230 h 1647826"/>
              <a:gd name="T124" fmla="*/ 630147 w 1647825"/>
              <a:gd name="T125" fmla="*/ 63409 h 16478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47825" h="1647826">
                <a:moveTo>
                  <a:pt x="1069148" y="1570038"/>
                </a:moveTo>
                <a:lnTo>
                  <a:pt x="1117600" y="1593610"/>
                </a:lnTo>
                <a:lnTo>
                  <a:pt x="1100126" y="1600289"/>
                </a:lnTo>
                <a:lnTo>
                  <a:pt x="1082651" y="1606182"/>
                </a:lnTo>
                <a:lnTo>
                  <a:pt x="1065177" y="1611682"/>
                </a:lnTo>
                <a:lnTo>
                  <a:pt x="1047305" y="1616790"/>
                </a:lnTo>
                <a:lnTo>
                  <a:pt x="1029831" y="1621504"/>
                </a:lnTo>
                <a:lnTo>
                  <a:pt x="1011562" y="1626218"/>
                </a:lnTo>
                <a:lnTo>
                  <a:pt x="993293" y="1630147"/>
                </a:lnTo>
                <a:lnTo>
                  <a:pt x="974628" y="1634076"/>
                </a:lnTo>
                <a:lnTo>
                  <a:pt x="956359" y="1636826"/>
                </a:lnTo>
                <a:lnTo>
                  <a:pt x="937693" y="1639969"/>
                </a:lnTo>
                <a:lnTo>
                  <a:pt x="919027" y="1641933"/>
                </a:lnTo>
                <a:lnTo>
                  <a:pt x="899964" y="1644290"/>
                </a:lnTo>
                <a:lnTo>
                  <a:pt x="880901" y="1645469"/>
                </a:lnTo>
                <a:lnTo>
                  <a:pt x="862235" y="1646648"/>
                </a:lnTo>
                <a:lnTo>
                  <a:pt x="842775" y="1647826"/>
                </a:lnTo>
                <a:lnTo>
                  <a:pt x="823315" y="1647826"/>
                </a:lnTo>
                <a:lnTo>
                  <a:pt x="804252" y="1647826"/>
                </a:lnTo>
                <a:lnTo>
                  <a:pt x="785586" y="1646648"/>
                </a:lnTo>
                <a:lnTo>
                  <a:pt x="766523" y="1645862"/>
                </a:lnTo>
                <a:lnTo>
                  <a:pt x="747857" y="1644290"/>
                </a:lnTo>
                <a:lnTo>
                  <a:pt x="729986" y="1642326"/>
                </a:lnTo>
                <a:lnTo>
                  <a:pt x="711320" y="1640362"/>
                </a:lnTo>
                <a:lnTo>
                  <a:pt x="693051" y="1637219"/>
                </a:lnTo>
                <a:lnTo>
                  <a:pt x="674782" y="1634469"/>
                </a:lnTo>
                <a:lnTo>
                  <a:pt x="656911" y="1630933"/>
                </a:lnTo>
                <a:lnTo>
                  <a:pt x="639039" y="1627004"/>
                </a:lnTo>
                <a:lnTo>
                  <a:pt x="621168" y="1622683"/>
                </a:lnTo>
                <a:lnTo>
                  <a:pt x="603693" y="1617968"/>
                </a:lnTo>
                <a:lnTo>
                  <a:pt x="586219" y="1613254"/>
                </a:lnTo>
                <a:lnTo>
                  <a:pt x="569142" y="1607754"/>
                </a:lnTo>
                <a:lnTo>
                  <a:pt x="552064" y="1602253"/>
                </a:lnTo>
                <a:lnTo>
                  <a:pt x="534987" y="1596360"/>
                </a:lnTo>
                <a:lnTo>
                  <a:pt x="583439" y="1572003"/>
                </a:lnTo>
                <a:lnTo>
                  <a:pt x="597736" y="1576324"/>
                </a:lnTo>
                <a:lnTo>
                  <a:pt x="612033" y="1580646"/>
                </a:lnTo>
                <a:lnTo>
                  <a:pt x="626728" y="1584182"/>
                </a:lnTo>
                <a:lnTo>
                  <a:pt x="640628" y="1587717"/>
                </a:lnTo>
                <a:lnTo>
                  <a:pt x="655322" y="1591253"/>
                </a:lnTo>
                <a:lnTo>
                  <a:pt x="670811" y="1594396"/>
                </a:lnTo>
                <a:lnTo>
                  <a:pt x="685505" y="1597146"/>
                </a:lnTo>
                <a:lnTo>
                  <a:pt x="700597" y="1599896"/>
                </a:lnTo>
                <a:lnTo>
                  <a:pt x="715689" y="1601861"/>
                </a:lnTo>
                <a:lnTo>
                  <a:pt x="730780" y="1603432"/>
                </a:lnTo>
                <a:lnTo>
                  <a:pt x="745872" y="1605396"/>
                </a:lnTo>
                <a:lnTo>
                  <a:pt x="760963" y="1606575"/>
                </a:lnTo>
                <a:lnTo>
                  <a:pt x="776452" y="1607754"/>
                </a:lnTo>
                <a:lnTo>
                  <a:pt x="791941" y="1608932"/>
                </a:lnTo>
                <a:lnTo>
                  <a:pt x="807429" y="1609325"/>
                </a:lnTo>
                <a:lnTo>
                  <a:pt x="823315" y="1609325"/>
                </a:lnTo>
                <a:lnTo>
                  <a:pt x="839201" y="1609325"/>
                </a:lnTo>
                <a:lnTo>
                  <a:pt x="855087" y="1608147"/>
                </a:lnTo>
                <a:lnTo>
                  <a:pt x="870973" y="1607754"/>
                </a:lnTo>
                <a:lnTo>
                  <a:pt x="887256" y="1606575"/>
                </a:lnTo>
                <a:lnTo>
                  <a:pt x="902744" y="1605396"/>
                </a:lnTo>
                <a:lnTo>
                  <a:pt x="918233" y="1603432"/>
                </a:lnTo>
                <a:lnTo>
                  <a:pt x="933722" y="1601468"/>
                </a:lnTo>
                <a:lnTo>
                  <a:pt x="949210" y="1598718"/>
                </a:lnTo>
                <a:lnTo>
                  <a:pt x="964699" y="1596360"/>
                </a:lnTo>
                <a:lnTo>
                  <a:pt x="980188" y="1593218"/>
                </a:lnTo>
                <a:lnTo>
                  <a:pt x="995279" y="1590467"/>
                </a:lnTo>
                <a:lnTo>
                  <a:pt x="1010371" y="1586932"/>
                </a:lnTo>
                <a:lnTo>
                  <a:pt x="1025065" y="1583003"/>
                </a:lnTo>
                <a:lnTo>
                  <a:pt x="1039760" y="1578681"/>
                </a:lnTo>
                <a:lnTo>
                  <a:pt x="1054454" y="1574360"/>
                </a:lnTo>
                <a:lnTo>
                  <a:pt x="1069148" y="1570038"/>
                </a:lnTo>
                <a:close/>
                <a:moveTo>
                  <a:pt x="990600" y="1450975"/>
                </a:moveTo>
                <a:lnTo>
                  <a:pt x="960761" y="1497590"/>
                </a:lnTo>
                <a:lnTo>
                  <a:pt x="944450" y="1500332"/>
                </a:lnTo>
                <a:lnTo>
                  <a:pt x="927740" y="1503466"/>
                </a:lnTo>
                <a:lnTo>
                  <a:pt x="910632" y="1505424"/>
                </a:lnTo>
                <a:lnTo>
                  <a:pt x="893923" y="1507775"/>
                </a:lnTo>
                <a:lnTo>
                  <a:pt x="876417" y="1508950"/>
                </a:lnTo>
                <a:lnTo>
                  <a:pt x="859310" y="1510125"/>
                </a:lnTo>
                <a:lnTo>
                  <a:pt x="841804" y="1510909"/>
                </a:lnTo>
                <a:lnTo>
                  <a:pt x="824299" y="1511300"/>
                </a:lnTo>
                <a:lnTo>
                  <a:pt x="807589" y="1510909"/>
                </a:lnTo>
                <a:lnTo>
                  <a:pt x="791675" y="1510125"/>
                </a:lnTo>
                <a:lnTo>
                  <a:pt x="775363" y="1508950"/>
                </a:lnTo>
                <a:lnTo>
                  <a:pt x="759051" y="1507775"/>
                </a:lnTo>
                <a:lnTo>
                  <a:pt x="743137" y="1506208"/>
                </a:lnTo>
                <a:lnTo>
                  <a:pt x="727223" y="1503858"/>
                </a:lnTo>
                <a:lnTo>
                  <a:pt x="711707" y="1501899"/>
                </a:lnTo>
                <a:lnTo>
                  <a:pt x="695395" y="1498765"/>
                </a:lnTo>
                <a:lnTo>
                  <a:pt x="666750" y="1453326"/>
                </a:lnTo>
                <a:lnTo>
                  <a:pt x="685449" y="1458026"/>
                </a:lnTo>
                <a:lnTo>
                  <a:pt x="704546" y="1461552"/>
                </a:lnTo>
                <a:lnTo>
                  <a:pt x="724041" y="1465077"/>
                </a:lnTo>
                <a:lnTo>
                  <a:pt x="743933" y="1467819"/>
                </a:lnTo>
                <a:lnTo>
                  <a:pt x="763428" y="1469778"/>
                </a:lnTo>
                <a:lnTo>
                  <a:pt x="783718" y="1471345"/>
                </a:lnTo>
                <a:lnTo>
                  <a:pt x="803611" y="1472520"/>
                </a:lnTo>
                <a:lnTo>
                  <a:pt x="824299" y="1472520"/>
                </a:lnTo>
                <a:lnTo>
                  <a:pt x="845783" y="1472520"/>
                </a:lnTo>
                <a:lnTo>
                  <a:pt x="866869" y="1470953"/>
                </a:lnTo>
                <a:lnTo>
                  <a:pt x="888353" y="1469386"/>
                </a:lnTo>
                <a:lnTo>
                  <a:pt x="909439" y="1467428"/>
                </a:lnTo>
                <a:lnTo>
                  <a:pt x="930127" y="1463902"/>
                </a:lnTo>
                <a:lnTo>
                  <a:pt x="950417" y="1460377"/>
                </a:lnTo>
                <a:lnTo>
                  <a:pt x="970708" y="1456068"/>
                </a:lnTo>
                <a:lnTo>
                  <a:pt x="990600" y="1450975"/>
                </a:lnTo>
                <a:close/>
                <a:moveTo>
                  <a:pt x="1402556" y="1195388"/>
                </a:moveTo>
                <a:lnTo>
                  <a:pt x="1425972" y="1326889"/>
                </a:lnTo>
                <a:lnTo>
                  <a:pt x="1435100" y="1376153"/>
                </a:lnTo>
                <a:lnTo>
                  <a:pt x="1420019" y="1392044"/>
                </a:lnTo>
                <a:lnTo>
                  <a:pt x="1404541" y="1408333"/>
                </a:lnTo>
                <a:lnTo>
                  <a:pt x="1389063" y="1423429"/>
                </a:lnTo>
                <a:lnTo>
                  <a:pt x="1372394" y="1438526"/>
                </a:lnTo>
                <a:lnTo>
                  <a:pt x="1356122" y="1452828"/>
                </a:lnTo>
                <a:lnTo>
                  <a:pt x="1339056" y="1467131"/>
                </a:lnTo>
                <a:lnTo>
                  <a:pt x="1321594" y="1480241"/>
                </a:lnTo>
                <a:lnTo>
                  <a:pt x="1303734" y="1493749"/>
                </a:lnTo>
                <a:lnTo>
                  <a:pt x="1285875" y="1506462"/>
                </a:lnTo>
                <a:lnTo>
                  <a:pt x="1267619" y="1518380"/>
                </a:lnTo>
                <a:lnTo>
                  <a:pt x="1248569" y="1529902"/>
                </a:lnTo>
                <a:lnTo>
                  <a:pt x="1229519" y="1541423"/>
                </a:lnTo>
                <a:lnTo>
                  <a:pt x="1210072" y="1552149"/>
                </a:lnTo>
                <a:lnTo>
                  <a:pt x="1190228" y="1562082"/>
                </a:lnTo>
                <a:lnTo>
                  <a:pt x="1170384" y="1572014"/>
                </a:lnTo>
                <a:lnTo>
                  <a:pt x="1149747" y="1581151"/>
                </a:lnTo>
                <a:lnTo>
                  <a:pt x="1103709" y="1557711"/>
                </a:lnTo>
                <a:lnTo>
                  <a:pt x="989012" y="1500503"/>
                </a:lnTo>
                <a:lnTo>
                  <a:pt x="996553" y="1489379"/>
                </a:lnTo>
                <a:lnTo>
                  <a:pt x="1027906" y="1439321"/>
                </a:lnTo>
                <a:lnTo>
                  <a:pt x="1136253" y="1267694"/>
                </a:lnTo>
                <a:lnTo>
                  <a:pt x="1342628" y="1211279"/>
                </a:lnTo>
                <a:lnTo>
                  <a:pt x="1400969" y="1195785"/>
                </a:lnTo>
                <a:lnTo>
                  <a:pt x="1402556" y="1195388"/>
                </a:lnTo>
                <a:close/>
                <a:moveTo>
                  <a:pt x="252864" y="1195388"/>
                </a:moveTo>
                <a:lnTo>
                  <a:pt x="302960" y="1209265"/>
                </a:lnTo>
                <a:lnTo>
                  <a:pt x="515270" y="1266356"/>
                </a:lnTo>
                <a:lnTo>
                  <a:pt x="518849" y="1267545"/>
                </a:lnTo>
                <a:lnTo>
                  <a:pt x="537137" y="1295695"/>
                </a:lnTo>
                <a:lnTo>
                  <a:pt x="629775" y="1441992"/>
                </a:lnTo>
                <a:lnTo>
                  <a:pt x="660786" y="1491154"/>
                </a:lnTo>
                <a:lnTo>
                  <a:pt x="666750" y="1500669"/>
                </a:lnTo>
                <a:lnTo>
                  <a:pt x="550655" y="1559743"/>
                </a:lnTo>
                <a:lnTo>
                  <a:pt x="504138" y="1582738"/>
                </a:lnTo>
                <a:lnTo>
                  <a:pt x="484259" y="1574412"/>
                </a:lnTo>
                <a:lnTo>
                  <a:pt x="464379" y="1564897"/>
                </a:lnTo>
                <a:lnTo>
                  <a:pt x="444898" y="1555382"/>
                </a:lnTo>
                <a:lnTo>
                  <a:pt x="425814" y="1545074"/>
                </a:lnTo>
                <a:lnTo>
                  <a:pt x="407127" y="1533973"/>
                </a:lnTo>
                <a:lnTo>
                  <a:pt x="388441" y="1522871"/>
                </a:lnTo>
                <a:lnTo>
                  <a:pt x="370152" y="1511374"/>
                </a:lnTo>
                <a:lnTo>
                  <a:pt x="352260" y="1498687"/>
                </a:lnTo>
                <a:lnTo>
                  <a:pt x="334767" y="1486396"/>
                </a:lnTo>
                <a:lnTo>
                  <a:pt x="317671" y="1473313"/>
                </a:lnTo>
                <a:lnTo>
                  <a:pt x="300972" y="1459833"/>
                </a:lnTo>
                <a:lnTo>
                  <a:pt x="284671" y="1445560"/>
                </a:lnTo>
                <a:lnTo>
                  <a:pt x="267972" y="1431287"/>
                </a:lnTo>
                <a:lnTo>
                  <a:pt x="252467" y="1416618"/>
                </a:lnTo>
                <a:lnTo>
                  <a:pt x="236961" y="1401552"/>
                </a:lnTo>
                <a:lnTo>
                  <a:pt x="222250" y="1386090"/>
                </a:lnTo>
                <a:lnTo>
                  <a:pt x="230202" y="1336531"/>
                </a:lnTo>
                <a:lnTo>
                  <a:pt x="251671" y="1203318"/>
                </a:lnTo>
                <a:lnTo>
                  <a:pt x="252864" y="1195388"/>
                </a:lnTo>
                <a:close/>
                <a:moveTo>
                  <a:pt x="950912" y="1071563"/>
                </a:moveTo>
                <a:lnTo>
                  <a:pt x="998316" y="1071563"/>
                </a:lnTo>
                <a:lnTo>
                  <a:pt x="1120775" y="1245264"/>
                </a:lnTo>
                <a:lnTo>
                  <a:pt x="1119590" y="1245662"/>
                </a:lnTo>
                <a:lnTo>
                  <a:pt x="1095888" y="1279526"/>
                </a:lnTo>
                <a:lnTo>
                  <a:pt x="950912" y="1071563"/>
                </a:lnTo>
                <a:close/>
                <a:moveTo>
                  <a:pt x="652180" y="1071563"/>
                </a:moveTo>
                <a:lnTo>
                  <a:pt x="700087" y="1071563"/>
                </a:lnTo>
                <a:lnTo>
                  <a:pt x="554783" y="1276351"/>
                </a:lnTo>
                <a:lnTo>
                  <a:pt x="534987" y="1244662"/>
                </a:lnTo>
                <a:lnTo>
                  <a:pt x="652180" y="1071563"/>
                </a:lnTo>
                <a:close/>
                <a:moveTo>
                  <a:pt x="177703" y="873125"/>
                </a:moveTo>
                <a:lnTo>
                  <a:pt x="179305" y="893844"/>
                </a:lnTo>
                <a:lnTo>
                  <a:pt x="182107" y="914164"/>
                </a:lnTo>
                <a:lnTo>
                  <a:pt x="185710" y="934485"/>
                </a:lnTo>
                <a:lnTo>
                  <a:pt x="188913" y="954805"/>
                </a:lnTo>
                <a:lnTo>
                  <a:pt x="193716" y="974727"/>
                </a:lnTo>
                <a:lnTo>
                  <a:pt x="198520" y="994251"/>
                </a:lnTo>
                <a:lnTo>
                  <a:pt x="204125" y="1013774"/>
                </a:lnTo>
                <a:lnTo>
                  <a:pt x="210931" y="1032899"/>
                </a:lnTo>
                <a:lnTo>
                  <a:pt x="217336" y="1052025"/>
                </a:lnTo>
                <a:lnTo>
                  <a:pt x="224942" y="1070751"/>
                </a:lnTo>
                <a:lnTo>
                  <a:pt x="232949" y="1089478"/>
                </a:lnTo>
                <a:lnTo>
                  <a:pt x="241356" y="1107009"/>
                </a:lnTo>
                <a:lnTo>
                  <a:pt x="250563" y="1124939"/>
                </a:lnTo>
                <a:lnTo>
                  <a:pt x="260171" y="1142470"/>
                </a:lnTo>
                <a:lnTo>
                  <a:pt x="270179" y="1159603"/>
                </a:lnTo>
                <a:lnTo>
                  <a:pt x="280988" y="1176338"/>
                </a:lnTo>
                <a:lnTo>
                  <a:pt x="228545" y="1165580"/>
                </a:lnTo>
                <a:lnTo>
                  <a:pt x="220538" y="1151236"/>
                </a:lnTo>
                <a:lnTo>
                  <a:pt x="212532" y="1136494"/>
                </a:lnTo>
                <a:lnTo>
                  <a:pt x="205326" y="1121752"/>
                </a:lnTo>
                <a:lnTo>
                  <a:pt x="198120" y="1107009"/>
                </a:lnTo>
                <a:lnTo>
                  <a:pt x="191315" y="1091869"/>
                </a:lnTo>
                <a:lnTo>
                  <a:pt x="185310" y="1076728"/>
                </a:lnTo>
                <a:lnTo>
                  <a:pt x="178904" y="1061587"/>
                </a:lnTo>
                <a:lnTo>
                  <a:pt x="173300" y="1046048"/>
                </a:lnTo>
                <a:lnTo>
                  <a:pt x="168096" y="1030509"/>
                </a:lnTo>
                <a:lnTo>
                  <a:pt x="163292" y="1014571"/>
                </a:lnTo>
                <a:lnTo>
                  <a:pt x="158888" y="998634"/>
                </a:lnTo>
                <a:lnTo>
                  <a:pt x="154885" y="982297"/>
                </a:lnTo>
                <a:lnTo>
                  <a:pt x="151282" y="966360"/>
                </a:lnTo>
                <a:lnTo>
                  <a:pt x="148079" y="949227"/>
                </a:lnTo>
                <a:lnTo>
                  <a:pt x="144877" y="932492"/>
                </a:lnTo>
                <a:lnTo>
                  <a:pt x="142875" y="915360"/>
                </a:lnTo>
                <a:lnTo>
                  <a:pt x="143275" y="915758"/>
                </a:lnTo>
                <a:lnTo>
                  <a:pt x="177703" y="873125"/>
                </a:lnTo>
                <a:close/>
                <a:moveTo>
                  <a:pt x="1469926" y="865188"/>
                </a:moveTo>
                <a:lnTo>
                  <a:pt x="1504950" y="909130"/>
                </a:lnTo>
                <a:lnTo>
                  <a:pt x="1502960" y="925756"/>
                </a:lnTo>
                <a:lnTo>
                  <a:pt x="1499776" y="943174"/>
                </a:lnTo>
                <a:lnTo>
                  <a:pt x="1496990" y="959801"/>
                </a:lnTo>
                <a:lnTo>
                  <a:pt x="1493408" y="976428"/>
                </a:lnTo>
                <a:lnTo>
                  <a:pt x="1489428" y="993054"/>
                </a:lnTo>
                <a:lnTo>
                  <a:pt x="1484652" y="1009285"/>
                </a:lnTo>
                <a:lnTo>
                  <a:pt x="1479876" y="1025516"/>
                </a:lnTo>
                <a:lnTo>
                  <a:pt x="1474702" y="1041350"/>
                </a:lnTo>
                <a:lnTo>
                  <a:pt x="1469528" y="1057185"/>
                </a:lnTo>
                <a:lnTo>
                  <a:pt x="1463558" y="1073020"/>
                </a:lnTo>
                <a:lnTo>
                  <a:pt x="1457190" y="1088855"/>
                </a:lnTo>
                <a:lnTo>
                  <a:pt x="1450423" y="1103898"/>
                </a:lnTo>
                <a:lnTo>
                  <a:pt x="1443657" y="1118941"/>
                </a:lnTo>
                <a:lnTo>
                  <a:pt x="1435697" y="1133984"/>
                </a:lnTo>
                <a:lnTo>
                  <a:pt x="1428533" y="1148631"/>
                </a:lnTo>
                <a:lnTo>
                  <a:pt x="1420175" y="1162883"/>
                </a:lnTo>
                <a:lnTo>
                  <a:pt x="1365250" y="1177926"/>
                </a:lnTo>
                <a:lnTo>
                  <a:pt x="1376394" y="1160508"/>
                </a:lnTo>
                <a:lnTo>
                  <a:pt x="1386743" y="1143089"/>
                </a:lnTo>
                <a:lnTo>
                  <a:pt x="1396693" y="1124879"/>
                </a:lnTo>
                <a:lnTo>
                  <a:pt x="1405847" y="1106669"/>
                </a:lnTo>
                <a:lnTo>
                  <a:pt x="1414603" y="1088063"/>
                </a:lnTo>
                <a:lnTo>
                  <a:pt x="1422961" y="1069457"/>
                </a:lnTo>
                <a:lnTo>
                  <a:pt x="1430523" y="1050060"/>
                </a:lnTo>
                <a:lnTo>
                  <a:pt x="1437687" y="1030662"/>
                </a:lnTo>
                <a:lnTo>
                  <a:pt x="1444055" y="1010868"/>
                </a:lnTo>
                <a:lnTo>
                  <a:pt x="1449627" y="990283"/>
                </a:lnTo>
                <a:lnTo>
                  <a:pt x="1454802" y="970094"/>
                </a:lnTo>
                <a:lnTo>
                  <a:pt x="1459180" y="949508"/>
                </a:lnTo>
                <a:lnTo>
                  <a:pt x="1463160" y="928923"/>
                </a:lnTo>
                <a:lnTo>
                  <a:pt x="1466344" y="907942"/>
                </a:lnTo>
                <a:lnTo>
                  <a:pt x="1468334" y="886565"/>
                </a:lnTo>
                <a:lnTo>
                  <a:pt x="1469926" y="865188"/>
                </a:lnTo>
                <a:close/>
                <a:moveTo>
                  <a:pt x="1646635" y="785813"/>
                </a:moveTo>
                <a:lnTo>
                  <a:pt x="1647825" y="804876"/>
                </a:lnTo>
                <a:lnTo>
                  <a:pt x="1647825" y="823940"/>
                </a:lnTo>
                <a:lnTo>
                  <a:pt x="1647825" y="842606"/>
                </a:lnTo>
                <a:lnTo>
                  <a:pt x="1646635" y="861669"/>
                </a:lnTo>
                <a:lnTo>
                  <a:pt x="1645841" y="879938"/>
                </a:lnTo>
                <a:lnTo>
                  <a:pt x="1644650" y="898605"/>
                </a:lnTo>
                <a:lnTo>
                  <a:pt x="1642269" y="916477"/>
                </a:lnTo>
                <a:lnTo>
                  <a:pt x="1640285" y="934746"/>
                </a:lnTo>
                <a:lnTo>
                  <a:pt x="1637506" y="953015"/>
                </a:lnTo>
                <a:lnTo>
                  <a:pt x="1634728" y="970887"/>
                </a:lnTo>
                <a:lnTo>
                  <a:pt x="1631156" y="988759"/>
                </a:lnTo>
                <a:lnTo>
                  <a:pt x="1627188" y="1006630"/>
                </a:lnTo>
                <a:lnTo>
                  <a:pt x="1623616" y="1023708"/>
                </a:lnTo>
                <a:lnTo>
                  <a:pt x="1618853" y="1041183"/>
                </a:lnTo>
                <a:lnTo>
                  <a:pt x="1614091" y="1058260"/>
                </a:lnTo>
                <a:lnTo>
                  <a:pt x="1608931" y="1075735"/>
                </a:lnTo>
                <a:lnTo>
                  <a:pt x="1602978" y="1092416"/>
                </a:lnTo>
                <a:lnTo>
                  <a:pt x="1597025" y="1109096"/>
                </a:lnTo>
                <a:lnTo>
                  <a:pt x="1590675" y="1125777"/>
                </a:lnTo>
                <a:lnTo>
                  <a:pt x="1584325" y="1142060"/>
                </a:lnTo>
                <a:lnTo>
                  <a:pt x="1576785" y="1158343"/>
                </a:lnTo>
                <a:lnTo>
                  <a:pt x="1569641" y="1174229"/>
                </a:lnTo>
                <a:lnTo>
                  <a:pt x="1562100" y="1190116"/>
                </a:lnTo>
                <a:lnTo>
                  <a:pt x="1553766" y="1205605"/>
                </a:lnTo>
                <a:lnTo>
                  <a:pt x="1545828" y="1221094"/>
                </a:lnTo>
                <a:lnTo>
                  <a:pt x="1537097" y="1236980"/>
                </a:lnTo>
                <a:lnTo>
                  <a:pt x="1527969" y="1251675"/>
                </a:lnTo>
                <a:lnTo>
                  <a:pt x="1518841" y="1266767"/>
                </a:lnTo>
                <a:lnTo>
                  <a:pt x="1508919" y="1281461"/>
                </a:lnTo>
                <a:lnTo>
                  <a:pt x="1499394" y="1295759"/>
                </a:lnTo>
                <a:lnTo>
                  <a:pt x="1489075" y="1309659"/>
                </a:lnTo>
                <a:lnTo>
                  <a:pt x="1478756" y="1323560"/>
                </a:lnTo>
                <a:lnTo>
                  <a:pt x="1468041" y="1337460"/>
                </a:lnTo>
                <a:lnTo>
                  <a:pt x="1456928" y="1350963"/>
                </a:lnTo>
                <a:lnTo>
                  <a:pt x="1447800" y="1300525"/>
                </a:lnTo>
                <a:lnTo>
                  <a:pt x="1457325" y="1287816"/>
                </a:lnTo>
                <a:lnTo>
                  <a:pt x="1466453" y="1274710"/>
                </a:lnTo>
                <a:lnTo>
                  <a:pt x="1474788" y="1262398"/>
                </a:lnTo>
                <a:lnTo>
                  <a:pt x="1483519" y="1248895"/>
                </a:lnTo>
                <a:lnTo>
                  <a:pt x="1492250" y="1235789"/>
                </a:lnTo>
                <a:lnTo>
                  <a:pt x="1499791" y="1222682"/>
                </a:lnTo>
                <a:lnTo>
                  <a:pt x="1508125" y="1208782"/>
                </a:lnTo>
                <a:lnTo>
                  <a:pt x="1515666" y="1195279"/>
                </a:lnTo>
                <a:lnTo>
                  <a:pt x="1522810" y="1180981"/>
                </a:lnTo>
                <a:lnTo>
                  <a:pt x="1529556" y="1167081"/>
                </a:lnTo>
                <a:lnTo>
                  <a:pt x="1536700" y="1153180"/>
                </a:lnTo>
                <a:lnTo>
                  <a:pt x="1543050" y="1138883"/>
                </a:lnTo>
                <a:lnTo>
                  <a:pt x="1549003" y="1124188"/>
                </a:lnTo>
                <a:lnTo>
                  <a:pt x="1555353" y="1109493"/>
                </a:lnTo>
                <a:lnTo>
                  <a:pt x="1560910" y="1094799"/>
                </a:lnTo>
                <a:lnTo>
                  <a:pt x="1566069" y="1079707"/>
                </a:lnTo>
                <a:lnTo>
                  <a:pt x="1571228" y="1064218"/>
                </a:lnTo>
                <a:lnTo>
                  <a:pt x="1575991" y="1049126"/>
                </a:lnTo>
                <a:lnTo>
                  <a:pt x="1580356" y="1034034"/>
                </a:lnTo>
                <a:lnTo>
                  <a:pt x="1584722" y="1018545"/>
                </a:lnTo>
                <a:lnTo>
                  <a:pt x="1588294" y="1003056"/>
                </a:lnTo>
                <a:lnTo>
                  <a:pt x="1591866" y="987170"/>
                </a:lnTo>
                <a:lnTo>
                  <a:pt x="1595041" y="971681"/>
                </a:lnTo>
                <a:lnTo>
                  <a:pt x="1597819" y="955398"/>
                </a:lnTo>
                <a:lnTo>
                  <a:pt x="1600597" y="939511"/>
                </a:lnTo>
                <a:lnTo>
                  <a:pt x="1602581" y="923228"/>
                </a:lnTo>
                <a:lnTo>
                  <a:pt x="1604566" y="906945"/>
                </a:lnTo>
                <a:lnTo>
                  <a:pt x="1606153" y="890662"/>
                </a:lnTo>
                <a:lnTo>
                  <a:pt x="1606947" y="874378"/>
                </a:lnTo>
                <a:lnTo>
                  <a:pt x="1607741" y="857301"/>
                </a:lnTo>
                <a:lnTo>
                  <a:pt x="1608931" y="841017"/>
                </a:lnTo>
                <a:lnTo>
                  <a:pt x="1608931" y="823940"/>
                </a:lnTo>
                <a:lnTo>
                  <a:pt x="1608931" y="822351"/>
                </a:lnTo>
                <a:lnTo>
                  <a:pt x="1646635" y="785813"/>
                </a:lnTo>
                <a:close/>
                <a:moveTo>
                  <a:pt x="1191" y="779463"/>
                </a:moveTo>
                <a:lnTo>
                  <a:pt x="39291" y="816372"/>
                </a:lnTo>
                <a:lnTo>
                  <a:pt x="38894" y="824707"/>
                </a:lnTo>
                <a:lnTo>
                  <a:pt x="39291" y="842169"/>
                </a:lnTo>
                <a:lnTo>
                  <a:pt x="39687" y="858838"/>
                </a:lnTo>
                <a:lnTo>
                  <a:pt x="40481" y="876300"/>
                </a:lnTo>
                <a:lnTo>
                  <a:pt x="41672" y="892969"/>
                </a:lnTo>
                <a:lnTo>
                  <a:pt x="43656" y="910035"/>
                </a:lnTo>
                <a:lnTo>
                  <a:pt x="45244" y="926307"/>
                </a:lnTo>
                <a:lnTo>
                  <a:pt x="47625" y="943372"/>
                </a:lnTo>
                <a:lnTo>
                  <a:pt x="50403" y="959644"/>
                </a:lnTo>
                <a:lnTo>
                  <a:pt x="53578" y="975519"/>
                </a:lnTo>
                <a:lnTo>
                  <a:pt x="56753" y="992188"/>
                </a:lnTo>
                <a:lnTo>
                  <a:pt x="60325" y="1008063"/>
                </a:lnTo>
                <a:lnTo>
                  <a:pt x="64691" y="1023938"/>
                </a:lnTo>
                <a:lnTo>
                  <a:pt x="69056" y="1039813"/>
                </a:lnTo>
                <a:lnTo>
                  <a:pt x="73819" y="1055688"/>
                </a:lnTo>
                <a:lnTo>
                  <a:pt x="78581" y="1071166"/>
                </a:lnTo>
                <a:lnTo>
                  <a:pt x="83741" y="1086644"/>
                </a:lnTo>
                <a:lnTo>
                  <a:pt x="89297" y="1101726"/>
                </a:lnTo>
                <a:lnTo>
                  <a:pt x="95250" y="1116807"/>
                </a:lnTo>
                <a:lnTo>
                  <a:pt x="101203" y="1131888"/>
                </a:lnTo>
                <a:lnTo>
                  <a:pt x="108347" y="1146573"/>
                </a:lnTo>
                <a:lnTo>
                  <a:pt x="114697" y="1161257"/>
                </a:lnTo>
                <a:lnTo>
                  <a:pt x="122238" y="1175941"/>
                </a:lnTo>
                <a:lnTo>
                  <a:pt x="129381" y="1190229"/>
                </a:lnTo>
                <a:lnTo>
                  <a:pt x="137319" y="1204517"/>
                </a:lnTo>
                <a:lnTo>
                  <a:pt x="144860" y="1218407"/>
                </a:lnTo>
                <a:lnTo>
                  <a:pt x="153194" y="1232298"/>
                </a:lnTo>
                <a:lnTo>
                  <a:pt x="161925" y="1245792"/>
                </a:lnTo>
                <a:lnTo>
                  <a:pt x="170260" y="1259285"/>
                </a:lnTo>
                <a:lnTo>
                  <a:pt x="179388" y="1272382"/>
                </a:lnTo>
                <a:lnTo>
                  <a:pt x="188913" y="1285479"/>
                </a:lnTo>
                <a:lnTo>
                  <a:pt x="198438" y="1298179"/>
                </a:lnTo>
                <a:lnTo>
                  <a:pt x="207963" y="1311276"/>
                </a:lnTo>
                <a:lnTo>
                  <a:pt x="199628" y="1362076"/>
                </a:lnTo>
                <a:lnTo>
                  <a:pt x="188516" y="1348186"/>
                </a:lnTo>
                <a:lnTo>
                  <a:pt x="177403" y="1334295"/>
                </a:lnTo>
                <a:lnTo>
                  <a:pt x="166291" y="1320404"/>
                </a:lnTo>
                <a:lnTo>
                  <a:pt x="155575" y="1306117"/>
                </a:lnTo>
                <a:lnTo>
                  <a:pt x="145256" y="1291432"/>
                </a:lnTo>
                <a:lnTo>
                  <a:pt x="135335" y="1276748"/>
                </a:lnTo>
                <a:lnTo>
                  <a:pt x="125413" y="1261667"/>
                </a:lnTo>
                <a:lnTo>
                  <a:pt x="115888" y="1245792"/>
                </a:lnTo>
                <a:lnTo>
                  <a:pt x="106760" y="1230710"/>
                </a:lnTo>
                <a:lnTo>
                  <a:pt x="98425" y="1214835"/>
                </a:lnTo>
                <a:lnTo>
                  <a:pt x="90091" y="1198960"/>
                </a:lnTo>
                <a:lnTo>
                  <a:pt x="81756" y="1183085"/>
                </a:lnTo>
                <a:lnTo>
                  <a:pt x="74216" y="1166416"/>
                </a:lnTo>
                <a:lnTo>
                  <a:pt x="66675" y="1150144"/>
                </a:lnTo>
                <a:lnTo>
                  <a:pt x="59928" y="1133079"/>
                </a:lnTo>
                <a:lnTo>
                  <a:pt x="53578" y="1116410"/>
                </a:lnTo>
                <a:lnTo>
                  <a:pt x="46831" y="1098948"/>
                </a:lnTo>
                <a:lnTo>
                  <a:pt x="41275" y="1081882"/>
                </a:lnTo>
                <a:lnTo>
                  <a:pt x="35719" y="1064419"/>
                </a:lnTo>
                <a:lnTo>
                  <a:pt x="30559" y="1046957"/>
                </a:lnTo>
                <a:lnTo>
                  <a:pt x="25797" y="1029097"/>
                </a:lnTo>
                <a:lnTo>
                  <a:pt x="21431" y="1011635"/>
                </a:lnTo>
                <a:lnTo>
                  <a:pt x="17066" y="993379"/>
                </a:lnTo>
                <a:lnTo>
                  <a:pt x="13494" y="975122"/>
                </a:lnTo>
                <a:lnTo>
                  <a:pt x="10716" y="956469"/>
                </a:lnTo>
                <a:lnTo>
                  <a:pt x="7541" y="938610"/>
                </a:lnTo>
                <a:lnTo>
                  <a:pt x="5556" y="919957"/>
                </a:lnTo>
                <a:lnTo>
                  <a:pt x="3175" y="900907"/>
                </a:lnTo>
                <a:lnTo>
                  <a:pt x="1984" y="882254"/>
                </a:lnTo>
                <a:lnTo>
                  <a:pt x="794" y="863204"/>
                </a:lnTo>
                <a:lnTo>
                  <a:pt x="397" y="844154"/>
                </a:lnTo>
                <a:lnTo>
                  <a:pt x="0" y="824707"/>
                </a:lnTo>
                <a:lnTo>
                  <a:pt x="397" y="802085"/>
                </a:lnTo>
                <a:lnTo>
                  <a:pt x="1191" y="779463"/>
                </a:lnTo>
                <a:close/>
                <a:moveTo>
                  <a:pt x="1314889" y="671513"/>
                </a:moveTo>
                <a:lnTo>
                  <a:pt x="1339850" y="701729"/>
                </a:lnTo>
                <a:lnTo>
                  <a:pt x="1101725" y="776288"/>
                </a:lnTo>
                <a:lnTo>
                  <a:pt x="1116385" y="730768"/>
                </a:lnTo>
                <a:lnTo>
                  <a:pt x="1314889" y="671513"/>
                </a:lnTo>
                <a:close/>
                <a:moveTo>
                  <a:pt x="339763" y="668338"/>
                </a:moveTo>
                <a:lnTo>
                  <a:pt x="538932" y="730250"/>
                </a:lnTo>
                <a:lnTo>
                  <a:pt x="554038" y="776288"/>
                </a:lnTo>
                <a:lnTo>
                  <a:pt x="317500" y="698500"/>
                </a:lnTo>
                <a:lnTo>
                  <a:pt x="339763" y="668338"/>
                </a:lnTo>
                <a:close/>
                <a:moveTo>
                  <a:pt x="828080" y="554038"/>
                </a:moveTo>
                <a:lnTo>
                  <a:pt x="847512" y="567940"/>
                </a:lnTo>
                <a:lnTo>
                  <a:pt x="1087438" y="737939"/>
                </a:lnTo>
                <a:lnTo>
                  <a:pt x="1086645" y="741117"/>
                </a:lnTo>
                <a:lnTo>
                  <a:pt x="1086249" y="742308"/>
                </a:lnTo>
                <a:lnTo>
                  <a:pt x="987105" y="1046163"/>
                </a:lnTo>
                <a:lnTo>
                  <a:pt x="980364" y="1046163"/>
                </a:lnTo>
                <a:lnTo>
                  <a:pt x="935551" y="1046163"/>
                </a:lnTo>
                <a:lnTo>
                  <a:pt x="669054" y="1046163"/>
                </a:lnTo>
                <a:lnTo>
                  <a:pt x="570308" y="742308"/>
                </a:lnTo>
                <a:lnTo>
                  <a:pt x="569911" y="741117"/>
                </a:lnTo>
                <a:lnTo>
                  <a:pt x="568325" y="737939"/>
                </a:lnTo>
                <a:lnTo>
                  <a:pt x="808648" y="567940"/>
                </a:lnTo>
                <a:lnTo>
                  <a:pt x="828080" y="554038"/>
                </a:lnTo>
                <a:close/>
                <a:moveTo>
                  <a:pt x="1360910" y="387350"/>
                </a:moveTo>
                <a:lnTo>
                  <a:pt x="1489666" y="409557"/>
                </a:lnTo>
                <a:lnTo>
                  <a:pt x="1540533" y="418281"/>
                </a:lnTo>
                <a:lnTo>
                  <a:pt x="1550865" y="437316"/>
                </a:lnTo>
                <a:lnTo>
                  <a:pt x="1560800" y="456747"/>
                </a:lnTo>
                <a:lnTo>
                  <a:pt x="1570337" y="476178"/>
                </a:lnTo>
                <a:lnTo>
                  <a:pt x="1579477" y="495213"/>
                </a:lnTo>
                <a:lnTo>
                  <a:pt x="1587425" y="515834"/>
                </a:lnTo>
                <a:lnTo>
                  <a:pt x="1595373" y="536058"/>
                </a:lnTo>
                <a:lnTo>
                  <a:pt x="1602924" y="556282"/>
                </a:lnTo>
                <a:lnTo>
                  <a:pt x="1609679" y="577300"/>
                </a:lnTo>
                <a:lnTo>
                  <a:pt x="1616038" y="597920"/>
                </a:lnTo>
                <a:lnTo>
                  <a:pt x="1621601" y="619731"/>
                </a:lnTo>
                <a:lnTo>
                  <a:pt x="1626767" y="640748"/>
                </a:lnTo>
                <a:lnTo>
                  <a:pt x="1631536" y="662955"/>
                </a:lnTo>
                <a:lnTo>
                  <a:pt x="1635908" y="684369"/>
                </a:lnTo>
                <a:lnTo>
                  <a:pt x="1639484" y="706973"/>
                </a:lnTo>
                <a:lnTo>
                  <a:pt x="1641868" y="728783"/>
                </a:lnTo>
                <a:lnTo>
                  <a:pt x="1644650" y="751387"/>
                </a:lnTo>
                <a:lnTo>
                  <a:pt x="1607692" y="786680"/>
                </a:lnTo>
                <a:lnTo>
                  <a:pt x="1513510" y="877888"/>
                </a:lnTo>
                <a:lnTo>
                  <a:pt x="1508343" y="871543"/>
                </a:lnTo>
                <a:lnTo>
                  <a:pt x="1471386" y="825146"/>
                </a:lnTo>
                <a:lnTo>
                  <a:pt x="1363691" y="689921"/>
                </a:lnTo>
                <a:lnTo>
                  <a:pt x="1341437" y="662559"/>
                </a:lnTo>
                <a:lnTo>
                  <a:pt x="1341835" y="656214"/>
                </a:lnTo>
                <a:lnTo>
                  <a:pt x="1355743" y="455557"/>
                </a:lnTo>
                <a:lnTo>
                  <a:pt x="1360115" y="396074"/>
                </a:lnTo>
                <a:lnTo>
                  <a:pt x="1360910" y="387350"/>
                </a:lnTo>
                <a:close/>
                <a:moveTo>
                  <a:pt x="293316" y="387350"/>
                </a:moveTo>
                <a:lnTo>
                  <a:pt x="293316" y="388143"/>
                </a:lnTo>
                <a:lnTo>
                  <a:pt x="297280" y="446040"/>
                </a:lnTo>
                <a:lnTo>
                  <a:pt x="311549" y="656214"/>
                </a:lnTo>
                <a:lnTo>
                  <a:pt x="312738" y="662559"/>
                </a:lnTo>
                <a:lnTo>
                  <a:pt x="290145" y="689921"/>
                </a:lnTo>
                <a:lnTo>
                  <a:pt x="175991" y="833870"/>
                </a:lnTo>
                <a:lnTo>
                  <a:pt x="141111" y="877888"/>
                </a:lnTo>
                <a:lnTo>
                  <a:pt x="138733" y="875509"/>
                </a:lnTo>
                <a:lnTo>
                  <a:pt x="39641" y="779939"/>
                </a:lnTo>
                <a:lnTo>
                  <a:pt x="3175" y="744646"/>
                </a:lnTo>
                <a:lnTo>
                  <a:pt x="5949" y="722835"/>
                </a:lnTo>
                <a:lnTo>
                  <a:pt x="8724" y="701025"/>
                </a:lnTo>
                <a:lnTo>
                  <a:pt x="12291" y="679611"/>
                </a:lnTo>
                <a:lnTo>
                  <a:pt x="16255" y="658197"/>
                </a:lnTo>
                <a:lnTo>
                  <a:pt x="21011" y="636783"/>
                </a:lnTo>
                <a:lnTo>
                  <a:pt x="26164" y="616162"/>
                </a:lnTo>
                <a:lnTo>
                  <a:pt x="31713" y="595541"/>
                </a:lnTo>
                <a:lnTo>
                  <a:pt x="38452" y="574920"/>
                </a:lnTo>
                <a:lnTo>
                  <a:pt x="44793" y="554696"/>
                </a:lnTo>
                <a:lnTo>
                  <a:pt x="51928" y="534472"/>
                </a:lnTo>
                <a:lnTo>
                  <a:pt x="59855" y="514644"/>
                </a:lnTo>
                <a:lnTo>
                  <a:pt x="68179" y="495213"/>
                </a:lnTo>
                <a:lnTo>
                  <a:pt x="77296" y="476178"/>
                </a:lnTo>
                <a:lnTo>
                  <a:pt x="86016" y="457143"/>
                </a:lnTo>
                <a:lnTo>
                  <a:pt x="95528" y="438109"/>
                </a:lnTo>
                <a:lnTo>
                  <a:pt x="105834" y="419867"/>
                </a:lnTo>
                <a:lnTo>
                  <a:pt x="156173" y="410747"/>
                </a:lnTo>
                <a:lnTo>
                  <a:pt x="293316" y="387350"/>
                </a:lnTo>
                <a:close/>
                <a:moveTo>
                  <a:pt x="808037" y="298450"/>
                </a:moveTo>
                <a:lnTo>
                  <a:pt x="827881" y="306401"/>
                </a:lnTo>
                <a:lnTo>
                  <a:pt x="847725" y="298450"/>
                </a:lnTo>
                <a:lnTo>
                  <a:pt x="847725" y="536575"/>
                </a:lnTo>
                <a:lnTo>
                  <a:pt x="827881" y="522661"/>
                </a:lnTo>
                <a:lnTo>
                  <a:pt x="808037" y="536575"/>
                </a:lnTo>
                <a:lnTo>
                  <a:pt x="808037" y="298450"/>
                </a:lnTo>
                <a:close/>
                <a:moveTo>
                  <a:pt x="1106341" y="198438"/>
                </a:moveTo>
                <a:lnTo>
                  <a:pt x="1122567" y="205965"/>
                </a:lnTo>
                <a:lnTo>
                  <a:pt x="1139189" y="214285"/>
                </a:lnTo>
                <a:lnTo>
                  <a:pt x="1155020" y="223001"/>
                </a:lnTo>
                <a:lnTo>
                  <a:pt x="1170455" y="231717"/>
                </a:lnTo>
                <a:lnTo>
                  <a:pt x="1185889" y="241225"/>
                </a:lnTo>
                <a:lnTo>
                  <a:pt x="1200928" y="251129"/>
                </a:lnTo>
                <a:lnTo>
                  <a:pt x="1216363" y="261034"/>
                </a:lnTo>
                <a:lnTo>
                  <a:pt x="1231006" y="271335"/>
                </a:lnTo>
                <a:lnTo>
                  <a:pt x="1244858" y="282031"/>
                </a:lnTo>
                <a:lnTo>
                  <a:pt x="1258710" y="293520"/>
                </a:lnTo>
                <a:lnTo>
                  <a:pt x="1272562" y="305010"/>
                </a:lnTo>
                <a:lnTo>
                  <a:pt x="1286018" y="316895"/>
                </a:lnTo>
                <a:lnTo>
                  <a:pt x="1299078" y="328780"/>
                </a:lnTo>
                <a:lnTo>
                  <a:pt x="1312138" y="341854"/>
                </a:lnTo>
                <a:lnTo>
                  <a:pt x="1324407" y="354928"/>
                </a:lnTo>
                <a:lnTo>
                  <a:pt x="1336675" y="367606"/>
                </a:lnTo>
                <a:lnTo>
                  <a:pt x="1332322" y="423863"/>
                </a:lnTo>
                <a:lnTo>
                  <a:pt x="1318470" y="406827"/>
                </a:lnTo>
                <a:lnTo>
                  <a:pt x="1304618" y="390584"/>
                </a:lnTo>
                <a:lnTo>
                  <a:pt x="1289975" y="374737"/>
                </a:lnTo>
                <a:lnTo>
                  <a:pt x="1274145" y="359286"/>
                </a:lnTo>
                <a:lnTo>
                  <a:pt x="1258314" y="344231"/>
                </a:lnTo>
                <a:lnTo>
                  <a:pt x="1242088" y="329969"/>
                </a:lnTo>
                <a:lnTo>
                  <a:pt x="1225070" y="316103"/>
                </a:lnTo>
                <a:lnTo>
                  <a:pt x="1208052" y="302633"/>
                </a:lnTo>
                <a:lnTo>
                  <a:pt x="1189847" y="290351"/>
                </a:lnTo>
                <a:lnTo>
                  <a:pt x="1171642" y="278070"/>
                </a:lnTo>
                <a:lnTo>
                  <a:pt x="1153437" y="266580"/>
                </a:lnTo>
                <a:lnTo>
                  <a:pt x="1134440" y="255884"/>
                </a:lnTo>
                <a:lnTo>
                  <a:pt x="1114652" y="245187"/>
                </a:lnTo>
                <a:lnTo>
                  <a:pt x="1094864" y="235679"/>
                </a:lnTo>
                <a:lnTo>
                  <a:pt x="1074680" y="227359"/>
                </a:lnTo>
                <a:lnTo>
                  <a:pt x="1054100" y="218643"/>
                </a:lnTo>
                <a:lnTo>
                  <a:pt x="1106341" y="198438"/>
                </a:lnTo>
                <a:close/>
                <a:moveTo>
                  <a:pt x="545878" y="196850"/>
                </a:moveTo>
                <a:lnTo>
                  <a:pt x="598488" y="217164"/>
                </a:lnTo>
                <a:lnTo>
                  <a:pt x="577763" y="225130"/>
                </a:lnTo>
                <a:lnTo>
                  <a:pt x="557835" y="233495"/>
                </a:lnTo>
                <a:lnTo>
                  <a:pt x="538305" y="243055"/>
                </a:lnTo>
                <a:lnTo>
                  <a:pt x="518775" y="253013"/>
                </a:lnTo>
                <a:lnTo>
                  <a:pt x="500441" y="263369"/>
                </a:lnTo>
                <a:lnTo>
                  <a:pt x="481709" y="274522"/>
                </a:lnTo>
                <a:lnTo>
                  <a:pt x="463375" y="286471"/>
                </a:lnTo>
                <a:lnTo>
                  <a:pt x="446236" y="298421"/>
                </a:lnTo>
                <a:lnTo>
                  <a:pt x="428700" y="311566"/>
                </a:lnTo>
                <a:lnTo>
                  <a:pt x="411960" y="325108"/>
                </a:lnTo>
                <a:lnTo>
                  <a:pt x="395220" y="338651"/>
                </a:lnTo>
                <a:lnTo>
                  <a:pt x="379676" y="352991"/>
                </a:lnTo>
                <a:lnTo>
                  <a:pt x="364132" y="368127"/>
                </a:lnTo>
                <a:lnTo>
                  <a:pt x="349385" y="383263"/>
                </a:lnTo>
                <a:lnTo>
                  <a:pt x="335037" y="399594"/>
                </a:lnTo>
                <a:lnTo>
                  <a:pt x="321087" y="415925"/>
                </a:lnTo>
                <a:lnTo>
                  <a:pt x="317500" y="360957"/>
                </a:lnTo>
                <a:lnTo>
                  <a:pt x="329457" y="347812"/>
                </a:lnTo>
                <a:lnTo>
                  <a:pt x="341414" y="335465"/>
                </a:lnTo>
                <a:lnTo>
                  <a:pt x="354567" y="323117"/>
                </a:lnTo>
                <a:lnTo>
                  <a:pt x="367719" y="311566"/>
                </a:lnTo>
                <a:lnTo>
                  <a:pt x="380872" y="299616"/>
                </a:lnTo>
                <a:lnTo>
                  <a:pt x="394423" y="288463"/>
                </a:lnTo>
                <a:lnTo>
                  <a:pt x="408373" y="277708"/>
                </a:lnTo>
                <a:lnTo>
                  <a:pt x="422721" y="267352"/>
                </a:lnTo>
                <a:lnTo>
                  <a:pt x="437069" y="256996"/>
                </a:lnTo>
                <a:lnTo>
                  <a:pt x="451816" y="247436"/>
                </a:lnTo>
                <a:lnTo>
                  <a:pt x="466962" y="237877"/>
                </a:lnTo>
                <a:lnTo>
                  <a:pt x="482107" y="228715"/>
                </a:lnTo>
                <a:lnTo>
                  <a:pt x="497651" y="219952"/>
                </a:lnTo>
                <a:lnTo>
                  <a:pt x="513195" y="211986"/>
                </a:lnTo>
                <a:lnTo>
                  <a:pt x="529536" y="204020"/>
                </a:lnTo>
                <a:lnTo>
                  <a:pt x="545878" y="196850"/>
                </a:lnTo>
                <a:close/>
                <a:moveTo>
                  <a:pt x="1028700" y="25400"/>
                </a:moveTo>
                <a:lnTo>
                  <a:pt x="1048147" y="30571"/>
                </a:lnTo>
                <a:lnTo>
                  <a:pt x="1067197" y="36139"/>
                </a:lnTo>
                <a:lnTo>
                  <a:pt x="1086247" y="42503"/>
                </a:lnTo>
                <a:lnTo>
                  <a:pt x="1104900" y="49265"/>
                </a:lnTo>
                <a:lnTo>
                  <a:pt x="1123553" y="56026"/>
                </a:lnTo>
                <a:lnTo>
                  <a:pt x="1142207" y="63186"/>
                </a:lnTo>
                <a:lnTo>
                  <a:pt x="1160066" y="71538"/>
                </a:lnTo>
                <a:lnTo>
                  <a:pt x="1177925" y="79891"/>
                </a:lnTo>
                <a:lnTo>
                  <a:pt x="1195388" y="88641"/>
                </a:lnTo>
                <a:lnTo>
                  <a:pt x="1212850" y="97392"/>
                </a:lnTo>
                <a:lnTo>
                  <a:pt x="1230313" y="106937"/>
                </a:lnTo>
                <a:lnTo>
                  <a:pt x="1246982" y="116881"/>
                </a:lnTo>
                <a:lnTo>
                  <a:pt x="1263650" y="127620"/>
                </a:lnTo>
                <a:lnTo>
                  <a:pt x="1280319" y="138359"/>
                </a:lnTo>
                <a:lnTo>
                  <a:pt x="1296194" y="149098"/>
                </a:lnTo>
                <a:lnTo>
                  <a:pt x="1312069" y="160633"/>
                </a:lnTo>
                <a:lnTo>
                  <a:pt x="1327547" y="172565"/>
                </a:lnTo>
                <a:lnTo>
                  <a:pt x="1342629" y="184497"/>
                </a:lnTo>
                <a:lnTo>
                  <a:pt x="1358107" y="197225"/>
                </a:lnTo>
                <a:lnTo>
                  <a:pt x="1372791" y="209953"/>
                </a:lnTo>
                <a:lnTo>
                  <a:pt x="1386682" y="223079"/>
                </a:lnTo>
                <a:lnTo>
                  <a:pt x="1400572" y="237000"/>
                </a:lnTo>
                <a:lnTo>
                  <a:pt x="1414463" y="250921"/>
                </a:lnTo>
                <a:lnTo>
                  <a:pt x="1427957" y="264444"/>
                </a:lnTo>
                <a:lnTo>
                  <a:pt x="1440657" y="279161"/>
                </a:lnTo>
                <a:lnTo>
                  <a:pt x="1453754" y="293877"/>
                </a:lnTo>
                <a:lnTo>
                  <a:pt x="1466454" y="309389"/>
                </a:lnTo>
                <a:lnTo>
                  <a:pt x="1477963" y="324901"/>
                </a:lnTo>
                <a:lnTo>
                  <a:pt x="1489473" y="340413"/>
                </a:lnTo>
                <a:lnTo>
                  <a:pt x="1501379" y="356323"/>
                </a:lnTo>
                <a:lnTo>
                  <a:pt x="1512094" y="372233"/>
                </a:lnTo>
                <a:lnTo>
                  <a:pt x="1522413" y="388938"/>
                </a:lnTo>
                <a:lnTo>
                  <a:pt x="1470026" y="380187"/>
                </a:lnTo>
                <a:lnTo>
                  <a:pt x="1460501" y="366664"/>
                </a:lnTo>
                <a:lnTo>
                  <a:pt x="1451373" y="353539"/>
                </a:lnTo>
                <a:lnTo>
                  <a:pt x="1441451" y="340413"/>
                </a:lnTo>
                <a:lnTo>
                  <a:pt x="1430735" y="327685"/>
                </a:lnTo>
                <a:lnTo>
                  <a:pt x="1420416" y="315355"/>
                </a:lnTo>
                <a:lnTo>
                  <a:pt x="1409701" y="302627"/>
                </a:lnTo>
                <a:lnTo>
                  <a:pt x="1398985" y="290695"/>
                </a:lnTo>
                <a:lnTo>
                  <a:pt x="1387872" y="278763"/>
                </a:lnTo>
                <a:lnTo>
                  <a:pt x="1375966" y="267228"/>
                </a:lnTo>
                <a:lnTo>
                  <a:pt x="1364457" y="255694"/>
                </a:lnTo>
                <a:lnTo>
                  <a:pt x="1352154" y="244557"/>
                </a:lnTo>
                <a:lnTo>
                  <a:pt x="1340247" y="233420"/>
                </a:lnTo>
                <a:lnTo>
                  <a:pt x="1327944" y="223079"/>
                </a:lnTo>
                <a:lnTo>
                  <a:pt x="1315244" y="212737"/>
                </a:lnTo>
                <a:lnTo>
                  <a:pt x="1302544" y="202396"/>
                </a:lnTo>
                <a:lnTo>
                  <a:pt x="1289844" y="192452"/>
                </a:lnTo>
                <a:lnTo>
                  <a:pt x="1276350" y="182906"/>
                </a:lnTo>
                <a:lnTo>
                  <a:pt x="1262857" y="173758"/>
                </a:lnTo>
                <a:lnTo>
                  <a:pt x="1248966" y="164610"/>
                </a:lnTo>
                <a:lnTo>
                  <a:pt x="1235472" y="155462"/>
                </a:lnTo>
                <a:lnTo>
                  <a:pt x="1221582" y="147507"/>
                </a:lnTo>
                <a:lnTo>
                  <a:pt x="1207294" y="139155"/>
                </a:lnTo>
                <a:lnTo>
                  <a:pt x="1192610" y="130802"/>
                </a:lnTo>
                <a:lnTo>
                  <a:pt x="1178322" y="123643"/>
                </a:lnTo>
                <a:lnTo>
                  <a:pt x="1163241" y="116085"/>
                </a:lnTo>
                <a:lnTo>
                  <a:pt x="1148557" y="108926"/>
                </a:lnTo>
                <a:lnTo>
                  <a:pt x="1133475" y="102164"/>
                </a:lnTo>
                <a:lnTo>
                  <a:pt x="1117997" y="95801"/>
                </a:lnTo>
                <a:lnTo>
                  <a:pt x="1102916" y="89834"/>
                </a:lnTo>
                <a:lnTo>
                  <a:pt x="1087041" y="84266"/>
                </a:lnTo>
                <a:lnTo>
                  <a:pt x="1071166" y="78698"/>
                </a:lnTo>
                <a:lnTo>
                  <a:pt x="1055291" y="73527"/>
                </a:lnTo>
                <a:lnTo>
                  <a:pt x="1028700" y="25400"/>
                </a:lnTo>
                <a:close/>
                <a:moveTo>
                  <a:pt x="619125" y="25400"/>
                </a:moveTo>
                <a:lnTo>
                  <a:pt x="594935" y="72333"/>
                </a:lnTo>
                <a:lnTo>
                  <a:pt x="579073" y="77504"/>
                </a:lnTo>
                <a:lnTo>
                  <a:pt x="563211" y="82674"/>
                </a:lnTo>
                <a:lnTo>
                  <a:pt x="546952" y="89038"/>
                </a:lnTo>
                <a:lnTo>
                  <a:pt x="531486" y="95004"/>
                </a:lnTo>
                <a:lnTo>
                  <a:pt x="516020" y="101368"/>
                </a:lnTo>
                <a:lnTo>
                  <a:pt x="500951" y="108130"/>
                </a:lnTo>
                <a:lnTo>
                  <a:pt x="485882" y="115289"/>
                </a:lnTo>
                <a:lnTo>
                  <a:pt x="470813" y="122846"/>
                </a:lnTo>
                <a:lnTo>
                  <a:pt x="456140" y="130005"/>
                </a:lnTo>
                <a:lnTo>
                  <a:pt x="441467" y="138358"/>
                </a:lnTo>
                <a:lnTo>
                  <a:pt x="427191" y="146313"/>
                </a:lnTo>
                <a:lnTo>
                  <a:pt x="412915" y="155063"/>
                </a:lnTo>
                <a:lnTo>
                  <a:pt x="399036" y="163813"/>
                </a:lnTo>
                <a:lnTo>
                  <a:pt x="385156" y="172961"/>
                </a:lnTo>
                <a:lnTo>
                  <a:pt x="371277" y="182507"/>
                </a:lnTo>
                <a:lnTo>
                  <a:pt x="358190" y="192053"/>
                </a:lnTo>
                <a:lnTo>
                  <a:pt x="345104" y="201996"/>
                </a:lnTo>
                <a:lnTo>
                  <a:pt x="332018" y="212338"/>
                </a:lnTo>
                <a:lnTo>
                  <a:pt x="319328" y="222679"/>
                </a:lnTo>
                <a:lnTo>
                  <a:pt x="307035" y="233418"/>
                </a:lnTo>
                <a:lnTo>
                  <a:pt x="294741" y="244554"/>
                </a:lnTo>
                <a:lnTo>
                  <a:pt x="282448" y="256089"/>
                </a:lnTo>
                <a:lnTo>
                  <a:pt x="270948" y="267226"/>
                </a:lnTo>
                <a:lnTo>
                  <a:pt x="259448" y="278760"/>
                </a:lnTo>
                <a:lnTo>
                  <a:pt x="247948" y="291090"/>
                </a:lnTo>
                <a:lnTo>
                  <a:pt x="236844" y="303022"/>
                </a:lnTo>
                <a:lnTo>
                  <a:pt x="226137" y="315750"/>
                </a:lnTo>
                <a:lnTo>
                  <a:pt x="215826" y="328477"/>
                </a:lnTo>
                <a:lnTo>
                  <a:pt x="205516" y="341205"/>
                </a:lnTo>
                <a:lnTo>
                  <a:pt x="195602" y="354728"/>
                </a:lnTo>
                <a:lnTo>
                  <a:pt x="185688" y="367854"/>
                </a:lnTo>
                <a:lnTo>
                  <a:pt x="176170" y="381377"/>
                </a:lnTo>
                <a:lnTo>
                  <a:pt x="123825" y="390525"/>
                </a:lnTo>
                <a:lnTo>
                  <a:pt x="134135" y="373820"/>
                </a:lnTo>
                <a:lnTo>
                  <a:pt x="145239" y="357512"/>
                </a:lnTo>
                <a:lnTo>
                  <a:pt x="156739" y="341205"/>
                </a:lnTo>
                <a:lnTo>
                  <a:pt x="168239" y="325693"/>
                </a:lnTo>
                <a:lnTo>
                  <a:pt x="180136" y="310181"/>
                </a:lnTo>
                <a:lnTo>
                  <a:pt x="192826" y="295067"/>
                </a:lnTo>
                <a:lnTo>
                  <a:pt x="205516" y="280351"/>
                </a:lnTo>
                <a:lnTo>
                  <a:pt x="218602" y="265635"/>
                </a:lnTo>
                <a:lnTo>
                  <a:pt x="232085" y="251316"/>
                </a:lnTo>
                <a:lnTo>
                  <a:pt x="245965" y="237395"/>
                </a:lnTo>
                <a:lnTo>
                  <a:pt x="259844" y="223872"/>
                </a:lnTo>
                <a:lnTo>
                  <a:pt x="274517" y="210349"/>
                </a:lnTo>
                <a:lnTo>
                  <a:pt x="289190" y="197621"/>
                </a:lnTo>
                <a:lnTo>
                  <a:pt x="303862" y="184893"/>
                </a:lnTo>
                <a:lnTo>
                  <a:pt x="319328" y="172961"/>
                </a:lnTo>
                <a:lnTo>
                  <a:pt x="334794" y="160631"/>
                </a:lnTo>
                <a:lnTo>
                  <a:pt x="350656" y="149495"/>
                </a:lnTo>
                <a:lnTo>
                  <a:pt x="366518" y="138358"/>
                </a:lnTo>
                <a:lnTo>
                  <a:pt x="383174" y="127619"/>
                </a:lnTo>
                <a:lnTo>
                  <a:pt x="399829" y="116880"/>
                </a:lnTo>
                <a:lnTo>
                  <a:pt x="416881" y="106936"/>
                </a:lnTo>
                <a:lnTo>
                  <a:pt x="433933" y="97391"/>
                </a:lnTo>
                <a:lnTo>
                  <a:pt x="451778" y="88640"/>
                </a:lnTo>
                <a:lnTo>
                  <a:pt x="469227" y="79890"/>
                </a:lnTo>
                <a:lnTo>
                  <a:pt x="487072" y="71140"/>
                </a:lnTo>
                <a:lnTo>
                  <a:pt x="505710" y="63185"/>
                </a:lnTo>
                <a:lnTo>
                  <a:pt x="523951" y="56026"/>
                </a:lnTo>
                <a:lnTo>
                  <a:pt x="542193" y="48867"/>
                </a:lnTo>
                <a:lnTo>
                  <a:pt x="561228" y="42105"/>
                </a:lnTo>
                <a:lnTo>
                  <a:pt x="580263" y="36139"/>
                </a:lnTo>
                <a:lnTo>
                  <a:pt x="599694" y="30570"/>
                </a:lnTo>
                <a:lnTo>
                  <a:pt x="619125" y="25400"/>
                </a:lnTo>
                <a:close/>
                <a:moveTo>
                  <a:pt x="824315" y="0"/>
                </a:moveTo>
                <a:lnTo>
                  <a:pt x="846110" y="792"/>
                </a:lnTo>
                <a:lnTo>
                  <a:pt x="868300" y="1585"/>
                </a:lnTo>
                <a:lnTo>
                  <a:pt x="889699" y="2774"/>
                </a:lnTo>
                <a:lnTo>
                  <a:pt x="911097" y="4756"/>
                </a:lnTo>
                <a:lnTo>
                  <a:pt x="932495" y="7530"/>
                </a:lnTo>
                <a:lnTo>
                  <a:pt x="953497" y="10700"/>
                </a:lnTo>
                <a:lnTo>
                  <a:pt x="974499" y="13871"/>
                </a:lnTo>
                <a:lnTo>
                  <a:pt x="995500" y="18230"/>
                </a:lnTo>
                <a:lnTo>
                  <a:pt x="1020861" y="63806"/>
                </a:lnTo>
                <a:lnTo>
                  <a:pt x="1084263" y="178339"/>
                </a:lnTo>
                <a:lnTo>
                  <a:pt x="1071187" y="183491"/>
                </a:lnTo>
                <a:lnTo>
                  <a:pt x="1015710" y="204892"/>
                </a:lnTo>
                <a:lnTo>
                  <a:pt x="847298" y="270679"/>
                </a:lnTo>
                <a:lnTo>
                  <a:pt x="827882" y="277813"/>
                </a:lnTo>
                <a:lnTo>
                  <a:pt x="808465" y="270679"/>
                </a:lnTo>
                <a:lnTo>
                  <a:pt x="636883" y="203703"/>
                </a:lnTo>
                <a:lnTo>
                  <a:pt x="581010" y="181906"/>
                </a:lnTo>
                <a:lnTo>
                  <a:pt x="571500" y="178339"/>
                </a:lnTo>
                <a:lnTo>
                  <a:pt x="630147" y="63409"/>
                </a:lnTo>
                <a:lnTo>
                  <a:pt x="653130" y="18230"/>
                </a:lnTo>
                <a:lnTo>
                  <a:pt x="673736" y="13871"/>
                </a:lnTo>
                <a:lnTo>
                  <a:pt x="694738" y="10700"/>
                </a:lnTo>
                <a:lnTo>
                  <a:pt x="716136" y="7530"/>
                </a:lnTo>
                <a:lnTo>
                  <a:pt x="737534" y="4756"/>
                </a:lnTo>
                <a:lnTo>
                  <a:pt x="758932" y="2774"/>
                </a:lnTo>
                <a:lnTo>
                  <a:pt x="780726" y="1585"/>
                </a:lnTo>
                <a:lnTo>
                  <a:pt x="802125" y="792"/>
                </a:lnTo>
                <a:lnTo>
                  <a:pt x="8243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>
            <a:off x="4353559" y="5245665"/>
            <a:ext cx="5987149" cy="8964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持续改进：根据评估结果，持续改进培训方法和流程，提高培训效果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01"/>
  <p:tag name="KSO_WM_UNIT_TYPE" val="e"/>
  <p:tag name="KSO_WM_UNIT_VALUE" val="6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_3*i*10"/>
  <p:tag name="KSO_WM_UNIT_INDEX" val="10"/>
  <p:tag name="KSO_WM_UNIT_LAYERLEVEL" val="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6"/>
  <p:tag name="KSO_WM_UNIT_INDEX" val="6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7"/>
  <p:tag name="KSO_WM_UNIT_INDEX" val="7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2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3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4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29"/>
  <p:tag name="KSO_WM_TEMPLATE_THUMBS_INDEX" val="1、9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custom20230273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60"/>
</p:tagLst>
</file>

<file path=ppt/tags/tag247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  <p:tag name="KSO_WM_TEMPLATE_THUMBS_INDEX" val="1、9"/>
</p:tagLst>
</file>

<file path=ppt/tags/tag2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4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273"/>
  <p:tag name="KSO_WM_TEMPLATE_MASTER_TYPE" val="1"/>
  <p:tag name="KSO_WM_TEMPLATE_SUBCATEGORY" val="1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68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26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2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2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EXT_SHADOW_SCHEMECOLOR_INDEX" val="5"/>
  <p:tag name="KSO_WM_UNIT_TEXT_SHADOW_SCHEMECOLOR_INDEX_BRIGHTNESS" val="-0.25"/>
  <p:tag name="KSO_WM_UNIT_TYPE" val="l_h_i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3_3*l_h_i*1_1_3"/>
  <p:tag name="KSO_WM_UNIT_INDEX" val="1_1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1_4"/>
  <p:tag name="KSO_WM_UNIT_INDEX" val="1_1_4"/>
  <p:tag name="KSO_WM_UNIT_LAYERLEVEL" val="1_1_1"/>
  <p:tag name="KSO_WM_UNIT_TYPE" val="l_h_i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3_1"/>
  <p:tag name="KSO_WM_UNIT_INDEX" val="1_3_1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2"/>
  <p:tag name="KSO_WM_UNIT_INDEX" val="1_3_2"/>
  <p:tag name="KSO_WM_UNIT_LAYERLEVEL" val="1_1_1"/>
  <p:tag name="KSO_WM_UNIT_SHADOW_SCHEMECOLOR_INDEX" val="7"/>
  <p:tag name="KSO_WM_UNIT_SHADOW_SCHEMECOLOR_INDEX_BRIGHTNESS" val="-0.25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EXT_SHADOW_SCHEMECOLOR_INDEX" val="7"/>
  <p:tag name="KSO_WM_UNIT_TEXT_SHADOW_SCHEMECOLOR_INDEX_BRIGHTNESS" val="-0.25"/>
  <p:tag name="KSO_WM_UNIT_TYPE" val="l_h_i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3_3*l_h_i*1_3_3"/>
  <p:tag name="KSO_WM_UNIT_INDEX" val="1_3_3"/>
  <p:tag name="KSO_WM_UNIT_LAYERLEVEL" val="1_1_1"/>
  <p:tag name="KSO_WM_UNIT_SHADOW_SCHEMECOLOR_INDEX" val="7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3_4"/>
  <p:tag name="KSO_WM_UNIT_INDEX" val="1_3_4"/>
  <p:tag name="KSO_WM_UNIT_LAYERLEVEL" val="1_1_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2_1"/>
  <p:tag name="KSO_WM_UNIT_INDEX" val="1_2_1"/>
  <p:tag name="KSO_WM_UNIT_LAYERLEVEL" val="1_1_1"/>
  <p:tag name="KSO_WM_UNIT_SHADOW_SCHEMECOLOR_INDEX" val="6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EXT_SHADOW_SCHEMECOLOR_INDEX" val="6"/>
  <p:tag name="KSO_WM_UNIT_TEXT_SHADOW_SCHEMECOLOR_INDEX_BRIGHTNESS" val="-0.25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3_3*l_h_i*1_2_3"/>
  <p:tag name="KSO_WM_UNIT_INDEX" val="1_2_3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2_4"/>
  <p:tag name="KSO_WM_UNIT_INDEX" val="1_2_4"/>
  <p:tag name="KSO_WM_UNIT_LAYERLEVEL" val="1_1_1"/>
  <p:tag name="KSO_WM_UNIT_TYPE" val="l_h_i"/>
  <p:tag name="KSO_WM_UNIT_USESOURCEFORMAT_APPLY" val="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16"/>
  <p:tag name="KSO_WM_UNIT_FILL_FORE_SCHEMECOLOR_INDEX_BRIGHTNESS" val="0"/>
  <p:tag name="KSO_WM_UNIT_FILL_TYPE" val="1"/>
  <p:tag name="KSO_WM_UNIT_HIGHLIGHT" val="0"/>
  <p:tag name="KSO_WM_UNIT_ID" val="diagram20228773_3*l_h_i*1_4_1"/>
  <p:tag name="KSO_WM_UNIT_INDEX" val="1_4_1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2"/>
  <p:tag name="KSO_WM_UNIT_INDEX" val="1_4_2"/>
  <p:tag name="KSO_WM_UNIT_LAYERLEVEL" val="1_1_1"/>
  <p:tag name="KSO_WM_UNIT_SHADOW_SCHEMECOLOR_INDEX" val="8"/>
  <p:tag name="KSO_WM_UNIT_SHADOW_SCHEMECOLOR_INDEX_BRIGHTNESS" val="0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EXT_SHADOW_SCHEMECOLOR_INDEX" val="8"/>
  <p:tag name="KSO_WM_UNIT_TEXT_SHADOW_SCHEMECOLOR_INDEX_BRIGHTNESS" val="-0.25"/>
  <p:tag name="KSO_WM_UNIT_TYPE" val="l_h_i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2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28773_3*l_h_i*1_4_3"/>
  <p:tag name="KSO_WM_UNIT_INDEX" val="1_4_3"/>
  <p:tag name="KSO_WM_UNIT_LAYERLEVEL" val="1_1_1"/>
  <p:tag name="KSO_WM_UNIT_SHADOW_SCHEMECOLOR_INDEX" val="8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3"/>
  <p:tag name="KSO_WM_UNIT_COMPATIBLE" val="0"/>
  <p:tag name="KSO_WM_UNIT_DIAGRAM_ISNUMVISUAL" val="0"/>
  <p:tag name="KSO_WM_UNIT_DIAGRAM_ISREFERUNIT" val="0"/>
  <p:tag name="KSO_WM_UNIT_HIGHLIGHT" val="0"/>
  <p:tag name="KSO_WM_UNIT_ID" val="diagram20228773_3*l_h_i*1_4_4"/>
  <p:tag name="KSO_WM_UNIT_INDEX" val="1_4_4"/>
  <p:tag name="KSO_WM_UNIT_LAYERLEVEL" val="1_1_1"/>
  <p:tag name="KSO_WM_UNIT_TYPE" val="l_h_i"/>
  <p:tag name="KSO_WM_UNIT_USESOURCEFORMAT_APPLY" val="0"/>
</p:tagLst>
</file>

<file path=ppt/tags/tag29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2&quot;,&quot;maxSize&quot;:{&quot;size1&quot;:22.2},&quot;minSize&quot;:{&quot;size1&quot;:13.5},&quot;normalSize&quot;:{&quot;size1&quot;:13.5},&quot;subLayout&quot;:[{&quot;id&quot;:&quot;2023-09-09T21:04:32&quot;,&quot;margin&quot;:{&quot;bottom&quot;:0.025999998673796654,&quot;left&quot;:2.117000102996826,&quot;right&quot;:1.2699999809265137,&quot;top&quot;:0.4230000376701355},&quot;type&quot;:0},{&quot;id&quot;:&quot;2023-09-09T21:04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2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0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0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3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32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3&quot;,&quot;maxSize&quot;:{&quot;size1&quot;:22.2},&quot;minSize&quot;:{&quot;size1&quot;:13.5},&quot;normalSize&quot;:{&quot;size1&quot;:13.5},&quot;subLayout&quot;:[{&quot;id&quot;:&quot;2023-09-09T21:04:33&quot;,&quot;margin&quot;:{&quot;bottom&quot;:0.025999998673796654,&quot;left&quot;:2.117000102996826,&quot;right&quot;:1.2699999809265137,&quot;top&quot;:0.4230000376701355},&quot;type&quot;:0},{&quot;id&quot;:&quot;2023-09-09T21:04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3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2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1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2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1_1"/>
  <p:tag name="KSO_WM_UNIT_INDEX" val="1_1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33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2_1"/>
  <p:tag name="KSO_WM_UNIT_INDEX" val="1_2_1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4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2_1"/>
  <p:tag name="KSO_WM_UNIT_INDEX" val="1_2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35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6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3_1"/>
  <p:tag name="KSO_WM_UNIT_INDEX" val="1_3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37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i*1_4_1"/>
  <p:tag name="KSO_WM_UNIT_INDEX" val="1_4_1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338.xml><?xml version="1.0" encoding="utf-8"?>
<p:tagLst xmlns:p="http://schemas.openxmlformats.org/presentationml/2006/main">
  <p:tag name="KSO_WM_ASSEMBLE_CHIP_INDEX" val="1cad855bacbd4713b5dd93a0e69a11e1"/>
  <p:tag name="KSO_WM_BEAUTIFY_FLAG" val="#wm#"/>
  <p:tag name="KSO_WM_CHIP_GROUPID" val="60b9de5ad573a1aeab43bc92"/>
  <p:tag name="KSO_WM_CHIP_XID" val="60b9de5ad573a1aeab43bc93"/>
  <p:tag name="KSO_WM_DIAGRAM_GROUP_CODE" val="l1-1"/>
  <p:tag name="KSO_WM_TAG_VERSION" val="1.0"/>
  <p:tag name="KSO_WM_TEMPLATE_CATEGORY" val="diagram"/>
  <p:tag name="KSO_WM_TEMPLATE_INDEX" val="20219191"/>
  <p:tag name="KSO_WM_UNIT_COMPATIBLE" val="0"/>
  <p:tag name="KSO_WM_UNIT_DIAGRAM_ISNUMVISUAL" val="0"/>
  <p:tag name="KSO_WM_UNIT_DIAGRAM_ISREFERUNIT" val="0"/>
  <p:tag name="KSO_WM_UNIT_HIGHLIGHT" val="0"/>
  <p:tag name="KSO_WM_UNIT_ID" val="diagram20219191_3*l_h_f*1_4_1"/>
  <p:tag name="KSO_WM_UNIT_INDEX" val="1_4_1"/>
  <p:tag name="KSO_WM_UNIT_LAYERLEVEL" val="1_1_1"/>
  <p:tag name="KSO_WM_UNIT_NOCLEAR" val="0"/>
  <p:tag name="KSO_WM_UNIT_PRESET_TEXT" val="输入你的正文，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28"/>
</p:tagLst>
</file>

<file path=ppt/tags/tag33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2&quot;,&quot;maxSize&quot;:{&quot;size1&quot;:22.2},&quot;minSize&quot;:{&quot;size1&quot;:13.5},&quot;normalSize&quot;:{&quot;size1&quot;:13.5},&quot;subLayout&quot;:[{&quot;id&quot;:&quot;2023-09-09T21:04:32&quot;,&quot;margin&quot;:{&quot;bottom&quot;:0.025999998673796654,&quot;left&quot;:2.117000102996826,&quot;right&quot;:1.2699999809265137,&quot;top&quot;:0.4230000376701355},&quot;type&quot;:0},{&quot;id&quot;:&quot;2023-09-09T21:04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34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42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11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HIGHLIGHT" val="0"/>
  <p:tag name="KSO_WM_UNIT_ID" val="diagram20205811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11_3*m_h_i*1_1_1"/>
  <p:tag name="KSO_WM_UNIT_INDEX" val="1_1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11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11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HIGHLIGHT" val="0"/>
  <p:tag name="KSO_WM_UNIT_ID" val="diagram20205811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11_3*m_h_i*1_2_1"/>
  <p:tag name="KSO_WM_UNIT_INDEX" val="1_2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11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11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HIGHLIGHT" val="0"/>
  <p:tag name="KSO_WM_UNIT_ID" val="diagram20205811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11_3*m_h_i*1_3_1"/>
  <p:tag name="KSO_WM_UNIT_INDEX" val="1_3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11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11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HIGHLIGHT" val="0"/>
  <p:tag name="KSO_WM_UNIT_ID" val="diagram20205811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0"/>
  <p:tag name="KSO_WM_UNIT_VALUE" val="54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11_3*m_h_i*1_4_1"/>
  <p:tag name="KSO_WM_UNIT_INDEX" val="1_4_1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11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HIGHLIGHT" val="0"/>
  <p:tag name="KSO_WM_UNIT_ID" val="diagram20205811_3*m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HIGHLIGHT" val="0"/>
  <p:tag name="KSO_WM_UNIT_ID" val="diagram20205811_3*m_i*1_5"/>
  <p:tag name="KSO_WM_UNIT_INDEX" val="1_5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11"/>
  <p:tag name="KSO_WM_UNIT_COMPATIBLE" val="0"/>
  <p:tag name="KSO_WM_UNIT_DIAGRAM_ISNUMVISUAL" val="0"/>
  <p:tag name="KSO_WM_UNIT_DIAGRAM_ISREFERUNIT" val="0"/>
  <p:tag name="KSO_WM_UNIT_HIGHLIGHT" val="0"/>
  <p:tag name="KSO_WM_UNIT_ID" val="diagram20205811_3*m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3&quot;,&quot;maxSize&quot;:{&quot;size1&quot;:22.2},&quot;minSize&quot;:{&quot;size1&quot;:13.5},&quot;normalSize&quot;:{&quot;size1&quot;:13.5},&quot;subLayout&quot;:[{&quot;id&quot;:&quot;2023-09-09T21:04:33&quot;,&quot;margin&quot;:{&quot;bottom&quot;:0.025999998673796654,&quot;left&quot;:2.117000102996826,&quot;right&quot;:1.2699999809265137,&quot;top&quot;:0.4230000376701355},&quot;type&quot;:0},{&quot;id&quot;:&quot;2023-09-09T21:04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37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3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1_1"/>
  <p:tag name="KSO_WM_UNIT_INDEX" val="1_1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2_1"/>
  <p:tag name="KSO_WM_UNIT_INDEX" val="1_2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3_1"/>
  <p:tag name="KSO_WM_UNIT_INDEX" val="1_3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4_1"/>
  <p:tag name="KSO_WM_UNIT_INDEX" val="1_4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5_1"/>
  <p:tag name="KSO_WM_UNIT_INDEX" val="1_5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0_5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0"/>
  <p:tag name="KSO_WM_UNIT_COMPATIBLE" val="0"/>
  <p:tag name="KSO_WM_UNIT_DIAGRAM_ISNUMVISUAL" val="0"/>
  <p:tag name="KSO_WM_UNIT_DIAGRAM_ISREFERUNIT" val="0"/>
  <p:tag name="KSO_WM_UNIT_HIGHLIGHT" val="0"/>
  <p:tag name="KSO_WM_UNIT_ID" val="diagram20228800_5*l_h_f*1_6_1"/>
  <p:tag name="KSO_WM_UNIT_INDEX" val="1_6_1"/>
  <p:tag name="KSO_WM_UNIT_LAYERLEVEL" val="1_1_1"/>
  <p:tag name="KSO_WM_UNIT_NOCLEAR" val="0"/>
  <p:tag name="KSO_WM_UNIT_PRESET_TEXT" val="单击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4&quot;,&quot;maxSize&quot;:{&quot;size1&quot;:22.2},&quot;minSize&quot;:{&quot;size1&quot;:13.5},&quot;normalSize&quot;:{&quot;size1&quot;:13.5},&quot;subLayout&quot;:[{&quot;id&quot;:&quot;2023-09-09T21:04:34&quot;,&quot;margin&quot;:{&quot;bottom&quot;:0.025999998673796654,&quot;left&quot;:2.117000102996826,&quot;right&quot;:1.2699999809265137,&quot;top&quot;:0.4230000376701355},&quot;type&quot;:0},{&quot;id&quot;:&quot;2023-09-09T21:0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40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0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0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37_3*m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37_3*m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0"/>
  <p:tag name="KSO_WM_UNIT_VALUE" val="101*95"/>
</p:tagLst>
</file>

<file path=ppt/tags/tag41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6"/>
</p:tagLst>
</file>

<file path=ppt/tags/tag41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37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37_3*m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0"/>
  <p:tag name="KSO_WM_UNIT_VALUE" val="96*101"/>
</p:tagLst>
</file>

<file path=ppt/tags/tag42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6"/>
</p:tagLst>
</file>

<file path=ppt/tags/tag42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137_3*m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137_3*m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0"/>
  <p:tag name="KSO_WM_UNIT_VALUE" val="101*101"/>
</p:tagLst>
</file>

<file path=ppt/tags/tag42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6"/>
</p:tagLst>
</file>

<file path=ppt/tags/tag42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137_3*m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</p:tagLst>
</file>

<file path=ppt/tags/tag4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137_3*m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0"/>
  <p:tag name="KSO_WM_UNIT_VALUE" val="101*101"/>
</p:tagLst>
</file>

<file path=ppt/tags/tag4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26"/>
</p:tagLst>
</file>

<file path=ppt/tags/tag43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3&quot;,&quot;maxSize&quot;:{&quot;size1&quot;:22.2},&quot;minSize&quot;:{&quot;size1&quot;:13.5},&quot;normalSize&quot;:{&quot;size1&quot;:13.5},&quot;subLayout&quot;:[{&quot;id&quot;:&quot;2023-09-09T21:04:33&quot;,&quot;margin&quot;:{&quot;bottom&quot;:0.025999998673796654,&quot;left&quot;:2.117000102996826,&quot;right&quot;:1.2699999809265137,&quot;top&quot;:0.4230000376701355},&quot;type&quot;:0},{&quot;id&quot;:&quot;2023-09-09T21:04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35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4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3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6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1_1"/>
  <p:tag name="KSO_WM_UNIT_INDEX" val="1_1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1_3"/>
  <p:tag name="KSO_WM_UNIT_INDEX" val="1_1_3"/>
  <p:tag name="KSO_WM_UNIT_LAYERLEVEL" val="1_1_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2_1"/>
  <p:tag name="KSO_WM_UNIT_INDEX" val="1_2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2_3"/>
  <p:tag name="KSO_WM_UNIT_INDEX" val="1_2_3"/>
  <p:tag name="KSO_WM_UNIT_LAYERLEVEL" val="1_1_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4_2"/>
  <p:tag name="KSO_WM_UNIT_INDEX" val="1_4_2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4_1"/>
  <p:tag name="KSO_WM_UNIT_INDEX" val="1_4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4_3"/>
  <p:tag name="KSO_WM_UNIT_INDEX" val="1_4_3"/>
  <p:tag name="KSO_WM_UNIT_LAYERLEVEL" val="1_1_1"/>
  <p:tag name="KSO_WM_UNIT_TYPE" val="l_h_i"/>
  <p:tag name="KSO_WM_UNIT_USESOURCEFORMAT_APPLY" val="0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28769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FILL_FORE_SCHEMECOLOR_INDEX_1" val="10"/>
  <p:tag name="KSO_WM_UNIT_FILL_FORE_SCHEMECOLOR_INDEX_1_BRIGHTNESS" val="0.8"/>
  <p:tag name="KSO_WM_UNIT_FILL_FORE_SCHEMECOLOR_INDEX_1_POS" val="0"/>
  <p:tag name="KSO_WM_UNIT_FILL_FORE_SCHEMECOLOR_INDEX_1_TRANS" val="0"/>
  <p:tag name="KSO_WM_UNIT_FILL_FORE_SCHEMECOLOR_INDEX_2" val="10"/>
  <p:tag name="KSO_WM_UNIT_FILL_FORE_SCHEMECOLOR_INDEX_2_BRIGHTNESS" val="0"/>
  <p:tag name="KSO_WM_UNIT_FILL_FORE_SCHEMECOLOR_INDEX_2_POS" val="0.66"/>
  <p:tag name="KSO_WM_UNIT_FILL_FORE_SCHEMECOLOR_INDEX_2_TRANS" val="0"/>
  <p:tag name="KSO_WM_UNIT_FILL_GRADIENT_ANGLE" val="45"/>
  <p:tag name="KSO_WM_UNIT_FILL_GRADIENT_DIRECTION" val="0"/>
  <p:tag name="KSO_WM_UNIT_FILL_GRADIENT_TYPE" val="0"/>
  <p:tag name="KSO_WM_UNIT_FILL_TYPE" val="3"/>
  <p:tag name="KSO_WM_UNIT_HIGHLIGHT" val="0"/>
  <p:tag name="KSO_WM_UNIT_ID" val="diagram20228769_3*l_h_i*1_3_2"/>
  <p:tag name="KSO_WM_UNIT_INDEX" val="1_3_2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f*1_3_1"/>
  <p:tag name="KSO_WM_UNIT_INDEX" val="1_3_1"/>
  <p:tag name="KSO_WM_UNIT_LAYERLEVEL" val="1_1_1"/>
  <p:tag name="KSO_WM_UNIT_NOCLEAR" val="0"/>
  <p:tag name="KSO_WM_UNIT_PRESET_TEXT" val="请言简意赅的阐述您的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9"/>
  <p:tag name="KSO_WM_UNIT_COMPATIBLE" val="0"/>
  <p:tag name="KSO_WM_UNIT_DIAGRAM_ISNUMVISUAL" val="0"/>
  <p:tag name="KSO_WM_UNIT_DIAGRAM_ISREFERUNIT" val="0"/>
  <p:tag name="KSO_WM_UNIT_HIGHLIGHT" val="0"/>
  <p:tag name="KSO_WM_UNIT_ID" val="diagram20228769_3*l_h_i*1_3_3"/>
  <p:tag name="KSO_WM_UNIT_INDEX" val="1_3_3"/>
  <p:tag name="KSO_WM_UNIT_LAYERLEVEL" val="1_1_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4&quot;,&quot;maxSize&quot;:{&quot;size1&quot;:22.2},&quot;minSize&quot;:{&quot;size1&quot;:13.5},&quot;normalSize&quot;:{&quot;size1&quot;:13.5},&quot;subLayout&quot;:[{&quot;id&quot;:&quot;2023-09-09T21:04:34&quot;,&quot;margin&quot;:{&quot;bottom&quot;:0.025999998673796654,&quot;left&quot;:2.117000102996826,&quot;right&quot;:1.2699999809265137,&quot;top&quot;:0.4230000376701355},&quot;type&quot;:0},{&quot;id&quot;:&quot;2023-09-09T21:0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46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6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6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6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6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6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3"/>
  <p:tag name="KSO_WM_UNIT_INDEX" val="1_3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3_2"/>
  <p:tag name="KSO_WM_UNIT_INDEX" val="1_3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8"/>
  <p:tag name="KSO_WM_UNIT_FILL_TYPE" val="1"/>
  <p:tag name="KSO_WM_UNIT_HIGHLIGHT" val="0"/>
  <p:tag name="KSO_WM_UNIT_ID" val="diagram20213979_3*m_h_f*1_3_1"/>
  <p:tag name="KSO_WM_UNIT_INDEX" val="1_3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3_1"/>
  <p:tag name="KSO_WM_UNIT_INDEX" val="1_3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4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HIGHLIGHT" val="0"/>
  <p:tag name="KSO_WM_UNIT_ID" val="diagram20213979_3*m_h_i*1_2_2"/>
  <p:tag name="KSO_WM_UNIT_INDEX" val="1_2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3"/>
  <p:tag name="KSO_WM_UNIT_INDEX" val="1_2_3"/>
  <p:tag name="KSO_WM_UNIT_ISCONTENTSTITLE" val="0"/>
  <p:tag name="KSO_WM_UNIT_LAYERLEVEL" val="1_1_1"/>
  <p:tag name="KSO_WM_UNIT_NOCLEAR" val="0"/>
  <p:tag name="KSO_WM_UNIT_TEXT_FILL_FORE_SCHEMECOLOR_INDEX" val="6"/>
  <p:tag name="KSO_WM_UNIT_TEXT_FILL_TYPE" val="1"/>
  <p:tag name="KSO_WM_UNIT_TYPE" val="m_h_i"/>
  <p:tag name="KSO_WM_UNIT_USESOURCEFORMAT_APPLY" val="0"/>
</p:tagLst>
</file>

<file path=ppt/tags/tag4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8"/>
  <p:tag name="KSO_WM_UNIT_FILL_TYPE" val="1"/>
  <p:tag name="KSO_WM_UNIT_HIGHLIGHT" val="0"/>
  <p:tag name="KSO_WM_UNIT_ID" val="diagram20213979_3*m_h_f*1_2_1"/>
  <p:tag name="KSO_WM_UNIT_INDEX" val="1_2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2_1"/>
  <p:tag name="KSO_WM_UNIT_INDEX" val="1_2_1"/>
  <p:tag name="KSO_WM_UNIT_LAYERLEVEL" val="1_1_1"/>
  <p:tag name="KSO_WM_UNIT_LINE_FILL_TYPE" val="2"/>
  <p:tag name="KSO_WM_UNIT_LINE_FORE_SCHEMECOLOR_INDEX" val="6"/>
  <p:tag name="KSO_WM_UNIT_SUBTYPE" val="c"/>
  <p:tag name="KSO_WM_UNIT_TYPE" val="m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  <p:tag name="KSO_WM_UNIT_HIGHLIGHT" val="0"/>
  <p:tag name="KSO_WM_UNIT_ID" val="diagram20213979_3*m_h_i*1_1_2"/>
  <p:tag name="KSO_WM_UNIT_INDEX" val="1_1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3"/>
  <p:tag name="KSO_WM_UNIT_INDEX" val="1_1_3"/>
  <p:tag name="KSO_WM_UNIT_ISCONTENTSTITLE" val="0"/>
  <p:tag name="KSO_WM_UNIT_LAYERLEVEL" val="1_1_1"/>
  <p:tag name="KSO_WM_UNIT_NOCLEAR" val="0"/>
  <p:tag name="KSO_WM_UNIT_TEXT_FILL_FORE_SCHEMECOLOR_INDEX" val="9"/>
  <p:tag name="KSO_WM_UNIT_TEXT_FILL_TYPE" val="1"/>
  <p:tag name="KSO_WM_UNIT_TYPE" val="m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3979_3*m_h_f*1_1_1"/>
  <p:tag name="KSO_WM_UNIT_INDEX" val="1_1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1_1"/>
  <p:tag name="KSO_WM_UNIT_INDEX" val="1_1_1"/>
  <p:tag name="KSO_WM_UNIT_LAYERLEVEL" val="1_1_1"/>
  <p:tag name="KSO_WM_UNIT_LINE_FILL_TYPE" val="2"/>
  <p:tag name="KSO_WM_UNIT_LINE_FORE_SCHEMECOLOR_INDEX" val="9"/>
  <p:tag name="KSO_WM_UNIT_SUBTYPE" val="c"/>
  <p:tag name="KSO_WM_UNIT_TYPE" val="m_h_i"/>
  <p:tag name="KSO_WM_UNIT_USESOURCEFORMAT_APPLY" val="0"/>
</p:tagLst>
</file>

<file path=ppt/tags/tag4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3"/>
  <p:tag name="KSO_WM_UNIT_INDEX" val="1_4_3"/>
  <p:tag name="KSO_WM_UNIT_ISCONTENTSTITLE" val="0"/>
  <p:tag name="KSO_WM_UNIT_LAYERLEVEL" val="1_1_1"/>
  <p:tag name="KSO_WM_UNIT_NOCLEAR" val="0"/>
  <p:tag name="KSO_WM_UNIT_TEXT_FILL_FORE_SCHEMECOLOR_INDEX" val="8"/>
  <p:tag name="KSO_WM_UNIT_TEXT_FILL_TYPE" val="1"/>
  <p:tag name="KSO_WM_UNIT_TYPE" val="m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  <p:tag name="KSO_WM_UNIT_HIGHLIGHT" val="0"/>
  <p:tag name="KSO_WM_UNIT_ID" val="diagram20213979_3*m_h_i*1_4_2"/>
  <p:tag name="KSO_WM_UNIT_INDEX" val="1_4_2"/>
  <p:tag name="KSO_WM_UNIT_LAYERLEVEL" val="1_1_1"/>
  <p:tag name="KSO_WM_UNIT_SUBTYPE" val="b"/>
  <p:tag name="KSO_WM_UNIT_TEXT_FILL_FORE_SCHEMECOLOR_INDEX" val="2"/>
  <p:tag name="KSO_WM_UNIT_TEXT_FILL_TYPE" val="1"/>
  <p:tag name="KSO_WM_UNIT_TYPE" val="m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8"/>
  <p:tag name="KSO_WM_UNIT_FILL_TYPE" val="1"/>
  <p:tag name="KSO_WM_UNIT_HIGHLIGHT" val="0"/>
  <p:tag name="KSO_WM_UNIT_ID" val="diagram20213979_3*m_h_f*1_4_1"/>
  <p:tag name="KSO_WM_UNIT_INDEX" val="1_4_1"/>
  <p:tag name="KSO_WM_UNIT_LAYERLEVEL" val="1_1_1"/>
  <p:tag name="KSO_WM_UNIT_NOCLEAR" val="0"/>
  <p:tag name="KSO_WM_UNIT_PRESET_TEXT" val="简单描述课堂重点，以便学生回顾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m_h_f"/>
  <p:tag name="KSO_WM_UNIT_USESOURCEFORMAT_APPLY" val="0"/>
  <p:tag name="KSO_WM_UNIT_VALUE" val="90"/>
</p:tagLst>
</file>

<file path=ppt/tags/tag4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3979"/>
  <p:tag name="KSO_WM_UNIT_COMPATIBLE" val="0"/>
  <p:tag name="KSO_WM_UNIT_DIAGRAM_ISNUMVISUAL" val="0"/>
  <p:tag name="KSO_WM_UNIT_DIAGRAM_ISREFERUNIT" val="0"/>
  <p:tag name="KSO_WM_UNIT_HIGHLIGHT" val="0"/>
  <p:tag name="KSO_WM_UNIT_ID" val="diagram20213979_3*m_h_i*1_4_1"/>
  <p:tag name="KSO_WM_UNIT_INDEX" val="1_4_1"/>
  <p:tag name="KSO_WM_UNIT_LAYERLEVEL" val="1_1_1"/>
  <p:tag name="KSO_WM_UNIT_LINE_FILL_TYPE" val="2"/>
  <p:tag name="KSO_WM_UNIT_LINE_FORE_SCHEMECOLOR_INDEX" val="8"/>
  <p:tag name="KSO_WM_UNIT_SUBTYPE" val="c"/>
  <p:tag name="KSO_WM_UNIT_TYPE" val="m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3&quot;,&quot;maxSize&quot;:{&quot;size1&quot;:22.2},&quot;minSize&quot;:{&quot;size1&quot;:13.5},&quot;normalSize&quot;:{&quot;size1&quot;:13.5},&quot;subLayout&quot;:[{&quot;id&quot;:&quot;2023-09-09T21:04:33&quot;,&quot;margin&quot;:{&quot;bottom&quot;:0.025999998673796654,&quot;left&quot;:2.117000102996826,&quot;right&quot;:1.2699999809265137,&quot;top&quot;:0.4230000376701355},&quot;type&quot;:0},{&quot;id&quot;:&quot;2023-09-09T21:04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48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49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1"/>
  <p:tag name="KSO_WM_UNIT_INDEX" val="1"/>
  <p:tag name="KSO_WM_UNIT_LAYERLEVEL" val="1"/>
  <p:tag name="KSO_WM_UNIT_LINE_FILL_TYPE" val="2"/>
  <p:tag name="KSO_WM_UNIT_LINE_FORE_SCHEMECOLOR_INDEX" val="5"/>
  <p:tag name="KSO_WM_UNIT_TYPE" val="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2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PA" val="v5.2.7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2_3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0"/>
  <p:tag name="PA" val="v5.2.7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2"/>
  <p:tag name="KSO_WM_UNIT_INDEX" val="2"/>
  <p:tag name="KSO_WM_UNIT_LAYERLEVEL" val="1"/>
  <p:tag name="KSO_WM_UNIT_LINE_FILL_TYPE" val="2"/>
  <p:tag name="KSO_WM_UNIT_LINE_FORE_SCHEMECOLOR_INDEX" val="7"/>
  <p:tag name="KSO_WM_UNIT_TEXT_FILL_FORE_SCHEMECOLOR_INDEX" val="1"/>
  <p:tag name="KSO_WM_UNIT_TEXT_FILL_TYPE" val="1"/>
  <p:tag name="KSO_WM_UNIT_TYPE" val="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4"/>
  <p:tag name="KSO_WM_UNIT_INDEX" val="1_3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5"/>
  <p:tag name="KSO_WM_UNIT_INDEX" val="1_3_5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6"/>
  <p:tag name="KSO_WM_UNIT_INDEX" val="1_3_6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2_3*l_h_i*1_3_7"/>
  <p:tag name="KSO_WM_UNIT_INDEX" val="1_3_7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</p:tagLst>
</file>

<file path=ppt/tags/tag5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HIGHLIGHT" val="0"/>
  <p:tag name="KSO_WM_UNIT_ID" val="diagram20205572_3*i*3"/>
  <p:tag name="KSO_WM_UNIT_INDEX" val="3"/>
  <p:tag name="KSO_WM_UNIT_LAYERLEVEL" val="1"/>
  <p:tag name="KSO_WM_UNIT_LINE_FILL_TYPE" val="2"/>
  <p:tag name="KSO_WM_UNIT_LINE_FORE_SCHEMECOLOR_INDEX" val="8"/>
  <p:tag name="KSO_WM_UNIT_TEXT_FILL_FORE_SCHEMECOLOR_INDEX" val="1"/>
  <p:tag name="KSO_WM_UNIT_TEXT_FILL_TYPE" val="1"/>
  <p:tag name="KSO_WM_UNIT_TYPE" val="i"/>
  <p:tag name="KSO_WM_UNIT_USESOURCEFORMAT_APPLY" val="0"/>
</p:tagLst>
</file>

<file path=ppt/tags/tag5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2_3*l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2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  <p:tag name="PA" val="v5.2.7"/>
</p:tagLst>
</file>

<file path=ppt/tags/tag5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4&quot;,&quot;maxSize&quot;:{&quot;size1&quot;:22.2},&quot;minSize&quot;:{&quot;size1&quot;:13.5},&quot;normalSize&quot;:{&quot;size1&quot;:13.5},&quot;subLayout&quot;:[{&quot;id&quot;:&quot;2023-09-09T21:04:34&quot;,&quot;margin&quot;:{&quot;bottom&quot;:0.025999998673796654,&quot;left&quot;:2.117000102996826,&quot;right&quot;:1.2699999809265137,&quot;top&quot;:0.4230000376701355},&quot;type&quot;:0},{&quot;id&quot;:&quot;2023-09-09T21:0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5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e*1"/>
  <p:tag name="KSO_WM_UNIT_INDEX" val="1"/>
  <p:tag name="KSO_WM_UNIT_LAYERLEVEL" val="1"/>
  <p:tag name="KSO_WM_UNIT_NOCLEAR" val="0"/>
  <p:tag name="KSO_WM_UNIT_PRESET_TEXT" val="PART 01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45"/>
  <p:tag name="KSO_WM_UNIT_TEXT_FILL_GRADIENT_DIRECTION" val="0"/>
  <p:tag name="KSO_WM_UNIT_TEXT_FILL_GRADIENT_TYPE" val="0"/>
  <p:tag name="KSO_WM_UNIT_TEXT_FILL_TYPE" val="3"/>
  <p:tag name="KSO_WM_UNIT_TYPE" val="e"/>
  <p:tag name="KSO_WM_UNIT_VALUE" val="6"/>
</p:tagLst>
</file>

<file path=ppt/tags/tag5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17.xml><?xml version="1.0" encoding="utf-8"?>
<p:tagLst xmlns:p="http://schemas.openxmlformats.org/presentationml/2006/main">
  <p:tag name="KSO_WM_BEAUTIFY_FLAG" val="#wm#"/>
  <p:tag name="KSO_WM_SLIDE_CONTENT_AREA" val="{&quot;left&quot;:&quot;463.85&quot;,&quot;top&quot;:&quot;138.55&quot;,&quot;width&quot;:&quot;480.95&quot;,&quot;height&quot;:&quot;286.2&quot;}"/>
  <p:tag name="KSO_WM_SLIDE_ID" val="custom20230273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5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2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2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2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52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527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9401_3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528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2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53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53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.4"/>
  <p:tag name="KSO_WM_UNIT_FILL_TYPE" val="1"/>
  <p:tag name="KSO_WM_UNIT_HIGHLIGHT" val="0"/>
  <p:tag name="KSO_WM_UNIT_ID" val="diagram20219401_3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532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33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534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535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4"/>
  <p:tag name="KSO_WM_UNIT_FILL_TYPE" val="1"/>
  <p:tag name="KSO_WM_UNIT_HIGHLIGHT" val="0"/>
  <p:tag name="KSO_WM_UNIT_ID" val="diagram20219401_3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536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37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538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539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.4"/>
  <p:tag name="KSO_WM_UNIT_FILL_TYPE" val="1"/>
  <p:tag name="KSO_WM_UNIT_HIGHLIGHT" val="0"/>
  <p:tag name="KSO_WM_UNIT_ID" val="diagram20219401_3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6"/>
</p:tagLst>
</file>

<file path=ppt/tags/tag540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541.xml><?xml version="1.0" encoding="utf-8"?>
<p:tagLst xmlns:p="http://schemas.openxmlformats.org/presentationml/2006/main">
  <p:tag name="KSO_WM_ASSEMBLE_CHIP_INDEX" val="acbddb0f2eca4abbad942837c8a82bc4"/>
  <p:tag name="KSO_WM_BEAUTIFY_FLAG" val="#wm#"/>
  <p:tag name="KSO_WM_CHIP_GROUPID" val="60bed6124737e0f4c1ebe8cc"/>
  <p:tag name="KSO_WM_CHIP_XID" val="60bed6124737e0f4c1ebe8cd"/>
  <p:tag name="KSO_WM_DIAGRAM_GROUP_CODE" val="l1-1"/>
  <p:tag name="KSO_WM_TAG_VERSION" val="1.0"/>
  <p:tag name="KSO_WM_TEMPLATE_CATEGORY" val="diagram"/>
  <p:tag name="KSO_WM_TEMPLATE_INDEX" val="20219401"/>
  <p:tag name="KSO_WM_UNIT_COMPATIBLE" val="0"/>
  <p:tag name="KSO_WM_UNIT_DIAGRAM_ISNUMVISUAL" val="0"/>
  <p:tag name="KSO_WM_UNIT_DIAGRAM_ISREFERUNIT" val="0"/>
  <p:tag name="KSO_WM_UNIT_HIGHLIGHT" val="0"/>
  <p:tag name="KSO_WM_UNIT_ID" val="diagram20219401_3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-0.25"/>
  <p:tag name="KSO_WM_UNIT_TEXT_FILL_TYPE" val="1"/>
  <p:tag name="KSO_WM_UNIT_TYPE" val="l_h_f"/>
  <p:tag name="KSO_WM_UNIT_USESOURCEFORMAT_APPLY" val="0"/>
  <p:tag name="KSO_WM_UNIT_VALUE" val="33"/>
</p:tagLst>
</file>

<file path=ppt/tags/tag5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4&quot;,&quot;maxSize&quot;:{&quot;size1&quot;:22.2},&quot;minSize&quot;:{&quot;size1&quot;:13.5},&quot;normalSize&quot;:{&quot;size1&quot;:13.5},&quot;subLayout&quot;:[{&quot;id&quot;:&quot;2023-09-09T21:04:34&quot;,&quot;margin&quot;:{&quot;bottom&quot;:0.025999998673796654,&quot;left&quot;:2.117000102996826,&quot;right&quot;:1.2699999809265137,&quot;top&quot;:0.4230000376701355},&quot;type&quot;:0},{&quot;id&quot;:&quot;2023-09-09T21:0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5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54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4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4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4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5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4&quot;,&quot;maxSize&quot;:{&quot;size1&quot;:22.2},&quot;minSize&quot;:{&quot;size1&quot;:13.5},&quot;normalSize&quot;:{&quot;size1&quot;:13.5},&quot;subLayout&quot;:[{&quot;id&quot;:&quot;2023-09-09T21:04:34&quot;,&quot;margin&quot;:{&quot;bottom&quot;:0.025999998673796654,&quot;left&quot;:2.117000102996826,&quot;right&quot;:1.2699999809265137,&quot;top&quot;:0.4230000376701355},&quot;type&quot;:0},{&quot;id&quot;:&quot;2023-09-09T21:0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5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.5"/>
  <p:tag name="KSO_WM_UNIT_FILL_FORE_SCHEMECOLOR_INDEX_2" val="6"/>
  <p:tag name="KSO_WM_UNIT_FILL_FORE_SCHEMECOLOR_INDEX_2_BRIGHTNESS" val="0"/>
  <p:tag name="KSO_WM_UNIT_FILL_FORE_SCHEMECOLOR_INDEX_2_POS" val="0.31"/>
  <p:tag name="KSO_WM_UNIT_FILL_FORE_SCHEMECOLOR_INDEX_2_TRANS" val="0.9"/>
  <p:tag name="KSO_WM_UNIT_FILL_GRADIENT_ANGLE" val="315"/>
  <p:tag name="KSO_WM_UNIT_FILL_GRADIENT_DIRECTION" val="5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</p:tagLst>
</file>

<file path=ppt/tags/tag57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.55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.5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9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10790_4*l_i*1_1"/>
  <p:tag name="KSO_WM_UNIT_INDEX" val="1_1"/>
  <p:tag name="KSO_WM_UNIT_LAYERLEVEL" val="1_1"/>
  <p:tag name="KSO_WM_UNIT_TYPE" val="l_i"/>
  <p:tag name="KSO_WM_UNIT_USESOURCEFORMAT_APPLY" val="0"/>
</p:tagLst>
</file>

<file path=ppt/tags/tag5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i*1_2"/>
  <p:tag name="KSO_WM_UNIT_INDEX" val="1_2"/>
  <p:tag name="KSO_WM_UNIT_LAYERLEVEL" val="1_1"/>
  <p:tag name="KSO_WM_UNIT_TYPE" val="l_i"/>
  <p:tag name="KSO_WM_UNIT_USESOURCEFORMAT_APPLY" val="0"/>
</p:tagLst>
</file>

<file path=ppt/tags/tag5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5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5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5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90_4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90"/>
  <p:tag name="KSO_WM_UNIT_COMPATIBLE" val="0"/>
  <p:tag name="KSO_WM_UNIT_DIAGRAM_ISNUMVISUAL" val="0"/>
  <p:tag name="KSO_WM_UNIT_DIAGRAM_ISREFERUNIT" val="0"/>
  <p:tag name="KSO_WM_UNIT_HIGHLIGHT" val="0"/>
  <p:tag name="KSO_WM_UNIT_ID" val="diagram20210790_4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  <p:tag name="KSO_WM_UNIT_VALUE" val="50"/>
</p:tagLst>
</file>

<file path=ppt/tags/tag59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9T21:04:34&quot;,&quot;maxSize&quot;:{&quot;size1&quot;:22.2},&quot;minSize&quot;:{&quot;size1&quot;:13.5},&quot;normalSize&quot;:{&quot;size1&quot;:13.5},&quot;subLayout&quot;:[{&quot;id&quot;:&quot;2023-09-09T21:04:34&quot;,&quot;margin&quot;:{&quot;bottom&quot;:0.025999998673796654,&quot;left&quot;:2.117000102996826,&quot;right&quot;:1.2699999809265137,&quot;top&quot;:0.4230000376701355},&quot;type&quot;:0},{&quot;id&quot;:&quot;2023-09-09T21:04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273"/>
  <p:tag name="KSO_WM_TEMPLATE_MASTER_TYPE" val="0"/>
  <p:tag name="KSO_WM_TEMPLATE_SUBCATEGORY" val="25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273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273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592.xml><?xml version="1.0" encoding="utf-8"?>
<p:tagLst xmlns:p="http://schemas.openxmlformats.org/presentationml/2006/main">
  <p:tag name="KSO_WM_BEAUTIFY_FLAG" val="#wm#"/>
  <p:tag name="KSO_WM_SLIDE_CONTENT_AREA" val="{&quot;left&quot;:&quot;34.25&quot;,&quot;top&quot;:&quot;125.7&quot;,&quot;width&quot;:&quot;613.8&quot;,&quot;height&quot;:&quot;293.2&quot;}"/>
  <p:tag name="KSO_WM_SLIDE_ID" val="custom20230273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273"/>
  <p:tag name="KSO_WM_TEMPLATE_MASTER_TYPE" val="1"/>
  <p:tag name="KSO_WM_TEMPLATE_SUBCATEGORY" val="0"/>
</p:tagLst>
</file>

<file path=ppt/tags/tag593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6">
      <a:dk1>
        <a:srgbClr val="000000"/>
      </a:dk1>
      <a:lt1>
        <a:srgbClr val="FFFFFF"/>
      </a:lt1>
      <a:dk2>
        <a:srgbClr val="020202"/>
      </a:dk2>
      <a:lt2>
        <a:srgbClr val="000000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112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场内机动车辆安全管理培训</vt:lpstr>
      <vt:lpstr>Slide 2</vt:lpstr>
      <vt:lpstr>培训目标</vt:lpstr>
      <vt:lpstr>Slide 4</vt:lpstr>
      <vt:lpstr>Slide 5</vt:lpstr>
      <vt:lpstr>Slide 6</vt:lpstr>
      <vt:lpstr>培训内容</vt:lpstr>
      <vt:lpstr>Slide 8</vt:lpstr>
      <vt:lpstr>Slide 9</vt:lpstr>
      <vt:lpstr>Slide 10</vt:lpstr>
      <vt:lpstr>培训方法</vt:lpstr>
      <vt:lpstr>Slide 12</vt:lpstr>
      <vt:lpstr>Slide 13</vt:lpstr>
      <vt:lpstr>Slide 14</vt:lpstr>
      <vt:lpstr>培训效果评估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2023-09-11T04:27:07Z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A2F7566E8D62489BA0F3E55A0B1C6635_11</vt:lpwstr>
  </property>
  <property fmtid="{D5CDD505-2E9C-101B-9397-08002B2CF9AE}" pid="3" name="KSOProductBuildVer">
    <vt:lpwstr>2052-12.1.0.15374</vt:lpwstr>
  </property>
</Properties>
</file>