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625" r:id="rId1"/>
    <p:sldMasterId id="2147497662" r:id="rId2"/>
  </p:sldMasterIdLst>
  <p:notesMasterIdLst>
    <p:notesMasterId r:id="rId3"/>
  </p:notesMasterIdLst>
  <p:sldIdLst>
    <p:sldId id="6388" r:id="rId4"/>
    <p:sldId id="6391" r:id="rId5"/>
    <p:sldId id="6394" r:id="rId6"/>
    <p:sldId id="6397" r:id="rId7"/>
    <p:sldId id="6400" r:id="rId8"/>
    <p:sldId id="6403" r:id="rId9"/>
    <p:sldId id="6406" r:id="rId10"/>
    <p:sldId id="6409" r:id="rId11"/>
    <p:sldId id="6412" r:id="rId12"/>
    <p:sldId id="6415" r:id="rId13"/>
    <p:sldId id="6418" r:id="rId14"/>
    <p:sldId id="6421" r:id="rId15"/>
    <p:sldId id="6424" r:id="rId16"/>
    <p:sldId id="6427" r:id="rId17"/>
    <p:sldId id="6430" r:id="rId18"/>
    <p:sldId id="6433" r:id="rId19"/>
    <p:sldId id="6436" r:id="rId20"/>
    <p:sldId id="6439" r:id="rId21"/>
    <p:sldId id="6442" r:id="rId22"/>
    <p:sldId id="6445" r:id="rId23"/>
    <p:sldId id="6448" r:id="rId24"/>
    <p:sldId id="6451" r:id="rId25"/>
    <p:sldId id="6454" r:id="rId26"/>
    <p:sldId id="6457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image" Target="../media/image2.png"/><Relationship Id="rId13" Type="http://schemas.openxmlformats.org/officeDocument/2006/relationships/tags" Target="../tags/tag11.xml"/><Relationship Id="rId14" Type="http://schemas.openxmlformats.org/officeDocument/2006/relationships/image" Target="../media/image3.png"/><Relationship Id="rId15" Type="http://schemas.openxmlformats.org/officeDocument/2006/relationships/tags" Target="../tags/tag12.xml"/><Relationship Id="rId16" Type="http://schemas.openxmlformats.org/officeDocument/2006/relationships/image" Target="../media/image4.png"/><Relationship Id="rId17" Type="http://schemas.openxmlformats.org/officeDocument/2006/relationships/tags" Target="../tags/tag13.xml"/><Relationship Id="rId18" Type="http://schemas.openxmlformats.org/officeDocument/2006/relationships/image" Target="../media/image5.png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6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tags" Target="../tags/tag26.xml"/><Relationship Id="rId10" Type="http://schemas.openxmlformats.org/officeDocument/2006/relationships/tags" Target="../tags/tag27.xml"/><Relationship Id="rId11" Type="http://schemas.openxmlformats.org/officeDocument/2006/relationships/image" Target="../media/image7.png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8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1.jpe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image" Target="../media/image2.png"/><Relationship Id="rId13" Type="http://schemas.openxmlformats.org/officeDocument/2006/relationships/tags" Target="../tags/tag74.xml"/><Relationship Id="rId14" Type="http://schemas.openxmlformats.org/officeDocument/2006/relationships/image" Target="../media/image3.png"/><Relationship Id="rId15" Type="http://schemas.openxmlformats.org/officeDocument/2006/relationships/tags" Target="../tags/tag75.xml"/><Relationship Id="rId16" Type="http://schemas.openxmlformats.org/officeDocument/2006/relationships/image" Target="../media/image4.png"/><Relationship Id="rId17" Type="http://schemas.openxmlformats.org/officeDocument/2006/relationships/tags" Target="../tags/tag76.xml"/><Relationship Id="rId18" Type="http://schemas.openxmlformats.org/officeDocument/2006/relationships/image" Target="../media/image5.png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2"/>
          <p:cNvPicPr>
            <a:picLocks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35" y="1"/>
            <a:ext cx="12191930" cy="6857998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987550" y="2547824"/>
            <a:ext cx="8216900" cy="1697990"/>
          </a:xfrm>
          <a:noFill/>
        </p:spPr>
        <p:txBody>
          <a:bodyPr anchor="t" anchorCtr="0" bIns="38100" lIns="101600" rIns="76200" rtlCol="0" tIns="38100" vert="horz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baseline="0" b="0" cap="none" dirty="0" sz="8780" i="0" kumimoji="0" lang="zh-CN" noProof="1" normalizeH="0" spc="-200" strike="noStrike" u="none">
                <a:solidFill>
                  <a:schemeClr val="lt1">
                    <a:lumMod val="100000"/>
                  </a:schemeClr>
                </a:solidFill>
                <a:effectLst>
                  <a:outerShdw algn="l" dist="76200" rotWithShape="0">
                    <a:schemeClr val="accent1">
                      <a:alpha val="100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algn="ctr" fontAlgn="auto" lvl="0" marL="0" marR="0">
              <a:buClrTx/>
              <a:buSzTx/>
              <a:buFontTx/>
            </a:pP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3074353" y="1859274"/>
            <a:ext cx="6043295" cy="482175"/>
          </a:xfrm>
          <a:noFill/>
          <a:ln w="19050">
            <a:noFill/>
          </a:ln>
        </p:spPr>
        <p:txBody>
          <a:bodyPr anchor="ctr" anchorCtr="0" bIns="0" lIns="101600" rIns="82550" rtlCol="0" tIns="0" vert="horz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baseline="0" b="0" cap="none" dirty="0" sz="2200" i="0" kumimoji="0" lang="zh-CN" noProof="1" normalizeH="0" spc="100" strike="noStrike" u="none">
                <a:ln>
                  <a:noFill/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algn="ctr" fontAlgn="auto" indent="-342900" lvl="0" marL="114300" marR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</a:pPr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8" name="公司名占位符 6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1987551" y="4283915"/>
            <a:ext cx="8216899" cy="365126"/>
          </a:xfrm>
          <a:noFill/>
        </p:spPr>
        <p:txBody>
          <a:bodyPr rtlCol="0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dirty="0" sz="1600" lang="zh-CN" spc="34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</a:defRPr>
            </a:lvl1pPr>
          </a:lstStyle>
          <a:p>
            <a:pPr algn="ctr" lvl="0" marL="0"/>
            <a:r>
              <a:rPr altLang="en-US" dirty="0" lang="zh-CN"/>
              <a:t>公司名</a:t>
            </a:r>
            <a:endParaRPr altLang="en-US" dirty="0" lang="zh-CN"/>
          </a:p>
        </p:txBody>
      </p:sp>
      <p:sp>
        <p:nvSpPr>
          <p:cNvPr id="1048680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987551" y="4710521"/>
            <a:ext cx="8216899" cy="467263"/>
          </a:xfrm>
          <a:noFill/>
        </p:spPr>
        <p:txBody>
          <a:bodyPr rtlCol="0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dirty="0" sz="2000" lang="zh-CN" spc="12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j-ea"/>
              </a:defRPr>
            </a:lvl1pPr>
          </a:lstStyle>
          <a:p>
            <a:pPr algn="ctr" lvl="0" marL="0"/>
            <a:r>
              <a:rPr altLang="en-US" dirty="0" lang="zh-CN"/>
              <a:t>署名</a:t>
            </a:r>
            <a:endParaRPr altLang="en-US" dirty="0" lang="zh-CN"/>
          </a:p>
        </p:txBody>
      </p:sp>
      <p:sp>
        <p:nvSpPr>
          <p:cNvPr id="1048682" name="任意多边形 23"/>
          <p:cNvSpPr/>
          <p:nvPr>
            <p:custDataLst>
              <p:tags r:id="rId10"/>
            </p:custDataLst>
          </p:nvPr>
        </p:nvSpPr>
        <p:spPr>
          <a:xfrm>
            <a:off x="3063765" y="1718939"/>
            <a:ext cx="6064470" cy="655213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98" h="952">
                <a:moveTo>
                  <a:pt x="1098" y="186"/>
                </a:moveTo>
                <a:lnTo>
                  <a:pt x="1098" y="186"/>
                </a:lnTo>
                <a:lnTo>
                  <a:pt x="28" y="186"/>
                </a:lnTo>
                <a:lnTo>
                  <a:pt x="28" y="923"/>
                </a:lnTo>
                <a:lnTo>
                  <a:pt x="9270" y="923"/>
                </a:lnTo>
                <a:lnTo>
                  <a:pt x="9270" y="186"/>
                </a:lnTo>
                <a:lnTo>
                  <a:pt x="1098" y="186"/>
                </a:lnTo>
                <a:close/>
                <a:moveTo>
                  <a:pt x="0" y="0"/>
                </a:moveTo>
                <a:lnTo>
                  <a:pt x="1098" y="0"/>
                </a:lnTo>
                <a:lnTo>
                  <a:pt x="1098" y="157"/>
                </a:lnTo>
                <a:lnTo>
                  <a:pt x="9270" y="157"/>
                </a:lnTo>
                <a:lnTo>
                  <a:pt x="9270" y="157"/>
                </a:lnTo>
                <a:lnTo>
                  <a:pt x="9298" y="157"/>
                </a:lnTo>
                <a:lnTo>
                  <a:pt x="9298" y="951"/>
                </a:lnTo>
                <a:lnTo>
                  <a:pt x="9298" y="951"/>
                </a:lnTo>
                <a:lnTo>
                  <a:pt x="9298" y="952"/>
                </a:lnTo>
                <a:lnTo>
                  <a:pt x="0" y="952"/>
                </a:lnTo>
                <a:lnTo>
                  <a:pt x="0" y="951"/>
                </a:lnTo>
                <a:lnTo>
                  <a:pt x="0" y="951"/>
                </a:lnTo>
                <a:lnTo>
                  <a:pt x="0" y="186"/>
                </a:lnTo>
                <a:lnTo>
                  <a:pt x="0" y="1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pic>
        <p:nvPicPr>
          <p:cNvPr id="2097157" name="图片 3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1033029" y="820507"/>
            <a:ext cx="877900" cy="542591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5925643" y="834755"/>
            <a:ext cx="341406" cy="542591"/>
          </a:xfrm>
          <a:prstGeom prst="rect"/>
        </p:spPr>
      </p:pic>
      <p:pic>
        <p:nvPicPr>
          <p:cNvPr id="2097161" name="图片 34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1438372" y="719914"/>
            <a:ext cx="195089" cy="743776"/>
          </a:xfrm>
          <a:prstGeom prst="rect"/>
        </p:spPr>
      </p:pic>
      <p:pic>
        <p:nvPicPr>
          <p:cNvPr id="2097163" name="图片 37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9107511" y="6198428"/>
            <a:ext cx="768163" cy="274344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9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200" y="1"/>
            <a:ext cx="12189600" cy="6857998"/>
          </a:xfrm>
          <a:prstGeom prst="rect"/>
        </p:spPr>
      </p:pic>
      <p:sp>
        <p:nvSpPr>
          <p:cNvPr id="1048694" name="标题 1"/>
          <p:cNvSpPr>
            <a:spLocks noGrp="1"/>
          </p:cNvSpPr>
          <p:nvPr userDrawn="1">
            <p:ph type="title" hasCustomPrompt="1"/>
            <p:custDataLst>
              <p:tags r:id="rId3"/>
            </p:custDataLst>
          </p:nvPr>
        </p:nvSpPr>
        <p:spPr>
          <a:xfrm>
            <a:off x="6831715" y="750991"/>
            <a:ext cx="4644228" cy="958322"/>
          </a:xfrm>
        </p:spPr>
        <p:txBody>
          <a:bodyPr anchor="b" anchorCtr="0" bIns="0" rtlCol="0" tIns="0" vert="horz" wrap="square">
            <a:normAutofit lnSpcReduction="20000"/>
          </a:bodyPr>
          <a:lstStyle>
            <a:lvl1pPr algn="l" indent="0" marL="0">
              <a:buFont typeface="Arial" panose="02080604020202020204" pitchFamily="34" charset="0"/>
              <a:buNone/>
              <a:defRPr altLang="en-US" b="0" dirty="0" sz="6000" i="0" lang="zh-CN" spc="43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 marL="0"/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副标题 2"/>
          <p:cNvSpPr>
            <a:spLocks noGrp="1"/>
          </p:cNvSpPr>
          <p:nvPr userDrawn="1">
            <p:ph type="body" idx="1" hasCustomPrompt="1"/>
            <p:custDataLst>
              <p:tags r:id="rId4"/>
            </p:custDataLst>
          </p:nvPr>
        </p:nvSpPr>
        <p:spPr>
          <a:xfrm>
            <a:off x="6839871" y="1750437"/>
            <a:ext cx="4628229" cy="539763"/>
          </a:xfrm>
        </p:spPr>
        <p:txBody>
          <a:bodyPr anchor="t" anchorCtr="0" bIns="0" rtlCol="0" tIns="0" vert="horz" wrap="square">
            <a:normAutofit/>
          </a:bodyPr>
          <a:lstStyle>
            <a:lvl1pPr algn="l" indent="0" marL="0">
              <a:buFont typeface="Arial" panose="02080604020202020204" pitchFamily="34" charset="0"/>
              <a:buNone/>
              <a:defRPr altLang="en-US" b="0" dirty="0" sz="2800" i="0" lang="zh-CN" spc="149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 marL="0">
              <a:lnSpc>
                <a:spcPct val="100000"/>
              </a:lnSpc>
            </a:pPr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 userDrawn="1"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6881721" y="2398322"/>
            <a:ext cx="2697956" cy="0"/>
          </a:xfrm>
          <a:prstGeom prst="line"/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6850765" y="2398322"/>
            <a:ext cx="504825" cy="0"/>
          </a:xfrm>
          <a:prstGeom prst="line"/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7" name="图片 5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454118" y="431944"/>
            <a:ext cx="768163" cy="268247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8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200" y="0"/>
            <a:ext cx="121896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001328" y="2436419"/>
            <a:ext cx="8186468" cy="1152000"/>
          </a:xfrm>
        </p:spPr>
        <p:txBody>
          <a:bodyPr anchor="b" wrap="square">
            <a:normAutofit/>
          </a:bodyPr>
          <a:lstStyle>
            <a:lvl1pPr algn="ctr">
              <a:defRPr sz="5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2001328" y="3696419"/>
            <a:ext cx="8186468" cy="936000"/>
          </a:xfrm>
        </p:spPr>
        <p:txBody>
          <a:bodyPr wrap="square">
            <a:normAutofit/>
          </a:bodyPr>
          <a:lstStyle>
            <a:lvl1pPr algn="ctr" indent="0" marL="0"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latin typeface="+mj-ea"/>
                <a:ea typeface="+mj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35" y="1"/>
            <a:ext cx="12191930" cy="6857998"/>
          </a:xfrm>
          <a:prstGeom prst="rect"/>
        </p:spPr>
      </p:pic>
      <p:sp>
        <p:nvSpPr>
          <p:cNvPr id="1048774" name="任意多边形 23"/>
          <p:cNvSpPr/>
          <p:nvPr userDrawn="1">
            <p:custDataLst>
              <p:tags r:id="rId3"/>
            </p:custDataLst>
          </p:nvPr>
        </p:nvSpPr>
        <p:spPr>
          <a:xfrm>
            <a:off x="3063765" y="1718939"/>
            <a:ext cx="6064470" cy="655213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98" h="952">
                <a:moveTo>
                  <a:pt x="1098" y="186"/>
                </a:moveTo>
                <a:lnTo>
                  <a:pt x="1098" y="186"/>
                </a:lnTo>
                <a:lnTo>
                  <a:pt x="28" y="186"/>
                </a:lnTo>
                <a:lnTo>
                  <a:pt x="28" y="923"/>
                </a:lnTo>
                <a:lnTo>
                  <a:pt x="9270" y="923"/>
                </a:lnTo>
                <a:lnTo>
                  <a:pt x="9270" y="186"/>
                </a:lnTo>
                <a:lnTo>
                  <a:pt x="1098" y="186"/>
                </a:lnTo>
                <a:close/>
                <a:moveTo>
                  <a:pt x="0" y="0"/>
                </a:moveTo>
                <a:lnTo>
                  <a:pt x="1098" y="0"/>
                </a:lnTo>
                <a:lnTo>
                  <a:pt x="1098" y="157"/>
                </a:lnTo>
                <a:lnTo>
                  <a:pt x="9270" y="157"/>
                </a:lnTo>
                <a:lnTo>
                  <a:pt x="9270" y="157"/>
                </a:lnTo>
                <a:lnTo>
                  <a:pt x="9298" y="157"/>
                </a:lnTo>
                <a:lnTo>
                  <a:pt x="9298" y="951"/>
                </a:lnTo>
                <a:lnTo>
                  <a:pt x="9298" y="951"/>
                </a:lnTo>
                <a:lnTo>
                  <a:pt x="9298" y="952"/>
                </a:lnTo>
                <a:lnTo>
                  <a:pt x="0" y="952"/>
                </a:lnTo>
                <a:lnTo>
                  <a:pt x="0" y="951"/>
                </a:lnTo>
                <a:lnTo>
                  <a:pt x="0" y="951"/>
                </a:lnTo>
                <a:lnTo>
                  <a:pt x="0" y="186"/>
                </a:lnTo>
                <a:lnTo>
                  <a:pt x="0" y="1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latin typeface="+mj-ea"/>
              <a:ea typeface="+mj-ea"/>
              <a:cs typeface="+mn-lt"/>
            </a:endParaRPr>
          </a:p>
        </p:txBody>
      </p:sp>
      <p:sp>
        <p:nvSpPr>
          <p:cNvPr id="1048776" name="标题 1"/>
          <p:cNvSpPr>
            <a:spLocks noGrp="1"/>
          </p:cNvSpPr>
          <p:nvPr userDrawn="1">
            <p:ph type="ctrTitle" hasCustomPrompt="1"/>
            <p:custDataLst>
              <p:tags r:id="rId4"/>
            </p:custDataLst>
          </p:nvPr>
        </p:nvSpPr>
        <p:spPr>
          <a:xfrm>
            <a:off x="1987550" y="2547824"/>
            <a:ext cx="8216900" cy="1599566"/>
          </a:xfrm>
          <a:noFill/>
        </p:spPr>
        <p:txBody>
          <a:bodyPr anchor="t" anchorCtr="0" bIns="38100" lIns="101600" rIns="76200" rtlCol="0" tIns="38100" vert="horz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baseline="0" b="0" cap="none" dirty="0" sz="8780" i="0" kumimoji="0" lang="zh-CN" noProof="1" normalizeH="0" spc="-200" strike="noStrike" u="none">
                <a:solidFill>
                  <a:schemeClr val="lt1">
                    <a:lumMod val="100000"/>
                  </a:schemeClr>
                </a:solidFill>
                <a:effectLst>
                  <a:outerShdw algn="l" dist="76200" rotWithShape="0">
                    <a:schemeClr val="accent1">
                      <a:alpha val="100000"/>
                    </a:scheme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algn="ctr" fontAlgn="auto" lvl="0" marL="0" marR="0">
              <a:buClrTx/>
              <a:buSzTx/>
              <a:buFontTx/>
            </a:pP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78" name="副标题 2"/>
          <p:cNvSpPr>
            <a:spLocks noGrp="1"/>
          </p:cNvSpPr>
          <p:nvPr userDrawn="1">
            <p:ph type="subTitle" idx="1" hasCustomPrompt="1"/>
            <p:custDataLst>
              <p:tags r:id="rId5"/>
            </p:custDataLst>
          </p:nvPr>
        </p:nvSpPr>
        <p:spPr>
          <a:xfrm>
            <a:off x="3117642" y="1859274"/>
            <a:ext cx="6043295" cy="482175"/>
          </a:xfrm>
          <a:noFill/>
          <a:ln w="19050">
            <a:noFill/>
          </a:ln>
        </p:spPr>
        <p:txBody>
          <a:bodyPr anchor="ctr" anchorCtr="0" bIns="0" lIns="101600" rIns="82550" rtlCol="0" tIns="0" vert="horz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baseline="0" b="0" cap="none" dirty="0" sz="2200" i="0" kumimoji="0" lang="zh-CN" noProof="1" normalizeH="0" spc="100" strike="noStrike" u="none">
                <a:ln>
                  <a:noFill/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algn="ctr" fontAlgn="auto" indent="-342900" lvl="0" marL="114300" marR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</a:pPr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80" name="日期占位符 3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4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5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6" name="公司名占位符 6"/>
          <p:cNvSpPr>
            <a:spLocks noGrp="1"/>
          </p:cNvSpPr>
          <p:nvPr userDrawn="1">
            <p:ph type="body" sz="quarter" idx="13" hasCustomPrompt="1"/>
            <p:custDataLst>
              <p:tags r:id="rId9"/>
            </p:custDataLst>
          </p:nvPr>
        </p:nvSpPr>
        <p:spPr>
          <a:xfrm>
            <a:off x="1987550" y="4283914"/>
            <a:ext cx="8216900" cy="377077"/>
          </a:xfrm>
          <a:noFill/>
        </p:spPr>
        <p:txBody>
          <a:bodyPr rtlCol="0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dirty="0" sz="1600" lang="zh-CN" spc="34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</a:defRPr>
            </a:lvl1pPr>
          </a:lstStyle>
          <a:p>
            <a:pPr algn="ctr" lvl="0" marL="0"/>
            <a:r>
              <a:rPr altLang="en-US" dirty="0" lang="zh-CN"/>
              <a:t>公司名</a:t>
            </a:r>
            <a:endParaRPr altLang="en-US" dirty="0" lang="zh-CN"/>
          </a:p>
        </p:txBody>
      </p:sp>
      <p:sp>
        <p:nvSpPr>
          <p:cNvPr id="1048788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1987550" y="4715551"/>
            <a:ext cx="8216900" cy="467263"/>
          </a:xfrm>
          <a:noFill/>
        </p:spPr>
        <p:txBody>
          <a:bodyPr rtlCol="0" wrap="square">
            <a:normAutofit/>
          </a:bodyPr>
          <a:lstStyle>
            <a:lvl1pPr algn="ctr" indent="0" marL="0">
              <a:buFont typeface="Arial" panose="02080604020202020204" pitchFamily="34" charset="0"/>
              <a:buNone/>
              <a:defRPr altLang="en-US" dirty="0" sz="2000" lang="zh-CN" spc="12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+mj-ea"/>
              </a:defRPr>
            </a:lvl1pPr>
          </a:lstStyle>
          <a:p>
            <a:pPr algn="ctr" lvl="0" marL="0"/>
            <a:r>
              <a:rPr altLang="en-US" dirty="0" lang="zh-CN"/>
              <a:t>署名</a:t>
            </a:r>
            <a:endParaRPr altLang="en-US" dirty="0" lang="zh-CN"/>
          </a:p>
        </p:txBody>
      </p:sp>
      <p:pic>
        <p:nvPicPr>
          <p:cNvPr id="2097173" name="图片 17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1033029" y="820507"/>
            <a:ext cx="877900" cy="542591"/>
          </a:xfrm>
          <a:prstGeom prst="rect"/>
        </p:spPr>
      </p:pic>
      <p:pic>
        <p:nvPicPr>
          <p:cNvPr id="2097175" name="图片 19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5925643" y="834755"/>
            <a:ext cx="341406" cy="542591"/>
          </a:xfrm>
          <a:prstGeom prst="rect"/>
        </p:spPr>
      </p:pic>
      <p:pic>
        <p:nvPicPr>
          <p:cNvPr id="2097177" name="图片 25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>
            <a:off x="11438372" y="719914"/>
            <a:ext cx="195089" cy="743776"/>
          </a:xfrm>
          <a:prstGeom prst="rect"/>
        </p:spPr>
      </p:pic>
      <p:pic>
        <p:nvPicPr>
          <p:cNvPr id="2097179" name="图片 26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9107511" y="6198428"/>
            <a:ext cx="768163" cy="274344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7.xml"/><Relationship Id="rId13" Type="http://schemas.openxmlformats.org/officeDocument/2006/relationships/image" Target="../media/image9.jpeg"/><Relationship Id="rId14" Type="http://schemas.openxmlformats.org/officeDocument/2006/relationships/tags" Target="../tags/tag78.xml"/><Relationship Id="rId15" Type="http://schemas.openxmlformats.org/officeDocument/2006/relationships/tags" Target="../tags/tag79.xml"/><Relationship Id="rId16" Type="http://schemas.openxmlformats.org/officeDocument/2006/relationships/tags" Target="../tags/tag80.xml"/><Relationship Id="rId17" Type="http://schemas.openxmlformats.org/officeDocument/2006/relationships/tags" Target="../tags/tag81.xml"/><Relationship Id="rId18" Type="http://schemas.openxmlformats.org/officeDocument/2006/relationships/tags" Target="../tags/tag82.xml"/><Relationship Id="rId19" Type="http://schemas.openxmlformats.org/officeDocument/2006/relationships/tags" Target="../tags/tag8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626" r:id="rId1"/>
    <p:sldLayoutId id="2147497627" r:id="rId2"/>
    <p:sldLayoutId id="2147497628" r:id="rId3"/>
    <p:sldLayoutId id="2147497629" r:id="rId4"/>
    <p:sldLayoutId id="2147497630" r:id="rId5"/>
    <p:sldLayoutId id="2147497631" r:id="rId6"/>
    <p:sldLayoutId id="2147497632" r:id="rId7"/>
    <p:sldLayoutId id="2147497633" r:id="rId8"/>
    <p:sldLayoutId id="2147497634" r:id="rId9"/>
    <p:sldLayoutId id="2147497635" r:id="rId10"/>
    <p:sldLayoutId id="21474976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1200" y="1"/>
            <a:ext cx="12189600" cy="6857999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663" r:id="rId1"/>
    <p:sldLayoutId id="2147497664" r:id="rId2"/>
    <p:sldLayoutId id="2147497665" r:id="rId3"/>
    <p:sldLayoutId id="2147497666" r:id="rId4"/>
    <p:sldLayoutId id="2147497667" r:id="rId5"/>
    <p:sldLayoutId id="2147497668" r:id="rId6"/>
    <p:sldLayoutId id="2147497669" r:id="rId7"/>
    <p:sldLayoutId id="2147497670" r:id="rId8"/>
    <p:sldLayoutId id="2147497671" r:id="rId9"/>
    <p:sldLayoutId id="2147497672" r:id="rId10"/>
    <p:sldLayoutId id="214749767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tags" Target="../tags/tag226.xml"/><Relationship Id="rId22" Type="http://schemas.openxmlformats.org/officeDocument/2006/relationships/tags" Target="../tags/tag227.xml"/><Relationship Id="rId23" Type="http://schemas.openxmlformats.org/officeDocument/2006/relationships/tags" Target="../tags/tag228.xml"/><Relationship Id="rId24" Type="http://schemas.openxmlformats.org/officeDocument/2006/relationships/tags" Target="../tags/tag229.xml"/><Relationship Id="rId25" Type="http://schemas.openxmlformats.org/officeDocument/2006/relationships/tags" Target="../tags/tag230.xml"/><Relationship Id="rId26" Type="http://schemas.openxmlformats.org/officeDocument/2006/relationships/tags" Target="../tags/tag231.xml"/><Relationship Id="rId27" Type="http://schemas.openxmlformats.org/officeDocument/2006/relationships/tags" Target="../tags/tag232.xml"/><Relationship Id="rId28" Type="http://schemas.openxmlformats.org/officeDocument/2006/relationships/tags" Target="../tags/tag233.xml"/><Relationship Id="rId29" Type="http://schemas.openxmlformats.org/officeDocument/2006/relationships/tags" Target="../tags/tag234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tags" Target="../tags/tag255.xml"/><Relationship Id="rId22" Type="http://schemas.openxmlformats.org/officeDocument/2006/relationships/tags" Target="../tags/tag256.xml"/><Relationship Id="rId23" Type="http://schemas.openxmlformats.org/officeDocument/2006/relationships/tags" Target="../tags/tag257.xml"/><Relationship Id="rId24" Type="http://schemas.openxmlformats.org/officeDocument/2006/relationships/tags" Target="../tags/tag258.xml"/><Relationship Id="rId25" Type="http://schemas.openxmlformats.org/officeDocument/2006/relationships/tags" Target="../tags/tag259.xml"/><Relationship Id="rId26" Type="http://schemas.openxmlformats.org/officeDocument/2006/relationships/tags" Target="../tags/tag260.xml"/><Relationship Id="rId27" Type="http://schemas.openxmlformats.org/officeDocument/2006/relationships/tags" Target="../tags/tag261.xml"/><Relationship Id="rId28" Type="http://schemas.openxmlformats.org/officeDocument/2006/relationships/tags" Target="../tags/tag262.xml"/><Relationship Id="rId29" Type="http://schemas.openxmlformats.org/officeDocument/2006/relationships/tags" Target="../tags/tag263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学校双减管理与监督机制总结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rmAutofit fontScale="95455" lnSpcReduction="10000"/>
          </a:bodyPr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 fontScale="93750"/>
          </a:bodyPr>
          <a:p>
            <a:r>
              <a:rPr altLang="en-US" dirty="0" lang="zh-CN"/>
              <a:t>金山办公软件有限公司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8333" lnSpcReduction="20000"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0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20000"/>
          </a:bodyPr>
          <a:p>
            <a:r>
              <a:rPr altLang="zh-CN" dirty="0" lang="en-US">
                <a:sym typeface="+mn-ea"/>
              </a:rPr>
              <a:t>CONTENTS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6545262" y="2715693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7336540" y="2715693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双减政策背景与目标</a:t>
            </a:r>
            <a:endParaRPr altLang="en-US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6545262" y="3384867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7336540" y="3384867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学校双减管理措施</a:t>
            </a:r>
            <a:endParaRPr altLang="en-US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6545262" y="4054041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7336540" y="4054041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监督机制的建立与完善</a:t>
            </a:r>
            <a:endParaRPr altLang="en-US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6545262" y="4723215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7336540" y="4723215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双减政策实施成效与问题</a:t>
            </a:r>
            <a:endParaRPr altLang="en-US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6545262" y="5392389"/>
            <a:ext cx="658495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7336540" y="5392389"/>
            <a:ext cx="4208896" cy="504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对双减政策的建议与展望</a:t>
            </a:r>
            <a:endParaRPr altLang="en-US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双减政策背景与目标</a:t>
            </a:r>
            <a:endParaRPr altLang="en-US" dirty="0" lang="zh-CN"/>
          </a:p>
        </p:txBody>
      </p:sp>
      <p:sp>
        <p:nvSpPr>
          <p:cNvPr id="10488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章节副标题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0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0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减轻学生课业负担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0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0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培养全面发展的人才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0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1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降低考试压力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1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1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促进教育公平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89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推进教育改革，提高教育质量和效益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减轻家庭经济负担，提高教育公平和质量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促进社会和谐稳定，增强国家竞争力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学校双减管理措施</a:t>
            </a:r>
            <a:endParaRPr altLang="en-US" dirty="0" lang="zh-CN"/>
          </a:p>
        </p:txBody>
      </p:sp>
      <p:sp>
        <p:nvSpPr>
          <p:cNvPr id="104901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章节副标题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作业管理</a:t>
            </a:r>
            <a:endParaRPr altLang="en-US" lang="zh-CN"/>
          </a:p>
        </p:txBody>
      </p:sp>
      <p:sp>
        <p:nvSpPr>
          <p:cNvPr id="10490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提高作业质量和层次，满足不同学生的需求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减少作业数量和时长，减轻学生负担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建立作业公示制度，加强监督和检查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鼓励教师创新作业形式，注重作业的多样性和趣味性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考试管理</a:t>
            </a:r>
            <a:endParaRPr altLang="en-US" lang="zh-CN"/>
          </a:p>
        </p:txBody>
      </p:sp>
      <p:sp>
        <p:nvSpPr>
          <p:cNvPr id="10491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考试次数减少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1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考试难度降低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考试内容更加注重学生综合素质和能力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考试成绩不再作为唯一评价标准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课外活动管理</a:t>
            </a:r>
            <a:endParaRPr altLang="en-US" lang="zh-CN"/>
          </a:p>
        </p:txBody>
      </p:sp>
      <p:sp>
        <p:nvSpPr>
          <p:cNvPr id="10491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内容：学校应加强对课外活动的组织和管理，确保学生在课外活动中得到全面发展。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措施：制定课外活动计划，安排专业教师指导，确保活动安全有序。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监督机制：建立课外活动监督机制，对活动开展情况进行定期评估和反馈。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总结：课外活动是学校双减管理的重要组成部分，需要加强管理和监督，确保学生全面发展。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学校课程管理</a:t>
            </a:r>
            <a:endParaRPr altLang="en-US" lang="zh-CN"/>
          </a:p>
        </p:txBody>
      </p:sp>
      <p:sp>
        <p:nvSpPr>
          <p:cNvPr id="10492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课程设置：学校应合理设置课程，确保学生全面发展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课程质量：学校应提高课程质量，注重培养学生的创新能力和实践能力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课程评价：学校应对课程进行评价，及时调整和优化课程设置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教师培训：学校应加强教师培训，提高教师的教学水平和专业素养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监督机制的建立与完善</a:t>
            </a:r>
            <a:endParaRPr altLang="en-US" dirty="0" lang="zh-CN"/>
          </a:p>
        </p:txBody>
      </p:sp>
      <p:sp>
        <p:nvSpPr>
          <p:cNvPr id="104927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章节副标题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监督机制的重要性</a:t>
            </a:r>
            <a:endParaRPr altLang="en-US" lang="zh-CN"/>
          </a:p>
        </p:txBody>
      </p:sp>
      <p:sp>
        <p:nvSpPr>
          <p:cNvPr id="10493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保障学校双减政策的顺利实施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促进教育公平和质量提升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维护学生和家长的权益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形成有效的制约和监督机制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监督机制的构成要素</a:t>
            </a:r>
            <a:endParaRPr altLang="en-US" lang="zh-CN"/>
          </a:p>
        </p:txBody>
      </p:sp>
      <p:sp>
        <p:nvSpPr>
          <p:cNvPr id="104937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监督主体：明确监督的负责机构或人员，确保监督工作的专业性和权威性。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监督对象：明确监督的范围和对象，包括学校、教师、学生等，确保监督工作的全面覆盖。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监督内容：明确监督的具体内容，如教学质量、学生作业量、考试成绩等，确保监督工作的针对性。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监督方式：采取多种监督方式，如定期检查、随机抽查、投诉处理等，确保监督工作的灵活性和有效性。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监督机制的实施方式</a:t>
            </a:r>
            <a:endParaRPr altLang="en-US" lang="zh-CN"/>
          </a:p>
        </p:txBody>
      </p:sp>
      <p:sp>
        <p:nvSpPr>
          <p:cNvPr id="10494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建立完善的监督制度：明确监督范围、责任和程序，确保监督有据可依。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强化内部监督：发挥学校内部管理机构的监督作用，定期对双减工作进行检查和评估。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加强外部监督：引入家长、社会等外部力量参与监督，建立畅通的举报和反馈渠道。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建立监督结果运用机制：将监督结果作为改进双减工作的重要依据，对存在问题的环节进行及时整改。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监督机制的完善路径</a:t>
            </a:r>
            <a:endParaRPr altLang="en-US" lang="zh-CN"/>
          </a:p>
        </p:txBody>
      </p:sp>
      <p:sp>
        <p:nvSpPr>
          <p:cNvPr id="10494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建立完善的监督制度：明确监督范围、责任和程序，确保监督有据可依。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加强内部监督：强化学校内部管理，完善内部监督机制，防止权力滥用。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引入外部监督：引入第三方机构对学校进行监督评估，提高监督的客观性和公正性。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建立信息公示制度：及时公开学校管理信息，接受社会监督，提高透明度。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双减政策实施成效与问题</a:t>
            </a:r>
            <a:endParaRPr altLang="en-US" dirty="0" lang="zh-CN"/>
          </a:p>
        </p:txBody>
      </p:sp>
      <p:sp>
        <p:nvSpPr>
          <p:cNvPr id="104949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章节副标题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双减政策实施的主要成效</a:t>
            </a:r>
            <a:endParaRPr altLang="en-US" lang="zh-CN"/>
          </a:p>
        </p:txBody>
      </p:sp>
      <p:sp>
        <p:nvSpPr>
          <p:cNvPr id="104953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增强家校共育，形成教育合力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优化教育生态，提升教师素质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促进教育公平，缩小城乡差距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双减政策实施中存在的问题</a:t>
            </a:r>
            <a:endParaRPr altLang="en-US" lang="zh-CN"/>
          </a:p>
        </p:txBody>
      </p:sp>
      <p:sp>
        <p:nvSpPr>
          <p:cNvPr id="10496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学科类培训隐形变异问题依然存在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部分学校存在“校内减负、校外增负”的现象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义务教育阶段学生作业负担仍然较重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非学科类培训机构监管仍有漏洞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问题产生的原因及影响</a:t>
            </a:r>
            <a:endParaRPr altLang="en-US" lang="zh-CN"/>
          </a:p>
        </p:txBody>
      </p:sp>
      <p:sp>
        <p:nvSpPr>
          <p:cNvPr id="10496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学科类培训隐形变异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校外培训监管不力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家长教育焦虑未缓解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学校课后服务不足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对双减政策的建议与展望</a:t>
            </a:r>
            <a:endParaRPr altLang="en-US" dirty="0" lang="zh-CN"/>
          </a:p>
        </p:txBody>
      </p:sp>
      <p:sp>
        <p:nvSpPr>
          <p:cNvPr id="104973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章节副标题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针对双减政策实施的建议</a:t>
            </a:r>
            <a:endParaRPr altLang="en-US" lang="zh-CN"/>
          </a:p>
        </p:txBody>
      </p:sp>
      <p:sp>
        <p:nvSpPr>
          <p:cNvPr id="10497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加强教师培训，提升教学水平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倡导家长参与，共同推进双减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完善监督机制，确保政策落实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强化学校管理，提高教学质量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对双减政策的未来展望</a:t>
            </a:r>
            <a:endParaRPr altLang="en-US" lang="zh-CN"/>
          </a:p>
        </p:txBody>
      </p:sp>
      <p:sp>
        <p:nvSpPr>
          <p:cNvPr id="10498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完善监督机制：建立更加完善的监督体系，确保双减政策的有效实施。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提升教育质量：加强学校教育质量监管，提高教育水平，减轻学生负担。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促进多元化发展：鼓励学生多元化发展，增加课外活动和社会实践，提高学生综合素质。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强化家庭教育：加强家庭教育指导，提高家长的教育意识和能力，共同推进双减工作。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对教育领域的整体思考与建议</a:t>
            </a:r>
            <a:endParaRPr altLang="en-US" lang="zh-CN"/>
          </a:p>
        </p:txBody>
      </p:sp>
      <p:sp>
        <p:nvSpPr>
          <p:cNvPr id="10498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强调个性化教育：关注学生的兴趣和特长，因材施教，避免一刀切的教育模式。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提升教师素质：加强教师培训，提高教师的教学水平和教育理念，使其更好地适应双减政策下的教育需求。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优化课程设置：根据学生的实际情况和未来发展需要，合理设置课程，注重培养学生的创新能力和实践能力。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强化家庭教育：引导家长树立正确的教育观念，关注孩子的身心健康和全面发展，共同推进双减政策的实施。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861"/>
          </a:bodyPr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994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rmAutofit fontScale="95455" lnSpcReduction="10000"/>
          </a:bodyPr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994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金山办公软件有限公司</a:t>
            </a:r>
            <a:endParaRPr altLang="en-US" dirty="0" lang="zh-CN"/>
          </a:p>
        </p:txBody>
      </p:sp>
      <p:sp>
        <p:nvSpPr>
          <p:cNvPr id="104994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/>
              <a:t>汇报人：</a:t>
            </a:r>
            <a:r>
              <a:rPr altLang="zh-CN" dirty="0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CHIP_GROUPID" val="61ad7ff610c80d8195a6be94"/>
  <p:tag name="KSO_WM_CHIP_XID" val="61ad7ff8f43d82924ffd5ae3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UNIT_BLOCK" val="0"/>
  <p:tag name="KSO_WM_UNIT_DEC_AREA_ID" val="2810b0389c1a45f3bbd4f10c829e8c82"/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7351ffd9e00148b1b1d36a1a4b381ebf&quot;,&quot;X&quot;:{&quot;Pos&quot;:1},&quot;Y&quot;:{&quot;Pos&quot;:2}},&quot;whChangeMode&quot;:0}"/>
  <p:tag name="KSO_WM_CHIP_GROUPID" val="6164e6c042060bf59843e11a"/>
  <p:tag name="KSO_WM_CHIP_XID" val="6164e6c042060bf59843e117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7b67a07fc7a04a59b6aca437249ee1cf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5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CHIP_GROUPID" val="61ad7ff610c80d8195a6be94"/>
  <p:tag name="KSO_WM_CHIP_XID" val="61ad7ff8f43d82924ffd5adf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BLOCK" val="0"/>
  <p:tag name="KSO_WM_UNIT_DEC_AREA_ID" val="1e62ce8c8ef84f189ed7648ee9131ab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  <p:tag name="KSO_WM_CHIP_GROUPID" val="619326cc18adb49c6c1f3ec4"/>
  <p:tag name="KSO_WM_CHIP_XID" val="6193567418adb49c6c1f40cc"/>
  <p:tag name="KSO_WM_CHIP_FILLAREA_FILL_RULE" val="{&quot;fill_align&quot;:&quot;lm&quot;,&quot;fill_mode&quot;:&quot;fix&quot;,&quot;sacle_strategy&quot;:&quot;stretch&quot;}"/>
  <p:tag name="KSO_WM_UNIT_DEC_SUPPORTCHANGEPIC" val="0"/>
  <p:tag name="KSO_WM_UNIT_DEC_CHANGEPICRESERVED" val="0"/>
  <p:tag name="KSO_WM_ASSEMBLE_CHIP_INDEX" val="fd2ce1443bab48e3a78faa4a5e042cf5"/>
  <p:tag name="KSO_WM_UNIT_LINE_FORE_SCHEMECOLOR_INDEX_BRIGHTNESS" val="0"/>
  <p:tag name="KSO_WM_UNIT_LINE_FORE_SCHEMECOLOR_INDEX" val="5"/>
  <p:tag name="KSO_WM_UNIT_LINE_FILL_TYPE" val="2"/>
</p:tagLst>
</file>

<file path=ppt/tags/tag26.xml><?xml version="1.0" encoding="utf-8"?>
<p:tagLst xmlns:p="http://schemas.openxmlformats.org/presentationml/2006/main">
  <p:tag name="KSO_WM_UNIT_BLOCK" val="0"/>
  <p:tag name="KSO_WM_UNIT_DEC_AREA_ID" val="695b881eebb54dfab66a63fe3dccf60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1.0"/>
  <p:tag name="KSO_WM_BEAUTIFY_FLAG" val="#wm#"/>
  <p:tag name="KSO_WM_CHIP_GROUPID" val="619326cc18adb49c6c1f3ec4"/>
  <p:tag name="KSO_WM_CHIP_XID" val="6193567418adb49c6c1f40cc"/>
  <p:tag name="KSO_WM_CHIP_FILLAREA_FILL_RULE" val="{&quot;fill_align&quot;:&quot;lm&quot;,&quot;fill_mode&quot;:&quot;fix&quot;,&quot;sacle_strategy&quot;:&quot;stretch&quot;}"/>
  <p:tag name="KSO_WM_UNIT_DEC_SUPPORTCHANGEPIC" val="0"/>
  <p:tag name="KSO_WM_UNIT_DEC_CHANGEPICRESERVED" val="0"/>
  <p:tag name="KSO_WM_ASSEMBLE_CHIP_INDEX" val="fd2ce1443bab48e3a78faa4a5e042cf5"/>
  <p:tag name="KSO_WM_UNIT_LINE_FORE_SCHEMECOLOR_INDEX_BRIGHTNESS" val="-0.25"/>
  <p:tag name="KSO_WM_UNIT_LINE_FORE_SCHEMECOLOR_INDEX" val="5"/>
  <p:tag name="KSO_WM_UNIT_LINE_FILL_TYPE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TYPE" val="i"/>
  <p:tag name="KSO_WM_UNIT_INDEX" val="1"/>
  <p:tag name="KSO_WM_UNIT_ID" val="_4*i*1"/>
  <p:tag name="KSO_WM_BEAUTIFY_FLAG" val="#wm#"/>
  <p:tag name="KSO_WM_TAG_VERSION" val="1.0"/>
  <p:tag name="KSO_WM_CHIP_GROUPID" val="61ad7ff610c80d8195a6be94"/>
  <p:tag name="KSO_WM_CHIP_XID" val="61ad7ff8f43d82924ffd5ae1"/>
  <p:tag name="KSO_WM_UNIT_DEC_AREA_ID" val="e6533651e4ec4d10841538da08f0dbae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0343a4998aa4e9896b3d72ec5e4827a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单击此处编辑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CHIP_GROUPID" val="61ad7ff610c80d8195a6be94"/>
  <p:tag name="KSO_WM_CHIP_XID" val="61ad7ff8f43d82924ffd5ae3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BLOCK" val="0"/>
  <p:tag name="KSO_WM_UNIT_DEC_AREA_ID" val="2810b0389c1a45f3bbd4f10c829e8c82"/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7351ffd9e00148b1b1d36a1a4b381ebf&quot;,&quot;X&quot;:{&quot;Pos&quot;:1},&quot;Y&quot;:{&quot;Pos&quot;:2}},&quot;whChangeMode&quot;:0}"/>
  <p:tag name="KSO_WM_CHIP_GROUPID" val="6164e6c042060bf59843e11a"/>
  <p:tag name="KSO_WM_CHIP_XID" val="6164e6c042060bf59843e117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7b67a07fc7a04a59b6aca437249ee1cf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5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1"/>
  <p:tag name="KSO_WM_UNIT_SUBTYPE" val="g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7.xml><?xml version="1.0" encoding="utf-8"?>
<p:tagLst xmlns:p="http://schemas.openxmlformats.org/presentationml/2006/main">
  <p:tag name="KSO_WM_UNIT_TYPE" val="i"/>
  <p:tag name="KSO_WM_UNIT_INDEX" val="1"/>
  <p:tag name="KSO_WM_UNIT_ID" val="_0*i*1"/>
  <p:tag name="KSO_WM_BEAUTIFY_FLAG" val="#wm#"/>
  <p:tag name="KSO_WM_TAG_VERSION" val="1.0"/>
  <p:tag name="KSO_WM_CHIP_GROUPID" val="61ad7ff610c80d8195a6be94"/>
  <p:tag name="KSO_WM_CHIP_XID" val="61ad7ff8f43d82924ffd5ae2"/>
  <p:tag name="KSO_WM_UNIT_DEC_AREA_ID" val="53504985f96f4de5ba17de377ea8375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55175583e5240e29f2383aee2e138f4"/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590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159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590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590_1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PRESET_TEXT" val="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590_1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PRESET_TEXT" val="单击此处添加副标题"/>
</p:tagLst>
</file>

<file path=ppt/tags/tag86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590_1*f*5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SUBTYPE" val="g"/>
  <p:tag name="KSO_WM_UNIT_PRESET_TEXT" val="金山办公软件有限公司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590_1*f*4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15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5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5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5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590_5*l_h_i*1_1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590_5*l_h_a*1_1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590_5*l_h_i*1_2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590_5*l_h_a*1_2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590_5*l_h_i*1_3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590_5*l_h_a*1_3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590_5*l_h_i*1_4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590_5*l_h_a*1_4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590_5*l_h_i*1_5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590_5*l_h_a*1_5_1"/>
  <p:tag name="KSO_WM_TEMPLATE_CATEGORY" val="custom"/>
  <p:tag name="KSO_WM_TEMPLATE_INDEX" val="202315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62.24535433070866,&quot;width&quot;:393.714488188976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SLIDE_ID" val="custom2023159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5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04.xml><?xml version="1.0" encoding="utf-8"?>
<p:tagLst xmlns:p="http://schemas.openxmlformats.org/presentationml/2006/main">
  <p:tag name="KSO_WM_SLIDE_ID" val="custom202315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590"/>
  <p:tag name="KSO_WM_SLIDE_TYPE" val="sectionTitle"/>
  <p:tag name="KSO_WM_SLIDE_SUBTYPE" val="pureTxt"/>
  <p:tag name="KSO_WM_SLIDE_LAYOUT" val="a_b"/>
  <p:tag name="KSO_WM_SLIDE_LAYOUT_CNT" val="1_1"/>
</p:tagLst>
</file>

<file path=ppt/tags/tag10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SLIDE_ID" val="custom202315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590"/>
  <p:tag name="KSO_WM_SLIDE_TYPE" val="sectionTitle"/>
  <p:tag name="KSO_WM_SLIDE_SUBTYPE" val="pureTxt"/>
  <p:tag name="KSO_WM_SLIDE_LAYOUT" val="a_b"/>
  <p:tag name="KSO_WM_SLIDE_LAYOUT_CNT" val="1_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8.xml><?xml version="1.0" encoding="utf-8"?>
<p:tagLst xmlns:p="http://schemas.openxmlformats.org/presentationml/2006/main">
  <p:tag name="KSO_WM_SLIDE_ID" val="custom202315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590"/>
  <p:tag name="KSO_WM_SLIDE_TYPE" val="sectionTitle"/>
  <p:tag name="KSO_WM_SLIDE_SUBTYPE" val="pureTxt"/>
  <p:tag name="KSO_WM_SLIDE_LAYOUT" val="a_b"/>
  <p:tag name="KSO_WM_SLIDE_LAYOUT_CNT" val="1_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5.xml><?xml version="1.0" encoding="utf-8"?>
<p:tagLst xmlns:p="http://schemas.openxmlformats.org/presentationml/2006/main">
  <p:tag name="KSO_WM_SLIDE_ID" val="custom202315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590"/>
  <p:tag name="KSO_WM_SLIDE_TYPE" val="sectionTitle"/>
  <p:tag name="KSO_WM_SLIDE_SUBTYPE" val="pureTxt"/>
  <p:tag name="KSO_WM_SLIDE_LAYOUT" val="a_b"/>
  <p:tag name="KSO_WM_SLIDE_LAYOUT_CNT" val="1_1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7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0.xml><?xml version="1.0" encoding="utf-8"?>
<p:tagLst xmlns:p="http://schemas.openxmlformats.org/presentationml/2006/main">
  <p:tag name="KSO_WM_SLIDE_ID" val="custom202315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590"/>
  <p:tag name="KSO_WM_SLIDE_TYPE" val="sectionTitle"/>
  <p:tag name="KSO_WM_SLIDE_SUBTYPE" val="pureTxt"/>
  <p:tag name="KSO_WM_SLIDE_LAYOUT" val="a_b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9*a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9*b*1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9*f*5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NOCLEAR" val="0"/>
  <p:tag name="KSO_WM_UNIT_VALUE" val="8"/>
  <p:tag name="KSO_WM_UNIT_TYPE" val="f"/>
  <p:tag name="KSO_WM_UNIT_INDEX" val="5"/>
  <p:tag name="KSO_WM_UNIT_SUBTYPE" val="g"/>
  <p:tag name="KSO_WM_UNIT_PRESET_TEXT" val="金山办公软件有限公司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90_9*f*4"/>
  <p:tag name="KSO_WM_TEMPLATE_CATEGORY" val="custom"/>
  <p:tag name="KSO_WM_TEMPLATE_INDEX" val="202315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11.xml><?xml version="1.0" encoding="utf-8"?>
<p:tagLst xmlns:p="http://schemas.openxmlformats.org/presentationml/2006/main">
  <p:tag name="KSO_WM_SLIDE_ID" val="custom202315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5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7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B5FE4"/>
      </a:accent1>
      <a:accent2>
        <a:srgbClr val="AA51CA"/>
      </a:accent2>
      <a:accent3>
        <a:srgbClr val="CD47AC"/>
      </a:accent3>
      <a:accent4>
        <a:srgbClr val="E0488E"/>
      </a:accent4>
      <a:accent5>
        <a:srgbClr val="E65573"/>
      </a:accent5>
      <a:accent6>
        <a:srgbClr val="E3675E"/>
      </a:accent6>
      <a:hlink>
        <a:srgbClr val="304FFE"/>
      </a:hlink>
      <a:folHlink>
        <a:srgbClr val="492067"/>
      </a:folHlink>
    </a:clrScheme>
    <a:fontScheme name="自定义 132">
      <a:majorFont>
        <a:latin typeface="汉仪文黑-85W"/>
        <a:ea typeface="汉仪文黑-85W"/>
        <a:cs typeface=""/>
      </a:majorFont>
      <a:minorFont>
        <a:latin typeface="汉仪正圆 55简"/>
        <a:ea typeface="汉仪正圆 5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2024-01-05T12:34:53Z</dcterms:created>
  <dcterms:modified xsi:type="dcterms:W3CDTF">2024-01-05T12:34:53Z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1a18ebec6a2649a4958af6ea6165bd4b_21</vt:lpwstr>
  </property>
</Properties>
</file>