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7734" r:id="rId1"/>
    <p:sldMasterId id="2147497771" r:id="rId2"/>
  </p:sldMasterIdLst>
  <p:notesMasterIdLst>
    <p:notesMasterId r:id="rId3"/>
  </p:notesMasterIdLst>
  <p:sldIdLst>
    <p:sldId id="6426" r:id="rId4"/>
    <p:sldId id="6431" r:id="rId5"/>
    <p:sldId id="6436" r:id="rId6"/>
    <p:sldId id="6440" r:id="rId7"/>
    <p:sldId id="6443" r:id="rId8"/>
    <p:sldId id="6447" r:id="rId9"/>
    <p:sldId id="6451" r:id="rId10"/>
    <p:sldId id="6454" r:id="rId11"/>
    <p:sldId id="6457" r:id="rId12"/>
    <p:sldId id="6460" r:id="rId13"/>
    <p:sldId id="6464" r:id="rId14"/>
    <p:sldId id="6468" r:id="rId15"/>
    <p:sldId id="6471" r:id="rId16"/>
    <p:sldId id="6474" r:id="rId17"/>
    <p:sldId id="6478" r:id="rId18"/>
    <p:sldId id="6482" r:id="rId19"/>
    <p:sldId id="6485" r:id="rId20"/>
    <p:sldId id="6488" r:id="rId21"/>
    <p:sldId id="6492" r:id="rId22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tableStyles" Target="tableStyles.xml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6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11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15.xml"/><Relationship Id="rId2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slide" Target="../slides/slide19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6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6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9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1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3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image" Target="../media/image1.png"/><Relationship Id="rId6" Type="http://schemas.openxmlformats.org/officeDocument/2006/relationships/tags" Target="../tags/tag5.xml"/><Relationship Id="rId7" Type="http://schemas.openxmlformats.org/officeDocument/2006/relationships/image" Target="../media/image2.jpeg"/><Relationship Id="rId8" Type="http://schemas.openxmlformats.org/officeDocument/2006/relationships/tags" Target="../tags/tag6.xml"/><Relationship Id="rId9" Type="http://schemas.openxmlformats.org/officeDocument/2006/relationships/tags" Target="../tags/tag7.xml"/><Relationship Id="rId10" Type="http://schemas.openxmlformats.org/officeDocument/2006/relationships/tags" Target="../tags/tag8.xml"/><Relationship Id="rId11" Type="http://schemas.openxmlformats.org/officeDocument/2006/relationships/tags" Target="../tags/tag9.xml"/><Relationship Id="rId12" Type="http://schemas.openxmlformats.org/officeDocument/2006/relationships/tags" Target="../tags/tag10.xml"/><Relationship Id="rId13" Type="http://schemas.openxmlformats.org/officeDocument/2006/relationships/tags" Target="../tags/tag11.xml"/><Relationship Id="rId14" Type="http://schemas.openxmlformats.org/officeDocument/2006/relationships/tags" Target="../tags/tag12.xml"/><Relationship Id="rId15" Type="http://schemas.openxmlformats.org/officeDocument/2006/relationships/tags" Target="../tags/tag13.xml"/><Relationship Id="rId16" Type="http://schemas.openxmlformats.org/officeDocument/2006/relationships/tags" Target="../tags/tag14.xml"/><Relationship Id="rId17" Type="http://schemas.openxmlformats.org/officeDocument/2006/relationships/tags" Target="../tags/tag15.xml"/><Relationship Id="rId18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6.xml"/><Relationship Id="rId2" Type="http://schemas.openxmlformats.org/officeDocument/2006/relationships/tags" Target="../tags/tag17.xml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2.xml"/><Relationship Id="rId2" Type="http://schemas.openxmlformats.org/officeDocument/2006/relationships/tags" Target="../tags/tag23.xml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tags" Target="../tags/tag29.xml"/><Relationship Id="rId9" Type="http://schemas.openxmlformats.org/officeDocument/2006/relationships/tags" Target="../tags/tag30.xml"/><Relationship Id="rId10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tags" Target="../tags/tag35.xml"/><Relationship Id="rId6" Type="http://schemas.openxmlformats.org/officeDocument/2006/relationships/tags" Target="../tags/tag36.xml"/><Relationship Id="rId7" Type="http://schemas.openxmlformats.org/officeDocument/2006/relationships/tags" Target="../tags/tag37.xml"/><Relationship Id="rId8" Type="http://schemas.openxmlformats.org/officeDocument/2006/relationships/tags" Target="../tags/tag38.xml"/><Relationship Id="rId9" Type="http://schemas.openxmlformats.org/officeDocument/2006/relationships/image" Target="../media/image2.jpeg"/><Relationship Id="rId10" Type="http://schemas.openxmlformats.org/officeDocument/2006/relationships/tags" Target="../tags/tag39.xml"/><Relationship Id="rId11" Type="http://schemas.openxmlformats.org/officeDocument/2006/relationships/tags" Target="../tags/tag40.xml"/><Relationship Id="rId12" Type="http://schemas.openxmlformats.org/officeDocument/2006/relationships/tags" Target="../tags/tag41.xml"/><Relationship Id="rId13" Type="http://schemas.openxmlformats.org/officeDocument/2006/relationships/tags" Target="../tags/tag42.xml"/><Relationship Id="rId14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3.xml"/><Relationship Id="rId2" Type="http://schemas.openxmlformats.org/officeDocument/2006/relationships/tags" Target="../tags/tag44.xml"/><Relationship Id="rId3" Type="http://schemas.openxmlformats.org/officeDocument/2006/relationships/tags" Target="../tags/tag45.xml"/><Relationship Id="rId4" Type="http://schemas.openxmlformats.org/officeDocument/2006/relationships/tags" Target="../tags/tag46.xml"/><Relationship Id="rId5" Type="http://schemas.openxmlformats.org/officeDocument/2006/relationships/tags" Target="../tags/tag47.xml"/><Relationship Id="rId6" Type="http://schemas.openxmlformats.org/officeDocument/2006/relationships/tags" Target="../tags/tag48.xml"/><Relationship Id="rId7" Type="http://schemas.openxmlformats.org/officeDocument/2006/relationships/tags" Target="../tags/tag49.xml"/><Relationship Id="rId8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tags" Target="../tags/tag54.xml"/><Relationship Id="rId6" Type="http://schemas.openxmlformats.org/officeDocument/2006/relationships/tags" Target="../tags/tag55.xml"/><Relationship Id="rId7" Type="http://schemas.openxmlformats.org/officeDocument/2006/relationships/tags" Target="../tags/tag56.xml"/><Relationship Id="rId8" Type="http://schemas.openxmlformats.org/officeDocument/2006/relationships/tags" Target="../tags/tag57.xml"/><Relationship Id="rId9" Type="http://schemas.openxmlformats.org/officeDocument/2006/relationships/tags" Target="../tags/tag58.xml"/><Relationship Id="rId10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tags" Target="../tags/tag60.xml"/><Relationship Id="rId3" Type="http://schemas.openxmlformats.org/officeDocument/2006/relationships/tags" Target="../tags/tag61.xml"/><Relationship Id="rId4" Type="http://schemas.openxmlformats.org/officeDocument/2006/relationships/tags" Target="../tags/tag62.xml"/><Relationship Id="rId5" Type="http://schemas.openxmlformats.org/officeDocument/2006/relationships/tags" Target="../tags/tag63.xml"/><Relationship Id="rId6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tags" Target="../tags/tag65.xml"/><Relationship Id="rId3" Type="http://schemas.openxmlformats.org/officeDocument/2006/relationships/tags" Target="../tags/tag66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7.xml"/><Relationship Id="rId2" Type="http://schemas.openxmlformats.org/officeDocument/2006/relationships/tags" Target="../tags/tag68.xml"/><Relationship Id="rId3" Type="http://schemas.openxmlformats.org/officeDocument/2006/relationships/tags" Target="../tags/tag69.xml"/><Relationship Id="rId4" Type="http://schemas.openxmlformats.org/officeDocument/2006/relationships/tags" Target="../tags/tag70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71.xml"/><Relationship Id="rId2" Type="http://schemas.openxmlformats.org/officeDocument/2006/relationships/tags" Target="../tags/tag72.xml"/><Relationship Id="rId3" Type="http://schemas.openxmlformats.org/officeDocument/2006/relationships/tags" Target="../tags/tag73.xml"/><Relationship Id="rId4" Type="http://schemas.openxmlformats.org/officeDocument/2006/relationships/tags" Target="../tags/tag74.xml"/><Relationship Id="rId5" Type="http://schemas.openxmlformats.org/officeDocument/2006/relationships/tags" Target="../tags/tag75.xml"/><Relationship Id="rId6" Type="http://schemas.openxmlformats.org/officeDocument/2006/relationships/tags" Target="../tags/tag76.xml"/><Relationship Id="rId7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7.xml"/><Relationship Id="rId2" Type="http://schemas.openxmlformats.org/officeDocument/2006/relationships/tags" Target="../tags/tag78.xml"/><Relationship Id="rId3" Type="http://schemas.openxmlformats.org/officeDocument/2006/relationships/tags" Target="../tags/tag79.xml"/><Relationship Id="rId4" Type="http://schemas.openxmlformats.org/officeDocument/2006/relationships/tags" Target="../tags/tag80.xml"/><Relationship Id="rId5" Type="http://schemas.openxmlformats.org/officeDocument/2006/relationships/image" Target="../media/image1.png"/><Relationship Id="rId6" Type="http://schemas.openxmlformats.org/officeDocument/2006/relationships/tags" Target="../tags/tag81.xml"/><Relationship Id="rId7" Type="http://schemas.openxmlformats.org/officeDocument/2006/relationships/image" Target="../media/image2.jpeg"/><Relationship Id="rId8" Type="http://schemas.openxmlformats.org/officeDocument/2006/relationships/tags" Target="../tags/tag82.xml"/><Relationship Id="rId9" Type="http://schemas.openxmlformats.org/officeDocument/2006/relationships/tags" Target="../tags/tag83.xml"/><Relationship Id="rId10" Type="http://schemas.openxmlformats.org/officeDocument/2006/relationships/tags" Target="../tags/tag84.xml"/><Relationship Id="rId11" Type="http://schemas.openxmlformats.org/officeDocument/2006/relationships/tags" Target="../tags/tag85.xml"/><Relationship Id="rId12" Type="http://schemas.openxmlformats.org/officeDocument/2006/relationships/tags" Target="../tags/tag86.xml"/><Relationship Id="rId13" Type="http://schemas.openxmlformats.org/officeDocument/2006/relationships/tags" Target="../tags/tag87.xml"/><Relationship Id="rId14" Type="http://schemas.openxmlformats.org/officeDocument/2006/relationships/tags" Target="../tags/tag88.xml"/><Relationship Id="rId15" Type="http://schemas.openxmlformats.org/officeDocument/2006/relationships/tags" Target="../tags/tag89.xml"/><Relationship Id="rId16" Type="http://schemas.openxmlformats.org/officeDocument/2006/relationships/tags" Target="../tags/tag90.xml"/><Relationship Id="rId17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31" name="直接连接符 17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461890" y="4495"/>
            <a:ext cx="0" cy="6853555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21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492369" y="6295487"/>
            <a:ext cx="11183816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5" name="直接连接符 22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505167" y="574430"/>
            <a:ext cx="11686833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3" name="VCG41172951964"/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xmlns:r="http://schemas.openxmlformats.org/officeDocument/2006/relationships" r:embed="rId5">
            <a:alphaModFix amt="14000"/>
          </a:blip>
          <a:srcRect b="5546"/>
          <a:stretch>
            <a:fillRect/>
          </a:stretch>
        </p:blipFill>
        <p:spPr>
          <a:xfrm>
            <a:off x="9565991" y="3138078"/>
            <a:ext cx="2627604" cy="3719922"/>
          </a:xfrm>
          <a:prstGeom prst="rect"/>
        </p:spPr>
      </p:pic>
      <p:sp>
        <p:nvSpPr>
          <p:cNvPr id="1048666" name="VCG211375358076"/>
          <p:cNvSpPr/>
          <p:nvPr>
            <p:custDataLst>
              <p:tags r:id="rId6"/>
            </p:custDataLst>
          </p:nvPr>
        </p:nvSpPr>
        <p:spPr>
          <a:xfrm>
            <a:off x="1710690" y="994410"/>
            <a:ext cx="2967990" cy="4873625"/>
          </a:xfrm>
          <a:prstGeom prst="roundRect">
            <a:avLst>
              <a:gd name="adj" fmla="val 50000"/>
            </a:avLst>
          </a:prstGeom>
          <a:blipFill>
            <a:blip xmlns:r="http://schemas.openxmlformats.org/officeDocument/2006/relationships" r:embed="rId7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668" name="矩形: 圆角 8"/>
          <p:cNvSpPr/>
          <p:nvPr>
            <p:custDataLst>
              <p:tags r:id="rId8"/>
            </p:custDataLst>
          </p:nvPr>
        </p:nvSpPr>
        <p:spPr>
          <a:xfrm>
            <a:off x="1553845" y="874395"/>
            <a:ext cx="3237865" cy="5131435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670" name="椭圆 9"/>
          <p:cNvSpPr/>
          <p:nvPr>
            <p:custDataLst>
              <p:tags r:id="rId9"/>
            </p:custDataLst>
          </p:nvPr>
        </p:nvSpPr>
        <p:spPr>
          <a:xfrm>
            <a:off x="4504055" y="1584960"/>
            <a:ext cx="154940" cy="154940"/>
          </a:xfrm>
          <a:prstGeom prst="ellipse"/>
          <a:solidFill>
            <a:schemeClr val="accent1"/>
          </a:solidFill>
          <a:ln w="2857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672" name="椭圆 25"/>
          <p:cNvSpPr/>
          <p:nvPr>
            <p:custDataLst>
              <p:tags r:id="rId10"/>
            </p:custDataLst>
          </p:nvPr>
        </p:nvSpPr>
        <p:spPr>
          <a:xfrm>
            <a:off x="1486535" y="4551045"/>
            <a:ext cx="154940" cy="154940"/>
          </a:xfrm>
          <a:prstGeom prst="ellipse"/>
          <a:solidFill>
            <a:schemeClr val="accent1"/>
          </a:solidFill>
          <a:ln w="2857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cxnSp>
        <p:nvCxnSpPr>
          <p:cNvPr id="3145737" name="直接连接符 16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11690254" y="574430"/>
            <a:ext cx="0" cy="628357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4" name="署名"/>
          <p:cNvSpPr txBox="1">
            <a:spLocks noGrp="1"/>
          </p:cNvSpPr>
          <p:nvPr>
            <p:ph type="body" idx="3"/>
            <p:custDataLst>
              <p:tags r:id="rId12"/>
            </p:custDataLst>
          </p:nvPr>
        </p:nvSpPr>
        <p:spPr>
          <a:xfrm>
            <a:off x="5806440" y="4565015"/>
            <a:ext cx="5532120" cy="1279525"/>
          </a:xfrm>
          <a:prstGeom prst="rect"/>
          <a:noFill/>
        </p:spPr>
        <p:txBody>
          <a:bodyPr anchor="t" anchorCtr="0" bIns="0" lIns="0" rIns="0" rtlCol="0" tIns="0" vert="horz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15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algn="l" lvl="0">
              <a:lnSpc>
                <a:spcPct val="150000"/>
              </a:lnSpc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676" name="副标题"/>
          <p:cNvSpPr txBox="1">
            <a:spLocks noGrp="1"/>
          </p:cNvSpPr>
          <p:nvPr>
            <p:ph type="body" idx="2" hasCustomPrompt="1"/>
            <p:custDataLst>
              <p:tags r:id="rId13"/>
            </p:custDataLst>
          </p:nvPr>
        </p:nvSpPr>
        <p:spPr>
          <a:xfrm>
            <a:off x="5806344" y="3570812"/>
            <a:ext cx="5518150" cy="54356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4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78" name="标题"/>
          <p:cNvSpPr txBox="1">
            <a:spLocks noGrp="1"/>
          </p:cNvSpPr>
          <p:nvPr>
            <p:ph type="title" idx="1" hasCustomPrompt="1"/>
            <p:custDataLst>
              <p:tags r:id="rId14"/>
            </p:custDataLst>
          </p:nvPr>
        </p:nvSpPr>
        <p:spPr>
          <a:xfrm>
            <a:off x="5806344" y="1303227"/>
            <a:ext cx="5532120" cy="2204085"/>
          </a:xfrm>
          <a:prstGeom prst="rect"/>
          <a:noFill/>
        </p:spPr>
        <p:txBody>
          <a:bodyPr anchor="b" anchorCtr="0" bIns="0" lIns="0" rIns="0" rtlCol="0" tIns="0" vert="horz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1" cap="none" dirty="0" sz="5400" i="0" kern="1200" kumimoji="0" lang="zh-CN" noProof="1" normalizeH="0" spc="300" strike="noStrike" u="none"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/>
                    </a:gs>
                  </a:gsLst>
                  <a:lin ang="810000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正文"/>
          <p:cNvSpPr txBox="1">
            <a:spLocks noGrp="1"/>
          </p:cNvSpPr>
          <p:nvPr>
            <p:ph idx="3"/>
            <p:custDataLst>
              <p:tags r:id="rId1"/>
            </p:custDataLst>
          </p:nvPr>
        </p:nvSpPr>
        <p:spPr>
          <a:xfrm>
            <a:off x="608330" y="1289050"/>
            <a:ext cx="10968990" cy="496062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 dirty="0"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</a:defRPr>
            </a:lvl2pPr>
            <a:lvl3pPr>
              <a:defRPr>
                <a:latin typeface="+mn-ea"/>
                <a:ea typeface="+mn-ea"/>
              </a:defRPr>
            </a:lvl3pPr>
            <a:lvl4pPr>
              <a:defRPr>
                <a:latin typeface="+mn-ea"/>
                <a:ea typeface="+mn-ea"/>
              </a:defRPr>
            </a:lvl4pPr>
            <a:lvl5pPr>
              <a:defRPr>
                <a:latin typeface="+mn-ea"/>
                <a:ea typeface="+mn-ea"/>
              </a:defRPr>
            </a:lvl5pPr>
          </a:lstStyle>
          <a:p>
            <a:pPr lvl="0"/>
            <a:r>
              <a:rPr altLang="en-US" dirty="0" lang="zh-CN">
                <a:sym typeface="+mn-ea"/>
              </a:rPr>
              <a:t>单击此处编辑母版文本样式</a:t>
            </a:r>
            <a:endParaRPr altLang="en-US" dirty="0" lang="zh-CN">
              <a:sym typeface="+mn-ea"/>
            </a:endParaRPr>
          </a:p>
          <a:p>
            <a:pPr lvl="1"/>
            <a:r>
              <a:rPr altLang="en-US" dirty="0" lang="zh-CN">
                <a:sym typeface="+mn-ea"/>
              </a:rPr>
              <a:t>第二级</a:t>
            </a:r>
            <a:endParaRPr altLang="en-US" dirty="0" lang="zh-CN">
              <a:sym typeface="+mn-ea"/>
            </a:endParaRPr>
          </a:p>
          <a:p>
            <a:pPr lvl="2"/>
            <a:r>
              <a:rPr altLang="en-US" dirty="0" lang="zh-CN">
                <a:sym typeface="+mn-ea"/>
              </a:rPr>
              <a:t>第三级</a:t>
            </a:r>
            <a:endParaRPr altLang="en-US" dirty="0" lang="zh-CN">
              <a:sym typeface="+mn-ea"/>
            </a:endParaRPr>
          </a:p>
          <a:p>
            <a:pPr lvl="3"/>
            <a:r>
              <a:rPr altLang="en-US" dirty="0" lang="zh-CN">
                <a:sym typeface="+mn-ea"/>
              </a:rPr>
              <a:t>第四级</a:t>
            </a:r>
            <a:endParaRPr altLang="en-US" dirty="0" lang="zh-CN">
              <a:sym typeface="+mn-ea"/>
            </a:endParaRPr>
          </a:p>
          <a:p>
            <a:pPr lvl="4"/>
            <a:r>
              <a:rPr altLang="en-US" lang="zh-CN">
                <a:sym typeface="+mn-ea"/>
              </a:rPr>
              <a:t>第五级</a:t>
            </a:r>
            <a:endParaRPr altLang="en-US" dirty="0" lang="zh-CN">
              <a:sym typeface="+mn-ea"/>
            </a:endParaRPr>
          </a:p>
        </p:txBody>
      </p:sp>
      <p:sp>
        <p:nvSpPr>
          <p:cNvPr id="1048688" name="标题"/>
          <p:cNvSpPr txBox="1">
            <a:spLocks noGrp="1"/>
          </p:cNvSpPr>
          <p:nvPr>
            <p:ph type="title" idx="2"/>
            <p:custDataLst>
              <p:tags r:id="rId2"/>
            </p:custDataLst>
          </p:nvPr>
        </p:nvSpPr>
        <p:spPr>
          <a:xfrm>
            <a:off x="608400" y="330905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9" name="直接连接符 6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41" name="直接连接符 8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11690254" y="574430"/>
            <a:ext cx="0" cy="628357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6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492369" y="6231987"/>
            <a:ext cx="11183816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16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2926080" y="604911"/>
            <a:ext cx="0" cy="5627077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6" name="标题"/>
          <p:cNvSpPr txBox="1">
            <a:spLocks noGrp="1"/>
          </p:cNvSpPr>
          <p:nvPr>
            <p:ph type="title" idx="3" hasCustomPrompt="1"/>
            <p:custDataLst>
              <p:tags r:id="rId4"/>
            </p:custDataLst>
          </p:nvPr>
        </p:nvSpPr>
        <p:spPr>
          <a:xfrm>
            <a:off x="551815" y="1823085"/>
            <a:ext cx="2317115" cy="2828925"/>
          </a:xfrm>
          <a:prstGeom prst="rect"/>
          <a:noFill/>
        </p:spPr>
        <p:txBody>
          <a:bodyPr anchor="ctr" anchorCtr="0" bIns="0" lIns="0" rIns="0" rtlCol="0" tIns="0" vert="eaVert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0" cap="none" dirty="0" sz="9600" i="0" kern="1200" kumimoji="0" lang="zh-CN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alpha val="71000"/>
                      </a:schemeClr>
                    </a:gs>
                  </a:gsLst>
                  <a:lin ang="810000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algn="ctr" lvl="0">
              <a:lnSpc>
                <a:spcPct val="120000"/>
              </a:lnSpc>
            </a:pPr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cxnSp>
        <p:nvCxnSpPr>
          <p:cNvPr id="3145747" name="直接连接符 17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461890" y="4495"/>
            <a:ext cx="0" cy="6853555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9" name="直接连接符 22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505167" y="567342"/>
            <a:ext cx="11686833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8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00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2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51" name="直接连接符 13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11690254" y="574430"/>
            <a:ext cx="0" cy="628357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3" name="直接连接符 17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492369" y="6231987"/>
            <a:ext cx="11183816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5" name="直接连接符 10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461890" y="4495"/>
            <a:ext cx="0" cy="6853555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7" name="直接连接符 22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505167" y="574430"/>
            <a:ext cx="11686833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04" name="标题"/>
          <p:cNvSpPr txBox="1">
            <a:spLocks noGrp="1"/>
          </p:cNvSpPr>
          <p:nvPr>
            <p:ph type="title" idx="5"/>
            <p:custDataLst>
              <p:tags r:id="rId5"/>
            </p:custDataLst>
          </p:nvPr>
        </p:nvSpPr>
        <p:spPr>
          <a:xfrm>
            <a:off x="2587943" y="3900842"/>
            <a:ext cx="7016115" cy="1617307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3600" i="0" kern="1200" kumimoji="0" noProof="1" normalizeH="0" spc="300" err="1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06" name="矩形: 圆角 5"/>
          <p:cNvSpPr/>
          <p:nvPr>
            <p:custDataLst>
              <p:tags r:id="rId6"/>
            </p:custDataLst>
          </p:nvPr>
        </p:nvSpPr>
        <p:spPr>
          <a:xfrm rot="16200000">
            <a:off x="4876165" y="328930"/>
            <a:ext cx="2439670" cy="4037330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708" name="椭圆 8"/>
          <p:cNvSpPr/>
          <p:nvPr>
            <p:custDataLst>
              <p:tags r:id="rId7"/>
            </p:custDataLst>
          </p:nvPr>
        </p:nvSpPr>
        <p:spPr>
          <a:xfrm rot="16200000">
            <a:off x="4639945" y="1193165"/>
            <a:ext cx="155575" cy="162560"/>
          </a:xfrm>
          <a:prstGeom prst="ellipse"/>
          <a:solidFill>
            <a:schemeClr val="bg2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710" name="VCG211375358076"/>
          <p:cNvSpPr/>
          <p:nvPr>
            <p:custDataLst>
              <p:tags r:id="rId8"/>
            </p:custDataLst>
          </p:nvPr>
        </p:nvSpPr>
        <p:spPr>
          <a:xfrm>
            <a:off x="4265295" y="1339850"/>
            <a:ext cx="3661410" cy="2063750"/>
          </a:xfrm>
          <a:prstGeom prst="roundRect">
            <a:avLst>
              <a:gd name="adj" fmla="val 50000"/>
            </a:avLst>
          </a:prstGeom>
          <a:blipFill>
            <a:blip xmlns:r="http://schemas.openxmlformats.org/officeDocument/2006/relationships" r:embed="rId9"/>
            <a:stretch>
              <a:fillRect t="-329" b="-19100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MiSans Normal" panose="00000500000000000000" pitchFamily="2" charset="-122"/>
            </a:endParaRPr>
          </a:p>
        </p:txBody>
      </p:sp>
      <p:sp>
        <p:nvSpPr>
          <p:cNvPr id="1048712" name="节编号"/>
          <p:cNvSpPr txBox="1">
            <a:spLocks noGrp="1"/>
          </p:cNvSpPr>
          <p:nvPr>
            <p:ph type="body" idx="1" hasCustomPrompt="1"/>
            <p:custDataLst>
              <p:tags r:id="rId10"/>
            </p:custDataLst>
          </p:nvPr>
        </p:nvSpPr>
        <p:spPr>
          <a:xfrm>
            <a:off x="5276215" y="1837055"/>
            <a:ext cx="1610995" cy="1181100"/>
          </a:xfrm>
          <a:prstGeom prst="rect"/>
          <a:noFill/>
        </p:spPr>
        <p:txBody>
          <a:bodyPr anchor="ctr" anchorCtr="0" bIns="0" lIns="0" rIns="0" rtlCol="0" tIns="0" wrap="square">
            <a:no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9600" i="0" kern="1200" kumimoji="0" lang="en-US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algn="ctr" lvl="0"/>
            <a:r>
              <a:rPr dirty="0" err="1">
                <a:sym typeface="+mn-ea"/>
              </a:rPr>
              <a:t>编号</a:t>
            </a:r>
            <a:endParaRPr dirty="0">
              <a:sym typeface="+mn-ea"/>
            </a:endParaRPr>
          </a:p>
        </p:txBody>
      </p:sp>
      <p:sp>
        <p:nvSpPr>
          <p:cNvPr id="1048714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16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18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59" name="直接连接符 10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0" name="正文"/>
          <p:cNvSpPr txBox="1">
            <a:spLocks noGrp="1"/>
          </p:cNvSpPr>
          <p:nvPr>
            <p:ph idx="3"/>
            <p:custDataLst>
              <p:tags r:id="rId2"/>
            </p:custDataLst>
          </p:nvPr>
        </p:nvSpPr>
        <p:spPr>
          <a:xfrm>
            <a:off x="6400800" y="1289050"/>
            <a:ext cx="5176520" cy="496062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2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330" y="1289050"/>
            <a:ext cx="5176520" cy="496062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330905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61" name="直接连接符 14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32" name="正文"/>
          <p:cNvSpPr txBox="1">
            <a:spLocks noGrp="1"/>
          </p:cNvSpPr>
          <p:nvPr>
            <p:ph idx="5"/>
            <p:custDataLst>
              <p:tags r:id="rId2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4" name="标题"/>
          <p:cNvSpPr txBox="1">
            <a:spLocks noGrp="1"/>
          </p:cNvSpPr>
          <p:nvPr>
            <p:ph type="title" idx="4"/>
            <p:custDataLst>
              <p:tags r:id="rId3"/>
            </p:custDataLst>
          </p:nvPr>
        </p:nvSpPr>
        <p:spPr>
          <a:xfrm>
            <a:off x="6235065" y="1353185"/>
            <a:ext cx="5342255" cy="47625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6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8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330" y="1353185"/>
            <a:ext cx="5342255" cy="47625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0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330905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63" name="直接连接符 6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48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330905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正文"/>
          <p:cNvSpPr txBox="1"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65" name="直接连接符 7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0" name="副标题"/>
          <p:cNvSpPr txBox="1">
            <a:spLocks noGrp="1"/>
          </p:cNvSpPr>
          <p:nvPr>
            <p:ph type="body" idx="2" hasCustomPrompt="1"/>
            <p:custDataLst>
              <p:tags r:id="rId2"/>
            </p:custDataLst>
          </p:nvPr>
        </p:nvSpPr>
        <p:spPr>
          <a:xfrm>
            <a:off x="608400" y="1030605"/>
            <a:ext cx="10968990" cy="503555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72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330905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4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76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78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67" name="直接连接符 11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461890" y="4495"/>
            <a:ext cx="0" cy="6853555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69" name="直接连接符 10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492369" y="6295487"/>
            <a:ext cx="11183816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71" name="直接连接符 9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505167" y="574430"/>
            <a:ext cx="11686833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5" name="VCG41172951964"/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xmlns:r="http://schemas.openxmlformats.org/officeDocument/2006/relationships" r:embed="rId5">
            <a:alphaModFix amt="14000"/>
          </a:blip>
          <a:srcRect b="5546"/>
          <a:stretch>
            <a:fillRect/>
          </a:stretch>
        </p:blipFill>
        <p:spPr>
          <a:xfrm>
            <a:off x="9565991" y="3138078"/>
            <a:ext cx="2627604" cy="3719922"/>
          </a:xfrm>
          <a:prstGeom prst="rect"/>
        </p:spPr>
      </p:pic>
      <p:sp>
        <p:nvSpPr>
          <p:cNvPr id="1048780" name="VCG211375358076"/>
          <p:cNvSpPr/>
          <p:nvPr>
            <p:custDataLst>
              <p:tags r:id="rId6"/>
            </p:custDataLst>
          </p:nvPr>
        </p:nvSpPr>
        <p:spPr>
          <a:xfrm>
            <a:off x="1710690" y="994410"/>
            <a:ext cx="2967990" cy="4873625"/>
          </a:xfrm>
          <a:prstGeom prst="roundRect">
            <a:avLst>
              <a:gd name="adj" fmla="val 50000"/>
            </a:avLst>
          </a:prstGeom>
          <a:blipFill>
            <a:blip xmlns:r="http://schemas.openxmlformats.org/officeDocument/2006/relationships" r:embed="rId7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782" name="矩形: 圆角 16"/>
          <p:cNvSpPr/>
          <p:nvPr>
            <p:custDataLst>
              <p:tags r:id="rId8"/>
            </p:custDataLst>
          </p:nvPr>
        </p:nvSpPr>
        <p:spPr>
          <a:xfrm>
            <a:off x="1553845" y="874395"/>
            <a:ext cx="3237865" cy="5131435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784" name="椭圆 17"/>
          <p:cNvSpPr/>
          <p:nvPr>
            <p:custDataLst>
              <p:tags r:id="rId9"/>
            </p:custDataLst>
          </p:nvPr>
        </p:nvSpPr>
        <p:spPr>
          <a:xfrm>
            <a:off x="4510405" y="1584960"/>
            <a:ext cx="154940" cy="154940"/>
          </a:xfrm>
          <a:prstGeom prst="ellipse"/>
          <a:solidFill>
            <a:schemeClr val="accent1"/>
          </a:solidFill>
          <a:ln w="28575">
            <a:solidFill>
              <a:srgbClr val="F6FB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786" name="椭圆 18"/>
          <p:cNvSpPr/>
          <p:nvPr>
            <p:custDataLst>
              <p:tags r:id="rId10"/>
            </p:custDataLst>
          </p:nvPr>
        </p:nvSpPr>
        <p:spPr>
          <a:xfrm>
            <a:off x="1511935" y="4551045"/>
            <a:ext cx="154940" cy="154940"/>
          </a:xfrm>
          <a:prstGeom prst="ellipse"/>
          <a:solidFill>
            <a:schemeClr val="accent1"/>
          </a:solidFill>
          <a:ln w="28575">
            <a:solidFill>
              <a:srgbClr val="F6FB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cxnSp>
        <p:nvCxnSpPr>
          <p:cNvPr id="3145773" name="直接连接符 19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11690254" y="574430"/>
            <a:ext cx="0" cy="628357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8" name="署名"/>
          <p:cNvSpPr txBox="1">
            <a:spLocks noGrp="1"/>
          </p:cNvSpPr>
          <p:nvPr>
            <p:ph type="body" idx="2"/>
            <p:custDataLst>
              <p:tags r:id="rId12"/>
            </p:custDataLst>
          </p:nvPr>
        </p:nvSpPr>
        <p:spPr>
          <a:xfrm>
            <a:off x="5807075" y="4437380"/>
            <a:ext cx="5518150" cy="1350645"/>
          </a:xfrm>
          <a:prstGeom prst="rect"/>
          <a:noFill/>
        </p:spPr>
        <p:txBody>
          <a:bodyPr anchor="t" anchorCtr="0" bIns="0" lIns="0" rIns="0" rtlCol="0" tIns="0" vert="horz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15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algn="l"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790" name="标题"/>
          <p:cNvSpPr txBox="1">
            <a:spLocks noGrp="1"/>
          </p:cNvSpPr>
          <p:nvPr>
            <p:ph type="title" idx="1" hasCustomPrompt="1"/>
            <p:custDataLst>
              <p:tags r:id="rId13"/>
            </p:custDataLst>
          </p:nvPr>
        </p:nvSpPr>
        <p:spPr>
          <a:xfrm>
            <a:off x="5793009" y="1584960"/>
            <a:ext cx="5532120" cy="2480842"/>
          </a:xfrm>
          <a:prstGeom prst="rect"/>
          <a:noFill/>
        </p:spPr>
        <p:txBody>
          <a:bodyPr anchor="b" anchorCtr="0" bIns="0" lIns="0" rIns="0" rtlCol="0" tIns="0" vert="horz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1" cap="none" dirty="0" sz="8000" i="0" kern="1200" kumimoji="0" noProof="1" normalizeH="0" spc="300" strike="noStrike" u="none"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/>
                    </a:gs>
                  </a:gsLst>
                  <a:lin ang="810000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sp>
        <p:nvSpPr>
          <p:cNvPr id="1048792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94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96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91.xml"/><Relationship Id="rId13" Type="http://schemas.openxmlformats.org/officeDocument/2006/relationships/tags" Target="../tags/tag92.xml"/><Relationship Id="rId14" Type="http://schemas.openxmlformats.org/officeDocument/2006/relationships/tags" Target="../tags/tag93.xml"/><Relationship Id="rId15" Type="http://schemas.openxmlformats.org/officeDocument/2006/relationships/tags" Target="../tags/tag94.xml"/><Relationship Id="rId16" Type="http://schemas.openxmlformats.org/officeDocument/2006/relationships/tags" Target="../tags/tag95.xml"/><Relationship Id="rId17" Type="http://schemas.openxmlformats.org/officeDocument/2006/relationships/tags" Target="../tags/tag96.xml"/><Relationship Id="rId18" Type="http://schemas.openxmlformats.org/officeDocument/2006/relationships/tags" Target="../tags/tag97.xml"/><Relationship Id="rId1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7735" r:id="rId1"/>
    <p:sldLayoutId id="2147497736" r:id="rId2"/>
    <p:sldLayoutId id="2147497737" r:id="rId3"/>
    <p:sldLayoutId id="2147497738" r:id="rId4"/>
    <p:sldLayoutId id="2147497739" r:id="rId5"/>
    <p:sldLayoutId id="2147497740" r:id="rId6"/>
    <p:sldLayoutId id="2147497741" r:id="rId7"/>
    <p:sldLayoutId id="2147497742" r:id="rId8"/>
    <p:sldLayoutId id="2147497743" r:id="rId9"/>
    <p:sldLayoutId id="2147497744" r:id="rId10"/>
    <p:sldLayoutId id="2147497745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29" name="直接连接符 7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54" name="日期占位符 9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cs typeface="MiSans Normal" panose="00000500000000000000" pitchFamily="2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56" name="页脚占位符 10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cs typeface="MiSans Normal" panose="00000500000000000000" pitchFamily="2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58" name="灯片编号占位符 11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cs typeface="MiSans Normal" panose="00000500000000000000" pitchFamily="2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6"/>
            </p:custDataLst>
          </p:nvPr>
        </p:nvSpPr>
        <p:spPr>
          <a:xfrm>
            <a:off x="608330" y="1359535"/>
            <a:ext cx="10968990" cy="480758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buClrTx/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/>
            <a:r>
              <a:rPr altLang="en-US" dirty="0" lang="zh-CN"/>
              <a:t>三级</a:t>
            </a:r>
            <a:endParaRPr altLang="en-US" dirty="0" lang="zh-CN"/>
          </a:p>
          <a:p>
            <a:pPr lvl="3" marR="0"/>
            <a:r>
              <a:rPr altLang="en-US" dirty="0" lang="zh-CN"/>
              <a:t>四级</a:t>
            </a:r>
            <a:endParaRPr altLang="en-US" dirty="0" lang="zh-CN"/>
          </a:p>
          <a:p>
            <a:pPr lvl="4" marR="0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614680" y="365126"/>
            <a:ext cx="10962640" cy="596762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8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7772" r:id="rId1"/>
    <p:sldLayoutId id="2147497773" r:id="rId2"/>
    <p:sldLayoutId id="2147497774" r:id="rId3"/>
    <p:sldLayoutId id="2147497775" r:id="rId4"/>
    <p:sldLayoutId id="2147497776" r:id="rId5"/>
    <p:sldLayoutId id="2147497777" r:id="rId6"/>
    <p:sldLayoutId id="2147497778" r:id="rId7"/>
    <p:sldLayoutId id="2147497779" r:id="rId8"/>
    <p:sldLayoutId id="2147497780" r:id="rId9"/>
    <p:sldLayoutId id="2147497781" r:id="rId10"/>
    <p:sldLayoutId id="2147497782" r:id="rId11"/>
  </p:sldLayoutIdLs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dirty="0" sz="3600" i="0" kern="1200" kumimoji="0" lang="zh-CN" normalizeH="0" spc="300" strike="noStrike" u="none" smtClean="0">
          <a:ln>
            <a:noFill/>
            <a:prstDash val="sysDot"/>
          </a:ln>
          <a:gradFill>
            <a:gsLst>
              <a:gs pos="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2700000" scaled="0"/>
          </a:gradFill>
          <a:latin typeface="+mj-ea"/>
          <a:ea typeface="+mj-ea"/>
          <a:cs typeface="MiSans Normal" panose="00000500000000000000" pitchFamily="2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dirty="0" sz="18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MiSans Normal" panose="00000500000000000000" pitchFamily="2" charset="-122"/>
          <a:sym typeface="+mn-ea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dirty="0" sz="16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dirty="0" sz="16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dirty="0" sz="14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8.xml"/><Relationship Id="rId2" Type="http://schemas.openxmlformats.org/officeDocument/2006/relationships/tags" Target="../tags/tag99.xml"/><Relationship Id="rId3" Type="http://schemas.openxmlformats.org/officeDocument/2006/relationships/tags" Target="../tags/tag100.xml"/><Relationship Id="rId4" Type="http://schemas.openxmlformats.org/officeDocument/2006/relationships/tags" Target="../tags/tag101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02.xml"/><Relationship Id="rId2" Type="http://schemas.openxmlformats.org/officeDocument/2006/relationships/tags" Target="../tags/tag103.xml"/><Relationship Id="rId3" Type="http://schemas.openxmlformats.org/officeDocument/2006/relationships/tags" Target="../tags/tag104.xml"/><Relationship Id="rId4" Type="http://schemas.openxmlformats.org/officeDocument/2006/relationships/tags" Target="../tags/tag105.xml"/><Relationship Id="rId5" Type="http://schemas.openxmlformats.org/officeDocument/2006/relationships/tags" Target="../tags/tag106.xml"/><Relationship Id="rId6" Type="http://schemas.openxmlformats.org/officeDocument/2006/relationships/tags" Target="../tags/tag107.xml"/><Relationship Id="rId7" Type="http://schemas.openxmlformats.org/officeDocument/2006/relationships/tags" Target="../tags/tag108.xml"/><Relationship Id="rId8" Type="http://schemas.openxmlformats.org/officeDocument/2006/relationships/tags" Target="../tags/tag109.xml"/><Relationship Id="rId9" Type="http://schemas.openxmlformats.org/officeDocument/2006/relationships/tags" Target="../tags/tag110.xml"/><Relationship Id="rId10" Type="http://schemas.openxmlformats.org/officeDocument/2006/relationships/tags" Target="../tags/tag111.xml"/><Relationship Id="rId11" Type="http://schemas.openxmlformats.org/officeDocument/2006/relationships/slideLayout" Target="../slideLayouts/slideLayout14.xml"/><Relationship Id="rId1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2.xml"/><Relationship Id="rId2" Type="http://schemas.openxmlformats.org/officeDocument/2006/relationships/tags" Target="../tags/tag113.xml"/><Relationship Id="rId3" Type="http://schemas.openxmlformats.org/officeDocument/2006/relationships/tags" Target="../tags/tag114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5.xml"/><Relationship Id="rId2" Type="http://schemas.openxmlformats.org/officeDocument/2006/relationships/tags" Target="../tags/tag116.xml"/><Relationship Id="rId3" Type="http://schemas.openxmlformats.org/officeDocument/2006/relationships/tags" Target="../tags/tag117.xml"/><Relationship Id="rId4" Type="http://schemas.openxmlformats.org/officeDocument/2006/relationships/tags" Target="../tags/tag118.xml"/><Relationship Id="rId5" Type="http://schemas.openxmlformats.org/officeDocument/2006/relationships/tags" Target="../tags/tag119.xml"/><Relationship Id="rId6" Type="http://schemas.openxmlformats.org/officeDocument/2006/relationships/tags" Target="../tags/tag120.xml"/><Relationship Id="rId7" Type="http://schemas.openxmlformats.org/officeDocument/2006/relationships/tags" Target="../tags/tag121.xml"/><Relationship Id="rId8" Type="http://schemas.openxmlformats.org/officeDocument/2006/relationships/tags" Target="../tags/tag122.xml"/><Relationship Id="rId9" Type="http://schemas.openxmlformats.org/officeDocument/2006/relationships/tags" Target="../tags/tag123.xml"/><Relationship Id="rId10" Type="http://schemas.openxmlformats.org/officeDocument/2006/relationships/tags" Target="../tags/tag124.xml"/><Relationship Id="rId11" Type="http://schemas.openxmlformats.org/officeDocument/2006/relationships/tags" Target="../tags/tag125.xml"/><Relationship Id="rId12" Type="http://schemas.openxmlformats.org/officeDocument/2006/relationships/tags" Target="../tags/tag126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27.xml"/><Relationship Id="rId2" Type="http://schemas.openxmlformats.org/officeDocument/2006/relationships/tags" Target="../tags/tag128.xml"/><Relationship Id="rId3" Type="http://schemas.openxmlformats.org/officeDocument/2006/relationships/tags" Target="../tags/tag129.xml"/><Relationship Id="rId4" Type="http://schemas.openxmlformats.org/officeDocument/2006/relationships/tags" Target="../tags/tag130.xml"/><Relationship Id="rId5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1.xml"/><Relationship Id="rId2" Type="http://schemas.openxmlformats.org/officeDocument/2006/relationships/tags" Target="../tags/tag132.xml"/><Relationship Id="rId3" Type="http://schemas.openxmlformats.org/officeDocument/2006/relationships/tags" Target="../tags/tag133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4.xml"/><Relationship Id="rId2" Type="http://schemas.openxmlformats.org/officeDocument/2006/relationships/tags" Target="../tags/tag135.xml"/><Relationship Id="rId3" Type="http://schemas.openxmlformats.org/officeDocument/2006/relationships/tags" Target="../tags/tag136.xml"/><Relationship Id="rId4" Type="http://schemas.openxmlformats.org/officeDocument/2006/relationships/tags" Target="../tags/tag137.xml"/><Relationship Id="rId5" Type="http://schemas.openxmlformats.org/officeDocument/2006/relationships/tags" Target="../tags/tag138.xml"/><Relationship Id="rId6" Type="http://schemas.openxmlformats.org/officeDocument/2006/relationships/tags" Target="../tags/tag139.xml"/><Relationship Id="rId7" Type="http://schemas.openxmlformats.org/officeDocument/2006/relationships/tags" Target="../tags/tag140.xml"/><Relationship Id="rId8" Type="http://schemas.openxmlformats.org/officeDocument/2006/relationships/tags" Target="../tags/tag141.xml"/><Relationship Id="rId9" Type="http://schemas.openxmlformats.org/officeDocument/2006/relationships/tags" Target="../tags/tag142.xml"/><Relationship Id="rId10" Type="http://schemas.openxmlformats.org/officeDocument/2006/relationships/tags" Target="../tags/tag143.xml"/><Relationship Id="rId11" Type="http://schemas.openxmlformats.org/officeDocument/2006/relationships/tags" Target="../tags/tag144.xml"/><Relationship Id="rId12" Type="http://schemas.openxmlformats.org/officeDocument/2006/relationships/tags" Target="../tags/tag145.xml"/><Relationship Id="rId13" Type="http://schemas.openxmlformats.org/officeDocument/2006/relationships/tags" Target="../tags/tag146.xml"/><Relationship Id="rId14" Type="http://schemas.openxmlformats.org/officeDocument/2006/relationships/tags" Target="../tags/tag147.xml"/><Relationship Id="rId15" Type="http://schemas.openxmlformats.org/officeDocument/2006/relationships/tags" Target="../tags/tag148.xml"/><Relationship Id="rId16" Type="http://schemas.openxmlformats.org/officeDocument/2006/relationships/tags" Target="../tags/tag149.xml"/><Relationship Id="rId17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0.xml"/><Relationship Id="rId2" Type="http://schemas.openxmlformats.org/officeDocument/2006/relationships/tags" Target="../tags/tag151.xml"/><Relationship Id="rId3" Type="http://schemas.openxmlformats.org/officeDocument/2006/relationships/tags" Target="../tags/tag152.xml"/><Relationship Id="rId4" Type="http://schemas.openxmlformats.org/officeDocument/2006/relationships/tags" Target="../tags/tag153.xml"/><Relationship Id="rId5" Type="http://schemas.openxmlformats.org/officeDocument/2006/relationships/tags" Target="../tags/tag154.xml"/><Relationship Id="rId6" Type="http://schemas.openxmlformats.org/officeDocument/2006/relationships/tags" Target="../tags/tag155.xml"/><Relationship Id="rId7" Type="http://schemas.openxmlformats.org/officeDocument/2006/relationships/tags" Target="../tags/tag156.xml"/><Relationship Id="rId8" Type="http://schemas.openxmlformats.org/officeDocument/2006/relationships/tags" Target="../tags/tag157.xml"/><Relationship Id="rId9" Type="http://schemas.openxmlformats.org/officeDocument/2006/relationships/tags" Target="../tags/tag158.xml"/><Relationship Id="rId10" Type="http://schemas.openxmlformats.org/officeDocument/2006/relationships/tags" Target="../tags/tag159.xml"/><Relationship Id="rId11" Type="http://schemas.openxmlformats.org/officeDocument/2006/relationships/tags" Target="../tags/tag160.xml"/><Relationship Id="rId12" Type="http://schemas.openxmlformats.org/officeDocument/2006/relationships/tags" Target="../tags/tag161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2.xml"/><Relationship Id="rId2" Type="http://schemas.openxmlformats.org/officeDocument/2006/relationships/tags" Target="../tags/tag163.xml"/><Relationship Id="rId3" Type="http://schemas.openxmlformats.org/officeDocument/2006/relationships/tags" Target="../tags/tag164.xml"/><Relationship Id="rId4" Type="http://schemas.openxmlformats.org/officeDocument/2006/relationships/tags" Target="../tags/tag165.xml"/><Relationship Id="rId5" Type="http://schemas.openxmlformats.org/officeDocument/2006/relationships/tags" Target="../tags/tag166.xml"/><Relationship Id="rId6" Type="http://schemas.openxmlformats.org/officeDocument/2006/relationships/tags" Target="../tags/tag167.xml"/><Relationship Id="rId7" Type="http://schemas.openxmlformats.org/officeDocument/2006/relationships/tags" Target="../tags/tag168.xml"/><Relationship Id="rId8" Type="http://schemas.openxmlformats.org/officeDocument/2006/relationships/tags" Target="../tags/tag169.xml"/><Relationship Id="rId9" Type="http://schemas.openxmlformats.org/officeDocument/2006/relationships/tags" Target="../tags/tag170.xml"/><Relationship Id="rId10" Type="http://schemas.openxmlformats.org/officeDocument/2006/relationships/tags" Target="../tags/tag171.xml"/><Relationship Id="rId11" Type="http://schemas.openxmlformats.org/officeDocument/2006/relationships/tags" Target="../tags/tag172.xml"/><Relationship Id="rId12" Type="http://schemas.openxmlformats.org/officeDocument/2006/relationships/tags" Target="../tags/tag173.xml"/><Relationship Id="rId13" Type="http://schemas.openxmlformats.org/officeDocument/2006/relationships/tags" Target="../tags/tag174.xml"/><Relationship Id="rId14" Type="http://schemas.openxmlformats.org/officeDocument/2006/relationships/tags" Target="../tags/tag175.xml"/><Relationship Id="rId15" Type="http://schemas.openxmlformats.org/officeDocument/2006/relationships/tags" Target="../tags/tag176.xml"/><Relationship Id="rId16" Type="http://schemas.openxmlformats.org/officeDocument/2006/relationships/tags" Target="../tags/tag177.xml"/><Relationship Id="rId17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8.xml"/><Relationship Id="rId2" Type="http://schemas.openxmlformats.org/officeDocument/2006/relationships/tags" Target="../tags/tag179.xml"/><Relationship Id="rId3" Type="http://schemas.openxmlformats.org/officeDocument/2006/relationships/tags" Target="../tags/tag180.xml"/><Relationship Id="rId4" Type="http://schemas.openxmlformats.org/officeDocument/2006/relationships/tags" Target="../tags/tag181.xml"/><Relationship Id="rId5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2.xml"/><Relationship Id="rId2" Type="http://schemas.openxmlformats.org/officeDocument/2006/relationships/tags" Target="../tags/tag183.xml"/><Relationship Id="rId3" Type="http://schemas.openxmlformats.org/officeDocument/2006/relationships/tags" Target="../tags/tag184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85.xml"/><Relationship Id="rId2" Type="http://schemas.openxmlformats.org/officeDocument/2006/relationships/tags" Target="../tags/tag186.xml"/><Relationship Id="rId3" Type="http://schemas.openxmlformats.org/officeDocument/2006/relationships/tags" Target="../tags/tag187.xml"/><Relationship Id="rId4" Type="http://schemas.openxmlformats.org/officeDocument/2006/relationships/tags" Target="../tags/tag188.xml"/><Relationship Id="rId5" Type="http://schemas.openxmlformats.org/officeDocument/2006/relationships/tags" Target="../tags/tag189.xml"/><Relationship Id="rId6" Type="http://schemas.openxmlformats.org/officeDocument/2006/relationships/tags" Target="../tags/tag190.xml"/><Relationship Id="rId7" Type="http://schemas.openxmlformats.org/officeDocument/2006/relationships/tags" Target="../tags/tag191.xml"/><Relationship Id="rId8" Type="http://schemas.openxmlformats.org/officeDocument/2006/relationships/tags" Target="../tags/tag192.xml"/><Relationship Id="rId9" Type="http://schemas.openxmlformats.org/officeDocument/2006/relationships/tags" Target="../tags/tag193.xml"/><Relationship Id="rId10" Type="http://schemas.openxmlformats.org/officeDocument/2006/relationships/tags" Target="../tags/tag194.xml"/><Relationship Id="rId11" Type="http://schemas.openxmlformats.org/officeDocument/2006/relationships/tags" Target="../tags/tag195.xml"/><Relationship Id="rId12" Type="http://schemas.openxmlformats.org/officeDocument/2006/relationships/tags" Target="../tags/tag196.xml"/><Relationship Id="rId13" Type="http://schemas.openxmlformats.org/officeDocument/2006/relationships/tags" Target="../tags/tag197.xml"/><Relationship Id="rId14" Type="http://schemas.openxmlformats.org/officeDocument/2006/relationships/tags" Target="../tags/tag198.xml"/><Relationship Id="rId15" Type="http://schemas.openxmlformats.org/officeDocument/2006/relationships/tags" Target="../tags/tag199.xml"/><Relationship Id="rId16" Type="http://schemas.openxmlformats.org/officeDocument/2006/relationships/tags" Target="../tags/tag200.xml"/><Relationship Id="rId17" Type="http://schemas.openxmlformats.org/officeDocument/2006/relationships/tags" Target="../tags/tag201.xml"/><Relationship Id="rId18" Type="http://schemas.openxmlformats.org/officeDocument/2006/relationships/tags" Target="../tags/tag202.xml"/><Relationship Id="rId19" Type="http://schemas.openxmlformats.org/officeDocument/2006/relationships/tags" Target="../tags/tag203.xml"/><Relationship Id="rId20" Type="http://schemas.openxmlformats.org/officeDocument/2006/relationships/tags" Target="../tags/tag204.xml"/><Relationship Id="rId21" Type="http://schemas.openxmlformats.org/officeDocument/2006/relationships/tags" Target="../tags/tag205.xml"/><Relationship Id="rId22" Type="http://schemas.openxmlformats.org/officeDocument/2006/relationships/tags" Target="../tags/tag206.xml"/><Relationship Id="rId23" Type="http://schemas.openxmlformats.org/officeDocument/2006/relationships/tags" Target="../tags/tag207.xml"/><Relationship Id="rId24" Type="http://schemas.openxmlformats.org/officeDocument/2006/relationships/tags" Target="../tags/tag208.xml"/><Relationship Id="rId25" Type="http://schemas.openxmlformats.org/officeDocument/2006/relationships/tags" Target="../tags/tag209.xml"/><Relationship Id="rId26" Type="http://schemas.openxmlformats.org/officeDocument/2006/relationships/tags" Target="../tags/tag210.xml"/><Relationship Id="rId27" Type="http://schemas.openxmlformats.org/officeDocument/2006/relationships/tags" Target="../tags/tag211.xml"/><Relationship Id="rId28" Type="http://schemas.openxmlformats.org/officeDocument/2006/relationships/tags" Target="../tags/tag212.xml"/><Relationship Id="rId29" Type="http://schemas.openxmlformats.org/officeDocument/2006/relationships/tags" Target="../tags/tag213.xml"/><Relationship Id="rId30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14.xml"/><Relationship Id="rId2" Type="http://schemas.openxmlformats.org/officeDocument/2006/relationships/tags" Target="../tags/tag215.xml"/><Relationship Id="rId3" Type="http://schemas.openxmlformats.org/officeDocument/2006/relationships/tags" Target="../tags/tag216.xml"/><Relationship Id="rId4" Type="http://schemas.openxmlformats.org/officeDocument/2006/relationships/tags" Target="../tags/tag217.xml"/><Relationship Id="rId5" Type="http://schemas.openxmlformats.org/officeDocument/2006/relationships/tags" Target="../tags/tag218.xml"/><Relationship Id="rId6" Type="http://schemas.openxmlformats.org/officeDocument/2006/relationships/tags" Target="../tags/tag219.xml"/><Relationship Id="rId7" Type="http://schemas.openxmlformats.org/officeDocument/2006/relationships/tags" Target="../tags/tag220.xml"/><Relationship Id="rId8" Type="http://schemas.openxmlformats.org/officeDocument/2006/relationships/tags" Target="../tags/tag221.xml"/><Relationship Id="rId9" Type="http://schemas.openxmlformats.org/officeDocument/2006/relationships/tags" Target="../tags/tag222.xml"/><Relationship Id="rId10" Type="http://schemas.openxmlformats.org/officeDocument/2006/relationships/tags" Target="../tags/tag223.xml"/><Relationship Id="rId11" Type="http://schemas.openxmlformats.org/officeDocument/2006/relationships/tags" Target="../tags/tag224.xml"/><Relationship Id="rId12" Type="http://schemas.openxmlformats.org/officeDocument/2006/relationships/tags" Target="../tags/tag225.xml"/><Relationship Id="rId13" Type="http://schemas.openxmlformats.org/officeDocument/2006/relationships/tags" Target="../tags/tag226.xml"/><Relationship Id="rId14" Type="http://schemas.openxmlformats.org/officeDocument/2006/relationships/tags" Target="../tags/tag227.xml"/><Relationship Id="rId15" Type="http://schemas.openxmlformats.org/officeDocument/2006/relationships/tags" Target="../tags/tag228.xml"/><Relationship Id="rId16" Type="http://schemas.openxmlformats.org/officeDocument/2006/relationships/tags" Target="../tags/tag229.xml"/><Relationship Id="rId17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30.xml"/><Relationship Id="rId2" Type="http://schemas.openxmlformats.org/officeDocument/2006/relationships/tags" Target="../tags/tag231.xml"/><Relationship Id="rId3" Type="http://schemas.openxmlformats.org/officeDocument/2006/relationships/tags" Target="../tags/tag232.xml"/><Relationship Id="rId4" Type="http://schemas.openxmlformats.org/officeDocument/2006/relationships/tags" Target="../tags/tag233.xml"/><Relationship Id="rId5" Type="http://schemas.openxmlformats.org/officeDocument/2006/relationships/tags" Target="../tags/tag234.xml"/><Relationship Id="rId6" Type="http://schemas.openxmlformats.org/officeDocument/2006/relationships/tags" Target="../tags/tag235.xml"/><Relationship Id="rId7" Type="http://schemas.openxmlformats.org/officeDocument/2006/relationships/tags" Target="../tags/tag236.xml"/><Relationship Id="rId8" Type="http://schemas.openxmlformats.org/officeDocument/2006/relationships/tags" Target="../tags/tag237.xml"/><Relationship Id="rId9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38.xml"/><Relationship Id="rId2" Type="http://schemas.openxmlformats.org/officeDocument/2006/relationships/tags" Target="../tags/tag239.xml"/><Relationship Id="rId3" Type="http://schemas.openxmlformats.org/officeDocument/2006/relationships/tags" Target="../tags/tag240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6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41.xml"/><Relationship Id="rId2" Type="http://schemas.openxmlformats.org/officeDocument/2006/relationships/tags" Target="../tags/tag242.xml"/><Relationship Id="rId3" Type="http://schemas.openxmlformats.org/officeDocument/2006/relationships/tags" Target="../tags/tag243.xml"/><Relationship Id="rId4" Type="http://schemas.openxmlformats.org/officeDocument/2006/relationships/tags" Target="../tags/tag244.xml"/><Relationship Id="rId5" Type="http://schemas.openxmlformats.org/officeDocument/2006/relationships/tags" Target="../tags/tag245.xml"/><Relationship Id="rId6" Type="http://schemas.openxmlformats.org/officeDocument/2006/relationships/tags" Target="../tags/tag246.xml"/><Relationship Id="rId7" Type="http://schemas.openxmlformats.org/officeDocument/2006/relationships/tags" Target="../tags/tag247.xml"/><Relationship Id="rId8" Type="http://schemas.openxmlformats.org/officeDocument/2006/relationships/tags" Target="../tags/tag248.xml"/><Relationship Id="rId9" Type="http://schemas.openxmlformats.org/officeDocument/2006/relationships/tags" Target="../tags/tag249.xml"/><Relationship Id="rId10" Type="http://schemas.openxmlformats.org/officeDocument/2006/relationships/tags" Target="../tags/tag250.xml"/><Relationship Id="rId11" Type="http://schemas.openxmlformats.org/officeDocument/2006/relationships/tags" Target="../tags/tag251.xml"/><Relationship Id="rId12" Type="http://schemas.openxmlformats.org/officeDocument/2006/relationships/tags" Target="../tags/tag252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53.xml"/><Relationship Id="rId2" Type="http://schemas.openxmlformats.org/officeDocument/2006/relationships/tags" Target="../tags/tag254.xml"/><Relationship Id="rId3" Type="http://schemas.openxmlformats.org/officeDocument/2006/relationships/tags" Target="../tags/tag255.xml"/><Relationship Id="rId4" Type="http://schemas.openxmlformats.org/officeDocument/2006/relationships/tags" Target="../tags/tag256.xml"/><Relationship Id="rId5" Type="http://schemas.openxmlformats.org/officeDocument/2006/relationships/tags" Target="../tags/tag257.xml"/><Relationship Id="rId6" Type="http://schemas.openxmlformats.org/officeDocument/2006/relationships/tags" Target="../tags/tag258.xml"/><Relationship Id="rId7" Type="http://schemas.openxmlformats.org/officeDocument/2006/relationships/tags" Target="../tags/tag259.xml"/><Relationship Id="rId8" Type="http://schemas.openxmlformats.org/officeDocument/2006/relationships/tags" Target="../tags/tag260.xml"/><Relationship Id="rId9" Type="http://schemas.openxmlformats.org/officeDocument/2006/relationships/tags" Target="../tags/tag261.xml"/><Relationship Id="rId10" Type="http://schemas.openxmlformats.org/officeDocument/2006/relationships/tags" Target="../tags/tag262.xml"/><Relationship Id="rId11" Type="http://schemas.openxmlformats.org/officeDocument/2006/relationships/tags" Target="../tags/tag263.xml"/><Relationship Id="rId12" Type="http://schemas.openxmlformats.org/officeDocument/2006/relationships/tags" Target="../tags/tag264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65.xml"/><Relationship Id="rId2" Type="http://schemas.openxmlformats.org/officeDocument/2006/relationships/tags" Target="../tags/tag266.xml"/><Relationship Id="rId3" Type="http://schemas.openxmlformats.org/officeDocument/2006/relationships/tags" Target="../tags/tag267.xml"/><Relationship Id="rId4" Type="http://schemas.openxmlformats.org/officeDocument/2006/relationships/tags" Target="../tags/tag268.xml"/><Relationship Id="rId5" Type="http://schemas.openxmlformats.org/officeDocument/2006/relationships/tags" Target="../tags/tag269.xml"/><Relationship Id="rId6" Type="http://schemas.openxmlformats.org/officeDocument/2006/relationships/tags" Target="../tags/tag270.xml"/><Relationship Id="rId7" Type="http://schemas.openxmlformats.org/officeDocument/2006/relationships/tags" Target="../tags/tag271.xml"/><Relationship Id="rId8" Type="http://schemas.openxmlformats.org/officeDocument/2006/relationships/tags" Target="../tags/tag272.xml"/><Relationship Id="rId9" Type="http://schemas.openxmlformats.org/officeDocument/2006/relationships/tags" Target="../tags/tag273.xml"/><Relationship Id="rId10" Type="http://schemas.openxmlformats.org/officeDocument/2006/relationships/tags" Target="../tags/tag274.xml"/><Relationship Id="rId11" Type="http://schemas.openxmlformats.org/officeDocument/2006/relationships/tags" Target="../tags/tag275.xml"/><Relationship Id="rId12" Type="http://schemas.openxmlformats.org/officeDocument/2006/relationships/tags" Target="../tags/tag276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77.xml"/><Relationship Id="rId2" Type="http://schemas.openxmlformats.org/officeDocument/2006/relationships/tags" Target="../tags/tag278.xml"/><Relationship Id="rId3" Type="http://schemas.openxmlformats.org/officeDocument/2006/relationships/tags" Target="../tags/tag279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4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  <p:sp>
        <p:nvSpPr>
          <p:cNvPr id="1048650" name="文本占位符 6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标题 7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3704"/>
          </a:bodyPr>
          <a:p>
            <a:r>
              <a:rPr altLang="en-US" dirty="0" lang="zh-CN"/>
              <a:t>学校双减优化师生互动的创新措施</a:t>
            </a:r>
            <a:endParaRPr altLang="en-US" dirty="0" lang="zh-CN"/>
          </a:p>
        </p:txBody>
      </p:sp>
    </p:spTree>
    <p:custDataLst>
      <p:tags r:id="rId4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8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820" name="序号"/>
          <p:cNvSpPr txBox="1"/>
          <p:nvPr>
            <p:custDataLst>
              <p:tags r:id="rId2"/>
            </p:custDataLst>
          </p:nvPr>
        </p:nvSpPr>
        <p:spPr>
          <a:xfrm>
            <a:off x="3240272" y="2070708"/>
            <a:ext cx="685165" cy="685165"/>
          </a:xfrm>
          <a:prstGeom prst="ellipse"/>
          <a:noFill/>
          <a:ln w="12700"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>
              <a:lnSpc>
                <a:spcPct val="120000"/>
              </a:lnSpc>
            </a:pPr>
            <a:r>
              <a:rPr b="1" dirty="0" sz="2000" lang="en-US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01</a:t>
            </a:r>
            <a:endParaRPr b="1" dirty="0" sz="2000" lang="en-US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2" name="标题"/>
          <p:cNvSpPr txBox="1"/>
          <p:nvPr>
            <p:custDataLst>
              <p:tags r:id="rId3"/>
            </p:custDataLst>
          </p:nvPr>
        </p:nvSpPr>
        <p:spPr>
          <a:xfrm>
            <a:off x="4170680" y="1742440"/>
            <a:ext cx="2904490" cy="13430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90000"/>
              </a:lnSpc>
            </a:pPr>
            <a:r>
              <a:rPr altLang="en-US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双减政策背景下的师生互动现状</a:t>
            </a:r>
            <a:endParaRPr altLang="en-US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4" name="序号"/>
          <p:cNvSpPr txBox="1"/>
          <p:nvPr>
            <p:custDataLst>
              <p:tags r:id="rId4"/>
            </p:custDataLst>
          </p:nvPr>
        </p:nvSpPr>
        <p:spPr>
          <a:xfrm>
            <a:off x="7432447" y="2070708"/>
            <a:ext cx="685165" cy="685165"/>
          </a:xfrm>
          <a:prstGeom prst="ellipse"/>
          <a:noFill/>
          <a:ln w="12700"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>
              <a:lnSpc>
                <a:spcPct val="120000"/>
              </a:lnSpc>
            </a:pPr>
            <a:r>
              <a:rPr b="1" dirty="0" sz="2000" lang="en-US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02</a:t>
            </a:r>
            <a:endParaRPr b="1" dirty="0" sz="2000" lang="en-US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6" name="标题"/>
          <p:cNvSpPr txBox="1"/>
          <p:nvPr>
            <p:custDataLst>
              <p:tags r:id="rId5"/>
            </p:custDataLst>
          </p:nvPr>
        </p:nvSpPr>
        <p:spPr>
          <a:xfrm>
            <a:off x="8362950" y="1821180"/>
            <a:ext cx="2904490" cy="13430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90000"/>
              </a:lnSpc>
            </a:pPr>
            <a:r>
              <a:rPr altLang="en-US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学校双减优化师生互动的创新措施</a:t>
            </a:r>
            <a:endParaRPr altLang="en-US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8" name="序号"/>
          <p:cNvSpPr txBox="1"/>
          <p:nvPr>
            <p:custDataLst>
              <p:tags r:id="rId6"/>
            </p:custDataLst>
          </p:nvPr>
        </p:nvSpPr>
        <p:spPr>
          <a:xfrm>
            <a:off x="3240272" y="3802768"/>
            <a:ext cx="685165" cy="685165"/>
          </a:xfrm>
          <a:prstGeom prst="ellipse"/>
          <a:noFill/>
          <a:ln w="12700"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>
              <a:lnSpc>
                <a:spcPct val="120000"/>
              </a:lnSpc>
            </a:pPr>
            <a:r>
              <a:rPr b="1" dirty="0" sz="2000" lang="en-US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03</a:t>
            </a:r>
            <a:endParaRPr b="1" dirty="0" sz="2000" lang="en-US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0" name="标题"/>
          <p:cNvSpPr txBox="1"/>
          <p:nvPr>
            <p:custDataLst>
              <p:tags r:id="rId7"/>
            </p:custDataLst>
          </p:nvPr>
        </p:nvSpPr>
        <p:spPr>
          <a:xfrm>
            <a:off x="4170680" y="3474085"/>
            <a:ext cx="2904490" cy="13430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90000"/>
              </a:lnSpc>
            </a:pPr>
            <a:r>
              <a:rPr altLang="en-US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创新措施的实施与效果评估</a:t>
            </a:r>
            <a:endParaRPr altLang="en-US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2" name="序号"/>
          <p:cNvSpPr txBox="1"/>
          <p:nvPr>
            <p:custDataLst>
              <p:tags r:id="rId8"/>
            </p:custDataLst>
          </p:nvPr>
        </p:nvSpPr>
        <p:spPr>
          <a:xfrm>
            <a:off x="7432447" y="3802768"/>
            <a:ext cx="685165" cy="685165"/>
          </a:xfrm>
          <a:prstGeom prst="ellipse"/>
          <a:noFill/>
          <a:ln w="12700"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>
              <a:lnSpc>
                <a:spcPct val="120000"/>
              </a:lnSpc>
            </a:pPr>
            <a:r>
              <a:rPr b="1" dirty="0" sz="2000" lang="en-US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04</a:t>
            </a:r>
            <a:endParaRPr b="1" dirty="0" sz="2000" lang="en-US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4" name="标题"/>
          <p:cNvSpPr txBox="1"/>
          <p:nvPr>
            <p:custDataLst>
              <p:tags r:id="rId9"/>
            </p:custDataLst>
          </p:nvPr>
        </p:nvSpPr>
        <p:spPr>
          <a:xfrm>
            <a:off x="8362950" y="3474085"/>
            <a:ext cx="2904490" cy="13430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90000"/>
              </a:lnSpc>
            </a:pPr>
            <a:r>
              <a:rPr altLang="en-US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未来展望与持续改进</a:t>
            </a:r>
            <a:endParaRPr altLang="en-US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</p:spTree>
    <p:custDataLst>
      <p:tags r:id="rId10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4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双减政策背景下的师生互动现状</a:t>
            </a:r>
            <a:endParaRPr altLang="en-US" dirty="0" lang="zh-CN"/>
          </a:p>
        </p:txBody>
      </p:sp>
      <p:sp>
        <p:nvSpPr>
          <p:cNvPr id="1048866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01</a:t>
            </a:r>
            <a:endParaRPr altLang="en-US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传统师生互动模式的局限性</a:t>
            </a:r>
            <a:endParaRPr altLang="en-US" lang="zh-CN"/>
          </a:p>
        </p:txBody>
      </p:sp>
      <p:sp>
        <p:nvSpPr>
          <p:cNvPr id="1048914" name="矩形 15"/>
          <p:cNvSpPr/>
          <p:nvPr>
            <p:custDataLst>
              <p:tags r:id="rId1"/>
            </p:custDataLst>
          </p:nvPr>
        </p:nvSpPr>
        <p:spPr>
          <a:xfrm>
            <a:off x="2267933" y="1373272"/>
            <a:ext cx="7653188" cy="67292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缺乏个性化：传统师生互动模式难以满足学生的个性化需求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6" name="任意多边形 17"/>
          <p:cNvSpPr/>
          <p:nvPr>
            <p:custDataLst>
              <p:tags r:id="rId2"/>
            </p:custDataLst>
          </p:nvPr>
        </p:nvSpPr>
        <p:spPr>
          <a:xfrm flipV="1">
            <a:off x="2186262" y="1289050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18" name="任意多边形 18"/>
          <p:cNvSpPr/>
          <p:nvPr>
            <p:custDataLst>
              <p:tags r:id="rId3"/>
            </p:custDataLst>
          </p:nvPr>
        </p:nvSpPr>
        <p:spPr>
          <a:xfrm flipH="1">
            <a:off x="8631410" y="1873503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20" name="矩形 27"/>
          <p:cNvSpPr/>
          <p:nvPr>
            <p:custDataLst>
              <p:tags r:id="rId4"/>
            </p:custDataLst>
          </p:nvPr>
        </p:nvSpPr>
        <p:spPr>
          <a:xfrm>
            <a:off x="2267933" y="2746354"/>
            <a:ext cx="7653188" cy="67292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互动机会不均等：部分学生可能因为性格、成绩等原因缺乏互动机会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2" name="任意多边形 29"/>
          <p:cNvSpPr/>
          <p:nvPr>
            <p:custDataLst>
              <p:tags r:id="rId5"/>
            </p:custDataLst>
          </p:nvPr>
        </p:nvSpPr>
        <p:spPr>
          <a:xfrm flipV="1">
            <a:off x="2186262" y="2662132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24" name="任意多边形 30"/>
          <p:cNvSpPr/>
          <p:nvPr>
            <p:custDataLst>
              <p:tags r:id="rId6"/>
            </p:custDataLst>
          </p:nvPr>
        </p:nvSpPr>
        <p:spPr>
          <a:xfrm flipH="1">
            <a:off x="8631410" y="3246585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26" name="矩形 5"/>
          <p:cNvSpPr/>
          <p:nvPr>
            <p:custDataLst>
              <p:tags r:id="rId7"/>
            </p:custDataLst>
          </p:nvPr>
        </p:nvSpPr>
        <p:spPr>
          <a:xfrm>
            <a:off x="2267933" y="4119436"/>
            <a:ext cx="7653188" cy="67292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沟通方式单一：传统师生互动多以教师讲解为主，缺乏多样化的沟通方式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8" name="任意多边形 7"/>
          <p:cNvSpPr/>
          <p:nvPr>
            <p:custDataLst>
              <p:tags r:id="rId8"/>
            </p:custDataLst>
          </p:nvPr>
        </p:nvSpPr>
        <p:spPr>
          <a:xfrm flipV="1">
            <a:off x="2186262" y="4035214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30" name="任意多边形 8"/>
          <p:cNvSpPr/>
          <p:nvPr>
            <p:custDataLst>
              <p:tags r:id="rId9"/>
            </p:custDataLst>
          </p:nvPr>
        </p:nvSpPr>
        <p:spPr>
          <a:xfrm flipH="1">
            <a:off x="8631410" y="4619667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32" name="矩形 10"/>
          <p:cNvSpPr/>
          <p:nvPr>
            <p:custDataLst>
              <p:tags r:id="rId10"/>
            </p:custDataLst>
          </p:nvPr>
        </p:nvSpPr>
        <p:spPr>
          <a:xfrm>
            <a:off x="2267933" y="5492518"/>
            <a:ext cx="7653188" cy="67292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反馈不及时：传统师生互动模式下，学生难以及时获得教师的反馈和指导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34" name="任意多边形 12"/>
          <p:cNvSpPr/>
          <p:nvPr>
            <p:custDataLst>
              <p:tags r:id="rId11"/>
            </p:custDataLst>
          </p:nvPr>
        </p:nvSpPr>
        <p:spPr>
          <a:xfrm flipV="1">
            <a:off x="2186262" y="5408296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36" name="任意多边形 13"/>
          <p:cNvSpPr/>
          <p:nvPr>
            <p:custDataLst>
              <p:tags r:id="rId12"/>
            </p:custDataLst>
          </p:nvPr>
        </p:nvSpPr>
        <p:spPr>
          <a:xfrm flipH="1">
            <a:off x="8631410" y="5992749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双减政策对师生互动提出的新要求</a:t>
            </a:r>
            <a:endParaRPr altLang="en-US" lang="zh-CN"/>
          </a:p>
        </p:txBody>
      </p:sp>
      <p:sp>
        <p:nvSpPr>
          <p:cNvPr id="1048972" name="矩形 31"/>
          <p:cNvSpPr/>
          <p:nvPr>
            <p:custDataLst>
              <p:tags r:id="rId1"/>
            </p:custDataLst>
          </p:nvPr>
        </p:nvSpPr>
        <p:spPr>
          <a:xfrm>
            <a:off x="2532642" y="1289050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减少作业量，提高教学质量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4" name="矩形 4"/>
          <p:cNvSpPr/>
          <p:nvPr>
            <p:custDataLst>
              <p:tags r:id="rId2"/>
            </p:custDataLst>
          </p:nvPr>
        </p:nvSpPr>
        <p:spPr>
          <a:xfrm>
            <a:off x="2532642" y="2576531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增加课堂互动，鼓励学生参与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6" name="矩形 5"/>
          <p:cNvSpPr/>
          <p:nvPr>
            <p:custDataLst>
              <p:tags r:id="rId3"/>
            </p:custDataLst>
          </p:nvPr>
        </p:nvSpPr>
        <p:spPr>
          <a:xfrm>
            <a:off x="2532642" y="3864012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关注学生个体差异，因材施教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8" name="矩形 7"/>
          <p:cNvSpPr/>
          <p:nvPr>
            <p:custDataLst>
              <p:tags r:id="rId4"/>
            </p:custDataLst>
          </p:nvPr>
        </p:nvSpPr>
        <p:spPr>
          <a:xfrm>
            <a:off x="2532642" y="5151494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创设良好教学环境，促进师生交流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2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学校双减优化师生互动的创新措施</a:t>
            </a:r>
            <a:endParaRPr altLang="en-US" dirty="0" lang="zh-CN"/>
          </a:p>
        </p:txBody>
      </p:sp>
      <p:sp>
        <p:nvSpPr>
          <p:cNvPr id="1049014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02</a:t>
            </a:r>
            <a:endParaRPr altLang="en-US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利用数字化工具创新师生互动方式</a:t>
            </a:r>
            <a:endParaRPr altLang="en-US" lang="zh-CN"/>
          </a:p>
        </p:txBody>
      </p:sp>
      <p:sp>
        <p:nvSpPr>
          <p:cNvPr id="1049062" name="对角圆角矩形 15"/>
          <p:cNvSpPr/>
          <p:nvPr>
            <p:custDataLst>
              <p:tags r:id="rId1"/>
            </p:custDataLst>
          </p:nvPr>
        </p:nvSpPr>
        <p:spPr>
          <a:xfrm>
            <a:off x="1305000" y="4106881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64" name="对角圆角矩形 16"/>
          <p:cNvSpPr/>
          <p:nvPr>
            <p:custDataLst>
              <p:tags r:id="rId2"/>
            </p:custDataLst>
          </p:nvPr>
        </p:nvSpPr>
        <p:spPr>
          <a:xfrm>
            <a:off x="1305000" y="3960308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66" name="直角三角形 17"/>
          <p:cNvSpPr/>
          <p:nvPr>
            <p:custDataLst>
              <p:tags r:id="rId3"/>
            </p:custDataLst>
          </p:nvPr>
        </p:nvSpPr>
        <p:spPr>
          <a:xfrm>
            <a:off x="1887930" y="3960981"/>
            <a:ext cx="87808" cy="146346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68" name="文本框 27"/>
          <p:cNvSpPr txBox="1"/>
          <p:nvPr>
            <p:custDataLst>
              <p:tags r:id="rId4"/>
            </p:custDataLst>
          </p:nvPr>
        </p:nvSpPr>
        <p:spPr>
          <a:xfrm>
            <a:off x="1925582" y="4118311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学生可以利用数字化工具进行自主学习和协作学习，提高学习效果和创新能力。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0" name="对角圆角矩形 52"/>
          <p:cNvSpPr/>
          <p:nvPr>
            <p:custDataLst>
              <p:tags r:id="rId5"/>
            </p:custDataLst>
          </p:nvPr>
        </p:nvSpPr>
        <p:spPr>
          <a:xfrm>
            <a:off x="1305000" y="1436295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72" name="对角圆角矩形 53"/>
          <p:cNvSpPr/>
          <p:nvPr>
            <p:custDataLst>
              <p:tags r:id="rId6"/>
            </p:custDataLst>
          </p:nvPr>
        </p:nvSpPr>
        <p:spPr>
          <a:xfrm>
            <a:off x="1305000" y="1289050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74" name="直角三角形 54"/>
          <p:cNvSpPr/>
          <p:nvPr>
            <p:custDataLst>
              <p:tags r:id="rId7"/>
            </p:custDataLst>
          </p:nvPr>
        </p:nvSpPr>
        <p:spPr>
          <a:xfrm>
            <a:off x="1887930" y="1289722"/>
            <a:ext cx="87808" cy="146346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76" name="文本框 56"/>
          <p:cNvSpPr txBox="1"/>
          <p:nvPr>
            <p:custDataLst>
              <p:tags r:id="rId8"/>
            </p:custDataLst>
          </p:nvPr>
        </p:nvSpPr>
        <p:spPr>
          <a:xfrm>
            <a:off x="1925582" y="1439657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利用数字化工具，如智能教学平台、在线课程等，提供更加丰富多样的师生互动方式。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8" name="对角圆角矩形 5"/>
          <p:cNvSpPr/>
          <p:nvPr>
            <p:custDataLst>
              <p:tags r:id="rId9"/>
            </p:custDataLst>
          </p:nvPr>
        </p:nvSpPr>
        <p:spPr>
          <a:xfrm>
            <a:off x="1305000" y="2771588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80" name="对角圆角矩形 6"/>
          <p:cNvSpPr/>
          <p:nvPr>
            <p:custDataLst>
              <p:tags r:id="rId10"/>
            </p:custDataLst>
          </p:nvPr>
        </p:nvSpPr>
        <p:spPr>
          <a:xfrm>
            <a:off x="1305000" y="2624343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82" name="直角三角形 7"/>
          <p:cNvSpPr/>
          <p:nvPr>
            <p:custDataLst>
              <p:tags r:id="rId11"/>
            </p:custDataLst>
          </p:nvPr>
        </p:nvSpPr>
        <p:spPr>
          <a:xfrm>
            <a:off x="1887930" y="2625688"/>
            <a:ext cx="87808" cy="146346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84" name="文本框 8"/>
          <p:cNvSpPr txBox="1"/>
          <p:nvPr>
            <p:custDataLst>
              <p:tags r:id="rId12"/>
            </p:custDataLst>
          </p:nvPr>
        </p:nvSpPr>
        <p:spPr>
          <a:xfrm>
            <a:off x="1925582" y="2783018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通过数字化工具，教师可以更加便捷地了解学生的学习情况，及时调整教学策略。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6" name="对角圆角矩形 9"/>
          <p:cNvSpPr/>
          <p:nvPr>
            <p:custDataLst>
              <p:tags r:id="rId13"/>
            </p:custDataLst>
          </p:nvPr>
        </p:nvSpPr>
        <p:spPr>
          <a:xfrm>
            <a:off x="1305000" y="5442847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88" name="对角圆角矩形 10"/>
          <p:cNvSpPr/>
          <p:nvPr>
            <p:custDataLst>
              <p:tags r:id="rId14"/>
            </p:custDataLst>
          </p:nvPr>
        </p:nvSpPr>
        <p:spPr>
          <a:xfrm>
            <a:off x="1305000" y="5295601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90" name="直角三角形 11"/>
          <p:cNvSpPr/>
          <p:nvPr>
            <p:custDataLst>
              <p:tags r:id="rId15"/>
            </p:custDataLst>
          </p:nvPr>
        </p:nvSpPr>
        <p:spPr>
          <a:xfrm>
            <a:off x="1887930" y="5296274"/>
            <a:ext cx="87808" cy="146346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92" name="文本框 12"/>
          <p:cNvSpPr txBox="1"/>
          <p:nvPr>
            <p:custDataLst>
              <p:tags r:id="rId16"/>
            </p:custDataLst>
          </p:nvPr>
        </p:nvSpPr>
        <p:spPr>
          <a:xfrm>
            <a:off x="1925582" y="5453604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数字化工具的应用可以减轻教师的负担，提高工作效率，同时增强学生的学习兴趣和参与度。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开展多样化的课堂内外活动</a:t>
            </a:r>
            <a:endParaRPr altLang="en-US" lang="zh-CN"/>
          </a:p>
        </p:txBody>
      </p:sp>
      <p:sp>
        <p:nvSpPr>
          <p:cNvPr id="1049128" name="圆角矩形 3"/>
          <p:cNvSpPr/>
          <p:nvPr>
            <p:custDataLst>
              <p:tags r:id="rId1"/>
            </p:custDataLst>
          </p:nvPr>
        </p:nvSpPr>
        <p:spPr>
          <a:xfrm rot="16200000">
            <a:off x="5608955" y="-3611407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0" name="圆角矩形 4"/>
          <p:cNvSpPr/>
          <p:nvPr>
            <p:custDataLst>
              <p:tags r:id="rId2"/>
            </p:custDataLst>
          </p:nvPr>
        </p:nvSpPr>
        <p:spPr>
          <a:xfrm rot="16200000">
            <a:off x="198411" y="1799137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32" name="圆角矩形 5"/>
          <p:cNvSpPr/>
          <p:nvPr>
            <p:custDataLst>
              <p:tags r:id="rId3"/>
            </p:custDataLst>
          </p:nvPr>
        </p:nvSpPr>
        <p:spPr>
          <a:xfrm rot="16200000">
            <a:off x="5610230" y="-2338301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4" name="圆角矩形 6"/>
          <p:cNvSpPr/>
          <p:nvPr>
            <p:custDataLst>
              <p:tags r:id="rId4"/>
            </p:custDataLst>
          </p:nvPr>
        </p:nvSpPr>
        <p:spPr>
          <a:xfrm rot="16200000">
            <a:off x="199686" y="307288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36" name="圆角矩形 9"/>
          <p:cNvSpPr/>
          <p:nvPr>
            <p:custDataLst>
              <p:tags r:id="rId5"/>
            </p:custDataLst>
          </p:nvPr>
        </p:nvSpPr>
        <p:spPr>
          <a:xfrm rot="16200000">
            <a:off x="5608955" y="-1089419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8" name="圆角矩形 10"/>
          <p:cNvSpPr/>
          <p:nvPr>
            <p:custDataLst>
              <p:tags r:id="rId6"/>
            </p:custDataLst>
          </p:nvPr>
        </p:nvSpPr>
        <p:spPr>
          <a:xfrm rot="16200000">
            <a:off x="198411" y="4321125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40" name="圆角矩形 11"/>
          <p:cNvSpPr/>
          <p:nvPr>
            <p:custDataLst>
              <p:tags r:id="rId7"/>
            </p:custDataLst>
          </p:nvPr>
        </p:nvSpPr>
        <p:spPr>
          <a:xfrm rot="16200000">
            <a:off x="5610230" y="183050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2" name="圆角矩形 12"/>
          <p:cNvSpPr/>
          <p:nvPr>
            <p:custDataLst>
              <p:tags r:id="rId8"/>
            </p:custDataLst>
          </p:nvPr>
        </p:nvSpPr>
        <p:spPr>
          <a:xfrm rot="16200000">
            <a:off x="199686" y="559423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44" name="文本框 7"/>
          <p:cNvSpPr txBox="1"/>
          <p:nvPr>
            <p:custDataLst>
              <p:tags r:id="rId9"/>
            </p:custDataLst>
          </p:nvPr>
        </p:nvSpPr>
        <p:spPr>
          <a:xfrm>
            <a:off x="1069249" y="3910568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创新措施：利用信息技术手段，如在线互动、虚拟现实等，丰富课堂形式和内容，提高学生的学习兴趣和效果。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46" name="文本框 8"/>
          <p:cNvSpPr txBox="1"/>
          <p:nvPr>
            <p:custDataLst>
              <p:tags r:id="rId10"/>
            </p:custDataLst>
          </p:nvPr>
        </p:nvSpPr>
        <p:spPr>
          <a:xfrm>
            <a:off x="1069249" y="5184313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实施效果：通过多样化的课堂内外活动，增强师生之间的互动和交流，提高教学质量和效果，促进学生的全面发展。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48" name="文本框 13"/>
          <p:cNvSpPr txBox="1"/>
          <p:nvPr>
            <p:custDataLst>
              <p:tags r:id="rId11"/>
            </p:custDataLst>
          </p:nvPr>
        </p:nvSpPr>
        <p:spPr>
          <a:xfrm>
            <a:off x="1069249" y="1388580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 fontScale="91667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课堂内活动：小组讨论、角色扮演、辩论赛等，提高学生的参与度和思考能力。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50" name="文本框 14"/>
          <p:cNvSpPr txBox="1"/>
          <p:nvPr>
            <p:custDataLst>
              <p:tags r:id="rId12"/>
            </p:custDataLst>
          </p:nvPr>
        </p:nvSpPr>
        <p:spPr>
          <a:xfrm>
            <a:off x="1069249" y="2663600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课堂外活动：组织学科竞赛、社会实践、志愿服务等，增强学生的实践能力和团队协作精神。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建立新型师生关系，提升教师专业素养</a:t>
            </a:r>
            <a:endParaRPr altLang="en-US" lang="zh-CN"/>
          </a:p>
        </p:txBody>
      </p:sp>
      <p:sp>
        <p:nvSpPr>
          <p:cNvPr id="1049186" name="对角圆角矩形 15"/>
          <p:cNvSpPr/>
          <p:nvPr>
            <p:custDataLst>
              <p:tags r:id="rId1"/>
            </p:custDataLst>
          </p:nvPr>
        </p:nvSpPr>
        <p:spPr>
          <a:xfrm>
            <a:off x="1305000" y="4106881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88" name="对角圆角矩形 16"/>
          <p:cNvSpPr/>
          <p:nvPr>
            <p:custDataLst>
              <p:tags r:id="rId2"/>
            </p:custDataLst>
          </p:nvPr>
        </p:nvSpPr>
        <p:spPr>
          <a:xfrm>
            <a:off x="1305000" y="3960308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90" name="直角三角形 17"/>
          <p:cNvSpPr/>
          <p:nvPr>
            <p:custDataLst>
              <p:tags r:id="rId3"/>
            </p:custDataLst>
          </p:nvPr>
        </p:nvSpPr>
        <p:spPr>
          <a:xfrm>
            <a:off x="1887930" y="3960981"/>
            <a:ext cx="87808" cy="146346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92" name="文本框 27"/>
          <p:cNvSpPr txBox="1"/>
          <p:nvPr>
            <p:custDataLst>
              <p:tags r:id="rId4"/>
            </p:custDataLst>
          </p:nvPr>
        </p:nvSpPr>
        <p:spPr>
          <a:xfrm>
            <a:off x="1925582" y="4118311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关注学生个性化需求，因材施教，激发学生潜能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4" name="对角圆角矩形 52"/>
          <p:cNvSpPr/>
          <p:nvPr>
            <p:custDataLst>
              <p:tags r:id="rId5"/>
            </p:custDataLst>
          </p:nvPr>
        </p:nvSpPr>
        <p:spPr>
          <a:xfrm>
            <a:off x="1305000" y="1436295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96" name="对角圆角矩形 53"/>
          <p:cNvSpPr/>
          <p:nvPr>
            <p:custDataLst>
              <p:tags r:id="rId6"/>
            </p:custDataLst>
          </p:nvPr>
        </p:nvSpPr>
        <p:spPr>
          <a:xfrm>
            <a:off x="1305000" y="1289050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98" name="直角三角形 54"/>
          <p:cNvSpPr/>
          <p:nvPr>
            <p:custDataLst>
              <p:tags r:id="rId7"/>
            </p:custDataLst>
          </p:nvPr>
        </p:nvSpPr>
        <p:spPr>
          <a:xfrm>
            <a:off x="1887930" y="1289722"/>
            <a:ext cx="87808" cy="146346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00" name="文本框 56"/>
          <p:cNvSpPr txBox="1"/>
          <p:nvPr>
            <p:custDataLst>
              <p:tags r:id="rId8"/>
            </p:custDataLst>
          </p:nvPr>
        </p:nvSpPr>
        <p:spPr>
          <a:xfrm>
            <a:off x="1925582" y="1439657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建立平等、尊重、信任的师生关系，营造良好的学习氛围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2" name="对角圆角矩形 5"/>
          <p:cNvSpPr/>
          <p:nvPr>
            <p:custDataLst>
              <p:tags r:id="rId9"/>
            </p:custDataLst>
          </p:nvPr>
        </p:nvSpPr>
        <p:spPr>
          <a:xfrm>
            <a:off x="1305000" y="2771588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04" name="对角圆角矩形 6"/>
          <p:cNvSpPr/>
          <p:nvPr>
            <p:custDataLst>
              <p:tags r:id="rId10"/>
            </p:custDataLst>
          </p:nvPr>
        </p:nvSpPr>
        <p:spPr>
          <a:xfrm>
            <a:off x="1305000" y="2624343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06" name="直角三角形 7"/>
          <p:cNvSpPr/>
          <p:nvPr>
            <p:custDataLst>
              <p:tags r:id="rId11"/>
            </p:custDataLst>
          </p:nvPr>
        </p:nvSpPr>
        <p:spPr>
          <a:xfrm>
            <a:off x="1887930" y="2625688"/>
            <a:ext cx="87808" cy="146346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08" name="文本框 8"/>
          <p:cNvSpPr txBox="1"/>
          <p:nvPr>
            <p:custDataLst>
              <p:tags r:id="rId12"/>
            </p:custDataLst>
          </p:nvPr>
        </p:nvSpPr>
        <p:spPr>
          <a:xfrm>
            <a:off x="1925582" y="2783018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提升教师专业素养，加强教师培训和交流，提高教学质量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0" name="对角圆角矩形 9"/>
          <p:cNvSpPr/>
          <p:nvPr>
            <p:custDataLst>
              <p:tags r:id="rId13"/>
            </p:custDataLst>
          </p:nvPr>
        </p:nvSpPr>
        <p:spPr>
          <a:xfrm>
            <a:off x="1305000" y="5442847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12" name="对角圆角矩形 10"/>
          <p:cNvSpPr/>
          <p:nvPr>
            <p:custDataLst>
              <p:tags r:id="rId14"/>
            </p:custDataLst>
          </p:nvPr>
        </p:nvSpPr>
        <p:spPr>
          <a:xfrm>
            <a:off x="1305000" y="5295601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14" name="直角三角形 11"/>
          <p:cNvSpPr/>
          <p:nvPr>
            <p:custDataLst>
              <p:tags r:id="rId15"/>
            </p:custDataLst>
          </p:nvPr>
        </p:nvSpPr>
        <p:spPr>
          <a:xfrm>
            <a:off x="1887930" y="5296274"/>
            <a:ext cx="87808" cy="146346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16" name="文本框 12"/>
          <p:cNvSpPr txBox="1"/>
          <p:nvPr>
            <p:custDataLst>
              <p:tags r:id="rId16"/>
            </p:custDataLst>
          </p:nvPr>
        </p:nvSpPr>
        <p:spPr>
          <a:xfrm>
            <a:off x="1925582" y="5453604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创新师生互动方式，利用信息技术手段，增强互动效果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引入家长参与，形成家校共育新模式</a:t>
            </a:r>
            <a:endParaRPr altLang="en-US" lang="zh-CN"/>
          </a:p>
        </p:txBody>
      </p:sp>
      <p:sp>
        <p:nvSpPr>
          <p:cNvPr id="1049252" name="矩形 31"/>
          <p:cNvSpPr/>
          <p:nvPr>
            <p:custDataLst>
              <p:tags r:id="rId1"/>
            </p:custDataLst>
          </p:nvPr>
        </p:nvSpPr>
        <p:spPr>
          <a:xfrm>
            <a:off x="2532642" y="1289050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家长参与学校教育的重要性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4" name="矩形 4"/>
          <p:cNvSpPr/>
          <p:nvPr>
            <p:custDataLst>
              <p:tags r:id="rId2"/>
            </p:custDataLst>
          </p:nvPr>
        </p:nvSpPr>
        <p:spPr>
          <a:xfrm>
            <a:off x="2532642" y="2576531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家长参与的具体措施和实施方式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6" name="矩形 5"/>
          <p:cNvSpPr/>
          <p:nvPr>
            <p:custDataLst>
              <p:tags r:id="rId3"/>
            </p:custDataLst>
          </p:nvPr>
        </p:nvSpPr>
        <p:spPr>
          <a:xfrm>
            <a:off x="2532642" y="3864012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形成家校共育新模式的优势和效果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8" name="矩形 7"/>
          <p:cNvSpPr/>
          <p:nvPr>
            <p:custDataLst>
              <p:tags r:id="rId4"/>
            </p:custDataLst>
          </p:nvPr>
        </p:nvSpPr>
        <p:spPr>
          <a:xfrm>
            <a:off x="2532642" y="5151494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案例分享：成功实践的学校和经验总结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2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创新措施的实施与效果评估</a:t>
            </a:r>
            <a:endParaRPr altLang="en-US" dirty="0" lang="zh-CN"/>
          </a:p>
        </p:txBody>
      </p:sp>
      <p:sp>
        <p:nvSpPr>
          <p:cNvPr id="1049294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03</a:t>
            </a:r>
            <a:endParaRPr altLang="en-US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实施方案与步骤</a:t>
            </a:r>
            <a:endParaRPr altLang="en-US" lang="zh-CN"/>
          </a:p>
        </p:txBody>
      </p:sp>
      <p:sp>
        <p:nvSpPr>
          <p:cNvPr id="1049342" name="椭圆 262"/>
          <p:cNvSpPr/>
          <p:nvPr>
            <p:custDataLst>
              <p:tags r:id="rId1"/>
            </p:custDataLst>
          </p:nvPr>
        </p:nvSpPr>
        <p:spPr>
          <a:xfrm>
            <a:off x="2414057" y="4021626"/>
            <a:ext cx="7357027" cy="1924766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44" name="椭圆 263"/>
          <p:cNvSpPr/>
          <p:nvPr>
            <p:custDataLst>
              <p:tags r:id="rId2"/>
            </p:custDataLst>
          </p:nvPr>
        </p:nvSpPr>
        <p:spPr>
          <a:xfrm>
            <a:off x="3266271" y="4102011"/>
            <a:ext cx="5577986" cy="165292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46" name="椭圆 264"/>
          <p:cNvSpPr/>
          <p:nvPr>
            <p:custDataLst>
              <p:tags r:id="rId3"/>
            </p:custDataLst>
          </p:nvPr>
        </p:nvSpPr>
        <p:spPr>
          <a:xfrm>
            <a:off x="4064242" y="4338592"/>
            <a:ext cx="3981146" cy="1179731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48" name="椭圆 265"/>
          <p:cNvSpPr/>
          <p:nvPr>
            <p:custDataLst>
              <p:tags r:id="rId4"/>
            </p:custDataLst>
          </p:nvPr>
        </p:nvSpPr>
        <p:spPr>
          <a:xfrm>
            <a:off x="4738693" y="4538575"/>
            <a:ext cx="2631992" cy="779937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50" name="椭圆 266"/>
          <p:cNvSpPr/>
          <p:nvPr>
            <p:custDataLst>
              <p:tags r:id="rId5"/>
            </p:custDataLst>
          </p:nvPr>
        </p:nvSpPr>
        <p:spPr>
          <a:xfrm>
            <a:off x="5430137" y="4743132"/>
            <a:ext cx="1513935" cy="448624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95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573" y="4668629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52" name="椭圆 268"/>
          <p:cNvSpPr/>
          <p:nvPr>
            <p:custDataLst>
              <p:tags r:id="rId7"/>
            </p:custDataLst>
          </p:nvPr>
        </p:nvSpPr>
        <p:spPr>
          <a:xfrm flipV="1">
            <a:off x="2778078" y="4482371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54" name="椭圆 269"/>
          <p:cNvSpPr/>
          <p:nvPr>
            <p:custDataLst>
              <p:tags r:id="rId8"/>
            </p:custDataLst>
          </p:nvPr>
        </p:nvSpPr>
        <p:spPr>
          <a:xfrm flipV="1">
            <a:off x="2819904" y="4524851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56" name="椭圆 270"/>
          <p:cNvSpPr/>
          <p:nvPr>
            <p:custDataLst>
              <p:tags r:id="rId9"/>
            </p:custDataLst>
          </p:nvPr>
        </p:nvSpPr>
        <p:spPr>
          <a:xfrm flipV="1">
            <a:off x="7786797" y="3668062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97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734" y="3783084"/>
            <a:ext cx="0" cy="192476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58" name="椭圆 272"/>
          <p:cNvSpPr/>
          <p:nvPr>
            <p:custDataLst>
              <p:tags r:id="rId11"/>
            </p:custDataLst>
          </p:nvPr>
        </p:nvSpPr>
        <p:spPr>
          <a:xfrm flipV="1">
            <a:off x="4009998" y="3542582"/>
            <a:ext cx="387620" cy="38760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99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792" y="3962154"/>
            <a:ext cx="0" cy="10170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901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644" y="3649762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60" name="椭圆 275"/>
          <p:cNvSpPr/>
          <p:nvPr>
            <p:custDataLst>
              <p:tags r:id="rId14"/>
            </p:custDataLst>
          </p:nvPr>
        </p:nvSpPr>
        <p:spPr>
          <a:xfrm flipV="1">
            <a:off x="7039149" y="3463504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62" name="椭圆 276"/>
          <p:cNvSpPr/>
          <p:nvPr>
            <p:custDataLst>
              <p:tags r:id="rId15"/>
            </p:custDataLst>
          </p:nvPr>
        </p:nvSpPr>
        <p:spPr>
          <a:xfrm flipV="1">
            <a:off x="7080975" y="3505984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64" name="椭圆 277"/>
          <p:cNvSpPr/>
          <p:nvPr>
            <p:custDataLst>
              <p:tags r:id="rId16"/>
            </p:custDataLst>
          </p:nvPr>
        </p:nvSpPr>
        <p:spPr>
          <a:xfrm flipV="1">
            <a:off x="3758386" y="4324214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03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322" y="4439237"/>
            <a:ext cx="0" cy="11129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66" name="椭圆 279"/>
          <p:cNvSpPr/>
          <p:nvPr>
            <p:custDataLst>
              <p:tags r:id="rId18"/>
            </p:custDataLst>
          </p:nvPr>
        </p:nvSpPr>
        <p:spPr>
          <a:xfrm flipV="1">
            <a:off x="8529217" y="4560142"/>
            <a:ext cx="264035" cy="2640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05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59924" y="4852927"/>
            <a:ext cx="0" cy="41289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68" name="椭圆 281"/>
          <p:cNvSpPr/>
          <p:nvPr>
            <p:custDataLst>
              <p:tags r:id="rId20"/>
            </p:custDataLst>
          </p:nvPr>
        </p:nvSpPr>
        <p:spPr>
          <a:xfrm flipV="1">
            <a:off x="4949133" y="4871879"/>
            <a:ext cx="327055" cy="32704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07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09903" y="5250932"/>
            <a:ext cx="0" cy="72248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70" name="图形 15"/>
          <p:cNvSpPr/>
          <p:nvPr>
            <p:custDataLst>
              <p:tags r:id="rId22"/>
            </p:custDataLst>
          </p:nvPr>
        </p:nvSpPr>
        <p:spPr>
          <a:xfrm>
            <a:off x="5016447" y="4941808"/>
            <a:ext cx="187011" cy="182223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72" name="图形 19"/>
          <p:cNvSpPr/>
          <p:nvPr>
            <p:custDataLst>
              <p:tags r:id="rId23"/>
            </p:custDataLst>
          </p:nvPr>
        </p:nvSpPr>
        <p:spPr>
          <a:xfrm>
            <a:off x="8597185" y="4633991"/>
            <a:ext cx="128075" cy="115333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74" name="图形 27"/>
          <p:cNvSpPr/>
          <p:nvPr>
            <p:custDataLst>
              <p:tags r:id="rId24"/>
            </p:custDataLst>
          </p:nvPr>
        </p:nvSpPr>
        <p:spPr>
          <a:xfrm>
            <a:off x="4113257" y="3666754"/>
            <a:ext cx="181118" cy="139299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76" name="任意多边形: 形状 286"/>
          <p:cNvSpPr/>
          <p:nvPr>
            <p:custDataLst>
              <p:tags r:id="rId25"/>
            </p:custDataLst>
          </p:nvPr>
        </p:nvSpPr>
        <p:spPr>
          <a:xfrm>
            <a:off x="5420988" y="3615778"/>
            <a:ext cx="1343129" cy="1343135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78" name="正文"/>
          <p:cNvSpPr txBox="1"/>
          <p:nvPr>
            <p:custDataLst>
              <p:tags r:id="rId26"/>
            </p:custDataLst>
          </p:nvPr>
        </p:nvSpPr>
        <p:spPr>
          <a:xfrm>
            <a:off x="608330" y="3688321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制定具体的实施计划和时间表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0" name="正文"/>
          <p:cNvSpPr txBox="1"/>
          <p:nvPr>
            <p:custDataLst>
              <p:tags r:id="rId27"/>
            </p:custDataLst>
          </p:nvPr>
        </p:nvSpPr>
        <p:spPr>
          <a:xfrm>
            <a:off x="9419336" y="3688321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定期评估实施效果，及时调整方案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2" name="正文"/>
          <p:cNvSpPr txBox="1"/>
          <p:nvPr>
            <p:custDataLst>
              <p:tags r:id="rId28"/>
            </p:custDataLst>
          </p:nvPr>
        </p:nvSpPr>
        <p:spPr>
          <a:xfrm>
            <a:off x="7063330" y="1564975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开展多样化的教学活动，激发学生的学习兴趣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4" name="正文"/>
          <p:cNvSpPr txBox="1"/>
          <p:nvPr>
            <p:custDataLst>
              <p:tags r:id="rId29"/>
            </p:custDataLst>
          </p:nvPr>
        </p:nvSpPr>
        <p:spPr>
          <a:xfrm>
            <a:off x="2964336" y="1564975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培训教师如何进行有效的师生互动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实施过程中的问题与解决方案</a:t>
            </a:r>
            <a:endParaRPr altLang="en-US" lang="zh-CN"/>
          </a:p>
        </p:txBody>
      </p:sp>
      <p:sp>
        <p:nvSpPr>
          <p:cNvPr id="1049420" name="对角圆角矩形 15"/>
          <p:cNvSpPr/>
          <p:nvPr>
            <p:custDataLst>
              <p:tags r:id="rId1"/>
            </p:custDataLst>
          </p:nvPr>
        </p:nvSpPr>
        <p:spPr>
          <a:xfrm>
            <a:off x="1305000" y="4106881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22" name="对角圆角矩形 16"/>
          <p:cNvSpPr/>
          <p:nvPr>
            <p:custDataLst>
              <p:tags r:id="rId2"/>
            </p:custDataLst>
          </p:nvPr>
        </p:nvSpPr>
        <p:spPr>
          <a:xfrm>
            <a:off x="1305000" y="3960308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24" name="直角三角形 17"/>
          <p:cNvSpPr/>
          <p:nvPr>
            <p:custDataLst>
              <p:tags r:id="rId3"/>
            </p:custDataLst>
          </p:nvPr>
        </p:nvSpPr>
        <p:spPr>
          <a:xfrm>
            <a:off x="1887930" y="3960981"/>
            <a:ext cx="87808" cy="146346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26" name="文本框 27"/>
          <p:cNvSpPr txBox="1"/>
          <p:nvPr>
            <p:custDataLst>
              <p:tags r:id="rId4"/>
            </p:custDataLst>
          </p:nvPr>
        </p:nvSpPr>
        <p:spPr>
          <a:xfrm>
            <a:off x="1925582" y="4118311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问题：家长对双减政策的抵触情绪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8" name="对角圆角矩形 52"/>
          <p:cNvSpPr/>
          <p:nvPr>
            <p:custDataLst>
              <p:tags r:id="rId5"/>
            </p:custDataLst>
          </p:nvPr>
        </p:nvSpPr>
        <p:spPr>
          <a:xfrm>
            <a:off x="1305000" y="1436295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30" name="对角圆角矩形 53"/>
          <p:cNvSpPr/>
          <p:nvPr>
            <p:custDataLst>
              <p:tags r:id="rId6"/>
            </p:custDataLst>
          </p:nvPr>
        </p:nvSpPr>
        <p:spPr>
          <a:xfrm>
            <a:off x="1305000" y="1289050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32" name="直角三角形 54"/>
          <p:cNvSpPr/>
          <p:nvPr>
            <p:custDataLst>
              <p:tags r:id="rId7"/>
            </p:custDataLst>
          </p:nvPr>
        </p:nvSpPr>
        <p:spPr>
          <a:xfrm>
            <a:off x="1887930" y="1289722"/>
            <a:ext cx="87808" cy="146346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34" name="文本框 56"/>
          <p:cNvSpPr txBox="1"/>
          <p:nvPr>
            <p:custDataLst>
              <p:tags r:id="rId8"/>
            </p:custDataLst>
          </p:nvPr>
        </p:nvSpPr>
        <p:spPr>
          <a:xfrm>
            <a:off x="1925582" y="1439657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问题：教师对双减政策的理解不够深入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6" name="对角圆角矩形 5"/>
          <p:cNvSpPr/>
          <p:nvPr>
            <p:custDataLst>
              <p:tags r:id="rId9"/>
            </p:custDataLst>
          </p:nvPr>
        </p:nvSpPr>
        <p:spPr>
          <a:xfrm>
            <a:off x="1305000" y="2771588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38" name="对角圆角矩形 6"/>
          <p:cNvSpPr/>
          <p:nvPr>
            <p:custDataLst>
              <p:tags r:id="rId10"/>
            </p:custDataLst>
          </p:nvPr>
        </p:nvSpPr>
        <p:spPr>
          <a:xfrm>
            <a:off x="1305000" y="2624343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0" name="直角三角形 7"/>
          <p:cNvSpPr/>
          <p:nvPr>
            <p:custDataLst>
              <p:tags r:id="rId11"/>
            </p:custDataLst>
          </p:nvPr>
        </p:nvSpPr>
        <p:spPr>
          <a:xfrm>
            <a:off x="1887930" y="2625688"/>
            <a:ext cx="87808" cy="146346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2" name="文本框 8"/>
          <p:cNvSpPr txBox="1"/>
          <p:nvPr>
            <p:custDataLst>
              <p:tags r:id="rId12"/>
            </p:custDataLst>
          </p:nvPr>
        </p:nvSpPr>
        <p:spPr>
          <a:xfrm>
            <a:off x="1925582" y="2783018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问题：学生课业负担过重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4" name="对角圆角矩形 9"/>
          <p:cNvSpPr/>
          <p:nvPr>
            <p:custDataLst>
              <p:tags r:id="rId13"/>
            </p:custDataLst>
          </p:nvPr>
        </p:nvSpPr>
        <p:spPr>
          <a:xfrm>
            <a:off x="1305000" y="5442847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6" name="对角圆角矩形 10"/>
          <p:cNvSpPr/>
          <p:nvPr>
            <p:custDataLst>
              <p:tags r:id="rId14"/>
            </p:custDataLst>
          </p:nvPr>
        </p:nvSpPr>
        <p:spPr>
          <a:xfrm>
            <a:off x="1305000" y="5295601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8" name="直角三角形 11"/>
          <p:cNvSpPr/>
          <p:nvPr>
            <p:custDataLst>
              <p:tags r:id="rId15"/>
            </p:custDataLst>
          </p:nvPr>
        </p:nvSpPr>
        <p:spPr>
          <a:xfrm>
            <a:off x="1887930" y="5296274"/>
            <a:ext cx="87808" cy="146346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0" name="文本框 12"/>
          <p:cNvSpPr txBox="1"/>
          <p:nvPr>
            <p:custDataLst>
              <p:tags r:id="rId16"/>
            </p:custDataLst>
          </p:nvPr>
        </p:nvSpPr>
        <p:spPr>
          <a:xfrm>
            <a:off x="1925582" y="5453604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问题：学校与家庭之间的沟通不畅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实施效果评估与反馈</a:t>
            </a:r>
            <a:endParaRPr altLang="en-US" lang="zh-CN"/>
          </a:p>
        </p:txBody>
      </p:sp>
      <p:sp>
        <p:nvSpPr>
          <p:cNvPr id="1049486" name="五边形 30"/>
          <p:cNvSpPr/>
          <p:nvPr>
            <p:custDataLst>
              <p:tags r:id="rId1"/>
            </p:custDataLst>
          </p:nvPr>
        </p:nvSpPr>
        <p:spPr>
          <a:xfrm>
            <a:off x="608330" y="3192578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88" name="燕尾形 36"/>
          <p:cNvSpPr/>
          <p:nvPr>
            <p:custDataLst>
              <p:tags r:id="rId2"/>
            </p:custDataLst>
          </p:nvPr>
        </p:nvSpPr>
        <p:spPr>
          <a:xfrm>
            <a:off x="3220372" y="3192578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90" name="燕尾形 37"/>
          <p:cNvSpPr/>
          <p:nvPr>
            <p:custDataLst>
              <p:tags r:id="rId3"/>
            </p:custDataLst>
          </p:nvPr>
        </p:nvSpPr>
        <p:spPr>
          <a:xfrm>
            <a:off x="8444456" y="3192578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92" name="燕尾形 38"/>
          <p:cNvSpPr/>
          <p:nvPr>
            <p:custDataLst>
              <p:tags r:id="rId4"/>
            </p:custDataLst>
          </p:nvPr>
        </p:nvSpPr>
        <p:spPr>
          <a:xfrm>
            <a:off x="5832414" y="3192578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94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2638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评估方法：通过问卷调查、课堂观察、学生成绩等综合评估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96" name="文本框 6"/>
          <p:cNvSpPr txBox="1"/>
          <p:nvPr>
            <p:custDataLst>
              <p:tags r:id="rId6"/>
            </p:custDataLst>
          </p:nvPr>
        </p:nvSpPr>
        <p:spPr>
          <a:xfrm>
            <a:off x="608330" y="153934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实施效果：提高了学生的学习积极性，增强了课堂互动氛围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98" name="文本框 7"/>
          <p:cNvSpPr txBox="1"/>
          <p:nvPr>
            <p:custDataLst>
              <p:tags r:id="rId7"/>
            </p:custDataLst>
          </p:nvPr>
        </p:nvSpPr>
        <p:spPr>
          <a:xfrm>
            <a:off x="5830652" y="153934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反馈机制：建立学生、教师、家长等多方参与的反馈渠道，及时调整优化措施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00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2638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持续改进：根据评估与反馈结果，不断完善和优化创新措施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34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未来展望与持续改进</a:t>
            </a:r>
            <a:endParaRPr altLang="en-US" dirty="0" lang="zh-CN"/>
          </a:p>
        </p:txBody>
      </p:sp>
      <p:sp>
        <p:nvSpPr>
          <p:cNvPr id="1049536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04</a:t>
            </a:r>
            <a:endParaRPr altLang="en-US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未来师生互动的发展趋势</a:t>
            </a:r>
            <a:endParaRPr altLang="en-US" lang="zh-CN"/>
          </a:p>
        </p:txBody>
      </p:sp>
      <p:sp>
        <p:nvSpPr>
          <p:cNvPr id="1049584" name="圆角矩形 3"/>
          <p:cNvSpPr/>
          <p:nvPr>
            <p:custDataLst>
              <p:tags r:id="rId1"/>
            </p:custDataLst>
          </p:nvPr>
        </p:nvSpPr>
        <p:spPr>
          <a:xfrm rot="16200000">
            <a:off x="5608955" y="-3611407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6" name="圆角矩形 4"/>
          <p:cNvSpPr/>
          <p:nvPr>
            <p:custDataLst>
              <p:tags r:id="rId2"/>
            </p:custDataLst>
          </p:nvPr>
        </p:nvSpPr>
        <p:spPr>
          <a:xfrm rot="16200000">
            <a:off x="198411" y="1799137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88" name="圆角矩形 5"/>
          <p:cNvSpPr/>
          <p:nvPr>
            <p:custDataLst>
              <p:tags r:id="rId3"/>
            </p:custDataLst>
          </p:nvPr>
        </p:nvSpPr>
        <p:spPr>
          <a:xfrm rot="16200000">
            <a:off x="5610230" y="-2338301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0" name="圆角矩形 6"/>
          <p:cNvSpPr/>
          <p:nvPr>
            <p:custDataLst>
              <p:tags r:id="rId4"/>
            </p:custDataLst>
          </p:nvPr>
        </p:nvSpPr>
        <p:spPr>
          <a:xfrm rot="16200000">
            <a:off x="199686" y="307288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92" name="圆角矩形 9"/>
          <p:cNvSpPr/>
          <p:nvPr>
            <p:custDataLst>
              <p:tags r:id="rId5"/>
            </p:custDataLst>
          </p:nvPr>
        </p:nvSpPr>
        <p:spPr>
          <a:xfrm rot="16200000">
            <a:off x="5608955" y="-1089419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4" name="圆角矩形 10"/>
          <p:cNvSpPr/>
          <p:nvPr>
            <p:custDataLst>
              <p:tags r:id="rId6"/>
            </p:custDataLst>
          </p:nvPr>
        </p:nvSpPr>
        <p:spPr>
          <a:xfrm rot="16200000">
            <a:off x="198411" y="4321125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96" name="圆角矩形 11"/>
          <p:cNvSpPr/>
          <p:nvPr>
            <p:custDataLst>
              <p:tags r:id="rId7"/>
            </p:custDataLst>
          </p:nvPr>
        </p:nvSpPr>
        <p:spPr>
          <a:xfrm rot="16200000">
            <a:off x="5610230" y="183050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8" name="圆角矩形 12"/>
          <p:cNvSpPr/>
          <p:nvPr>
            <p:custDataLst>
              <p:tags r:id="rId8"/>
            </p:custDataLst>
          </p:nvPr>
        </p:nvSpPr>
        <p:spPr>
          <a:xfrm rot="16200000">
            <a:off x="199686" y="559423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00" name="文本框 7"/>
          <p:cNvSpPr txBox="1"/>
          <p:nvPr>
            <p:custDataLst>
              <p:tags r:id="rId9"/>
            </p:custDataLst>
          </p:nvPr>
        </p:nvSpPr>
        <p:spPr>
          <a:xfrm>
            <a:off x="1069249" y="3910568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多元化互动：拓展互动的形式和内容，包括线上线下的混合式互动。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02" name="文本框 8"/>
          <p:cNvSpPr txBox="1"/>
          <p:nvPr>
            <p:custDataLst>
              <p:tags r:id="rId10"/>
            </p:custDataLst>
          </p:nvPr>
        </p:nvSpPr>
        <p:spPr>
          <a:xfrm>
            <a:off x="1069249" y="5184313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情感化互动：注重师生之间的情感交流，营造良好的教学氛围。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04" name="文本框 13"/>
          <p:cNvSpPr txBox="1"/>
          <p:nvPr>
            <p:custDataLst>
              <p:tags r:id="rId11"/>
            </p:custDataLst>
          </p:nvPr>
        </p:nvSpPr>
        <p:spPr>
          <a:xfrm>
            <a:off x="1069249" y="1388580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数字化互动：利用现代技术手段，提高互动的便捷性和实时性。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06" name="文本框 14"/>
          <p:cNvSpPr txBox="1"/>
          <p:nvPr>
            <p:custDataLst>
              <p:tags r:id="rId12"/>
            </p:custDataLst>
          </p:nvPr>
        </p:nvSpPr>
        <p:spPr>
          <a:xfrm>
            <a:off x="1069249" y="2663600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个性化互动：关注学生的个性化需求，提供更加精准的教学支持。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持续改进与创新的动力来源</a:t>
            </a:r>
            <a:endParaRPr altLang="en-US" lang="zh-CN"/>
          </a:p>
        </p:txBody>
      </p:sp>
      <p:sp>
        <p:nvSpPr>
          <p:cNvPr id="1049642" name="矩形 15"/>
          <p:cNvSpPr/>
          <p:nvPr>
            <p:custDataLst>
              <p:tags r:id="rId1"/>
            </p:custDataLst>
          </p:nvPr>
        </p:nvSpPr>
        <p:spPr>
          <a:xfrm>
            <a:off x="2267933" y="1373272"/>
            <a:ext cx="7653188" cy="67292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学生需求：关注学生的个性化需求，激发学生的学习动力和创造力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4" name="任意多边形 17"/>
          <p:cNvSpPr/>
          <p:nvPr>
            <p:custDataLst>
              <p:tags r:id="rId2"/>
            </p:custDataLst>
          </p:nvPr>
        </p:nvSpPr>
        <p:spPr>
          <a:xfrm flipV="1">
            <a:off x="2186262" y="1289050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46" name="任意多边形 18"/>
          <p:cNvSpPr/>
          <p:nvPr>
            <p:custDataLst>
              <p:tags r:id="rId3"/>
            </p:custDataLst>
          </p:nvPr>
        </p:nvSpPr>
        <p:spPr>
          <a:xfrm flipH="1">
            <a:off x="8631410" y="1873503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48" name="矩形 27"/>
          <p:cNvSpPr/>
          <p:nvPr>
            <p:custDataLst>
              <p:tags r:id="rId4"/>
            </p:custDataLst>
          </p:nvPr>
        </p:nvSpPr>
        <p:spPr>
          <a:xfrm>
            <a:off x="2267933" y="2746354"/>
            <a:ext cx="7653188" cy="67292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教师发展：提升教师的专业素养和教育教学能力，鼓励教师不断探索创新教学方法和手段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0" name="任意多边形 29"/>
          <p:cNvSpPr/>
          <p:nvPr>
            <p:custDataLst>
              <p:tags r:id="rId5"/>
            </p:custDataLst>
          </p:nvPr>
        </p:nvSpPr>
        <p:spPr>
          <a:xfrm flipV="1">
            <a:off x="2186262" y="2662132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52" name="任意多边形 30"/>
          <p:cNvSpPr/>
          <p:nvPr>
            <p:custDataLst>
              <p:tags r:id="rId6"/>
            </p:custDataLst>
          </p:nvPr>
        </p:nvSpPr>
        <p:spPr>
          <a:xfrm flipH="1">
            <a:off x="8631410" y="3246585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54" name="矩形 5"/>
          <p:cNvSpPr/>
          <p:nvPr>
            <p:custDataLst>
              <p:tags r:id="rId7"/>
            </p:custDataLst>
          </p:nvPr>
        </p:nvSpPr>
        <p:spPr>
          <a:xfrm>
            <a:off x="2267933" y="4119436"/>
            <a:ext cx="7653188" cy="67292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家长参与：加强家校合作，鼓励家长积极参与学校管理和教育教学活动，共同促进学生的全面发展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6" name="任意多边形 7"/>
          <p:cNvSpPr/>
          <p:nvPr>
            <p:custDataLst>
              <p:tags r:id="rId8"/>
            </p:custDataLst>
          </p:nvPr>
        </p:nvSpPr>
        <p:spPr>
          <a:xfrm flipV="1">
            <a:off x="2186262" y="4035214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58" name="任意多边形 8"/>
          <p:cNvSpPr/>
          <p:nvPr>
            <p:custDataLst>
              <p:tags r:id="rId9"/>
            </p:custDataLst>
          </p:nvPr>
        </p:nvSpPr>
        <p:spPr>
          <a:xfrm flipH="1">
            <a:off x="8631410" y="4619667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60" name="矩形 10"/>
          <p:cNvSpPr/>
          <p:nvPr>
            <p:custDataLst>
              <p:tags r:id="rId10"/>
            </p:custDataLst>
          </p:nvPr>
        </p:nvSpPr>
        <p:spPr>
          <a:xfrm>
            <a:off x="2267933" y="5492518"/>
            <a:ext cx="7653188" cy="67292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社会支持：充分利用社会资源，加强与企事业单位、科研机构等的合作，为学生提供更多的实践和创新能力培养机会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2" name="任意多边形 12"/>
          <p:cNvSpPr/>
          <p:nvPr>
            <p:custDataLst>
              <p:tags r:id="rId11"/>
            </p:custDataLst>
          </p:nvPr>
        </p:nvSpPr>
        <p:spPr>
          <a:xfrm flipV="1">
            <a:off x="2186262" y="5408296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64" name="任意多边形 13"/>
          <p:cNvSpPr/>
          <p:nvPr>
            <p:custDataLst>
              <p:tags r:id="rId12"/>
            </p:custDataLst>
          </p:nvPr>
        </p:nvSpPr>
        <p:spPr>
          <a:xfrm flipH="1">
            <a:off x="8631410" y="5992749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构建师生互动的长效机制</a:t>
            </a:r>
            <a:endParaRPr altLang="en-US" lang="zh-CN"/>
          </a:p>
        </p:txBody>
      </p:sp>
      <p:sp>
        <p:nvSpPr>
          <p:cNvPr id="1049700" name="圆角矩形 3"/>
          <p:cNvSpPr/>
          <p:nvPr>
            <p:custDataLst>
              <p:tags r:id="rId1"/>
            </p:custDataLst>
          </p:nvPr>
        </p:nvSpPr>
        <p:spPr>
          <a:xfrm rot="16200000">
            <a:off x="5608955" y="-3611407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2" name="圆角矩形 4"/>
          <p:cNvSpPr/>
          <p:nvPr>
            <p:custDataLst>
              <p:tags r:id="rId2"/>
            </p:custDataLst>
          </p:nvPr>
        </p:nvSpPr>
        <p:spPr>
          <a:xfrm rot="16200000">
            <a:off x="198411" y="1799137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04" name="圆角矩形 5"/>
          <p:cNvSpPr/>
          <p:nvPr>
            <p:custDataLst>
              <p:tags r:id="rId3"/>
            </p:custDataLst>
          </p:nvPr>
        </p:nvSpPr>
        <p:spPr>
          <a:xfrm rot="16200000">
            <a:off x="5610230" y="-2338301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6" name="圆角矩形 6"/>
          <p:cNvSpPr/>
          <p:nvPr>
            <p:custDataLst>
              <p:tags r:id="rId4"/>
            </p:custDataLst>
          </p:nvPr>
        </p:nvSpPr>
        <p:spPr>
          <a:xfrm rot="16200000">
            <a:off x="199686" y="307288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08" name="圆角矩形 9"/>
          <p:cNvSpPr/>
          <p:nvPr>
            <p:custDataLst>
              <p:tags r:id="rId5"/>
            </p:custDataLst>
          </p:nvPr>
        </p:nvSpPr>
        <p:spPr>
          <a:xfrm rot="16200000">
            <a:off x="5608955" y="-1089419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0" name="圆角矩形 10"/>
          <p:cNvSpPr/>
          <p:nvPr>
            <p:custDataLst>
              <p:tags r:id="rId6"/>
            </p:custDataLst>
          </p:nvPr>
        </p:nvSpPr>
        <p:spPr>
          <a:xfrm rot="16200000">
            <a:off x="198411" y="4321125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12" name="圆角矩形 11"/>
          <p:cNvSpPr/>
          <p:nvPr>
            <p:custDataLst>
              <p:tags r:id="rId7"/>
            </p:custDataLst>
          </p:nvPr>
        </p:nvSpPr>
        <p:spPr>
          <a:xfrm rot="16200000">
            <a:off x="5610230" y="183050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4" name="圆角矩形 12"/>
          <p:cNvSpPr/>
          <p:nvPr>
            <p:custDataLst>
              <p:tags r:id="rId8"/>
            </p:custDataLst>
          </p:nvPr>
        </p:nvSpPr>
        <p:spPr>
          <a:xfrm rot="16200000">
            <a:off x="199686" y="559423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16" name="文本框 7"/>
          <p:cNvSpPr txBox="1"/>
          <p:nvPr>
            <p:custDataLst>
              <p:tags r:id="rId9"/>
            </p:custDataLst>
          </p:nvPr>
        </p:nvSpPr>
        <p:spPr>
          <a:xfrm>
            <a:off x="1069249" y="3910568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加强教师培训，提高教师互动意识和技能，促进有效互动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18" name="文本框 8"/>
          <p:cNvSpPr txBox="1"/>
          <p:nvPr>
            <p:custDataLst>
              <p:tags r:id="rId10"/>
            </p:custDataLst>
          </p:nvPr>
        </p:nvSpPr>
        <p:spPr>
          <a:xfrm>
            <a:off x="1069249" y="5184313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建立激励机制，鼓励师生积极参与互动，提高互动质量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20" name="文本框 13"/>
          <p:cNvSpPr txBox="1"/>
          <p:nvPr>
            <p:custDataLst>
              <p:tags r:id="rId11"/>
            </p:custDataLst>
          </p:nvPr>
        </p:nvSpPr>
        <p:spPr>
          <a:xfrm>
            <a:off x="1069249" y="1388580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建立定期评估机制，对师生互动效果进行监测和评估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22" name="文本框 14"/>
          <p:cNvSpPr txBox="1"/>
          <p:nvPr>
            <p:custDataLst>
              <p:tags r:id="rId12"/>
            </p:custDataLst>
          </p:nvPr>
        </p:nvSpPr>
        <p:spPr>
          <a:xfrm>
            <a:off x="1069249" y="2663600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制定针对性的改进措施，根据评估结果调整和优化师生互动方式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56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  <p:sp>
        <p:nvSpPr>
          <p:cNvPr id="1049758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THANKS</a:t>
            </a:r>
            <a:endParaRPr altLang="en-US" dirty="0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SUBTYPE" val="b"/>
  <p:tag name="KSO_WM_UNIT_PRESET_TEXT" val="汇报人：稻壳儿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11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1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 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添加文本具体内容，简明扼要的阐述您的观点。根据需要可酌情增减文字，以便观者准确的理解您传达的思想。 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"/>
</p:tagLst>
</file>

<file path=ppt/tags/tag1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5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3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5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6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7"/>
</p:tagLst>
</file>

<file path=ppt/tags/tag39.xml><?xml version="1.0" encoding="utf-8"?>
<p:tagLst xmlns:p="http://schemas.openxmlformats.org/presentationml/2006/main">
  <p:tag name="KSO_WM_UNIT_PRESET_TEXT" val="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5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5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6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7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BEAUTIFY_FLAG" val="#wm#"/>
  <p:tag name="KSO_WM_UNIT_TYPE" val="i"/>
  <p:tag name="KSO_WM_UNIT_INDEX" val="8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1.0"/>
  <p:tag name="KSO_WM_BEAUTIFY_FLAG" val="#wm#"/>
  <p:tag name="KSO_WM_UNIT_TYPE" val="i"/>
  <p:tag name="KSO_WM_UNIT_INDEX" val="9"/>
</p:tagLst>
</file>

<file path=ppt/tags/tag86.xml><?xml version="1.0" encoding="utf-8"?>
<p:tagLst xmlns:p="http://schemas.openxmlformats.org/presentationml/2006/main">
  <p:tag name="KSO_WM_UNIT_SUBTYPE" val="b"/>
  <p:tag name="KSO_WM_UNIT_PRESET_TEXT" val="汇报人：稻壳儿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S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80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80"/>
</p:tagLst>
</file>

<file path=ppt/tags/tag97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80"/>
  <p:tag name="KSO_WM_SPECIAL_SOURCE" val="bdnull"/>
  <p:tag name="KSO_WM_TEMPLATE_THUMBS_INDEX" val="1、9"/>
</p:tagLst>
</file>

<file path=ppt/tags/tag98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80_1*f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80_1*b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此处添加副标题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1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此处 添加文档标题"/>
</p:tagLst>
</file>

<file path=ppt/tags/tag101.xml><?xml version="1.0" encoding="utf-8"?>
<p:tagLst xmlns:p="http://schemas.openxmlformats.org/presentationml/2006/main">
  <p:tag name="KSO_WM_SLIDE_ID" val="custom20230280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80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413.45&quot;,&quot;top&quot;:&quot;89.95&quot;,&quot;width&quot;:&quot;493.5&quot;,&quot;height&quot;:&quot;323.95&quot;}"/>
</p:tagLst>
</file>

<file path=ppt/tags/tag102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4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80_4*l_h_i*1_1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UNIT_VALUE" val="36"/>
  <p:tag name="KSO_WM_UNIT_TYPE" val="l_h_a"/>
  <p:tag name="KSO_WM_UNIT_ID" val="custom20230280_4*l_h_a*1_1_1"/>
  <p:tag name="KSO_WM_DIAGRAM_VERSION" val="3"/>
  <p:tag name="KSO_WM_UNIT_PRESET_TEXT" val="添加目录文本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80_4*l_h_i*1_2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UNIT_VALUE" val="36"/>
  <p:tag name="KSO_WM_UNIT_TYPE" val="l_h_a"/>
  <p:tag name="KSO_WM_UNIT_ID" val="custom20230280_4*l_h_a*1_2_1"/>
  <p:tag name="KSO_WM_DIAGRAM_VERSION" val="3"/>
  <p:tag name="KSO_WM_UNIT_PRESET_TEXT" val="添加目录文本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80_4*l_h_i*1_3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UNIT_VALUE" val="36"/>
  <p:tag name="KSO_WM_UNIT_TYPE" val="l_h_a"/>
  <p:tag name="KSO_WM_UNIT_ID" val="custom20230280_4*l_h_a*1_3_1"/>
  <p:tag name="KSO_WM_DIAGRAM_VERSION" val="3"/>
  <p:tag name="KSO_WM_UNIT_PRESET_TEXT" val="添加目录文本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80_4*l_h_i*1_4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UNIT_VALUE" val="36"/>
  <p:tag name="KSO_WM_UNIT_TYPE" val="l_h_a"/>
  <p:tag name="KSO_WM_UNIT_ID" val="custom20230280_4*l_h_a*1_4_1"/>
  <p:tag name="KSO_WM_DIAGRAM_VERSION" val="3"/>
  <p:tag name="KSO_WM_UNIT_PRESET_TEXT" val="添加目录文本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SLIDE_ID" val="custom20230280_4"/>
  <p:tag name="KSO_WM_TEMPLATE_SUBCATEGORY" val="29"/>
  <p:tag name="KSO_WM_TEMPLATE_MASTER_TYPE" val="0"/>
  <p:tag name="KSO_WM_TEMPLATE_COLOR_TYPE" val="0"/>
  <p:tag name="KSO_WM_SLIDE_ITEM_CNT" val="4"/>
  <p:tag name="KSO_WM_SLIDE_INDEX" val="4"/>
  <p:tag name="KSO_WM_TAG_VERSION" val="1.0"/>
  <p:tag name="KSO_WM_BEAUTIFY_FLAG" val="#wm#"/>
  <p:tag name="KSO_WM_TEMPLATE_CATEGORY" val="custom"/>
  <p:tag name="KSO_WM_TEMPLATE_INDEX" val="20230280"/>
  <p:tag name="KSO_WM_SLIDE_TYPE" val="contents"/>
  <p:tag name="KSO_WM_SLIDE_SUBTYPE" val="diag"/>
  <p:tag name="KSO_WM_SLIDE_LAYOUT" val="a_l"/>
  <p:tag name="KSO_WM_SLIDE_LAYOUT_CNT" val="1_1"/>
  <p:tag name="KSO_WM_SPECIAL_SOURCE" val="bdnull"/>
  <p:tag name="KSO_WM_DIAGRAM_GROUP_CODE" val="l1-1"/>
  <p:tag name="KSO_WM_SLIDE_DIAGTYPE" val="l"/>
</p:tagLst>
</file>

<file path=ppt/tags/tag1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7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11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0_7*e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01"/>
</p:tagLst>
</file>

<file path=ppt/tags/tag114.xml><?xml version="1.0" encoding="utf-8"?>
<p:tagLst xmlns:p="http://schemas.openxmlformats.org/presentationml/2006/main">
  <p:tag name="KSO_WM_SLIDE_ID" val="custom2023028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8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9.5&quot;,&quot;top&quot;:&quot;66.4&quot;,&quot;width&quot;:&quot;693&quot;,&quot;height&quot;:&quot;392.25&quot;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7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13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0_7*e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02"/>
</p:tagLst>
</file>

<file path=ppt/tags/tag133.xml><?xml version="1.0" encoding="utf-8"?>
<p:tagLst xmlns:p="http://schemas.openxmlformats.org/presentationml/2006/main">
  <p:tag name="KSO_WM_SLIDE_ID" val="custom2023028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8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9.5&quot;,&quot;top&quot;:&quot;66.4&quot;,&quot;width&quot;:&quot;693&quot;,&quot;height&quot;:&quot;392.25&quot;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7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18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0_7*e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03"/>
</p:tagLst>
</file>

<file path=ppt/tags/tag184.xml><?xml version="1.0" encoding="utf-8"?>
<p:tagLst xmlns:p="http://schemas.openxmlformats.org/presentationml/2006/main">
  <p:tag name="KSO_WM_SLIDE_ID" val="custom2023028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8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9.5&quot;,&quot;top&quot;:&quot;66.4&quot;,&quot;width&quot;:&quot;693&quot;,&quot;height&quot;:&quot;392.25&quot;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7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23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0_7*e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04"/>
</p:tagLst>
</file>

<file path=ppt/tags/tag240.xml><?xml version="1.0" encoding="utf-8"?>
<p:tagLst xmlns:p="http://schemas.openxmlformats.org/presentationml/2006/main">
  <p:tag name="KSO_WM_SLIDE_ID" val="custom2023028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8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9.5&quot;,&quot;top&quot;:&quot;66.4&quot;,&quot;width&quot;:&quot;693&quot;,&quot;height&quot;:&quot;392.25&quot;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80_9*f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2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9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THANKS"/>
</p:tagLst>
</file>

<file path=ppt/tags/tag279.xml><?xml version="1.0" encoding="utf-8"?>
<p:tagLst xmlns:p="http://schemas.openxmlformats.org/presentationml/2006/main">
  <p:tag name="KSO_WM_SLIDE_ID" val="custom20230280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0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425.85&quot;,&quot;top&quot;:&quot;88.35&quot;,&quot;width&quot;:&quot;476.05&quot;,&quot;height&quot;:&quot;323.9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116">
      <a:dk1>
        <a:srgbClr val="000000"/>
      </a:dk1>
      <a:lt1>
        <a:srgbClr val="FFFFFF"/>
      </a:lt1>
      <a:dk2>
        <a:srgbClr val="1F4A2C"/>
      </a:dk2>
      <a:lt2>
        <a:srgbClr val="F1F9F3"/>
      </a:lt2>
      <a:accent1>
        <a:srgbClr val="80B0B2"/>
      </a:accent1>
      <a:accent2>
        <a:srgbClr val="789FB8"/>
      </a:accent2>
      <a:accent3>
        <a:srgbClr val="6F8EBE"/>
      </a:accent3>
      <a:accent4>
        <a:srgbClr val="9FC597"/>
      </a:accent4>
      <a:accent5>
        <a:srgbClr val="94B77F"/>
      </a:accent5>
      <a:accent6>
        <a:srgbClr val="7EA560"/>
      </a:accent6>
      <a:hlink>
        <a:srgbClr val="0563C1"/>
      </a:hlink>
      <a:folHlink>
        <a:srgbClr val="954D72"/>
      </a:folHlink>
    </a:clrScheme>
    <a:fontScheme name="自定义 47">
      <a:majorFont>
        <a:latin typeface="汉仪书宋二简"/>
        <a:ea typeface="汉仪书宋二简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SM-N9760</dc:creator>
  <dcterms:created xsi:type="dcterms:W3CDTF">2024-01-05T03:26:55Z</dcterms:created>
  <dcterms:modified xsi:type="dcterms:W3CDTF">2024-01-05T03:26:55Z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313a1e3b9c094fb798e146dbeb2d5a48_21</vt:lpwstr>
  </property>
</Properties>
</file>