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4870" r:id="rId1"/>
    <p:sldMasterId id="2147494907" r:id="rId2"/>
  </p:sldMasterIdLst>
  <p:notesMasterIdLst>
    <p:notesMasterId r:id="rId3"/>
  </p:notesMasterIdLst>
  <p:sldIdLst>
    <p:sldId id="5450" r:id="rId4"/>
    <p:sldId id="5453" r:id="rId5"/>
    <p:sldId id="5456" r:id="rId6"/>
    <p:sldId id="5459" r:id="rId7"/>
    <p:sldId id="5465" r:id="rId9"/>
    <p:sldId id="5468" r:id="rId10"/>
    <p:sldId id="5471" r:id="rId11"/>
    <p:sldId id="5474" r:id="rId12"/>
    <p:sldId id="5477" r:id="rId13"/>
    <p:sldId id="5483" r:id="rId15"/>
    <p:sldId id="5486" r:id="rId16"/>
    <p:sldId id="5489" r:id="rId17"/>
    <p:sldId id="5492" r:id="rId18"/>
    <p:sldId id="5495" r:id="rId19"/>
    <p:sldId id="5501" r:id="rId21"/>
    <p:sldId id="5504" r:id="rId22"/>
    <p:sldId id="5507" r:id="rId23"/>
    <p:sldId id="5510" r:id="rId24"/>
    <p:sldId id="5513" r:id="rId25"/>
    <p:sldId id="5519" r:id="rId27"/>
    <p:sldId id="5522" r:id="rId28"/>
    <p:sldId id="5525" r:id="rId29"/>
    <p:sldId id="5528" r:id="rId30"/>
    <p:sldId id="5531" r:id="rId31"/>
    <p:sldId id="5537" r:id="rId33"/>
    <p:sldId id="5540" r:id="rId34"/>
    <p:sldId id="5543" r:id="rId35"/>
    <p:sldId id="5546" r:id="rId36"/>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tableStyles" Target="tableStyle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tags" Target="../tags/tag14.xml"/><Relationship Id="rId3" Type="http://schemas.openxmlformats.org/officeDocument/2006/relationships/tags" Target="../tags/tag15.xml"/><Relationship Id="rId4" Type="http://schemas.openxmlformats.org/officeDocument/2006/relationships/tags" Target="../tags/tag16.xml"/><Relationship Id="rId5" Type="http://schemas.openxmlformats.org/officeDocument/2006/relationships/tags" Target="../tags/tag17.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image" Target="../media/image2.png"/><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3.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tags" Target="../tags/tag39.xml"/><Relationship Id="rId6" Type="http://schemas.openxmlformats.org/officeDocument/2006/relationships/tags" Target="../tags/tag40.xml"/><Relationship Id="rId7" Type="http://schemas.openxmlformats.org/officeDocument/2006/relationships/tags" Target="../tags/tag41.xml"/><Relationship Id="rId8" Type="http://schemas.openxmlformats.org/officeDocument/2006/relationships/tags" Target="../tags/tag42.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4.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tags" Target="../tags/tag64.xml"/><Relationship Id="rId8" Type="http://schemas.openxmlformats.org/officeDocument/2006/relationships/tags" Target="../tags/tag65.xml"/><Relationship Id="rId9" Type="http://schemas.openxmlformats.org/officeDocument/2006/relationships/tags" Target="../tags/tag66.xml"/><Relationship Id="rId10" Type="http://schemas.openxmlformats.org/officeDocument/2006/relationships/tags" Target="../tags/tag67.xml"/><Relationship Id="rId11" Type="http://schemas.openxmlformats.org/officeDocument/2006/relationships/tags" Target="../tags/tag68.xml"/><Relationship Id="rId12" Type="http://schemas.openxmlformats.org/officeDocument/2006/relationships/tags" Target="../tags/tag69.xml"/><Relationship Id="rId13"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5" name="图片 6" descr="背景"/>
          <p:cNvPicPr>
            <a:picLocks noChangeAspect="1"/>
          </p:cNvPicPr>
          <p:nvPr userDrawn="1">
            <p:custDataLst>
              <p:tags r:id="rId1"/>
            </p:custDataLst>
          </p:nvPr>
        </p:nvPicPr>
        <p:blipFill>
          <a:blip xmlns:r="http://schemas.openxmlformats.org/officeDocument/2006/relationships" r:embed="rId2"/>
          <a:srcRect l="8797"/>
          <a:stretch>
            <a:fillRect/>
          </a:stretch>
        </p:blipFill>
        <p:spPr>
          <a:xfrm>
            <a:off x="0" y="0"/>
            <a:ext cx="12192000" cy="6858000"/>
          </a:xfrm>
          <a:prstGeom prst="rect"/>
        </p:spPr>
      </p:pic>
      <p:sp>
        <p:nvSpPr>
          <p:cNvPr id="1048670" name="标题 1"/>
          <p:cNvSpPr>
            <a:spLocks noGrp="1"/>
          </p:cNvSpPr>
          <p:nvPr>
            <p:ph type="ctrTitle" hasCustomPrompt="1"/>
            <p:custDataLst>
              <p:tags r:id="rId3"/>
            </p:custDataLst>
          </p:nvPr>
        </p:nvSpPr>
        <p:spPr>
          <a:xfrm>
            <a:off x="5587365" y="1017905"/>
            <a:ext cx="5766435" cy="2159000"/>
          </a:xfrm>
        </p:spPr>
        <p:txBody>
          <a:bodyPr anchor="b">
            <a:normAutofit/>
          </a:bodyPr>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672" name="副标题 2"/>
          <p:cNvSpPr>
            <a:spLocks noGrp="1"/>
          </p:cNvSpPr>
          <p:nvPr>
            <p:ph type="subTitle" idx="1"/>
            <p:custDataLst>
              <p:tags r:id="rId4"/>
            </p:custDataLst>
          </p:nvPr>
        </p:nvSpPr>
        <p:spPr>
          <a:xfrm>
            <a:off x="5586730" y="3231515"/>
            <a:ext cx="5767070" cy="751205"/>
          </a:xfrm>
        </p:spPr>
        <p:txBody>
          <a:bodyPr anchor="ctr" anchorCtr="0">
            <a:normAutofit/>
          </a:bodyPr>
          <a:lstStyle>
            <a:lvl1pPr algn="r" indent="0" marL="0">
              <a:lnSpc>
                <a:spcPct val="100000"/>
              </a:lnSpc>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74" name="日期占位符 3"/>
          <p:cNvSpPr>
            <a:spLocks noGrp="1"/>
          </p:cNvSpPr>
          <p:nvPr>
            <p:ph type="dt" sz="half" idx="10"/>
            <p:custDataLst>
              <p:tags r:id="rId5"/>
            </p:custDataLst>
          </p:nvPr>
        </p:nvSpPr>
        <p:spPr/>
        <p:txBody>
          <a:bodyPr>
            <a:normAutofit/>
          </a:bodyPr>
          <a:p>
            <a:fld id="{5592522B-0F24-4480-B9DD-A9474A6880D6}" type="datetimeFigureOut">
              <a:rPr altLang="en-US" lang="zh-CN" smtClean="0"/>
            </a:fld>
            <a:endParaRPr altLang="en-US" lang="zh-CN"/>
          </a:p>
        </p:txBody>
      </p:sp>
      <p:sp>
        <p:nvSpPr>
          <p:cNvPr id="1048676" name="页脚占位符 4"/>
          <p:cNvSpPr>
            <a:spLocks noGrp="1"/>
          </p:cNvSpPr>
          <p:nvPr>
            <p:ph type="ftr" sz="quarter" idx="11"/>
            <p:custDataLst>
              <p:tags r:id="rId6"/>
            </p:custDataLst>
          </p:nvPr>
        </p:nvSpPr>
        <p:spPr/>
        <p:txBody>
          <a:bodyPr>
            <a:normAutofit/>
          </a:bodyPr>
          <a:p>
            <a:endParaRPr altLang="en-US" dirty="0" lang="zh-CN"/>
          </a:p>
        </p:txBody>
      </p:sp>
      <p:sp>
        <p:nvSpPr>
          <p:cNvPr id="1048678" name="灯片编号占位符 5"/>
          <p:cNvSpPr>
            <a:spLocks noGrp="1"/>
          </p:cNvSpPr>
          <p:nvPr>
            <p:ph type="sldNum" sz="quarter" idx="12"/>
            <p:custDataLst>
              <p:tags r:id="rId7"/>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680" name="文本占位符 9"/>
          <p:cNvSpPr>
            <a:spLocks noGrp="1"/>
          </p:cNvSpPr>
          <p:nvPr>
            <p:ph type="body" sz="quarter" idx="13" hasCustomPrompt="1"/>
            <p:custDataLst>
              <p:tags r:id="rId8"/>
            </p:custDataLst>
          </p:nvPr>
        </p:nvSpPr>
        <p:spPr>
          <a:xfrm>
            <a:off x="5586730" y="473710"/>
            <a:ext cx="5767705" cy="504190"/>
          </a:xfrm>
        </p:spPr>
        <p:txBody>
          <a:bodyPr anchor="ctr">
            <a:normAutofit/>
          </a:bodyPr>
          <a:lstStyle>
            <a:lvl1pPr algn="r" indent="0" marL="0">
              <a:lnSpc>
                <a:spcPct val="100000"/>
              </a:lnSpc>
              <a:buNone/>
              <a:defRPr b="1" sz="1800">
                <a:solidFill>
                  <a:schemeClr val="accent1"/>
                </a:solidFill>
              </a:defRPr>
            </a:lvl1pPr>
          </a:lstStyle>
          <a:p>
            <a:pPr lvl="0"/>
            <a:r>
              <a:rPr altLang="en-US" dirty="0" lang="zh-CN"/>
              <a:t>公司名占位符</a:t>
            </a:r>
            <a:endParaRPr altLang="en-US" dirty="0" lang="zh-CN"/>
          </a:p>
        </p:txBody>
      </p:sp>
      <p:sp>
        <p:nvSpPr>
          <p:cNvPr id="1048682" name="文本占位符 13"/>
          <p:cNvSpPr>
            <a:spLocks noGrp="1"/>
          </p:cNvSpPr>
          <p:nvPr>
            <p:ph type="body" sz="quarter" idx="14" hasCustomPrompt="1"/>
            <p:custDataLst>
              <p:tags r:id="rId9"/>
            </p:custDataLst>
          </p:nvPr>
        </p:nvSpPr>
        <p:spPr>
          <a:xfrm>
            <a:off x="8303260" y="4082415"/>
            <a:ext cx="3050540"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日期时间占位符</a:t>
            </a:r>
            <a:endParaRPr altLang="en-US" dirty="0" lang="zh-CN"/>
          </a:p>
        </p:txBody>
      </p:sp>
      <p:sp>
        <p:nvSpPr>
          <p:cNvPr id="1048684" name="文本占位符 23"/>
          <p:cNvSpPr>
            <a:spLocks noGrp="1"/>
          </p:cNvSpPr>
          <p:nvPr>
            <p:ph type="body" sz="quarter" idx="17" hasCustomPrompt="1"/>
            <p:custDataLst>
              <p:tags r:id="rId10"/>
            </p:custDataLst>
          </p:nvPr>
        </p:nvSpPr>
        <p:spPr>
          <a:xfrm>
            <a:off x="5588000" y="4081780"/>
            <a:ext cx="2714625" cy="1376045"/>
          </a:xfrm>
        </p:spPr>
        <p:txBody>
          <a:bodyPr anchor="t" anchorCtr="0">
            <a:normAutofit/>
          </a:bodyPr>
          <a:lstStyle>
            <a:lvl1pPr algn="r" indent="0" marL="0">
              <a:lnSpc>
                <a:spcPct val="100000"/>
              </a:lnSpc>
              <a:buNone/>
              <a:defRPr b="1" sz="1800">
                <a:solidFill>
                  <a:schemeClr val="accent1"/>
                </a:solidFill>
              </a:defRPr>
            </a:lvl1pPr>
          </a:lstStyle>
          <a:p>
            <a:pPr lvl="0"/>
            <a:r>
              <a:rPr altLang="en-US" dirty="0" lang="zh-CN"/>
              <a:t>署名占位符</a:t>
            </a:r>
            <a:endParaRPr altLang="en-US" dirty="0" lang="zh-CN"/>
          </a:p>
        </p:txBody>
      </p:sp>
      <p:sp>
        <p:nvSpPr>
          <p:cNvPr id="1048686" name="椭圆 8"/>
          <p:cNvSpPr/>
          <p:nvPr userDrawn="1">
            <p:custDataLst>
              <p:tags r:id="rId11"/>
            </p:custDataLst>
          </p:nvPr>
        </p:nvSpPr>
        <p:spPr>
          <a:xfrm rot="5400000" flipH="1">
            <a:off x="111163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88" name="椭圆 10"/>
          <p:cNvSpPr/>
          <p:nvPr userDrawn="1">
            <p:custDataLst>
              <p:tags r:id="rId12"/>
            </p:custDataLst>
          </p:nvPr>
        </p:nvSpPr>
        <p:spPr>
          <a:xfrm rot="5400000" flipH="1">
            <a:off x="108927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690" name="椭圆 11"/>
          <p:cNvSpPr/>
          <p:nvPr userDrawn="1">
            <p:custDataLst>
              <p:tags r:id="rId13"/>
            </p:custDataLst>
          </p:nvPr>
        </p:nvSpPr>
        <p:spPr>
          <a:xfrm rot="5400000" flipH="1">
            <a:off x="106686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2"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4"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8" name="页脚占位符 4"/>
          <p:cNvSpPr>
            <a:spLocks noGrp="1"/>
          </p:cNvSpPr>
          <p:nvPr>
            <p:ph type="ftr" sz="quarter" idx="11"/>
            <p:custDataLst>
              <p:tags r:id="rId4"/>
            </p:custDataLst>
          </p:nvPr>
        </p:nvSpPr>
        <p:spPr/>
        <p:txBody>
          <a:bodyPr/>
          <a:p>
            <a:endParaRPr altLang="en-US" lang="zh-CN"/>
          </a:p>
        </p:txBody>
      </p:sp>
      <p:sp>
        <p:nvSpPr>
          <p:cNvPr id="104870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7" name="图片 5" descr="C:\Users\wps\Desktop\商务-读书_01(2).png商务-读书_01(2)"/>
          <p:cNvPicPr>
            <a:picLocks noChangeAspect="1"/>
          </p:cNvPicPr>
          <p:nvPr userDrawn="1">
            <p:custDataLst>
              <p:tags r:id="rId1"/>
            </p:custDataLst>
          </p:nvPr>
        </p:nvPicPr>
        <p:blipFill>
          <a:blip xmlns:r="http://schemas.openxmlformats.org/officeDocument/2006/relationships" r:embed="rId2"/>
          <a:srcRect/>
          <a:stretch>
            <a:fillRect/>
          </a:stretch>
        </p:blipFill>
        <p:spPr>
          <a:xfrm>
            <a:off x="0" y="0"/>
            <a:ext cx="12192000" cy="6858000"/>
          </a:xfrm>
          <a:prstGeom prst="rect"/>
        </p:spPr>
      </p:pic>
      <p:sp>
        <p:nvSpPr>
          <p:cNvPr id="1048702" name="标题 1"/>
          <p:cNvSpPr>
            <a:spLocks noGrp="1"/>
          </p:cNvSpPr>
          <p:nvPr>
            <p:ph type="title" hasCustomPrompt="1"/>
            <p:custDataLst>
              <p:tags r:id="rId3"/>
            </p:custDataLst>
          </p:nvPr>
        </p:nvSpPr>
        <p:spPr>
          <a:xfrm>
            <a:off x="839153" y="453300"/>
            <a:ext cx="10513695" cy="1081405"/>
          </a:xfrm>
        </p:spPr>
        <p:txBody>
          <a:bodyPr anchor="b">
            <a:normAutofit/>
          </a:bodyPr>
          <a:lstStyle>
            <a:lvl1pPr algn="ctr">
              <a:defRPr sz="6000">
                <a:solidFill>
                  <a:schemeClr val="accent1">
                    <a:alpha val="60000"/>
                  </a:schemeClr>
                </a:solidFill>
              </a:defRPr>
            </a:lvl1pPr>
          </a:lstStyle>
          <a:p>
            <a:r>
              <a:rPr altLang="en-US" dirty="0" lang="zh-CN"/>
              <a:t>标题</a:t>
            </a:r>
            <a:endParaRPr altLang="en-US" dirty="0" lang="zh-CN"/>
          </a:p>
        </p:txBody>
      </p:sp>
      <p:sp>
        <p:nvSpPr>
          <p:cNvPr id="1048704" name="日期占位符 6"/>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06" name="页脚占位符 7"/>
          <p:cNvSpPr>
            <a:spLocks noGrp="1"/>
          </p:cNvSpPr>
          <p:nvPr>
            <p:ph type="ftr" sz="quarter" idx="11"/>
            <p:custDataLst>
              <p:tags r:id="rId5"/>
            </p:custDataLst>
          </p:nvPr>
        </p:nvSpPr>
        <p:spPr/>
        <p:txBody>
          <a:bodyPr/>
          <a:p>
            <a:endParaRPr altLang="en-US" lang="zh-CN"/>
          </a:p>
        </p:txBody>
      </p:sp>
      <p:sp>
        <p:nvSpPr>
          <p:cNvPr id="1048708" name="灯片编号占位符 8"/>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pic>
        <p:nvPicPr>
          <p:cNvPr id="2097159" name="图片 6" descr="商务-读书_01(1)"/>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标题 1"/>
          <p:cNvSpPr>
            <a:spLocks noGrp="1"/>
          </p:cNvSpPr>
          <p:nvPr>
            <p:ph type="title"/>
            <p:custDataLst>
              <p:tags r:id="rId3"/>
            </p:custDataLst>
          </p:nvPr>
        </p:nvSpPr>
        <p:spPr>
          <a:xfrm>
            <a:off x="769620" y="2511425"/>
            <a:ext cx="10652760" cy="1697355"/>
          </a:xfrm>
        </p:spPr>
        <p:txBody>
          <a:bodyPr anchor="t" anchorCtr="0" tIns="144145"/>
          <a:lstStyle>
            <a:lvl1pPr algn="ctr">
              <a:defRPr sz="5400">
                <a:solidFill>
                  <a:schemeClr val="tx1"/>
                </a:solidFill>
              </a:defRPr>
            </a:lvl1pPr>
          </a:lstStyle>
          <a:p>
            <a:r>
              <a:rPr altLang="en-US" dirty="0" lang="zh-CN"/>
              <a:t>单击此处编辑母版标题样式</a:t>
            </a:r>
            <a:endParaRPr altLang="en-US" dirty="0" lang="zh-CN"/>
          </a:p>
        </p:txBody>
      </p:sp>
      <p:sp>
        <p:nvSpPr>
          <p:cNvPr id="104871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14" name="页脚占位符 4"/>
          <p:cNvSpPr>
            <a:spLocks noGrp="1"/>
          </p:cNvSpPr>
          <p:nvPr>
            <p:ph type="ftr" sz="quarter" idx="11"/>
            <p:custDataLst>
              <p:tags r:id="rId5"/>
            </p:custDataLst>
          </p:nvPr>
        </p:nvSpPr>
        <p:spPr/>
        <p:txBody>
          <a:bodyPr/>
          <a:p>
            <a:endParaRPr altLang="en-US" lang="zh-CN"/>
          </a:p>
        </p:txBody>
      </p:sp>
      <p:sp>
        <p:nvSpPr>
          <p:cNvPr id="1048716" name="灯片编号占位符 5"/>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
        <p:nvSpPr>
          <p:cNvPr id="1048718" name="文本占位符 7"/>
          <p:cNvSpPr>
            <a:spLocks noGrp="1"/>
          </p:cNvSpPr>
          <p:nvPr>
            <p:ph type="body" sz="quarter" idx="13" hasCustomPrompt="1"/>
            <p:custDataLst>
              <p:tags r:id="rId7"/>
            </p:custDataLst>
          </p:nvPr>
        </p:nvSpPr>
        <p:spPr>
          <a:xfrm>
            <a:off x="769938" y="1246505"/>
            <a:ext cx="10652125" cy="2004060"/>
          </a:xfrm>
        </p:spPr>
        <p:txBody>
          <a:bodyPr anchor="b" anchorCtr="0">
            <a:noAutofit/>
          </a:bodyPr>
          <a:lstStyle>
            <a:lvl1pPr algn="ctr" indent="0" marL="0">
              <a:buNone/>
              <a:defRPr b="1" sz="11500">
                <a:ln>
                  <a:gradFill>
                    <a:gsLst>
                      <a:gs pos="0">
                        <a:schemeClr val="accent1">
                          <a:lumMod val="60000"/>
                          <a:lumOff val="40000"/>
                        </a:schemeClr>
                      </a:gs>
                      <a:gs pos="100000">
                        <a:schemeClr val="accent1">
                          <a:lumMod val="60000"/>
                          <a:lumOff val="40000"/>
                          <a:alpha val="0"/>
                        </a:schemeClr>
                      </a:gs>
                    </a:gsLst>
                    <a:lin ang="5400000" scaled="1"/>
                  </a:gradFill>
                </a:ln>
                <a:no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2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2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2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28" name="页脚占位符 5"/>
          <p:cNvSpPr>
            <a:spLocks noGrp="1"/>
          </p:cNvSpPr>
          <p:nvPr>
            <p:ph type="ftr" sz="quarter" idx="11"/>
            <p:custDataLst>
              <p:tags r:id="rId5"/>
            </p:custDataLst>
          </p:nvPr>
        </p:nvSpPr>
        <p:spPr/>
        <p:txBody>
          <a:bodyPr/>
          <a:p>
            <a:endParaRPr altLang="en-US" lang="zh-CN"/>
          </a:p>
        </p:txBody>
      </p:sp>
      <p:sp>
        <p:nvSpPr>
          <p:cNvPr id="104873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3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3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3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3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4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44" name="页脚占位符 7"/>
          <p:cNvSpPr>
            <a:spLocks noGrp="1"/>
          </p:cNvSpPr>
          <p:nvPr>
            <p:ph type="ftr" sz="quarter" idx="11"/>
            <p:custDataLst>
              <p:tags r:id="rId7"/>
            </p:custDataLst>
          </p:nvPr>
        </p:nvSpPr>
        <p:spPr/>
        <p:txBody>
          <a:bodyPr/>
          <a:p>
            <a:endParaRPr altLang="en-US" lang="zh-CN"/>
          </a:p>
        </p:txBody>
      </p:sp>
      <p:sp>
        <p:nvSpPr>
          <p:cNvPr id="104874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4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5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52" name="页脚占位符 3"/>
          <p:cNvSpPr>
            <a:spLocks noGrp="1"/>
          </p:cNvSpPr>
          <p:nvPr>
            <p:ph type="ftr" sz="quarter" idx="11"/>
            <p:custDataLst>
              <p:tags r:id="rId3"/>
            </p:custDataLst>
          </p:nvPr>
        </p:nvSpPr>
        <p:spPr/>
        <p:txBody>
          <a:bodyPr/>
          <a:p>
            <a:endParaRPr altLang="en-US" lang="zh-CN"/>
          </a:p>
        </p:txBody>
      </p:sp>
      <p:sp>
        <p:nvSpPr>
          <p:cNvPr id="104875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5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58" name="页脚占位符 2"/>
          <p:cNvSpPr>
            <a:spLocks noGrp="1"/>
          </p:cNvSpPr>
          <p:nvPr>
            <p:ph type="ftr" sz="quarter" idx="11"/>
            <p:custDataLst>
              <p:tags r:id="rId2"/>
            </p:custDataLst>
          </p:nvPr>
        </p:nvSpPr>
        <p:spPr/>
        <p:txBody>
          <a:bodyPr/>
          <a:p>
            <a:endParaRPr altLang="en-US" lang="zh-CN"/>
          </a:p>
        </p:txBody>
      </p:sp>
      <p:sp>
        <p:nvSpPr>
          <p:cNvPr id="104876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6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66" name="页脚占位符 4"/>
          <p:cNvSpPr>
            <a:spLocks noGrp="1"/>
          </p:cNvSpPr>
          <p:nvPr>
            <p:ph type="ftr" sz="quarter" idx="11"/>
            <p:custDataLst>
              <p:tags r:id="rId3"/>
            </p:custDataLst>
          </p:nvPr>
        </p:nvSpPr>
        <p:spPr/>
        <p:txBody>
          <a:bodyPr/>
          <a:p>
            <a:endParaRPr altLang="en-US" lang="zh-CN"/>
          </a:p>
        </p:txBody>
      </p:sp>
      <p:sp>
        <p:nvSpPr>
          <p:cNvPr id="104876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7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7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7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76" name="页脚占位符 7"/>
          <p:cNvSpPr>
            <a:spLocks noGrp="1"/>
          </p:cNvSpPr>
          <p:nvPr>
            <p:ph type="ftr" sz="quarter" idx="11"/>
            <p:custDataLst>
              <p:tags r:id="rId4"/>
            </p:custDataLst>
          </p:nvPr>
        </p:nvSpPr>
        <p:spPr/>
        <p:txBody>
          <a:bodyPr/>
          <a:p>
            <a:endParaRPr altLang="en-US" lang="zh-CN"/>
          </a:p>
        </p:txBody>
      </p:sp>
      <p:sp>
        <p:nvSpPr>
          <p:cNvPr id="104877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61" name="图片 6" descr="商务-读书_03"/>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80" name="标题 1"/>
          <p:cNvSpPr>
            <a:spLocks noGrp="1"/>
          </p:cNvSpPr>
          <p:nvPr>
            <p:ph type="ctrTitle" hasCustomPrompt="1"/>
            <p:custDataLst>
              <p:tags r:id="rId3"/>
            </p:custDataLst>
          </p:nvPr>
        </p:nvSpPr>
        <p:spPr>
          <a:xfrm>
            <a:off x="5579110" y="1732280"/>
            <a:ext cx="5621655" cy="1800225"/>
          </a:xfrm>
        </p:spPr>
        <p:txBody>
          <a:bodyPr anchor="b"/>
          <a:lstStyle>
            <a:lvl1pPr algn="r">
              <a:lnSpc>
                <a:spcPct val="100000"/>
              </a:lnSpc>
              <a:defRPr sz="6000">
                <a:solidFill>
                  <a:schemeClr val="tx1"/>
                </a:solidFill>
              </a:defRPr>
            </a:lvl1pPr>
          </a:lstStyle>
          <a:p>
            <a:r>
              <a:rPr altLang="en-US" dirty="0" lang="zh-CN"/>
              <a:t>编辑母版标题</a:t>
            </a:r>
            <a:endParaRPr altLang="en-US" dirty="0" lang="zh-CN"/>
          </a:p>
        </p:txBody>
      </p:sp>
      <p:sp>
        <p:nvSpPr>
          <p:cNvPr id="1048782" name="日期占位符 3"/>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84" name="页脚占位符 4"/>
          <p:cNvSpPr>
            <a:spLocks noGrp="1"/>
          </p:cNvSpPr>
          <p:nvPr>
            <p:ph type="ftr" sz="quarter" idx="11"/>
            <p:custDataLst>
              <p:tags r:id="rId5"/>
            </p:custDataLst>
          </p:nvPr>
        </p:nvSpPr>
        <p:spPr/>
        <p:txBody>
          <a:bodyPr/>
          <a:p>
            <a:endParaRPr altLang="en-US" lang="zh-CN"/>
          </a:p>
        </p:txBody>
      </p:sp>
      <p:sp>
        <p:nvSpPr>
          <p:cNvPr id="1048786" name="灯片编号占位符 5"/>
          <p:cNvSpPr>
            <a:spLocks noGrp="1"/>
          </p:cNvSpPr>
          <p:nvPr>
            <p:ph type="sldNum" sz="quarter" idx="12"/>
            <p:custDataLst>
              <p:tags r:id="rId6"/>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788" name="文本占位符 9"/>
          <p:cNvSpPr>
            <a:spLocks noGrp="1"/>
          </p:cNvSpPr>
          <p:nvPr>
            <p:ph type="body" sz="quarter" idx="13" hasCustomPrompt="1"/>
            <p:custDataLst>
              <p:tags r:id="rId7"/>
            </p:custDataLst>
          </p:nvPr>
        </p:nvSpPr>
        <p:spPr>
          <a:xfrm>
            <a:off x="5578475" y="660400"/>
            <a:ext cx="5622925" cy="1071880"/>
          </a:xfrm>
        </p:spPr>
        <p:txBody>
          <a:bodyPr anchor="t" anchorCtr="0" bIns="0" lIns="0" rIns="0" rtlCol="0" tIns="179705"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公司名占位符</a:t>
            </a:r>
            <a:endParaRPr>
              <a:sym typeface="+mn-ea"/>
            </a:endParaRPr>
          </a:p>
        </p:txBody>
      </p:sp>
      <p:sp>
        <p:nvSpPr>
          <p:cNvPr id="1048790" name="文本占位符 13"/>
          <p:cNvSpPr>
            <a:spLocks noGrp="1"/>
          </p:cNvSpPr>
          <p:nvPr>
            <p:ph type="body" sz="quarter" idx="14" hasCustomPrompt="1"/>
            <p:custDataLst>
              <p:tags r:id="rId8"/>
            </p:custDataLst>
          </p:nvPr>
        </p:nvSpPr>
        <p:spPr>
          <a:xfrm>
            <a:off x="8321675" y="3835400"/>
            <a:ext cx="2879725"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日期时间占位符</a:t>
            </a:r>
            <a:endParaRPr>
              <a:sym typeface="+mn-ea"/>
            </a:endParaRPr>
          </a:p>
        </p:txBody>
      </p:sp>
      <p:sp>
        <p:nvSpPr>
          <p:cNvPr id="1048792" name="文本占位符 23"/>
          <p:cNvSpPr>
            <a:spLocks noGrp="1"/>
          </p:cNvSpPr>
          <p:nvPr>
            <p:ph type="body" sz="quarter" idx="17" hasCustomPrompt="1"/>
            <p:custDataLst>
              <p:tags r:id="rId9"/>
            </p:custDataLst>
          </p:nvPr>
        </p:nvSpPr>
        <p:spPr>
          <a:xfrm>
            <a:off x="5578475" y="3835400"/>
            <a:ext cx="2743200" cy="1310640"/>
          </a:xfrm>
        </p:spPr>
        <p:txBody>
          <a:bodyPr anchor="t" anchorCtr="0" bIns="0" lIns="0" rIns="0" rtlCol="0" tIns="0" vert="horz">
            <a:normAutofit/>
          </a:bodyPr>
          <a:lstStyle>
            <a:lvl1pPr algn="r" defTabSz="914400" eaLnBrk="1" fontAlgn="auto" hangingPunct="1" indent="0" latinLnBrk="0" lvl="0" marL="0" marR="0" rtl="0">
              <a:lnSpc>
                <a:spcPct val="100000"/>
              </a:lnSpc>
              <a:spcBef>
                <a:spcPts val="1000"/>
              </a:spcBef>
              <a:buClrTx/>
              <a:buSzTx/>
              <a:buFont typeface="Arial" panose="02080604020202020204" pitchFamily="34" charset="0"/>
              <a:buNone/>
              <a:defRPr altLang="en-US" baseline="0" b="1" cap="none" dirty="0" sz="1800" i="0" kern="1200" kumimoji="0" lang="zh-CN" noProof="1" normalizeH="0" spc="0" strike="noStrike" u="none">
                <a:solidFill>
                  <a:schemeClr val="accent1"/>
                </a:solidFill>
                <a:latin typeface="+mn-lt"/>
                <a:ea typeface="+mn-ea"/>
                <a:cs typeface="+mn-cs"/>
              </a:defRPr>
            </a:lvl1pPr>
          </a:lstStyle>
          <a:p>
            <a:pPr lvl="0"/>
            <a:r>
              <a:rPr>
                <a:sym typeface="+mn-ea"/>
              </a:rPr>
              <a:t>署名占位符</a:t>
            </a:r>
            <a:endParaRPr>
              <a:sym typeface="+mn-ea"/>
            </a:endParaRPr>
          </a:p>
        </p:txBody>
      </p:sp>
      <p:sp>
        <p:nvSpPr>
          <p:cNvPr id="1048794" name="椭圆 8"/>
          <p:cNvSpPr/>
          <p:nvPr userDrawn="1">
            <p:custDataLst>
              <p:tags r:id="rId10"/>
            </p:custDataLst>
          </p:nvPr>
        </p:nvSpPr>
        <p:spPr>
          <a:xfrm rot="5400000" flipH="1">
            <a:off x="10963910"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6" name="椭圆 10"/>
          <p:cNvSpPr/>
          <p:nvPr userDrawn="1">
            <p:custDataLst>
              <p:tags r:id="rId11"/>
            </p:custDataLst>
          </p:nvPr>
        </p:nvSpPr>
        <p:spPr>
          <a:xfrm rot="5400000" flipH="1">
            <a:off x="10740390" y="5883275"/>
            <a:ext cx="81280" cy="86360"/>
          </a:xfrm>
          <a:prstGeom prst="ellipse"/>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98" name="椭圆 11"/>
          <p:cNvSpPr/>
          <p:nvPr userDrawn="1">
            <p:custDataLst>
              <p:tags r:id="rId12"/>
            </p:custDataLst>
          </p:nvPr>
        </p:nvSpPr>
        <p:spPr>
          <a:xfrm rot="5400000" flipH="1">
            <a:off x="10516235" y="5883275"/>
            <a:ext cx="81280" cy="86360"/>
          </a:xfrm>
          <a:prstGeom prst="ellipse"/>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0.xml"/><Relationship Id="rId13" Type="http://schemas.openxmlformats.org/officeDocument/2006/relationships/image" Target="../media/image5.png"/><Relationship Id="rId14" Type="http://schemas.openxmlformats.org/officeDocument/2006/relationships/tags" Target="../tags/tag71.xml"/><Relationship Id="rId15" Type="http://schemas.openxmlformats.org/officeDocument/2006/relationships/tags" Target="../tags/tag72.xml"/><Relationship Id="rId16" Type="http://schemas.openxmlformats.org/officeDocument/2006/relationships/tags" Target="../tags/tag73.xml"/><Relationship Id="rId17" Type="http://schemas.openxmlformats.org/officeDocument/2006/relationships/tags" Target="../tags/tag74.xml"/><Relationship Id="rId18" Type="http://schemas.openxmlformats.org/officeDocument/2006/relationships/tags" Target="../tags/tag75.xml"/><Relationship Id="rId19" Type="http://schemas.openxmlformats.org/officeDocument/2006/relationships/tags" Target="../tags/tag76.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4871" r:id="rId1"/>
    <p:sldLayoutId id="2147494872" r:id="rId2"/>
    <p:sldLayoutId id="2147494873" r:id="rId3"/>
    <p:sldLayoutId id="2147494874" r:id="rId4"/>
    <p:sldLayoutId id="2147494875" r:id="rId5"/>
    <p:sldLayoutId id="2147494876" r:id="rId6"/>
    <p:sldLayoutId id="2147494877" r:id="rId7"/>
    <p:sldLayoutId id="2147494878" r:id="rId8"/>
    <p:sldLayoutId id="2147494879" r:id="rId9"/>
    <p:sldLayoutId id="2147494880" r:id="rId10"/>
    <p:sldLayoutId id="214749488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pic>
        <p:nvPicPr>
          <p:cNvPr id="2097153" name="图片 7" descr="商务-读书_04"/>
          <p:cNvPicPr>
            <a:picLocks noChangeAspect="1"/>
          </p:cNvPicPr>
          <p:nvPr userDrawn="1">
            <p:custDataLst>
              <p:tags r:id="rId12"/>
            </p:custDataLst>
          </p:nvPr>
        </p:nvPicPr>
        <p:blipFill>
          <a:blip xmlns:r="http://schemas.openxmlformats.org/officeDocument/2006/relationships" r:embed="rId13"/>
          <a:stretch>
            <a:fillRect/>
          </a:stretch>
        </p:blipFill>
        <p:spPr>
          <a:xfrm>
            <a:off x="0" y="0"/>
            <a:ext cx="12192000" cy="6858000"/>
          </a:xfrm>
          <a:prstGeom prst="rect"/>
        </p:spPr>
      </p:pic>
      <p:sp>
        <p:nvSpPr>
          <p:cNvPr id="1048658" name="标题占位符 1"/>
          <p:cNvSpPr>
            <a:spLocks noGrp="1"/>
          </p:cNvSpPr>
          <p:nvPr>
            <p:ph type="title"/>
            <p:custDataLst>
              <p:tags r:id="rId14"/>
            </p:custDataLst>
          </p:nvPr>
        </p:nvSpPr>
        <p:spPr>
          <a:xfrm>
            <a:off x="838200" y="36000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0" name="文本占位符 2"/>
          <p:cNvSpPr>
            <a:spLocks noGrp="1"/>
          </p:cNvSpPr>
          <p:nvPr>
            <p:ph type="body" idx="1"/>
            <p:custDataLst>
              <p:tags r:id="rId15"/>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2"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4"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6"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8" name="KSO_TEMPLATE" hidden="1"/>
          <p:cNvSpPr/>
          <p:nvPr userDrawn="1">
            <p:custDataLst>
              <p:tags r:id="rId19"/>
            </p:custDataLst>
          </p:nvPr>
        </p:nvSpPr>
        <p:spPr>
          <a:xfrm>
            <a:off x="0" y="0"/>
            <a:ext cx="0" cy="0"/>
          </a:xfrm>
          <a:prstGeom prst="rect"/>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4908" r:id="rId1"/>
    <p:sldLayoutId id="2147494909" r:id="rId2"/>
    <p:sldLayoutId id="2147494910" r:id="rId3"/>
    <p:sldLayoutId id="2147494911" r:id="rId4"/>
    <p:sldLayoutId id="2147494912" r:id="rId5"/>
    <p:sldLayoutId id="2147494913" r:id="rId6"/>
    <p:sldLayoutId id="2147494914" r:id="rId7"/>
    <p:sldLayoutId id="2147494915" r:id="rId8"/>
    <p:sldLayoutId id="2147494916" r:id="rId9"/>
    <p:sldLayoutId id="2147494917" r:id="rId10"/>
    <p:sldLayoutId id="214749491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4400" kern="1200">
          <a:solidFill>
            <a:schemeClr val="accent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77.xml"/><Relationship Id="rId2" Type="http://schemas.openxmlformats.org/officeDocument/2006/relationships/tags" Target="../tags/tag78.xml"/><Relationship Id="rId3" Type="http://schemas.openxmlformats.org/officeDocument/2006/relationships/tags" Target="../tags/tag79.xml"/><Relationship Id="rId4" Type="http://schemas.openxmlformats.org/officeDocument/2006/relationships/tags" Target="../tags/tag80.xml"/><Relationship Id="rId5" Type="http://schemas.openxmlformats.org/officeDocument/2006/relationships/tags" Target="../tags/tag81.xml"/><Relationship Id="rId6" Type="http://schemas.openxmlformats.org/officeDocument/2006/relationships/tags" Target="../tags/tag82.xml"/><Relationship Id="rId7"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83.xml"/><Relationship Id="rId2" Type="http://schemas.openxmlformats.org/officeDocument/2006/relationships/tags" Target="../tags/tag84.xml"/><Relationship Id="rId3" Type="http://schemas.openxmlformats.org/officeDocument/2006/relationships/tags" Target="../tags/tag85.xml"/><Relationship Id="rId4" Type="http://schemas.openxmlformats.org/officeDocument/2006/relationships/tags" Target="../tags/tag86.xml"/><Relationship Id="rId5" Type="http://schemas.openxmlformats.org/officeDocument/2006/relationships/tags" Target="../tags/tag87.xml"/><Relationship Id="rId6" Type="http://schemas.openxmlformats.org/officeDocument/2006/relationships/tags" Target="../tags/tag88.xml"/><Relationship Id="rId7" Type="http://schemas.openxmlformats.org/officeDocument/2006/relationships/tags" Target="../tags/tag89.xml"/><Relationship Id="rId8" Type="http://schemas.openxmlformats.org/officeDocument/2006/relationships/tags" Target="../tags/tag90.xml"/><Relationship Id="rId9" Type="http://schemas.openxmlformats.org/officeDocument/2006/relationships/tags" Target="../tags/tag91.xml"/><Relationship Id="rId10" Type="http://schemas.openxmlformats.org/officeDocument/2006/relationships/tags" Target="../tags/tag92.xml"/><Relationship Id="rId11" Type="http://schemas.openxmlformats.org/officeDocument/2006/relationships/tags" Target="../tags/tag93.xml"/><Relationship Id="rId12" Type="http://schemas.openxmlformats.org/officeDocument/2006/relationships/tags" Target="../tags/tag94.xml"/><Relationship Id="rId13" Type="http://schemas.openxmlformats.org/officeDocument/2006/relationships/tags" Target="../tags/tag95.xml"/><Relationship Id="rId14" Type="http://schemas.openxmlformats.org/officeDocument/2006/relationships/tags" Target="../tags/tag96.xml"/><Relationship Id="rId15"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03.xml"/><Relationship Id="rId2" Type="http://schemas.openxmlformats.org/officeDocument/2006/relationships/tags" Target="../tags/tag104.xml"/><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tags" Target="../tags/tag108.xml"/><Relationship Id="rId7" Type="http://schemas.openxmlformats.org/officeDocument/2006/relationships/tags" Target="../tags/tag109.xml"/><Relationship Id="rId8" Type="http://schemas.openxmlformats.org/officeDocument/2006/relationships/tags" Target="../tags/tag110.xml"/><Relationship Id="rId9" Type="http://schemas.openxmlformats.org/officeDocument/2006/relationships/tags" Target="../tags/tag111.xml"/><Relationship Id="rId10" Type="http://schemas.openxmlformats.org/officeDocument/2006/relationships/tags" Target="../tags/tag112.xml"/><Relationship Id="rId11" Type="http://schemas.openxmlformats.org/officeDocument/2006/relationships/tags" Target="../tags/tag113.xml"/><Relationship Id="rId12" Type="http://schemas.openxmlformats.org/officeDocument/2006/relationships/tags" Target="../tags/tag114.xml"/><Relationship Id="rId13" Type="http://schemas.openxmlformats.org/officeDocument/2006/relationships/tags" Target="../tags/tag115.xml"/><Relationship Id="rId14" Type="http://schemas.openxmlformats.org/officeDocument/2006/relationships/tags" Target="../tags/tag116.xml"/><Relationship Id="rId15" Type="http://schemas.openxmlformats.org/officeDocument/2006/relationships/tags" Target="../tags/tag117.xml"/><Relationship Id="rId16" Type="http://schemas.openxmlformats.org/officeDocument/2006/relationships/tags" Target="../tags/tag118.xml"/><Relationship Id="rId17" Type="http://schemas.openxmlformats.org/officeDocument/2006/relationships/tags" Target="../tags/tag119.xml"/><Relationship Id="rId18" Type="http://schemas.openxmlformats.org/officeDocument/2006/relationships/tags" Target="../tags/tag120.xml"/><Relationship Id="rId19" Type="http://schemas.openxmlformats.org/officeDocument/2006/relationships/tags" Target="../tags/tag121.xml"/><Relationship Id="rId20" Type="http://schemas.openxmlformats.org/officeDocument/2006/relationships/tags" Target="../tags/tag122.xml"/><Relationship Id="rId21" Type="http://schemas.openxmlformats.org/officeDocument/2006/relationships/tags" Target="../tags/tag123.xml"/><Relationship Id="rId22" Type="http://schemas.openxmlformats.org/officeDocument/2006/relationships/tags" Target="../tags/tag124.xml"/><Relationship Id="rId23" Type="http://schemas.openxmlformats.org/officeDocument/2006/relationships/tags" Target="../tags/tag125.xml"/><Relationship Id="rId24" Type="http://schemas.openxmlformats.org/officeDocument/2006/relationships/tags" Target="../tags/tag126.xml"/><Relationship Id="rId25" Type="http://schemas.openxmlformats.org/officeDocument/2006/relationships/tags" Target="../tags/tag127.xml"/><Relationship Id="rId26" Type="http://schemas.openxmlformats.org/officeDocument/2006/relationships/tags" Target="../tags/tag128.xml"/><Relationship Id="rId27" Type="http://schemas.openxmlformats.org/officeDocument/2006/relationships/tags" Target="../tags/tag129.xml"/><Relationship Id="rId28" Type="http://schemas.openxmlformats.org/officeDocument/2006/relationships/tags" Target="../tags/tag130.xml"/><Relationship Id="rId29" Type="http://schemas.openxmlformats.org/officeDocument/2006/relationships/tags" Target="../tags/tag131.xml"/><Relationship Id="rId30"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2.xml"/><Relationship Id="rId2" Type="http://schemas.openxmlformats.org/officeDocument/2006/relationships/tags" Target="../tags/tag133.xml"/><Relationship Id="rId3" Type="http://schemas.openxmlformats.org/officeDocument/2006/relationships/tags" Target="../tags/tag134.xml"/><Relationship Id="rId4" Type="http://schemas.openxmlformats.org/officeDocument/2006/relationships/tags" Target="../tags/tag135.xml"/><Relationship Id="rId5" Type="http://schemas.openxmlformats.org/officeDocument/2006/relationships/tags" Target="../tags/tag136.xml"/><Relationship Id="rId6" Type="http://schemas.openxmlformats.org/officeDocument/2006/relationships/tags" Target="../tags/tag137.xml"/><Relationship Id="rId7" Type="http://schemas.openxmlformats.org/officeDocument/2006/relationships/tags" Target="../tags/tag138.xml"/><Relationship Id="rId8" Type="http://schemas.openxmlformats.org/officeDocument/2006/relationships/tags" Target="../tags/tag139.xml"/><Relationship Id="rId9" Type="http://schemas.openxmlformats.org/officeDocument/2006/relationships/tags" Target="../tags/tag140.xml"/><Relationship Id="rId10" Type="http://schemas.openxmlformats.org/officeDocument/2006/relationships/tags" Target="../tags/tag141.xml"/><Relationship Id="rId11" Type="http://schemas.openxmlformats.org/officeDocument/2006/relationships/tags" Target="../tags/tag142.xml"/><Relationship Id="rId12" Type="http://schemas.openxmlformats.org/officeDocument/2006/relationships/tags" Target="../tags/tag143.xml"/><Relationship Id="rId13" Type="http://schemas.openxmlformats.org/officeDocument/2006/relationships/tags" Target="../tags/tag144.xml"/><Relationship Id="rId14" Type="http://schemas.openxmlformats.org/officeDocument/2006/relationships/tags" Target="../tags/tag145.xml"/><Relationship Id="rId15" Type="http://schemas.openxmlformats.org/officeDocument/2006/relationships/tags" Target="../tags/tag146.xml"/><Relationship Id="rId16" Type="http://schemas.openxmlformats.org/officeDocument/2006/relationships/tags" Target="../tags/tag147.xml"/><Relationship Id="rId17" Type="http://schemas.openxmlformats.org/officeDocument/2006/relationships/tags" Target="../tags/tag148.xml"/><Relationship Id="rId18" Type="http://schemas.openxmlformats.org/officeDocument/2006/relationships/tags" Target="../tags/tag149.xml"/><Relationship Id="rId19" Type="http://schemas.openxmlformats.org/officeDocument/2006/relationships/tags" Target="../tags/tag150.xml"/><Relationship Id="rId20" Type="http://schemas.openxmlformats.org/officeDocument/2006/relationships/tags" Target="../tags/tag151.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tags" Target="../tags/tag157.xml"/><Relationship Id="rId7" Type="http://schemas.openxmlformats.org/officeDocument/2006/relationships/tags" Target="../tags/tag158.xml"/><Relationship Id="rId8" Type="http://schemas.openxmlformats.org/officeDocument/2006/relationships/tags" Target="../tags/tag159.xml"/><Relationship Id="rId9" Type="http://schemas.openxmlformats.org/officeDocument/2006/relationships/tags" Target="../tags/tag160.xml"/><Relationship Id="rId10" Type="http://schemas.openxmlformats.org/officeDocument/2006/relationships/tags" Target="../tags/tag161.xml"/><Relationship Id="rId11" Type="http://schemas.openxmlformats.org/officeDocument/2006/relationships/tags" Target="../tags/tag162.xml"/><Relationship Id="rId12" Type="http://schemas.openxmlformats.org/officeDocument/2006/relationships/tags" Target="../tags/tag163.xml"/><Relationship Id="rId13" Type="http://schemas.openxmlformats.org/officeDocument/2006/relationships/tags" Target="../tags/tag164.xml"/><Relationship Id="rId14" Type="http://schemas.openxmlformats.org/officeDocument/2006/relationships/tags" Target="../tags/tag165.xml"/><Relationship Id="rId15"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tags" Target="../tags/tag167.xml"/><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tags" Target="../tags/tag173.xml"/><Relationship Id="rId9" Type="http://schemas.openxmlformats.org/officeDocument/2006/relationships/tags" Target="../tags/tag174.xml"/><Relationship Id="rId10" Type="http://schemas.openxmlformats.org/officeDocument/2006/relationships/tags" Target="../tags/tag175.xml"/><Relationship Id="rId11" Type="http://schemas.openxmlformats.org/officeDocument/2006/relationships/tags" Target="../tags/tag176.xml"/><Relationship Id="rId12" Type="http://schemas.openxmlformats.org/officeDocument/2006/relationships/tags" Target="../tags/tag177.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8.xml"/><Relationship Id="rId2" Type="http://schemas.openxmlformats.org/officeDocument/2006/relationships/tags" Target="../tags/tag179.xml"/><Relationship Id="rId3" Type="http://schemas.openxmlformats.org/officeDocument/2006/relationships/tags" Target="../tags/tag180.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81.xml"/><Relationship Id="rId2" Type="http://schemas.openxmlformats.org/officeDocument/2006/relationships/tags" Target="../tags/tag182.xml"/><Relationship Id="rId3" Type="http://schemas.openxmlformats.org/officeDocument/2006/relationships/tags" Target="../tags/tag183.xml"/><Relationship Id="rId4" Type="http://schemas.openxmlformats.org/officeDocument/2006/relationships/tags" Target="../tags/tag184.xml"/><Relationship Id="rId5" Type="http://schemas.openxmlformats.org/officeDocument/2006/relationships/tags" Target="../tags/tag185.xml"/><Relationship Id="rId6" Type="http://schemas.openxmlformats.org/officeDocument/2006/relationships/tags" Target="../tags/tag186.xml"/><Relationship Id="rId7" Type="http://schemas.openxmlformats.org/officeDocument/2006/relationships/tags" Target="../tags/tag187.xml"/><Relationship Id="rId8" Type="http://schemas.openxmlformats.org/officeDocument/2006/relationships/tags" Target="../tags/tag188.xml"/><Relationship Id="rId9" Type="http://schemas.openxmlformats.org/officeDocument/2006/relationships/tags" Target="../tags/tag189.xml"/><Relationship Id="rId10" Type="http://schemas.openxmlformats.org/officeDocument/2006/relationships/tags" Target="../tags/tag190.xml"/><Relationship Id="rId11" Type="http://schemas.openxmlformats.org/officeDocument/2006/relationships/tags" Target="../tags/tag191.xml"/><Relationship Id="rId12" Type="http://schemas.openxmlformats.org/officeDocument/2006/relationships/tags" Target="../tags/tag19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93.xml"/><Relationship Id="rId2" Type="http://schemas.openxmlformats.org/officeDocument/2006/relationships/tags" Target="../tags/tag194.xml"/><Relationship Id="rId3" Type="http://schemas.openxmlformats.org/officeDocument/2006/relationships/tags" Target="../tags/tag195.xml"/><Relationship Id="rId4" Type="http://schemas.openxmlformats.org/officeDocument/2006/relationships/tags" Target="../tags/tag196.xml"/><Relationship Id="rId5" Type="http://schemas.openxmlformats.org/officeDocument/2006/relationships/tags" Target="../tags/tag197.xml"/><Relationship Id="rId6" Type="http://schemas.openxmlformats.org/officeDocument/2006/relationships/tags" Target="../tags/tag198.xml"/><Relationship Id="rId7" Type="http://schemas.openxmlformats.org/officeDocument/2006/relationships/tags" Target="../tags/tag199.xml"/><Relationship Id="rId8" Type="http://schemas.openxmlformats.org/officeDocument/2006/relationships/tags" Target="../tags/tag200.xml"/><Relationship Id="rId9" Type="http://schemas.openxmlformats.org/officeDocument/2006/relationships/tags" Target="../tags/tag201.xml"/><Relationship Id="rId10" Type="http://schemas.openxmlformats.org/officeDocument/2006/relationships/tags" Target="../tags/tag202.xml"/><Relationship Id="rId11" Type="http://schemas.openxmlformats.org/officeDocument/2006/relationships/tags" Target="../tags/tag203.xml"/><Relationship Id="rId12" Type="http://schemas.openxmlformats.org/officeDocument/2006/relationships/tags" Target="../tags/tag204.xml"/><Relationship Id="rId13" Type="http://schemas.openxmlformats.org/officeDocument/2006/relationships/tags" Target="../tags/tag205.xml"/><Relationship Id="rId14" Type="http://schemas.openxmlformats.org/officeDocument/2006/relationships/tags" Target="../tags/tag206.xml"/><Relationship Id="rId15" Type="http://schemas.openxmlformats.org/officeDocument/2006/relationships/tags" Target="../tags/tag207.xml"/><Relationship Id="rId16" Type="http://schemas.openxmlformats.org/officeDocument/2006/relationships/tags" Target="../tags/tag208.xml"/><Relationship Id="rId17"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09.xml"/><Relationship Id="rId2" Type="http://schemas.openxmlformats.org/officeDocument/2006/relationships/tags" Target="../tags/tag210.xml"/><Relationship Id="rId3" Type="http://schemas.openxmlformats.org/officeDocument/2006/relationships/tags" Target="../tags/tag211.xml"/><Relationship Id="rId4" Type="http://schemas.openxmlformats.org/officeDocument/2006/relationships/tags" Target="../tags/tag212.xml"/><Relationship Id="rId5" Type="http://schemas.openxmlformats.org/officeDocument/2006/relationships/tags" Target="../tags/tag213.xml"/><Relationship Id="rId6" Type="http://schemas.openxmlformats.org/officeDocument/2006/relationships/tags" Target="../tags/tag214.xml"/><Relationship Id="rId7" Type="http://schemas.openxmlformats.org/officeDocument/2006/relationships/tags" Target="../tags/tag215.xml"/><Relationship Id="rId8" Type="http://schemas.openxmlformats.org/officeDocument/2006/relationships/tags" Target="../tags/tag216.xml"/><Relationship Id="rId9" Type="http://schemas.openxmlformats.org/officeDocument/2006/relationships/tags" Target="../tags/tag217.xml"/><Relationship Id="rId10" Type="http://schemas.openxmlformats.org/officeDocument/2006/relationships/tags" Target="../tags/tag218.xml"/><Relationship Id="rId11" Type="http://schemas.openxmlformats.org/officeDocument/2006/relationships/tags" Target="../tags/tag219.xml"/><Relationship Id="rId12" Type="http://schemas.openxmlformats.org/officeDocument/2006/relationships/tags" Target="../tags/tag220.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tags" Target="../tags/tag233.xml"/><Relationship Id="rId14" Type="http://schemas.openxmlformats.org/officeDocument/2006/relationships/tags" Target="../tags/tag234.xml"/><Relationship Id="rId15" Type="http://schemas.openxmlformats.org/officeDocument/2006/relationships/tags" Target="../tags/tag235.xml"/><Relationship Id="rId16" Type="http://schemas.openxmlformats.org/officeDocument/2006/relationships/tags" Target="../tags/tag236.xml"/><Relationship Id="rId17" Type="http://schemas.openxmlformats.org/officeDocument/2006/relationships/tags" Target="../tags/tag237.xml"/><Relationship Id="rId18" Type="http://schemas.openxmlformats.org/officeDocument/2006/relationships/tags" Target="../tags/tag238.xml"/><Relationship Id="rId19" Type="http://schemas.openxmlformats.org/officeDocument/2006/relationships/tags" Target="../tags/tag239.xml"/><Relationship Id="rId20" Type="http://schemas.openxmlformats.org/officeDocument/2006/relationships/tags" Target="../tags/tag240.xml"/><Relationship Id="rId21" Type="http://schemas.openxmlformats.org/officeDocument/2006/relationships/tags" Target="../tags/tag241.xml"/><Relationship Id="rId22" Type="http://schemas.openxmlformats.org/officeDocument/2006/relationships/tags" Target="../tags/tag242.xml"/><Relationship Id="rId23" Type="http://schemas.openxmlformats.org/officeDocument/2006/relationships/tags" Target="../tags/tag243.xml"/><Relationship Id="rId24" Type="http://schemas.openxmlformats.org/officeDocument/2006/relationships/tags" Target="../tags/tag244.xml"/><Relationship Id="rId25" Type="http://schemas.openxmlformats.org/officeDocument/2006/relationships/tags" Target="../tags/tag245.xml"/><Relationship Id="rId26" Type="http://schemas.openxmlformats.org/officeDocument/2006/relationships/tags" Target="../tags/tag246.xml"/><Relationship Id="rId27" Type="http://schemas.openxmlformats.org/officeDocument/2006/relationships/tags" Target="../tags/tag247.xml"/><Relationship Id="rId28" Type="http://schemas.openxmlformats.org/officeDocument/2006/relationships/tags" Target="../tags/tag248.xml"/><Relationship Id="rId29" Type="http://schemas.openxmlformats.org/officeDocument/2006/relationships/tags" Target="../tags/tag249.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tags" Target="../tags/tag277.xml"/><Relationship Id="rId14" Type="http://schemas.openxmlformats.org/officeDocument/2006/relationships/tags" Target="../tags/tag278.xml"/><Relationship Id="rId15" Type="http://schemas.openxmlformats.org/officeDocument/2006/relationships/tags" Target="../tags/tag279.xml"/><Relationship Id="rId16" Type="http://schemas.openxmlformats.org/officeDocument/2006/relationships/tags" Target="../tags/tag280.xml"/><Relationship Id="rId17" Type="http://schemas.openxmlformats.org/officeDocument/2006/relationships/tags" Target="../tags/tag281.xml"/><Relationship Id="rId18" Type="http://schemas.openxmlformats.org/officeDocument/2006/relationships/tags" Target="../tags/tag282.xml"/><Relationship Id="rId19" Type="http://schemas.openxmlformats.org/officeDocument/2006/relationships/tags" Target="../tags/tag283.xml"/><Relationship Id="rId20" Type="http://schemas.openxmlformats.org/officeDocument/2006/relationships/tags" Target="../tags/tag284.xml"/><Relationship Id="rId21" Type="http://schemas.openxmlformats.org/officeDocument/2006/relationships/tags" Target="../tags/tag285.xml"/><Relationship Id="rId22" Type="http://schemas.openxmlformats.org/officeDocument/2006/relationships/tags" Target="../tags/tag286.xml"/><Relationship Id="rId23" Type="http://schemas.openxmlformats.org/officeDocument/2006/relationships/tags" Target="../tags/tag287.xml"/><Relationship Id="rId24" Type="http://schemas.openxmlformats.org/officeDocument/2006/relationships/tags" Target="../tags/tag288.xml"/><Relationship Id="rId25" Type="http://schemas.openxmlformats.org/officeDocument/2006/relationships/tags" Target="../tags/tag289.xml"/><Relationship Id="rId26" Type="http://schemas.openxmlformats.org/officeDocument/2006/relationships/tags" Target="../tags/tag290.xml"/><Relationship Id="rId27" Type="http://schemas.openxmlformats.org/officeDocument/2006/relationships/tags" Target="../tags/tag291.xml"/><Relationship Id="rId28" Type="http://schemas.openxmlformats.org/officeDocument/2006/relationships/tags" Target="../tags/tag292.xml"/><Relationship Id="rId29" Type="http://schemas.openxmlformats.org/officeDocument/2006/relationships/tags" Target="../tags/tag293.xml"/><Relationship Id="rId30"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tags" Target="../tags/tag309.xml"/><Relationship Id="rId5" Type="http://schemas.openxmlformats.org/officeDocument/2006/relationships/tags" Target="../tags/tag310.xml"/><Relationship Id="rId6" Type="http://schemas.openxmlformats.org/officeDocument/2006/relationships/tags" Target="../tags/tag311.xml"/><Relationship Id="rId7" Type="http://schemas.openxmlformats.org/officeDocument/2006/relationships/tags" Target="../tags/tag312.xml"/><Relationship Id="rId8" Type="http://schemas.openxmlformats.org/officeDocument/2006/relationships/tags" Target="../tags/tag313.xml"/><Relationship Id="rId9" Type="http://schemas.openxmlformats.org/officeDocument/2006/relationships/tags" Target="../tags/tag314.xml"/><Relationship Id="rId10" Type="http://schemas.openxmlformats.org/officeDocument/2006/relationships/tags" Target="../tags/tag315.xml"/><Relationship Id="rId11" Type="http://schemas.openxmlformats.org/officeDocument/2006/relationships/tags" Target="../tags/tag316.xml"/><Relationship Id="rId12" Type="http://schemas.openxmlformats.org/officeDocument/2006/relationships/tags" Target="../tags/tag317.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18.xml"/><Relationship Id="rId2" Type="http://schemas.openxmlformats.org/officeDocument/2006/relationships/tags" Target="../tags/tag319.xml"/><Relationship Id="rId3" Type="http://schemas.openxmlformats.org/officeDocument/2006/relationships/tags" Target="../tags/tag320.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21.xml"/><Relationship Id="rId2" Type="http://schemas.openxmlformats.org/officeDocument/2006/relationships/tags" Target="../tags/tag322.xml"/><Relationship Id="rId3" Type="http://schemas.openxmlformats.org/officeDocument/2006/relationships/tags" Target="../tags/tag323.xml"/><Relationship Id="rId4" Type="http://schemas.openxmlformats.org/officeDocument/2006/relationships/tags" Target="../tags/tag324.xml"/><Relationship Id="rId5" Type="http://schemas.openxmlformats.org/officeDocument/2006/relationships/tags" Target="../tags/tag325.xml"/><Relationship Id="rId6" Type="http://schemas.openxmlformats.org/officeDocument/2006/relationships/tags" Target="../tags/tag326.xml"/><Relationship Id="rId7" Type="http://schemas.openxmlformats.org/officeDocument/2006/relationships/tags" Target="../tags/tag327.xml"/><Relationship Id="rId8" Type="http://schemas.openxmlformats.org/officeDocument/2006/relationships/tags" Target="../tags/tag328.xml"/><Relationship Id="rId9" Type="http://schemas.openxmlformats.org/officeDocument/2006/relationships/tags" Target="../tags/tag329.xml"/><Relationship Id="rId10" Type="http://schemas.openxmlformats.org/officeDocument/2006/relationships/tags" Target="../tags/tag330.xml"/><Relationship Id="rId11" Type="http://schemas.openxmlformats.org/officeDocument/2006/relationships/tags" Target="../tags/tag331.xml"/><Relationship Id="rId12" Type="http://schemas.openxmlformats.org/officeDocument/2006/relationships/tags" Target="../tags/tag332.xml"/><Relationship Id="rId13" Type="http://schemas.openxmlformats.org/officeDocument/2006/relationships/tags" Target="../tags/tag333.xml"/><Relationship Id="rId14" Type="http://schemas.openxmlformats.org/officeDocument/2006/relationships/tags" Target="../tags/tag334.xml"/><Relationship Id="rId15" Type="http://schemas.openxmlformats.org/officeDocument/2006/relationships/tags" Target="../tags/tag335.xml"/><Relationship Id="rId16" Type="http://schemas.openxmlformats.org/officeDocument/2006/relationships/tags" Target="../tags/tag336.xml"/><Relationship Id="rId17" Type="http://schemas.openxmlformats.org/officeDocument/2006/relationships/tags" Target="../tags/tag337.xml"/><Relationship Id="rId18" Type="http://schemas.openxmlformats.org/officeDocument/2006/relationships/tags" Target="../tags/tag338.xml"/><Relationship Id="rId19" Type="http://schemas.openxmlformats.org/officeDocument/2006/relationships/tags" Target="../tags/tag339.xml"/><Relationship Id="rId20" Type="http://schemas.openxmlformats.org/officeDocument/2006/relationships/tags" Target="../tags/tag340.xml"/><Relationship Id="rId21" Type="http://schemas.openxmlformats.org/officeDocument/2006/relationships/tags" Target="../tags/tag341.xml"/><Relationship Id="rId22" Type="http://schemas.openxmlformats.org/officeDocument/2006/relationships/tags" Target="../tags/tag342.xml"/><Relationship Id="rId23" Type="http://schemas.openxmlformats.org/officeDocument/2006/relationships/tags" Target="../tags/tag343.xml"/><Relationship Id="rId24" Type="http://schemas.openxmlformats.org/officeDocument/2006/relationships/tags" Target="../tags/tag344.xml"/><Relationship Id="rId25" Type="http://schemas.openxmlformats.org/officeDocument/2006/relationships/tags" Target="../tags/tag345.xml"/><Relationship Id="rId26" Type="http://schemas.openxmlformats.org/officeDocument/2006/relationships/tags" Target="../tags/tag346.xml"/><Relationship Id="rId27" Type="http://schemas.openxmlformats.org/officeDocument/2006/relationships/tags" Target="../tags/tag347.xml"/><Relationship Id="rId28" Type="http://schemas.openxmlformats.org/officeDocument/2006/relationships/tags" Target="../tags/tag348.xml"/><Relationship Id="rId29" Type="http://schemas.openxmlformats.org/officeDocument/2006/relationships/tags" Target="../tags/tag349.xml"/><Relationship Id="rId30"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50.xml"/><Relationship Id="rId2" Type="http://schemas.openxmlformats.org/officeDocument/2006/relationships/tags" Target="../tags/tag351.xml"/><Relationship Id="rId3" Type="http://schemas.openxmlformats.org/officeDocument/2006/relationships/tags" Target="../tags/tag352.xml"/><Relationship Id="rId4" Type="http://schemas.openxmlformats.org/officeDocument/2006/relationships/tags" Target="../tags/tag353.xml"/><Relationship Id="rId5" Type="http://schemas.openxmlformats.org/officeDocument/2006/relationships/tags" Target="../tags/tag354.xml"/><Relationship Id="rId6" Type="http://schemas.openxmlformats.org/officeDocument/2006/relationships/tags" Target="../tags/tag355.xml"/><Relationship Id="rId7" Type="http://schemas.openxmlformats.org/officeDocument/2006/relationships/tags" Target="../tags/tag356.xml"/><Relationship Id="rId8" Type="http://schemas.openxmlformats.org/officeDocument/2006/relationships/tags" Target="../tags/tag357.xml"/><Relationship Id="rId9" Type="http://schemas.openxmlformats.org/officeDocument/2006/relationships/tags" Target="../tags/tag358.xml"/><Relationship Id="rId10" Type="http://schemas.openxmlformats.org/officeDocument/2006/relationships/tags" Target="../tags/tag359.xml"/><Relationship Id="rId11" Type="http://schemas.openxmlformats.org/officeDocument/2006/relationships/tags" Target="../tags/tag360.xml"/><Relationship Id="rId12" Type="http://schemas.openxmlformats.org/officeDocument/2006/relationships/tags" Target="../tags/tag361.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tags" Target="../tags/tag368.xml"/><Relationship Id="rId8" Type="http://schemas.openxmlformats.org/officeDocument/2006/relationships/tags" Target="../tags/tag369.xml"/><Relationship Id="rId9" Type="http://schemas.openxmlformats.org/officeDocument/2006/relationships/tags" Target="../tags/tag370.xml"/><Relationship Id="rId10" Type="http://schemas.openxmlformats.org/officeDocument/2006/relationships/tags" Target="../tags/tag371.xml"/><Relationship Id="rId11" Type="http://schemas.openxmlformats.org/officeDocument/2006/relationships/tags" Target="../tags/tag372.xml"/><Relationship Id="rId12" Type="http://schemas.openxmlformats.org/officeDocument/2006/relationships/tags" Target="../tags/tag373.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tags" Target="../tags/tag392.xml"/><Relationship Id="rId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93.xml"/><Relationship Id="rId2" Type="http://schemas.openxmlformats.org/officeDocument/2006/relationships/tags" Target="../tags/tag394.xml"/><Relationship Id="rId3" Type="http://schemas.openxmlformats.org/officeDocument/2006/relationships/tags" Target="../tags/tag395.xml"/><Relationship Id="rId4" Type="http://schemas.openxmlformats.org/officeDocument/2006/relationships/tags" Target="../tags/tag396.xml"/><Relationship Id="rId5" Type="http://schemas.openxmlformats.org/officeDocument/2006/relationships/tags" Target="../tags/tag397.xml"/><Relationship Id="rId6" Type="http://schemas.openxmlformats.org/officeDocument/2006/relationships/tags" Target="../tags/tag398.xml"/><Relationship Id="rId7" Type="http://schemas.openxmlformats.org/officeDocument/2006/relationships/tags" Target="../tags/tag399.xml"/><Relationship Id="rId8" Type="http://schemas.openxmlformats.org/officeDocument/2006/relationships/tags" Target="../tags/tag400.xml"/><Relationship Id="rId9" Type="http://schemas.openxmlformats.org/officeDocument/2006/relationships/tags" Target="../tags/tag401.xml"/><Relationship Id="rId10" Type="http://schemas.openxmlformats.org/officeDocument/2006/relationships/tags" Target="../tags/tag402.xml"/><Relationship Id="rId11" Type="http://schemas.openxmlformats.org/officeDocument/2006/relationships/tags" Target="../tags/tag403.xml"/><Relationship Id="rId12" Type="http://schemas.openxmlformats.org/officeDocument/2006/relationships/tags" Target="../tags/tag404.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tags" Target="../tags/tag409.xml"/><Relationship Id="rId6" Type="http://schemas.openxmlformats.org/officeDocument/2006/relationships/tags" Target="../tags/tag410.xml"/><Relationship Id="rId7" Type="http://schemas.openxmlformats.org/officeDocument/2006/relationships/tags" Target="../tags/tag411.xml"/><Relationship Id="rId8" Type="http://schemas.openxmlformats.org/officeDocument/2006/relationships/tags" Target="../tags/tag412.xml"/><Relationship Id="rId9" Type="http://schemas.openxmlformats.org/officeDocument/2006/relationships/tags" Target="../tags/tag413.xml"/><Relationship Id="rId10" Type="http://schemas.openxmlformats.org/officeDocument/2006/relationships/tags" Target="../tags/tag414.xml"/><Relationship Id="rId11" Type="http://schemas.openxmlformats.org/officeDocument/2006/relationships/tags" Target="../tags/tag415.xml"/><Relationship Id="rId12" Type="http://schemas.openxmlformats.org/officeDocument/2006/relationships/tags" Target="../tags/tag416.xml"/><Relationship Id="rId13"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17.xml"/><Relationship Id="rId2" Type="http://schemas.openxmlformats.org/officeDocument/2006/relationships/tags" Target="../tags/tag418.xml"/><Relationship Id="rId3" Type="http://schemas.openxmlformats.org/officeDocument/2006/relationships/tags" Target="../tags/tag419.xml"/><Relationship Id="rId4" Type="http://schemas.openxmlformats.org/officeDocument/2006/relationships/tags" Target="../tags/tag420.xml"/><Relationship Id="rId5" Type="http://schemas.openxmlformats.org/officeDocument/2006/relationships/tags" Target="../tags/tag421.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normAutofit fontScale="90000"/>
          </a:bodyPr>
          <a:p>
            <a:r>
              <a:rPr altLang="en-US" dirty="0" lang="zh-CN">
                <a:solidFill>
                  <a:schemeClr val="lt1">
                    <a:lumMod val="100000"/>
                  </a:schemeClr>
                </a:solidFill>
              </a:rPr>
              <a:t>银行与金融服务工作总结与2024年展望</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p:txBody>
          <a:bodyPr/>
          <a:p>
            <a:r>
              <a:rPr altLang="en-US" lang="zh-CN">
                <a:solidFill>
                  <a:schemeClr val="lt1">
                    <a:lumMod val="100000"/>
                  </a:schemeClr>
                </a:solidFill>
              </a:rPr>
              <a:t>xxx,a click to unlimited possibilities</a:t>
            </a:r>
            <a:endParaRPr altLang="en-US" lang="zh-CN">
              <a:solidFill>
                <a:schemeClr val="lt1">
                  <a:lumMod val="100000"/>
                </a:schemeClr>
              </a:solidFill>
            </a:endParaRPr>
          </a:p>
        </p:txBody>
      </p:sp>
      <p:sp>
        <p:nvSpPr>
          <p:cNvPr id="1048652" name="公司名"/>
          <p:cNvSpPr>
            <a:spLocks noGrp="1"/>
          </p:cNvSpPr>
          <p:nvPr>
            <p:ph type="body" sz="quarter" idx="13"/>
            <p:custDataLst>
              <p:tags r:id="rId3"/>
            </p:custDataLst>
          </p:nvPr>
        </p:nvSpPr>
        <p:spPr/>
        <p:txBody>
          <a:bodyPr/>
          <a:p>
            <a:r>
              <a:rPr altLang="zh-CN" lang="en-US"/>
              <a:t>YOUR LOGO</a:t>
            </a:r>
            <a:endParaRPr altLang="zh-CN" lang="en-US"/>
          </a:p>
        </p:txBody>
      </p:sp>
      <p:sp>
        <p:nvSpPr>
          <p:cNvPr id="1048654" name="日期时间"/>
          <p:cNvSpPr>
            <a:spLocks noGrp="1"/>
          </p:cNvSpPr>
          <p:nvPr>
            <p:ph type="body" sz="quarter" idx="14"/>
            <p:custDataLst>
              <p:tags r:id="rId4"/>
            </p:custDataLst>
          </p:nvPr>
        </p:nvSpPr>
        <p:spPr/>
        <p:txBody>
          <a:bodyPr/>
          <a:p>
            <a:r>
              <a:rPr altLang="en-US" lang="zh-CN"/>
              <a:t>汇报时间：</a:t>
            </a:r>
            <a:r>
              <a:rPr altLang="zh-CN" lang="en-US"/>
              <a:t>20X-XX-XX</a:t>
            </a:r>
            <a:endParaRPr altLang="zh-CN" lang="en-US"/>
          </a:p>
        </p:txBody>
      </p:sp>
      <p:sp>
        <p:nvSpPr>
          <p:cNvPr id="1048656" name="署名"/>
          <p:cNvSpPr>
            <a:spLocks noGrp="1"/>
          </p:cNvSpPr>
          <p:nvPr>
            <p:ph type="body" sz="quarter" idx="17"/>
            <p:custDataLst>
              <p:tags r:id="rId5"/>
            </p:custDataLst>
          </p:nvPr>
        </p:nvSpPr>
        <p:spPr/>
        <p:txBody>
          <a:bodyPr/>
          <a:p>
            <a:r>
              <a:rPr altLang="en-US" lang="zh-CN"/>
              <a:t>汇报人：</a:t>
            </a:r>
            <a:r>
              <a:rPr altLang="zh-CN" lang="en-US"/>
              <a:t>xxx</a:t>
            </a:r>
            <a:endParaRPr altLang="en-US" lang="zh-CN"/>
          </a:p>
        </p:txBody>
      </p:sp>
    </p:spTree>
    <p:custDataLst>
      <p:tags r:id="rId6"/>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22" name="标题"/>
          <p:cNvSpPr>
            <a:spLocks noGrp="1"/>
          </p:cNvSpPr>
          <p:nvPr>
            <p:ph type="title"/>
            <p:custDataLst>
              <p:tags r:id="rId1"/>
            </p:custDataLst>
          </p:nvPr>
        </p:nvSpPr>
        <p:spPr/>
        <p:txBody>
          <a:bodyPr/>
          <a:p>
            <a:r>
              <a:rPr altLang="zh-CN" lang="en-US"/>
              <a:t>目录</a:t>
            </a:r>
            <a:endParaRPr altLang="zh-CN" lang="en-US"/>
          </a:p>
        </p:txBody>
      </p:sp>
      <p:sp>
        <p:nvSpPr>
          <p:cNvPr id="1048824" name="序号"/>
          <p:cNvSpPr txBox="1"/>
          <p:nvPr>
            <p:custDataLst>
              <p:tags r:id="rId2"/>
            </p:custDataLst>
          </p:nvPr>
        </p:nvSpPr>
        <p:spPr>
          <a:xfrm>
            <a:off x="11715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01</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26" name="项标题"/>
          <p:cNvSpPr txBox="1"/>
          <p:nvPr>
            <p:custDataLst>
              <p:tags r:id="rId3"/>
            </p:custDataLst>
          </p:nvPr>
        </p:nvSpPr>
        <p:spPr>
          <a:xfrm>
            <a:off x="1171575" y="2767965"/>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添加目录标题</a:t>
            </a:r>
            <a:endParaRPr altLang="zh-CN" b="1" dirty="0" sz="2400" lang="en-US" spc="300">
              <a:solidFill>
                <a:schemeClr val="lt1">
                  <a:lumMod val="100000"/>
                </a:schemeClr>
              </a:solidFill>
              <a:latin typeface="+mj-ea"/>
              <a:ea typeface="+mj-ea"/>
            </a:endParaRPr>
          </a:p>
        </p:txBody>
      </p:sp>
      <p:sp>
        <p:nvSpPr>
          <p:cNvPr id="1048828" name="序号"/>
          <p:cNvSpPr txBox="1"/>
          <p:nvPr>
            <p:custDataLst>
              <p:tags r:id="rId4"/>
            </p:custDataLst>
          </p:nvPr>
        </p:nvSpPr>
        <p:spPr>
          <a:xfrm>
            <a:off x="487362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02</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0" name="项标题"/>
          <p:cNvSpPr txBox="1"/>
          <p:nvPr>
            <p:custDataLst>
              <p:tags r:id="rId5"/>
            </p:custDataLst>
          </p:nvPr>
        </p:nvSpPr>
        <p:spPr>
          <a:xfrm>
            <a:off x="4873625" y="2767965"/>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工作总结</a:t>
            </a:r>
            <a:endParaRPr altLang="en-US" b="1" dirty="0" sz="2400" lang="zh-CN" spc="300">
              <a:solidFill>
                <a:schemeClr val="lt1">
                  <a:lumMod val="100000"/>
                </a:schemeClr>
              </a:solidFill>
              <a:latin typeface="+mj-ea"/>
              <a:ea typeface="+mj-ea"/>
            </a:endParaRPr>
          </a:p>
        </p:txBody>
      </p:sp>
      <p:sp>
        <p:nvSpPr>
          <p:cNvPr id="1048832" name="序号"/>
          <p:cNvSpPr txBox="1"/>
          <p:nvPr>
            <p:custDataLst>
              <p:tags r:id="rId6"/>
            </p:custDataLst>
          </p:nvPr>
        </p:nvSpPr>
        <p:spPr>
          <a:xfrm>
            <a:off x="8575675" y="1962150"/>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03</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4" name="项标题"/>
          <p:cNvSpPr txBox="1"/>
          <p:nvPr>
            <p:custDataLst>
              <p:tags r:id="rId7"/>
            </p:custDataLst>
          </p:nvPr>
        </p:nvSpPr>
        <p:spPr>
          <a:xfrm>
            <a:off x="8575675" y="2767965"/>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2024年展望</a:t>
            </a:r>
            <a:endParaRPr altLang="en-US" b="1" dirty="0" sz="2400" lang="zh-CN" spc="300">
              <a:solidFill>
                <a:schemeClr val="lt1">
                  <a:lumMod val="100000"/>
                </a:schemeClr>
              </a:solidFill>
              <a:latin typeface="+mj-ea"/>
              <a:ea typeface="+mj-ea"/>
            </a:endParaRPr>
          </a:p>
        </p:txBody>
      </p:sp>
      <p:sp>
        <p:nvSpPr>
          <p:cNvPr id="1048836" name="序号"/>
          <p:cNvSpPr txBox="1"/>
          <p:nvPr>
            <p:custDataLst>
              <p:tags r:id="rId8"/>
            </p:custDataLst>
          </p:nvPr>
        </p:nvSpPr>
        <p:spPr>
          <a:xfrm>
            <a:off x="11715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04</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38" name="项标题"/>
          <p:cNvSpPr txBox="1"/>
          <p:nvPr>
            <p:custDataLst>
              <p:tags r:id="rId9"/>
            </p:custDataLst>
          </p:nvPr>
        </p:nvSpPr>
        <p:spPr>
          <a:xfrm>
            <a:off x="1171575" y="4497070"/>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挑战与应对策略</a:t>
            </a:r>
            <a:endParaRPr altLang="en-US" b="1" dirty="0" sz="2400" lang="zh-CN" spc="300">
              <a:solidFill>
                <a:schemeClr val="lt1">
                  <a:lumMod val="100000"/>
                </a:schemeClr>
              </a:solidFill>
              <a:latin typeface="+mj-ea"/>
              <a:ea typeface="+mj-ea"/>
            </a:endParaRPr>
          </a:p>
        </p:txBody>
      </p:sp>
      <p:sp>
        <p:nvSpPr>
          <p:cNvPr id="1048840" name="序号"/>
          <p:cNvSpPr txBox="1"/>
          <p:nvPr>
            <p:custDataLst>
              <p:tags r:id="rId10"/>
            </p:custDataLst>
          </p:nvPr>
        </p:nvSpPr>
        <p:spPr>
          <a:xfrm>
            <a:off x="487362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05</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2" name="项标题"/>
          <p:cNvSpPr txBox="1"/>
          <p:nvPr>
            <p:custDataLst>
              <p:tags r:id="rId11"/>
            </p:custDataLst>
          </p:nvPr>
        </p:nvSpPr>
        <p:spPr>
          <a:xfrm>
            <a:off x="4873625" y="4497070"/>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合作与发展建议</a:t>
            </a:r>
            <a:endParaRPr altLang="en-US" b="1" dirty="0" sz="2400" lang="zh-CN" spc="300">
              <a:solidFill>
                <a:schemeClr val="lt1">
                  <a:lumMod val="100000"/>
                </a:schemeClr>
              </a:solidFill>
              <a:latin typeface="+mj-ea"/>
              <a:ea typeface="+mj-ea"/>
            </a:endParaRPr>
          </a:p>
        </p:txBody>
      </p:sp>
      <p:sp>
        <p:nvSpPr>
          <p:cNvPr id="1048844" name="序号"/>
          <p:cNvSpPr txBox="1"/>
          <p:nvPr>
            <p:custDataLst>
              <p:tags r:id="rId12"/>
            </p:custDataLst>
          </p:nvPr>
        </p:nvSpPr>
        <p:spPr>
          <a:xfrm>
            <a:off x="8575675" y="3691255"/>
            <a:ext cx="2447925" cy="1249045"/>
          </a:xfrm>
          <a:prstGeom prst="rect"/>
          <a:noFill/>
        </p:spPr>
        <p:txBody>
          <a:bodyPr anchor="b" anchorCtr="0" bIns="0" lIns="0" rIns="0" rtlCol="0" tIns="0" wrap="square">
            <a:normAutofit/>
          </a:bodyPr>
          <a:p>
            <a:pPr algn="ctr">
              <a:lnSpc>
                <a:spcPct val="100000"/>
              </a:lnSpc>
            </a:pPr>
            <a:r>
              <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rPr>
              <a:t>06</a:t>
            </a:r>
            <a:endParaRPr b="1" sz="7200" lang="en-US">
              <a:ln>
                <a:gradFill>
                  <a:gsLst>
                    <a:gs pos="0">
                      <a:schemeClr val="accent1">
                        <a:alpha val="70000"/>
                      </a:schemeClr>
                    </a:gs>
                    <a:gs pos="100000">
                      <a:schemeClr val="accent1">
                        <a:lumMod val="60000"/>
                        <a:lumOff val="40000"/>
                        <a:alpha val="0"/>
                      </a:schemeClr>
                    </a:gs>
                  </a:gsLst>
                  <a:lin ang="5400000" scaled="1"/>
                </a:gradFill>
              </a:ln>
              <a:noFill/>
              <a:latin typeface="+mj-ea"/>
              <a:ea typeface="+mj-ea"/>
            </a:endParaRPr>
          </a:p>
        </p:txBody>
      </p:sp>
      <p:sp>
        <p:nvSpPr>
          <p:cNvPr id="1048846" name="项标题"/>
          <p:cNvSpPr txBox="1"/>
          <p:nvPr>
            <p:custDataLst>
              <p:tags r:id="rId13"/>
            </p:custDataLst>
          </p:nvPr>
        </p:nvSpPr>
        <p:spPr>
          <a:xfrm>
            <a:off x="8575675" y="4497070"/>
            <a:ext cx="2447925" cy="720090"/>
          </a:xfrm>
          <a:prstGeom prst="rect"/>
          <a:noFill/>
        </p:spPr>
        <p:txBody>
          <a:bodyPr anchor="t" anchorCtr="0" bIns="0" lIns="0" rIns="0" rtlCol="0" tIns="0" wrap="square">
            <a:normAutofit/>
          </a:bodyPr>
          <a:p>
            <a:pPr algn="ctr">
              <a:lnSpc>
                <a:spcPct val="100000"/>
              </a:lnSpc>
            </a:pPr>
            <a:r>
              <a:rPr altLang="en-US" b="1" dirty="0" sz="2400" lang="zh-CN" spc="300">
                <a:solidFill>
                  <a:schemeClr val="lt1">
                    <a:lumMod val="100000"/>
                  </a:schemeClr>
                </a:solidFill>
                <a:latin typeface="+mj-ea"/>
                <a:ea typeface="+mj-ea"/>
              </a:rPr>
              <a:t>总结与展望</a:t>
            </a:r>
            <a:endParaRPr altLang="en-US" b="1" dirty="0" sz="2400" lang="zh-CN" spc="300">
              <a:solidFill>
                <a:schemeClr val="lt1">
                  <a:lumMod val="100000"/>
                </a:schemeClr>
              </a:solidFill>
              <a:latin typeface="+mj-ea"/>
              <a:ea typeface="+mj-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76" name="标题"/>
          <p:cNvSpPr>
            <a:spLocks noGrp="1"/>
          </p:cNvSpPr>
          <p:nvPr>
            <p:ph type="title"/>
            <p:custDataLst>
              <p:tags r:id="rId1"/>
            </p:custDataLst>
          </p:nvPr>
        </p:nvSpPr>
        <p:spPr/>
        <p:txBody>
          <a:bodyPr/>
          <a:p>
            <a:r>
              <a:rPr altLang="en-US" dirty="0" lang="zh-CN">
                <a:solidFill>
                  <a:schemeClr val="lt1">
                    <a:lumMod val="100000"/>
                  </a:schemeClr>
                </a:solidFill>
              </a:rPr>
              <a:t>单击添加章节标题</a:t>
            </a:r>
            <a:endParaRPr altLang="en-US" dirty="0" lang="zh-CN">
              <a:solidFill>
                <a:schemeClr val="lt1">
                  <a:lumMod val="100000"/>
                </a:schemeClr>
              </a:solidFill>
            </a:endParaRPr>
          </a:p>
        </p:txBody>
      </p:sp>
      <p:sp>
        <p:nvSpPr>
          <p:cNvPr id="1048878" name="节编号"/>
          <p:cNvSpPr>
            <a:spLocks noGrp="1"/>
          </p:cNvSpPr>
          <p:nvPr>
            <p:ph type="body" sz="quarter" idx="13"/>
            <p:custDataLst>
              <p:tags r:id="rId2"/>
            </p:custDataLst>
          </p:nvPr>
        </p:nvSpPr>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12" name="标题"/>
          <p:cNvSpPr>
            <a:spLocks noGrp="1"/>
          </p:cNvSpPr>
          <p:nvPr>
            <p:ph type="title"/>
            <p:custDataLst>
              <p:tags r:id="rId1"/>
            </p:custDataLst>
          </p:nvPr>
        </p:nvSpPr>
        <p:spPr/>
        <p:txBody>
          <a:bodyPr/>
          <a:p>
            <a:r>
              <a:rPr altLang="en-US" dirty="0" lang="zh-CN">
                <a:solidFill>
                  <a:schemeClr val="lt1">
                    <a:lumMod val="100000"/>
                  </a:schemeClr>
                </a:solidFill>
              </a:rPr>
              <a:t>工作总结</a:t>
            </a:r>
            <a:endParaRPr altLang="en-US" dirty="0" lang="zh-CN">
              <a:solidFill>
                <a:schemeClr val="lt1">
                  <a:lumMod val="100000"/>
                </a:schemeClr>
              </a:solidFill>
            </a:endParaRPr>
          </a:p>
        </p:txBody>
      </p:sp>
      <p:sp>
        <p:nvSpPr>
          <p:cNvPr id="1048914" name="节编号"/>
          <p:cNvSpPr>
            <a:spLocks noGrp="1"/>
          </p:cNvSpPr>
          <p:nvPr>
            <p:ph type="body" sz="quarter" idx="13"/>
            <p:custDataLst>
              <p:tags r:id="rId2"/>
            </p:custDataLst>
          </p:nvPr>
        </p:nvSpPr>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6" name="标题 1"/>
          <p:cNvSpPr>
            <a:spLocks noGrp="1"/>
          </p:cNvSpPr>
          <p:nvPr>
            <p:ph type="title"/>
          </p:nvPr>
        </p:nvSpPr>
        <p:spPr/>
        <p:txBody>
          <a:bodyPr/>
          <a:p>
            <a:r>
              <a:rPr altLang="en-US" lang="zh-CN"/>
              <a:t>银行业务回顾</a:t>
            </a:r>
            <a:endParaRPr altLang="en-US" lang="zh-CN"/>
          </a:p>
        </p:txBody>
      </p:sp>
      <p:sp>
        <p:nvSpPr>
          <p:cNvPr id="1048978"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80"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82"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84"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86"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29"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88"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90"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92"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1"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4"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3"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8996"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8998"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000"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7"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2"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39"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4"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1"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006"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08"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10"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12"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014"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2023年银行业务规模及增长情况</a:t>
            </a:r>
            <a:endParaRPr altLang="en-US" dirty="0" sz="1200" lang="zh-CN" spc="150">
              <a:solidFill>
                <a:schemeClr val="tx1">
                  <a:lumMod val="65000"/>
                  <a:lumOff val="35000"/>
                </a:schemeClr>
              </a:solidFill>
              <a:latin typeface="+mn-ea"/>
              <a:sym typeface="+mn-ea"/>
            </a:endParaRPr>
          </a:p>
        </p:txBody>
      </p:sp>
      <p:sp>
        <p:nvSpPr>
          <p:cNvPr id="1049016"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银行业务风险及应对措施</a:t>
            </a:r>
            <a:endParaRPr altLang="en-US" dirty="0" sz="1200" lang="zh-CN" spc="150">
              <a:solidFill>
                <a:schemeClr val="tx1">
                  <a:lumMod val="65000"/>
                  <a:lumOff val="35000"/>
                </a:schemeClr>
              </a:solidFill>
              <a:latin typeface="+mn-ea"/>
              <a:sym typeface="+mn-ea"/>
            </a:endParaRPr>
          </a:p>
        </p:txBody>
      </p:sp>
      <p:sp>
        <p:nvSpPr>
          <p:cNvPr id="1049018"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主要银行业务亮点及创新点</a:t>
            </a:r>
            <a:endParaRPr altLang="en-US" dirty="0" sz="1200" lang="zh-CN" spc="150">
              <a:solidFill>
                <a:schemeClr val="tx1">
                  <a:lumMod val="65000"/>
                  <a:lumOff val="35000"/>
                </a:schemeClr>
              </a:solidFill>
              <a:latin typeface="+mn-ea"/>
              <a:sym typeface="+mn-ea"/>
            </a:endParaRPr>
          </a:p>
        </p:txBody>
      </p:sp>
      <p:sp>
        <p:nvSpPr>
          <p:cNvPr id="1049020"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各类银行业务占比及变化趋势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金融服务成果</a:t>
            </a:r>
            <a:endParaRPr altLang="en-US" lang="zh-CN"/>
          </a:p>
        </p:txBody>
      </p:sp>
      <p:sp>
        <p:nvSpPr>
          <p:cNvPr id="1049056" name="五边形 16"/>
          <p:cNvSpPr/>
          <p:nvPr>
            <p:custDataLst>
              <p:tags r:id="rId1"/>
            </p:custDataLst>
          </p:nvPr>
        </p:nvSpPr>
        <p:spPr>
          <a:xfrm rot="16200000" flipH="1">
            <a:off x="7089075" y="1610071"/>
            <a:ext cx="820236" cy="2386711"/>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58" name="五边形 17"/>
          <p:cNvSpPr/>
          <p:nvPr>
            <p:custDataLst>
              <p:tags r:id="rId2"/>
            </p:custDataLst>
          </p:nvPr>
        </p:nvSpPr>
        <p:spPr>
          <a:xfrm rot="16200000" flipH="1">
            <a:off x="7109348"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0" name="任意多边形 18"/>
          <p:cNvSpPr/>
          <p:nvPr>
            <p:custDataLst>
              <p:tags r:id="rId3"/>
            </p:custDataLst>
          </p:nvPr>
        </p:nvSpPr>
        <p:spPr>
          <a:xfrm>
            <a:off x="6428049"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2" name="任意多边形 19"/>
          <p:cNvSpPr/>
          <p:nvPr>
            <p:custDataLst>
              <p:tags r:id="rId4"/>
            </p:custDataLst>
          </p:nvPr>
        </p:nvSpPr>
        <p:spPr>
          <a:xfrm flipV="1">
            <a:off x="6305796" y="1777170"/>
            <a:ext cx="2386711"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4" name="五边形 2"/>
          <p:cNvSpPr/>
          <p:nvPr>
            <p:custDataLst>
              <p:tags r:id="rId5"/>
            </p:custDataLst>
          </p:nvPr>
        </p:nvSpPr>
        <p:spPr>
          <a:xfrm rot="16200000" flipH="1">
            <a:off x="1620865" y="1610685"/>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6" name="五边形 3"/>
          <p:cNvSpPr/>
          <p:nvPr>
            <p:custDataLst>
              <p:tags r:id="rId6"/>
            </p:custDataLst>
          </p:nvPr>
        </p:nvSpPr>
        <p:spPr>
          <a:xfrm rot="16200000" flipH="1">
            <a:off x="1642367" y="4268920"/>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68" name="任意多边形 4"/>
          <p:cNvSpPr/>
          <p:nvPr>
            <p:custDataLst>
              <p:tags r:id="rId7"/>
            </p:custDataLst>
          </p:nvPr>
        </p:nvSpPr>
        <p:spPr>
          <a:xfrm>
            <a:off x="961067" y="2390278"/>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0" name="任意多边形 5"/>
          <p:cNvSpPr/>
          <p:nvPr>
            <p:custDataLst>
              <p:tags r:id="rId8"/>
            </p:custDataLst>
          </p:nvPr>
        </p:nvSpPr>
        <p:spPr>
          <a:xfrm flipV="1">
            <a:off x="838200" y="1777170"/>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961067"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客户满意度提升</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07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28049" y="3070349"/>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金融科技应用</a:t>
            </a:r>
            <a:endParaRPr dirty="0" sz="2000" err="1">
              <a:solidFill>
                <a:schemeClr val="tx1">
                  <a:lumMod val="75000"/>
                  <a:lumOff val="25000"/>
                </a:schemeClr>
              </a:solidFill>
              <a:latin typeface="+mn-ea"/>
              <a:ea typeface="+mn-ea"/>
              <a:cs typeface="+mn-ea"/>
              <a:sym typeface="+mn-lt"/>
            </a:endParaRPr>
          </a:p>
        </p:txBody>
      </p:sp>
      <p:sp>
        <p:nvSpPr>
          <p:cNvPr id="1049076" name="五边形 9"/>
          <p:cNvSpPr/>
          <p:nvPr>
            <p:custDataLst>
              <p:tags r:id="rId11"/>
            </p:custDataLst>
          </p:nvPr>
        </p:nvSpPr>
        <p:spPr>
          <a:xfrm rot="16200000" flipH="1">
            <a:off x="4425312" y="1622972"/>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78" name="五边形 10"/>
          <p:cNvSpPr/>
          <p:nvPr>
            <p:custDataLst>
              <p:tags r:id="rId12"/>
            </p:custDataLst>
          </p:nvPr>
        </p:nvSpPr>
        <p:spPr>
          <a:xfrm rot="16200000" flipH="1">
            <a:off x="4446199" y="4281207"/>
            <a:ext cx="779748" cy="214168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0" name="任意多边形 11"/>
          <p:cNvSpPr/>
          <p:nvPr>
            <p:custDataLst>
              <p:tags r:id="rId13"/>
            </p:custDataLst>
          </p:nvPr>
        </p:nvSpPr>
        <p:spPr>
          <a:xfrm>
            <a:off x="3764900" y="2401951"/>
            <a:ext cx="2141688"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082" name="任意多边形 12"/>
          <p:cNvSpPr/>
          <p:nvPr>
            <p:custDataLst>
              <p:tags r:id="rId14"/>
            </p:custDataLst>
          </p:nvPr>
        </p:nvSpPr>
        <p:spPr>
          <a:xfrm flipV="1">
            <a:off x="3642647" y="1790072"/>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4" name="五边形 23"/>
          <p:cNvSpPr/>
          <p:nvPr>
            <p:custDataLst>
              <p:tags r:id="rId15"/>
            </p:custDataLst>
          </p:nvPr>
        </p:nvSpPr>
        <p:spPr>
          <a:xfrm rot="16200000" flipH="1">
            <a:off x="9751610" y="1646931"/>
            <a:ext cx="820236" cy="2385315"/>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6" name="五边形 24"/>
          <p:cNvSpPr/>
          <p:nvPr>
            <p:custDataLst>
              <p:tags r:id="rId16"/>
            </p:custDataLst>
          </p:nvPr>
        </p:nvSpPr>
        <p:spPr>
          <a:xfrm rot="16200000" flipH="1">
            <a:off x="9772498" y="4303937"/>
            <a:ext cx="779748" cy="2143084"/>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88" name="任意多边形 25"/>
          <p:cNvSpPr/>
          <p:nvPr>
            <p:custDataLst>
              <p:tags r:id="rId17"/>
            </p:custDataLst>
          </p:nvPr>
        </p:nvSpPr>
        <p:spPr>
          <a:xfrm>
            <a:off x="9090584" y="2425910"/>
            <a:ext cx="2143084" cy="3232078"/>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0" name="任意多边形 26"/>
          <p:cNvSpPr/>
          <p:nvPr>
            <p:custDataLst>
              <p:tags r:id="rId18"/>
            </p:custDataLst>
          </p:nvPr>
        </p:nvSpPr>
        <p:spPr>
          <a:xfrm flipV="1">
            <a:off x="8968945" y="1814031"/>
            <a:ext cx="2385315" cy="1146934"/>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09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091198" y="310598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风险管理水平提高</a:t>
            </a:r>
            <a:endParaRPr dirty="0" sz="2000" err="1">
              <a:solidFill>
                <a:schemeClr val="tx1">
                  <a:lumMod val="75000"/>
                  <a:lumOff val="25000"/>
                </a:schemeClr>
              </a:solidFill>
              <a:latin typeface="+mn-ea"/>
              <a:ea typeface="+mn-ea"/>
              <a:cs typeface="+mn-ea"/>
              <a:sym typeface="+mn-lt"/>
            </a:endParaRPr>
          </a:p>
        </p:txBody>
      </p:sp>
      <p:sp>
        <p:nvSpPr>
          <p:cNvPr id="104909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764900" y="3082021"/>
            <a:ext cx="2141688" cy="1929628"/>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金融服务创新</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28" name="标题 1"/>
          <p:cNvSpPr>
            <a:spLocks noGrp="1"/>
          </p:cNvSpPr>
          <p:nvPr>
            <p:ph type="title"/>
          </p:nvPr>
        </p:nvSpPr>
        <p:spPr/>
        <p:txBody>
          <a:bodyPr/>
          <a:p>
            <a:r>
              <a:rPr altLang="en-US" lang="zh-CN"/>
              <a:t>客户满意度分析</a:t>
            </a:r>
            <a:endParaRPr altLang="en-US" lang="zh-CN"/>
          </a:p>
        </p:txBody>
      </p:sp>
      <p:sp>
        <p:nvSpPr>
          <p:cNvPr id="104913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3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3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客户满意度与业务发展的关系</a:t>
            </a:r>
            <a:endParaRPr altLang="en-US" dirty="0" sz="1200" lang="zh-CN" spc="150">
              <a:solidFill>
                <a:srgbClr val="FFFFFF"/>
              </a:solidFill>
              <a:latin typeface="+mn-ea"/>
              <a:sym typeface="+mn-ea"/>
            </a:endParaRPr>
          </a:p>
        </p:txBody>
      </p:sp>
      <p:sp>
        <p:nvSpPr>
          <p:cNvPr id="104914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客户投诉处理情况</a:t>
            </a:r>
            <a:endParaRPr altLang="en-US" dirty="0" sz="1200" lang="zh-CN" spc="150">
              <a:solidFill>
                <a:schemeClr val="tx1">
                  <a:lumMod val="65000"/>
                  <a:lumOff val="35000"/>
                </a:schemeClr>
              </a:solidFill>
              <a:latin typeface="+mn-ea"/>
              <a:sym typeface="+mn-ea"/>
            </a:endParaRPr>
          </a:p>
        </p:txBody>
      </p:sp>
      <p:sp>
        <p:nvSpPr>
          <p:cNvPr id="104914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客户满意度提升措施</a:t>
            </a:r>
            <a:endParaRPr altLang="en-US" dirty="0" sz="1200" lang="zh-CN" spc="150">
              <a:solidFill>
                <a:srgbClr val="FFFFFF"/>
              </a:solidFill>
              <a:latin typeface="+mn-ea"/>
              <a:sym typeface="+mn-ea"/>
            </a:endParaRPr>
          </a:p>
        </p:txBody>
      </p:sp>
      <p:sp>
        <p:nvSpPr>
          <p:cNvPr id="104915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客户满意度调查结果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90" name="标题 1"/>
          <p:cNvSpPr>
            <a:spLocks noGrp="1"/>
          </p:cNvSpPr>
          <p:nvPr>
            <p:ph type="title"/>
          </p:nvPr>
        </p:nvSpPr>
        <p:spPr/>
        <p:txBody>
          <a:bodyPr/>
          <a:p>
            <a:r>
              <a:rPr altLang="en-US" lang="zh-CN"/>
              <a:t>团队建设与协作</a:t>
            </a:r>
            <a:endParaRPr altLang="en-US" lang="zh-CN"/>
          </a:p>
        </p:txBody>
      </p:sp>
      <p:sp>
        <p:nvSpPr>
          <p:cNvPr id="1049192"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194"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团队组建：介绍团队成员背景、专业能力和职责</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198"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00"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协作机制：阐述团队内部协作流程、沟通渠道和协作工具</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204"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206"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团队文化：强调团队价值观、合作精神和凝聚力</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208"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212"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4"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团队成果：总结团队在项目中的贡献和成果，以及个人成长和收获</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9248" name="标题"/>
          <p:cNvSpPr>
            <a:spLocks noGrp="1"/>
          </p:cNvSpPr>
          <p:nvPr>
            <p:ph type="title"/>
            <p:custDataLst>
              <p:tags r:id="rId1"/>
            </p:custDataLst>
          </p:nvPr>
        </p:nvSpPr>
        <p:spPr/>
        <p:txBody>
          <a:bodyPr/>
          <a:p>
            <a:r>
              <a:rPr altLang="en-US" dirty="0" lang="zh-CN">
                <a:solidFill>
                  <a:schemeClr val="lt1">
                    <a:lumMod val="100000"/>
                  </a:schemeClr>
                </a:solidFill>
              </a:rPr>
              <a:t>2024年展望</a:t>
            </a:r>
            <a:endParaRPr altLang="en-US" dirty="0" lang="zh-CN">
              <a:solidFill>
                <a:schemeClr val="lt1">
                  <a:lumMod val="100000"/>
                </a:schemeClr>
              </a:solidFill>
            </a:endParaRPr>
          </a:p>
        </p:txBody>
      </p:sp>
      <p:sp>
        <p:nvSpPr>
          <p:cNvPr id="1049250" name="节编号"/>
          <p:cNvSpPr>
            <a:spLocks noGrp="1"/>
          </p:cNvSpPr>
          <p:nvPr>
            <p:ph type="body" sz="quarter" idx="13"/>
            <p:custDataLst>
              <p:tags r:id="rId2"/>
            </p:custDataLst>
          </p:nvPr>
        </p:nvSpPr>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12" name="标题 1"/>
          <p:cNvSpPr>
            <a:spLocks noGrp="1"/>
          </p:cNvSpPr>
          <p:nvPr>
            <p:ph type="title"/>
          </p:nvPr>
        </p:nvSpPr>
        <p:spPr/>
        <p:txBody>
          <a:bodyPr/>
          <a:p>
            <a:r>
              <a:rPr altLang="en-US" lang="zh-CN"/>
              <a:t>银行业务发展趋势</a:t>
            </a:r>
            <a:endParaRPr altLang="en-US" lang="zh-CN"/>
          </a:p>
        </p:txBody>
      </p:sp>
      <p:sp>
        <p:nvSpPr>
          <p:cNvPr id="1049314"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6"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8"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数字化转型：利用大数据、人工智能等技术提升服务效率</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20"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2"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4"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金融科技应用：拓展区块链、物联网等技术在银行业务中的应用</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26"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8"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0"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绿色金融发展：支持可持续发展，推动绿色金融产品和服务创新</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32"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34"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36" name="TextBox 2"/>
          <p:cNvSpPr txBox="1"/>
          <p:nvPr>
            <p:custDataLst>
              <p:tags r:id="rId12"/>
            </p:custDataLst>
          </p:nvPr>
        </p:nvSpPr>
        <p:spPr>
          <a:xfrm>
            <a:off x="9021280" y="3068798"/>
            <a:ext cx="2184713" cy="1764137"/>
          </a:xfrm>
          <a:prstGeom prst="rect"/>
          <a:noFill/>
        </p:spPr>
        <p:txBody>
          <a:bodyPr rtlCol="0" wrap="square">
            <a:normAutofit fontScale="9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跨境金融服务：加强国际合作，提供更加便捷、高效的跨境金融服务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70" name="标题 1"/>
          <p:cNvSpPr>
            <a:spLocks noGrp="1"/>
          </p:cNvSpPr>
          <p:nvPr>
            <p:ph type="title"/>
          </p:nvPr>
        </p:nvSpPr>
        <p:spPr/>
        <p:txBody>
          <a:bodyPr/>
          <a:p>
            <a:r>
              <a:rPr altLang="en-US" lang="zh-CN"/>
              <a:t>金融服务创新方向</a:t>
            </a:r>
            <a:endParaRPr altLang="en-US" lang="zh-CN"/>
          </a:p>
        </p:txBody>
      </p:sp>
      <p:sp>
        <p:nvSpPr>
          <p:cNvPr id="104937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7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绿色金融：推动绿色金融发展，支持可持续发展</a:t>
            </a:r>
            <a:endParaRPr altLang="zh-CN" dirty="0" lang="en-US">
              <a:solidFill>
                <a:schemeClr val="dk1">
                  <a:lumMod val="80000"/>
                  <a:lumOff val="20000"/>
                </a:schemeClr>
              </a:solidFill>
              <a:latin typeface="+mn-ea"/>
              <a:sym typeface="+mn-ea"/>
            </a:endParaRPr>
          </a:p>
        </p:txBody>
      </p:sp>
      <p:sp>
        <p:nvSpPr>
          <p:cNvPr id="104938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8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数字化转型：利用大数据、人工智能等技术提升金融服务效率</a:t>
            </a:r>
            <a:endParaRPr altLang="en-US" dirty="0" lang="zh-CN">
              <a:solidFill>
                <a:schemeClr val="dk1">
                  <a:lumMod val="80000"/>
                  <a:lumOff val="20000"/>
                </a:schemeClr>
              </a:solidFill>
              <a:latin typeface="+mn-ea"/>
              <a:sym typeface="+mn-ea"/>
            </a:endParaRPr>
          </a:p>
        </p:txBody>
      </p:sp>
      <p:sp>
        <p:nvSpPr>
          <p:cNvPr id="104938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区块链技术应用：探索区块链技术在金融领域的应用，提高交易安全性</a:t>
            </a:r>
            <a:endParaRPr altLang="en-US" dirty="0" lang="zh-CN">
              <a:solidFill>
                <a:schemeClr val="dk1">
                  <a:lumMod val="80000"/>
                  <a:lumOff val="20000"/>
                </a:schemeClr>
              </a:solidFill>
              <a:latin typeface="+mn-ea"/>
              <a:sym typeface="+mn-ea"/>
            </a:endParaRPr>
          </a:p>
        </p:txBody>
      </p:sp>
      <p:sp>
        <p:nvSpPr>
          <p:cNvPr id="104939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39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0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金融科技合作：加强与科技公司的合作，共同推动金融科技创新</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36" name="标题 1"/>
          <p:cNvSpPr>
            <a:spLocks noGrp="1"/>
          </p:cNvSpPr>
          <p:nvPr>
            <p:ph type="title"/>
          </p:nvPr>
        </p:nvSpPr>
        <p:spPr/>
        <p:txBody>
          <a:bodyPr/>
          <a:p>
            <a:r>
              <a:rPr altLang="en-US" lang="zh-CN"/>
              <a:t>客户体验提升计划</a:t>
            </a:r>
            <a:endParaRPr altLang="en-US" lang="zh-CN"/>
          </a:p>
        </p:txBody>
      </p:sp>
      <p:sp>
        <p:nvSpPr>
          <p:cNvPr id="1049438" name="矩形 5"/>
          <p:cNvSpPr/>
          <p:nvPr>
            <p:custDataLst>
              <p:tags r:id="rId1"/>
            </p:custDataLst>
          </p:nvPr>
        </p:nvSpPr>
        <p:spPr>
          <a:xfrm>
            <a:off x="838200"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0" name="矩形 10"/>
          <p:cNvSpPr/>
          <p:nvPr>
            <p:custDataLst>
              <p:tags r:id="rId2"/>
            </p:custDataLst>
          </p:nvPr>
        </p:nvSpPr>
        <p:spPr>
          <a:xfrm>
            <a:off x="117814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2" name="TextBox 2"/>
          <p:cNvSpPr txBox="1"/>
          <p:nvPr>
            <p:custDataLst>
              <p:tags r:id="rId3"/>
            </p:custDataLst>
          </p:nvPr>
        </p:nvSpPr>
        <p:spPr>
          <a:xfrm>
            <a:off x="986772"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优化业务流程：简化操作步骤，提高服务效率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44" name="矩形 6"/>
          <p:cNvSpPr/>
          <p:nvPr>
            <p:custDataLst>
              <p:tags r:id="rId4"/>
            </p:custDataLst>
          </p:nvPr>
        </p:nvSpPr>
        <p:spPr>
          <a:xfrm>
            <a:off x="3521057"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46" name="矩形 11"/>
          <p:cNvSpPr/>
          <p:nvPr>
            <p:custDataLst>
              <p:tags r:id="rId5"/>
            </p:custDataLst>
          </p:nvPr>
        </p:nvSpPr>
        <p:spPr>
          <a:xfrm>
            <a:off x="3879342"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48" name="TextBox 2"/>
          <p:cNvSpPr txBox="1"/>
          <p:nvPr>
            <p:custDataLst>
              <p:tags r:id="rId6"/>
            </p:custDataLst>
          </p:nvPr>
        </p:nvSpPr>
        <p:spPr>
          <a:xfrm>
            <a:off x="3669017"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智能化服务：运用人工智能技术，提供个性化服务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50" name="矩形 33"/>
          <p:cNvSpPr/>
          <p:nvPr>
            <p:custDataLst>
              <p:tags r:id="rId7"/>
            </p:custDataLst>
          </p:nvPr>
        </p:nvSpPr>
        <p:spPr>
          <a:xfrm>
            <a:off x="6199634"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2" name="矩形 37"/>
          <p:cNvSpPr/>
          <p:nvPr>
            <p:custDataLst>
              <p:tags r:id="rId8"/>
            </p:custDataLst>
          </p:nvPr>
        </p:nvSpPr>
        <p:spPr>
          <a:xfrm>
            <a:off x="6539576"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54" name="TextBox 2"/>
          <p:cNvSpPr txBox="1"/>
          <p:nvPr>
            <p:custDataLst>
              <p:tags r:id="rId9"/>
            </p:custDataLst>
          </p:nvPr>
        </p:nvSpPr>
        <p:spPr>
          <a:xfrm>
            <a:off x="6348206" y="3068798"/>
            <a:ext cx="2184713" cy="176413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增强客户互动：加强与客户的沟通，提高客户满意度</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456" name="矩形 34"/>
          <p:cNvSpPr/>
          <p:nvPr>
            <p:custDataLst>
              <p:tags r:id="rId10"/>
            </p:custDataLst>
          </p:nvPr>
        </p:nvSpPr>
        <p:spPr>
          <a:xfrm>
            <a:off x="8872708" y="2519143"/>
            <a:ext cx="2481628" cy="2509934"/>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458" name="矩形 38"/>
          <p:cNvSpPr/>
          <p:nvPr>
            <p:custDataLst>
              <p:tags r:id="rId11"/>
            </p:custDataLst>
          </p:nvPr>
        </p:nvSpPr>
        <p:spPr>
          <a:xfrm>
            <a:off x="9230993" y="2513640"/>
            <a:ext cx="509536" cy="264203"/>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460" name="TextBox 2"/>
          <p:cNvSpPr txBox="1"/>
          <p:nvPr>
            <p:custDataLst>
              <p:tags r:id="rId12"/>
            </p:custDataLst>
          </p:nvPr>
        </p:nvSpPr>
        <p:spPr>
          <a:xfrm>
            <a:off x="9021280" y="3068798"/>
            <a:ext cx="2184713" cy="1764137"/>
          </a:xfrm>
          <a:prstGeom prst="rect"/>
          <a:noFill/>
        </p:spPr>
        <p:txBody>
          <a:bodyPr rtlCol="0" wrap="square">
            <a:normAutofit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创新产品和服务：推出更多符合客户需求的产品和服务</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94" name="标题 1"/>
          <p:cNvSpPr>
            <a:spLocks noGrp="1"/>
          </p:cNvSpPr>
          <p:nvPr>
            <p:ph type="title"/>
          </p:nvPr>
        </p:nvSpPr>
        <p:spPr/>
        <p:txBody>
          <a:bodyPr/>
          <a:p>
            <a:r>
              <a:rPr altLang="en-US" lang="zh-CN"/>
              <a:t>团队能力提升目标</a:t>
            </a:r>
            <a:endParaRPr altLang="en-US" lang="zh-CN"/>
          </a:p>
        </p:txBody>
      </p:sp>
      <p:sp>
        <p:nvSpPr>
          <p:cNvPr id="104949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49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0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0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0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3"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0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1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5"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47"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49"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1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51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1"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2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2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3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提升团队专业能力：加强培训和学习，提高团队成员的专业素质和技能水平</a:t>
            </a:r>
            <a:endParaRPr altLang="en-US" dirty="0" sz="1200" lang="zh-CN" spc="150">
              <a:solidFill>
                <a:schemeClr val="tx1">
                  <a:lumMod val="65000"/>
                  <a:lumOff val="35000"/>
                </a:schemeClr>
              </a:solidFill>
              <a:latin typeface="+mn-ea"/>
              <a:sym typeface="+mn-ea"/>
            </a:endParaRPr>
          </a:p>
        </p:txBody>
      </p:sp>
      <p:sp>
        <p:nvSpPr>
          <p:cNvPr id="104953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提升团队服务水平：加强服务意识和技能培训，提高团队的服务质量和客户满意度</a:t>
            </a:r>
            <a:endParaRPr altLang="en-US" dirty="0" sz="1200" lang="zh-CN" spc="150">
              <a:solidFill>
                <a:schemeClr val="tx1">
                  <a:lumMod val="65000"/>
                  <a:lumOff val="35000"/>
                </a:schemeClr>
              </a:solidFill>
              <a:latin typeface="+mn-ea"/>
              <a:sym typeface="+mn-ea"/>
            </a:endParaRPr>
          </a:p>
        </p:txBody>
      </p:sp>
      <p:sp>
        <p:nvSpPr>
          <p:cNvPr id="104953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培养团队创新精神：鼓励团队成员提出新的想法和建议，激发团队的创新活力</a:t>
            </a:r>
            <a:endParaRPr altLang="en-US" dirty="0" sz="1200" lang="zh-CN" spc="150">
              <a:solidFill>
                <a:schemeClr val="tx1">
                  <a:lumMod val="65000"/>
                  <a:lumOff val="35000"/>
                </a:schemeClr>
              </a:solidFill>
              <a:latin typeface="+mn-ea"/>
              <a:sym typeface="+mn-ea"/>
            </a:endParaRPr>
          </a:p>
        </p:txBody>
      </p:sp>
      <p:sp>
        <p:nvSpPr>
          <p:cNvPr id="104953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增强团队协作能力：加强团队成员之间的沟通和协作，提高团队整体效率和执行力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572" name="标题"/>
          <p:cNvSpPr>
            <a:spLocks noGrp="1"/>
          </p:cNvSpPr>
          <p:nvPr>
            <p:ph type="title"/>
            <p:custDataLst>
              <p:tags r:id="rId1"/>
            </p:custDataLst>
          </p:nvPr>
        </p:nvSpPr>
        <p:spPr/>
        <p:txBody>
          <a:bodyPr/>
          <a:p>
            <a:r>
              <a:rPr altLang="en-US" dirty="0" lang="zh-CN">
                <a:solidFill>
                  <a:schemeClr val="lt1">
                    <a:lumMod val="100000"/>
                  </a:schemeClr>
                </a:solidFill>
              </a:rPr>
              <a:t>挑战与应对策略</a:t>
            </a:r>
            <a:endParaRPr altLang="en-US" dirty="0" lang="zh-CN">
              <a:solidFill>
                <a:schemeClr val="lt1">
                  <a:lumMod val="100000"/>
                </a:schemeClr>
              </a:solidFill>
            </a:endParaRPr>
          </a:p>
        </p:txBody>
      </p:sp>
      <p:sp>
        <p:nvSpPr>
          <p:cNvPr id="1049574" name="节编号"/>
          <p:cNvSpPr>
            <a:spLocks noGrp="1"/>
          </p:cNvSpPr>
          <p:nvPr>
            <p:ph type="body" sz="quarter" idx="13"/>
            <p:custDataLst>
              <p:tags r:id="rId2"/>
            </p:custDataLst>
          </p:nvPr>
        </p:nvSpPr>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6" name="标题 1"/>
          <p:cNvSpPr>
            <a:spLocks noGrp="1"/>
          </p:cNvSpPr>
          <p:nvPr>
            <p:ph type="title"/>
          </p:nvPr>
        </p:nvSpPr>
        <p:spPr/>
        <p:txBody>
          <a:bodyPr/>
          <a:p>
            <a:r>
              <a:rPr altLang="en-US" lang="zh-CN"/>
              <a:t>市场竞争压力分析</a:t>
            </a:r>
            <a:endParaRPr altLang="en-US" lang="zh-CN"/>
          </a:p>
        </p:txBody>
      </p:sp>
      <p:sp>
        <p:nvSpPr>
          <p:cNvPr id="1049638"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0"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42"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4"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46"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48"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50"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52"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54"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客户需求多样化</a:t>
            </a:r>
            <a:endParaRPr altLang="en-US" dirty="0" sz="2400" lang="zh-CN">
              <a:latin typeface="+mn-ea"/>
              <a:ea typeface="+mn-ea"/>
            </a:endParaRPr>
          </a:p>
        </p:txBody>
      </p:sp>
      <p:sp>
        <p:nvSpPr>
          <p:cNvPr id="1049656"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金融科技发展带来的挑战</a:t>
            </a:r>
            <a:endParaRPr altLang="en-US" dirty="0" sz="2400" lang="zh-CN">
              <a:latin typeface="+mn-ea"/>
              <a:ea typeface="+mn-ea"/>
            </a:endParaRPr>
          </a:p>
        </p:txBody>
      </p:sp>
      <p:sp>
        <p:nvSpPr>
          <p:cNvPr id="1049658"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银行业市场竞争激烈</a:t>
            </a:r>
            <a:endParaRPr altLang="en-US" dirty="0" sz="2400" lang="zh-CN">
              <a:latin typeface="+mn-ea"/>
              <a:ea typeface="+mn-ea"/>
            </a:endParaRPr>
          </a:p>
        </p:txBody>
      </p:sp>
      <p:sp>
        <p:nvSpPr>
          <p:cNvPr id="1049660"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金融服务创新需求高</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94" name="标题 1"/>
          <p:cNvSpPr>
            <a:spLocks noGrp="1"/>
          </p:cNvSpPr>
          <p:nvPr>
            <p:ph type="title"/>
          </p:nvPr>
        </p:nvSpPr>
        <p:spPr/>
        <p:txBody>
          <a:bodyPr/>
          <a:p>
            <a:r>
              <a:rPr altLang="en-US" lang="zh-CN"/>
              <a:t>法规政策变化应对</a:t>
            </a:r>
            <a:endParaRPr altLang="en-US" lang="zh-CN"/>
          </a:p>
        </p:txBody>
      </p:sp>
      <p:sp>
        <p:nvSpPr>
          <p:cNvPr id="1049696"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698"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00"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02"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04"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06"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08"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10"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9"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2"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63"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14"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16"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718"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0"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7"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2"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9"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724"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26"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28"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0"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732"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法规政策变化对银行业务的影响</a:t>
            </a:r>
            <a:endParaRPr altLang="en-US" dirty="0" sz="1200" lang="zh-CN" spc="150">
              <a:solidFill>
                <a:schemeClr val="tx1">
                  <a:lumMod val="65000"/>
                  <a:lumOff val="35000"/>
                </a:schemeClr>
              </a:solidFill>
              <a:latin typeface="+mn-ea"/>
              <a:sym typeface="+mn-ea"/>
            </a:endParaRPr>
          </a:p>
        </p:txBody>
      </p:sp>
      <p:sp>
        <p:nvSpPr>
          <p:cNvPr id="1049734"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未来法规政策变化的预测与应对准备</a:t>
            </a:r>
            <a:endParaRPr altLang="en-US" dirty="0" sz="1200" lang="zh-CN" spc="150">
              <a:solidFill>
                <a:schemeClr val="tx1">
                  <a:lumMod val="65000"/>
                  <a:lumOff val="35000"/>
                </a:schemeClr>
              </a:solidFill>
              <a:latin typeface="+mn-ea"/>
              <a:sym typeface="+mn-ea"/>
            </a:endParaRPr>
          </a:p>
        </p:txBody>
      </p:sp>
      <p:sp>
        <p:nvSpPr>
          <p:cNvPr id="1049736"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监管要求与合规风险控制</a:t>
            </a:r>
            <a:endParaRPr altLang="en-US" dirty="0" sz="1200" lang="zh-CN" spc="150">
              <a:solidFill>
                <a:schemeClr val="tx1">
                  <a:lumMod val="65000"/>
                  <a:lumOff val="35000"/>
                </a:schemeClr>
              </a:solidFill>
              <a:latin typeface="+mn-ea"/>
              <a:sym typeface="+mn-ea"/>
            </a:endParaRPr>
          </a:p>
        </p:txBody>
      </p:sp>
      <p:sp>
        <p:nvSpPr>
          <p:cNvPr id="1049738"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银行应对策略与措施</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72" name="标题 1"/>
          <p:cNvSpPr>
            <a:spLocks noGrp="1"/>
          </p:cNvSpPr>
          <p:nvPr>
            <p:ph type="title"/>
          </p:nvPr>
        </p:nvSpPr>
        <p:spPr/>
        <p:txBody>
          <a:bodyPr/>
          <a:p>
            <a:r>
              <a:rPr altLang="en-US" lang="zh-CN"/>
              <a:t>技术创新挑战与机遇</a:t>
            </a:r>
            <a:endParaRPr altLang="en-US" lang="zh-CN"/>
          </a:p>
        </p:txBody>
      </p:sp>
      <p:sp>
        <p:nvSpPr>
          <p:cNvPr id="1049774"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76"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78"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技术创新带来的挑战：新兴技术如人工智能、区块链等对传统银行业务的冲击，需要银行适应并转型。</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80"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82"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4"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技术创新带来的机遇：利用新技术提高服务效率，降低成本，提升客户体验，增强市场竞争力。</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786"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788"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应对策略：加大技术研发投入，培养技术人才，与科技公司合作，共同推动金融科技的发展。</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790"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2"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794"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展望：随着技术的不断进步，银行需要不断创新，适应市场需求，为客户提供更加便捷、高效、安全的金融服务。</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30" name="标题 1"/>
          <p:cNvSpPr>
            <a:spLocks noGrp="1"/>
          </p:cNvSpPr>
          <p:nvPr>
            <p:ph type="title"/>
          </p:nvPr>
        </p:nvSpPr>
        <p:spPr/>
        <p:txBody>
          <a:bodyPr/>
          <a:p>
            <a:r>
              <a:rPr altLang="en-US" lang="zh-CN"/>
              <a:t>风险防范与控制措施</a:t>
            </a:r>
            <a:endParaRPr altLang="en-US" lang="zh-CN"/>
          </a:p>
        </p:txBody>
      </p:sp>
      <p:sp>
        <p:nvSpPr>
          <p:cNvPr id="1049832"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34"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6"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信贷风险管理：加强信贷审批流程，降低不良贷款率</a:t>
            </a:r>
            <a:endParaRPr altLang="en-US" dirty="0" sz="2000" lang="zh-CN" spc="150">
              <a:solidFill>
                <a:schemeClr val="tx1">
                  <a:lumMod val="85000"/>
                  <a:lumOff val="15000"/>
                </a:schemeClr>
              </a:solidFill>
              <a:latin typeface="+mn-ea"/>
              <a:sym typeface="+mn-ea"/>
            </a:endParaRPr>
          </a:p>
        </p:txBody>
      </p:sp>
      <p:sp>
        <p:nvSpPr>
          <p:cNvPr id="1049838"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0"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2"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市场风险管理：合理配置资产，避免过度集中风险</a:t>
            </a:r>
            <a:endParaRPr altLang="en-US" dirty="0" sz="2000" lang="zh-CN" spc="150">
              <a:solidFill>
                <a:schemeClr val="tx1">
                  <a:lumMod val="85000"/>
                  <a:lumOff val="15000"/>
                </a:schemeClr>
              </a:solidFill>
              <a:latin typeface="+mn-ea"/>
              <a:sym typeface="+mn-ea"/>
            </a:endParaRPr>
          </a:p>
        </p:txBody>
      </p:sp>
      <p:sp>
        <p:nvSpPr>
          <p:cNvPr id="1049844"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6"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48"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操作风险管理：规范业务流程，减少操作失误</a:t>
            </a:r>
            <a:endParaRPr altLang="en-US" dirty="0" sz="2000" lang="zh-CN" spc="150">
              <a:solidFill>
                <a:schemeClr val="tx1">
                  <a:lumMod val="85000"/>
                  <a:lumOff val="15000"/>
                </a:schemeClr>
              </a:solidFill>
              <a:latin typeface="+mn-ea"/>
              <a:sym typeface="+mn-ea"/>
            </a:endParaRPr>
          </a:p>
        </p:txBody>
      </p:sp>
      <p:sp>
        <p:nvSpPr>
          <p:cNvPr id="1049850"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2"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4"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合规风险管理：加强内部监管，确保合规经营</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888" name="标题"/>
          <p:cNvSpPr>
            <a:spLocks noGrp="1"/>
          </p:cNvSpPr>
          <p:nvPr>
            <p:ph type="title"/>
            <p:custDataLst>
              <p:tags r:id="rId1"/>
            </p:custDataLst>
          </p:nvPr>
        </p:nvSpPr>
        <p:spPr/>
        <p:txBody>
          <a:bodyPr/>
          <a:p>
            <a:r>
              <a:rPr altLang="en-US" dirty="0" lang="zh-CN">
                <a:solidFill>
                  <a:schemeClr val="lt1">
                    <a:lumMod val="100000"/>
                  </a:schemeClr>
                </a:solidFill>
              </a:rPr>
              <a:t>合作与发展建议</a:t>
            </a:r>
            <a:endParaRPr altLang="en-US" dirty="0" lang="zh-CN">
              <a:solidFill>
                <a:schemeClr val="lt1">
                  <a:lumMod val="100000"/>
                </a:schemeClr>
              </a:solidFill>
            </a:endParaRPr>
          </a:p>
        </p:txBody>
      </p:sp>
      <p:sp>
        <p:nvSpPr>
          <p:cNvPr id="1049890" name="节编号"/>
          <p:cNvSpPr>
            <a:spLocks noGrp="1"/>
          </p:cNvSpPr>
          <p:nvPr>
            <p:ph type="body" sz="quarter" idx="13"/>
            <p:custDataLst>
              <p:tags r:id="rId2"/>
            </p:custDataLst>
          </p:nvPr>
        </p:nvSpPr>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52" name="标题 1"/>
          <p:cNvSpPr>
            <a:spLocks noGrp="1"/>
          </p:cNvSpPr>
          <p:nvPr>
            <p:ph type="title"/>
          </p:nvPr>
        </p:nvSpPr>
        <p:spPr/>
        <p:txBody>
          <a:bodyPr/>
          <a:p>
            <a:r>
              <a:rPr altLang="en-US" lang="zh-CN"/>
              <a:t>与其他金融机构合作建议</a:t>
            </a:r>
            <a:endParaRPr altLang="en-US" lang="zh-CN"/>
          </a:p>
        </p:txBody>
      </p:sp>
      <p:sp>
        <p:nvSpPr>
          <p:cNvPr id="1049954" name="椭圆 262"/>
          <p:cNvSpPr/>
          <p:nvPr>
            <p:custDataLst>
              <p:tags r:id="rId1"/>
            </p:custDataLst>
          </p:nvPr>
        </p:nvSpPr>
        <p:spPr>
          <a:xfrm>
            <a:off x="2569289" y="4012839"/>
            <a:ext cx="7052933" cy="1845208"/>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56" name="椭圆 263"/>
          <p:cNvSpPr/>
          <p:nvPr>
            <p:custDataLst>
              <p:tags r:id="rId2"/>
            </p:custDataLst>
          </p:nvPr>
        </p:nvSpPr>
        <p:spPr>
          <a:xfrm>
            <a:off x="3386278" y="4089901"/>
            <a:ext cx="5347427" cy="1584600"/>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58" name="椭圆 264"/>
          <p:cNvSpPr/>
          <p:nvPr>
            <p:custDataLst>
              <p:tags r:id="rId3"/>
            </p:custDataLst>
          </p:nvPr>
        </p:nvSpPr>
        <p:spPr>
          <a:xfrm>
            <a:off x="4151266" y="4316703"/>
            <a:ext cx="3816590" cy="113096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60" name="椭圆 265"/>
          <p:cNvSpPr/>
          <p:nvPr>
            <p:custDataLst>
              <p:tags r:id="rId4"/>
            </p:custDataLst>
          </p:nvPr>
        </p:nvSpPr>
        <p:spPr>
          <a:xfrm>
            <a:off x="4797840" y="4508420"/>
            <a:ext cx="2523202" cy="747699"/>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62" name="椭圆 266"/>
          <p:cNvSpPr/>
          <p:nvPr>
            <p:custDataLst>
              <p:tags r:id="rId5"/>
            </p:custDataLst>
          </p:nvPr>
        </p:nvSpPr>
        <p:spPr>
          <a:xfrm>
            <a:off x="5460703" y="4704523"/>
            <a:ext cx="1451358" cy="430080"/>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1" name="直接连接符 267"/>
          <p:cNvCxnSpPr>
            <a:cxnSpLocks/>
          </p:cNvCxnSpPr>
          <p:nvPr>
            <p:custDataLst>
              <p:tags r:id="rId6"/>
            </p:custDataLst>
          </p:nvPr>
        </p:nvCxnSpPr>
        <p:spPr>
          <a:xfrm>
            <a:off x="3005977" y="4633099"/>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64" name="椭圆 268"/>
          <p:cNvSpPr/>
          <p:nvPr>
            <p:custDataLst>
              <p:tags r:id="rId7"/>
            </p:custDataLst>
          </p:nvPr>
        </p:nvSpPr>
        <p:spPr>
          <a:xfrm flipV="1">
            <a:off x="2918264" y="4454539"/>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66" name="椭圆 269"/>
          <p:cNvSpPr/>
          <p:nvPr>
            <p:custDataLst>
              <p:tags r:id="rId8"/>
            </p:custDataLst>
          </p:nvPr>
        </p:nvSpPr>
        <p:spPr>
          <a:xfrm flipV="1">
            <a:off x="2958361" y="4495263"/>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68" name="椭圆 270"/>
          <p:cNvSpPr/>
          <p:nvPr>
            <p:custDataLst>
              <p:tags r:id="rId9"/>
            </p:custDataLst>
          </p:nvPr>
        </p:nvSpPr>
        <p:spPr>
          <a:xfrm flipV="1">
            <a:off x="7719953" y="3673889"/>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3" name="直接连接符 271"/>
          <p:cNvCxnSpPr>
            <a:cxnSpLocks/>
          </p:cNvCxnSpPr>
          <p:nvPr>
            <p:custDataLst>
              <p:tags r:id="rId10"/>
            </p:custDataLst>
          </p:nvPr>
        </p:nvCxnSpPr>
        <p:spPr>
          <a:xfrm>
            <a:off x="7770702" y="3784157"/>
            <a:ext cx="0" cy="184520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0" name="椭圆 272"/>
          <p:cNvSpPr/>
          <p:nvPr>
            <p:custDataLst>
              <p:tags r:id="rId11"/>
            </p:custDataLst>
          </p:nvPr>
        </p:nvSpPr>
        <p:spPr>
          <a:xfrm flipV="1">
            <a:off x="4099264" y="3553596"/>
            <a:ext cx="371599" cy="371588"/>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5" name="直接连接符 273"/>
          <p:cNvCxnSpPr>
            <a:cxnSpLocks/>
          </p:cNvCxnSpPr>
          <p:nvPr>
            <p:custDataLst>
              <p:tags r:id="rId12"/>
            </p:custDataLst>
          </p:nvPr>
        </p:nvCxnSpPr>
        <p:spPr>
          <a:xfrm>
            <a:off x="4284089" y="3955825"/>
            <a:ext cx="0" cy="97500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090922" y="3656346"/>
            <a:ext cx="0" cy="81242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2" name="椭圆 275"/>
          <p:cNvSpPr/>
          <p:nvPr>
            <p:custDataLst>
              <p:tags r:id="rId14"/>
            </p:custDataLst>
          </p:nvPr>
        </p:nvSpPr>
        <p:spPr>
          <a:xfrm flipV="1">
            <a:off x="7003209" y="3477786"/>
            <a:ext cx="167644" cy="16763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74" name="椭圆 276"/>
          <p:cNvSpPr/>
          <p:nvPr>
            <p:custDataLst>
              <p:tags r:id="rId15"/>
            </p:custDataLst>
          </p:nvPr>
        </p:nvSpPr>
        <p:spPr>
          <a:xfrm flipV="1">
            <a:off x="7043306" y="3518510"/>
            <a:ext cx="86862" cy="86858"/>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49976" name="椭圆 277"/>
          <p:cNvSpPr/>
          <p:nvPr>
            <p:custDataLst>
              <p:tags r:id="rId16"/>
            </p:custDataLst>
          </p:nvPr>
        </p:nvSpPr>
        <p:spPr>
          <a:xfrm flipV="1">
            <a:off x="3858052" y="4302920"/>
            <a:ext cx="100920" cy="100917"/>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79" name="直接连接符 278"/>
          <p:cNvCxnSpPr>
            <a:cxnSpLocks/>
          </p:cNvCxnSpPr>
          <p:nvPr>
            <p:custDataLst>
              <p:tags r:id="rId17"/>
            </p:custDataLst>
          </p:nvPr>
        </p:nvCxnSpPr>
        <p:spPr>
          <a:xfrm>
            <a:off x="3908800" y="4413188"/>
            <a:ext cx="0" cy="106694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78" name="椭圆 279"/>
          <p:cNvSpPr/>
          <p:nvPr>
            <p:custDataLst>
              <p:tags r:id="rId18"/>
            </p:custDataLst>
          </p:nvPr>
        </p:nvSpPr>
        <p:spPr>
          <a:xfrm flipV="1">
            <a:off x="8431686" y="4529096"/>
            <a:ext cx="253121" cy="253113"/>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1" name="直接连接符 280"/>
          <p:cNvCxnSpPr>
            <a:cxnSpLocks/>
          </p:cNvCxnSpPr>
          <p:nvPr>
            <p:custDataLst>
              <p:tags r:id="rId19"/>
            </p:custDataLst>
          </p:nvPr>
        </p:nvCxnSpPr>
        <p:spPr>
          <a:xfrm>
            <a:off x="8556991" y="4809779"/>
            <a:ext cx="0" cy="39582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0" name="椭圆 281"/>
          <p:cNvSpPr/>
          <p:nvPr>
            <p:custDataLst>
              <p:tags r:id="rId20"/>
            </p:custDataLst>
          </p:nvPr>
        </p:nvSpPr>
        <p:spPr>
          <a:xfrm flipV="1">
            <a:off x="4999581" y="4827948"/>
            <a:ext cx="313537" cy="3135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83" name="直接连接符 282"/>
          <p:cNvCxnSpPr>
            <a:cxnSpLocks/>
          </p:cNvCxnSpPr>
          <p:nvPr>
            <p:custDataLst>
              <p:tags r:id="rId21"/>
            </p:custDataLst>
          </p:nvPr>
        </p:nvCxnSpPr>
        <p:spPr>
          <a:xfrm>
            <a:off x="5153706" y="5191333"/>
            <a:ext cx="0" cy="69262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982" name="图形 15"/>
          <p:cNvSpPr/>
          <p:nvPr>
            <p:custDataLst>
              <p:tags r:id="rId22"/>
            </p:custDataLst>
          </p:nvPr>
        </p:nvSpPr>
        <p:spPr>
          <a:xfrm>
            <a:off x="5064113" y="4894986"/>
            <a:ext cx="179281" cy="174691"/>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4" name="图形 19"/>
          <p:cNvSpPr/>
          <p:nvPr>
            <p:custDataLst>
              <p:tags r:id="rId23"/>
            </p:custDataLst>
          </p:nvPr>
        </p:nvSpPr>
        <p:spPr>
          <a:xfrm>
            <a:off x="8496845" y="4599893"/>
            <a:ext cx="122781" cy="11056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6" name="图形 27"/>
          <p:cNvSpPr/>
          <p:nvPr>
            <p:custDataLst>
              <p:tags r:id="rId24"/>
            </p:custDataLst>
          </p:nvPr>
        </p:nvSpPr>
        <p:spPr>
          <a:xfrm>
            <a:off x="4198255" y="3672635"/>
            <a:ext cx="173631" cy="13354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88" name="任意多边形: 形状 286"/>
          <p:cNvSpPr/>
          <p:nvPr>
            <p:custDataLst>
              <p:tags r:id="rId25"/>
            </p:custDataLst>
          </p:nvPr>
        </p:nvSpPr>
        <p:spPr>
          <a:xfrm>
            <a:off x="5451932" y="3623767"/>
            <a:ext cx="1287612" cy="1287618"/>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990" name="正文"/>
          <p:cNvSpPr txBox="1"/>
          <p:nvPr>
            <p:custDataLst>
              <p:tags r:id="rId26"/>
            </p:custDataLst>
          </p:nvPr>
        </p:nvSpPr>
        <p:spPr>
          <a:xfrm>
            <a:off x="838200" y="3693311"/>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建立长期稳定的合作关系</a:t>
            </a:r>
            <a:endParaRPr altLang="en-US" dirty="0" sz="1200" lang="zh-CN" spc="150">
              <a:solidFill>
                <a:schemeClr val="tx1">
                  <a:lumMod val="65000"/>
                  <a:lumOff val="35000"/>
                </a:schemeClr>
              </a:solidFill>
              <a:latin typeface="+mn-ea"/>
              <a:sym typeface="+mn-ea"/>
            </a:endParaRPr>
          </a:p>
        </p:txBody>
      </p:sp>
      <p:sp>
        <p:nvSpPr>
          <p:cNvPr id="1049992" name="正文"/>
          <p:cNvSpPr txBox="1"/>
          <p:nvPr>
            <p:custDataLst>
              <p:tags r:id="rId27"/>
            </p:custDataLst>
          </p:nvPr>
        </p:nvSpPr>
        <p:spPr>
          <a:xfrm>
            <a:off x="9285014" y="3693311"/>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加强沟通和协调，提高合作效率</a:t>
            </a:r>
            <a:endParaRPr altLang="en-US" dirty="0" sz="1200" lang="zh-CN" spc="150">
              <a:solidFill>
                <a:schemeClr val="tx1">
                  <a:lumMod val="65000"/>
                  <a:lumOff val="35000"/>
                </a:schemeClr>
              </a:solidFill>
              <a:latin typeface="+mn-ea"/>
              <a:sym typeface="+mn-ea"/>
            </a:endParaRPr>
          </a:p>
        </p:txBody>
      </p:sp>
      <p:sp>
        <p:nvSpPr>
          <p:cNvPr id="1049994" name="正文"/>
          <p:cNvSpPr txBox="1"/>
          <p:nvPr>
            <p:custDataLst>
              <p:tags r:id="rId28"/>
            </p:custDataLst>
          </p:nvPr>
        </p:nvSpPr>
        <p:spPr>
          <a:xfrm>
            <a:off x="7026390" y="1657730"/>
            <a:ext cx="2068855" cy="775428"/>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共享资源和技术支持</a:t>
            </a:r>
            <a:endParaRPr altLang="en-US" dirty="0" sz="1200" lang="zh-CN" spc="150">
              <a:solidFill>
                <a:schemeClr val="tx1">
                  <a:lumMod val="65000"/>
                  <a:lumOff val="35000"/>
                </a:schemeClr>
              </a:solidFill>
              <a:latin typeface="+mn-ea"/>
              <a:sym typeface="+mn-ea"/>
            </a:endParaRPr>
          </a:p>
        </p:txBody>
      </p:sp>
      <p:sp>
        <p:nvSpPr>
          <p:cNvPr id="1049996" name="正文"/>
          <p:cNvSpPr txBox="1"/>
          <p:nvPr>
            <p:custDataLst>
              <p:tags r:id="rId29"/>
            </p:custDataLst>
          </p:nvPr>
        </p:nvSpPr>
        <p:spPr>
          <a:xfrm>
            <a:off x="3096824" y="1657730"/>
            <a:ext cx="2068855" cy="775428"/>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共同研发金融产品和服务</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030" name="标题 1"/>
          <p:cNvSpPr>
            <a:spLocks noGrp="1"/>
          </p:cNvSpPr>
          <p:nvPr>
            <p:ph type="title"/>
          </p:nvPr>
        </p:nvSpPr>
        <p:spPr/>
        <p:txBody>
          <a:bodyPr/>
          <a:p>
            <a:r>
              <a:rPr altLang="en-US" lang="zh-CN"/>
              <a:t>与科技公司合作模式探讨</a:t>
            </a:r>
            <a:endParaRPr altLang="en-US" lang="zh-CN"/>
          </a:p>
        </p:txBody>
      </p:sp>
      <p:sp>
        <p:nvSpPr>
          <p:cNvPr id="105003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3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合作背景：介绍当前银行业与科技公司合作的趋势和必要性</a:t>
            </a:r>
            <a:endParaRPr altLang="en-US" dirty="0" sz="2000" lang="zh-CN" spc="150">
              <a:solidFill>
                <a:schemeClr val="tx1">
                  <a:lumMod val="75000"/>
                  <a:lumOff val="25000"/>
                </a:schemeClr>
              </a:solidFill>
              <a:latin typeface="+mn-ea"/>
              <a:sym typeface="+mn-ea"/>
            </a:endParaRPr>
          </a:p>
        </p:txBody>
      </p:sp>
      <p:sp>
        <p:nvSpPr>
          <p:cNvPr id="105003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3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合作模式：探讨与科技公司合作的几种可能模式，如技术合作、业务合作等</a:t>
            </a:r>
            <a:endParaRPr altLang="en-US" dirty="0" sz="2000" lang="zh-CN" spc="150">
              <a:solidFill>
                <a:schemeClr val="tx1">
                  <a:lumMod val="75000"/>
                  <a:lumOff val="25000"/>
                </a:schemeClr>
              </a:solidFill>
              <a:latin typeface="+mn-ea"/>
              <a:sym typeface="+mn-ea"/>
            </a:endParaRPr>
          </a:p>
        </p:txBody>
      </p:sp>
      <p:sp>
        <p:nvSpPr>
          <p:cNvPr id="105004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4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4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合作风险：分析合作过程中可能出现的风险和挑战，并提出应对策略</a:t>
            </a:r>
            <a:endParaRPr altLang="en-US" dirty="0" sz="2000" lang="zh-CN" spc="150">
              <a:solidFill>
                <a:schemeClr val="tx1">
                  <a:lumMod val="75000"/>
                  <a:lumOff val="25000"/>
                </a:schemeClr>
              </a:solidFill>
              <a:latin typeface="+mn-ea"/>
              <a:sym typeface="+mn-ea"/>
            </a:endParaRPr>
          </a:p>
        </p:txBody>
      </p:sp>
      <p:sp>
        <p:nvSpPr>
          <p:cNvPr id="1050048"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05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05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合作前景：展望未来银行业与科技公司合作的发展趋势和前景</a:t>
            </a:r>
            <a:endParaRPr altLang="en-US" dirty="0" sz="2000" lang="zh-CN" spc="150">
              <a:solidFill>
                <a:schemeClr val="tx1">
                  <a:lumMod val="75000"/>
                  <a:lumOff val="25000"/>
                </a:schemeClr>
              </a:solidFill>
              <a:latin typeface="+mn-ea"/>
              <a:sym typeface="+mn-ea"/>
            </a:endParaRPr>
          </a:p>
        </p:txBody>
      </p:sp>
      <p:sp>
        <p:nvSpPr>
          <p:cNvPr id="105005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88" name="标题 1"/>
          <p:cNvSpPr>
            <a:spLocks noGrp="1"/>
          </p:cNvSpPr>
          <p:nvPr>
            <p:ph type="title"/>
          </p:nvPr>
        </p:nvSpPr>
        <p:spPr/>
        <p:txBody>
          <a:bodyPr/>
          <a:p>
            <a:r>
              <a:rPr altLang="en-US" lang="zh-CN"/>
              <a:t>行业标准制定与推广建议</a:t>
            </a:r>
            <a:endParaRPr altLang="en-US" lang="zh-CN"/>
          </a:p>
        </p:txBody>
      </p:sp>
      <p:sp>
        <p:nvSpPr>
          <p:cNvPr id="1050090" name="圆角矩形 26"/>
          <p:cNvSpPr/>
          <p:nvPr>
            <p:custDataLst>
              <p:tags r:id="rId1"/>
            </p:custDataLst>
          </p:nvPr>
        </p:nvSpPr>
        <p:spPr>
          <a:xfrm>
            <a:off x="838200"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92" name="圆角矩形 28"/>
          <p:cNvSpPr/>
          <p:nvPr>
            <p:custDataLst>
              <p:tags r:id="rId2"/>
            </p:custDataLst>
          </p:nvPr>
        </p:nvSpPr>
        <p:spPr>
          <a:xfrm>
            <a:off x="840636"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094" name="文本框 31"/>
          <p:cNvSpPr txBox="1"/>
          <p:nvPr>
            <p:custDataLst>
              <p:tags r:id="rId3"/>
            </p:custDataLst>
          </p:nvPr>
        </p:nvSpPr>
        <p:spPr>
          <a:xfrm>
            <a:off x="986770" y="2256680"/>
            <a:ext cx="2188497" cy="3264364"/>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制定行业标准：建立统一的行业标准，规范金融服务市场</a:t>
            </a:r>
            <a:endParaRPr altLang="en-US" dirty="0" sz="2000" lang="zh-CN" spc="200">
              <a:solidFill>
                <a:schemeClr val="tx1">
                  <a:lumMod val="85000"/>
                  <a:lumOff val="15000"/>
                </a:schemeClr>
              </a:solidFill>
              <a:latin typeface="+mn-ea"/>
              <a:sym typeface="+mn-ea"/>
            </a:endParaRPr>
          </a:p>
        </p:txBody>
      </p:sp>
      <p:sp>
        <p:nvSpPr>
          <p:cNvPr id="1050096" name="圆角矩形 29"/>
          <p:cNvSpPr/>
          <p:nvPr>
            <p:custDataLst>
              <p:tags r:id="rId4"/>
            </p:custDataLst>
          </p:nvPr>
        </p:nvSpPr>
        <p:spPr>
          <a:xfrm>
            <a:off x="3514898"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98" name="圆角矩形 32"/>
          <p:cNvSpPr/>
          <p:nvPr>
            <p:custDataLst>
              <p:tags r:id="rId5"/>
            </p:custDataLst>
          </p:nvPr>
        </p:nvSpPr>
        <p:spPr>
          <a:xfrm>
            <a:off x="3517334"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00" name="文本框 34"/>
          <p:cNvSpPr txBox="1"/>
          <p:nvPr>
            <p:custDataLst>
              <p:tags r:id="rId6"/>
            </p:custDataLst>
          </p:nvPr>
        </p:nvSpPr>
        <p:spPr>
          <a:xfrm>
            <a:off x="3665904"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推广建议：加强宣传和推广，提高行业标准的认知度和接受度</a:t>
            </a:r>
            <a:endParaRPr altLang="en-US" dirty="0" sz="2000" lang="zh-CN" spc="200">
              <a:solidFill>
                <a:schemeClr val="tx1">
                  <a:lumMod val="85000"/>
                  <a:lumOff val="15000"/>
                </a:schemeClr>
              </a:solidFill>
              <a:latin typeface="+mn-ea"/>
              <a:sym typeface="+mn-ea"/>
            </a:endParaRPr>
          </a:p>
        </p:txBody>
      </p:sp>
      <p:sp>
        <p:nvSpPr>
          <p:cNvPr id="1050102" name="圆角矩形 3"/>
          <p:cNvSpPr/>
          <p:nvPr>
            <p:custDataLst>
              <p:tags r:id="rId7"/>
            </p:custDataLst>
          </p:nvPr>
        </p:nvSpPr>
        <p:spPr>
          <a:xfrm>
            <a:off x="6191596"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04" name="圆角矩形 4"/>
          <p:cNvSpPr/>
          <p:nvPr>
            <p:custDataLst>
              <p:tags r:id="rId8"/>
            </p:custDataLst>
          </p:nvPr>
        </p:nvSpPr>
        <p:spPr>
          <a:xfrm>
            <a:off x="6194032"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06" name="文本框 5"/>
          <p:cNvSpPr txBox="1"/>
          <p:nvPr>
            <p:custDataLst>
              <p:tags r:id="rId9"/>
            </p:custDataLst>
          </p:nvPr>
        </p:nvSpPr>
        <p:spPr>
          <a:xfrm>
            <a:off x="6341993"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合作与发展建议：加强金融机构之间的合作，共同推动行业标准的制定和推广</a:t>
            </a:r>
            <a:endParaRPr altLang="en-US" dirty="0" sz="2000" lang="zh-CN" spc="200">
              <a:solidFill>
                <a:schemeClr val="tx1">
                  <a:lumMod val="85000"/>
                  <a:lumOff val="15000"/>
                </a:schemeClr>
              </a:solidFill>
              <a:latin typeface="+mn-ea"/>
              <a:sym typeface="+mn-ea"/>
            </a:endParaRPr>
          </a:p>
        </p:txBody>
      </p:sp>
      <p:sp>
        <p:nvSpPr>
          <p:cNvPr id="1050108" name="圆角矩形 8"/>
          <p:cNvSpPr/>
          <p:nvPr>
            <p:custDataLst>
              <p:tags r:id="rId10"/>
            </p:custDataLst>
          </p:nvPr>
        </p:nvSpPr>
        <p:spPr>
          <a:xfrm>
            <a:off x="8868295" y="1852984"/>
            <a:ext cx="2485527" cy="3835905"/>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110" name="圆角矩形 9"/>
          <p:cNvSpPr/>
          <p:nvPr>
            <p:custDataLst>
              <p:tags r:id="rId11"/>
            </p:custDataLst>
          </p:nvPr>
        </p:nvSpPr>
        <p:spPr>
          <a:xfrm>
            <a:off x="8870730" y="1852984"/>
            <a:ext cx="2480833" cy="203831"/>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112" name="文本框 10"/>
          <p:cNvSpPr txBox="1"/>
          <p:nvPr>
            <p:custDataLst>
              <p:tags r:id="rId12"/>
            </p:custDataLst>
          </p:nvPr>
        </p:nvSpPr>
        <p:spPr>
          <a:xfrm>
            <a:off x="9018691" y="2256680"/>
            <a:ext cx="2185815" cy="3265652"/>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监管与政策建议：加强监管和政策支持，为行业标准的制定和推广提供有力保障</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146" name="标题 1"/>
          <p:cNvSpPr>
            <a:spLocks noGrp="1"/>
          </p:cNvSpPr>
          <p:nvPr>
            <p:ph type="title"/>
          </p:nvPr>
        </p:nvSpPr>
        <p:spPr/>
        <p:txBody>
          <a:bodyPr/>
          <a:p>
            <a:r>
              <a:rPr altLang="en-US" lang="zh-CN"/>
              <a:t>政策支持与监管建议</a:t>
            </a:r>
            <a:endParaRPr altLang="en-US" lang="zh-CN"/>
          </a:p>
        </p:txBody>
      </p:sp>
      <p:sp>
        <p:nvSpPr>
          <p:cNvPr id="1050148"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0"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政策支持：政府应加大对金融行业的支持力度，包括财政补贴、税收优惠等措施，以促进金融行业的发展。</a:t>
            </a:r>
            <a:endParaRPr altLang="en-US" dirty="0" sz="2000" lang="zh-CN" spc="150">
              <a:solidFill>
                <a:schemeClr val="tx1">
                  <a:lumMod val="75000"/>
                  <a:lumOff val="25000"/>
                </a:schemeClr>
              </a:solidFill>
              <a:latin typeface="+mn-ea"/>
              <a:sym typeface="+mn-ea"/>
            </a:endParaRPr>
          </a:p>
        </p:txBody>
      </p:sp>
      <p:sp>
        <p:nvSpPr>
          <p:cNvPr id="1050152"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54"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56"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监管建议：加强金融监管，建立健全金融监管体系，防范金融风险，确保金融市场的稳定和健康发展。</a:t>
            </a:r>
            <a:endParaRPr altLang="en-US" dirty="0" sz="2000" lang="zh-CN" spc="150">
              <a:solidFill>
                <a:schemeClr val="tx1">
                  <a:lumMod val="75000"/>
                  <a:lumOff val="25000"/>
                </a:schemeClr>
              </a:solidFill>
              <a:latin typeface="+mn-ea"/>
              <a:sym typeface="+mn-ea"/>
            </a:endParaRPr>
          </a:p>
        </p:txBody>
      </p:sp>
      <p:sp>
        <p:nvSpPr>
          <p:cNvPr id="1050158"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0"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2"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合作建议：鼓励银行、证券、保险等金融机构之间的合作，实现资源共享和优势互补，提高金融服务的质量和效率。</a:t>
            </a:r>
            <a:endParaRPr altLang="en-US" dirty="0" sz="2000" lang="zh-CN" spc="150">
              <a:solidFill>
                <a:schemeClr val="tx1">
                  <a:lumMod val="75000"/>
                  <a:lumOff val="25000"/>
                </a:schemeClr>
              </a:solidFill>
              <a:latin typeface="+mn-ea"/>
              <a:sym typeface="+mn-ea"/>
            </a:endParaRPr>
          </a:p>
        </p:txBody>
      </p:sp>
      <p:sp>
        <p:nvSpPr>
          <p:cNvPr id="1050164"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0166"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0168"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创新建议：推动金融科技创新，加强金融科技人才的培养和引进，提高金融服务的智能化和数字化水平。</a:t>
            </a:r>
            <a:endParaRPr altLang="en-US" dirty="0" sz="2000" lang="zh-CN" spc="150">
              <a:solidFill>
                <a:schemeClr val="tx1">
                  <a:lumMod val="75000"/>
                  <a:lumOff val="25000"/>
                </a:schemeClr>
              </a:solidFill>
              <a:latin typeface="+mn-ea"/>
              <a:sym typeface="+mn-ea"/>
            </a:endParaRPr>
          </a:p>
        </p:txBody>
      </p:sp>
      <p:sp>
        <p:nvSpPr>
          <p:cNvPr id="1050170"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204" name="标题"/>
          <p:cNvSpPr>
            <a:spLocks noGrp="1"/>
          </p:cNvSpPr>
          <p:nvPr>
            <p:ph type="title"/>
            <p:custDataLst>
              <p:tags r:id="rId1"/>
            </p:custDataLst>
          </p:nvPr>
        </p:nvSpPr>
        <p:spPr/>
        <p:txBody>
          <a:bodyPr/>
          <a:p>
            <a:r>
              <a:rPr altLang="en-US" dirty="0" lang="zh-CN">
                <a:solidFill>
                  <a:schemeClr val="lt1">
                    <a:lumMod val="100000"/>
                  </a:schemeClr>
                </a:solidFill>
              </a:rPr>
              <a:t>总结与展望</a:t>
            </a:r>
            <a:endParaRPr altLang="en-US" dirty="0" lang="zh-CN">
              <a:solidFill>
                <a:schemeClr val="lt1">
                  <a:lumMod val="100000"/>
                </a:schemeClr>
              </a:solidFill>
            </a:endParaRPr>
          </a:p>
        </p:txBody>
      </p:sp>
      <p:sp>
        <p:nvSpPr>
          <p:cNvPr id="1050206" name="节编号"/>
          <p:cNvSpPr>
            <a:spLocks noGrp="1"/>
          </p:cNvSpPr>
          <p:nvPr>
            <p:ph type="body" sz="quarter" idx="13"/>
            <p:custDataLst>
              <p:tags r:id="rId2"/>
            </p:custDataLst>
          </p:nvPr>
        </p:nvSpPr>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268" name="标题 1"/>
          <p:cNvSpPr>
            <a:spLocks noGrp="1"/>
          </p:cNvSpPr>
          <p:nvPr>
            <p:ph type="title"/>
          </p:nvPr>
        </p:nvSpPr>
        <p:spPr/>
        <p:txBody>
          <a:bodyPr/>
          <a:p>
            <a:r>
              <a:rPr altLang="en-US" lang="zh-CN"/>
              <a:t>工作成果总结回顾</a:t>
            </a:r>
            <a:endParaRPr altLang="en-US" lang="zh-CN"/>
          </a:p>
        </p:txBody>
      </p:sp>
      <p:sp>
        <p:nvSpPr>
          <p:cNvPr id="1050270" name="矩形 31"/>
          <p:cNvSpPr/>
          <p:nvPr>
            <p:custDataLst>
              <p:tags r:id="rId1"/>
            </p:custDataLst>
          </p:nvPr>
        </p:nvSpPr>
        <p:spPr>
          <a:xfrm>
            <a:off x="2641618" y="136440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2023年银行业务数据统计</a:t>
            </a:r>
            <a:endParaRPr altLang="en-US" dirty="0" sz="1200" lang="zh-CN" spc="150">
              <a:solidFill>
                <a:schemeClr val="tx1">
                  <a:lumMod val="65000"/>
                  <a:lumOff val="35000"/>
                </a:schemeClr>
              </a:solidFill>
              <a:latin typeface="+mn-ea"/>
              <a:sym typeface="+mn-ea"/>
            </a:endParaRPr>
          </a:p>
        </p:txBody>
      </p:sp>
      <p:sp>
        <p:nvSpPr>
          <p:cNvPr id="1050272" name="矩形 4"/>
          <p:cNvSpPr/>
          <p:nvPr>
            <p:custDataLst>
              <p:tags r:id="rId2"/>
            </p:custDataLst>
          </p:nvPr>
        </p:nvSpPr>
        <p:spPr>
          <a:xfrm>
            <a:off x="2641618" y="2613620"/>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金融服务创新举措及成果</a:t>
            </a:r>
            <a:endParaRPr altLang="en-US" dirty="0" sz="1200" lang="zh-CN" spc="150">
              <a:solidFill>
                <a:schemeClr val="tx1">
                  <a:lumMod val="65000"/>
                  <a:lumOff val="35000"/>
                </a:schemeClr>
              </a:solidFill>
              <a:latin typeface="+mn-ea"/>
              <a:sym typeface="+mn-ea"/>
            </a:endParaRPr>
          </a:p>
        </p:txBody>
      </p:sp>
      <p:sp>
        <p:nvSpPr>
          <p:cNvPr id="1050274" name="矩形 5"/>
          <p:cNvSpPr/>
          <p:nvPr>
            <p:custDataLst>
              <p:tags r:id="rId3"/>
            </p:custDataLst>
          </p:nvPr>
        </p:nvSpPr>
        <p:spPr>
          <a:xfrm>
            <a:off x="2641618" y="386283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客户满意度调查结果</a:t>
            </a:r>
            <a:endParaRPr altLang="en-US" dirty="0" sz="1200" lang="zh-CN" spc="150">
              <a:solidFill>
                <a:schemeClr val="tx1">
                  <a:lumMod val="65000"/>
                  <a:lumOff val="35000"/>
                </a:schemeClr>
              </a:solidFill>
              <a:latin typeface="+mn-ea"/>
              <a:sym typeface="+mn-ea"/>
            </a:endParaRPr>
          </a:p>
        </p:txBody>
      </p:sp>
      <p:sp>
        <p:nvSpPr>
          <p:cNvPr id="1050276" name="矩形 7"/>
          <p:cNvSpPr/>
          <p:nvPr>
            <p:custDataLst>
              <p:tags r:id="rId4"/>
            </p:custDataLst>
          </p:nvPr>
        </p:nvSpPr>
        <p:spPr>
          <a:xfrm>
            <a:off x="2641618" y="5112059"/>
            <a:ext cx="6909778" cy="1065541"/>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团队建设与培训成果</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310" name="标题 1"/>
          <p:cNvSpPr>
            <a:spLocks noGrp="1"/>
          </p:cNvSpPr>
          <p:nvPr>
            <p:ph type="title"/>
          </p:nvPr>
        </p:nvSpPr>
        <p:spPr/>
        <p:txBody>
          <a:bodyPr/>
          <a:p>
            <a:r>
              <a:rPr altLang="en-US" lang="zh-CN"/>
              <a:t>未来发展趋势预测</a:t>
            </a:r>
            <a:endParaRPr altLang="en-US" lang="zh-CN"/>
          </a:p>
        </p:txBody>
      </p:sp>
      <p:sp>
        <p:nvSpPr>
          <p:cNvPr id="1050312"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4"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16"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18"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20"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2"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24"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26"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28"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绿色金融与可持续发展：随着全球对环境保护的重视，银行与金融服务将更加注重绿色金融和可持续发展，推动经济与环境的和谐发展。</a:t>
            </a:r>
            <a:endParaRPr altLang="en-US" dirty="0" sz="2400" lang="zh-CN">
              <a:latin typeface="+mn-ea"/>
              <a:ea typeface="+mn-ea"/>
            </a:endParaRPr>
          </a:p>
        </p:txBody>
      </p:sp>
      <p:sp>
        <p:nvSpPr>
          <p:cNvPr id="1050330"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金融科技监管加强：随着金融科技的发展，监管部门将加强对金融科技的监管，确保金融市场的稳定和公平。</a:t>
            </a:r>
            <a:endParaRPr altLang="en-US" dirty="0" sz="2400" lang="zh-CN">
              <a:latin typeface="+mn-ea"/>
              <a:ea typeface="+mn-ea"/>
            </a:endParaRPr>
          </a:p>
        </p:txBody>
      </p:sp>
      <p:sp>
        <p:nvSpPr>
          <p:cNvPr id="1050332"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数字化转型加速：随着科技的发展，银行与金融服务将更加注重数字化转型，提高服务效率和客户体验。</a:t>
            </a:r>
            <a:endParaRPr altLang="en-US" dirty="0" sz="2400" lang="zh-CN">
              <a:latin typeface="+mn-ea"/>
              <a:ea typeface="+mn-ea"/>
            </a:endParaRPr>
          </a:p>
        </p:txBody>
      </p:sp>
      <p:sp>
        <p:nvSpPr>
          <p:cNvPr id="1050334"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人工智能与大数据应用：人工智能和大数据技术将在银行与金融服务中发挥越来越重要的作用，提高风险管理和精准营销能力。</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368" name="标题 1"/>
          <p:cNvSpPr>
            <a:spLocks noGrp="1"/>
          </p:cNvSpPr>
          <p:nvPr>
            <p:ph type="title"/>
          </p:nvPr>
        </p:nvSpPr>
        <p:spPr/>
        <p:txBody>
          <a:bodyPr/>
          <a:p>
            <a:r>
              <a:rPr altLang="en-US" lang="zh-CN"/>
              <a:t>持续改进与创新方向</a:t>
            </a:r>
            <a:endParaRPr altLang="en-US" lang="zh-CN"/>
          </a:p>
        </p:txBody>
      </p:sp>
      <p:sp>
        <p:nvSpPr>
          <p:cNvPr id="1050370"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72"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74"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76"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78"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80"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82"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84"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86"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应对挑战：加强风险管理，提高抗风险能力</a:t>
            </a:r>
            <a:endParaRPr altLang="en-US" dirty="0" sz="2400" lang="zh-CN">
              <a:latin typeface="+mn-ea"/>
              <a:ea typeface="+mn-ea"/>
            </a:endParaRPr>
          </a:p>
        </p:txBody>
      </p:sp>
      <p:sp>
        <p:nvSpPr>
          <p:cNvPr id="1050388"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未来发展：加强科技应用，推动数字化转型</a:t>
            </a:r>
            <a:endParaRPr altLang="en-US" dirty="0" sz="2400" lang="zh-CN">
              <a:latin typeface="+mn-ea"/>
              <a:ea typeface="+mn-ea"/>
            </a:endParaRPr>
          </a:p>
        </p:txBody>
      </p:sp>
      <p:sp>
        <p:nvSpPr>
          <p:cNvPr id="1050390"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持续改进：提升服务质量，优化业务流程</a:t>
            </a:r>
            <a:endParaRPr altLang="en-US" dirty="0" sz="2400" lang="zh-CN">
              <a:latin typeface="+mn-ea"/>
              <a:ea typeface="+mn-ea"/>
            </a:endParaRPr>
          </a:p>
        </p:txBody>
      </p:sp>
      <p:sp>
        <p:nvSpPr>
          <p:cNvPr id="1050392"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创新方向：拓展业务领域，探索新的金融产品和服务</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426" name="标题"/>
          <p:cNvSpPr>
            <a:spLocks noGrp="1"/>
          </p:cNvSpPr>
          <p:nvPr>
            <p:ph type="ctrTitle"/>
            <p:custDataLst>
              <p:tags r:id="rId1"/>
            </p:custDataLst>
          </p:nvPr>
        </p:nvSpPr>
        <p:spPr/>
        <p:txBody>
          <a:bodyPr/>
          <a:p>
            <a:r>
              <a:rPr altLang="zh-CN" dirty="0" lang="en-US">
                <a:solidFill>
                  <a:schemeClr val="lt1">
                    <a:lumMod val="100000"/>
                  </a:schemeClr>
                </a:solidFill>
              </a:rPr>
              <a:t>THANK YOU</a:t>
            </a:r>
            <a:endParaRPr altLang="zh-CN" dirty="0" lang="en-US">
              <a:solidFill>
                <a:schemeClr val="lt1">
                  <a:lumMod val="100000"/>
                </a:schemeClr>
              </a:solidFill>
            </a:endParaRPr>
          </a:p>
        </p:txBody>
      </p:sp>
      <p:sp>
        <p:nvSpPr>
          <p:cNvPr id="1050428" name="公司名"/>
          <p:cNvSpPr>
            <a:spLocks noGrp="1"/>
          </p:cNvSpPr>
          <p:nvPr>
            <p:ph type="body" sz="quarter" idx="13"/>
            <p:custDataLst>
              <p:tags r:id="rId2"/>
            </p:custDataLst>
          </p:nvPr>
        </p:nvSpPr>
        <p:spPr/>
        <p:txBody>
          <a:bodyPr/>
          <a:p>
            <a:r>
              <a:rPr altLang="zh-CN" lang="en-US"/>
              <a:t>YOUR LOGO</a:t>
            </a:r>
            <a:endParaRPr altLang="zh-CN" lang="en-US"/>
          </a:p>
        </p:txBody>
      </p:sp>
      <p:sp>
        <p:nvSpPr>
          <p:cNvPr id="1050430" name="日期时间"/>
          <p:cNvSpPr>
            <a:spLocks noGrp="1"/>
          </p:cNvSpPr>
          <p:nvPr>
            <p:ph type="body" sz="quarter" idx="14"/>
            <p:custDataLst>
              <p:tags r:id="rId3"/>
            </p:custDataLst>
          </p:nvPr>
        </p:nvSpPr>
        <p:spPr/>
        <p:txBody>
          <a:bodyPr/>
          <a:p>
            <a:r>
              <a:t>汇报时间：</a:t>
            </a:r>
            <a:r>
              <a:rPr altLang="zh-CN" lang="en-US"/>
              <a:t>20X-XX-XX</a:t>
            </a:r>
            <a:endParaRPr altLang="zh-CN" lang="en-US"/>
          </a:p>
        </p:txBody>
      </p:sp>
      <p:sp>
        <p:nvSpPr>
          <p:cNvPr id="1050432" name="署名"/>
          <p:cNvSpPr>
            <a:spLocks noGrp="1"/>
          </p:cNvSpPr>
          <p:nvPr>
            <p:ph type="body" sz="quarter" idx="17"/>
            <p:custDataLst>
              <p:tags r:id="rId4"/>
            </p:custDataLst>
          </p:nvPr>
        </p:nvSpPr>
        <p:spPr/>
        <p:txBody>
          <a:bodyPr/>
          <a:p>
            <a:r>
              <a:rPr altLang="en-US" lang="zh-CN"/>
              <a:t>汇报人：</a:t>
            </a:r>
            <a:r>
              <a:rPr altLang="zh-CN" lang="en-US"/>
              <a:t>xxx</a:t>
            </a:r>
            <a:endParaRPr altLang="en-US"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3"/>
  <p:tag name="KSO_WM_UNIT_LAYERLEVEL" val="1"/>
  <p:tag name="KSO_WM_TAG_VERSION" val="1.0"/>
  <p:tag name="KSO_WM_BEAUTIFY_FLAG" val="#wm#"/>
  <p:tag name="KSO_WM_UNIT_PRESET_TEXT" val="公司名占位符"/>
  <p:tag name="KSO_WM_UNIT_NOCLEAR" val="0"/>
  <p:tag name="KSO_WM_UNIT_VALUE" val="24"/>
  <p:tag name="KSO_WM_UNIT_TYPE" val="f"/>
  <p:tag name="KSO_WM_UNIT_INDEX" val="3"/>
  <p:tag name="KSO_WM_UNIT_SUBTYPE" val="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TYPE" val="i"/>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1_1"/>
  <p:tag name="KSO_WM_UNIT_VALUE" val="12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TYPE" val="h_f"/>
  <p:tag name="KSO_WM_UNIT_INDEX" val="2_1"/>
  <p:tag name="KSO_WM_UNIT_VALUE" val="12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72"/>
  <p:tag name="KSO_WM_UNIT_TYPE" val="f"/>
  <p:tag name="KSO_WM_UNIT_INDEX" val="3"/>
  <p:tag name="KSO_WM_UNIT_SUBTYPE" val="g"/>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2"/>
  <p:tag name="KSO_WM_UNIT_LAYERLEVEL" val="1"/>
  <p:tag name="KSO_WM_TAG_VERSION" val="1.0"/>
  <p:tag name="KSO_WM_BEAUTIFY_FLAG" val="#wm#"/>
  <p:tag name="KSO_WM_UNIT_SUBTYPE" val="c"/>
  <p:tag name="KSO_WM_UNIT_PRESET_TEXT" val="日期时间占位符"/>
  <p:tag name="KSO_WM_UNIT_NOCLEAR" val="0"/>
  <p:tag name="KSO_WM_UNIT_VALUE" val="8"/>
  <p:tag name="KSO_WM_UNIT_TYPE" val="f"/>
  <p:tag name="KSO_WM_UNIT_INDEX"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8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82"/>
  <p:tag name="KSO_WM_TEMPLATE_THUMBS_INDEX" val="1、9"/>
</p:tagLst>
</file>

<file path=ppt/tags/tag7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82_1*a*1"/>
  <p:tag name="KSO_WM_TEMPLATE_CATEGORY" val="custom"/>
  <p:tag name="KSO_WM_TEMPLATE_INDEX" val="20230982"/>
  <p:tag name="KSO_WM_UNIT_LAYERLEVEL" val="1"/>
  <p:tag name="KSO_WM_TAG_VERSION" val="1.0"/>
  <p:tag name="KSO_WM_BEAUTIFY_FLAG" val="#wm#"/>
  <p:tag name="KSO_WM_UNIT_PRESET_TEXT" val="单击添加标题"/>
</p:tagLst>
</file>

<file path=ppt/tags/tag78.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82_1*b*1"/>
  <p:tag name="KSO_WM_TEMPLATE_CATEGORY" val="custom"/>
  <p:tag name="KSO_WM_TEMPLATE_INDEX" val="20230982"/>
  <p:tag name="KSO_WM_UNIT_LAYERLEVEL" val="1"/>
  <p:tag name="KSO_WM_TAG_VERSION" val="1.0"/>
  <p:tag name="KSO_WM_BEAUTIFY_FLAG" val="#wm#"/>
  <p:tag name="KSO_WM_UNIT_PRESET_TEXT" val="WPS,a click to unlimited possibilities"/>
</p:tagLst>
</file>

<file path=ppt/tags/tag79.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f"/>
  <p:tag name="KSO_WM_UNIT_INDEX" val="2"/>
  <p:tag name="KSO_WM_UNIT_ID" val="custom20230982_1*f*2"/>
  <p:tag name="KSO_WM_TEMPLATE_CATEGORY" val="custom"/>
  <p:tag name="KSO_WM_TEMPLATE_INDEX" val="20230982"/>
  <p:tag name="KSO_WM_UNIT_LAYERLEVEL" val="1"/>
  <p:tag name="KSO_WM_TAG_VERSION" val="1.0"/>
  <p:tag name="KSO_WM_BEAUTIFY_FLAG" val="#wm#"/>
  <p:tag name="KSO_WM_UNIT_SUBTYPE" val="g"/>
  <p:tag name="KSO_WM_UNIT_PRESET_TEXT" val="YOUR LOGO"/>
</p:tagLst>
</file>

<file path=ppt/tags/tag80.xml><?xml version="1.0" encoding="utf-8"?>
<p:tagLst xmlns:p="http://schemas.openxmlformats.org/presentationml/2006/main">
  <p:tag name="KSO_WM_UNIT_SUBTYPE" val="c"/>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0982_1*f*1"/>
  <p:tag name="KSO_WM_TEMPLATE_CATEGORY" val="custom"/>
  <p:tag name="KSO_WM_TEMPLATE_INDEX" val="20230982"/>
  <p:tag name="KSO_WM_UNIT_LAYERLEVEL" val="1"/>
  <p:tag name="KSO_WM_TAG_VERSION" val="1.0"/>
  <p:tag name="KSO_WM_BEAUTIFY_FLAG" val="#wm#"/>
  <p:tag name="KSO_WM_UNIT_PRESET_TEXT" val="汇报时间：20X-XX-XX"/>
</p:tagLst>
</file>

<file path=ppt/tags/tag81.xml><?xml version="1.0" encoding="utf-8"?>
<p:tagLst xmlns:p="http://schemas.openxmlformats.org/presentationml/2006/main">
  <p:tag name="KSO_WM_UNIT_SUBTYPE" val="b"/>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3"/>
  <p:tag name="KSO_WM_UNIT_ID" val="custom20230982_1*f*3"/>
  <p:tag name="KSO_WM_TEMPLATE_CATEGORY" val="custom"/>
  <p:tag name="KSO_WM_TEMPLATE_INDEX" val="20230982"/>
  <p:tag name="KSO_WM_UNIT_LAYERLEVEL" val="1"/>
  <p:tag name="KSO_WM_TAG_VERSION" val="1.0"/>
  <p:tag name="KSO_WM_BEAUTIFY_FLAG" val="#wm#"/>
  <p:tag name="KSO_WM_UNIT_PRESET_TEXT" val="汇报人：WPS"/>
</p:tagLst>
</file>

<file path=ppt/tags/tag82.xml><?xml version="1.0" encoding="utf-8"?>
<p:tagLst xmlns:p="http://schemas.openxmlformats.org/presentationml/2006/main">
  <p:tag name="KSO_WM_SLIDE_ID" val="custom20230982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82"/>
  <p:tag name="KSO_WM_SLIDE_LAYOUT" val="a_b_f"/>
  <p:tag name="KSO_WM_SLIDE_LAYOUT_CNT" val="1_1_3"/>
  <p:tag name="KSO_WM_SLIDE_TYPE" val="title"/>
  <p:tag name="KSO_WM_SLIDE_SUBTYPE" val="pureTxt"/>
  <p:tag name="KSO_WM_TEMPLATE_THUMBS_INDEX" val="1、9"/>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6*a*1"/>
  <p:tag name="KSO_WM_TEMPLATE_CATEGORY" val="custom"/>
  <p:tag name="KSO_WM_TEMPLATE_INDEX" val="20230982"/>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CONTENTS"/>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82_6*l_h_i*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82_6*l_h_a*1_1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82_6*l_h_i*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82_6*l_h_a*1_2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82_6*l_h_i*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82_6*l_h_a*1_3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82_6*l_h_i*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82_6*l_h_a*1_4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82_6*l_h_i*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82_6*l_h_a*1_5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82_6*l_h_i*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gradient&quot;:[{&quot;brightness&quot;:0,&quot;colorType&quot;:1,&quot;foreColorIndex&quot;:5,&quot;pos&quot;:0,&quot;transparency&quot;:0.30000001192092896},{&quot;brightness&quot;:0.4000000059604645,&quot;colorType&quot;:1,&quot;foreColorIndex&quot;:5,&quot;pos&quot;:1,&quot;transparency&quot;:1}],&quot;type&quot;:2},&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82_6*l_h_a*1_6_1"/>
  <p:tag name="KSO_WM_TEMPLATE_CATEGORY" val="custom"/>
  <p:tag name="KSO_WM_TEMPLATE_INDEX" val="20230982"/>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添加目录标题"/>
  <p:tag name="KSO_WM_DIAGRAM_MAX_ITEMCNT" val="6"/>
  <p:tag name="KSO_WM_DIAGRAM_MIN_ITEMCNT" val="2"/>
  <p:tag name="KSO_WM_DIAGRAM_VIRTUALLY_FRAME" val="{&quot;height&quot;:256.3,&quot;width&quot;:77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SLIDE_ID" val="custom20230982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82"/>
  <p:tag name="KSO_WM_SLIDE_LAYOUT" val="a_l"/>
  <p:tag name="KSO_WM_SLIDE_LAYOUT_CNT" val="1_1"/>
  <p:tag name="KSO_WM_SLIDE_TYPE" val="contents"/>
  <p:tag name="KSO_WM_SLIDE_SUBTYPE" val="diag"/>
  <p:tag name="KSO_WM_DIAGRAM_GROUP_CODE" val="l1-1"/>
  <p:tag name="KSO_WM_SLIDE_DIAGTYPE" val="l"/>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9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1"/>
</p:tagLst>
</file>

<file path=ppt/tags/tag99.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2"/>
</p:tagLst>
</file>

<file path=ppt/tags/tag10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17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3"/>
</p:tagLst>
</file>

<file path=ppt/tags/tag18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25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4"/>
</p:tagLst>
</file>

<file path=ppt/tags/tag252.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5"/>
</p:tagLst>
</file>

<file path=ppt/tags/tag320.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7*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单击添加章节标题"/>
</p:tagLst>
</file>

<file path=ppt/tags/tag38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82_7*e*1"/>
  <p:tag name="KSO_WM_TEMPLATE_CATEGORY" val="custom"/>
  <p:tag name="KSO_WM_TEMPLATE_INDEX" val="20230982"/>
  <p:tag name="KSO_WM_UNIT_LAYERLEVEL" val="1"/>
  <p:tag name="KSO_WM_TAG_VERSION" val="1.0"/>
  <p:tag name="KSO_WM_BEAUTIFY_FLAG" val="#wm#"/>
  <p:tag name="KSO_WM_UNIT_NOCLEAR" val="0"/>
  <p:tag name="KSO_WM_UNIT_VALUE" val="13"/>
  <p:tag name="KSO_WM_UNIT_TYPE" val="e"/>
  <p:tag name="KSO_WM_UNIT_INDEX" val="1"/>
  <p:tag name="KSO_WM_UNIT_PRESET_TEXT" val="06"/>
</p:tagLst>
</file>

<file path=ppt/tags/tag388.xml><?xml version="1.0" encoding="utf-8"?>
<p:tagLst xmlns:p="http://schemas.openxmlformats.org/presentationml/2006/main">
  <p:tag name="KSO_WM_SLIDE_ID" val="custom20230982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82"/>
  <p:tag name="KSO_WM_SLIDE_TYPE" val="sectionTitle"/>
  <p:tag name="KSO_WM_SLIDE_SUBTYPE" val="pureTxt"/>
  <p:tag name="KSO_WM_SLIDE_LAYOUT" val="a_e"/>
  <p:tag name="KSO_WM_SLIDE_LAYOUT_CNT" val="1_1"/>
</p:tagLst>
</file>

<file path=ppt/tags/tag38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a*1"/>
  <p:tag name="KSO_WM_TEMPLATE_CATEGORY" val="custom"/>
  <p:tag name="KSO_WM_TEMPLATE_INDEX" val="20230982"/>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2"/>
  <p:tag name="KSO_WM_TEMPLATE_CATEGORY" val="custom"/>
  <p:tag name="KSO_WM_TEMPLATE_INDEX" val="20230982"/>
  <p:tag name="KSO_WM_UNIT_LAYERLEVEL" val="1"/>
  <p:tag name="KSO_WM_TAG_VERSION" val="1.0"/>
  <p:tag name="KSO_WM_BEAUTIFY_FLAG" val="#wm#"/>
  <p:tag name="KSO_WM_UNIT_NOCLEAR" val="0"/>
  <p:tag name="KSO_WM_UNIT_VALUE" val="69"/>
  <p:tag name="KSO_WM_UNIT_TYPE" val="f"/>
  <p:tag name="KSO_WM_UNIT_INDEX" val="2"/>
  <p:tag name="KSO_WM_UNIT_SUBTYPE" val="g"/>
  <p:tag name="KSO_WM_UNIT_PRESET_TEXT" val="YOUR LOGO"/>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1"/>
  <p:tag name="KSO_WM_TEMPLATE_CATEGORY" val="custom"/>
  <p:tag name="KSO_WM_TEMPLATE_INDEX" val="20230982"/>
  <p:tag name="KSO_WM_UNIT_LAYERLEVEL" val="1"/>
  <p:tag name="KSO_WM_TAG_VERSION" val="1.0"/>
  <p:tag name="KSO_WM_BEAUTIFY_FLAG" val="#wm#"/>
  <p:tag name="KSO_WM_UNIT_SUBTYPE" val="c"/>
  <p:tag name="KSO_WM_UNIT_NOCLEAR" val="0"/>
  <p:tag name="KSO_WM_UNIT_VALUE" val="8"/>
  <p:tag name="KSO_WM_UNIT_TYPE" val="f"/>
  <p:tag name="KSO_WM_UNIT_INDEX" val="1"/>
  <p:tag name="KSO_WM_UNIT_PRESET_TEXT" val="汇报时间：20X-XX-XX"/>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82_9*f*3"/>
  <p:tag name="KSO_WM_TEMPLATE_CATEGORY" val="custom"/>
  <p:tag name="KSO_WM_TEMPLATE_INDEX" val="20230982"/>
  <p:tag name="KSO_WM_UNIT_LAYERLEVEL" val="1"/>
  <p:tag name="KSO_WM_TAG_VERSION" val="1.0"/>
  <p:tag name="KSO_WM_BEAUTIFY_FLAG" val="#wm#"/>
  <p:tag name="KSO_WM_UNIT_SUBTYPE" val="b"/>
  <p:tag name="KSO_WM_UNIT_NOCLEAR" val="0"/>
  <p:tag name="KSO_WM_UNIT_VALUE" val="44"/>
  <p:tag name="KSO_WM_UNIT_TYPE" val="f"/>
  <p:tag name="KSO_WM_UNIT_INDEX" val="3"/>
  <p:tag name="KSO_WM_UNIT_PRESET_TEXT" val="汇报人：WPS"/>
</p:tagLst>
</file>

<file path=ppt/tags/tag421.xml><?xml version="1.0" encoding="utf-8"?>
<p:tagLst xmlns:p="http://schemas.openxmlformats.org/presentationml/2006/main">
  <p:tag name="KSO_WM_SLIDE_ID" val="custom20230982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82"/>
  <p:tag name="KSO_WM_SLIDE_TYPE" val="endPage"/>
  <p:tag name="KSO_WM_SLIDE_SUBTYPE" val="pureTxt"/>
  <p:tag name="KSO_WM_SLIDE_LAYOUT" val="a_f"/>
  <p:tag name="KSO_WM_SLIDE_LAYOUT_CNT" val="1_3"/>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
      <a:dk1>
        <a:srgbClr val="000000"/>
      </a:dk1>
      <a:lt1>
        <a:srgbClr val="FFFFFF"/>
      </a:lt1>
      <a:dk2>
        <a:srgbClr val="2D180D"/>
      </a:dk2>
      <a:lt2>
        <a:srgbClr val="FCE9DA"/>
      </a:lt2>
      <a:accent1>
        <a:srgbClr val="ED7D31"/>
      </a:accent1>
      <a:accent2>
        <a:srgbClr val="E9692B"/>
      </a:accent2>
      <a:accent3>
        <a:srgbClr val="E45425"/>
      </a:accent3>
      <a:accent4>
        <a:srgbClr val="E04020"/>
      </a:accent4>
      <a:accent5>
        <a:srgbClr val="DB2B1A"/>
      </a:accent5>
      <a:accent6>
        <a:srgbClr val="D71714"/>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2023-12-17T14:22:07Z</dcterms:created>
  <dcterms:modified xsi:type="dcterms:W3CDTF">2023-12-17T14:22:07Z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7336483a98224e8cae7f00d72b73b06a_21</vt:lpwstr>
  </property>
</Properties>
</file>