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596" r:id="rId1"/>
    <p:sldMasterId id="2147486633" r:id="rId2"/>
  </p:sldMasterIdLst>
  <p:notesMasterIdLst>
    <p:notesMasterId r:id="rId3"/>
  </p:notesMasterIdLst>
  <p:sldIdLst>
    <p:sldId id="1647" r:id="rId4"/>
    <p:sldId id="1651" r:id="rId5"/>
    <p:sldId id="1655" r:id="rId6"/>
    <p:sldId id="1658" r:id="rId7"/>
    <p:sldId id="1664" r:id="rId9"/>
    <p:sldId id="1667" r:id="rId10"/>
    <p:sldId id="1670" r:id="rId11"/>
    <p:sldId id="1673" r:id="rId12"/>
    <p:sldId id="1676" r:id="rId13"/>
    <p:sldId id="1682" r:id="rId15"/>
    <p:sldId id="1685" r:id="rId16"/>
    <p:sldId id="1688" r:id="rId17"/>
    <p:sldId id="1691" r:id="rId18"/>
    <p:sldId id="1694" r:id="rId19"/>
    <p:sldId id="1700" r:id="rId21"/>
    <p:sldId id="1703" r:id="rId22"/>
    <p:sldId id="1706" r:id="rId23"/>
    <p:sldId id="1709" r:id="rId24"/>
    <p:sldId id="1712" r:id="rId25"/>
    <p:sldId id="1718" r:id="rId27"/>
    <p:sldId id="1721" r:id="rId28"/>
    <p:sldId id="1724" r:id="rId29"/>
    <p:sldId id="1727" r:id="rId30"/>
    <p:sldId id="1730" r:id="rId3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32" name="幻灯片图像占位符 1"/>
          <p:cNvSpPr>
            <a:spLocks noChangeAspect="1" noRot="1" noGrp="1"/>
          </p:cNvSpPr>
          <p:nvPr>
            <p:ph type="sldImg" idx="2"/>
          </p:nvPr>
        </p:nvSpPr>
        <p:spPr/>
      </p:sp>
      <p:sp>
        <p:nvSpPr>
          <p:cNvPr id="104863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image" Target="../media/image1.png"/><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image" Target="../media/image2.jpeg"/><Relationship Id="rId10" Type="http://schemas.openxmlformats.org/officeDocument/2006/relationships/tags" Target="../tags/tag8.xml"/><Relationship Id="rId11" Type="http://schemas.openxmlformats.org/officeDocument/2006/relationships/image" Target="../media/image3.png"/><Relationship Id="rId12" Type="http://schemas.openxmlformats.org/officeDocument/2006/relationships/tags" Target="../tags/tag9.xml"/><Relationship Id="rId13" Type="http://schemas.openxmlformats.org/officeDocument/2006/relationships/tags" Target="../tags/tag10.xml"/><Relationship Id="rId14" Type="http://schemas.openxmlformats.org/officeDocument/2006/relationships/tags" Target="../tags/tag11.xml"/><Relationship Id="rId15" Type="http://schemas.openxmlformats.org/officeDocument/2006/relationships/tags" Target="../tags/tag12.xml"/><Relationship Id="rId16" Type="http://schemas.openxmlformats.org/officeDocument/2006/relationships/tags" Target="../tags/tag13.xml"/><Relationship Id="rId17"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tags" Target="../tags/tag15.xml"/><Relationship Id="rId3" Type="http://schemas.openxmlformats.org/officeDocument/2006/relationships/tags" Target="../tags/tag16.xml"/><Relationship Id="rId4" Type="http://schemas.openxmlformats.org/officeDocument/2006/relationships/tags" Target="../tags/tag17.xml"/><Relationship Id="rId5" Type="http://schemas.openxmlformats.org/officeDocument/2006/relationships/tags" Target="../tags/tag18.xml"/><Relationship Id="rId6"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4.jpe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image" Target="../media/image5.png"/><Relationship Id="rId7" Type="http://schemas.openxmlformats.org/officeDocument/2006/relationships/tags" Target="../tags/tag23.xml"/><Relationship Id="rId8" Type="http://schemas.openxmlformats.org/officeDocument/2006/relationships/tags" Target="../tags/tag24.xml"/><Relationship Id="rId9" Type="http://schemas.openxmlformats.org/officeDocument/2006/relationships/tags" Target="../tags/tag25.xml"/><Relationship Id="rId10" Type="http://schemas.openxmlformats.org/officeDocument/2006/relationships/tags" Target="../tags/tag26.xml"/><Relationship Id="rId11" Type="http://schemas.openxmlformats.org/officeDocument/2006/relationships/tags" Target="../tags/tag27.xml"/><Relationship Id="rId12"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image" Target="../media/image4.jpeg"/><Relationship Id="rId3" Type="http://schemas.openxmlformats.org/officeDocument/2006/relationships/tags" Target="../tags/tag29.xml"/><Relationship Id="rId4" Type="http://schemas.openxmlformats.org/officeDocument/2006/relationships/tags" Target="../tags/tag30.xml"/><Relationship Id="rId5" Type="http://schemas.openxmlformats.org/officeDocument/2006/relationships/tags" Target="../tags/tag31.xml"/><Relationship Id="rId6" Type="http://schemas.openxmlformats.org/officeDocument/2006/relationships/tags" Target="../tags/tag32.xml"/><Relationship Id="rId7" Type="http://schemas.openxmlformats.org/officeDocument/2006/relationships/image" Target="../media/image6.png"/><Relationship Id="rId8" Type="http://schemas.openxmlformats.org/officeDocument/2006/relationships/tags" Target="../tags/tag33.xml"/><Relationship Id="rId9" Type="http://schemas.openxmlformats.org/officeDocument/2006/relationships/tags" Target="../tags/tag34.xml"/><Relationship Id="rId10" Type="http://schemas.openxmlformats.org/officeDocument/2006/relationships/image" Target="../media/image7.png"/><Relationship Id="rId11" Type="http://schemas.openxmlformats.org/officeDocument/2006/relationships/tags" Target="../tags/tag35.xml"/><Relationship Id="rId12" Type="http://schemas.openxmlformats.org/officeDocument/2006/relationships/tags" Target="../tags/tag36.xml"/><Relationship Id="rId13" Type="http://schemas.openxmlformats.org/officeDocument/2006/relationships/tags" Target="../tags/tag37.xml"/><Relationship Id="rId14" Type="http://schemas.openxmlformats.org/officeDocument/2006/relationships/tags" Target="../tags/tag38.xml"/><Relationship Id="rId15" Type="http://schemas.openxmlformats.org/officeDocument/2006/relationships/tags" Target="../tags/tag39.xml"/><Relationship Id="rId1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tags" Target="../tags/tag41.xml"/><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tags" Target="../tags/tag47.xml"/><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tags" Target="../tags/tag53.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tags" Target="../tags/tag55.xml"/><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tags" Target="../tags/tag59.xml"/><Relationship Id="rId3" Type="http://schemas.openxmlformats.org/officeDocument/2006/relationships/tags" Target="../tags/tag60.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tags" Target="../tags/tag66.xml"/><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pn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image" Target="../media/image2.jpeg"/><Relationship Id="rId7" Type="http://schemas.openxmlformats.org/officeDocument/2006/relationships/tags" Target="../tags/tag74.xml"/><Relationship Id="rId8" Type="http://schemas.openxmlformats.org/officeDocument/2006/relationships/image" Target="../media/image3.png"/><Relationship Id="rId9" Type="http://schemas.openxmlformats.org/officeDocument/2006/relationships/tags" Target="../tags/tag75.xml"/><Relationship Id="rId10" Type="http://schemas.openxmlformats.org/officeDocument/2006/relationships/tags" Target="../tags/tag76.xml"/><Relationship Id="rId11" Type="http://schemas.openxmlformats.org/officeDocument/2006/relationships/tags" Target="../tags/tag77.xml"/><Relationship Id="rId12" Type="http://schemas.openxmlformats.org/officeDocument/2006/relationships/tags" Target="../tags/tag78.xml"/><Relationship Id="rId13" Type="http://schemas.openxmlformats.org/officeDocument/2006/relationships/tags" Target="../tags/tag79.xml"/><Relationship Id="rId14" Type="http://schemas.openxmlformats.org/officeDocument/2006/relationships/tags" Target="../tags/tag80.xml"/><Relationship Id="rId15" Type="http://schemas.openxmlformats.org/officeDocument/2006/relationships/tags" Target="../tags/tag81.xml"/><Relationship Id="rId16" Type="http://schemas.openxmlformats.org/officeDocument/2006/relationships/tags" Target="../tags/tag82.xml"/><Relationship Id="rId17"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33" name=""/>
        <p:cNvGrpSpPr/>
        <p:nvPr/>
      </p:nvGrpSpPr>
      <p:grpSpPr>
        <a:xfrm>
          <a:off x="0" y="0"/>
          <a:ext cx="0" cy="0"/>
          <a:chOff x="0" y="0"/>
          <a:chExt cx="0" cy="0"/>
        </a:xfrm>
      </p:grpSpPr>
      <p:sp>
        <p:nvSpPr>
          <p:cNvPr id="1048668" name="日期占位符 3"/>
          <p:cNvSpPr>
            <a:spLocks noGrp="1"/>
          </p:cNvSpPr>
          <p:nvPr>
            <p:ph type="dt" sz="half" idx="10"/>
            <p:custDataLst>
              <p:tags r:id="rId1"/>
            </p:custDataLst>
          </p:nvPr>
        </p:nvSpPr>
        <p:spPr/>
        <p:txBody>
          <a:bodyPr>
            <a:normAutofit/>
          </a:bodyPr>
          <a:p>
            <a:fld id="{5592522B-0F24-4480-B9DD-A9474A6880D6}" type="datetimeFigureOut">
              <a:rPr altLang="en-US" lang="zh-CN" smtClean="0"/>
            </a:fld>
            <a:endParaRPr altLang="en-US" lang="zh-CN"/>
          </a:p>
        </p:txBody>
      </p:sp>
      <p:sp>
        <p:nvSpPr>
          <p:cNvPr id="1048670" name="页脚占位符 4"/>
          <p:cNvSpPr>
            <a:spLocks noGrp="1"/>
          </p:cNvSpPr>
          <p:nvPr>
            <p:ph type="ftr" sz="quarter" idx="11"/>
            <p:custDataLst>
              <p:tags r:id="rId2"/>
            </p:custDataLst>
          </p:nvPr>
        </p:nvSpPr>
        <p:spPr/>
        <p:txBody>
          <a:bodyPr>
            <a:normAutofit/>
          </a:bodyPr>
          <a:p>
            <a:endParaRPr altLang="en-US" dirty="0" lang="zh-CN"/>
          </a:p>
        </p:txBody>
      </p:sp>
      <p:sp>
        <p:nvSpPr>
          <p:cNvPr id="1048672" name="灯片编号占位符 5"/>
          <p:cNvSpPr>
            <a:spLocks noGrp="1"/>
          </p:cNvSpPr>
          <p:nvPr>
            <p:ph type="sldNum" sz="quarter" idx="12"/>
            <p:custDataLst>
              <p:tags r:id="rId3"/>
            </p:custDataLst>
          </p:nvPr>
        </p:nvSpPr>
        <p:spPr>
          <a:xfrm>
            <a:off x="8610600" y="6356350"/>
            <a:ext cx="2743200" cy="365125"/>
          </a:xfrm>
        </p:spPr>
        <p:txBody>
          <a:bodyPr>
            <a:normAutofit/>
          </a:bodyPr>
          <a:p>
            <a:fld id="{BE5F26B5-172A-4DC2-B0B7-181CFC56B87C}" type="slidenum">
              <a:rPr altLang="en-US" lang="zh-CN" smtClean="0"/>
            </a:fld>
            <a:endParaRPr altLang="en-US" lang="zh-CN"/>
          </a:p>
        </p:txBody>
      </p:sp>
      <p:pic>
        <p:nvPicPr>
          <p:cNvPr id="2097153" name="图片 25" descr="高楼大厦的景色  描述已自动生成"/>
          <p:cNvPicPr>
            <a:picLocks noChangeAspect="1"/>
          </p:cNvPicPr>
          <p:nvPr userDrawn="1">
            <p:custDataLst>
              <p:tags r:id="rId4"/>
            </p:custDataLst>
          </p:nvPr>
        </p:nvPicPr>
        <p:blipFill>
          <a:blip xmlns:r="http://schemas.openxmlformats.org/officeDocument/2006/relationships" r:embed="rId5"/>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674" name="任意多边形: 形状 74"/>
          <p:cNvSpPr/>
          <p:nvPr userDrawn="1">
            <p:custDataLst>
              <p:tags r:id="rId6"/>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676" name="任意多边形: 形状 26"/>
          <p:cNvSpPr/>
          <p:nvPr userDrawn="1">
            <p:custDataLst>
              <p:tags r:id="rId7"/>
            </p:custDataLst>
          </p:nvPr>
        </p:nvSpPr>
        <p:spPr>
          <a:xfrm>
            <a:off x="635" y="-635"/>
            <a:ext cx="12192000" cy="6395720"/>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678" name="任意多边形: 形状 28"/>
          <p:cNvSpPr/>
          <p:nvPr userDrawn="1">
            <p:custDataLst>
              <p:tags r:id="rId8"/>
            </p:custDataLst>
          </p:nvPr>
        </p:nvSpPr>
        <p:spPr>
          <a:xfrm>
            <a:off x="0" y="-38735"/>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9"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55" name="图片 30" descr="图片包含 看着, 西装, 穿着, 男人  描述已自动生成"/>
          <p:cNvPicPr>
            <a:picLocks noChangeAspect="1"/>
          </p:cNvPicPr>
          <p:nvPr userDrawn="1">
            <p:custDataLst>
              <p:tags r:id="rId10"/>
            </p:custDataLst>
          </p:nvPr>
        </p:nvPicPr>
        <p:blipFill rotWithShape="1">
          <a:blip xmlns:r="http://schemas.openxmlformats.org/officeDocument/2006/relationships" r:embed="rId11"/>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sp>
        <p:nvSpPr>
          <p:cNvPr id="1048680" name="任意多边形: 形状 19"/>
          <p:cNvSpPr/>
          <p:nvPr userDrawn="1">
            <p:custDataLst>
              <p:tags r:id="rId12"/>
            </p:custDataLst>
          </p:nvPr>
        </p:nvSpPr>
        <p:spPr>
          <a:xfrm>
            <a:off x="988004" y="4156725"/>
            <a:ext cx="5287701" cy="219060"/>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682" name="弧形 10"/>
          <p:cNvSpPr/>
          <p:nvPr userDrawn="1">
            <p:custDataLst>
              <p:tags r:id="rId13"/>
            </p:custDataLst>
          </p:nvPr>
        </p:nvSpPr>
        <p:spPr>
          <a:xfrm rot="10800000">
            <a:off x="682625" y="3547110"/>
            <a:ext cx="616372" cy="616563"/>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684" name="标题 1"/>
          <p:cNvSpPr>
            <a:spLocks noGrp="1"/>
          </p:cNvSpPr>
          <p:nvPr>
            <p:ph type="ctrTitle" hasCustomPrompt="1"/>
            <p:custDataLst>
              <p:tags r:id="rId14"/>
            </p:custDataLst>
          </p:nvPr>
        </p:nvSpPr>
        <p:spPr>
          <a:xfrm>
            <a:off x="819150" y="1279525"/>
            <a:ext cx="10515600" cy="2344420"/>
          </a:xfrm>
        </p:spPr>
        <p:txBody>
          <a:bodyPr anchor="b">
            <a:noAutofit/>
          </a:bodyPr>
          <a:lstStyle>
            <a:lvl1pPr algn="l">
              <a:lnSpc>
                <a:spcPct val="100000"/>
              </a:lnSpc>
              <a:defRPr sz="7200">
                <a:gradFill>
                  <a:gsLst>
                    <a:gs pos="0">
                      <a:schemeClr val="accent1"/>
                    </a:gs>
                    <a:gs pos="70000">
                      <a:schemeClr val="accent2"/>
                    </a:gs>
                  </a:gsLst>
                  <a:lin ang="5400000" scaled="0"/>
                </a:gradFill>
              </a:defRPr>
            </a:lvl1pPr>
          </a:lstStyle>
          <a:p>
            <a:r>
              <a:rPr altLang="en-US" dirty="0" lang="zh-CN"/>
              <a:t>单击此处</a:t>
            </a:r>
            <a:br>
              <a:rPr altLang="en-US" dirty="0" lang="zh-CN"/>
            </a:br>
            <a:r>
              <a:rPr altLang="en-US" dirty="0" lang="zh-CN"/>
              <a:t>编辑母版标题</a:t>
            </a:r>
            <a:endParaRPr altLang="en-US" dirty="0" lang="zh-CN"/>
          </a:p>
        </p:txBody>
      </p:sp>
      <p:sp>
        <p:nvSpPr>
          <p:cNvPr id="1048686" name="副标题 2"/>
          <p:cNvSpPr>
            <a:spLocks noGrp="1"/>
          </p:cNvSpPr>
          <p:nvPr>
            <p:ph type="subTitle" idx="1" hasCustomPrompt="1"/>
            <p:custDataLst>
              <p:tags r:id="rId15"/>
            </p:custDataLst>
          </p:nvPr>
        </p:nvSpPr>
        <p:spPr>
          <a:xfrm>
            <a:off x="819150" y="3727450"/>
            <a:ext cx="10515600" cy="452755"/>
          </a:xfrm>
        </p:spPr>
        <p:txBody>
          <a:bodyPr>
            <a:normAutofit/>
          </a:bodyPr>
          <a:lstStyle>
            <a:lvl1pPr algn="l" indent="0" marL="0">
              <a:lnSpc>
                <a:spcPct val="100000"/>
              </a:lnSpc>
              <a:buNone/>
              <a:defRPr cap="none" sz="1400" kern="0" normalizeH="0" spc="3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dirty="0" lang="en-US"/>
              <a:t>WPS,A CLICK TO UNLIMITED POSSIBILITES</a:t>
            </a:r>
            <a:endParaRPr altLang="zh-CN" dirty="0" lang="en-US"/>
          </a:p>
        </p:txBody>
      </p:sp>
      <p:sp>
        <p:nvSpPr>
          <p:cNvPr id="1048688" name="文本占位符 23"/>
          <p:cNvSpPr>
            <a:spLocks noGrp="1"/>
          </p:cNvSpPr>
          <p:nvPr>
            <p:ph type="body" sz="quarter" idx="17" hasCustomPrompt="1"/>
            <p:custDataLst>
              <p:tags r:id="rId16"/>
            </p:custDataLst>
          </p:nvPr>
        </p:nvSpPr>
        <p:spPr>
          <a:xfrm>
            <a:off x="819150" y="4566285"/>
            <a:ext cx="2228850" cy="451485"/>
          </a:xfrm>
          <a:prstGeom prst="roundRect">
            <a:avLst>
              <a:gd name="adj" fmla="val 50000"/>
            </a:avLst>
          </a:prstGeom>
          <a:gradFill>
            <a:gsLst>
              <a:gs pos="0">
                <a:schemeClr val="accent1"/>
              </a:gs>
              <a:gs pos="70000">
                <a:schemeClr val="accent2"/>
              </a:gs>
            </a:gsLst>
            <a:lin ang="5400000" scaled="0"/>
          </a:gradFill>
          <a:effectLst>
            <a:outerShdw algn="tl" blurRad="203200" dir="2700000" dist="101600" rotWithShape="0">
              <a:schemeClr val="accent2">
                <a:alpha val="30000"/>
              </a:schemeClr>
            </a:outerShdw>
          </a:effectLst>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35" name=""/>
        <p:cNvGrpSpPr/>
        <p:nvPr/>
      </p:nvGrpSpPr>
      <p:grpSpPr>
        <a:xfrm>
          <a:off x="0" y="0"/>
          <a:ext cx="0" cy="0"/>
          <a:chOff x="0" y="0"/>
          <a:chExt cx="0" cy="0"/>
        </a:xfrm>
      </p:grpSpPr>
      <p:sp>
        <p:nvSpPr>
          <p:cNvPr id="1048690"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692" name="内容占位符 2"/>
          <p:cNvSpPr>
            <a:spLocks noGrp="1"/>
          </p:cNvSpPr>
          <p:nvPr>
            <p:ph idx="1"/>
            <p:custDataLst>
              <p:tags r:id="rId2"/>
            </p:custDataLst>
          </p:nvPr>
        </p:nvSpPr>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94" name="日期占位符 3"/>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696" name="页脚占位符 4"/>
          <p:cNvSpPr>
            <a:spLocks noGrp="1"/>
          </p:cNvSpPr>
          <p:nvPr>
            <p:ph type="ftr" sz="quarter" idx="11"/>
            <p:custDataLst>
              <p:tags r:id="rId4"/>
            </p:custDataLst>
          </p:nvPr>
        </p:nvSpPr>
        <p:spPr/>
        <p:txBody>
          <a:bodyPr/>
          <a:p>
            <a:endParaRPr altLang="en-US" lang="zh-CN"/>
          </a:p>
        </p:txBody>
      </p:sp>
      <p:sp>
        <p:nvSpPr>
          <p:cNvPr id="1048698" name="灯片编号占位符 5"/>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sp>
        <p:nvSpPr>
          <p:cNvPr id="1048700" name="矩形: 圆角 517"/>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2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02" name="任意多边形: 形状 417"/>
          <p:cNvSpPr/>
          <p:nvPr userDrawn="1">
            <p:custDataLst>
              <p:tags r:id="rId3"/>
            </p:custDataLst>
          </p:nvPr>
        </p:nvSpPr>
        <p:spPr>
          <a:xfrm>
            <a:off x="325" y="1"/>
            <a:ext cx="7653655" cy="2771914"/>
          </a:xfrm>
          <a:custGeom>
            <a:avLst/>
            <a:gdLst>
              <a:gd name="connsiteX0" fmla="*/ 0 w 12053"/>
              <a:gd name="connsiteY0" fmla="*/ 0 h 4365"/>
              <a:gd name="connsiteX1" fmla="*/ 12053 w 12053"/>
              <a:gd name="connsiteY1" fmla="*/ 0 h 4365"/>
              <a:gd name="connsiteX2" fmla="*/ 4141 w 12053"/>
              <a:gd name="connsiteY2" fmla="*/ 4041 h 4365"/>
              <a:gd name="connsiteX3" fmla="*/ 1754 w 12053"/>
              <a:gd name="connsiteY3" fmla="*/ 4176 h 4365"/>
              <a:gd name="connsiteX4" fmla="*/ 0 w 12053"/>
              <a:gd name="connsiteY4" fmla="*/ 3515 h 4365"/>
              <a:gd name="connsiteX5" fmla="*/ 0 w 12053"/>
              <a:gd name="connsiteY5" fmla="*/ 0 h 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3" h="4365">
                <a:moveTo>
                  <a:pt x="0" y="0"/>
                </a:moveTo>
                <a:lnTo>
                  <a:pt x="12053" y="0"/>
                </a:lnTo>
                <a:cubicBezTo>
                  <a:pt x="7975" y="1362"/>
                  <a:pt x="6778" y="2694"/>
                  <a:pt x="4141" y="4041"/>
                </a:cubicBezTo>
                <a:cubicBezTo>
                  <a:pt x="3397" y="4420"/>
                  <a:pt x="2535" y="4469"/>
                  <a:pt x="1754" y="4176"/>
                </a:cubicBezTo>
                <a:cubicBezTo>
                  <a:pt x="1169" y="3956"/>
                  <a:pt x="557" y="3526"/>
                  <a:pt x="0" y="3515"/>
                </a:cubicBezTo>
                <a:lnTo>
                  <a:pt x="0" y="0"/>
                </a:ln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04" name="任意多边形: 形状 418"/>
          <p:cNvSpPr/>
          <p:nvPr userDrawn="1">
            <p:custDataLst>
              <p:tags r:id="rId4"/>
            </p:custDataLst>
          </p:nvPr>
        </p:nvSpPr>
        <p:spPr>
          <a:xfrm flipH="1" flipV="1">
            <a:off x="7777326" y="5172274"/>
            <a:ext cx="4414674" cy="1685726"/>
          </a:xfrm>
          <a:custGeom>
            <a:avLst/>
            <a:gdLst>
              <a:gd name="connsiteX0" fmla="*/ 636041 w 4414674"/>
              <a:gd name="connsiteY0" fmla="*/ 1683901 h 1685726"/>
              <a:gd name="connsiteX1" fmla="*/ 128415 w 4414674"/>
              <a:gd name="connsiteY1" fmla="*/ 1579228 h 1685726"/>
              <a:gd name="connsiteX2" fmla="*/ 0 w 4414674"/>
              <a:gd name="connsiteY2" fmla="*/ 1530875 h 1685726"/>
              <a:gd name="connsiteX3" fmla="*/ 0 w 4414674"/>
              <a:gd name="connsiteY3" fmla="*/ 0 h 1685726"/>
              <a:gd name="connsiteX4" fmla="*/ 4414674 w 4414674"/>
              <a:gd name="connsiteY4" fmla="*/ 0 h 1685726"/>
              <a:gd name="connsiteX5" fmla="*/ 1471604 w 4414674"/>
              <a:gd name="connsiteY5" fmla="*/ 1503084 h 1685726"/>
              <a:gd name="connsiteX6" fmla="*/ 636041 w 4414674"/>
              <a:gd name="connsiteY6" fmla="*/ 1683901 h 168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674" h="1685726">
                <a:moveTo>
                  <a:pt x="636041" y="1683901"/>
                </a:moveTo>
                <a:cubicBezTo>
                  <a:pt x="464308" y="1675840"/>
                  <a:pt x="293113" y="1641060"/>
                  <a:pt x="128415" y="1579228"/>
                </a:cubicBezTo>
                <a:lnTo>
                  <a:pt x="0" y="1530875"/>
                </a:lnTo>
                <a:lnTo>
                  <a:pt x="0" y="0"/>
                </a:lnTo>
                <a:lnTo>
                  <a:pt x="4414674" y="0"/>
                </a:lnTo>
                <a:lnTo>
                  <a:pt x="1471604" y="1503084"/>
                </a:lnTo>
                <a:cubicBezTo>
                  <a:pt x="1209980" y="1636551"/>
                  <a:pt x="922263" y="1697336"/>
                  <a:pt x="636041" y="1683901"/>
                </a:cubicBezTo>
                <a:close/>
              </a:path>
            </a:pathLst>
          </a:custGeom>
          <a:gradFill flip="none" rotWithShape="1">
            <a:gsLst>
              <a:gs pos="0">
                <a:schemeClr val="accent1"/>
              </a:gs>
              <a:gs pos="7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6" name="任意多边形: 形状 419"/>
          <p:cNvSpPr/>
          <p:nvPr userDrawn="1">
            <p:custDataLst>
              <p:tags r:id="rId5"/>
            </p:custDataLst>
          </p:nvPr>
        </p:nvSpPr>
        <p:spPr>
          <a:xfrm flipH="1" flipV="1">
            <a:off x="8206866" y="5278408"/>
            <a:ext cx="3985135" cy="1579593"/>
          </a:xfrm>
          <a:custGeom>
            <a:avLst/>
            <a:gdLst>
              <a:gd name="connsiteX0" fmla="*/ 382206 w 3985135"/>
              <a:gd name="connsiteY0" fmla="*/ 1577646 h 1579593"/>
              <a:gd name="connsiteX1" fmla="*/ 108527 w 3985135"/>
              <a:gd name="connsiteY1" fmla="*/ 1543312 h 1579593"/>
              <a:gd name="connsiteX2" fmla="*/ 0 w 3985135"/>
              <a:gd name="connsiteY2" fmla="*/ 1516556 h 1579593"/>
              <a:gd name="connsiteX3" fmla="*/ 0 w 3985135"/>
              <a:gd name="connsiteY3" fmla="*/ 0 h 1579593"/>
              <a:gd name="connsiteX4" fmla="*/ 3985135 w 3985135"/>
              <a:gd name="connsiteY4" fmla="*/ 0 h 1579593"/>
              <a:gd name="connsiteX5" fmla="*/ 1273899 w 3985135"/>
              <a:gd name="connsiteY5" fmla="*/ 1384682 h 1579593"/>
              <a:gd name="connsiteX6" fmla="*/ 382206 w 3985135"/>
              <a:gd name="connsiteY6" fmla="*/ 1577646 h 157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5135" h="1579593">
                <a:moveTo>
                  <a:pt x="382206" y="1577646"/>
                </a:moveTo>
                <a:cubicBezTo>
                  <a:pt x="290572" y="1573345"/>
                  <a:pt x="199080" y="1561915"/>
                  <a:pt x="108527" y="1543312"/>
                </a:cubicBezTo>
                <a:lnTo>
                  <a:pt x="0" y="1516556"/>
                </a:lnTo>
                <a:lnTo>
                  <a:pt x="0" y="0"/>
                </a:lnTo>
                <a:lnTo>
                  <a:pt x="3985135" y="0"/>
                </a:lnTo>
                <a:lnTo>
                  <a:pt x="1273899" y="1384682"/>
                </a:lnTo>
                <a:cubicBezTo>
                  <a:pt x="994700" y="1527115"/>
                  <a:pt x="687655" y="1591983"/>
                  <a:pt x="382206" y="1577646"/>
                </a:cubicBezTo>
                <a:close/>
              </a:path>
            </a:pathLst>
          </a:custGeom>
          <a:blipFill rotWithShape="0" dpi="0">
            <a:blip xmlns:r="http://schemas.openxmlformats.org/officeDocument/2006/relationships"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dirty="0" lang="en-ID">
              <a:solidFill>
                <a:srgbClr val="1BCB56"/>
              </a:solidFill>
              <a:cs typeface="微软雅黑" panose="020B0503020204020204" charset="-122"/>
            </a:endParaRPr>
          </a:p>
        </p:txBody>
      </p:sp>
      <p:sp>
        <p:nvSpPr>
          <p:cNvPr id="1048708" name="标题 1"/>
          <p:cNvSpPr>
            <a:spLocks noGrp="1"/>
          </p:cNvSpPr>
          <p:nvPr>
            <p:ph type="title" hasCustomPrompt="1"/>
            <p:custDataLst>
              <p:tags r:id="rId7"/>
            </p:custDataLst>
          </p:nvPr>
        </p:nvSpPr>
        <p:spPr>
          <a:xfrm>
            <a:off x="582613" y="424230"/>
            <a:ext cx="2880000" cy="1081088"/>
          </a:xfrm>
        </p:spPr>
        <p:txBody>
          <a:bodyPr anchor="b" anchorCtr="0">
            <a:normAutofit/>
          </a:bodyPr>
          <a:lstStyle>
            <a:lvl1pPr>
              <a:defRPr cap="none" sz="5400" kern="0" normalizeH="0" spc="1600" strike="noStrike" u="none">
                <a:solidFill>
                  <a:schemeClr val="lt1">
                    <a:lumMod val="100000"/>
                  </a:schemeClr>
                </a:solidFill>
              </a:defRPr>
            </a:lvl1pPr>
          </a:lstStyle>
          <a:p>
            <a:r>
              <a:rPr altLang="en-US" dirty="0" lang="zh-CN"/>
              <a:t>目录</a:t>
            </a:r>
            <a:endParaRPr altLang="en-US" dirty="0" lang="zh-CN"/>
          </a:p>
        </p:txBody>
      </p:sp>
      <p:sp>
        <p:nvSpPr>
          <p:cNvPr id="1048710" name="文本占位符 2"/>
          <p:cNvSpPr>
            <a:spLocks noGrp="1"/>
          </p:cNvSpPr>
          <p:nvPr>
            <p:ph type="body" idx="1" hasCustomPrompt="1"/>
            <p:custDataLst>
              <p:tags r:id="rId8"/>
            </p:custDataLst>
          </p:nvPr>
        </p:nvSpPr>
        <p:spPr>
          <a:xfrm>
            <a:off x="582930" y="1506855"/>
            <a:ext cx="2879725" cy="694690"/>
          </a:xfrm>
        </p:spPr>
        <p:txBody>
          <a:bodyPr anchor="t" anchorCtr="0">
            <a:noAutofit/>
          </a:bodyPr>
          <a:lstStyle>
            <a:lvl1pPr eaLnBrk="1" fontAlgn="auto" hangingPunct="1" indent="0" latinLnBrk="0" marL="0">
              <a:lnSpc>
                <a:spcPct val="100000"/>
              </a:lnSpc>
              <a:spcBef>
                <a:spcPts val="0"/>
              </a:spcBef>
              <a:buNone/>
              <a:defRPr b="1" cap="none" sz="3200" kern="0" normalizeH="0" spc="200" strike="noStrike" u="none">
                <a:solidFill>
                  <a:schemeClr val="lt1">
                    <a:lumMod val="10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dirty="0" lang="en-US"/>
              <a:t>CONTENTS</a:t>
            </a:r>
            <a:endParaRPr altLang="zh-CN" dirty="0" lang="en-US"/>
          </a:p>
        </p:txBody>
      </p:sp>
      <p:sp>
        <p:nvSpPr>
          <p:cNvPr id="1048712" name="日期占位符 6"/>
          <p:cNvSpPr>
            <a:spLocks noGrp="1"/>
          </p:cNvSpPr>
          <p:nvPr>
            <p:ph type="dt" sz="half" idx="10"/>
            <p:custDataLst>
              <p:tags r:id="rId9"/>
            </p:custDataLst>
          </p:nvPr>
        </p:nvSpPr>
        <p:spPr/>
        <p:txBody>
          <a:bodyPr/>
          <a:p>
            <a:fld id="{5592522B-0F24-4480-B9DD-A9474A6880D6}" type="datetimeFigureOut">
              <a:rPr altLang="en-US" lang="zh-CN" smtClean="0"/>
            </a:fld>
            <a:endParaRPr altLang="en-US" lang="zh-CN"/>
          </a:p>
        </p:txBody>
      </p:sp>
      <p:sp>
        <p:nvSpPr>
          <p:cNvPr id="1048714" name="页脚占位符 7"/>
          <p:cNvSpPr>
            <a:spLocks noGrp="1"/>
          </p:cNvSpPr>
          <p:nvPr>
            <p:ph type="ftr" sz="quarter" idx="11"/>
            <p:custDataLst>
              <p:tags r:id="rId10"/>
            </p:custDataLst>
          </p:nvPr>
        </p:nvSpPr>
        <p:spPr/>
        <p:txBody>
          <a:bodyPr/>
          <a:p>
            <a:endParaRPr altLang="en-US" lang="zh-CN"/>
          </a:p>
        </p:txBody>
      </p:sp>
      <p:sp>
        <p:nvSpPr>
          <p:cNvPr id="1048716" name="灯片编号占位符 8"/>
          <p:cNvSpPr>
            <a:spLocks noGrp="1"/>
          </p:cNvSpPr>
          <p:nvPr>
            <p:ph type="sldNum" sz="quarter" idx="12"/>
            <p:custDataLst>
              <p:tags r:id="rId11"/>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39" name=""/>
        <p:cNvGrpSpPr/>
        <p:nvPr/>
      </p:nvGrpSpPr>
      <p:grpSpPr>
        <a:xfrm>
          <a:off x="0" y="0"/>
          <a:ext cx="0" cy="0"/>
          <a:chOff x="0" y="0"/>
          <a:chExt cx="0" cy="0"/>
        </a:xfrm>
      </p:grpSpPr>
      <p:sp>
        <p:nvSpPr>
          <p:cNvPr id="1048718" name="矩形: 圆角 5"/>
          <p:cNvSpPr/>
          <p:nvPr userDrawn="1">
            <p:custDataLst>
              <p:tags r:id="rId1"/>
            </p:custDataLst>
          </p:nvPr>
        </p:nvSpPr>
        <p:spPr>
          <a:xfrm>
            <a:off x="0" y="0"/>
            <a:ext cx="12192000" cy="6858000"/>
          </a:xfrm>
          <a:prstGeom prst="roundRect">
            <a:avLst>
              <a:gd name="adj" fmla="val 0"/>
            </a:avLst>
          </a:prstGeom>
          <a:blipFill>
            <a:blip xmlns:r="http://schemas.openxmlformats.org/officeDocument/2006/relationships" r:embed="rId2" cstate="print">
              <a:alphaModFix amt="10000"/>
            </a:blip>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0" name="任意多边形: 形状 10"/>
          <p:cNvSpPr/>
          <p:nvPr userDrawn="1">
            <p:custDataLst>
              <p:tags r:id="rId3"/>
            </p:custDataLst>
          </p:nvPr>
        </p:nvSpPr>
        <p:spPr>
          <a:xfrm>
            <a:off x="875665" y="3192145"/>
            <a:ext cx="2595245" cy="138430"/>
          </a:xfrm>
          <a:custGeom>
            <a:avLst/>
            <a:gdLst>
              <a:gd name="connsiteX0" fmla="*/ 0 w 4087"/>
              <a:gd name="connsiteY0" fmla="*/ 5 h 218"/>
              <a:gd name="connsiteX1" fmla="*/ 610 w 4087"/>
              <a:gd name="connsiteY1" fmla="*/ 5 h 218"/>
              <a:gd name="connsiteX2" fmla="*/ 610 w 4087"/>
              <a:gd name="connsiteY2" fmla="*/ 218 h 218"/>
              <a:gd name="connsiteX3" fmla="*/ 861 w 4087"/>
              <a:gd name="connsiteY3" fmla="*/ 0 h 218"/>
              <a:gd name="connsiteX4" fmla="*/ 4087 w 4087"/>
              <a:gd name="connsiteY4" fmla="*/ 3 h 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7" h="218">
                <a:moveTo>
                  <a:pt x="0" y="5"/>
                </a:moveTo>
                <a:lnTo>
                  <a:pt x="610" y="5"/>
                </a:lnTo>
                <a:lnTo>
                  <a:pt x="610" y="218"/>
                </a:lnTo>
                <a:lnTo>
                  <a:pt x="861" y="0"/>
                </a:lnTo>
                <a:lnTo>
                  <a:pt x="4087" y="3"/>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722" name="弧形 11"/>
          <p:cNvSpPr/>
          <p:nvPr userDrawn="1">
            <p:custDataLst>
              <p:tags r:id="rId4"/>
            </p:custDataLst>
          </p:nvPr>
        </p:nvSpPr>
        <p:spPr>
          <a:xfrm rot="10800000">
            <a:off x="682625" y="2806065"/>
            <a:ext cx="390525" cy="39052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sp>
        <p:nvSpPr>
          <p:cNvPr id="1048724" name="任意多边形: 形状 32"/>
          <p:cNvSpPr/>
          <p:nvPr userDrawn="1">
            <p:custDataLst>
              <p:tags r:id="rId5"/>
            </p:custDataLst>
          </p:nvPr>
        </p:nvSpPr>
        <p:spPr>
          <a:xfrm rot="5947985">
            <a:off x="6173128" y="609653"/>
            <a:ext cx="7440743" cy="5628842"/>
          </a:xfrm>
          <a:custGeom>
            <a:avLst/>
            <a:gdLst>
              <a:gd name="connsiteX0" fmla="*/ 549426 w 7440743"/>
              <a:gd name="connsiteY0" fmla="*/ 4662410 h 5628842"/>
              <a:gd name="connsiteX1" fmla="*/ 119076 w 7440743"/>
              <a:gd name="connsiteY1" fmla="*/ 1985542 h 5628842"/>
              <a:gd name="connsiteX2" fmla="*/ 0 w 7440743"/>
              <a:gd name="connsiteY2" fmla="*/ 1084518 h 5628842"/>
              <a:gd name="connsiteX3" fmla="*/ 6745927 w 7440743"/>
              <a:gd name="connsiteY3" fmla="*/ 0 h 5628842"/>
              <a:gd name="connsiteX4" fmla="*/ 7440743 w 7440743"/>
              <a:gd name="connsiteY4" fmla="*/ 4321901 h 5628842"/>
              <a:gd name="connsiteX5" fmla="*/ 5780272 w 7440743"/>
              <a:gd name="connsiteY5" fmla="*/ 5169934 h 5628842"/>
              <a:gd name="connsiteX6" fmla="*/ 2405394 w 7440743"/>
              <a:gd name="connsiteY6" fmla="*/ 5361256 h 562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0743" h="5628842">
                <a:moveTo>
                  <a:pt x="549426" y="4662410"/>
                </a:moveTo>
                <a:lnTo>
                  <a:pt x="119076" y="1985542"/>
                </a:lnTo>
                <a:lnTo>
                  <a:pt x="0" y="1084518"/>
                </a:lnTo>
                <a:lnTo>
                  <a:pt x="6745927" y="0"/>
                </a:lnTo>
                <a:lnTo>
                  <a:pt x="7440743" y="4321901"/>
                </a:lnTo>
                <a:lnTo>
                  <a:pt x="5780272" y="5169934"/>
                </a:lnTo>
                <a:cubicBezTo>
                  <a:pt x="4728508" y="5706494"/>
                  <a:pt x="3508906" y="5775544"/>
                  <a:pt x="2405394" y="5361256"/>
                </a:cubicBez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6" name="任意多边形: 形状 33"/>
          <p:cNvSpPr/>
          <p:nvPr userDrawn="1">
            <p:custDataLst>
              <p:tags r:id="rId6"/>
            </p:custDataLst>
          </p:nvPr>
        </p:nvSpPr>
        <p:spPr>
          <a:xfrm rot="5851703">
            <a:off x="6323251" y="759888"/>
            <a:ext cx="7322402" cy="5282814"/>
          </a:xfrm>
          <a:custGeom>
            <a:avLst/>
            <a:gdLst>
              <a:gd name="connsiteX0" fmla="*/ 451547 w 7322402"/>
              <a:gd name="connsiteY0" fmla="*/ 4315281 h 5282814"/>
              <a:gd name="connsiteX1" fmla="*/ 0 w 7322402"/>
              <a:gd name="connsiteY1" fmla="*/ 898517 h 5282814"/>
              <a:gd name="connsiteX2" fmla="*/ 6798883 w 7322402"/>
              <a:gd name="connsiteY2" fmla="*/ 0 h 5282814"/>
              <a:gd name="connsiteX3" fmla="*/ 7037967 w 7322402"/>
              <a:gd name="connsiteY3" fmla="*/ 1809095 h 5282814"/>
              <a:gd name="connsiteX4" fmla="*/ 7322402 w 7322402"/>
              <a:gd name="connsiteY4" fmla="*/ 3961354 h 5282814"/>
              <a:gd name="connsiteX5" fmla="*/ 5607140 w 7322402"/>
              <a:gd name="connsiteY5" fmla="*/ 4837372 h 5282814"/>
              <a:gd name="connsiteX6" fmla="*/ 2331287 w 7322402"/>
              <a:gd name="connsiteY6" fmla="*/ 5023080 h 528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2402" h="5282814">
                <a:moveTo>
                  <a:pt x="451547" y="4315281"/>
                </a:moveTo>
                <a:lnTo>
                  <a:pt x="0" y="898517"/>
                </a:lnTo>
                <a:lnTo>
                  <a:pt x="6798883" y="0"/>
                </a:lnTo>
                <a:lnTo>
                  <a:pt x="7037967" y="1809095"/>
                </a:lnTo>
                <a:lnTo>
                  <a:pt x="7322402" y="3961354"/>
                </a:lnTo>
                <a:lnTo>
                  <a:pt x="5607140" y="4837372"/>
                </a:lnTo>
                <a:cubicBezTo>
                  <a:pt x="4586236" y="5358188"/>
                  <a:pt x="3402420" y="5425211"/>
                  <a:pt x="2331287" y="5023080"/>
                </a:cubicBezTo>
                <a:close/>
              </a:path>
            </a:pathLst>
          </a:custGeom>
          <a:blipFill rotWithShape="0" dpi="0">
            <a:blip xmlns:r="http://schemas.openxmlformats.org/officeDocument/2006/relationships"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728" name="任意多边形: 形状 34"/>
          <p:cNvSpPr/>
          <p:nvPr userDrawn="1">
            <p:custDataLst>
              <p:tags r:id="rId8"/>
            </p:custDataLst>
          </p:nvPr>
        </p:nvSpPr>
        <p:spPr>
          <a:xfrm rot="5851703">
            <a:off x="8698479" y="2908024"/>
            <a:ext cx="6254019" cy="1557654"/>
          </a:xfrm>
          <a:custGeom>
            <a:avLst/>
            <a:gdLst>
              <a:gd name="connsiteX0" fmla="*/ 0 w 6254019"/>
              <a:gd name="connsiteY0" fmla="*/ 822384 h 1557654"/>
              <a:gd name="connsiteX1" fmla="*/ 6222805 w 6254019"/>
              <a:gd name="connsiteY1" fmla="*/ 0 h 1557654"/>
              <a:gd name="connsiteX2" fmla="*/ 6254019 w 6254019"/>
              <a:gd name="connsiteY2" fmla="*/ 236195 h 1557654"/>
              <a:gd name="connsiteX3" fmla="*/ 4538759 w 6254019"/>
              <a:gd name="connsiteY3" fmla="*/ 1112212 h 1557654"/>
              <a:gd name="connsiteX4" fmla="*/ 1262906 w 6254019"/>
              <a:gd name="connsiteY4" fmla="*/ 1297920 h 1557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4019" h="1557654">
                <a:moveTo>
                  <a:pt x="0" y="822384"/>
                </a:moveTo>
                <a:lnTo>
                  <a:pt x="6222805" y="0"/>
                </a:lnTo>
                <a:lnTo>
                  <a:pt x="6254019" y="236195"/>
                </a:lnTo>
                <a:lnTo>
                  <a:pt x="4538759" y="1112212"/>
                </a:lnTo>
                <a:cubicBezTo>
                  <a:pt x="3517855" y="1633028"/>
                  <a:pt x="2334039" y="1700051"/>
                  <a:pt x="1262906" y="1297920"/>
                </a:cubicBez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pic>
        <p:nvPicPr>
          <p:cNvPr id="2097157" name="图片 35" descr="图片包含 看着, 西装, 穿着, 男人  描述已自动生成"/>
          <p:cNvPicPr>
            <a:picLocks noChangeAspect="1"/>
          </p:cNvPicPr>
          <p:nvPr userDrawn="1">
            <p:custDataLst>
              <p:tags r:id="rId9"/>
            </p:custDataLst>
          </p:nvPr>
        </p:nvPicPr>
        <p:blipFill rotWithShape="1">
          <a:blip xmlns:r="http://schemas.openxmlformats.org/officeDocument/2006/relationships" r:embed="rId10"/>
          <a:srcRect/>
          <a:stretch>
            <a:fillRect/>
          </a:stretch>
        </p:blipFill>
        <p:spPr>
          <a:xfrm>
            <a:off x="6727897" y="660303"/>
            <a:ext cx="5464103" cy="6155969"/>
          </a:xfrm>
          <a:prstGeom prst="rect"/>
        </p:spPr>
      </p:pic>
      <p:sp>
        <p:nvSpPr>
          <p:cNvPr id="1048730" name="标题 1"/>
          <p:cNvSpPr>
            <a:spLocks noGrp="1"/>
          </p:cNvSpPr>
          <p:nvPr>
            <p:ph type="title" hasCustomPrompt="1"/>
            <p:custDataLst>
              <p:tags r:id="rId11"/>
            </p:custDataLst>
          </p:nvPr>
        </p:nvSpPr>
        <p:spPr>
          <a:xfrm>
            <a:off x="866000" y="3429075"/>
            <a:ext cx="9144000" cy="1152000"/>
          </a:xfrm>
        </p:spPr>
        <p:txBody>
          <a:bodyPr anchor="b"/>
          <a:lstStyle>
            <a:lvl1pPr algn="l">
              <a:defRPr cap="none" sz="6500" kern="0" normalizeH="0" spc="300" strike="noStrike" u="none">
                <a:gradFill>
                  <a:gsLst>
                    <a:gs pos="0">
                      <a:schemeClr val="accent1"/>
                    </a:gs>
                    <a:gs pos="70000">
                      <a:schemeClr val="accent2"/>
                    </a:gs>
                  </a:gsLst>
                  <a:lin ang="5400000" scaled="0"/>
                </a:gradFill>
              </a:defRPr>
            </a:lvl1pPr>
          </a:lstStyle>
          <a:p>
            <a:r>
              <a:rPr altLang="en-US" dirty="0" lang="zh-CN"/>
              <a:t>添加章节标题</a:t>
            </a:r>
            <a:endParaRPr altLang="en-US" dirty="0" lang="zh-CN"/>
          </a:p>
        </p:txBody>
      </p:sp>
      <p:sp>
        <p:nvSpPr>
          <p:cNvPr id="1048732" name="日期占位符 3"/>
          <p:cNvSpPr>
            <a:spLocks noGrp="1"/>
          </p:cNvSpPr>
          <p:nvPr>
            <p:ph type="dt" sz="half" idx="10"/>
            <p:custDataLst>
              <p:tags r:id="rId12"/>
            </p:custDataLst>
          </p:nvPr>
        </p:nvSpPr>
        <p:spPr/>
        <p:txBody>
          <a:bodyPr/>
          <a:p>
            <a:fld id="{5592522B-0F24-4480-B9DD-A9474A6880D6}" type="datetimeFigureOut">
              <a:rPr altLang="en-US" lang="zh-CN" smtClean="0"/>
            </a:fld>
            <a:endParaRPr altLang="en-US" lang="zh-CN"/>
          </a:p>
        </p:txBody>
      </p:sp>
      <p:sp>
        <p:nvSpPr>
          <p:cNvPr id="1048734" name="页脚占位符 4"/>
          <p:cNvSpPr>
            <a:spLocks noGrp="1"/>
          </p:cNvSpPr>
          <p:nvPr>
            <p:ph type="ftr" sz="quarter" idx="11"/>
            <p:custDataLst>
              <p:tags r:id="rId13"/>
            </p:custDataLst>
          </p:nvPr>
        </p:nvSpPr>
        <p:spPr/>
        <p:txBody>
          <a:bodyPr/>
          <a:p>
            <a:endParaRPr altLang="en-US" lang="zh-CN"/>
          </a:p>
        </p:txBody>
      </p:sp>
      <p:sp>
        <p:nvSpPr>
          <p:cNvPr id="1048736" name="灯片编号占位符 5"/>
          <p:cNvSpPr>
            <a:spLocks noGrp="1"/>
          </p:cNvSpPr>
          <p:nvPr>
            <p:ph type="sldNum" sz="quarter" idx="12"/>
            <p:custDataLst>
              <p:tags r:id="rId14"/>
            </p:custDataLst>
          </p:nvPr>
        </p:nvSpPr>
        <p:spPr/>
        <p:txBody>
          <a:bodyPr/>
          <a:p>
            <a:fld id="{BE5F26B5-172A-4DC2-B0B7-181CFC56B87C}" type="slidenum">
              <a:rPr altLang="en-US" lang="zh-CN" smtClean="0"/>
            </a:fld>
            <a:endParaRPr altLang="en-US" lang="zh-CN"/>
          </a:p>
        </p:txBody>
      </p:sp>
      <p:sp>
        <p:nvSpPr>
          <p:cNvPr id="1048738" name="文本占位符 7"/>
          <p:cNvSpPr>
            <a:spLocks noGrp="1"/>
          </p:cNvSpPr>
          <p:nvPr>
            <p:ph type="body" sz="quarter" idx="13" hasCustomPrompt="1"/>
            <p:custDataLst>
              <p:tags r:id="rId15"/>
            </p:custDataLst>
          </p:nvPr>
        </p:nvSpPr>
        <p:spPr>
          <a:xfrm>
            <a:off x="866140" y="1967980"/>
            <a:ext cx="9144000" cy="1224000"/>
          </a:xfrm>
        </p:spPr>
        <p:txBody>
          <a:bodyPr anchor="ctr">
            <a:normAutofit/>
          </a:bodyPr>
          <a:lstStyle>
            <a:lvl1pPr algn="l" indent="0" marL="0">
              <a:buNone/>
              <a:defRPr b="1" sz="5000">
                <a:gradFill>
                  <a:gsLst>
                    <a:gs pos="0">
                      <a:schemeClr val="accent1"/>
                    </a:gs>
                    <a:gs pos="70000">
                      <a:schemeClr val="accent2"/>
                    </a:gs>
                  </a:gsLst>
                  <a:lin ang="5400000" scaled="0"/>
                </a:gradFill>
                <a:latin typeface="微软雅黑" panose="020B0503020204020204" charset="-122"/>
                <a:ea typeface="微软雅黑" panose="020B0503020204020204" charset="-122"/>
              </a:defRPr>
            </a:lvl1pPr>
          </a:lstStyle>
          <a:p>
            <a:pPr lvl="0"/>
            <a:r>
              <a:rPr altLang="zh-CN" dirty="0" lang="en-US"/>
              <a:t>PART 01</a:t>
            </a:r>
            <a:endParaRPr altLang="zh-CN"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41" name=""/>
        <p:cNvGrpSpPr/>
        <p:nvPr/>
      </p:nvGrpSpPr>
      <p:grpSpPr>
        <a:xfrm>
          <a:off x="0" y="0"/>
          <a:ext cx="0" cy="0"/>
          <a:chOff x="0" y="0"/>
          <a:chExt cx="0" cy="0"/>
        </a:xfrm>
      </p:grpSpPr>
      <p:sp>
        <p:nvSpPr>
          <p:cNvPr id="1048740" name="标题 1"/>
          <p:cNvSpPr>
            <a:spLocks noGrp="1"/>
          </p:cNvSpPr>
          <p:nvPr>
            <p:ph type="title"/>
            <p:custDataLst>
              <p:tags r:id="rId1"/>
            </p:custDataLst>
          </p:nvPr>
        </p:nvSpPr>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42" name="内容占位符 2"/>
          <p:cNvSpPr>
            <a:spLocks noGrp="1"/>
          </p:cNvSpPr>
          <p:nvPr>
            <p:ph sz="half" idx="1"/>
            <p:custDataLst>
              <p:tags r:id="rId2"/>
            </p:custDataLst>
          </p:nvPr>
        </p:nvSpPr>
        <p:spPr>
          <a:xfrm>
            <a:off x="838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4" name="内容占位符 3"/>
          <p:cNvSpPr>
            <a:spLocks noGrp="1"/>
          </p:cNvSpPr>
          <p:nvPr>
            <p:ph sz="half" idx="2"/>
            <p:custDataLst>
              <p:tags r:id="rId3"/>
            </p:custDataLst>
          </p:nvPr>
        </p:nvSpPr>
        <p:spPr>
          <a:xfrm>
            <a:off x="6172200" y="1364400"/>
            <a:ext cx="5181600" cy="48132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46" name="日期占位符 4"/>
          <p:cNvSpPr>
            <a:spLocks noGrp="1"/>
          </p:cNvSpPr>
          <p:nvPr>
            <p:ph type="dt" sz="half" idx="10"/>
            <p:custDataLst>
              <p:tags r:id="rId4"/>
            </p:custDataLst>
          </p:nvPr>
        </p:nvSpPr>
        <p:spPr/>
        <p:txBody>
          <a:bodyPr/>
          <a:p>
            <a:fld id="{5592522B-0F24-4480-B9DD-A9474A6880D6}" type="datetimeFigureOut">
              <a:rPr altLang="en-US" lang="zh-CN" smtClean="0"/>
            </a:fld>
            <a:endParaRPr altLang="en-US" lang="zh-CN"/>
          </a:p>
        </p:txBody>
      </p:sp>
      <p:sp>
        <p:nvSpPr>
          <p:cNvPr id="1048748" name="页脚占位符 5"/>
          <p:cNvSpPr>
            <a:spLocks noGrp="1"/>
          </p:cNvSpPr>
          <p:nvPr>
            <p:ph type="ftr" sz="quarter" idx="11"/>
            <p:custDataLst>
              <p:tags r:id="rId5"/>
            </p:custDataLst>
          </p:nvPr>
        </p:nvSpPr>
        <p:spPr/>
        <p:txBody>
          <a:bodyPr/>
          <a:p>
            <a:endParaRPr altLang="en-US" lang="zh-CN"/>
          </a:p>
        </p:txBody>
      </p:sp>
      <p:sp>
        <p:nvSpPr>
          <p:cNvPr id="1048750" name="灯片编号占位符 6"/>
          <p:cNvSpPr>
            <a:spLocks noGrp="1"/>
          </p:cNvSpPr>
          <p:nvPr>
            <p:ph type="sldNum" sz="quarter" idx="12"/>
            <p:custDataLst>
              <p:tags r:id="rId6"/>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43" name=""/>
        <p:cNvGrpSpPr/>
        <p:nvPr/>
      </p:nvGrpSpPr>
      <p:grpSpPr>
        <a:xfrm>
          <a:off x="0" y="0"/>
          <a:ext cx="0" cy="0"/>
          <a:chOff x="0" y="0"/>
          <a:chExt cx="0" cy="0"/>
        </a:xfrm>
      </p:grpSpPr>
      <p:sp>
        <p:nvSpPr>
          <p:cNvPr id="1048752" name="标题 1"/>
          <p:cNvSpPr>
            <a:spLocks noGrp="1"/>
          </p:cNvSpPr>
          <p:nvPr>
            <p:ph type="title"/>
            <p:custDataLst>
              <p:tags r:id="rId1"/>
            </p:custDataLst>
          </p:nvPr>
        </p:nvSpPr>
        <p:spPr>
          <a:xfrm>
            <a:off x="839788" y="360000"/>
            <a:ext cx="10515600" cy="864000"/>
          </a:xfrm>
        </p:spPr>
        <p:txBody>
          <a:bodyPr anchor="ctr" bIns="0" lIns="0" rIns="0" rtlCol="0" tIns="0" vert="horz">
            <a:normAutofit/>
          </a:bodyPr>
          <a:lstStyle>
            <a:lvl1pPr>
              <a:defRPr altLang="en-US" dirty="0" lang="zh-CN"/>
            </a:lvl1pPr>
          </a:lstStyle>
          <a:p>
            <a:pPr lvl="0"/>
            <a:r>
              <a:rPr altLang="en-US" dirty="0" lang="zh-CN"/>
              <a:t>单击此处编辑母版标题样式</a:t>
            </a:r>
            <a:endParaRPr altLang="en-US" dirty="0" lang="zh-CN"/>
          </a:p>
        </p:txBody>
      </p:sp>
      <p:sp>
        <p:nvSpPr>
          <p:cNvPr id="1048754" name="文本占位符 2"/>
          <p:cNvSpPr>
            <a:spLocks noGrp="1"/>
          </p:cNvSpPr>
          <p:nvPr>
            <p:ph type="body" idx="1"/>
            <p:custDataLst>
              <p:tags r:id="rId2"/>
            </p:custDataLst>
          </p:nvPr>
        </p:nvSpPr>
        <p:spPr>
          <a:xfrm>
            <a:off x="839788" y="1364400"/>
            <a:ext cx="5157787"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56" name="内容占位符 3"/>
          <p:cNvSpPr>
            <a:spLocks noGrp="1"/>
          </p:cNvSpPr>
          <p:nvPr>
            <p:ph sz="half" idx="2"/>
            <p:custDataLst>
              <p:tags r:id="rId3"/>
            </p:custDataLst>
          </p:nvPr>
        </p:nvSpPr>
        <p:spPr>
          <a:xfrm>
            <a:off x="839788" y="2061275"/>
            <a:ext cx="5157787"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58" name="文本占位符 4"/>
          <p:cNvSpPr>
            <a:spLocks noGrp="1"/>
          </p:cNvSpPr>
          <p:nvPr>
            <p:ph type="body" sz="quarter" idx="3"/>
            <p:custDataLst>
              <p:tags r:id="rId4"/>
            </p:custDataLst>
          </p:nvPr>
        </p:nvSpPr>
        <p:spPr>
          <a:xfrm>
            <a:off x="6172200" y="1364400"/>
            <a:ext cx="5183188" cy="540000"/>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60" name="内容占位符 5"/>
          <p:cNvSpPr>
            <a:spLocks noGrp="1"/>
          </p:cNvSpPr>
          <p:nvPr>
            <p:ph sz="quarter" idx="4"/>
            <p:custDataLst>
              <p:tags r:id="rId5"/>
            </p:custDataLst>
          </p:nvPr>
        </p:nvSpPr>
        <p:spPr>
          <a:xfrm>
            <a:off x="6172200" y="2061275"/>
            <a:ext cx="5183188" cy="4128388"/>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62" name="日期占位符 6"/>
          <p:cNvSpPr>
            <a:spLocks noGrp="1"/>
          </p:cNvSpPr>
          <p:nvPr>
            <p:ph type="dt" sz="half" idx="10"/>
            <p:custDataLst>
              <p:tags r:id="rId6"/>
            </p:custDataLst>
          </p:nvPr>
        </p:nvSpPr>
        <p:spPr/>
        <p:txBody>
          <a:bodyPr/>
          <a:p>
            <a:fld id="{5592522B-0F24-4480-B9DD-A9474A6880D6}" type="datetimeFigureOut">
              <a:rPr altLang="en-US" lang="zh-CN" smtClean="0"/>
            </a:fld>
            <a:endParaRPr altLang="en-US" lang="zh-CN"/>
          </a:p>
        </p:txBody>
      </p:sp>
      <p:sp>
        <p:nvSpPr>
          <p:cNvPr id="1048764" name="页脚占位符 7"/>
          <p:cNvSpPr>
            <a:spLocks noGrp="1"/>
          </p:cNvSpPr>
          <p:nvPr>
            <p:ph type="ftr" sz="quarter" idx="11"/>
            <p:custDataLst>
              <p:tags r:id="rId7"/>
            </p:custDataLst>
          </p:nvPr>
        </p:nvSpPr>
        <p:spPr/>
        <p:txBody>
          <a:bodyPr/>
          <a:p>
            <a:endParaRPr altLang="en-US" lang="zh-CN"/>
          </a:p>
        </p:txBody>
      </p:sp>
      <p:sp>
        <p:nvSpPr>
          <p:cNvPr id="1048766" name="灯片编号占位符 8"/>
          <p:cNvSpPr>
            <a:spLocks noGrp="1"/>
          </p:cNvSpPr>
          <p:nvPr>
            <p:ph type="sldNum" sz="quarter" idx="12"/>
            <p:custDataLst>
              <p:tags r:id="rId8"/>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45" name=""/>
        <p:cNvGrpSpPr/>
        <p:nvPr/>
      </p:nvGrpSpPr>
      <p:grpSpPr>
        <a:xfrm>
          <a:off x="0" y="0"/>
          <a:ext cx="0" cy="0"/>
          <a:chOff x="0" y="0"/>
          <a:chExt cx="0" cy="0"/>
        </a:xfrm>
      </p:grpSpPr>
      <p:sp>
        <p:nvSpPr>
          <p:cNvPr id="1048768" name="标题 1"/>
          <p:cNvSpPr>
            <a:spLocks noGrp="1"/>
          </p:cNvSpPr>
          <p:nvPr>
            <p:ph type="title"/>
            <p:custDataLst>
              <p:tags r:id="rId1"/>
            </p:custDataLst>
          </p:nvPr>
        </p:nvSpPr>
        <p:spPr/>
        <p:txBody>
          <a:bodyPr/>
          <a:p>
            <a:r>
              <a:rPr altLang="en-US" dirty="0" lang="zh-CN"/>
              <a:t>单击此处编辑母版标题样式</a:t>
            </a:r>
            <a:endParaRPr altLang="en-US" dirty="0" lang="zh-CN"/>
          </a:p>
        </p:txBody>
      </p:sp>
      <p:sp>
        <p:nvSpPr>
          <p:cNvPr id="1048770" name="日期占位符 2"/>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72" name="页脚占位符 3"/>
          <p:cNvSpPr>
            <a:spLocks noGrp="1"/>
          </p:cNvSpPr>
          <p:nvPr>
            <p:ph type="ftr" sz="quarter" idx="11"/>
            <p:custDataLst>
              <p:tags r:id="rId3"/>
            </p:custDataLst>
          </p:nvPr>
        </p:nvSpPr>
        <p:spPr/>
        <p:txBody>
          <a:bodyPr/>
          <a:p>
            <a:endParaRPr altLang="en-US" lang="zh-CN"/>
          </a:p>
        </p:txBody>
      </p:sp>
      <p:sp>
        <p:nvSpPr>
          <p:cNvPr id="1048774" name="灯片编号占位符 4"/>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47" name=""/>
        <p:cNvGrpSpPr/>
        <p:nvPr/>
      </p:nvGrpSpPr>
      <p:grpSpPr>
        <a:xfrm>
          <a:off x="0" y="0"/>
          <a:ext cx="0" cy="0"/>
          <a:chOff x="0" y="0"/>
          <a:chExt cx="0" cy="0"/>
        </a:xfrm>
      </p:grpSpPr>
      <p:sp>
        <p:nvSpPr>
          <p:cNvPr id="1048776" name="日期占位符 1"/>
          <p:cNvSpPr>
            <a:spLocks noGrp="1"/>
          </p:cNvSpPr>
          <p:nvPr>
            <p:ph type="dt" sz="half" idx="10"/>
            <p:custDataLst>
              <p:tags r:id="rId1"/>
            </p:custDataLst>
          </p:nvPr>
        </p:nvSpPr>
        <p:spPr/>
        <p:txBody>
          <a:bodyPr/>
          <a:p>
            <a:fld id="{5592522B-0F24-4480-B9DD-A9474A6880D6}" type="datetimeFigureOut">
              <a:rPr altLang="en-US" lang="zh-CN" smtClean="0"/>
            </a:fld>
            <a:endParaRPr altLang="en-US" lang="zh-CN"/>
          </a:p>
        </p:txBody>
      </p:sp>
      <p:sp>
        <p:nvSpPr>
          <p:cNvPr id="1048778" name="页脚占位符 2"/>
          <p:cNvSpPr>
            <a:spLocks noGrp="1"/>
          </p:cNvSpPr>
          <p:nvPr>
            <p:ph type="ftr" sz="quarter" idx="11"/>
            <p:custDataLst>
              <p:tags r:id="rId2"/>
            </p:custDataLst>
          </p:nvPr>
        </p:nvSpPr>
        <p:spPr/>
        <p:txBody>
          <a:bodyPr/>
          <a:p>
            <a:endParaRPr altLang="en-US" lang="zh-CN"/>
          </a:p>
        </p:txBody>
      </p:sp>
      <p:sp>
        <p:nvSpPr>
          <p:cNvPr id="1048780" name="灯片编号占位符 3"/>
          <p:cNvSpPr>
            <a:spLocks noGrp="1"/>
          </p:cNvSpPr>
          <p:nvPr>
            <p:ph type="sldNum" sz="quarter" idx="12"/>
            <p:custDataLst>
              <p:tags r:id="rId3"/>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49" name=""/>
        <p:cNvGrpSpPr/>
        <p:nvPr/>
      </p:nvGrpSpPr>
      <p:grpSpPr>
        <a:xfrm>
          <a:off x="0" y="0"/>
          <a:ext cx="0" cy="0"/>
          <a:chOff x="0" y="0"/>
          <a:chExt cx="0" cy="0"/>
        </a:xfrm>
      </p:grpSpPr>
      <p:sp>
        <p:nvSpPr>
          <p:cNvPr id="1048782" name="内容占位符 2"/>
          <p:cNvSpPr>
            <a:spLocks noGrp="1"/>
          </p:cNvSpPr>
          <p:nvPr>
            <p:ph idx="1"/>
            <p:custDataLst>
              <p:tags r:id="rId1"/>
            </p:custDataLst>
          </p:nvPr>
        </p:nvSpPr>
        <p:spPr>
          <a:xfrm>
            <a:off x="838200" y="360000"/>
            <a:ext cx="10515600" cy="5817600"/>
          </a:xfrm>
        </p:spPr>
        <p:txBody>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784" name="日期占位符 3"/>
          <p:cNvSpPr>
            <a:spLocks noGrp="1"/>
          </p:cNvSpPr>
          <p:nvPr>
            <p:ph type="dt" sz="half" idx="10"/>
            <p:custDataLst>
              <p:tags r:id="rId2"/>
            </p:custDataLst>
          </p:nvPr>
        </p:nvSpPr>
        <p:spPr/>
        <p:txBody>
          <a:bodyPr/>
          <a:p>
            <a:fld id="{5592522B-0F24-4480-B9DD-A9474A6880D6}" type="datetimeFigureOut">
              <a:rPr altLang="en-US" lang="zh-CN" smtClean="0"/>
            </a:fld>
            <a:endParaRPr altLang="en-US" lang="zh-CN"/>
          </a:p>
        </p:txBody>
      </p:sp>
      <p:sp>
        <p:nvSpPr>
          <p:cNvPr id="1048786" name="页脚占位符 4"/>
          <p:cNvSpPr>
            <a:spLocks noGrp="1"/>
          </p:cNvSpPr>
          <p:nvPr>
            <p:ph type="ftr" sz="quarter" idx="11"/>
            <p:custDataLst>
              <p:tags r:id="rId3"/>
            </p:custDataLst>
          </p:nvPr>
        </p:nvSpPr>
        <p:spPr/>
        <p:txBody>
          <a:bodyPr/>
          <a:p>
            <a:endParaRPr altLang="en-US" lang="zh-CN"/>
          </a:p>
        </p:txBody>
      </p:sp>
      <p:sp>
        <p:nvSpPr>
          <p:cNvPr id="1048788" name="灯片编号占位符 5"/>
          <p:cNvSpPr>
            <a:spLocks noGrp="1"/>
          </p:cNvSpPr>
          <p:nvPr>
            <p:ph type="sldNum" sz="quarter" idx="12"/>
            <p:custDataLst>
              <p:tags r:id="rId4"/>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51" name=""/>
        <p:cNvGrpSpPr/>
        <p:nvPr/>
      </p:nvGrpSpPr>
      <p:grpSpPr>
        <a:xfrm>
          <a:off x="0" y="0"/>
          <a:ext cx="0" cy="0"/>
          <a:chOff x="0" y="0"/>
          <a:chExt cx="0" cy="0"/>
        </a:xfrm>
      </p:grpSpPr>
      <p:sp>
        <p:nvSpPr>
          <p:cNvPr id="1048790" name="标题 1"/>
          <p:cNvSpPr>
            <a:spLocks noGrp="1"/>
          </p:cNvSpPr>
          <p:nvPr>
            <p:ph type="title"/>
            <p:custDataLst>
              <p:tags r:id="rId1"/>
            </p:custDataLst>
          </p:nvPr>
        </p:nvSpPr>
        <p:spPr>
          <a:xfrm>
            <a:off x="839788" y="360000"/>
            <a:ext cx="10515600" cy="864000"/>
          </a:xfrm>
        </p:spPr>
        <p:txBody>
          <a:bodyPr/>
          <a:p>
            <a:r>
              <a:rPr altLang="en-US" dirty="0" lang="zh-CN"/>
              <a:t>单击此处编辑母版标题样式</a:t>
            </a:r>
            <a:endParaRPr altLang="en-US" dirty="0" lang="zh-CN"/>
          </a:p>
        </p:txBody>
      </p:sp>
      <p:sp>
        <p:nvSpPr>
          <p:cNvPr id="1048792" name="文本占位符 2"/>
          <p:cNvSpPr>
            <a:spLocks noGrp="1"/>
          </p:cNvSpPr>
          <p:nvPr>
            <p:ph type="body" idx="1" hasCustomPrompt="1"/>
            <p:custDataLst>
              <p:tags r:id="rId2"/>
            </p:custDataLst>
          </p:nvPr>
        </p:nvSpPr>
        <p:spPr>
          <a:xfrm>
            <a:off x="838200" y="1296000"/>
            <a:ext cx="10514012" cy="576000"/>
          </a:xfrm>
        </p:spPr>
        <p:txBody>
          <a:bodyPr anchor="t"/>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r>
              <a:rPr altLang="en-US" dirty="0" lang="zh-CN"/>
              <a:t>单击此处编辑母版副标题样式</a:t>
            </a:r>
            <a:endParaRPr altLang="en-US" dirty="0" lang="zh-CN"/>
          </a:p>
        </p:txBody>
      </p:sp>
      <p:sp>
        <p:nvSpPr>
          <p:cNvPr id="1048794" name="日期占位符 6"/>
          <p:cNvSpPr>
            <a:spLocks noGrp="1"/>
          </p:cNvSpPr>
          <p:nvPr>
            <p:ph type="dt" sz="half" idx="10"/>
            <p:custDataLst>
              <p:tags r:id="rId3"/>
            </p:custDataLst>
          </p:nvPr>
        </p:nvSpPr>
        <p:spPr/>
        <p:txBody>
          <a:bodyPr/>
          <a:p>
            <a:fld id="{5592522B-0F24-4480-B9DD-A9474A6880D6}" type="datetimeFigureOut">
              <a:rPr altLang="en-US" lang="zh-CN" smtClean="0"/>
            </a:fld>
            <a:endParaRPr altLang="en-US" lang="zh-CN"/>
          </a:p>
        </p:txBody>
      </p:sp>
      <p:sp>
        <p:nvSpPr>
          <p:cNvPr id="1048796" name="页脚占位符 7"/>
          <p:cNvSpPr>
            <a:spLocks noGrp="1"/>
          </p:cNvSpPr>
          <p:nvPr>
            <p:ph type="ftr" sz="quarter" idx="11"/>
            <p:custDataLst>
              <p:tags r:id="rId4"/>
            </p:custDataLst>
          </p:nvPr>
        </p:nvSpPr>
        <p:spPr/>
        <p:txBody>
          <a:bodyPr/>
          <a:p>
            <a:endParaRPr altLang="en-US" lang="zh-CN"/>
          </a:p>
        </p:txBody>
      </p:sp>
      <p:sp>
        <p:nvSpPr>
          <p:cNvPr id="1048798" name="灯片编号占位符 8"/>
          <p:cNvSpPr>
            <a:spLocks noGrp="1"/>
          </p:cNvSpPr>
          <p:nvPr>
            <p:ph type="sldNum" sz="quarter" idx="12"/>
            <p:custDataLst>
              <p:tags r:id="rId5"/>
            </p:custDataLst>
          </p:nvPr>
        </p:nvSpPr>
        <p:spPr/>
        <p:txBody>
          <a:bodyPr/>
          <a:p>
            <a:fld id="{BE5F26B5-172A-4DC2-B0B7-181CFC56B87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53" name=""/>
        <p:cNvGrpSpPr/>
        <p:nvPr/>
      </p:nvGrpSpPr>
      <p:grpSpPr>
        <a:xfrm>
          <a:off x="0" y="0"/>
          <a:ext cx="0" cy="0"/>
          <a:chOff x="0" y="0"/>
          <a:chExt cx="0" cy="0"/>
        </a:xfrm>
      </p:grpSpPr>
      <p:pic>
        <p:nvPicPr>
          <p:cNvPr id="2097159" name="图片 25" descr="高楼大厦的景色  描述已自动生成"/>
          <p:cNvPicPr>
            <a:picLocks noChangeAspect="1"/>
          </p:cNvPicPr>
          <p:nvPr userDrawn="1">
            <p:custDataLst>
              <p:tags r:id="rId1"/>
            </p:custDataLst>
          </p:nvPr>
        </p:nvPicPr>
        <p:blipFill>
          <a:blip xmlns:r="http://schemas.openxmlformats.org/officeDocument/2006/relationships" r:embed="rId2"/>
          <a:srcRect/>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048800" name="任意多边形: 形状 74"/>
          <p:cNvSpPr/>
          <p:nvPr userDrawn="1">
            <p:custDataLst>
              <p:tags r:id="rId3"/>
            </p:custDataLst>
          </p:nvPr>
        </p:nvSpPr>
        <p:spPr>
          <a:xfrm>
            <a:off x="635" y="749935"/>
            <a:ext cx="12192000" cy="5982335"/>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gradFill flip="none" rotWithShape="1">
            <a:gsLst>
              <a:gs pos="0">
                <a:schemeClr val="accent1">
                  <a:lumMod val="60000"/>
                  <a:lumOff val="40000"/>
                </a:schemeClr>
              </a:gs>
              <a:gs pos="7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lang="en-ID">
              <a:solidFill>
                <a:srgbClr val="1BCB56"/>
              </a:solidFill>
              <a:cs typeface="微软雅黑" panose="020B0503020204020204" charset="-122"/>
            </a:endParaRPr>
          </a:p>
        </p:txBody>
      </p:sp>
      <p:sp>
        <p:nvSpPr>
          <p:cNvPr id="1048802" name="任意多边形: 形状 26"/>
          <p:cNvSpPr/>
          <p:nvPr userDrawn="1">
            <p:custDataLst>
              <p:tags r:id="rId4"/>
            </p:custDataLst>
          </p:nvPr>
        </p:nvSpPr>
        <p:spPr>
          <a:xfrm>
            <a:off x="635" y="0"/>
            <a:ext cx="12191365"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cs typeface="微软雅黑" panose="020B0503020204020204" charset="-122"/>
            </a:endParaRPr>
          </a:p>
        </p:txBody>
      </p:sp>
      <p:sp>
        <p:nvSpPr>
          <p:cNvPr id="1048804" name="任意多边形: 形状 28"/>
          <p:cNvSpPr/>
          <p:nvPr userDrawn="1">
            <p:custDataLst>
              <p:tags r:id="rId5"/>
            </p:custDataLst>
          </p:nvPr>
        </p:nvSpPr>
        <p:spPr>
          <a:xfrm>
            <a:off x="0" y="0"/>
            <a:ext cx="12192000" cy="6395085"/>
          </a:xfrm>
          <a:custGeom>
            <a:avLst/>
            <a:gdLst>
              <a:gd name="connsiteX0" fmla="*/ 0 w 12192000"/>
              <a:gd name="connsiteY0" fmla="*/ 0 h 6395235"/>
              <a:gd name="connsiteX1" fmla="*/ 12192000 w 12192000"/>
              <a:gd name="connsiteY1" fmla="*/ 0 h 6395235"/>
              <a:gd name="connsiteX2" fmla="*/ 12192000 w 12192000"/>
              <a:gd name="connsiteY2" fmla="*/ 504406 h 6395235"/>
              <a:gd name="connsiteX3" fmla="*/ 12191674 w 12192000"/>
              <a:gd name="connsiteY3" fmla="*/ 504406 h 6395235"/>
              <a:gd name="connsiteX4" fmla="*/ 12191674 w 12192000"/>
              <a:gd name="connsiteY4" fmla="*/ 689609 h 6395235"/>
              <a:gd name="connsiteX5" fmla="*/ 12191999 w 12192000"/>
              <a:gd name="connsiteY5" fmla="*/ 689609 h 6395235"/>
              <a:gd name="connsiteX6" fmla="*/ 12191999 w 12192000"/>
              <a:gd name="connsiteY6" fmla="*/ 2305276 h 6395235"/>
              <a:gd name="connsiteX7" fmla="*/ 11714999 w 12192000"/>
              <a:gd name="connsiteY7" fmla="*/ 2305276 h 6395235"/>
              <a:gd name="connsiteX8" fmla="*/ 9520484 w 12192000"/>
              <a:gd name="connsiteY8" fmla="*/ 2819947 h 6395235"/>
              <a:gd name="connsiteX9" fmla="*/ 2720725 w 12192000"/>
              <a:gd name="connsiteY9" fmla="*/ 6196459 h 6395235"/>
              <a:gd name="connsiteX10" fmla="*/ 1217215 w 12192000"/>
              <a:gd name="connsiteY10" fmla="*/ 6279330 h 6395235"/>
              <a:gd name="connsiteX11" fmla="*/ 323 w 12192000"/>
              <a:gd name="connsiteY11" fmla="*/ 5833822 h 6395235"/>
              <a:gd name="connsiteX12" fmla="*/ 323 w 12192000"/>
              <a:gd name="connsiteY12" fmla="*/ 778509 h 6395235"/>
              <a:gd name="connsiteX13" fmla="*/ 0 w 12192000"/>
              <a:gd name="connsiteY13" fmla="*/ 778509 h 639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395235">
                <a:moveTo>
                  <a:pt x="0" y="0"/>
                </a:moveTo>
                <a:lnTo>
                  <a:pt x="12192000" y="0"/>
                </a:lnTo>
                <a:lnTo>
                  <a:pt x="12192000" y="504406"/>
                </a:lnTo>
                <a:lnTo>
                  <a:pt x="12191674" y="504406"/>
                </a:lnTo>
                <a:lnTo>
                  <a:pt x="12191674" y="689609"/>
                </a:lnTo>
                <a:lnTo>
                  <a:pt x="12191999" y="689609"/>
                </a:lnTo>
                <a:lnTo>
                  <a:pt x="12191999" y="2305276"/>
                </a:lnTo>
                <a:lnTo>
                  <a:pt x="11714999" y="2305276"/>
                </a:lnTo>
                <a:cubicBezTo>
                  <a:pt x="10953586" y="2305276"/>
                  <a:pt x="10202142" y="2481610"/>
                  <a:pt x="9520484" y="2819947"/>
                </a:cubicBezTo>
                <a:lnTo>
                  <a:pt x="2720725" y="6196459"/>
                </a:lnTo>
                <a:cubicBezTo>
                  <a:pt x="2252163" y="6428871"/>
                  <a:pt x="1708831" y="6458780"/>
                  <a:pt x="1217215" y="6279330"/>
                </a:cubicBezTo>
                <a:lnTo>
                  <a:pt x="323" y="5833822"/>
                </a:lnTo>
                <a:lnTo>
                  <a:pt x="323" y="778509"/>
                </a:lnTo>
                <a:lnTo>
                  <a:pt x="0" y="778509"/>
                </a:lnTo>
                <a:close/>
              </a:path>
            </a:pathLst>
          </a:custGeom>
          <a:blipFill>
            <a:blip xmlns:r="http://schemas.openxmlformats.org/officeDocument/2006/relationships" r:embed="rId6" cstate="print">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cs typeface="微软雅黑" panose="020B0503020204020204" charset="-122"/>
            </a:endParaRPr>
          </a:p>
        </p:txBody>
      </p:sp>
      <p:pic>
        <p:nvPicPr>
          <p:cNvPr id="2097161" name="图片 30" descr="图片包含 看着, 西装, 穿着, 男人  描述已自动生成"/>
          <p:cNvPicPr>
            <a:picLocks noChangeAspect="1"/>
          </p:cNvPicPr>
          <p:nvPr userDrawn="1">
            <p:custDataLst>
              <p:tags r:id="rId7"/>
            </p:custDataLst>
          </p:nvPr>
        </p:nvPicPr>
        <p:blipFill rotWithShape="1">
          <a:blip xmlns:r="http://schemas.openxmlformats.org/officeDocument/2006/relationships" r:embed="rId8"/>
          <a:srcRect/>
          <a:stretch>
            <a:fillRect/>
          </a:stretch>
        </p:blipFill>
        <p:spPr>
          <a:xfrm>
            <a:off x="7478212" y="0"/>
            <a:ext cx="4713788" cy="6858000"/>
          </a:xfrm>
          <a:custGeom>
            <a:avLst/>
            <a:gdLst>
              <a:gd name="connsiteX0" fmla="*/ 0 w 4713788"/>
              <a:gd name="connsiteY0" fmla="*/ 0 h 6858000"/>
              <a:gd name="connsiteX1" fmla="*/ 4713788 w 4713788"/>
              <a:gd name="connsiteY1" fmla="*/ 0 h 6858000"/>
              <a:gd name="connsiteX2" fmla="*/ 4713788 w 4713788"/>
              <a:gd name="connsiteY2" fmla="*/ 6858000 h 6858000"/>
              <a:gd name="connsiteX3" fmla="*/ 0 w 47137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788" h="6858000">
                <a:moveTo>
                  <a:pt x="0" y="0"/>
                </a:moveTo>
                <a:lnTo>
                  <a:pt x="4713788" y="0"/>
                </a:lnTo>
                <a:lnTo>
                  <a:pt x="4713788" y="6858000"/>
                </a:lnTo>
                <a:lnTo>
                  <a:pt x="0" y="6858000"/>
                </a:lnTo>
                <a:close/>
              </a:path>
            </a:pathLst>
          </a:custGeom>
        </p:spPr>
      </p:pic>
      <p:grpSp>
        <p:nvGrpSpPr>
          <p:cNvPr id="55" name="组合 10"/>
          <p:cNvGrpSpPr/>
          <p:nvPr userDrawn="1">
            <p:custDataLst>
              <p:tags r:id="rId9"/>
            </p:custDataLst>
          </p:nvPr>
        </p:nvGrpSpPr>
        <p:grpSpPr>
          <a:xfrm>
            <a:off x="545765" y="3282356"/>
            <a:ext cx="5593097" cy="828421"/>
            <a:chOff x="686586" y="3785277"/>
            <a:chExt cx="5593097" cy="828421"/>
          </a:xfrm>
        </p:grpSpPr>
        <p:sp>
          <p:nvSpPr>
            <p:cNvPr id="1048806" name="任意多边形: 形状 19"/>
            <p:cNvSpPr/>
            <p:nvPr>
              <p:custDataLst>
                <p:tags r:id="rId10"/>
              </p:custDataLst>
            </p:nvPr>
          </p:nvSpPr>
          <p:spPr>
            <a:xfrm>
              <a:off x="991966" y="4394705"/>
              <a:ext cx="5287717" cy="218993"/>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微软雅黑" panose="020B0503020204020204" charset="-122"/>
              </a:endParaRPr>
            </a:p>
          </p:txBody>
        </p:sp>
        <p:sp>
          <p:nvSpPr>
            <p:cNvPr id="1048808" name="弧形 12"/>
            <p:cNvSpPr/>
            <p:nvPr>
              <p:custDataLst>
                <p:tags r:id="rId11"/>
              </p:custDataLst>
            </p:nvPr>
          </p:nvSpPr>
          <p:spPr>
            <a:xfrm rot="10800000">
              <a:off x="686586" y="3785277"/>
              <a:ext cx="616374" cy="616374"/>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微软雅黑" panose="020B0503020204020204" charset="-122"/>
              </a:endParaRPr>
            </a:p>
          </p:txBody>
        </p:sp>
      </p:grpSp>
      <p:sp>
        <p:nvSpPr>
          <p:cNvPr id="1048810" name="标题 1"/>
          <p:cNvSpPr>
            <a:spLocks noGrp="1"/>
          </p:cNvSpPr>
          <p:nvPr>
            <p:ph type="ctrTitle" hasCustomPrompt="1"/>
            <p:custDataLst>
              <p:tags r:id="rId12"/>
            </p:custDataLst>
          </p:nvPr>
        </p:nvSpPr>
        <p:spPr>
          <a:xfrm>
            <a:off x="673100" y="1793795"/>
            <a:ext cx="10515000" cy="1800000"/>
          </a:xfrm>
        </p:spPr>
        <p:txBody>
          <a:bodyPr anchor="b"/>
          <a:lstStyle>
            <a:lvl1pPr algn="l">
              <a:lnSpc>
                <a:spcPct val="100000"/>
              </a:lnSpc>
              <a:defRPr sz="7200"/>
            </a:lvl1pPr>
          </a:lstStyle>
          <a:p>
            <a:r>
              <a:rPr altLang="en-US" dirty="0" lang="zh-CN"/>
              <a:t>感谢您的观看</a:t>
            </a:r>
            <a:endParaRPr altLang="en-US" dirty="0" lang="zh-CN"/>
          </a:p>
        </p:txBody>
      </p:sp>
      <p:sp>
        <p:nvSpPr>
          <p:cNvPr id="1048812" name="日期占位符 3"/>
          <p:cNvSpPr>
            <a:spLocks noGrp="1"/>
          </p:cNvSpPr>
          <p:nvPr>
            <p:ph type="dt" sz="half" idx="10"/>
            <p:custDataLst>
              <p:tags r:id="rId13"/>
            </p:custDataLst>
          </p:nvPr>
        </p:nvSpPr>
        <p:spPr/>
        <p:txBody>
          <a:bodyPr/>
          <a:p>
            <a:fld id="{5592522B-0F24-4480-B9DD-A9474A6880D6}" type="datetimeFigureOut">
              <a:rPr altLang="en-US" lang="zh-CN" smtClean="0"/>
            </a:fld>
            <a:endParaRPr altLang="en-US" lang="zh-CN"/>
          </a:p>
        </p:txBody>
      </p:sp>
      <p:sp>
        <p:nvSpPr>
          <p:cNvPr id="1048814" name="页脚占位符 4"/>
          <p:cNvSpPr>
            <a:spLocks noGrp="1"/>
          </p:cNvSpPr>
          <p:nvPr>
            <p:ph type="ftr" sz="quarter" idx="11"/>
            <p:custDataLst>
              <p:tags r:id="rId14"/>
            </p:custDataLst>
          </p:nvPr>
        </p:nvSpPr>
        <p:spPr/>
        <p:txBody>
          <a:bodyPr/>
          <a:p>
            <a:endParaRPr altLang="en-US" lang="zh-CN"/>
          </a:p>
        </p:txBody>
      </p:sp>
      <p:sp>
        <p:nvSpPr>
          <p:cNvPr id="1048816" name="灯片编号占位符 5"/>
          <p:cNvSpPr>
            <a:spLocks noGrp="1"/>
          </p:cNvSpPr>
          <p:nvPr>
            <p:ph type="sldNum" sz="quarter" idx="12"/>
            <p:custDataLst>
              <p:tags r:id="rId15"/>
            </p:custDataLst>
          </p:nvPr>
        </p:nvSpPr>
        <p:spPr>
          <a:xfrm>
            <a:off x="8610600" y="6356350"/>
            <a:ext cx="2743200" cy="365125"/>
          </a:xfrm>
        </p:spPr>
        <p:txBody>
          <a:bodyPr/>
          <a:p>
            <a:fld id="{BE5F26B5-172A-4DC2-B0B7-181CFC56B87C}" type="slidenum">
              <a:rPr altLang="en-US" lang="zh-CN" smtClean="0"/>
            </a:fld>
            <a:endParaRPr altLang="en-US" lang="zh-CN"/>
          </a:p>
        </p:txBody>
      </p:sp>
      <p:sp>
        <p:nvSpPr>
          <p:cNvPr id="1048818" name="文本占位符 23"/>
          <p:cNvSpPr>
            <a:spLocks noGrp="1"/>
          </p:cNvSpPr>
          <p:nvPr>
            <p:ph type="body" sz="quarter" idx="17" hasCustomPrompt="1"/>
            <p:custDataLst>
              <p:tags r:id="rId16"/>
            </p:custDataLst>
          </p:nvPr>
        </p:nvSpPr>
        <p:spPr>
          <a:xfrm>
            <a:off x="673100" y="4306570"/>
            <a:ext cx="2209800" cy="463550"/>
          </a:xfrm>
          <a:prstGeom prst="roundRect">
            <a:avLst>
              <a:gd name="adj" fmla="val 50000"/>
            </a:avLst>
          </a:prstGeom>
          <a:gradFill>
            <a:gsLst>
              <a:gs pos="0">
                <a:schemeClr val="accent1"/>
              </a:gs>
              <a:gs pos="70000">
                <a:schemeClr val="accent2"/>
              </a:gs>
            </a:gsLst>
            <a:lin ang="5400000" scaled="0"/>
          </a:gradFill>
        </p:spPr>
        <p:txBody>
          <a:bodyPr anchor="ctr">
            <a:normAutofit/>
          </a:bodyPr>
          <a:lstStyle>
            <a:lvl1pPr algn="ctr" indent="0" marL="0">
              <a:lnSpc>
                <a:spcPct val="100000"/>
              </a:lnSpc>
              <a:buNone/>
              <a:defRPr sz="1700">
                <a:solidFill>
                  <a:schemeClr val="lt1">
                    <a:lumMod val="100000"/>
                  </a:schemeClr>
                </a:solidFill>
              </a:defRPr>
            </a:lvl1pPr>
          </a:lstStyle>
          <a:p>
            <a:pPr lvl="0"/>
            <a:r>
              <a:rPr altLang="en-US" dirty="0" lang="zh-CN"/>
              <a:t>汇报人：稻小壳</a:t>
            </a:r>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3.xml"/><Relationship Id="rId13" Type="http://schemas.openxmlformats.org/officeDocument/2006/relationships/tags" Target="../tags/tag84.xml"/><Relationship Id="rId14" Type="http://schemas.openxmlformats.org/officeDocument/2006/relationships/tags" Target="../tags/tag85.xml"/><Relationship Id="rId15" Type="http://schemas.openxmlformats.org/officeDocument/2006/relationships/tags" Target="../tags/tag86.xml"/><Relationship Id="rId16" Type="http://schemas.openxmlformats.org/officeDocument/2006/relationships/tags" Target="../tags/tag87.xml"/><Relationship Id="rId17" Type="http://schemas.openxmlformats.org/officeDocument/2006/relationships/tags" Target="../tags/tag88.xml"/><Relationship Id="rId18" Type="http://schemas.openxmlformats.org/officeDocument/2006/relationships/tags" Target="../tags/tag89.xml"/><Relationship Id="rId1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597" r:id="rId1"/>
    <p:sldLayoutId id="2147486598" r:id="rId2"/>
    <p:sldLayoutId id="2147486599" r:id="rId3"/>
    <p:sldLayoutId id="2147486600" r:id="rId4"/>
    <p:sldLayoutId id="2147486601" r:id="rId5"/>
    <p:sldLayoutId id="2147486602" r:id="rId6"/>
    <p:sldLayoutId id="2147486603" r:id="rId7"/>
    <p:sldLayoutId id="2147486604" r:id="rId8"/>
    <p:sldLayoutId id="2147486605" r:id="rId9"/>
    <p:sldLayoutId id="2147486606" r:id="rId10"/>
    <p:sldLayoutId id="2147486607"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占位符 1"/>
          <p:cNvSpPr>
            <a:spLocks noGrp="1"/>
          </p:cNvSpPr>
          <p:nvPr>
            <p:ph type="title"/>
            <p:custDataLst>
              <p:tags r:id="rId12"/>
            </p:custDataLst>
          </p:nvPr>
        </p:nvSpPr>
        <p:spPr>
          <a:xfrm>
            <a:off x="533400" y="226650"/>
            <a:ext cx="10515600" cy="864000"/>
          </a:xfrm>
          <a:prstGeom prst="rect"/>
        </p:spPr>
        <p:txBody>
          <a:bodyPr anchor="ctr" bIns="0" lIns="0" rIns="0" rtlCol="0" tIns="0" vert="horz">
            <a:normAutofit/>
          </a:bodyPr>
          <a:p>
            <a:r>
              <a:rPr altLang="en-US" dirty="0" lang="zh-CN"/>
              <a:t>单击此处编辑母版标题样式</a:t>
            </a:r>
            <a:endParaRPr altLang="en-US" dirty="0" lang="zh-CN"/>
          </a:p>
        </p:txBody>
      </p:sp>
      <p:sp>
        <p:nvSpPr>
          <p:cNvPr id="1048656" name="文本占位符 2"/>
          <p:cNvSpPr>
            <a:spLocks noGrp="1"/>
          </p:cNvSpPr>
          <p:nvPr>
            <p:ph type="body" idx="1"/>
            <p:custDataLst>
              <p:tags r:id="rId13"/>
            </p:custDataLst>
          </p:nvPr>
        </p:nvSpPr>
        <p:spPr>
          <a:xfrm>
            <a:off x="838200" y="1364400"/>
            <a:ext cx="10515600" cy="4813200"/>
          </a:xfrm>
          <a:prstGeom prst="rect"/>
        </p:spPr>
        <p:txBody>
          <a:bodyPr bIns="0" lIns="0" rIns="0" rtlCol="0" tIns="0" vert="horz">
            <a:normAutofit/>
          </a:bodyPr>
          <a:p>
            <a:pPr lvl="0"/>
            <a:r>
              <a:rPr altLang="en-US" dirty="0" lang="zh-CN"/>
              <a:t>单击此处编辑母版文本样式</a:t>
            </a:r>
            <a:endParaRPr altLang="en-US" dirty="0" lang="zh-CN"/>
          </a:p>
          <a:p>
            <a:pPr lvl="1"/>
            <a:r>
              <a:rPr altLang="en-US" dirty="0" lang="zh-CN"/>
              <a:t>二级</a:t>
            </a:r>
            <a:endParaRPr altLang="en-US" dirty="0" lang="zh-CN"/>
          </a:p>
          <a:p>
            <a:pPr lvl="2"/>
            <a:r>
              <a:rPr altLang="en-US" dirty="0" lang="zh-CN"/>
              <a:t>三级</a:t>
            </a:r>
            <a:endParaRPr altLang="en-US" dirty="0" lang="zh-CN"/>
          </a:p>
          <a:p>
            <a:pPr lvl="3"/>
            <a:r>
              <a:rPr altLang="en-US" dirty="0" lang="zh-CN"/>
              <a:t>四级</a:t>
            </a:r>
            <a:endParaRPr altLang="en-US" dirty="0" lang="zh-CN"/>
          </a:p>
          <a:p>
            <a:pPr lvl="4"/>
            <a:r>
              <a:rPr altLang="en-US" dirty="0" lang="zh-CN"/>
              <a:t>五级</a:t>
            </a:r>
            <a:endParaRPr altLang="en-US" dirty="0" lang="zh-CN"/>
          </a:p>
        </p:txBody>
      </p:sp>
      <p:sp>
        <p:nvSpPr>
          <p:cNvPr id="1048658" name="日期占位符 3"/>
          <p:cNvSpPr>
            <a:spLocks noGrp="1"/>
          </p:cNvSpPr>
          <p:nvPr>
            <p:ph type="dt" sz="half" idx="2"/>
            <p:custDataLst>
              <p:tags r:id="rId14"/>
            </p:custDataLst>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5592522B-0F24-4480-B9DD-A9474A6880D6}" type="datetimeFigureOut">
              <a:rPr altLang="en-US" lang="zh-CN" smtClean="0"/>
            </a:fld>
            <a:endParaRPr altLang="en-US" lang="zh-CN"/>
          </a:p>
        </p:txBody>
      </p:sp>
      <p:sp>
        <p:nvSpPr>
          <p:cNvPr id="1048660" name="页脚占位符 4"/>
          <p:cNvSpPr>
            <a:spLocks noGrp="1"/>
          </p:cNvSpPr>
          <p:nvPr>
            <p:ph type="ftr" sz="quarter" idx="3"/>
            <p:custDataLst>
              <p:tags r:id="rId15"/>
            </p:custDataLst>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62" name="灯片编号占位符 5"/>
          <p:cNvSpPr>
            <a:spLocks noGrp="1"/>
          </p:cNvSpPr>
          <p:nvPr>
            <p:ph type="sldNum" sz="quarter" idx="4"/>
            <p:custDataLst>
              <p:tags r:id="rId16"/>
            </p:custDataLst>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BE5F26B5-172A-4DC2-B0B7-181CFC56B87C}" type="slidenum">
              <a:rPr altLang="en-US" lang="zh-CN" smtClean="0"/>
            </a:fld>
            <a:endParaRPr altLang="en-US" lang="zh-CN"/>
          </a:p>
        </p:txBody>
      </p:sp>
      <p:sp>
        <p:nvSpPr>
          <p:cNvPr id="1048664" name="任意多边形: 形状 15"/>
          <p:cNvSpPr/>
          <p:nvPr userDrawn="1">
            <p:custDataLst>
              <p:tags r:id="rId17"/>
            </p:custDataLst>
          </p:nvPr>
        </p:nvSpPr>
        <p:spPr>
          <a:xfrm>
            <a:off x="0" y="6071235"/>
            <a:ext cx="12192000" cy="786765"/>
          </a:xfrm>
          <a:custGeom>
            <a:avLst/>
            <a:gdLst>
              <a:gd name="connsiteX0" fmla="*/ 0 w 12192000"/>
              <a:gd name="connsiteY0" fmla="*/ 262511 h 787006"/>
              <a:gd name="connsiteX1" fmla="*/ 139069 w 12192000"/>
              <a:gd name="connsiteY1" fmla="*/ 352466 h 787006"/>
              <a:gd name="connsiteX2" fmla="*/ 1238919 w 12192000"/>
              <a:gd name="connsiteY2" fmla="*/ 757571 h 787006"/>
              <a:gd name="connsiteX3" fmla="*/ 1425487 w 12192000"/>
              <a:gd name="connsiteY3" fmla="*/ 787006 h 787006"/>
              <a:gd name="connsiteX4" fmla="*/ 0 w 12192000"/>
              <a:gd name="connsiteY4" fmla="*/ 787006 h 787006"/>
              <a:gd name="connsiteX5" fmla="*/ 12192000 w 12192000"/>
              <a:gd name="connsiteY5" fmla="*/ 0 h 787006"/>
              <a:gd name="connsiteX6" fmla="*/ 12192000 w 12192000"/>
              <a:gd name="connsiteY6" fmla="*/ 787006 h 787006"/>
              <a:gd name="connsiteX7" fmla="*/ 4106104 w 12192000"/>
              <a:gd name="connsiteY7" fmla="*/ 787006 h 787006"/>
              <a:gd name="connsiteX8" fmla="*/ 4329119 w 12192000"/>
              <a:gd name="connsiteY8" fmla="*/ 774828 h 787006"/>
              <a:gd name="connsiteX9" fmla="*/ 11868789 w 12192000"/>
              <a:gd name="connsiteY9" fmla="*/ 40210 h 787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787006">
                <a:moveTo>
                  <a:pt x="0" y="262511"/>
                </a:moveTo>
                <a:lnTo>
                  <a:pt x="139069" y="352466"/>
                </a:lnTo>
                <a:cubicBezTo>
                  <a:pt x="447282" y="530869"/>
                  <a:pt x="809694" y="676884"/>
                  <a:pt x="1238919" y="757571"/>
                </a:cubicBezTo>
                <a:lnTo>
                  <a:pt x="1425487" y="787006"/>
                </a:lnTo>
                <a:lnTo>
                  <a:pt x="0" y="787006"/>
                </a:lnTo>
                <a:close/>
                <a:moveTo>
                  <a:pt x="12192000" y="0"/>
                </a:moveTo>
                <a:lnTo>
                  <a:pt x="12192000" y="787006"/>
                </a:lnTo>
                <a:lnTo>
                  <a:pt x="4106104" y="787006"/>
                </a:lnTo>
                <a:lnTo>
                  <a:pt x="4329119" y="774828"/>
                </a:lnTo>
                <a:cubicBezTo>
                  <a:pt x="6741375" y="633671"/>
                  <a:pt x="9860077" y="287959"/>
                  <a:pt x="11868789" y="40210"/>
                </a:cubicBezTo>
                <a:close/>
              </a:path>
            </a:pathLst>
          </a:custGeom>
          <a:gradFill>
            <a:gsLst>
              <a:gs pos="0">
                <a:schemeClr val="accent1"/>
              </a:gs>
              <a:gs pos="70000">
                <a:schemeClr val="accent2"/>
              </a:gs>
            </a:gsLst>
            <a:lin ang="5400000" scaled="1"/>
          </a:gradFill>
          <a:ln>
            <a:noFill/>
          </a:ln>
          <a:effectLst>
            <a:outerShdw blurRad="177800" dir="2700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solidFill>
                <a:srgbClr val="1BCB56"/>
              </a:solidFill>
              <a:cs typeface="微软雅黑" panose="020B0503020204020204" charset="-122"/>
            </a:endParaRPr>
          </a:p>
        </p:txBody>
      </p:sp>
      <p:sp>
        <p:nvSpPr>
          <p:cNvPr id="1048666" name="KSO_TEMPLATE" hidden="1"/>
          <p:cNvSpPr/>
          <p:nvPr userDrawn="1">
            <p:custDataLst>
              <p:tags r:id="rId18"/>
            </p:custDataLst>
          </p:nvPr>
        </p:nvSpPr>
        <p:spPr>
          <a:xfrm>
            <a:off x="0" y="0"/>
            <a:ext cx="0" cy="0"/>
          </a:xfrm>
          <a:prstGeom prst="rect"/>
          <a:gradFill>
            <a:gsLst>
              <a:gs pos="0">
                <a:schemeClr val="accent1"/>
              </a:gs>
              <a:gs pos="100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6634" r:id="rId1"/>
    <p:sldLayoutId id="2147486635" r:id="rId2"/>
    <p:sldLayoutId id="2147486636" r:id="rId3"/>
    <p:sldLayoutId id="2147486637" r:id="rId4"/>
    <p:sldLayoutId id="2147486638" r:id="rId5"/>
    <p:sldLayoutId id="2147486639" r:id="rId6"/>
    <p:sldLayoutId id="2147486640" r:id="rId7"/>
    <p:sldLayoutId id="2147486641" r:id="rId8"/>
    <p:sldLayoutId id="2147486642" r:id="rId9"/>
    <p:sldLayoutId id="2147486643" r:id="rId10"/>
    <p:sldLayoutId id="2147486644"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100000"/>
        </a:lnSpc>
        <a:spcBef>
          <a:spcPct val="0"/>
        </a:spcBef>
        <a:buNone/>
        <a:defRPr b="1" sz="3200" kern="1200">
          <a:gradFill>
            <a:gsLst>
              <a:gs pos="0">
                <a:schemeClr val="accent1"/>
              </a:gs>
              <a:gs pos="70000">
                <a:schemeClr val="accent2"/>
              </a:gs>
            </a:gsLst>
            <a:lin ang="5400000" scaled="0"/>
          </a:gradFill>
          <a:latin typeface="+mj-lt"/>
          <a:ea typeface="+mj-ea"/>
          <a:cs typeface="+mj-cs"/>
        </a:defRPr>
      </a:lvl1pPr>
    </p:titleStyle>
    <p:bodyStyle>
      <a:lvl1pPr algn="l" defTabSz="914400" eaLnBrk="1" hangingPunct="1" indent="-228600" latinLnBrk="0" marL="228600" rtl="0">
        <a:lnSpc>
          <a:spcPct val="130000"/>
        </a:lnSpc>
        <a:spcBef>
          <a:spcPts val="1000"/>
        </a:spcBef>
        <a:buFont typeface="Arial" panose="02080604020202020204" pitchFamily="34" charset="0"/>
        <a:buChar char="•"/>
        <a:defRPr sz="2400" kern="1200">
          <a:solidFill>
            <a:schemeClr val="tx1"/>
          </a:solidFill>
          <a:latin typeface="+mn-lt"/>
          <a:ea typeface="+mn-ea"/>
          <a:cs typeface="+mn-cs"/>
        </a:defRPr>
      </a:lvl1pPr>
      <a:lvl2pPr algn="l" defTabSz="914400" eaLnBrk="1" hangingPunct="1" indent="-206375" latinLnBrk="0" marL="538480" rtl="0">
        <a:lnSpc>
          <a:spcPct val="130000"/>
        </a:lnSpc>
        <a:spcBef>
          <a:spcPts val="0"/>
        </a:spcBef>
        <a:buFont typeface="Arial" panose="02080604020202020204" pitchFamily="34" charset="0"/>
        <a:buChar char="•"/>
        <a:defRPr sz="2000" kern="1200">
          <a:solidFill>
            <a:schemeClr val="tx1">
              <a:lumMod val="65000"/>
              <a:lumOff val="35000"/>
            </a:schemeClr>
          </a:solidFill>
          <a:latin typeface="+mn-lt"/>
          <a:ea typeface="+mn-ea"/>
          <a:cs typeface="+mn-cs"/>
        </a:defRPr>
      </a:lvl2pPr>
      <a:lvl3pPr algn="l" defTabSz="914400" eaLnBrk="1" hangingPunct="1" indent="-161925" latinLnBrk="0" marL="798830" rtl="0">
        <a:lnSpc>
          <a:spcPct val="130000"/>
        </a:lnSpc>
        <a:spcBef>
          <a:spcPts val="0"/>
        </a:spcBef>
        <a:buFont typeface="Arial" panose="02080604020202020204" pitchFamily="34" charset="0"/>
        <a:buChar char="•"/>
        <a:defRPr sz="1800" kern="1200">
          <a:solidFill>
            <a:schemeClr val="tx1">
              <a:lumMod val="65000"/>
              <a:lumOff val="35000"/>
            </a:schemeClr>
          </a:solidFill>
          <a:latin typeface="+mn-lt"/>
          <a:ea typeface="+mn-ea"/>
          <a:cs typeface="+mn-cs"/>
        </a:defRPr>
      </a:lvl3pPr>
      <a:lvl4pPr algn="l" defTabSz="914400" eaLnBrk="1" hangingPunct="1" indent="-149225" latinLnBrk="0" marL="1030605" rtl="0">
        <a:lnSpc>
          <a:spcPct val="130000"/>
        </a:lnSpc>
        <a:spcBef>
          <a:spcPts val="0"/>
        </a:spcBef>
        <a:buFont typeface="Arial" panose="02080604020202020204" pitchFamily="34" charset="0"/>
        <a:buChar char="•"/>
        <a:defRPr sz="1600" kern="1200">
          <a:solidFill>
            <a:schemeClr val="tx1">
              <a:lumMod val="65000"/>
              <a:lumOff val="35000"/>
            </a:schemeClr>
          </a:solidFill>
          <a:latin typeface="+mn-lt"/>
          <a:ea typeface="+mn-ea"/>
          <a:cs typeface="+mn-cs"/>
        </a:defRPr>
      </a:lvl4pPr>
      <a:lvl5pPr algn="l" defTabSz="914400" eaLnBrk="1" hangingPunct="1" indent="-127000" latinLnBrk="0" marL="1235075" rtl="0">
        <a:lnSpc>
          <a:spcPct val="130000"/>
        </a:lnSpc>
        <a:spcBef>
          <a:spcPts val="0"/>
        </a:spcBef>
        <a:buFont typeface="Arial" panose="02080604020202020204" pitchFamily="34" charset="0"/>
        <a:buChar char="•"/>
        <a:defRPr sz="1400" kern="1200">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image" Target="../media/image8.png"/><Relationship Id="rId8" Type="http://schemas.openxmlformats.org/officeDocument/2006/relationships/tags" Target="../tags/tag100.xml"/><Relationship Id="rId9" Type="http://schemas.openxmlformats.org/officeDocument/2006/relationships/tags" Target="../tags/tag101.xml"/><Relationship Id="rId10" Type="http://schemas.openxmlformats.org/officeDocument/2006/relationships/tags" Target="../tags/tag102.xml"/><Relationship Id="rId11" Type="http://schemas.openxmlformats.org/officeDocument/2006/relationships/tags" Target="../tags/tag103.xml"/><Relationship Id="rId12" Type="http://schemas.openxmlformats.org/officeDocument/2006/relationships/tags" Target="../tags/tag104.xml"/><Relationship Id="rId13" Type="http://schemas.openxmlformats.org/officeDocument/2006/relationships/tags" Target="../tags/tag105.xml"/><Relationship Id="rId14" Type="http://schemas.openxmlformats.org/officeDocument/2006/relationships/image" Target="../media/image9.png"/><Relationship Id="rId15" Type="http://schemas.openxmlformats.org/officeDocument/2006/relationships/tags" Target="../tags/tag106.xml"/><Relationship Id="rId16" Type="http://schemas.openxmlformats.org/officeDocument/2006/relationships/tags" Target="../tags/tag107.xml"/><Relationship Id="rId17" Type="http://schemas.openxmlformats.org/officeDocument/2006/relationships/tags" Target="../tags/tag108.xml"/><Relationship Id="rId18" Type="http://schemas.openxmlformats.org/officeDocument/2006/relationships/tags" Target="../tags/tag109.xml"/><Relationship Id="rId19" Type="http://schemas.openxmlformats.org/officeDocument/2006/relationships/tags" Target="../tags/tag110.xml"/><Relationship Id="rId20" Type="http://schemas.openxmlformats.org/officeDocument/2006/relationships/tags" Target="../tags/tag111.xml"/><Relationship Id="rId21" Type="http://schemas.openxmlformats.org/officeDocument/2006/relationships/image" Target="../media/image10.png"/><Relationship Id="rId22" Type="http://schemas.openxmlformats.org/officeDocument/2006/relationships/tags" Target="../tags/tag112.xml"/><Relationship Id="rId23" Type="http://schemas.openxmlformats.org/officeDocument/2006/relationships/tags" Target="../tags/tag113.xml"/><Relationship Id="rId24" Type="http://schemas.openxmlformats.org/officeDocument/2006/relationships/tags" Target="../tags/tag114.xml"/><Relationship Id="rId25" Type="http://schemas.openxmlformats.org/officeDocument/2006/relationships/tags" Target="../tags/tag115.xml"/><Relationship Id="rId26" Type="http://schemas.openxmlformats.org/officeDocument/2006/relationships/tags" Target="../tags/tag116.xml"/><Relationship Id="rId27" Type="http://schemas.openxmlformats.org/officeDocument/2006/relationships/tags" Target="../tags/tag117.xml"/><Relationship Id="rId28" Type="http://schemas.openxmlformats.org/officeDocument/2006/relationships/image" Target="../media/image11.png"/><Relationship Id="rId29" Type="http://schemas.openxmlformats.org/officeDocument/2006/relationships/tags" Target="../tags/tag118.xml"/><Relationship Id="rId30" Type="http://schemas.openxmlformats.org/officeDocument/2006/relationships/tags" Target="../tags/tag119.xml"/><Relationship Id="rId31" Type="http://schemas.openxmlformats.org/officeDocument/2006/relationships/tags" Target="../tags/tag120.xml"/><Relationship Id="rId32" Type="http://schemas.openxmlformats.org/officeDocument/2006/relationships/tags" Target="../tags/tag121.xml"/><Relationship Id="rId33" Type="http://schemas.openxmlformats.org/officeDocument/2006/relationships/tags" Target="../tags/tag122.xml"/><Relationship Id="rId34" Type="http://schemas.openxmlformats.org/officeDocument/2006/relationships/tags" Target="../tags/tag123.xml"/><Relationship Id="rId35" Type="http://schemas.openxmlformats.org/officeDocument/2006/relationships/image" Target="../media/image12.png"/><Relationship Id="rId36" Type="http://schemas.openxmlformats.org/officeDocument/2006/relationships/tags" Target="../tags/tag124.xml"/><Relationship Id="rId37" Type="http://schemas.openxmlformats.org/officeDocument/2006/relationships/tags" Target="../tags/tag125.xml"/><Relationship Id="rId38" Type="http://schemas.openxmlformats.org/officeDocument/2006/relationships/tags" Target="../tags/tag126.xml"/><Relationship Id="rId39" Type="http://schemas.openxmlformats.org/officeDocument/2006/relationships/slideLayout" Target="../slideLayouts/slideLayout14.xml"/><Relationship Id="rId40"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tags" Target="../tags/tag128.xml"/><Relationship Id="rId3" Type="http://schemas.openxmlformats.org/officeDocument/2006/relationships/tags" Target="../tags/tag129.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9" Type="http://schemas.openxmlformats.org/officeDocument/2006/relationships/tags" Target="../tags/tag141.xml"/><Relationship Id="rId10" Type="http://schemas.openxmlformats.org/officeDocument/2006/relationships/tags" Target="../tags/tag142.xml"/><Relationship Id="rId11" Type="http://schemas.openxmlformats.org/officeDocument/2006/relationships/tags" Target="../tags/tag143.xml"/><Relationship Id="rId12" Type="http://schemas.openxmlformats.org/officeDocument/2006/relationships/tags" Target="../tags/tag144.xml"/><Relationship Id="rId13" Type="http://schemas.openxmlformats.org/officeDocument/2006/relationships/tags" Target="../tags/tag145.xml"/><Relationship Id="rId14" Type="http://schemas.openxmlformats.org/officeDocument/2006/relationships/tags" Target="../tags/tag146.xml"/><Relationship Id="rId15" Type="http://schemas.openxmlformats.org/officeDocument/2006/relationships/tags" Target="../tags/tag147.xml"/><Relationship Id="rId16" Type="http://schemas.openxmlformats.org/officeDocument/2006/relationships/tags" Target="../tags/tag148.xml"/><Relationship Id="rId17"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tags" Target="../tags/tag161.xml"/><Relationship Id="rId14" Type="http://schemas.openxmlformats.org/officeDocument/2006/relationships/tags" Target="../tags/tag162.xml"/><Relationship Id="rId15"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63.xml"/><Relationship Id="rId2" Type="http://schemas.openxmlformats.org/officeDocument/2006/relationships/tags" Target="../tags/tag164.xml"/><Relationship Id="rId3" Type="http://schemas.openxmlformats.org/officeDocument/2006/relationships/tags" Target="../tags/tag165.xml"/><Relationship Id="rId4" Type="http://schemas.openxmlformats.org/officeDocument/2006/relationships/tags" Target="../tags/tag166.xml"/><Relationship Id="rId5" Type="http://schemas.openxmlformats.org/officeDocument/2006/relationships/tags" Target="../tags/tag167.xml"/><Relationship Id="rId6" Type="http://schemas.openxmlformats.org/officeDocument/2006/relationships/tags" Target="../tags/tag168.xml"/><Relationship Id="rId7" Type="http://schemas.openxmlformats.org/officeDocument/2006/relationships/tags" Target="../tags/tag169.xml"/><Relationship Id="rId8" Type="http://schemas.openxmlformats.org/officeDocument/2006/relationships/tags" Target="../tags/tag170.xml"/><Relationship Id="rId9" Type="http://schemas.openxmlformats.org/officeDocument/2006/relationships/tags" Target="../tags/tag171.xml"/><Relationship Id="rId10" Type="http://schemas.openxmlformats.org/officeDocument/2006/relationships/tags" Target="../tags/tag172.xml"/><Relationship Id="rId11" Type="http://schemas.openxmlformats.org/officeDocument/2006/relationships/tags" Target="../tags/tag173.xml"/><Relationship Id="rId12" Type="http://schemas.openxmlformats.org/officeDocument/2006/relationships/tags" Target="../tags/tag174.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tags" Target="../tags/tag182.xml"/><Relationship Id="rId9" Type="http://schemas.openxmlformats.org/officeDocument/2006/relationships/tags" Target="../tags/tag183.xml"/><Relationship Id="rId10" Type="http://schemas.openxmlformats.org/officeDocument/2006/relationships/tags" Target="../tags/tag184.xml"/><Relationship Id="rId11" Type="http://schemas.openxmlformats.org/officeDocument/2006/relationships/tags" Target="../tags/tag185.xml"/><Relationship Id="rId12" Type="http://schemas.openxmlformats.org/officeDocument/2006/relationships/tags" Target="../tags/tag186.xml"/><Relationship Id="rId13"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87.xml"/><Relationship Id="rId2" Type="http://schemas.openxmlformats.org/officeDocument/2006/relationships/tags" Target="../tags/tag188.xml"/><Relationship Id="rId3" Type="http://schemas.openxmlformats.org/officeDocument/2006/relationships/tags" Target="../tags/tag189.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90.xml"/><Relationship Id="rId2" Type="http://schemas.openxmlformats.org/officeDocument/2006/relationships/tags" Target="../tags/tag191.xml"/><Relationship Id="rId3" Type="http://schemas.openxmlformats.org/officeDocument/2006/relationships/tags" Target="../tags/tag192.xml"/><Relationship Id="rId4" Type="http://schemas.openxmlformats.org/officeDocument/2006/relationships/tags" Target="../tags/tag193.xml"/><Relationship Id="rId5" Type="http://schemas.openxmlformats.org/officeDocument/2006/relationships/tags" Target="../tags/tag194.xml"/><Relationship Id="rId6" Type="http://schemas.openxmlformats.org/officeDocument/2006/relationships/tags" Target="../tags/tag195.xml"/><Relationship Id="rId7" Type="http://schemas.openxmlformats.org/officeDocument/2006/relationships/tags" Target="../tags/tag196.xml"/><Relationship Id="rId8" Type="http://schemas.openxmlformats.org/officeDocument/2006/relationships/tags" Target="../tags/tag197.xml"/><Relationship Id="rId9" Type="http://schemas.openxmlformats.org/officeDocument/2006/relationships/tags" Target="../tags/tag198.xml"/><Relationship Id="rId10" Type="http://schemas.openxmlformats.org/officeDocument/2006/relationships/tags" Target="../tags/tag199.xml"/><Relationship Id="rId11" Type="http://schemas.openxmlformats.org/officeDocument/2006/relationships/tags" Target="../tags/tag200.xml"/><Relationship Id="rId12" Type="http://schemas.openxmlformats.org/officeDocument/2006/relationships/tags" Target="../tags/tag201.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tags" Target="../tags/tag214.xml"/><Relationship Id="rId14" Type="http://schemas.openxmlformats.org/officeDocument/2006/relationships/tags" Target="../tags/tag215.xml"/><Relationship Id="rId15"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tags" Target="../tags/tag231.xml"/><Relationship Id="rId5" Type="http://schemas.openxmlformats.org/officeDocument/2006/relationships/tags" Target="../tags/tag232.xml"/><Relationship Id="rId6" Type="http://schemas.openxmlformats.org/officeDocument/2006/relationships/tags" Target="../tags/tag233.xml"/><Relationship Id="rId7" Type="http://schemas.openxmlformats.org/officeDocument/2006/relationships/tags" Target="../tags/tag234.xml"/><Relationship Id="rId8" Type="http://schemas.openxmlformats.org/officeDocument/2006/relationships/tags" Target="../tags/tag235.xml"/><Relationship Id="rId9" Type="http://schemas.openxmlformats.org/officeDocument/2006/relationships/tags" Target="../tags/tag236.xml"/><Relationship Id="rId10" Type="http://schemas.openxmlformats.org/officeDocument/2006/relationships/tags" Target="../tags/tag237.xml"/><Relationship Id="rId11" Type="http://schemas.openxmlformats.org/officeDocument/2006/relationships/tags" Target="../tags/tag238.xml"/><Relationship Id="rId12" Type="http://schemas.openxmlformats.org/officeDocument/2006/relationships/tags" Target="../tags/tag239.xml"/><Relationship Id="rId13"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0.xml"/><Relationship Id="rId2" Type="http://schemas.openxmlformats.org/officeDocument/2006/relationships/tags" Target="../tags/tag241.xml"/><Relationship Id="rId3" Type="http://schemas.openxmlformats.org/officeDocument/2006/relationships/tags" Target="../tags/tag242.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43.xml"/><Relationship Id="rId2" Type="http://schemas.openxmlformats.org/officeDocument/2006/relationships/tags" Target="../tags/tag244.xml"/><Relationship Id="rId3" Type="http://schemas.openxmlformats.org/officeDocument/2006/relationships/tags" Target="../tags/tag245.xml"/><Relationship Id="rId4" Type="http://schemas.openxmlformats.org/officeDocument/2006/relationships/tags" Target="../tags/tag246.xml"/><Relationship Id="rId5" Type="http://schemas.openxmlformats.org/officeDocument/2006/relationships/tags" Target="../tags/tag247.xml"/><Relationship Id="rId6" Type="http://schemas.openxmlformats.org/officeDocument/2006/relationships/tags" Target="../tags/tag248.xml"/><Relationship Id="rId7" Type="http://schemas.openxmlformats.org/officeDocument/2006/relationships/tags" Target="../tags/tag249.xml"/><Relationship Id="rId8" Type="http://schemas.openxmlformats.org/officeDocument/2006/relationships/tags" Target="../tags/tag250.xml"/><Relationship Id="rId9" Type="http://schemas.openxmlformats.org/officeDocument/2006/relationships/tags" Target="../tags/tag251.xml"/><Relationship Id="rId10" Type="http://schemas.openxmlformats.org/officeDocument/2006/relationships/tags" Target="../tags/tag252.xml"/><Relationship Id="rId11" Type="http://schemas.openxmlformats.org/officeDocument/2006/relationships/tags" Target="../tags/tag253.xml"/><Relationship Id="rId12" Type="http://schemas.openxmlformats.org/officeDocument/2006/relationships/tags" Target="../tags/tag254.xml"/><Relationship Id="rId13" Type="http://schemas.openxmlformats.org/officeDocument/2006/relationships/tags" Target="../tags/tag255.xml"/><Relationship Id="rId14" Type="http://schemas.openxmlformats.org/officeDocument/2006/relationships/tags" Target="../tags/tag256.xml"/><Relationship Id="rId15" Type="http://schemas.openxmlformats.org/officeDocument/2006/relationships/tags" Target="../tags/tag257.xml"/><Relationship Id="rId16"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tags" Target="../tags/tag294.xml"/><Relationship Id="rId14" Type="http://schemas.openxmlformats.org/officeDocument/2006/relationships/tags" Target="../tags/tag295.xml"/><Relationship Id="rId1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299.xml"/><Relationship Id="rId2" Type="http://schemas.openxmlformats.org/officeDocument/2006/relationships/tags" Target="../tags/tag300.xml"/><Relationship Id="rId3" Type="http://schemas.openxmlformats.org/officeDocument/2006/relationships/tags" Target="../tags/tag301.xml"/><Relationship Id="rId4" Type="http://schemas.openxmlformats.org/officeDocument/2006/relationships/tags" Target="../tags/tag302.xml"/><Relationship Id="rId5"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03.xml"/><Relationship Id="rId2" Type="http://schemas.openxmlformats.org/officeDocument/2006/relationships/tags" Target="../tags/tag304.xml"/><Relationship Id="rId3" Type="http://schemas.openxmlformats.org/officeDocument/2006/relationships/tags" Target="../tags/tag305.xml"/><Relationship Id="rId4" Type="http://schemas.openxmlformats.org/officeDocument/2006/relationships/tags" Target="../tags/tag306.xml"/><Relationship Id="rId5" Type="http://schemas.openxmlformats.org/officeDocument/2006/relationships/tags" Target="../tags/tag307.xml"/><Relationship Id="rId6" Type="http://schemas.openxmlformats.org/officeDocument/2006/relationships/tags" Target="../tags/tag308.xml"/><Relationship Id="rId7" Type="http://schemas.openxmlformats.org/officeDocument/2006/relationships/tags" Target="../tags/tag309.xml"/><Relationship Id="rId8" Type="http://schemas.openxmlformats.org/officeDocument/2006/relationships/tags" Target="../tags/tag310.xml"/><Relationship Id="rId9" Type="http://schemas.openxmlformats.org/officeDocument/2006/relationships/tags" Target="../tags/tag311.xml"/><Relationship Id="rId10" Type="http://schemas.openxmlformats.org/officeDocument/2006/relationships/tags" Target="../tags/tag312.xml"/><Relationship Id="rId11" Type="http://schemas.openxmlformats.org/officeDocument/2006/relationships/tags" Target="../tags/tag313.xml"/><Relationship Id="rId12" Type="http://schemas.openxmlformats.org/officeDocument/2006/relationships/tags" Target="../tags/tag314.xml"/><Relationship Id="rId13" Type="http://schemas.openxmlformats.org/officeDocument/2006/relationships/tags" Target="../tags/tag315.xml"/><Relationship Id="rId14" Type="http://schemas.openxmlformats.org/officeDocument/2006/relationships/tags" Target="../tags/tag316.xml"/><Relationship Id="rId15" Type="http://schemas.openxmlformats.org/officeDocument/2006/relationships/tags" Target="../tags/tag317.xml"/><Relationship Id="rId16" Type="http://schemas.openxmlformats.org/officeDocument/2006/relationships/tags" Target="../tags/tag318.xml"/><Relationship Id="rId17"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tags" Target="../tags/tag322.xml"/><Relationship Id="rId5" Type="http://schemas.openxmlformats.org/officeDocument/2006/relationships/tags" Target="../tags/tag323.xml"/><Relationship Id="rId6" Type="http://schemas.openxmlformats.org/officeDocument/2006/relationships/tags" Target="../tags/tag324.xml"/><Relationship Id="rId7" Type="http://schemas.openxmlformats.org/officeDocument/2006/relationships/tags" Target="../tags/tag325.xml"/><Relationship Id="rId8" Type="http://schemas.openxmlformats.org/officeDocument/2006/relationships/tags" Target="../tags/tag326.xml"/><Relationship Id="rId9" Type="http://schemas.openxmlformats.org/officeDocument/2006/relationships/tags" Target="../tags/tag327.xml"/><Relationship Id="rId10" Type="http://schemas.openxmlformats.org/officeDocument/2006/relationships/tags" Target="../tags/tag328.xml"/><Relationship Id="rId11" Type="http://schemas.openxmlformats.org/officeDocument/2006/relationships/tags" Target="../tags/tag329.xml"/><Relationship Id="rId12" Type="http://schemas.openxmlformats.org/officeDocument/2006/relationships/tags" Target="../tags/tag330.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tags" Target="../tags/tag336.xml"/><Relationship Id="rId7" Type="http://schemas.openxmlformats.org/officeDocument/2006/relationships/tags" Target="../tags/tag337.xml"/><Relationship Id="rId8" Type="http://schemas.openxmlformats.org/officeDocument/2006/relationships/tags" Target="../tags/tag338.xml"/><Relationship Id="rId9" Type="http://schemas.openxmlformats.org/officeDocument/2006/relationships/tags" Target="../tags/tag339.xml"/><Relationship Id="rId10" Type="http://schemas.openxmlformats.org/officeDocument/2006/relationships/tags" Target="../tags/tag340.xml"/><Relationship Id="rId11" Type="http://schemas.openxmlformats.org/officeDocument/2006/relationships/tags" Target="../tags/tag341.xml"/><Relationship Id="rId12" Type="http://schemas.openxmlformats.org/officeDocument/2006/relationships/tags" Target="../tags/tag342.xml"/><Relationship Id="rId13" Type="http://schemas.openxmlformats.org/officeDocument/2006/relationships/tags" Target="../tags/tag343.xml"/><Relationship Id="rId14" Type="http://schemas.openxmlformats.org/officeDocument/2006/relationships/tags" Target="../tags/tag344.xml"/><Relationship Id="rId15" Type="http://schemas.openxmlformats.org/officeDocument/2006/relationships/tags" Target="../tags/tag345.xml"/><Relationship Id="rId16" Type="http://schemas.openxmlformats.org/officeDocument/2006/relationships/tags" Target="../tags/tag346.xml"/><Relationship Id="rId17"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p:cNvSpPr>
            <a:spLocks noGrp="1"/>
          </p:cNvSpPr>
          <p:nvPr>
            <p:ph type="ctrTitle"/>
            <p:custDataLst>
              <p:tags r:id="rId1"/>
            </p:custDataLst>
          </p:nvPr>
        </p:nvSpPr>
        <p:spPr/>
        <p:txBody>
          <a:bodyPr/>
          <a:p>
            <a:r>
              <a:rPr altLang="en-US" dirty="0" lang="zh-CN"/>
              <a:t>2024年度工作总结与高质量发展路径</a:t>
            </a:r>
            <a:endParaRPr altLang="en-US" dirty="0" lang="zh-CN"/>
          </a:p>
        </p:txBody>
      </p:sp>
      <p:sp>
        <p:nvSpPr>
          <p:cNvPr id="1048650" name="副标题"/>
          <p:cNvSpPr>
            <a:spLocks noGrp="1"/>
          </p:cNvSpPr>
          <p:nvPr>
            <p:ph type="subTitle" idx="1"/>
            <p:custDataLst>
              <p:tags r:id="rId2"/>
            </p:custDataLst>
          </p:nvPr>
        </p:nvSpPr>
        <p:spPr/>
        <p:txBody>
          <a:bodyPr/>
          <a:p>
            <a:r>
              <a:rPr altLang="zh-CN" dirty="0" lang="en-US"/>
              <a:t>xxx,A CLICK TO UNLIMITED POSSIBILITES</a:t>
            </a:r>
            <a:endParaRPr altLang="zh-CN" dirty="0" lang="en-US"/>
          </a:p>
        </p:txBody>
      </p:sp>
      <p:sp>
        <p:nvSpPr>
          <p:cNvPr id="1048652" name="署名"/>
          <p:cNvSpPr>
            <a:spLocks noGrp="1"/>
          </p:cNvSpPr>
          <p:nvPr>
            <p:ph type="body" sz="quarter" idx="17"/>
            <p:custDataLst>
              <p:tags r:id="rId3"/>
            </p:custDataLst>
          </p:nvPr>
        </p:nvSpPr>
        <p:spPr/>
        <p:txBody>
          <a:bodyPr>
            <a:normAutofit/>
          </a:bodyPr>
          <a:p>
            <a:r>
              <a:rPr altLang="en-US" lang="zh-CN"/>
              <a:t>汇报人：</a:t>
            </a:r>
            <a:r>
              <a:rPr altLang="zh-CN" lang="en-US"/>
              <a:t>xxx</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842" name="矩形: 圆角 31"/>
          <p:cNvSpPr/>
          <p:nvPr>
            <p:custDataLst>
              <p:tags r:id="rId1"/>
            </p:custDataLst>
          </p:nvPr>
        </p:nvSpPr>
        <p:spPr>
          <a:xfrm>
            <a:off x="72834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44" name="任意多边形: 形状 91"/>
          <p:cNvSpPr/>
          <p:nvPr>
            <p:custDataLst>
              <p:tags r:id="rId2"/>
            </p:custDataLst>
          </p:nvPr>
        </p:nvSpPr>
        <p:spPr>
          <a:xfrm flipH="1">
            <a:off x="86741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46" name="弧形 92"/>
          <p:cNvSpPr/>
          <p:nvPr>
            <p:custDataLst>
              <p:tags r:id="rId3"/>
            </p:custDataLst>
          </p:nvPr>
        </p:nvSpPr>
        <p:spPr>
          <a:xfrm rot="10800000" flipH="1">
            <a:off x="226250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48" name="序号"/>
          <p:cNvSpPr txBox="1"/>
          <p:nvPr>
            <p:custDataLst>
              <p:tags r:id="rId4"/>
            </p:custDataLst>
          </p:nvPr>
        </p:nvSpPr>
        <p:spPr>
          <a:xfrm>
            <a:off x="1767840"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01</a:t>
            </a:r>
            <a:endParaRPr b="1" sz="2600" lang="en-US">
              <a:gradFill>
                <a:gsLst>
                  <a:gs pos="0">
                    <a:schemeClr val="accent1"/>
                  </a:gs>
                  <a:gs pos="70000">
                    <a:schemeClr val="accent2"/>
                  </a:gs>
                </a:gsLst>
                <a:lin ang="5400000" scaled="0"/>
              </a:gradFill>
              <a:latin typeface="+mj-ea"/>
              <a:ea typeface="+mj-ea"/>
            </a:endParaRPr>
          </a:p>
        </p:txBody>
      </p:sp>
      <p:sp>
        <p:nvSpPr>
          <p:cNvPr id="1048850" name="项标题"/>
          <p:cNvSpPr txBox="1"/>
          <p:nvPr>
            <p:custDataLst>
              <p:tags r:id="rId5"/>
            </p:custDataLst>
          </p:nvPr>
        </p:nvSpPr>
        <p:spPr>
          <a:xfrm>
            <a:off x="901065" y="3348355"/>
            <a:ext cx="147701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添加</a:t>
            </a:r>
            <a:endParaRPr altLang="en-US" b="1" dirty="0" sz="2200" lang="zh-CN" spc="300">
              <a:gradFill>
                <a:gsLst>
                  <a:gs pos="0">
                    <a:schemeClr val="accent1"/>
                  </a:gs>
                  <a:gs pos="70000">
                    <a:schemeClr val="accent2"/>
                  </a:gs>
                </a:gsLst>
                <a:lin ang="5400000" scaled="0"/>
              </a:gradFill>
              <a:latin typeface="+mj-ea"/>
              <a:ea typeface="+mj-ea"/>
            </a:endParaRPr>
          </a:p>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目录标题</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7" name="图片 49" descr="343538343130363b343538383238323b32d1abd5c25fb3c9becd"/>
          <p:cNvPicPr>
            <a:picLocks noChangeAspect="1"/>
          </p:cNvPicPr>
          <p:nvPr>
            <p:custDataLst>
              <p:tags r:id="rId6"/>
            </p:custDataLst>
          </p:nvPr>
        </p:nvPicPr>
        <p:blipFill>
          <a:blip xmlns:r="http://schemas.openxmlformats.org/officeDocument/2006/relationships" r:embed="rId7" cstate="print"/>
          <a:stretch>
            <a:fillRect/>
          </a:stretch>
        </p:blipFill>
        <p:spPr>
          <a:xfrm>
            <a:off x="899160" y="2993390"/>
            <a:ext cx="431800" cy="431800"/>
          </a:xfrm>
          <a:prstGeom prst="rect"/>
        </p:spPr>
      </p:pic>
      <p:sp>
        <p:nvSpPr>
          <p:cNvPr id="1048852" name="矩形: 圆角 31"/>
          <p:cNvSpPr/>
          <p:nvPr>
            <p:custDataLst>
              <p:tags r:id="rId8"/>
            </p:custDataLst>
          </p:nvPr>
        </p:nvSpPr>
        <p:spPr>
          <a:xfrm>
            <a:off x="509333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54" name="任意多边形: 形状 91"/>
          <p:cNvSpPr/>
          <p:nvPr>
            <p:custDataLst>
              <p:tags r:id="rId9"/>
            </p:custDataLst>
          </p:nvPr>
        </p:nvSpPr>
        <p:spPr>
          <a:xfrm flipH="1">
            <a:off x="523240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56" name="弧形 20"/>
          <p:cNvSpPr/>
          <p:nvPr>
            <p:custDataLst>
              <p:tags r:id="rId10"/>
            </p:custDataLst>
          </p:nvPr>
        </p:nvSpPr>
        <p:spPr>
          <a:xfrm rot="10800000" flipH="1">
            <a:off x="662749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58" name="序号"/>
          <p:cNvSpPr txBox="1"/>
          <p:nvPr>
            <p:custDataLst>
              <p:tags r:id="rId11"/>
            </p:custDataLst>
          </p:nvPr>
        </p:nvSpPr>
        <p:spPr>
          <a:xfrm>
            <a:off x="6132830"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03</a:t>
            </a:r>
            <a:endParaRPr b="1" sz="2600" lang="en-US">
              <a:gradFill>
                <a:gsLst>
                  <a:gs pos="0">
                    <a:schemeClr val="accent1"/>
                  </a:gs>
                  <a:gs pos="70000">
                    <a:schemeClr val="accent2"/>
                  </a:gs>
                </a:gsLst>
                <a:lin ang="5400000" scaled="0"/>
              </a:gradFill>
              <a:latin typeface="+mj-ea"/>
              <a:ea typeface="+mj-ea"/>
            </a:endParaRPr>
          </a:p>
        </p:txBody>
      </p:sp>
      <p:sp>
        <p:nvSpPr>
          <p:cNvPr id="1048860" name="项标题"/>
          <p:cNvSpPr txBox="1"/>
          <p:nvPr>
            <p:custDataLst>
              <p:tags r:id="rId12"/>
            </p:custDataLst>
          </p:nvPr>
        </p:nvSpPr>
        <p:spPr>
          <a:xfrm>
            <a:off x="5266055" y="3348355"/>
            <a:ext cx="147701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高质量发展路径</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69" name="图片 50" descr="343538343130363b343538383332393bbbf0bcfd"/>
          <p:cNvPicPr>
            <a:picLocks noChangeAspect="1"/>
          </p:cNvPicPr>
          <p:nvPr>
            <p:custDataLst>
              <p:tags r:id="rId13"/>
            </p:custDataLst>
          </p:nvPr>
        </p:nvPicPr>
        <p:blipFill>
          <a:blip xmlns:r="http://schemas.openxmlformats.org/officeDocument/2006/relationships" r:embed="rId14" cstate="print"/>
          <a:stretch>
            <a:fillRect/>
          </a:stretch>
        </p:blipFill>
        <p:spPr>
          <a:xfrm>
            <a:off x="5265420" y="2993390"/>
            <a:ext cx="431800" cy="431800"/>
          </a:xfrm>
          <a:prstGeom prst="rect"/>
        </p:spPr>
      </p:pic>
      <p:sp>
        <p:nvSpPr>
          <p:cNvPr id="1048862" name="矩形: 圆角 31"/>
          <p:cNvSpPr/>
          <p:nvPr>
            <p:custDataLst>
              <p:tags r:id="rId15"/>
            </p:custDataLst>
          </p:nvPr>
        </p:nvSpPr>
        <p:spPr>
          <a:xfrm>
            <a:off x="2910840"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64" name="任意多边形: 形状 91"/>
          <p:cNvSpPr/>
          <p:nvPr>
            <p:custDataLst>
              <p:tags r:id="rId16"/>
            </p:custDataLst>
          </p:nvPr>
        </p:nvSpPr>
        <p:spPr>
          <a:xfrm flipH="1">
            <a:off x="3049905"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66" name="弧形 12"/>
          <p:cNvSpPr/>
          <p:nvPr>
            <p:custDataLst>
              <p:tags r:id="rId17"/>
            </p:custDataLst>
          </p:nvPr>
        </p:nvSpPr>
        <p:spPr>
          <a:xfrm rot="10800000" flipH="1">
            <a:off x="4445000"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68" name="序号"/>
          <p:cNvSpPr txBox="1"/>
          <p:nvPr>
            <p:custDataLst>
              <p:tags r:id="rId18"/>
            </p:custDataLst>
          </p:nvPr>
        </p:nvSpPr>
        <p:spPr>
          <a:xfrm>
            <a:off x="395033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02</a:t>
            </a:r>
            <a:endParaRPr b="1" sz="2600" lang="en-US">
              <a:gradFill>
                <a:gsLst>
                  <a:gs pos="0">
                    <a:schemeClr val="accent1"/>
                  </a:gs>
                  <a:gs pos="70000">
                    <a:schemeClr val="accent2"/>
                  </a:gs>
                </a:gsLst>
                <a:lin ang="5400000" scaled="0"/>
              </a:gradFill>
              <a:latin typeface="+mj-ea"/>
              <a:ea typeface="+mj-ea"/>
            </a:endParaRPr>
          </a:p>
        </p:txBody>
      </p:sp>
      <p:sp>
        <p:nvSpPr>
          <p:cNvPr id="1048870" name="项标题"/>
          <p:cNvSpPr txBox="1"/>
          <p:nvPr>
            <p:custDataLst>
              <p:tags r:id="rId19"/>
            </p:custDataLst>
          </p:nvPr>
        </p:nvSpPr>
        <p:spPr>
          <a:xfrm>
            <a:off x="3083560" y="3348355"/>
            <a:ext cx="147701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年度工作总结</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1" name="图片 51" descr="343538343130363b343538383330333bb6d4bbb0"/>
          <p:cNvPicPr>
            <a:picLocks noChangeAspect="1"/>
          </p:cNvPicPr>
          <p:nvPr>
            <p:custDataLst>
              <p:tags r:id="rId20"/>
            </p:custDataLst>
          </p:nvPr>
        </p:nvPicPr>
        <p:blipFill>
          <a:blip xmlns:r="http://schemas.openxmlformats.org/officeDocument/2006/relationships" r:embed="rId21" cstate="print"/>
          <a:stretch>
            <a:fillRect/>
          </a:stretch>
        </p:blipFill>
        <p:spPr>
          <a:xfrm>
            <a:off x="3082290" y="2993390"/>
            <a:ext cx="431800" cy="431800"/>
          </a:xfrm>
          <a:prstGeom prst="rect"/>
        </p:spPr>
      </p:pic>
      <p:sp>
        <p:nvSpPr>
          <p:cNvPr id="1048872" name="矩形: 圆角 31"/>
          <p:cNvSpPr/>
          <p:nvPr>
            <p:custDataLst>
              <p:tags r:id="rId22"/>
            </p:custDataLst>
          </p:nvPr>
        </p:nvSpPr>
        <p:spPr>
          <a:xfrm>
            <a:off x="7275830"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74" name="任意多边形: 形状 91"/>
          <p:cNvSpPr/>
          <p:nvPr>
            <p:custDataLst>
              <p:tags r:id="rId23"/>
            </p:custDataLst>
          </p:nvPr>
        </p:nvSpPr>
        <p:spPr>
          <a:xfrm flipH="1">
            <a:off x="7414895"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76" name="弧形 28"/>
          <p:cNvSpPr/>
          <p:nvPr>
            <p:custDataLst>
              <p:tags r:id="rId24"/>
            </p:custDataLst>
          </p:nvPr>
        </p:nvSpPr>
        <p:spPr>
          <a:xfrm rot="10800000" flipH="1">
            <a:off x="8809990"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78" name="序号"/>
          <p:cNvSpPr txBox="1"/>
          <p:nvPr>
            <p:custDataLst>
              <p:tags r:id="rId25"/>
            </p:custDataLst>
          </p:nvPr>
        </p:nvSpPr>
        <p:spPr>
          <a:xfrm>
            <a:off x="831532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04</a:t>
            </a:r>
            <a:endParaRPr b="1" sz="2600" lang="en-US">
              <a:gradFill>
                <a:gsLst>
                  <a:gs pos="0">
                    <a:schemeClr val="accent1"/>
                  </a:gs>
                  <a:gs pos="70000">
                    <a:schemeClr val="accent2"/>
                  </a:gs>
                </a:gsLst>
                <a:lin ang="5400000" scaled="0"/>
              </a:gradFill>
              <a:latin typeface="+mj-ea"/>
              <a:ea typeface="+mj-ea"/>
            </a:endParaRPr>
          </a:p>
        </p:txBody>
      </p:sp>
      <p:sp>
        <p:nvSpPr>
          <p:cNvPr id="1048880" name="项标题"/>
          <p:cNvSpPr txBox="1"/>
          <p:nvPr>
            <p:custDataLst>
              <p:tags r:id="rId26"/>
            </p:custDataLst>
          </p:nvPr>
        </p:nvSpPr>
        <p:spPr>
          <a:xfrm>
            <a:off x="7448550" y="3348355"/>
            <a:ext cx="147701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实施措施和计划</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3" name="图片 52" descr="343538343130363b343538383334303bccf5d0cecdbc"/>
          <p:cNvPicPr>
            <a:picLocks noChangeAspect="1"/>
          </p:cNvPicPr>
          <p:nvPr>
            <p:custDataLst>
              <p:tags r:id="rId27"/>
            </p:custDataLst>
          </p:nvPr>
        </p:nvPicPr>
        <p:blipFill>
          <a:blip xmlns:r="http://schemas.openxmlformats.org/officeDocument/2006/relationships" r:embed="rId28" cstate="print"/>
          <a:stretch>
            <a:fillRect/>
          </a:stretch>
        </p:blipFill>
        <p:spPr>
          <a:xfrm>
            <a:off x="7448550" y="2993390"/>
            <a:ext cx="431800" cy="431800"/>
          </a:xfrm>
          <a:prstGeom prst="rect"/>
        </p:spPr>
      </p:pic>
      <p:sp>
        <p:nvSpPr>
          <p:cNvPr id="1048882" name="矩形: 圆角 31"/>
          <p:cNvSpPr/>
          <p:nvPr>
            <p:custDataLst>
              <p:tags r:id="rId29"/>
            </p:custDataLst>
          </p:nvPr>
        </p:nvSpPr>
        <p:spPr>
          <a:xfrm>
            <a:off x="9458325" y="2479040"/>
            <a:ext cx="1832610" cy="3206750"/>
          </a:xfrm>
          <a:prstGeom prst="roundRect">
            <a:avLst>
              <a:gd name="adj" fmla="val 4673"/>
            </a:avLst>
          </a:prstGeom>
          <a:solidFill>
            <a:schemeClr val="bg1"/>
          </a:solidFill>
          <a:ln w="12700" cap="flat">
            <a:noFill/>
            <a:miter lim="400000"/>
          </a:ln>
          <a:effectLst>
            <a:outerShdw algn="tl" blurRad="317500" dir="2700000" dist="38100" rotWithShape="0">
              <a:schemeClr val="accent2">
                <a:alpha val="20000"/>
              </a:schemeClr>
            </a:outerShdw>
          </a:effectLst>
        </p:spPr>
        <p:txBody>
          <a:bodyPr anchor="ctr" anchorCtr="0" bIns="22860" lIns="22860" numCol="1" rIns="22860" tIns="22860" wrap="square">
            <a:noAutofit/>
          </a:bodyPr>
          <a:p>
            <a:pPr algn="ctr" defTabSz="412750" hangingPunct="0">
              <a:lnSpc>
                <a:spcPct val="150000"/>
              </a:lnSpc>
            </a:pPr>
            <a:endParaRPr altLang="en-US" sz="1050" kern="0" lang="zh-CN">
              <a:solidFill>
                <a:schemeClr val="tx1">
                  <a:lumMod val="75000"/>
                  <a:lumOff val="25000"/>
                </a:schemeClr>
              </a:solidFill>
              <a:latin typeface="+mn-ea"/>
              <a:cs typeface="微软雅黑" panose="020B0503020204020204" charset="-122"/>
            </a:endParaRPr>
          </a:p>
        </p:txBody>
      </p:sp>
      <p:sp>
        <p:nvSpPr>
          <p:cNvPr id="1048884" name="任意多边形: 形状 91"/>
          <p:cNvSpPr/>
          <p:nvPr>
            <p:custDataLst>
              <p:tags r:id="rId30"/>
            </p:custDataLst>
          </p:nvPr>
        </p:nvSpPr>
        <p:spPr>
          <a:xfrm flipH="1">
            <a:off x="9597390" y="4892040"/>
            <a:ext cx="1482090" cy="69215"/>
          </a:xfrm>
          <a:custGeom>
            <a:avLst/>
            <a:gdLst>
              <a:gd name="connsiteX0" fmla="*/ 0 w 6286500"/>
              <a:gd name="connsiteY0" fmla="*/ 6350 h 298450"/>
              <a:gd name="connsiteX1" fmla="*/ 679450 w 6286500"/>
              <a:gd name="connsiteY1" fmla="*/ 6350 h 298450"/>
              <a:gd name="connsiteX2" fmla="*/ 679450 w 6286500"/>
              <a:gd name="connsiteY2" fmla="*/ 298450 h 298450"/>
              <a:gd name="connsiteX3" fmla="*/ 958850 w 6286500"/>
              <a:gd name="connsiteY3" fmla="*/ 0 h 298450"/>
              <a:gd name="connsiteX4" fmla="*/ 6286500 w 6286500"/>
              <a:gd name="connsiteY4" fmla="*/ 0 h 2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500" h="298450">
                <a:moveTo>
                  <a:pt x="0" y="6350"/>
                </a:moveTo>
                <a:lnTo>
                  <a:pt x="679450" y="6350"/>
                </a:lnTo>
                <a:lnTo>
                  <a:pt x="679450" y="298450"/>
                </a:lnTo>
                <a:lnTo>
                  <a:pt x="958850" y="0"/>
                </a:lnTo>
                <a:lnTo>
                  <a:pt x="6286500" y="0"/>
                </a:lnTo>
              </a:path>
            </a:pathLst>
          </a:custGeom>
          <a:noFill/>
          <a:ln w="25400">
            <a:gradFill flip="none" rotWithShape="1">
              <a:gsLst>
                <a:gs pos="0">
                  <a:schemeClr val="accent1">
                    <a:lumMod val="60000"/>
                    <a:lumOff val="40000"/>
                  </a:schemeClr>
                </a:gs>
                <a:gs pos="7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微软雅黑" panose="020B0503020204020204" charset="-122"/>
            </a:endParaRPr>
          </a:p>
        </p:txBody>
      </p:sp>
      <p:sp>
        <p:nvSpPr>
          <p:cNvPr id="1048886" name="弧形 35"/>
          <p:cNvSpPr/>
          <p:nvPr>
            <p:custDataLst>
              <p:tags r:id="rId31"/>
            </p:custDataLst>
          </p:nvPr>
        </p:nvSpPr>
        <p:spPr>
          <a:xfrm rot="10800000" flipH="1">
            <a:off x="10992485" y="4699000"/>
            <a:ext cx="172720" cy="194945"/>
          </a:xfrm>
          <a:prstGeom prst="arc"/>
          <a:ln w="254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dirty="0" lang="zh-CN">
              <a:cs typeface="微软雅黑" panose="020B0503020204020204" charset="-122"/>
            </a:endParaRPr>
          </a:p>
        </p:txBody>
      </p:sp>
      <p:sp>
        <p:nvSpPr>
          <p:cNvPr id="1048888" name="序号"/>
          <p:cNvSpPr txBox="1"/>
          <p:nvPr>
            <p:custDataLst>
              <p:tags r:id="rId32"/>
            </p:custDataLst>
          </p:nvPr>
        </p:nvSpPr>
        <p:spPr>
          <a:xfrm>
            <a:off x="10497185" y="5029200"/>
            <a:ext cx="582295" cy="504190"/>
          </a:xfrm>
          <a:prstGeom prst="rect"/>
          <a:noFill/>
        </p:spPr>
        <p:txBody>
          <a:bodyPr anchor="b" anchorCtr="0" bIns="0" lIns="0" rIns="0" rtlCol="0" tIns="0" wrap="square">
            <a:normAutofit/>
          </a:bodyPr>
          <a:p>
            <a:pPr algn="r">
              <a:lnSpc>
                <a:spcPct val="100000"/>
              </a:lnSpc>
            </a:pPr>
            <a:r>
              <a:rPr b="1" sz="2600" lang="en-US">
                <a:gradFill>
                  <a:gsLst>
                    <a:gs pos="0">
                      <a:schemeClr val="accent1"/>
                    </a:gs>
                    <a:gs pos="70000">
                      <a:schemeClr val="accent2"/>
                    </a:gs>
                  </a:gsLst>
                  <a:lin ang="5400000" scaled="0"/>
                </a:gradFill>
                <a:latin typeface="+mj-ea"/>
                <a:ea typeface="+mj-ea"/>
              </a:rPr>
              <a:t>05</a:t>
            </a:r>
            <a:endParaRPr b="1" sz="2600" lang="en-US">
              <a:gradFill>
                <a:gsLst>
                  <a:gs pos="0">
                    <a:schemeClr val="accent1"/>
                  </a:gs>
                  <a:gs pos="70000">
                    <a:schemeClr val="accent2"/>
                  </a:gs>
                </a:gsLst>
                <a:lin ang="5400000" scaled="0"/>
              </a:gradFill>
              <a:latin typeface="+mj-ea"/>
              <a:ea typeface="+mj-ea"/>
            </a:endParaRPr>
          </a:p>
        </p:txBody>
      </p:sp>
      <p:sp>
        <p:nvSpPr>
          <p:cNvPr id="1048890" name="项标题"/>
          <p:cNvSpPr txBox="1"/>
          <p:nvPr>
            <p:custDataLst>
              <p:tags r:id="rId33"/>
            </p:custDataLst>
          </p:nvPr>
        </p:nvSpPr>
        <p:spPr>
          <a:xfrm>
            <a:off x="9631045" y="3348355"/>
            <a:ext cx="1477010" cy="1202055"/>
          </a:xfrm>
          <a:prstGeom prst="rect"/>
          <a:noFill/>
        </p:spPr>
        <p:txBody>
          <a:bodyPr anchor="b" bIns="0" lIns="0" rIns="0" rtlCol="0" tIns="0" wrap="square">
            <a:normAutofit/>
          </a:bodyPr>
          <a:p>
            <a:pPr fontAlgn="auto" indent="0">
              <a:lnSpc>
                <a:spcPct val="120000"/>
              </a:lnSpc>
            </a:pPr>
            <a:r>
              <a:rPr altLang="en-US" b="1" dirty="0" sz="2200" lang="zh-CN" spc="300">
                <a:gradFill>
                  <a:gsLst>
                    <a:gs pos="0">
                      <a:schemeClr val="accent1"/>
                    </a:gs>
                    <a:gs pos="70000">
                      <a:schemeClr val="accent2"/>
                    </a:gs>
                  </a:gsLst>
                  <a:lin ang="5400000" scaled="0"/>
                </a:gradFill>
                <a:latin typeface="+mj-ea"/>
                <a:ea typeface="+mj-ea"/>
              </a:rPr>
              <a:t>预期成果和影响</a:t>
            </a:r>
            <a:endParaRPr altLang="en-US" b="1" dirty="0" sz="2200" lang="zh-CN" spc="300">
              <a:gradFill>
                <a:gsLst>
                  <a:gs pos="0">
                    <a:schemeClr val="accent1"/>
                  </a:gs>
                  <a:gs pos="70000">
                    <a:schemeClr val="accent2"/>
                  </a:gs>
                </a:gsLst>
                <a:lin ang="5400000" scaled="0"/>
              </a:gradFill>
              <a:latin typeface="+mj-ea"/>
              <a:ea typeface="+mj-ea"/>
            </a:endParaRPr>
          </a:p>
        </p:txBody>
      </p:sp>
      <p:pic>
        <p:nvPicPr>
          <p:cNvPr id="2097175" name="图片 53" descr="32313538333630393b32313538333732303bcad5b2d8bfceb3cc"/>
          <p:cNvPicPr>
            <a:picLocks noChangeAspect="1"/>
          </p:cNvPicPr>
          <p:nvPr>
            <p:custDataLst>
              <p:tags r:id="rId34"/>
            </p:custDataLst>
          </p:nvPr>
        </p:nvPicPr>
        <p:blipFill>
          <a:blip xmlns:r="http://schemas.openxmlformats.org/officeDocument/2006/relationships" r:embed="rId35" cstate="print"/>
          <a:stretch>
            <a:fillRect/>
          </a:stretch>
        </p:blipFill>
        <p:spPr>
          <a:xfrm>
            <a:off x="9631680" y="2992755"/>
            <a:ext cx="431800" cy="431800"/>
          </a:xfrm>
          <a:prstGeom prst="rect"/>
        </p:spPr>
      </p:pic>
      <p:sp>
        <p:nvSpPr>
          <p:cNvPr id="1048892" name="标题"/>
          <p:cNvSpPr>
            <a:spLocks noGrp="1"/>
          </p:cNvSpPr>
          <p:nvPr>
            <p:ph type="title"/>
            <p:custDataLst>
              <p:tags r:id="rId36"/>
            </p:custDataLst>
          </p:nvPr>
        </p:nvSpPr>
        <p:spPr/>
        <p:txBody>
          <a:bodyPr/>
          <a:p>
            <a:r>
              <a:rPr altLang="en-US" dirty="0" lang="zh-CN"/>
              <a:t>目录</a:t>
            </a:r>
            <a:endParaRPr altLang="en-US" dirty="0" lang="zh-CN"/>
          </a:p>
        </p:txBody>
      </p:sp>
      <p:sp>
        <p:nvSpPr>
          <p:cNvPr id="1048894" name="副标题"/>
          <p:cNvSpPr>
            <a:spLocks noGrp="1"/>
          </p:cNvSpPr>
          <p:nvPr>
            <p:ph type="body" idx="1"/>
            <p:custDataLst>
              <p:tags r:id="rId37"/>
            </p:custDataLst>
          </p:nvPr>
        </p:nvSpPr>
        <p:spPr/>
        <p:txBody>
          <a:bodyPr/>
          <a:p>
            <a:r>
              <a:rPr altLang="en-US" dirty="0" lang="zh-CN"/>
              <a:t>CONTENTS</a:t>
            </a:r>
            <a:endParaRPr altLang="en-US" dirty="0" lang="zh-CN"/>
          </a:p>
        </p:txBody>
      </p:sp>
    </p:spTree>
    <p:custDataLst>
      <p:tags r:id="rId38"/>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946" name="标题"/>
          <p:cNvSpPr>
            <a:spLocks noGrp="1"/>
          </p:cNvSpPr>
          <p:nvPr>
            <p:ph type="title"/>
            <p:custDataLst>
              <p:tags r:id="rId1"/>
            </p:custDataLst>
          </p:nvPr>
        </p:nvSpPr>
        <p:spPr/>
        <p:txBody>
          <a:bodyPr/>
          <a:p>
            <a:r>
              <a:rPr altLang="en-US" dirty="0" lang="zh-CN"/>
              <a:t>添加章节标题</a:t>
            </a:r>
            <a:endParaRPr altLang="en-US" dirty="0" lang="zh-CN"/>
          </a:p>
        </p:txBody>
      </p:sp>
      <p:sp>
        <p:nvSpPr>
          <p:cNvPr id="1048948" name="节编号"/>
          <p:cNvSpPr>
            <a:spLocks noGrp="1"/>
          </p:cNvSpPr>
          <p:nvPr>
            <p:ph type="body" sz="quarter" idx="13"/>
            <p:custDataLst>
              <p:tags r:id="rId2"/>
            </p:custDataLst>
          </p:nvPr>
        </p:nvSpPr>
        <p:spPr/>
        <p:txBody>
          <a:bodyPr/>
          <a:p>
            <a:r>
              <a:rPr altLang="zh-CN" dirty="0" lang="en-US"/>
              <a:t>PART 01</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9008" name="标题"/>
          <p:cNvSpPr>
            <a:spLocks noGrp="1"/>
          </p:cNvSpPr>
          <p:nvPr>
            <p:ph type="title"/>
            <p:custDataLst>
              <p:tags r:id="rId1"/>
            </p:custDataLst>
          </p:nvPr>
        </p:nvSpPr>
        <p:spPr/>
        <p:txBody>
          <a:bodyPr/>
          <a:p>
            <a:r>
              <a:rPr altLang="en-US" dirty="0" lang="zh-CN"/>
              <a:t>年度工作总结</a:t>
            </a:r>
            <a:endParaRPr altLang="en-US" dirty="0" lang="zh-CN"/>
          </a:p>
        </p:txBody>
      </p:sp>
      <p:sp>
        <p:nvSpPr>
          <p:cNvPr id="1049010" name="节编号"/>
          <p:cNvSpPr>
            <a:spLocks noGrp="1"/>
          </p:cNvSpPr>
          <p:nvPr>
            <p:ph type="body" sz="quarter" idx="13"/>
            <p:custDataLst>
              <p:tags r:id="rId2"/>
            </p:custDataLst>
          </p:nvPr>
        </p:nvSpPr>
        <p:spPr/>
        <p:txBody>
          <a:bodyPr/>
          <a:p>
            <a:r>
              <a:rPr altLang="zh-CN" dirty="0" lang="en-US"/>
              <a:t>PART 02</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100" name="标题 1"/>
          <p:cNvSpPr>
            <a:spLocks noGrp="1"/>
          </p:cNvSpPr>
          <p:nvPr>
            <p:ph type="title"/>
          </p:nvPr>
        </p:nvSpPr>
        <p:spPr/>
        <p:txBody>
          <a:bodyPr/>
          <a:p>
            <a:r>
              <a:rPr altLang="en-US" lang="zh-CN"/>
              <a:t>完成的主要工作</a:t>
            </a:r>
            <a:endParaRPr altLang="en-US" lang="zh-CN"/>
          </a:p>
        </p:txBody>
      </p:sp>
      <p:sp>
        <p:nvSpPr>
          <p:cNvPr id="1049102"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4"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6"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08" name="文本框 27"/>
          <p:cNvSpPr txBox="1"/>
          <p:nvPr>
            <p:custDataLst>
              <p:tags r:id="rId4"/>
            </p:custDataLst>
          </p:nvPr>
        </p:nvSpPr>
        <p:spPr>
          <a:xfrm>
            <a:off x="2052599" y="4109581"/>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完成项目C，提高了产品质量</a:t>
            </a:r>
            <a:endParaRPr altLang="zh-CN" dirty="0" lang="en-US">
              <a:solidFill>
                <a:schemeClr val="dk1">
                  <a:lumMod val="80000"/>
                  <a:lumOff val="20000"/>
                </a:schemeClr>
              </a:solidFill>
              <a:latin typeface="+mn-ea"/>
              <a:sym typeface="+mn-ea"/>
            </a:endParaRPr>
          </a:p>
        </p:txBody>
      </p:sp>
      <p:sp>
        <p:nvSpPr>
          <p:cNvPr id="1049110"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2"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4"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16" name="文本框 56"/>
          <p:cNvSpPr txBox="1"/>
          <p:nvPr>
            <p:custDataLst>
              <p:tags r:id="rId8"/>
            </p:custDataLst>
          </p:nvPr>
        </p:nvSpPr>
        <p:spPr>
          <a:xfrm>
            <a:off x="2052599" y="1510531"/>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完成项目A，提高了工作效率</a:t>
            </a:r>
            <a:endParaRPr altLang="en-US" dirty="0" lang="zh-CN">
              <a:solidFill>
                <a:schemeClr val="dk1">
                  <a:lumMod val="80000"/>
                  <a:lumOff val="20000"/>
                </a:schemeClr>
              </a:solidFill>
              <a:latin typeface="+mn-ea"/>
              <a:sym typeface="+mn-ea"/>
            </a:endParaRPr>
          </a:p>
        </p:txBody>
      </p:sp>
      <p:sp>
        <p:nvSpPr>
          <p:cNvPr id="1049118"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0"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2"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4" name="文本框 8"/>
          <p:cNvSpPr txBox="1"/>
          <p:nvPr>
            <p:custDataLst>
              <p:tags r:id="rId12"/>
            </p:custDataLst>
          </p:nvPr>
        </p:nvSpPr>
        <p:spPr>
          <a:xfrm>
            <a:off x="2052599" y="2813970"/>
            <a:ext cx="8394896" cy="769627"/>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完成项目B，降低了成本</a:t>
            </a:r>
            <a:endParaRPr altLang="en-US" dirty="0" lang="zh-CN">
              <a:solidFill>
                <a:schemeClr val="dk1">
                  <a:lumMod val="80000"/>
                  <a:lumOff val="20000"/>
                </a:schemeClr>
              </a:solidFill>
              <a:latin typeface="+mn-ea"/>
              <a:sym typeface="+mn-ea"/>
            </a:endParaRPr>
          </a:p>
        </p:txBody>
      </p:sp>
      <p:sp>
        <p:nvSpPr>
          <p:cNvPr id="1049126"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28"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0"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132"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完成项目D，拓展了市场</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9168" name="标题 1"/>
          <p:cNvSpPr>
            <a:spLocks noGrp="1"/>
          </p:cNvSpPr>
          <p:nvPr>
            <p:ph type="title"/>
          </p:nvPr>
        </p:nvSpPr>
        <p:spPr/>
        <p:txBody>
          <a:bodyPr/>
          <a:p>
            <a:r>
              <a:rPr altLang="en-US" lang="zh-CN"/>
              <a:t>取得的业绩和成果</a:t>
            </a:r>
            <a:endParaRPr altLang="en-US" lang="zh-CN"/>
          </a:p>
        </p:txBody>
      </p:sp>
      <p:sp>
        <p:nvSpPr>
          <p:cNvPr id="1049170"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72"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174"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6"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8"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团队建设与人才培养成果</a:t>
            </a:r>
            <a:endParaRPr altLang="en-US" dirty="0" sz="1200" lang="zh-CN" spc="150">
              <a:solidFill>
                <a:srgbClr val="FFFFFF"/>
              </a:solidFill>
              <a:latin typeface="+mn-ea"/>
              <a:sym typeface="+mn-ea"/>
            </a:endParaRPr>
          </a:p>
        </p:txBody>
      </p:sp>
      <p:sp>
        <p:nvSpPr>
          <p:cNvPr id="1049180"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2"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4"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客户满意度提升情况</a:t>
            </a:r>
            <a:endParaRPr altLang="en-US" dirty="0" sz="1200" lang="zh-CN" spc="150">
              <a:solidFill>
                <a:schemeClr val="tx1">
                  <a:lumMod val="65000"/>
                  <a:lumOff val="35000"/>
                </a:schemeClr>
              </a:solidFill>
              <a:latin typeface="+mn-ea"/>
              <a:sym typeface="+mn-ea"/>
            </a:endParaRPr>
          </a:p>
        </p:txBody>
      </p:sp>
      <p:sp>
        <p:nvSpPr>
          <p:cNvPr id="1049186"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8"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0"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重点工作完成情况</a:t>
            </a:r>
            <a:endParaRPr altLang="en-US" dirty="0" sz="1200" lang="zh-CN" spc="150">
              <a:solidFill>
                <a:srgbClr val="FFFFFF"/>
              </a:solidFill>
              <a:latin typeface="+mn-ea"/>
              <a:sym typeface="+mn-ea"/>
            </a:endParaRPr>
          </a:p>
        </p:txBody>
      </p:sp>
      <p:sp>
        <p:nvSpPr>
          <p:cNvPr id="1049192"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4"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6"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业绩指标达成情况</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9232" name="标题 1"/>
          <p:cNvSpPr>
            <a:spLocks noGrp="1"/>
          </p:cNvSpPr>
          <p:nvPr>
            <p:ph type="title"/>
          </p:nvPr>
        </p:nvSpPr>
        <p:spPr/>
        <p:txBody>
          <a:bodyPr/>
          <a:p>
            <a:r>
              <a:rPr altLang="en-US" lang="zh-CN"/>
              <a:t>遇到的问题和解决方案</a:t>
            </a:r>
            <a:endParaRPr altLang="en-US" lang="zh-CN"/>
          </a:p>
        </p:txBody>
      </p:sp>
      <p:sp>
        <p:nvSpPr>
          <p:cNvPr id="1049234" name="圆角矩形 3"/>
          <p:cNvSpPr/>
          <p:nvPr>
            <p:custDataLst>
              <p:tags r:id="rId1"/>
            </p:custDataLst>
          </p:nvPr>
        </p:nvSpPr>
        <p:spPr>
          <a:xfrm rot="16200000">
            <a:off x="5632130" y="-3304692"/>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36" name="圆角矩形 4"/>
          <p:cNvSpPr/>
          <p:nvPr>
            <p:custDataLst>
              <p:tags r:id="rId2"/>
            </p:custDataLst>
          </p:nvPr>
        </p:nvSpPr>
        <p:spPr>
          <a:xfrm rot="16200000">
            <a:off x="445225" y="1882213"/>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38" name="圆角矩形 5"/>
          <p:cNvSpPr/>
          <p:nvPr>
            <p:custDataLst>
              <p:tags r:id="rId3"/>
            </p:custDataLst>
          </p:nvPr>
        </p:nvSpPr>
        <p:spPr>
          <a:xfrm rot="16200000">
            <a:off x="5633353" y="-2084208"/>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0" name="圆角矩形 6"/>
          <p:cNvSpPr/>
          <p:nvPr>
            <p:custDataLst>
              <p:tags r:id="rId4"/>
            </p:custDataLst>
          </p:nvPr>
        </p:nvSpPr>
        <p:spPr>
          <a:xfrm rot="16200000">
            <a:off x="446447" y="3103309"/>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42" name="圆角矩形 9"/>
          <p:cNvSpPr/>
          <p:nvPr>
            <p:custDataLst>
              <p:tags r:id="rId5"/>
            </p:custDataLst>
          </p:nvPr>
        </p:nvSpPr>
        <p:spPr>
          <a:xfrm rot="16200000">
            <a:off x="5632130" y="-886948"/>
            <a:ext cx="926380" cy="10513457"/>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4" name="圆角矩形 10"/>
          <p:cNvSpPr/>
          <p:nvPr>
            <p:custDataLst>
              <p:tags r:id="rId6"/>
            </p:custDataLst>
          </p:nvPr>
        </p:nvSpPr>
        <p:spPr>
          <a:xfrm rot="16200000">
            <a:off x="445225" y="4299958"/>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246" name="圆角矩形 11"/>
          <p:cNvSpPr/>
          <p:nvPr>
            <p:custDataLst>
              <p:tags r:id="rId7"/>
            </p:custDataLst>
          </p:nvPr>
        </p:nvSpPr>
        <p:spPr>
          <a:xfrm rot="16200000">
            <a:off x="5633353" y="332926"/>
            <a:ext cx="926380" cy="105142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248" name="圆角矩形 12"/>
          <p:cNvSpPr/>
          <p:nvPr>
            <p:custDataLst>
              <p:tags r:id="rId8"/>
            </p:custDataLst>
          </p:nvPr>
        </p:nvSpPr>
        <p:spPr>
          <a:xfrm rot="16200000">
            <a:off x="446447" y="5520442"/>
            <a:ext cx="924855" cy="138767"/>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250" name="文本框 7"/>
          <p:cNvSpPr txBox="1"/>
          <p:nvPr>
            <p:custDataLst>
              <p:tags r:id="rId9"/>
            </p:custDataLst>
          </p:nvPr>
        </p:nvSpPr>
        <p:spPr>
          <a:xfrm>
            <a:off x="1280068" y="3906372"/>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遇到的问题：员工流失率较高，影响团队稳定性</a:t>
            </a:r>
            <a:endParaRPr altLang="en-US" dirty="0" sz="2400" lang="zh-CN">
              <a:latin typeface="+mn-ea"/>
              <a:ea typeface="+mn-ea"/>
            </a:endParaRPr>
          </a:p>
        </p:txBody>
      </p:sp>
      <p:sp>
        <p:nvSpPr>
          <p:cNvPr id="1049252" name="文本框 8"/>
          <p:cNvSpPr txBox="1"/>
          <p:nvPr>
            <p:custDataLst>
              <p:tags r:id="rId10"/>
            </p:custDataLst>
          </p:nvPr>
        </p:nvSpPr>
        <p:spPr>
          <a:xfrm>
            <a:off x="1280068" y="5127467"/>
            <a:ext cx="10071997" cy="925617"/>
          </a:xfrm>
          <a:prstGeom prst="rect"/>
        </p:spPr>
        <p:txBody>
          <a:bodyPr anchor="ctr" anchorCtr="0" bIns="46800" lIns="90000" rIns="90000" rtlCol="0" tIns="46800" vert="horz" wrap="square">
            <a:normAutofit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解决方案：提高员工福利待遇，加强培训和职业规划，增强团队凝聚力</a:t>
            </a:r>
            <a:endParaRPr altLang="en-US" dirty="0" sz="2400" lang="zh-CN">
              <a:latin typeface="+mn-ea"/>
              <a:ea typeface="+mn-ea"/>
            </a:endParaRPr>
          </a:p>
        </p:txBody>
      </p:sp>
      <p:sp>
        <p:nvSpPr>
          <p:cNvPr id="1049254" name="文本框 13"/>
          <p:cNvSpPr txBox="1"/>
          <p:nvPr>
            <p:custDataLst>
              <p:tags r:id="rId11"/>
            </p:custDataLst>
          </p:nvPr>
        </p:nvSpPr>
        <p:spPr>
          <a:xfrm>
            <a:off x="1280068" y="1488627"/>
            <a:ext cx="10071997" cy="926380"/>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遇到的问题：市场竞争激烈，销售业绩不佳</a:t>
            </a:r>
            <a:endParaRPr altLang="en-US" dirty="0" sz="2400" lang="zh-CN">
              <a:latin typeface="+mn-ea"/>
              <a:ea typeface="+mn-ea"/>
            </a:endParaRPr>
          </a:p>
        </p:txBody>
      </p:sp>
      <p:sp>
        <p:nvSpPr>
          <p:cNvPr id="1049256" name="文本框 14"/>
          <p:cNvSpPr txBox="1"/>
          <p:nvPr>
            <p:custDataLst>
              <p:tags r:id="rId12"/>
            </p:custDataLst>
          </p:nvPr>
        </p:nvSpPr>
        <p:spPr>
          <a:xfrm>
            <a:off x="1280068" y="2710945"/>
            <a:ext cx="10071997" cy="92561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400" lang="zh-CN">
                <a:latin typeface="+mn-ea"/>
                <a:ea typeface="+mn-ea"/>
              </a:rPr>
              <a:t>解决方案：加强市场调研，调整销售策略，提高产品质量</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9292" name="标题 1"/>
          <p:cNvSpPr>
            <a:spLocks noGrp="1"/>
          </p:cNvSpPr>
          <p:nvPr>
            <p:ph type="title"/>
          </p:nvPr>
        </p:nvSpPr>
        <p:spPr/>
        <p:txBody>
          <a:bodyPr/>
          <a:p>
            <a:r>
              <a:rPr altLang="en-US" lang="zh-CN"/>
              <a:t>经验教训和改进方向</a:t>
            </a:r>
            <a:endParaRPr altLang="en-US" lang="zh-CN"/>
          </a:p>
        </p:txBody>
      </p:sp>
      <p:sp>
        <p:nvSpPr>
          <p:cNvPr id="1049294"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96"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8"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经验教训：总结过去一年的工作，分析成功和失败的原因，提炼出有价值的经验和教训。</a:t>
            </a:r>
            <a:endParaRPr altLang="en-US" dirty="0" sz="2000" lang="zh-CN" spc="150">
              <a:solidFill>
                <a:schemeClr val="tx1">
                  <a:lumMod val="85000"/>
                  <a:lumOff val="15000"/>
                </a:schemeClr>
              </a:solidFill>
              <a:latin typeface="+mn-ea"/>
              <a:sym typeface="+mn-ea"/>
            </a:endParaRPr>
          </a:p>
        </p:txBody>
      </p:sp>
      <p:sp>
        <p:nvSpPr>
          <p:cNvPr id="1049300"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2"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4"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改进方向：根据经验和教训，提出针对性的改进措施和方向，为未来的工作提供指导。</a:t>
            </a:r>
            <a:endParaRPr altLang="en-US" dirty="0" sz="2000" lang="zh-CN" spc="150">
              <a:solidFill>
                <a:schemeClr val="tx1">
                  <a:lumMod val="85000"/>
                  <a:lumOff val="15000"/>
                </a:schemeClr>
              </a:solidFill>
              <a:latin typeface="+mn-ea"/>
              <a:sym typeface="+mn-ea"/>
            </a:endParaRPr>
          </a:p>
        </p:txBody>
      </p:sp>
      <p:sp>
        <p:nvSpPr>
          <p:cNvPr id="1049306"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8"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0"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具体措施：详细阐述改进措施和实施计划，确保改进方向得以有效落实。</a:t>
            </a:r>
            <a:endParaRPr altLang="en-US" dirty="0" sz="2000" lang="zh-CN" spc="150">
              <a:solidFill>
                <a:schemeClr val="tx1">
                  <a:lumMod val="85000"/>
                  <a:lumOff val="15000"/>
                </a:schemeClr>
              </a:solidFill>
              <a:latin typeface="+mn-ea"/>
              <a:sym typeface="+mn-ea"/>
            </a:endParaRPr>
          </a:p>
        </p:txBody>
      </p:sp>
      <p:sp>
        <p:nvSpPr>
          <p:cNvPr id="1049312"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4"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6"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预期成果：明确改进后的预期成果和效益，为团队和个人提供动力和目标。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352" name="标题"/>
          <p:cNvSpPr>
            <a:spLocks noGrp="1"/>
          </p:cNvSpPr>
          <p:nvPr>
            <p:ph type="title"/>
            <p:custDataLst>
              <p:tags r:id="rId1"/>
            </p:custDataLst>
          </p:nvPr>
        </p:nvSpPr>
        <p:spPr/>
        <p:txBody>
          <a:bodyPr/>
          <a:p>
            <a:r>
              <a:rPr altLang="en-US" dirty="0" lang="zh-CN"/>
              <a:t>高质量发展路径</a:t>
            </a:r>
            <a:endParaRPr altLang="en-US" dirty="0" lang="zh-CN"/>
          </a:p>
        </p:txBody>
      </p:sp>
      <p:sp>
        <p:nvSpPr>
          <p:cNvPr id="1049354" name="节编号"/>
          <p:cNvSpPr>
            <a:spLocks noGrp="1"/>
          </p:cNvSpPr>
          <p:nvPr>
            <p:ph type="body" sz="quarter" idx="13"/>
            <p:custDataLst>
              <p:tags r:id="rId2"/>
            </p:custDataLst>
          </p:nvPr>
        </p:nvSpPr>
        <p:spPr/>
        <p:txBody>
          <a:bodyPr/>
          <a:p>
            <a:r>
              <a:rPr altLang="zh-CN" dirty="0" lang="en-US"/>
              <a:t>PART 03</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9444" name="标题 1"/>
          <p:cNvSpPr>
            <a:spLocks noGrp="1"/>
          </p:cNvSpPr>
          <p:nvPr>
            <p:ph type="title"/>
          </p:nvPr>
        </p:nvSpPr>
        <p:spPr/>
        <p:txBody>
          <a:bodyPr/>
          <a:p>
            <a:r>
              <a:rPr altLang="en-US" lang="zh-CN"/>
              <a:t>制定高质量发展的目标和战略</a:t>
            </a:r>
            <a:endParaRPr altLang="en-US" lang="zh-CN"/>
          </a:p>
        </p:txBody>
      </p:sp>
      <p:sp>
        <p:nvSpPr>
          <p:cNvPr id="104944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明确高质量发展的目标：结合公司实际情况，制定符合公司发展的高质量目标，包括提高产品质量、提升服务水平、优化客户体验等方面。</a:t>
            </a:r>
            <a:endParaRPr altLang="en-US" dirty="0" lang="zh-CN" spc="150">
              <a:solidFill>
                <a:schemeClr val="tx1">
                  <a:lumMod val="85000"/>
                  <a:lumOff val="15000"/>
                </a:schemeClr>
              </a:solidFill>
              <a:latin typeface="+mn-ea"/>
              <a:sym typeface="+mn-ea"/>
            </a:endParaRPr>
          </a:p>
        </p:txBody>
      </p:sp>
      <p:sp>
        <p:nvSpPr>
          <p:cNvPr id="104945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5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制定高质量发展的战略：根据目标，制定相应的发展战略，包括加强研发创新、推进数字化转型、提高生产效率、加强品牌建设等方面。</a:t>
            </a:r>
            <a:endParaRPr altLang="en-US" dirty="0" lang="zh-CN" spc="150">
              <a:solidFill>
                <a:schemeClr val="tx1">
                  <a:lumMod val="85000"/>
                  <a:lumOff val="15000"/>
                </a:schemeClr>
              </a:solidFill>
              <a:latin typeface="+mn-ea"/>
              <a:sym typeface="+mn-ea"/>
            </a:endParaRPr>
          </a:p>
        </p:txBody>
      </p:sp>
      <p:sp>
        <p:nvSpPr>
          <p:cNvPr id="104945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lang="zh-CN" spc="150">
                <a:solidFill>
                  <a:schemeClr val="tx1">
                    <a:lumMod val="85000"/>
                    <a:lumOff val="15000"/>
                  </a:schemeClr>
                </a:solidFill>
                <a:latin typeface="+mn-ea"/>
                <a:sym typeface="+mn-ea"/>
              </a:rPr>
              <a:t>实施高质量发展的计划：制定具体的实施计划，包括明确时间表、任务分工、资源保障等方面，确保高质量发展的目标得以实现。</a:t>
            </a:r>
            <a:endParaRPr altLang="en-US" dirty="0" lang="zh-CN" spc="150">
              <a:solidFill>
                <a:schemeClr val="tx1">
                  <a:lumMod val="85000"/>
                  <a:lumOff val="15000"/>
                </a:schemeClr>
              </a:solidFill>
              <a:latin typeface="+mn-ea"/>
              <a:sym typeface="+mn-ea"/>
            </a:endParaRPr>
          </a:p>
        </p:txBody>
      </p:sp>
      <p:sp>
        <p:nvSpPr>
          <p:cNvPr id="104946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fontScale="9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建立高质量发展的保障机制：建立相应的保障机制，包括加强组织领导、完善制度体系、加强人才队伍建设、加强企业文化建设等方面，为高质量发展提供有力保障。</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504" name="标题 1"/>
          <p:cNvSpPr>
            <a:spLocks noGrp="1"/>
          </p:cNvSpPr>
          <p:nvPr>
            <p:ph type="title"/>
          </p:nvPr>
        </p:nvSpPr>
        <p:spPr/>
        <p:txBody>
          <a:bodyPr/>
          <a:p>
            <a:r>
              <a:rPr altLang="en-US" lang="zh-CN"/>
              <a:t>加强技术创新和研发能力</a:t>
            </a:r>
            <a:endParaRPr altLang="en-US" lang="zh-CN"/>
          </a:p>
        </p:txBody>
      </p:sp>
      <p:sp>
        <p:nvSpPr>
          <p:cNvPr id="1049506"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08"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510"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2"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4"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加强知识产权保护，鼓励创新成果应用</a:t>
            </a:r>
            <a:endParaRPr altLang="en-US" dirty="0" sz="1200" lang="zh-CN" spc="150">
              <a:solidFill>
                <a:srgbClr val="FFFFFF"/>
              </a:solidFill>
              <a:latin typeface="+mn-ea"/>
              <a:sym typeface="+mn-ea"/>
            </a:endParaRPr>
          </a:p>
        </p:txBody>
      </p:sp>
      <p:sp>
        <p:nvSpPr>
          <p:cNvPr id="1049516"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8"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0"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推动产学研合作，促进科技成果转化</a:t>
            </a:r>
            <a:endParaRPr altLang="en-US" dirty="0" sz="1200" lang="zh-CN" spc="150">
              <a:solidFill>
                <a:schemeClr val="tx1">
                  <a:lumMod val="65000"/>
                  <a:lumOff val="35000"/>
                </a:schemeClr>
              </a:solidFill>
              <a:latin typeface="+mn-ea"/>
              <a:sym typeface="+mn-ea"/>
            </a:endParaRPr>
          </a:p>
        </p:txBody>
      </p:sp>
      <p:sp>
        <p:nvSpPr>
          <p:cNvPr id="1049522"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4"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6"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引进优秀人才，加强研发团队建设</a:t>
            </a:r>
            <a:endParaRPr altLang="en-US" dirty="0" sz="1200" lang="zh-CN" spc="150">
              <a:solidFill>
                <a:srgbClr val="FFFFFF"/>
              </a:solidFill>
              <a:latin typeface="+mn-ea"/>
              <a:sym typeface="+mn-ea"/>
            </a:endParaRPr>
          </a:p>
        </p:txBody>
      </p:sp>
      <p:sp>
        <p:nvSpPr>
          <p:cNvPr id="1049528"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0"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2"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加大研发投入，提高技术创新能力</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9568" name="标题 1"/>
          <p:cNvSpPr>
            <a:spLocks noGrp="1"/>
          </p:cNvSpPr>
          <p:nvPr>
            <p:ph type="title"/>
          </p:nvPr>
        </p:nvSpPr>
        <p:spPr/>
        <p:txBody>
          <a:bodyPr/>
          <a:p>
            <a:r>
              <a:rPr altLang="en-US" lang="zh-CN"/>
              <a:t>提升产品质量和服务水平</a:t>
            </a:r>
            <a:endParaRPr altLang="en-US" lang="zh-CN"/>
          </a:p>
        </p:txBody>
      </p:sp>
      <p:sp>
        <p:nvSpPr>
          <p:cNvPr id="1049570" name="任意多边形: 形状 64"/>
          <p:cNvSpPr/>
          <p:nvPr>
            <p:custDataLst>
              <p:tags r:id="rId1"/>
            </p:custDataLst>
          </p:nvPr>
        </p:nvSpPr>
        <p:spPr>
          <a:xfrm rot="10800000">
            <a:off x="1306240"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72" name="矩形 65"/>
          <p:cNvSpPr/>
          <p:nvPr>
            <p:custDataLst>
              <p:tags r:id="rId2"/>
            </p:custDataLst>
          </p:nvPr>
        </p:nvSpPr>
        <p:spPr>
          <a:xfrm>
            <a:off x="1191930" y="1728521"/>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4" name="文本框 66"/>
          <p:cNvSpPr txBox="1"/>
          <p:nvPr>
            <p:custDataLst>
              <p:tags r:id="rId3"/>
            </p:custDataLst>
          </p:nvPr>
        </p:nvSpPr>
        <p:spPr>
          <a:xfrm>
            <a:off x="1574032"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产品质量：加强生产过程控制，提高产品合格率</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76" name="任意多边形: 形状 68"/>
          <p:cNvSpPr/>
          <p:nvPr>
            <p:custDataLst>
              <p:tags r:id="rId4"/>
            </p:custDataLst>
          </p:nvPr>
        </p:nvSpPr>
        <p:spPr>
          <a:xfrm rot="10800000">
            <a:off x="6513101" y="1364400"/>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78" name="矩形 69"/>
          <p:cNvSpPr/>
          <p:nvPr>
            <p:custDataLst>
              <p:tags r:id="rId5"/>
            </p:custDataLst>
          </p:nvPr>
        </p:nvSpPr>
        <p:spPr>
          <a:xfrm>
            <a:off x="6398150" y="1728521"/>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0" name="文本框 70"/>
          <p:cNvSpPr txBox="1"/>
          <p:nvPr>
            <p:custDataLst>
              <p:tags r:id="rId6"/>
            </p:custDataLst>
          </p:nvPr>
        </p:nvSpPr>
        <p:spPr>
          <a:xfrm>
            <a:off x="6780894" y="1628981"/>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服务水平：加强售后服务，提高客户满意度</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
        <p:nvSpPr>
          <p:cNvPr id="1049582" name="任意多边形: 形状 72"/>
          <p:cNvSpPr/>
          <p:nvPr>
            <p:custDataLst>
              <p:tags r:id="rId7"/>
            </p:custDataLst>
          </p:nvPr>
        </p:nvSpPr>
        <p:spPr>
          <a:xfrm rot="10800000">
            <a:off x="13062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gradFill>
            <a:gsLst>
              <a:gs pos="0">
                <a:schemeClr val="accent1">
                  <a:lumMod val="100000"/>
                  <a:alpha val="70000"/>
                </a:schemeClr>
              </a:gs>
              <a:gs pos="50000">
                <a:schemeClr val="accent1"/>
              </a:gs>
            </a:gsLst>
            <a:lin ang="13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anchor="ctr" anchorCtr="0" compatLnSpc="1" forceAA="0" fromWordArt="0" horzOverflow="overflow" numCol="1" rtlCol="0" spcCol="0" vert="horz" vertOverflow="overflow" wrap="square">
            <a:noAutofit/>
          </a:bodyPr>
          <a:p>
            <a:pPr algn="ctr"/>
            <a:endParaRPr altLang="en-US" b="1" dirty="0" sz="4000" lang="zh-CN"/>
          </a:p>
        </p:txBody>
      </p:sp>
      <p:sp>
        <p:nvSpPr>
          <p:cNvPr id="1049584" name="文本框 74"/>
          <p:cNvSpPr txBox="1"/>
          <p:nvPr>
            <p:custDataLst>
              <p:tags r:id="rId8"/>
            </p:custDataLst>
          </p:nvPr>
        </p:nvSpPr>
        <p:spPr>
          <a:xfrm>
            <a:off x="1574032" y="4184890"/>
            <a:ext cx="3893432" cy="1276277"/>
          </a:xfrm>
          <a:prstGeom prst="rect"/>
          <a:noFill/>
        </p:spPr>
        <p:txBody>
          <a:bodyPr anchor="t" anchorCtr="0" bIns="46800" lIns="90000" rIns="90000" rtlCol="0" tIns="46800" vert="horz" wrap="square">
            <a:normAutofit/>
          </a:bodyPr>
          <a:p>
            <a:pPr>
              <a:lnSpc>
                <a:spcPct val="140000"/>
              </a:lnSpc>
            </a:pPr>
            <a:r>
              <a:rPr altLang="en-US" dirty="0" sz="2000" lang="zh-CN" spc="150">
                <a:solidFill>
                  <a:schemeClr val="lt1">
                    <a:lumMod val="100000"/>
                  </a:schemeClr>
                </a:solidFill>
                <a:latin typeface="Arial" panose="02080604020202020204" pitchFamily="34" charset="0"/>
                <a:ea typeface="微软雅黑" panose="020B0503020204020204" charset="-122"/>
                <a:sym typeface="+mn-ea"/>
              </a:rPr>
              <a:t>持续改进：不断优化产品和服务，满足客户需求</a:t>
            </a:r>
            <a:endParaRPr altLang="en-US" dirty="0" sz="2000" lang="zh-CN" spc="150">
              <a:solidFill>
                <a:schemeClr val="lt1">
                  <a:lumMod val="100000"/>
                </a:schemeClr>
              </a:solidFill>
              <a:latin typeface="Arial" panose="02080604020202020204" pitchFamily="34" charset="0"/>
              <a:ea typeface="微软雅黑" panose="020B0503020204020204" charset="-122"/>
              <a:sym typeface="+mn-ea"/>
            </a:endParaRPr>
          </a:p>
        </p:txBody>
      </p:sp>
      <p:sp>
        <p:nvSpPr>
          <p:cNvPr id="1049586" name="矩形 73"/>
          <p:cNvSpPr/>
          <p:nvPr>
            <p:custDataLst>
              <p:tags r:id="rId9"/>
            </p:custDataLst>
          </p:nvPr>
        </p:nvSpPr>
        <p:spPr>
          <a:xfrm>
            <a:off x="1191930" y="4285072"/>
            <a:ext cx="218445" cy="218445"/>
          </a:xfrm>
          <a:prstGeom prst="rect"/>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88" name="任意多边形: 形状 83"/>
          <p:cNvSpPr/>
          <p:nvPr>
            <p:custDataLst>
              <p:tags r:id="rId10"/>
            </p:custDataLst>
          </p:nvPr>
        </p:nvSpPr>
        <p:spPr>
          <a:xfrm rot="10800000">
            <a:off x="6571540" y="3920951"/>
            <a:ext cx="4429007" cy="225683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95478" h="1854489">
                <a:moveTo>
                  <a:pt x="2584395" y="1854489"/>
                </a:moveTo>
                <a:lnTo>
                  <a:pt x="111083" y="1854489"/>
                </a:lnTo>
                <a:cubicBezTo>
                  <a:pt x="49734" y="1854489"/>
                  <a:pt x="0" y="1804755"/>
                  <a:pt x="0" y="1743406"/>
                </a:cubicBezTo>
                <a:lnTo>
                  <a:pt x="0" y="362180"/>
                </a:lnTo>
                <a:cubicBezTo>
                  <a:pt x="0" y="300831"/>
                  <a:pt x="49734" y="251097"/>
                  <a:pt x="111083" y="251097"/>
                </a:cubicBezTo>
                <a:lnTo>
                  <a:pt x="1139340" y="251097"/>
                </a:lnTo>
                <a:lnTo>
                  <a:pt x="1347740" y="0"/>
                </a:lnTo>
                <a:lnTo>
                  <a:pt x="1556139" y="251097"/>
                </a:lnTo>
                <a:lnTo>
                  <a:pt x="2584395" y="251097"/>
                </a:lnTo>
                <a:cubicBezTo>
                  <a:pt x="2645744" y="251097"/>
                  <a:pt x="2695478" y="300831"/>
                  <a:pt x="2695478" y="362180"/>
                </a:cubicBezTo>
                <a:lnTo>
                  <a:pt x="2695478" y="1743406"/>
                </a:lnTo>
                <a:cubicBezTo>
                  <a:pt x="2695478" y="1804755"/>
                  <a:pt x="2645744" y="1854489"/>
                  <a:pt x="2584395" y="1854489"/>
                </a:cubicBezTo>
                <a:close/>
              </a:path>
            </a:pathLst>
          </a:custGeom>
          <a:solidFill>
            <a:schemeClr val="accent3">
              <a:lumMod val="20000"/>
              <a:lumOff val="80000"/>
              <a:alpha val="2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dirty="0" lang="zh-CN"/>
          </a:p>
        </p:txBody>
      </p:sp>
      <p:sp>
        <p:nvSpPr>
          <p:cNvPr id="1049590" name="矩形 84"/>
          <p:cNvSpPr/>
          <p:nvPr>
            <p:custDataLst>
              <p:tags r:id="rId11"/>
            </p:custDataLst>
          </p:nvPr>
        </p:nvSpPr>
        <p:spPr>
          <a:xfrm>
            <a:off x="6457231" y="4285072"/>
            <a:ext cx="218445" cy="218445"/>
          </a:xfrm>
          <a:prstGeom prst="rect"/>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2" name="文本框 85"/>
          <p:cNvSpPr txBox="1"/>
          <p:nvPr>
            <p:custDataLst>
              <p:tags r:id="rId12"/>
            </p:custDataLst>
          </p:nvPr>
        </p:nvSpPr>
        <p:spPr>
          <a:xfrm>
            <a:off x="6839333" y="4184890"/>
            <a:ext cx="3893432" cy="1276277"/>
          </a:xfrm>
          <a:prstGeom prst="rect"/>
          <a:noFill/>
        </p:spPr>
        <p:txBody>
          <a:bodyPr anchor="t" anchorCtr="0" bIns="46800" lIns="90000" rIns="90000" rtlCol="0" tIns="46800" vert="horz" wrap="square">
            <a:normAutofit/>
          </a:bodyPr>
          <a:p>
            <a:pPr algn="l" lvl="0">
              <a:lnSpc>
                <a:spcPct val="130000"/>
              </a:lnSpc>
              <a:buClrTx/>
              <a:buSzTx/>
              <a:buFontTx/>
            </a:pPr>
            <a:r>
              <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rPr>
              <a:t>品牌建设：加强品牌宣传和推广，提高品牌知名度和美誉度</a:t>
            </a:r>
            <a:endParaRPr altLang="en-US" dirty="0" sz="2000" lang="zh-CN" spc="150">
              <a:solidFill>
                <a:schemeClr val="tx1">
                  <a:lumMod val="75000"/>
                  <a:lumOff val="25000"/>
                </a:schemeClr>
              </a:solidFill>
              <a:latin typeface="Arial" panose="02080604020202020204" pitchFamily="34" charset="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9628" name="标题 1"/>
          <p:cNvSpPr>
            <a:spLocks noGrp="1"/>
          </p:cNvSpPr>
          <p:nvPr>
            <p:ph type="title"/>
          </p:nvPr>
        </p:nvSpPr>
        <p:spPr/>
        <p:txBody>
          <a:bodyPr/>
          <a:p>
            <a:r>
              <a:rPr altLang="en-US" lang="zh-CN"/>
              <a:t>加强品牌建设和市场推广</a:t>
            </a:r>
            <a:endParaRPr altLang="en-US" lang="zh-CN"/>
          </a:p>
        </p:txBody>
      </p:sp>
      <p:sp>
        <p:nvSpPr>
          <p:cNvPr id="1049630" name="任意多边形 20"/>
          <p:cNvSpPr/>
          <p:nvPr>
            <p:custDataLst>
              <p:tags r:id="rId1"/>
            </p:custDataLst>
          </p:nvPr>
        </p:nvSpPr>
        <p:spPr>
          <a:xfrm rot="2700000">
            <a:off x="1675982"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2" name="文本框 24"/>
          <p:cNvSpPr txBox="1"/>
          <p:nvPr>
            <p:custDataLst>
              <p:tags r:id="rId2"/>
            </p:custDataLst>
          </p:nvPr>
        </p:nvSpPr>
        <p:spPr bwMode="auto">
          <a:xfrm>
            <a:off x="1317531"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品牌建设：提升品牌知名度和美誉度，增强消费者对品牌的信任和认可</a:t>
            </a:r>
            <a:endParaRPr altLang="en-US" dirty="0" sz="2000" lang="zh-CN" spc="150">
              <a:solidFill>
                <a:schemeClr val="tx1">
                  <a:lumMod val="75000"/>
                  <a:lumOff val="25000"/>
                </a:schemeClr>
              </a:solidFill>
              <a:latin typeface="+mn-ea"/>
              <a:sym typeface="+mn-ea"/>
            </a:endParaRPr>
          </a:p>
        </p:txBody>
      </p:sp>
      <p:sp>
        <p:nvSpPr>
          <p:cNvPr id="1049634" name="矩形 42"/>
          <p:cNvSpPr/>
          <p:nvPr>
            <p:custDataLst>
              <p:tags r:id="rId3"/>
            </p:custDataLst>
          </p:nvPr>
        </p:nvSpPr>
        <p:spPr>
          <a:xfrm>
            <a:off x="1450558" y="2733328"/>
            <a:ext cx="1742579" cy="123401"/>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36" name="任意多边形 18"/>
          <p:cNvSpPr/>
          <p:nvPr>
            <p:custDataLst>
              <p:tags r:id="rId4"/>
            </p:custDataLst>
          </p:nvPr>
        </p:nvSpPr>
        <p:spPr>
          <a:xfrm rot="5400000">
            <a:off x="4192345"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38" name="文本框 27"/>
          <p:cNvSpPr txBox="1"/>
          <p:nvPr>
            <p:custDataLst>
              <p:tags r:id="rId5"/>
            </p:custDataLst>
          </p:nvPr>
        </p:nvSpPr>
        <p:spPr bwMode="auto">
          <a:xfrm>
            <a:off x="3833239"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市场推广：加大宣传力度，提高产品曝光度和市场占有率，吸引更多潜在客户</a:t>
            </a:r>
            <a:endParaRPr altLang="en-US" dirty="0" sz="2000" lang="zh-CN" spc="150">
              <a:solidFill>
                <a:schemeClr val="tx1">
                  <a:lumMod val="75000"/>
                  <a:lumOff val="25000"/>
                </a:schemeClr>
              </a:solidFill>
              <a:latin typeface="+mn-ea"/>
              <a:sym typeface="+mn-ea"/>
            </a:endParaRPr>
          </a:p>
        </p:txBody>
      </p:sp>
      <p:sp>
        <p:nvSpPr>
          <p:cNvPr id="1049640" name="矩形 43"/>
          <p:cNvSpPr/>
          <p:nvPr>
            <p:custDataLst>
              <p:tags r:id="rId6"/>
            </p:custDataLst>
          </p:nvPr>
        </p:nvSpPr>
        <p:spPr>
          <a:xfrm>
            <a:off x="3966921" y="2733328"/>
            <a:ext cx="1742579" cy="123401"/>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2" name="任意多边形 21"/>
          <p:cNvSpPr/>
          <p:nvPr>
            <p:custDataLst>
              <p:tags r:id="rId7"/>
            </p:custDataLst>
          </p:nvPr>
        </p:nvSpPr>
        <p:spPr>
          <a:xfrm rot="18900000" flipH="1">
            <a:off x="6708053"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44" name="文本框 30"/>
          <p:cNvSpPr txBox="1"/>
          <p:nvPr>
            <p:custDataLst>
              <p:tags r:id="rId8"/>
            </p:custDataLst>
          </p:nvPr>
        </p:nvSpPr>
        <p:spPr bwMode="auto">
          <a:xfrm>
            <a:off x="6349602"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营销策略：制定有针对性的营销策略，提高营销效果和转化率</a:t>
            </a:r>
            <a:endParaRPr altLang="en-US" dirty="0" sz="2000" lang="zh-CN" spc="150">
              <a:solidFill>
                <a:schemeClr val="tx1">
                  <a:lumMod val="75000"/>
                  <a:lumOff val="25000"/>
                </a:schemeClr>
              </a:solidFill>
              <a:latin typeface="+mn-ea"/>
              <a:sym typeface="+mn-ea"/>
            </a:endParaRPr>
          </a:p>
        </p:txBody>
      </p:sp>
      <p:sp>
        <p:nvSpPr>
          <p:cNvPr id="1049646" name="矩形 44"/>
          <p:cNvSpPr/>
          <p:nvPr>
            <p:custDataLst>
              <p:tags r:id="rId9"/>
            </p:custDataLst>
          </p:nvPr>
        </p:nvSpPr>
        <p:spPr>
          <a:xfrm>
            <a:off x="6481973" y="2733328"/>
            <a:ext cx="1742579" cy="123401"/>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648" name="任意多边形 22"/>
          <p:cNvSpPr/>
          <p:nvPr>
            <p:custDataLst>
              <p:tags r:id="rId10"/>
            </p:custDataLst>
          </p:nvPr>
        </p:nvSpPr>
        <p:spPr>
          <a:xfrm rot="2700000" flipH="1" flipV="1">
            <a:off x="9223761" y="1364400"/>
            <a:ext cx="1291603" cy="1293847"/>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650" name="文本框 33"/>
          <p:cNvSpPr txBox="1"/>
          <p:nvPr>
            <p:custDataLst>
              <p:tags r:id="rId11"/>
            </p:custDataLst>
          </p:nvPr>
        </p:nvSpPr>
        <p:spPr bwMode="auto">
          <a:xfrm>
            <a:off x="8865310" y="3113403"/>
            <a:ext cx="2008977" cy="3064097"/>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渠道拓展：积极拓展线上和线下销售渠道，扩大产品覆盖面和销售量</a:t>
            </a:r>
            <a:endParaRPr altLang="en-US" dirty="0" sz="2000" lang="zh-CN" spc="150">
              <a:solidFill>
                <a:schemeClr val="tx1">
                  <a:lumMod val="75000"/>
                  <a:lumOff val="25000"/>
                </a:schemeClr>
              </a:solidFill>
              <a:latin typeface="+mn-ea"/>
              <a:sym typeface="+mn-ea"/>
            </a:endParaRPr>
          </a:p>
        </p:txBody>
      </p:sp>
      <p:sp>
        <p:nvSpPr>
          <p:cNvPr id="1049652" name="矩形 45"/>
          <p:cNvSpPr/>
          <p:nvPr>
            <p:custDataLst>
              <p:tags r:id="rId12"/>
            </p:custDataLst>
          </p:nvPr>
        </p:nvSpPr>
        <p:spPr>
          <a:xfrm>
            <a:off x="8998337" y="2733328"/>
            <a:ext cx="1742579" cy="123401"/>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9688" name="标题"/>
          <p:cNvSpPr>
            <a:spLocks noGrp="1"/>
          </p:cNvSpPr>
          <p:nvPr>
            <p:ph type="title"/>
            <p:custDataLst>
              <p:tags r:id="rId1"/>
            </p:custDataLst>
          </p:nvPr>
        </p:nvSpPr>
        <p:spPr/>
        <p:txBody>
          <a:bodyPr/>
          <a:p>
            <a:r>
              <a:rPr altLang="en-US" dirty="0" lang="zh-CN"/>
              <a:t>实施措施和计划</a:t>
            </a:r>
            <a:endParaRPr altLang="en-US" dirty="0" lang="zh-CN"/>
          </a:p>
        </p:txBody>
      </p:sp>
      <p:sp>
        <p:nvSpPr>
          <p:cNvPr id="1049690" name="节编号"/>
          <p:cNvSpPr>
            <a:spLocks noGrp="1"/>
          </p:cNvSpPr>
          <p:nvPr>
            <p:ph type="body" sz="quarter" idx="13"/>
            <p:custDataLst>
              <p:tags r:id="rId2"/>
            </p:custDataLst>
          </p:nvPr>
        </p:nvSpPr>
        <p:spPr/>
        <p:txBody>
          <a:bodyPr/>
          <a:p>
            <a:r>
              <a:rPr altLang="zh-CN" dirty="0" lang="en-US"/>
              <a:t>PART 04</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9780" name="标题 1"/>
          <p:cNvSpPr>
            <a:spLocks noGrp="1"/>
          </p:cNvSpPr>
          <p:nvPr>
            <p:ph type="title"/>
          </p:nvPr>
        </p:nvSpPr>
        <p:spPr/>
        <p:txBody>
          <a:bodyPr/>
          <a:p>
            <a:r>
              <a:rPr altLang="en-US" lang="zh-CN"/>
              <a:t>制定详细的高质量发展计划和时间表</a:t>
            </a:r>
            <a:endParaRPr altLang="en-US" lang="zh-CN"/>
          </a:p>
        </p:txBody>
      </p:sp>
      <p:sp>
        <p:nvSpPr>
          <p:cNvPr id="1049782" name="圆角矩形 30"/>
          <p:cNvSpPr/>
          <p:nvPr>
            <p:custDataLst>
              <p:tags r:id="rId1"/>
            </p:custDataLst>
          </p:nvPr>
        </p:nvSpPr>
        <p:spPr>
          <a:xfrm>
            <a:off x="3037053" y="1364400"/>
            <a:ext cx="6441014" cy="904002"/>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784" name="圆角矩形 65"/>
          <p:cNvSpPr/>
          <p:nvPr>
            <p:custDataLst>
              <p:tags r:id="rId2"/>
            </p:custDataLst>
          </p:nvPr>
        </p:nvSpPr>
        <p:spPr>
          <a:xfrm>
            <a:off x="3037053" y="2341699"/>
            <a:ext cx="6441014" cy="904002"/>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786" name="圆角矩形 72"/>
          <p:cNvSpPr/>
          <p:nvPr>
            <p:custDataLst>
              <p:tags r:id="rId3"/>
            </p:custDataLst>
          </p:nvPr>
        </p:nvSpPr>
        <p:spPr>
          <a:xfrm>
            <a:off x="3037053" y="3318999"/>
            <a:ext cx="6441014" cy="904002"/>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788" name="圆角矩形 78"/>
          <p:cNvSpPr/>
          <p:nvPr>
            <p:custDataLst>
              <p:tags r:id="rId4"/>
            </p:custDataLst>
          </p:nvPr>
        </p:nvSpPr>
        <p:spPr>
          <a:xfrm>
            <a:off x="3037053" y="4296298"/>
            <a:ext cx="6441014" cy="904002"/>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790" name="圆角矩形 84"/>
          <p:cNvSpPr/>
          <p:nvPr>
            <p:custDataLst>
              <p:tags r:id="rId5"/>
            </p:custDataLst>
          </p:nvPr>
        </p:nvSpPr>
        <p:spPr>
          <a:xfrm>
            <a:off x="3037053" y="5273598"/>
            <a:ext cx="6441014" cy="904002"/>
          </a:xfrm>
          <a:prstGeom prst="roundRect">
            <a:avLst>
              <a:gd name="adj" fmla="val 50000"/>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sz="1600" lang="zh-CN">
              <a:sym typeface="+mn-ea"/>
            </a:endParaRPr>
          </a:p>
        </p:txBody>
      </p:sp>
      <p:sp>
        <p:nvSpPr>
          <p:cNvPr id="1049792" name="圆角矩形 35"/>
          <p:cNvSpPr/>
          <p:nvPr>
            <p:custDataLst>
              <p:tags r:id="rId6"/>
            </p:custDataLst>
          </p:nvPr>
        </p:nvSpPr>
        <p:spPr>
          <a:xfrm>
            <a:off x="2714544" y="1534817"/>
            <a:ext cx="1553295" cy="563169"/>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794" name="圆角矩形 35"/>
          <p:cNvSpPr/>
          <p:nvPr>
            <p:custDataLst>
              <p:tags r:id="rId7"/>
            </p:custDataLst>
          </p:nvPr>
        </p:nvSpPr>
        <p:spPr>
          <a:xfrm>
            <a:off x="2714544" y="5444015"/>
            <a:ext cx="1553295" cy="563169"/>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796" name="圆角矩形 35"/>
          <p:cNvSpPr/>
          <p:nvPr>
            <p:custDataLst>
              <p:tags r:id="rId8"/>
            </p:custDataLst>
          </p:nvPr>
        </p:nvSpPr>
        <p:spPr>
          <a:xfrm>
            <a:off x="2714544" y="4466715"/>
            <a:ext cx="1553295" cy="563169"/>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798" name="圆角矩形 35"/>
          <p:cNvSpPr/>
          <p:nvPr>
            <p:custDataLst>
              <p:tags r:id="rId9"/>
            </p:custDataLst>
          </p:nvPr>
        </p:nvSpPr>
        <p:spPr>
          <a:xfrm>
            <a:off x="2714544" y="3489416"/>
            <a:ext cx="1553295" cy="563169"/>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800" name="圆角矩形 35"/>
          <p:cNvSpPr/>
          <p:nvPr>
            <p:custDataLst>
              <p:tags r:id="rId10"/>
            </p:custDataLst>
          </p:nvPr>
        </p:nvSpPr>
        <p:spPr>
          <a:xfrm>
            <a:off x="2714544" y="2512116"/>
            <a:ext cx="1553295" cy="563169"/>
          </a:xfrm>
          <a:prstGeom prst="roundRect">
            <a:avLst>
              <a:gd name="adj" fmla="val 50000"/>
            </a:avLst>
          </a:prstGeom>
          <a:gradFill>
            <a:gsLst>
              <a:gs pos="0">
                <a:schemeClr val="accent1">
                  <a:lumMod val="20000"/>
                  <a:lumOff val="80000"/>
                </a:schemeClr>
              </a:gs>
              <a:gs pos="44000">
                <a:schemeClr val="accent1"/>
              </a:gs>
            </a:gsLst>
            <a:lin ang="2700000" scaled="0"/>
          </a:gradFill>
          <a:ln>
            <a:solidFill>
              <a:schemeClr val="bg1"/>
            </a:solidFill>
          </a:ln>
          <a:effectLst>
            <a:outerShdw algn="tl" blurRad="127000" dir="2700000" dist="635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bIns="0" lIns="0" rIns="0" rtlCol="0" tIns="0" wrap="square">
            <a:normAutofit/>
          </a:bodyPr>
          <a:p>
            <a:pPr algn="ctr"/>
            <a:r>
              <a:rPr altLang="en-US" b="1" dirty="0" lang="zh-CN">
                <a:solidFill>
                  <a:schemeClr val="lt1">
                    <a:lumMod val="100000"/>
                  </a:schemeClr>
                </a:solidFill>
                <a:latin typeface="+mj-ea"/>
                <a:ea typeface="+mj-ea"/>
              </a:rPr>
              <a:t>添加标题</a:t>
            </a:r>
            <a:endParaRPr altLang="en-US" b="1" dirty="0" lang="zh-CN">
              <a:solidFill>
                <a:schemeClr val="lt1">
                  <a:lumMod val="100000"/>
                </a:schemeClr>
              </a:solidFill>
              <a:latin typeface="+mj-ea"/>
              <a:ea typeface="+mj-ea"/>
            </a:endParaRPr>
          </a:p>
        </p:txBody>
      </p:sp>
      <p:sp>
        <p:nvSpPr>
          <p:cNvPr id="1049802" name="文本框 4"/>
          <p:cNvSpPr txBox="1"/>
          <p:nvPr>
            <p:custDataLst>
              <p:tags r:id="rId11"/>
            </p:custDataLst>
          </p:nvPr>
        </p:nvSpPr>
        <p:spPr>
          <a:xfrm>
            <a:off x="4470018" y="2386900"/>
            <a:ext cx="4800984" cy="813602"/>
          </a:xfrm>
          <a:prstGeom prst="rect"/>
          <a:noFill/>
        </p:spPr>
        <p:txBody>
          <a:bodyPr anchor="ctr" anchorCtr="0" rtlCol="0" wrap="square">
            <a:normAutofit lnSpcReduction="10000"/>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制定计划：围绕发展目标，制定详细的高质量发展计划，包括产品研发、市场营销、生产制造、质量管理等方面的计划。</a:t>
            </a:r>
            <a:endParaRPr altLang="en-US" dirty="0" sz="1400" lang="zh-CN">
              <a:solidFill>
                <a:schemeClr val="tx1">
                  <a:lumMod val="65000"/>
                  <a:lumOff val="35000"/>
                </a:schemeClr>
              </a:solidFill>
              <a:effectLst/>
              <a:latin typeface="+mn-ea"/>
              <a:cs typeface="mn-cs"/>
              <a:sym typeface="+mn-ea"/>
            </a:endParaRPr>
          </a:p>
        </p:txBody>
      </p:sp>
      <p:sp>
        <p:nvSpPr>
          <p:cNvPr id="1049804" name="文本框 5"/>
          <p:cNvSpPr txBox="1"/>
          <p:nvPr>
            <p:custDataLst>
              <p:tags r:id="rId12"/>
            </p:custDataLst>
          </p:nvPr>
        </p:nvSpPr>
        <p:spPr>
          <a:xfrm>
            <a:off x="4470018" y="3364199"/>
            <a:ext cx="4800984" cy="813602"/>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时间表安排：根据计划，制定详细的时间表，明确各项任务的责任人、完成时间和进度要求。</a:t>
            </a:r>
            <a:endParaRPr altLang="en-US" dirty="0" sz="1400" lang="zh-CN">
              <a:solidFill>
                <a:schemeClr val="tx1">
                  <a:lumMod val="65000"/>
                  <a:lumOff val="35000"/>
                </a:schemeClr>
              </a:solidFill>
              <a:effectLst/>
              <a:latin typeface="+mn-ea"/>
              <a:cs typeface="mn-cs"/>
              <a:sym typeface="+mn-ea"/>
            </a:endParaRPr>
          </a:p>
        </p:txBody>
      </p:sp>
      <p:sp>
        <p:nvSpPr>
          <p:cNvPr id="1049806" name="文本框 10"/>
          <p:cNvSpPr txBox="1"/>
          <p:nvPr>
            <p:custDataLst>
              <p:tags r:id="rId13"/>
            </p:custDataLst>
          </p:nvPr>
        </p:nvSpPr>
        <p:spPr>
          <a:xfrm>
            <a:off x="4470018" y="4341499"/>
            <a:ext cx="4800984" cy="813602"/>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资源保障：确保计划的实施所需的资源得到保障，包括人力、物力、财力等方面的资源。</a:t>
            </a:r>
            <a:endParaRPr altLang="en-US" dirty="0" sz="1400" lang="zh-CN">
              <a:solidFill>
                <a:schemeClr val="tx1">
                  <a:lumMod val="65000"/>
                  <a:lumOff val="35000"/>
                </a:schemeClr>
              </a:solidFill>
              <a:effectLst/>
              <a:latin typeface="+mn-ea"/>
              <a:cs typeface="mn-cs"/>
              <a:sym typeface="+mn-ea"/>
            </a:endParaRPr>
          </a:p>
        </p:txBody>
      </p:sp>
      <p:sp>
        <p:nvSpPr>
          <p:cNvPr id="1049808" name="文本框 11"/>
          <p:cNvSpPr txBox="1"/>
          <p:nvPr>
            <p:custDataLst>
              <p:tags r:id="rId14"/>
            </p:custDataLst>
          </p:nvPr>
        </p:nvSpPr>
        <p:spPr>
          <a:xfrm>
            <a:off x="4470018" y="5318798"/>
            <a:ext cx="4800984" cy="813602"/>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监督与评估：建立监督与评估机制，对计划的实施情况进行定期检查和评估，及时发现问题并进行调整和改进。</a:t>
            </a:r>
            <a:endParaRPr altLang="en-US" dirty="0" sz="1400" lang="zh-CN">
              <a:solidFill>
                <a:schemeClr val="tx1">
                  <a:lumMod val="65000"/>
                  <a:lumOff val="35000"/>
                </a:schemeClr>
              </a:solidFill>
              <a:effectLst/>
              <a:latin typeface="+mn-ea"/>
              <a:cs typeface="mn-cs"/>
              <a:sym typeface="+mn-ea"/>
            </a:endParaRPr>
          </a:p>
        </p:txBody>
      </p:sp>
      <p:sp>
        <p:nvSpPr>
          <p:cNvPr id="1049810" name="文本框 12"/>
          <p:cNvSpPr txBox="1"/>
          <p:nvPr>
            <p:custDataLst>
              <p:tags r:id="rId15"/>
            </p:custDataLst>
          </p:nvPr>
        </p:nvSpPr>
        <p:spPr>
          <a:xfrm>
            <a:off x="4470018" y="1409600"/>
            <a:ext cx="4800984" cy="813602"/>
          </a:xfrm>
          <a:prstGeom prst="rect"/>
          <a:noFill/>
        </p:spPr>
        <p:txBody>
          <a:bodyPr anchor="ctr" anchorCtr="0" rtlCol="0" wrap="square">
            <a:normAutofit/>
          </a:bodyPr>
          <a:p>
            <a:pPr algn="l" indent="0" marL="0" marR="0">
              <a:lnSpc>
                <a:spcPct val="120000"/>
              </a:lnSpc>
              <a:spcBef>
                <a:spcPts val="0"/>
              </a:spcBef>
              <a:spcAft>
                <a:spcPts val="500"/>
              </a:spcAft>
            </a:pPr>
            <a:r>
              <a:rPr altLang="en-US" dirty="0" sz="1400" lang="zh-CN">
                <a:solidFill>
                  <a:schemeClr val="tx1">
                    <a:lumMod val="65000"/>
                    <a:lumOff val="35000"/>
                  </a:schemeClr>
                </a:solidFill>
                <a:effectLst/>
                <a:latin typeface="+mn-ea"/>
                <a:cs typeface="mn-cs"/>
                <a:sym typeface="+mn-ea"/>
              </a:rPr>
              <a:t>明确发展目标：根据公司的战略规划和市场需求，制定明确的高质量发展目标。</a:t>
            </a:r>
            <a:endParaRPr altLang="en-US" dirty="0" sz="1400" lang="zh-CN">
              <a:solidFill>
                <a:schemeClr val="tx1">
                  <a:lumMod val="65000"/>
                  <a:lumOff val="35000"/>
                </a:schemeClr>
              </a:solidFill>
              <a:effectLst/>
              <a:latin typeface="+mn-ea"/>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9846" name="标题 1"/>
          <p:cNvSpPr>
            <a:spLocks noGrp="1"/>
          </p:cNvSpPr>
          <p:nvPr>
            <p:ph type="title"/>
          </p:nvPr>
        </p:nvSpPr>
        <p:spPr/>
        <p:txBody>
          <a:bodyPr/>
          <a:p>
            <a:r>
              <a:rPr altLang="en-US" lang="zh-CN"/>
              <a:t>加强内部管理和团队建设</a:t>
            </a:r>
            <a:endParaRPr altLang="en-US" lang="zh-CN"/>
          </a:p>
        </p:txBody>
      </p:sp>
      <p:sp>
        <p:nvSpPr>
          <p:cNvPr id="1049848"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0"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2"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制定明确的管理制度和流程</a:t>
            </a:r>
            <a:endParaRPr altLang="en-US" dirty="0" sz="2000" lang="zh-CN" spc="150">
              <a:solidFill>
                <a:schemeClr val="tx1">
                  <a:lumMod val="85000"/>
                  <a:lumOff val="15000"/>
                </a:schemeClr>
              </a:solidFill>
              <a:latin typeface="+mn-ea"/>
              <a:sym typeface="+mn-ea"/>
            </a:endParaRPr>
          </a:p>
        </p:txBody>
      </p:sp>
      <p:sp>
        <p:nvSpPr>
          <p:cNvPr id="1049854"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6"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58"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加强团队沟通和协作能力</a:t>
            </a:r>
            <a:endParaRPr altLang="en-US" dirty="0" sz="2000" lang="zh-CN" spc="150">
              <a:solidFill>
                <a:schemeClr val="tx1">
                  <a:lumMod val="85000"/>
                  <a:lumOff val="15000"/>
                </a:schemeClr>
              </a:solidFill>
              <a:latin typeface="+mn-ea"/>
              <a:sym typeface="+mn-ea"/>
            </a:endParaRPr>
          </a:p>
        </p:txBody>
      </p:sp>
      <p:sp>
        <p:nvSpPr>
          <p:cNvPr id="1049860"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2"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4"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建立激励机制和培训计划</a:t>
            </a:r>
            <a:endParaRPr altLang="en-US" dirty="0" sz="2000" lang="zh-CN" spc="150">
              <a:solidFill>
                <a:schemeClr val="tx1">
                  <a:lumMod val="85000"/>
                  <a:lumOff val="15000"/>
                </a:schemeClr>
              </a:solidFill>
              <a:latin typeface="+mn-ea"/>
              <a:sym typeface="+mn-ea"/>
            </a:endParaRPr>
          </a:p>
        </p:txBody>
      </p:sp>
      <p:sp>
        <p:nvSpPr>
          <p:cNvPr id="1049866"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68"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870"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定期评估和调整管理策略</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906" name="标题 1"/>
          <p:cNvSpPr>
            <a:spLocks noGrp="1"/>
          </p:cNvSpPr>
          <p:nvPr>
            <p:ph type="title"/>
          </p:nvPr>
        </p:nvSpPr>
        <p:spPr/>
        <p:txBody>
          <a:bodyPr/>
          <a:p>
            <a:r>
              <a:rPr altLang="en-US" lang="zh-CN"/>
              <a:t>积极寻求外部合作和资源整合</a:t>
            </a:r>
            <a:endParaRPr altLang="en-US" lang="zh-CN"/>
          </a:p>
        </p:txBody>
      </p:sp>
      <p:sp>
        <p:nvSpPr>
          <p:cNvPr id="1049908" name="矩形 15"/>
          <p:cNvSpPr/>
          <p:nvPr>
            <p:custDataLst>
              <p:tags r:id="rId1"/>
            </p:custDataLst>
          </p:nvPr>
        </p:nvSpPr>
        <p:spPr>
          <a:xfrm>
            <a:off x="2384776" y="1446120"/>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拓展合作伙伴网络：与行业内的其他企业、机构建立合作关系，共同推动业务发展</a:t>
            </a:r>
            <a:endParaRPr altLang="en-US" dirty="0" sz="1200" lang="zh-CN" spc="150">
              <a:solidFill>
                <a:schemeClr val="tx1">
                  <a:lumMod val="85000"/>
                  <a:lumOff val="15000"/>
                </a:schemeClr>
              </a:solidFill>
              <a:latin typeface="+mn-ea"/>
              <a:sym typeface="+mn-ea"/>
            </a:endParaRPr>
          </a:p>
        </p:txBody>
      </p:sp>
      <p:sp>
        <p:nvSpPr>
          <p:cNvPr id="1049910" name="任意多边形 17"/>
          <p:cNvSpPr/>
          <p:nvPr>
            <p:custDataLst>
              <p:tags r:id="rId2"/>
            </p:custDataLst>
          </p:nvPr>
        </p:nvSpPr>
        <p:spPr>
          <a:xfrm flipV="1">
            <a:off x="2305533" y="136440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2" name="任意多边形 18"/>
          <p:cNvSpPr/>
          <p:nvPr>
            <p:custDataLst>
              <p:tags r:id="rId3"/>
            </p:custDataLst>
          </p:nvPr>
        </p:nvSpPr>
        <p:spPr>
          <a:xfrm flipH="1">
            <a:off x="8559143" y="193148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4" name="矩形 27"/>
          <p:cNvSpPr/>
          <p:nvPr>
            <p:custDataLst>
              <p:tags r:id="rId4"/>
            </p:custDataLst>
          </p:nvPr>
        </p:nvSpPr>
        <p:spPr>
          <a:xfrm>
            <a:off x="2384776" y="2778396"/>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资源共享：与其他企业、机构共享资源，降低成本，提高效率</a:t>
            </a:r>
            <a:endParaRPr altLang="en-US" dirty="0" sz="1200" lang="zh-CN" spc="150">
              <a:solidFill>
                <a:schemeClr val="tx1">
                  <a:lumMod val="85000"/>
                  <a:lumOff val="15000"/>
                </a:schemeClr>
              </a:solidFill>
              <a:latin typeface="+mn-ea"/>
              <a:sym typeface="+mn-ea"/>
            </a:endParaRPr>
          </a:p>
        </p:txBody>
      </p:sp>
      <p:sp>
        <p:nvSpPr>
          <p:cNvPr id="1049916" name="任意多边形 29"/>
          <p:cNvSpPr/>
          <p:nvPr>
            <p:custDataLst>
              <p:tags r:id="rId5"/>
            </p:custDataLst>
          </p:nvPr>
        </p:nvSpPr>
        <p:spPr>
          <a:xfrm flipV="1">
            <a:off x="2305533" y="269667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18" name="任意多边形 30"/>
          <p:cNvSpPr/>
          <p:nvPr>
            <p:custDataLst>
              <p:tags r:id="rId6"/>
            </p:custDataLst>
          </p:nvPr>
        </p:nvSpPr>
        <p:spPr>
          <a:xfrm flipH="1">
            <a:off x="8559143" y="3263761"/>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0" name="矩形 5"/>
          <p:cNvSpPr/>
          <p:nvPr>
            <p:custDataLst>
              <p:tags r:id="rId7"/>
            </p:custDataLst>
          </p:nvPr>
        </p:nvSpPr>
        <p:spPr>
          <a:xfrm>
            <a:off x="2384776" y="4110673"/>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合作模式创新：探索新的合作模式，如联合研发、联合营销等，提升竞争力</a:t>
            </a:r>
            <a:endParaRPr altLang="en-US" dirty="0" sz="1200" lang="zh-CN" spc="150">
              <a:solidFill>
                <a:schemeClr val="tx1">
                  <a:lumMod val="85000"/>
                  <a:lumOff val="15000"/>
                </a:schemeClr>
              </a:solidFill>
              <a:latin typeface="+mn-ea"/>
              <a:sym typeface="+mn-ea"/>
            </a:endParaRPr>
          </a:p>
        </p:txBody>
      </p:sp>
      <p:sp>
        <p:nvSpPr>
          <p:cNvPr id="1049922" name="任意多边形 7"/>
          <p:cNvSpPr/>
          <p:nvPr>
            <p:custDataLst>
              <p:tags r:id="rId8"/>
            </p:custDataLst>
          </p:nvPr>
        </p:nvSpPr>
        <p:spPr>
          <a:xfrm flipV="1">
            <a:off x="2305533" y="4028953"/>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4" name="任意多边形 8"/>
          <p:cNvSpPr/>
          <p:nvPr>
            <p:custDataLst>
              <p:tags r:id="rId9"/>
            </p:custDataLst>
          </p:nvPr>
        </p:nvSpPr>
        <p:spPr>
          <a:xfrm flipH="1">
            <a:off x="8559143" y="4596037"/>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26" name="矩形 10"/>
          <p:cNvSpPr/>
          <p:nvPr>
            <p:custDataLst>
              <p:tags r:id="rId10"/>
            </p:custDataLst>
          </p:nvPr>
        </p:nvSpPr>
        <p:spPr>
          <a:xfrm>
            <a:off x="2384776" y="5442949"/>
            <a:ext cx="7425750" cy="652931"/>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持续跟进：不断跟进合作伙伴的动态，及时调整合作策略，确保合作效果最大化</a:t>
            </a:r>
            <a:endParaRPr altLang="en-US" dirty="0" sz="1200" lang="zh-CN" spc="150">
              <a:solidFill>
                <a:schemeClr val="tx1">
                  <a:lumMod val="85000"/>
                  <a:lumOff val="15000"/>
                </a:schemeClr>
              </a:solidFill>
              <a:latin typeface="+mn-ea"/>
              <a:sym typeface="+mn-ea"/>
            </a:endParaRPr>
          </a:p>
        </p:txBody>
      </p:sp>
      <p:sp>
        <p:nvSpPr>
          <p:cNvPr id="1049928" name="任意多边形 12"/>
          <p:cNvSpPr/>
          <p:nvPr>
            <p:custDataLst>
              <p:tags r:id="rId11"/>
            </p:custDataLst>
          </p:nvPr>
        </p:nvSpPr>
        <p:spPr>
          <a:xfrm flipV="1">
            <a:off x="2305533" y="5361230"/>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930" name="任意多边形 13"/>
          <p:cNvSpPr/>
          <p:nvPr>
            <p:custDataLst>
              <p:tags r:id="rId12"/>
            </p:custDataLst>
          </p:nvPr>
        </p:nvSpPr>
        <p:spPr>
          <a:xfrm flipH="1">
            <a:off x="8559143" y="5928314"/>
            <a:ext cx="1328149" cy="250111"/>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966" name="标题 1"/>
          <p:cNvSpPr>
            <a:spLocks noGrp="1"/>
          </p:cNvSpPr>
          <p:nvPr>
            <p:ph type="title"/>
          </p:nvPr>
        </p:nvSpPr>
        <p:spPr/>
        <p:txBody>
          <a:bodyPr/>
          <a:p>
            <a:r>
              <a:rPr altLang="en-US" lang="zh-CN"/>
              <a:t>持续改进和优化工作流程和方法</a:t>
            </a:r>
            <a:endParaRPr altLang="en-US" lang="zh-CN"/>
          </a:p>
        </p:txBody>
      </p:sp>
      <p:sp>
        <p:nvSpPr>
          <p:cNvPr id="1049968" name="弧形 58"/>
          <p:cNvSpPr/>
          <p:nvPr>
            <p:custDataLst>
              <p:tags r:id="rId1"/>
            </p:custDataLst>
          </p:nvPr>
        </p:nvSpPr>
        <p:spPr>
          <a:xfrm>
            <a:off x="8027409" y="2107805"/>
            <a:ext cx="3327161" cy="332716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70" name="弧形 57"/>
          <p:cNvSpPr/>
          <p:nvPr>
            <p:custDataLst>
              <p:tags r:id="rId2"/>
            </p:custDataLst>
          </p:nvPr>
        </p:nvSpPr>
        <p:spPr>
          <a:xfrm>
            <a:off x="838200" y="2107805"/>
            <a:ext cx="3327161" cy="332716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72" name="椭圆 22"/>
          <p:cNvSpPr/>
          <p:nvPr>
            <p:custDataLst>
              <p:tags r:id="rId3"/>
            </p:custDataLst>
          </p:nvPr>
        </p:nvSpPr>
        <p:spPr>
          <a:xfrm>
            <a:off x="8354477"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4" name="椭圆 23"/>
          <p:cNvSpPr/>
          <p:nvPr>
            <p:custDataLst>
              <p:tags r:id="rId4"/>
            </p:custDataLst>
          </p:nvPr>
        </p:nvSpPr>
        <p:spPr>
          <a:xfrm>
            <a:off x="8724675"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6" name="正文"/>
          <p:cNvSpPr txBox="1"/>
          <p:nvPr>
            <p:custDataLst>
              <p:tags r:id="rId5"/>
            </p:custDataLst>
          </p:nvPr>
        </p:nvSpPr>
        <p:spPr>
          <a:xfrm>
            <a:off x="8788472"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定期评估和调整流程以适应业务变化</a:t>
            </a:r>
            <a:endParaRPr altLang="en-US" dirty="0" sz="1200" lang="zh-CN" spc="150">
              <a:solidFill>
                <a:srgbClr val="FFFFFF"/>
              </a:solidFill>
              <a:latin typeface="+mn-ea"/>
              <a:sym typeface="+mn-ea"/>
            </a:endParaRPr>
          </a:p>
        </p:txBody>
      </p:sp>
      <p:sp>
        <p:nvSpPr>
          <p:cNvPr id="1049978" name="椭圆 24"/>
          <p:cNvSpPr/>
          <p:nvPr>
            <p:custDataLst>
              <p:tags r:id="rId6"/>
            </p:custDataLst>
          </p:nvPr>
        </p:nvSpPr>
        <p:spPr>
          <a:xfrm>
            <a:off x="6022769"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0" name="椭圆 25"/>
          <p:cNvSpPr/>
          <p:nvPr>
            <p:custDataLst>
              <p:tags r:id="rId7"/>
            </p:custDataLst>
          </p:nvPr>
        </p:nvSpPr>
        <p:spPr>
          <a:xfrm>
            <a:off x="6392069"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2" name="正文"/>
          <p:cNvSpPr txBox="1"/>
          <p:nvPr>
            <p:custDataLst>
              <p:tags r:id="rId8"/>
            </p:custDataLst>
          </p:nvPr>
        </p:nvSpPr>
        <p:spPr>
          <a:xfrm>
            <a:off x="6456763"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培训员工提高流程意识和技能</a:t>
            </a:r>
            <a:endParaRPr altLang="en-US" dirty="0" sz="1200" lang="zh-CN" spc="150">
              <a:solidFill>
                <a:schemeClr val="tx1">
                  <a:lumMod val="65000"/>
                  <a:lumOff val="35000"/>
                </a:schemeClr>
              </a:solidFill>
              <a:latin typeface="+mn-ea"/>
              <a:sym typeface="+mn-ea"/>
            </a:endParaRPr>
          </a:p>
        </p:txBody>
      </p:sp>
      <p:sp>
        <p:nvSpPr>
          <p:cNvPr id="1049984" name="椭圆 7"/>
          <p:cNvSpPr/>
          <p:nvPr>
            <p:custDataLst>
              <p:tags r:id="rId9"/>
            </p:custDataLst>
          </p:nvPr>
        </p:nvSpPr>
        <p:spPr>
          <a:xfrm>
            <a:off x="3691061" y="2371975"/>
            <a:ext cx="2798050" cy="2798050"/>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6" name="椭圆 9"/>
          <p:cNvSpPr/>
          <p:nvPr>
            <p:custDataLst>
              <p:tags r:id="rId10"/>
            </p:custDataLst>
          </p:nvPr>
        </p:nvSpPr>
        <p:spPr>
          <a:xfrm>
            <a:off x="4060360" y="2427684"/>
            <a:ext cx="377730" cy="377730"/>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8" name="正文"/>
          <p:cNvSpPr txBox="1"/>
          <p:nvPr>
            <p:custDataLst>
              <p:tags r:id="rId11"/>
            </p:custDataLst>
          </p:nvPr>
        </p:nvSpPr>
        <p:spPr>
          <a:xfrm>
            <a:off x="4125055"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引入先进的流程管理方法和工具</a:t>
            </a:r>
            <a:endParaRPr altLang="en-US" dirty="0" sz="1200" lang="zh-CN" spc="150">
              <a:solidFill>
                <a:srgbClr val="FFFFFF"/>
              </a:solidFill>
              <a:latin typeface="+mn-ea"/>
              <a:sym typeface="+mn-ea"/>
            </a:endParaRPr>
          </a:p>
        </p:txBody>
      </p:sp>
      <p:sp>
        <p:nvSpPr>
          <p:cNvPr id="1049990" name="椭圆 5"/>
          <p:cNvSpPr/>
          <p:nvPr>
            <p:custDataLst>
              <p:tags r:id="rId12"/>
            </p:custDataLst>
          </p:nvPr>
        </p:nvSpPr>
        <p:spPr>
          <a:xfrm>
            <a:off x="1094284" y="2371975"/>
            <a:ext cx="2798050" cy="2798050"/>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2" name="椭圆 4"/>
          <p:cNvSpPr/>
          <p:nvPr>
            <p:custDataLst>
              <p:tags r:id="rId13"/>
            </p:custDataLst>
          </p:nvPr>
        </p:nvSpPr>
        <p:spPr>
          <a:xfrm>
            <a:off x="1463583" y="2427684"/>
            <a:ext cx="377730" cy="377730"/>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4" name="正文"/>
          <p:cNvSpPr txBox="1"/>
          <p:nvPr>
            <p:custDataLst>
              <p:tags r:id="rId14"/>
            </p:custDataLst>
          </p:nvPr>
        </p:nvSpPr>
        <p:spPr>
          <a:xfrm>
            <a:off x="1528278" y="3179761"/>
            <a:ext cx="1929893" cy="1327483"/>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识别并改进现有流程中的瓶颈和问题</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50030" name="标题"/>
          <p:cNvSpPr>
            <a:spLocks noGrp="1"/>
          </p:cNvSpPr>
          <p:nvPr>
            <p:ph type="title"/>
            <p:custDataLst>
              <p:tags r:id="rId1"/>
            </p:custDataLst>
          </p:nvPr>
        </p:nvSpPr>
        <p:spPr/>
        <p:txBody>
          <a:bodyPr/>
          <a:p>
            <a:r>
              <a:rPr altLang="en-US" dirty="0" lang="zh-CN"/>
              <a:t>预期成果和影响</a:t>
            </a:r>
            <a:endParaRPr altLang="en-US" dirty="0" lang="zh-CN"/>
          </a:p>
        </p:txBody>
      </p:sp>
      <p:sp>
        <p:nvSpPr>
          <p:cNvPr id="1050032" name="节编号"/>
          <p:cNvSpPr>
            <a:spLocks noGrp="1"/>
          </p:cNvSpPr>
          <p:nvPr>
            <p:ph type="body" sz="quarter" idx="13"/>
            <p:custDataLst>
              <p:tags r:id="rId2"/>
            </p:custDataLst>
          </p:nvPr>
        </p:nvSpPr>
        <p:spPr/>
        <p:txBody>
          <a:bodyPr/>
          <a:p>
            <a:r>
              <a:rPr altLang="zh-CN" dirty="0" lang="en-US"/>
              <a:t>PART 05</a:t>
            </a:r>
            <a:endParaRPr altLang="zh-CN" dirty="0" 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50122" name="标题 1"/>
          <p:cNvSpPr>
            <a:spLocks noGrp="1"/>
          </p:cNvSpPr>
          <p:nvPr>
            <p:ph type="title"/>
          </p:nvPr>
        </p:nvSpPr>
        <p:spPr/>
        <p:txBody>
          <a:bodyPr/>
          <a:p>
            <a:r>
              <a:rPr altLang="en-US" lang="zh-CN"/>
              <a:t>提高公司的核心竞争力和市场地位</a:t>
            </a:r>
            <a:endParaRPr altLang="en-US" lang="zh-CN"/>
          </a:p>
        </p:txBody>
      </p:sp>
      <p:sp>
        <p:nvSpPr>
          <p:cNvPr id="1050124" name="正文"/>
          <p:cNvSpPr txBox="1"/>
          <p:nvPr>
            <p:custDataLst>
              <p:tags r:id="rId1"/>
            </p:custDataLst>
          </p:nvPr>
        </p:nvSpPr>
        <p:spPr>
          <a:xfrm>
            <a:off x="2383176" y="1364400"/>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提高公司的核心竞争力和市场地位是实现高质量发展的关键</a:t>
            </a:r>
            <a:endParaRPr altLang="en-US" dirty="0" sz="1200" lang="zh-CN" spc="150">
              <a:solidFill>
                <a:schemeClr val="tx1">
                  <a:lumMod val="65000"/>
                  <a:lumOff val="35000"/>
                </a:schemeClr>
              </a:solidFill>
              <a:latin typeface="+mn-ea"/>
              <a:sym typeface="+mn-ea"/>
            </a:endParaRPr>
          </a:p>
        </p:txBody>
      </p:sp>
      <p:sp>
        <p:nvSpPr>
          <p:cNvPr id="1050126" name="正文"/>
          <p:cNvSpPr txBox="1"/>
          <p:nvPr>
            <p:custDataLst>
              <p:tags r:id="rId2"/>
            </p:custDataLst>
          </p:nvPr>
        </p:nvSpPr>
        <p:spPr>
          <a:xfrm>
            <a:off x="2383176" y="2641578"/>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通过技术创新、产品升级、品牌建设等手段提高公司的核心竞争力和市场地位</a:t>
            </a:r>
            <a:endParaRPr altLang="en-US" dirty="0" sz="1200" lang="zh-CN" spc="150">
              <a:solidFill>
                <a:schemeClr val="tx1">
                  <a:lumMod val="65000"/>
                  <a:lumOff val="35000"/>
                </a:schemeClr>
              </a:solidFill>
              <a:latin typeface="+mn-ea"/>
              <a:sym typeface="+mn-ea"/>
            </a:endParaRPr>
          </a:p>
        </p:txBody>
      </p:sp>
      <p:sp>
        <p:nvSpPr>
          <p:cNvPr id="1050128" name="正文"/>
          <p:cNvSpPr txBox="1"/>
          <p:nvPr>
            <p:custDataLst>
              <p:tags r:id="rId3"/>
            </p:custDataLst>
          </p:nvPr>
        </p:nvSpPr>
        <p:spPr>
          <a:xfrm>
            <a:off x="2383176" y="3918755"/>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实现高质量发展的路径包括加强人才培养、优化组织架构、完善管理体系等</a:t>
            </a:r>
            <a:endParaRPr altLang="en-US" dirty="0" sz="1200" lang="zh-CN" spc="150">
              <a:solidFill>
                <a:schemeClr val="tx1">
                  <a:lumMod val="65000"/>
                  <a:lumOff val="35000"/>
                </a:schemeClr>
              </a:solidFill>
              <a:latin typeface="+mn-ea"/>
              <a:sym typeface="+mn-ea"/>
            </a:endParaRPr>
          </a:p>
        </p:txBody>
      </p:sp>
      <p:sp>
        <p:nvSpPr>
          <p:cNvPr id="1050130" name="正文"/>
          <p:cNvSpPr txBox="1"/>
          <p:nvPr>
            <p:custDataLst>
              <p:tags r:id="rId4"/>
            </p:custDataLst>
          </p:nvPr>
        </p:nvSpPr>
        <p:spPr>
          <a:xfrm>
            <a:off x="2383176" y="5195933"/>
            <a:ext cx="7425647" cy="981667"/>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提高公司的核心竞争力和市场地位对于实现可持续发展具有重要意义</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50166" name="标题 1"/>
          <p:cNvSpPr>
            <a:spLocks noGrp="1"/>
          </p:cNvSpPr>
          <p:nvPr>
            <p:ph type="title"/>
          </p:nvPr>
        </p:nvSpPr>
        <p:spPr/>
        <p:txBody>
          <a:bodyPr/>
          <a:p>
            <a:r>
              <a:rPr altLang="en-US" lang="zh-CN"/>
              <a:t>实现可持续发展和提高盈利能力</a:t>
            </a:r>
            <a:endParaRPr altLang="en-US" lang="zh-CN"/>
          </a:p>
        </p:txBody>
      </p:sp>
      <p:sp>
        <p:nvSpPr>
          <p:cNvPr id="1050168"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0"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2"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4"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促进社会经济发展：公司的可持续发展和提高盈利能力，将有助于促进社会经济的发展，提高人民的生活水平。</a:t>
            </a:r>
            <a:endParaRPr altLang="zh-CN" dirty="0" lang="en-US">
              <a:solidFill>
                <a:schemeClr val="dk1">
                  <a:lumMod val="80000"/>
                  <a:lumOff val="20000"/>
                </a:schemeClr>
              </a:solidFill>
              <a:latin typeface="+mn-ea"/>
              <a:sym typeface="+mn-ea"/>
            </a:endParaRPr>
          </a:p>
        </p:txBody>
      </p:sp>
      <p:sp>
        <p:nvSpPr>
          <p:cNvPr id="1050176"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78"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0"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2"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实现可持续发展：通过优化资源配置、提高资源利用效率、推动绿色发展等方式，实现公司的可持续发展。</a:t>
            </a:r>
            <a:endParaRPr altLang="en-US" dirty="0" lang="zh-CN">
              <a:solidFill>
                <a:schemeClr val="dk1">
                  <a:lumMod val="80000"/>
                  <a:lumOff val="20000"/>
                </a:schemeClr>
              </a:solidFill>
              <a:latin typeface="+mn-ea"/>
              <a:sym typeface="+mn-ea"/>
            </a:endParaRPr>
          </a:p>
        </p:txBody>
      </p:sp>
      <p:sp>
        <p:nvSpPr>
          <p:cNvPr id="1050184"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6"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88"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0"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提高盈利能力：通过加强市场营销、提高产品质量、降低成本等方式，提高公司的盈利能力，为公司的长期发展提供有力保障。</a:t>
            </a:r>
            <a:endParaRPr altLang="en-US" dirty="0" lang="zh-CN">
              <a:solidFill>
                <a:schemeClr val="dk1">
                  <a:lumMod val="80000"/>
                  <a:lumOff val="20000"/>
                </a:schemeClr>
              </a:solidFill>
              <a:latin typeface="+mn-ea"/>
              <a:sym typeface="+mn-ea"/>
            </a:endParaRPr>
          </a:p>
        </p:txBody>
      </p:sp>
      <p:sp>
        <p:nvSpPr>
          <p:cNvPr id="1050192"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4"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6"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198" name="文本框 12"/>
          <p:cNvSpPr txBox="1"/>
          <p:nvPr>
            <p:custDataLst>
              <p:tags r:id="rId16"/>
            </p:custDataLst>
          </p:nvPr>
        </p:nvSpPr>
        <p:spPr>
          <a:xfrm>
            <a:off x="2052599" y="5405192"/>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增强企业竞争力：实现可持续发展和提高盈利能力，将有助于增强企业的竞争力，使公司在激烈的市场竞争中立于不败之地。</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50234" name="标题 1"/>
          <p:cNvSpPr>
            <a:spLocks noGrp="1"/>
          </p:cNvSpPr>
          <p:nvPr>
            <p:ph type="title"/>
          </p:nvPr>
        </p:nvSpPr>
        <p:spPr/>
        <p:txBody>
          <a:bodyPr/>
          <a:p>
            <a:r>
              <a:rPr altLang="en-US" lang="zh-CN"/>
              <a:t>增强公司的社会责任感和影响力</a:t>
            </a:r>
            <a:endParaRPr altLang="en-US" lang="zh-CN"/>
          </a:p>
        </p:txBody>
      </p:sp>
      <p:sp>
        <p:nvSpPr>
          <p:cNvPr id="1050236" name="矩形 3"/>
          <p:cNvSpPr/>
          <p:nvPr>
            <p:custDataLst>
              <p:tags r:id="rId1"/>
            </p:custDataLst>
          </p:nvPr>
        </p:nvSpPr>
        <p:spPr>
          <a:xfrm>
            <a:off x="1564041" y="1364400"/>
            <a:ext cx="9598208" cy="105529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38" name="矩形 13"/>
          <p:cNvSpPr/>
          <p:nvPr>
            <p:custDataLst>
              <p:tags r:id="rId2"/>
            </p:custDataLst>
          </p:nvPr>
        </p:nvSpPr>
        <p:spPr>
          <a:xfrm>
            <a:off x="1029812" y="1364400"/>
            <a:ext cx="260300" cy="105529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0" name="文本框 4"/>
          <p:cNvSpPr txBox="1"/>
          <p:nvPr>
            <p:custDataLst>
              <p:tags r:id="rId3"/>
            </p:custDataLst>
          </p:nvPr>
        </p:nvSpPr>
        <p:spPr>
          <a:xfrm>
            <a:off x="1838861" y="1455579"/>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预期成果：通过实施高质量发展路径，公司将在未来一年内实现显著的经济效益和社会效益，包括提高产品质量、降低成本、增加市场份额、提高员工满意度等。</a:t>
            </a:r>
            <a:endParaRPr altLang="en-US" dirty="0" sz="1600" lang="zh-CN" spc="150">
              <a:solidFill>
                <a:schemeClr val="tx1">
                  <a:lumMod val="85000"/>
                  <a:lumOff val="15000"/>
                </a:schemeClr>
              </a:solidFill>
              <a:latin typeface="+mn-ea"/>
              <a:sym typeface="+mn-ea"/>
            </a:endParaRPr>
          </a:p>
        </p:txBody>
      </p:sp>
      <p:sp>
        <p:nvSpPr>
          <p:cNvPr id="1050242" name="矩形 39"/>
          <p:cNvSpPr/>
          <p:nvPr>
            <p:custDataLst>
              <p:tags r:id="rId4"/>
            </p:custDataLst>
          </p:nvPr>
        </p:nvSpPr>
        <p:spPr>
          <a:xfrm>
            <a:off x="1564041" y="2617142"/>
            <a:ext cx="9598208" cy="105529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4" name="矩形 5"/>
          <p:cNvSpPr/>
          <p:nvPr>
            <p:custDataLst>
              <p:tags r:id="rId5"/>
            </p:custDataLst>
          </p:nvPr>
        </p:nvSpPr>
        <p:spPr>
          <a:xfrm>
            <a:off x="1029812" y="2617142"/>
            <a:ext cx="260300" cy="105529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46" name="文本框 41"/>
          <p:cNvSpPr txBox="1"/>
          <p:nvPr>
            <p:custDataLst>
              <p:tags r:id="rId6"/>
            </p:custDataLst>
          </p:nvPr>
        </p:nvSpPr>
        <p:spPr>
          <a:xfrm>
            <a:off x="1838861" y="2708320"/>
            <a:ext cx="9183796" cy="872991"/>
          </a:xfrm>
          <a:prstGeom prst="rect"/>
          <a:noFill/>
        </p:spPr>
        <p:txBody>
          <a:bodyPr anchor="ctr" anchorCtr="0" bIns="45720" lIns="91440" rIns="91440" rtlCol="0" tIns="45720" vert="horz" wrap="square">
            <a:normAutofit fontScale="8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影响：公司的高质量发展路径将有助于增强公司的社会责任感和影响力，提高公司的品牌形象和声誉，吸引更多的优秀人才加入公司，并为公司未来的可持续发展奠定坚实的基础。</a:t>
            </a:r>
            <a:endParaRPr altLang="en-US" dirty="0" sz="2000" lang="zh-CN" spc="150">
              <a:solidFill>
                <a:schemeClr val="tx1">
                  <a:lumMod val="85000"/>
                  <a:lumOff val="15000"/>
                </a:schemeClr>
              </a:solidFill>
              <a:latin typeface="+mn-ea"/>
              <a:sym typeface="+mn-ea"/>
            </a:endParaRPr>
          </a:p>
        </p:txBody>
      </p:sp>
      <p:sp>
        <p:nvSpPr>
          <p:cNvPr id="1050248" name="矩形 12"/>
          <p:cNvSpPr/>
          <p:nvPr>
            <p:custDataLst>
              <p:tags r:id="rId7"/>
            </p:custDataLst>
          </p:nvPr>
        </p:nvSpPr>
        <p:spPr>
          <a:xfrm>
            <a:off x="1564041" y="3869884"/>
            <a:ext cx="9598208" cy="105529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0" name="矩形 17"/>
          <p:cNvSpPr/>
          <p:nvPr>
            <p:custDataLst>
              <p:tags r:id="rId8"/>
            </p:custDataLst>
          </p:nvPr>
        </p:nvSpPr>
        <p:spPr>
          <a:xfrm>
            <a:off x="1029812" y="3869884"/>
            <a:ext cx="260300" cy="105529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2" name="文本框 19"/>
          <p:cNvSpPr txBox="1"/>
          <p:nvPr>
            <p:custDataLst>
              <p:tags r:id="rId9"/>
            </p:custDataLst>
          </p:nvPr>
        </p:nvSpPr>
        <p:spPr>
          <a:xfrm>
            <a:off x="1838861" y="39610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社会责任：公司将继续关注社会公益事业，积极参与慈善捐赠、环保活动等，为社会做出更多的贡献。</a:t>
            </a:r>
            <a:endParaRPr altLang="en-US" dirty="0" sz="1600" lang="zh-CN" spc="150">
              <a:solidFill>
                <a:schemeClr val="tx1">
                  <a:lumMod val="85000"/>
                  <a:lumOff val="15000"/>
                </a:schemeClr>
              </a:solidFill>
              <a:latin typeface="+mn-ea"/>
              <a:sym typeface="+mn-ea"/>
            </a:endParaRPr>
          </a:p>
        </p:txBody>
      </p:sp>
      <p:sp>
        <p:nvSpPr>
          <p:cNvPr id="1050254" name="矩形 49"/>
          <p:cNvSpPr/>
          <p:nvPr>
            <p:custDataLst>
              <p:tags r:id="rId10"/>
            </p:custDataLst>
          </p:nvPr>
        </p:nvSpPr>
        <p:spPr>
          <a:xfrm>
            <a:off x="1564041" y="5121984"/>
            <a:ext cx="9598208" cy="105529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6" name="矩形 26"/>
          <p:cNvSpPr/>
          <p:nvPr>
            <p:custDataLst>
              <p:tags r:id="rId11"/>
            </p:custDataLst>
          </p:nvPr>
        </p:nvSpPr>
        <p:spPr>
          <a:xfrm>
            <a:off x="1029812" y="5121984"/>
            <a:ext cx="260300" cy="105529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258" name="文本框 27"/>
          <p:cNvSpPr txBox="1"/>
          <p:nvPr>
            <p:custDataLst>
              <p:tags r:id="rId12"/>
            </p:custDataLst>
          </p:nvPr>
        </p:nvSpPr>
        <p:spPr>
          <a:xfrm>
            <a:off x="1838861" y="5213162"/>
            <a:ext cx="9183796" cy="872991"/>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1600" lang="zh-CN" spc="150">
                <a:solidFill>
                  <a:schemeClr val="tx1">
                    <a:lumMod val="85000"/>
                    <a:lumOff val="15000"/>
                  </a:schemeClr>
                </a:solidFill>
                <a:latin typeface="+mn-ea"/>
                <a:sym typeface="+mn-ea"/>
              </a:rPr>
              <a:t>影响力：公司将继续加强与政府、行业协会、媒体等各方面的合作与交流，提高公司的知名度和影响力，为公司的未来发展创造更加有利的外部环境。</a:t>
            </a:r>
            <a:endParaRPr altLang="en-US" dirty="0" sz="16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0294" name="标题 1"/>
          <p:cNvSpPr>
            <a:spLocks noGrp="1"/>
          </p:cNvSpPr>
          <p:nvPr>
            <p:ph type="title"/>
          </p:nvPr>
        </p:nvSpPr>
        <p:spPr/>
        <p:txBody>
          <a:bodyPr/>
          <a:p>
            <a:r>
              <a:rPr altLang="en-US" lang="zh-CN"/>
              <a:t>为未来发展奠定坚实基础和创造更多机会</a:t>
            </a:r>
            <a:endParaRPr altLang="en-US" lang="zh-CN"/>
          </a:p>
        </p:txBody>
      </p:sp>
      <p:sp>
        <p:nvSpPr>
          <p:cNvPr id="1050296" name="对角圆角矩形 15"/>
          <p:cNvSpPr/>
          <p:nvPr>
            <p:custDataLst>
              <p:tags r:id="rId1"/>
            </p:custDataLst>
          </p:nvPr>
        </p:nvSpPr>
        <p:spPr>
          <a:xfrm>
            <a:off x="1450460" y="4098491"/>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298" name="对角圆角矩形 16"/>
          <p:cNvSpPr/>
          <p:nvPr>
            <p:custDataLst>
              <p:tags r:id="rId2"/>
            </p:custDataLst>
          </p:nvPr>
        </p:nvSpPr>
        <p:spPr>
          <a:xfrm>
            <a:off x="1450460" y="3956274"/>
            <a:ext cx="565480" cy="539591"/>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0" name="直角三角形 17"/>
          <p:cNvSpPr/>
          <p:nvPr>
            <p:custDataLst>
              <p:tags r:id="rId3"/>
            </p:custDataLst>
          </p:nvPr>
        </p:nvSpPr>
        <p:spPr>
          <a:xfrm>
            <a:off x="2016066" y="3956926"/>
            <a:ext cx="85199" cy="141997"/>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2" name="文本框 27"/>
          <p:cNvSpPr txBox="1"/>
          <p:nvPr>
            <p:custDataLst>
              <p:tags r:id="rId4"/>
            </p:custDataLst>
          </p:nvPr>
        </p:nvSpPr>
        <p:spPr>
          <a:xfrm>
            <a:off x="2052599" y="4109581"/>
            <a:ext cx="8394896" cy="769627"/>
          </a:xfrm>
          <a:prstGeom prst="rect"/>
          <a:noFill/>
        </p:spPr>
        <p:txBody>
          <a:bodyPr anchor="ctr" anchorCtr="0" bIns="107950" rtlCol="0" tIns="0" wrap="square">
            <a:normAutofit fontScale="95556" lnSpcReduction="20000"/>
          </a:bodyPr>
          <a:p>
            <a:pPr>
              <a:lnSpc>
                <a:spcPct val="150000"/>
              </a:lnSpc>
            </a:pPr>
            <a:r>
              <a:rPr altLang="zh-CN" dirty="0" lang="en-US">
                <a:solidFill>
                  <a:schemeClr val="dk1">
                    <a:lumMod val="80000"/>
                    <a:lumOff val="20000"/>
                  </a:schemeClr>
                </a:solidFill>
                <a:latin typeface="+mn-ea"/>
                <a:sym typeface="+mn-ea"/>
              </a:rPr>
              <a:t>创造机会：同时，我们也为未来的发展创造了更多的机会，包括拓展新的市场领域、开发新的产品和服务、加强与合作伙伴的合作等。</a:t>
            </a:r>
            <a:endParaRPr altLang="zh-CN" dirty="0" lang="en-US">
              <a:solidFill>
                <a:schemeClr val="dk1">
                  <a:lumMod val="80000"/>
                  <a:lumOff val="20000"/>
                </a:schemeClr>
              </a:solidFill>
              <a:latin typeface="+mn-ea"/>
              <a:sym typeface="+mn-ea"/>
            </a:endParaRPr>
          </a:p>
        </p:txBody>
      </p:sp>
      <p:sp>
        <p:nvSpPr>
          <p:cNvPr id="1050304" name="对角圆角矩形 52"/>
          <p:cNvSpPr/>
          <p:nvPr>
            <p:custDataLst>
              <p:tags r:id="rId5"/>
            </p:custDataLst>
          </p:nvPr>
        </p:nvSpPr>
        <p:spPr>
          <a:xfrm>
            <a:off x="1450460" y="1507269"/>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6" name="对角圆角矩形 53"/>
          <p:cNvSpPr/>
          <p:nvPr>
            <p:custDataLst>
              <p:tags r:id="rId6"/>
            </p:custDataLst>
          </p:nvPr>
        </p:nvSpPr>
        <p:spPr>
          <a:xfrm>
            <a:off x="1450460" y="1364400"/>
            <a:ext cx="565480" cy="539591"/>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08" name="直角三角形 54"/>
          <p:cNvSpPr/>
          <p:nvPr>
            <p:custDataLst>
              <p:tags r:id="rId7"/>
            </p:custDataLst>
          </p:nvPr>
        </p:nvSpPr>
        <p:spPr>
          <a:xfrm>
            <a:off x="2016066" y="1365052"/>
            <a:ext cx="85199" cy="141997"/>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0" name="文本框 56"/>
          <p:cNvSpPr txBox="1"/>
          <p:nvPr>
            <p:custDataLst>
              <p:tags r:id="rId8"/>
            </p:custDataLst>
          </p:nvPr>
        </p:nvSpPr>
        <p:spPr>
          <a:xfrm>
            <a:off x="2052599" y="1510531"/>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预期成果：通过2024年度的工作，我们取得了显著的成果，包括完成了多个项目、提高了公司的业绩和市场份额、提升了客户满意度等。</a:t>
            </a:r>
            <a:endParaRPr altLang="en-US" dirty="0" lang="zh-CN">
              <a:solidFill>
                <a:schemeClr val="dk1">
                  <a:lumMod val="80000"/>
                  <a:lumOff val="20000"/>
                </a:schemeClr>
              </a:solidFill>
              <a:latin typeface="+mn-ea"/>
              <a:sym typeface="+mn-ea"/>
            </a:endParaRPr>
          </a:p>
        </p:txBody>
      </p:sp>
      <p:sp>
        <p:nvSpPr>
          <p:cNvPr id="1050312" name="对角圆角矩形 5"/>
          <p:cNvSpPr/>
          <p:nvPr>
            <p:custDataLst>
              <p:tags r:id="rId9"/>
            </p:custDataLst>
          </p:nvPr>
        </p:nvSpPr>
        <p:spPr>
          <a:xfrm>
            <a:off x="1450460" y="2802880"/>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4" name="对角圆角矩形 6"/>
          <p:cNvSpPr/>
          <p:nvPr>
            <p:custDataLst>
              <p:tags r:id="rId10"/>
            </p:custDataLst>
          </p:nvPr>
        </p:nvSpPr>
        <p:spPr>
          <a:xfrm>
            <a:off x="1450460" y="2660011"/>
            <a:ext cx="565480" cy="539591"/>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6" name="直角三角形 7"/>
          <p:cNvSpPr/>
          <p:nvPr>
            <p:custDataLst>
              <p:tags r:id="rId11"/>
            </p:custDataLst>
          </p:nvPr>
        </p:nvSpPr>
        <p:spPr>
          <a:xfrm>
            <a:off x="2016066" y="2661315"/>
            <a:ext cx="85199" cy="141997"/>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18" name="文本框 8"/>
          <p:cNvSpPr txBox="1"/>
          <p:nvPr>
            <p:custDataLst>
              <p:tags r:id="rId12"/>
            </p:custDataLst>
          </p:nvPr>
        </p:nvSpPr>
        <p:spPr>
          <a:xfrm>
            <a:off x="2052599" y="2813970"/>
            <a:ext cx="8394896" cy="769627"/>
          </a:xfrm>
          <a:prstGeom prst="rect"/>
          <a:noFill/>
        </p:spPr>
        <p:txBody>
          <a:bodyPr anchor="ctr" anchorCtr="0" bIns="107950" rtlCol="0" tIns="0" wrap="square">
            <a:normAutofit fontScale="95556" lnSpcReduction="20000"/>
          </a:bodyPr>
          <a:p>
            <a:pPr>
              <a:lnSpc>
                <a:spcPct val="150000"/>
              </a:lnSpc>
            </a:pPr>
            <a:r>
              <a:rPr altLang="en-US" dirty="0" lang="zh-CN">
                <a:solidFill>
                  <a:schemeClr val="dk1">
                    <a:lumMod val="80000"/>
                    <a:lumOff val="20000"/>
                  </a:schemeClr>
                </a:solidFill>
                <a:latin typeface="+mn-ea"/>
                <a:sym typeface="+mn-ea"/>
              </a:rPr>
              <a:t>未来发展：这些成果为公司的未来发展奠定了坚实的基础，我们将继续保持这种势头，继续推进高质量的发展。</a:t>
            </a:r>
            <a:endParaRPr altLang="en-US" dirty="0" lang="zh-CN">
              <a:solidFill>
                <a:schemeClr val="dk1">
                  <a:lumMod val="80000"/>
                  <a:lumOff val="20000"/>
                </a:schemeClr>
              </a:solidFill>
              <a:latin typeface="+mn-ea"/>
              <a:sym typeface="+mn-ea"/>
            </a:endParaRPr>
          </a:p>
        </p:txBody>
      </p:sp>
      <p:sp>
        <p:nvSpPr>
          <p:cNvPr id="1050320" name="对角圆角矩形 9"/>
          <p:cNvSpPr/>
          <p:nvPr>
            <p:custDataLst>
              <p:tags r:id="rId13"/>
            </p:custDataLst>
          </p:nvPr>
        </p:nvSpPr>
        <p:spPr>
          <a:xfrm>
            <a:off x="1450460" y="5394754"/>
            <a:ext cx="9291232" cy="783116"/>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2" name="对角圆角矩形 10"/>
          <p:cNvSpPr/>
          <p:nvPr>
            <p:custDataLst>
              <p:tags r:id="rId14"/>
            </p:custDataLst>
          </p:nvPr>
        </p:nvSpPr>
        <p:spPr>
          <a:xfrm>
            <a:off x="1450460" y="5251884"/>
            <a:ext cx="565480" cy="539591"/>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4" name="直角三角形 11"/>
          <p:cNvSpPr/>
          <p:nvPr>
            <p:custDataLst>
              <p:tags r:id="rId15"/>
            </p:custDataLst>
          </p:nvPr>
        </p:nvSpPr>
        <p:spPr>
          <a:xfrm>
            <a:off x="2016066" y="5252537"/>
            <a:ext cx="85199" cy="141997"/>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50326" name="文本框 12"/>
          <p:cNvSpPr txBox="1"/>
          <p:nvPr>
            <p:custDataLst>
              <p:tags r:id="rId16"/>
            </p:custDataLst>
          </p:nvPr>
        </p:nvSpPr>
        <p:spPr>
          <a:xfrm>
            <a:off x="2052599" y="5405192"/>
            <a:ext cx="8394896" cy="769627"/>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持续努力：我们将继续努力，不断追求卓越，为公司的未来发展贡献更多的力量。</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50362" name="标题"/>
          <p:cNvSpPr>
            <a:spLocks noGrp="1"/>
          </p:cNvSpPr>
          <p:nvPr>
            <p:ph type="ctrTitle"/>
            <p:custDataLst>
              <p:tags r:id="rId1"/>
            </p:custDataLst>
          </p:nvPr>
        </p:nvSpPr>
        <p:spPr/>
        <p:txBody>
          <a:bodyPr/>
          <a:p>
            <a:r>
              <a:rPr altLang="en-US" dirty="0" lang="zh-CN"/>
              <a:t>感谢您的观看</a:t>
            </a:r>
            <a:endParaRPr altLang="en-US" dirty="0" lang="zh-CN"/>
          </a:p>
        </p:txBody>
      </p:sp>
      <p:sp>
        <p:nvSpPr>
          <p:cNvPr id="1050364" name="署名"/>
          <p:cNvSpPr>
            <a:spLocks noGrp="1"/>
          </p:cNvSpPr>
          <p:nvPr>
            <p:ph type="body" sz="quarter" idx="17"/>
            <p:custDataLst>
              <p:tags r:id="rId2"/>
            </p:custDataLst>
          </p:nvPr>
        </p:nvSpPr>
        <p:spPr/>
        <p:txBody>
          <a:bodyPr>
            <a:normAutofit/>
          </a:bodyPr>
          <a:p>
            <a:r>
              <a:rPr altLang="en-US" lang="zh-CN"/>
              <a:t>汇报人：</a:t>
            </a:r>
            <a:r>
              <a:rPr altLang="zh-CN" lang="en-US"/>
              <a:t>xxx</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UNIT_TYPE" val="i"/>
  <p:tag name="KSO_WM_UNIT_INDEX" val="1"/>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2"/>
  <p:tag name="KSO_WM_UNIT_LAYERLEVEL" val="1"/>
  <p:tag name="KSO_WM_TAG_VERSION" val="1.0"/>
  <p:tag name="KSO_WM_UNIT_TYPE" val="i"/>
  <p:tag name="KSO_WM_UNIT_INDEX" val="2"/>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1.0"/>
  <p:tag name="KSO_WM_UNIT_TYPE" val="i"/>
  <p:tag name="KSO_WM_UNIT_INDEX" val="3"/>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4"/>
  <p:tag name="KSO_WM_UNIT_LAYERLEVEL" val="1"/>
  <p:tag name="KSO_WM_TAG_VERSION" val="1.0"/>
  <p:tag name="KSO_WM_UNIT_TYPE" val="i"/>
  <p:tag name="KSO_WM_UNIT_INDEX" val="4"/>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5"/>
  <p:tag name="KSO_WM_UNIT_LAYERLEVEL" val="1"/>
  <p:tag name="KSO_WM_TAG_VERSION" val="1.0"/>
  <p:tag name="KSO_WM_UNIT_TYPE" val="i"/>
  <p:tag name="KSO_WM_UNIT_INDEX" val="5"/>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6"/>
  <p:tag name="KSO_WM_UNIT_LAYERLEVEL" val="1"/>
  <p:tag name="KSO_WM_TAG_VERSION" val="1.0"/>
  <p:tag name="KSO_WM_UNIT_TYPE" val="i"/>
  <p:tag name="KSO_WM_UNIT_INDEX" val="6"/>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1.0"/>
  <p:tag name="KSO_WM_UNIT_TYPE" val="i"/>
  <p:tag name="KSO_WM_UNIT_INDEX" val="7"/>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30"/>
  <p:tag name="KSO_WM_UNIT_TYPE" val="f"/>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UNIT_TYPE" val="i"/>
  <p:tag name="KSO_WM_UNIT_INDEX" val="1"/>
</p:tagLst>
</file>

<file path=ppt/tags/tag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UNIT_TYPE" val="i"/>
  <p:tag name="KSO_WM_UNIT_INDEX" val="2"/>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UNIT_TYPE" val="i"/>
  <p:tag name="KSO_WM_UNIT_INDEX" val="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UNIT_TYPE" val="i"/>
  <p:tag name="KSO_WM_UNIT_INDEX" val="1"/>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UNIT_TYPE" val="i"/>
  <p:tag name="KSO_WM_UNIT_INDEX" val="4"/>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1.0"/>
  <p:tag name="KSO_WM_UNIT_TYPE" val="i"/>
  <p:tag name="KSO_WM_UNIT_INDEX" val="5"/>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1.0"/>
  <p:tag name="KSO_WM_UNIT_TYPE" val="i"/>
  <p:tag name="KSO_WM_UNIT_INDEX" val="6"/>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1.0"/>
  <p:tag name="KSO_WM_UNIT_TYPE" val="i"/>
  <p:tag name="KSO_WM_UNIT_INDEX" val="7"/>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UNIT_VALUE" val="160"/>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2"/>
  <p:tag name="KSO_WM_UNIT_VALUE" val="160"/>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1_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 二级 三级 四级 五级"/>
  <p:tag name="KSO_WM_UNIT_NOCLEAR" val="0"/>
  <p:tag name="KSO_WM_UNIT_VALUE" val="128"/>
  <p:tag name="KSO_WM_UNIT_TYPE" val="h_f"/>
  <p:tag name="KSO_WM_UNIT_INDEX" val="2_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VALUE" val="396"/>
  <p:tag name="KSO_WM_UNIT_TYPE" val="f"/>
  <p:tag name="KSO_WM_UNIT_INDEX"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UNIT_TYPE" val="i"/>
  <p:tag name="KSO_WM_UNIT_INDEX" val="1"/>
</p:tagLst>
</file>

<file path=ppt/tags/tag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UNIT_TYPE" val="i"/>
  <p:tag name="KSO_WM_UNIT_INDEX" val="2"/>
</p:tagLst>
</file>

<file path=ppt/tags/tag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1.0"/>
  <p:tag name="KSO_WM_BEAUTIFY_FLAG" val="#wm#"/>
  <p:tag name="KSO_WM_UNIT_TYPE" val="i"/>
  <p:tag name="KSO_WM_UNIT_INDEX" val="6"/>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7"/>
  <p:tag name="KSO_WM_UNIT_LAYERLEVEL" val="1"/>
  <p:tag name="KSO_WM_TAG_VERSION" val="1.0"/>
  <p:tag name="KSO_WM_UNIT_TYPE" val="i"/>
  <p:tag name="KSO_WM_UNIT_INDEX" val="7"/>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1.0"/>
  <p:tag name="KSO_WM_UNIT_TYPE" val="i"/>
  <p:tag name="KSO_WM_UNIT_INDEX" val="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1.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977"/>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89.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977"/>
  <p:tag name="KSO_WM_SPECIAL_SOURCE" val="bdnull"/>
  <p:tag name="KSO_WM_TEMPLATE_THUMBS_INDEX" val="1、9"/>
</p:tagLst>
</file>

<file path=ppt/tags/tag9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0977_1*a*1"/>
  <p:tag name="KSO_WM_TEMPLATE_CATEGORY" val="custom"/>
  <p:tag name="KSO_WM_TEMPLATE_INDEX" val="20230977"/>
  <p:tag name="KSO_WM_UNIT_LAYERLEVEL" val="1"/>
  <p:tag name="KSO_WM_TAG_VERSION" val="1.0"/>
  <p:tag name="KSO_WM_BEAUTIFY_FLAG" val="#wm#"/>
  <p:tag name="KSO_WM_UNIT_PRESET_TEXT" val="单击此处 添加文档标题"/>
</p:tagLst>
</file>

<file path=ppt/tags/tag91.xml><?xml version="1.0" encoding="utf-8"?>
<p:tagLst xmlns:p="http://schemas.openxmlformats.org/presentationml/2006/main">
  <p:tag name="KSO_WM_UNIT_ISCONTENTSTITLE" val="0"/>
  <p:tag name="KSO_WM_UNIT_ISNUMDGMTITLE" val="0"/>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custom20230977_1*b*1"/>
  <p:tag name="KSO_WM_TEMPLATE_CATEGORY" val="custom"/>
  <p:tag name="KSO_WM_TEMPLATE_INDEX" val="20230977"/>
  <p:tag name="KSO_WM_UNIT_LAYERLEVEL" val="1"/>
  <p:tag name="KSO_WM_TAG_VERSION" val="1.0"/>
  <p:tag name="KSO_WM_BEAUTIFY_FLAG" val="#wm#"/>
  <p:tag name="KSO_WM_UNIT_PRESET_TEXT" val="WPS,A CLICK TO UNLIMITED POSSIBILITES"/>
</p:tagLst>
</file>

<file path=ppt/tags/tag92.xml><?xml version="1.0" encoding="utf-8"?>
<p:tagLst xmlns:p="http://schemas.openxmlformats.org/presentationml/2006/main">
  <p:tag name="KSO_WM_UNIT_SUBTYPE" val="b"/>
  <p:tag name="KSO_WM_UNIT_NOCLEAR" val="0"/>
  <p:tag name="KSO_WM_UNIT_VALUE" val="9"/>
  <p:tag name="KSO_WM_UNIT_HIGHLIGHT" val="0"/>
  <p:tag name="KSO_WM_UNIT_COMPATIBLE" val="0"/>
  <p:tag name="KSO_WM_UNIT_DIAGRAM_ISNUMVISUAL" val="0"/>
  <p:tag name="KSO_WM_UNIT_DIAGRAM_ISREFERUNIT" val="0"/>
  <p:tag name="KSO_WM_UNIT_TYPE" val="f"/>
  <p:tag name="KSO_WM_UNIT_INDEX" val="1"/>
  <p:tag name="KSO_WM_UNIT_ID" val="custom20230977_1*f*1"/>
  <p:tag name="KSO_WM_TEMPLATE_CATEGORY" val="custom"/>
  <p:tag name="KSO_WM_TEMPLATE_INDEX" val="20230977"/>
  <p:tag name="KSO_WM_UNIT_LAYERLEVEL" val="1"/>
  <p:tag name="KSO_WM_TAG_VERSION" val="1.0"/>
  <p:tag name="KSO_WM_BEAUTIFY_FLAG" val="#wm#"/>
  <p:tag name="KSO_WM_UNIT_PRESET_TEXT" val="汇报人：WPS"/>
</p:tagLst>
</file>

<file path=ppt/tags/tag93.xml><?xml version="1.0" encoding="utf-8"?>
<p:tagLst xmlns:p="http://schemas.openxmlformats.org/presentationml/2006/main">
  <p:tag name="KSO_WM_SLIDE_ID" val="custom2023097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977"/>
  <p:tag name="KSO_WM_SLIDE_LAYOUT" val="a_b_f"/>
  <p:tag name="KSO_WM_SLIDE_LAYOUT_CNT" val="1_1_1"/>
  <p:tag name="KSO_WM_SLIDE_TYPE" val="title"/>
  <p:tag name="KSO_WM_SLIDE_SUBTYPE" val="pureTxt"/>
  <p:tag name="KSO_WM_SPECIAL_SOURCE" val="bdnull"/>
  <p:tag name="KSO_WM_TEMPLATE_THUMBS_INDEX" val="1、9"/>
</p:tagLst>
</file>

<file path=ppt/tags/tag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1"/>
  <p:tag name="KSO_WM_TEMPLATE_CATEGORY" val="custom"/>
  <p:tag name="KSO_WM_TEMPLATE_INDEX" val="20230977"/>
  <p:tag name="KSO_WM_UNIT_LAYERLEVEL" val="1_1_1"/>
  <p:tag name="KSO_WM_TAG_VERSION" val="1.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3"/>
  <p:tag name="KSO_WM_TEMPLATE_CATEGORY" val="custom"/>
  <p:tag name="KSO_WM_TEMPLATE_INDEX" val="20230977"/>
  <p:tag name="KSO_WM_UNIT_LAYERLEVEL" val="1_1_1"/>
  <p:tag name="KSO_WM_TAG_VERSION" val="1.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1_4"/>
  <p:tag name="KSO_WM_TEMPLATE_CATEGORY" val="custom"/>
  <p:tag name="KSO_WM_TEMPLATE_INDEX" val="20230977"/>
  <p:tag name="KSO_WM_UNIT_LAYERLEVEL" val="1_1_1"/>
  <p:tag name="KSO_WM_TAG_VERSION" val="1.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custom20230977_5*l_h_i*1_1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0977_5*l_h_a*1_1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1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1"/>
  <p:tag name="KSO_WM_TEMPLATE_CATEGORY" val="custom"/>
  <p:tag name="KSO_WM_TEMPLATE_INDEX" val="20230977"/>
  <p:tag name="KSO_WM_UNIT_LAYERLEVEL" val="1_1_1"/>
  <p:tag name="KSO_WM_TAG_VERSION" val="1.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3"/>
  <p:tag name="KSO_WM_TEMPLATE_CATEGORY" val="custom"/>
  <p:tag name="KSO_WM_TEMPLATE_INDEX" val="20230977"/>
  <p:tag name="KSO_WM_UNIT_LAYERLEVEL" val="1_1_1"/>
  <p:tag name="KSO_WM_TAG_VERSION" val="1.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3_4"/>
  <p:tag name="KSO_WM_TEMPLATE_CATEGORY" val="custom"/>
  <p:tag name="KSO_WM_TEMPLATE_INDEX" val="20230977"/>
  <p:tag name="KSO_WM_UNIT_LAYERLEVEL" val="1_1_1"/>
  <p:tag name="KSO_WM_TAG_VERSION" val="1.0"/>
  <p:tag name="KSO_WM_DIAGRAM_GROUP_CODE" val="l1-1"/>
  <p:tag name="KSO_WM_UNIT_TYPE" val="l_h_i"/>
  <p:tag name="KSO_WM_UNIT_INDEX" val="1_3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977_5*l_h_i*1_3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0977_5*l_h_a*1_3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3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1"/>
  <p:tag name="KSO_WM_TEMPLATE_CATEGORY" val="custom"/>
  <p:tag name="KSO_WM_TEMPLATE_INDEX" val="20230977"/>
  <p:tag name="KSO_WM_UNIT_LAYERLEVEL" val="1_1_1"/>
  <p:tag name="KSO_WM_TAG_VERSION" val="1.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3"/>
  <p:tag name="KSO_WM_TEMPLATE_CATEGORY" val="custom"/>
  <p:tag name="KSO_WM_TEMPLATE_INDEX" val="20230977"/>
  <p:tag name="KSO_WM_UNIT_LAYERLEVEL" val="1_1_1"/>
  <p:tag name="KSO_WM_TAG_VERSION" val="1.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2_4"/>
  <p:tag name="KSO_WM_TEMPLATE_CATEGORY" val="custom"/>
  <p:tag name="KSO_WM_TEMPLATE_INDEX" val="20230977"/>
  <p:tag name="KSO_WM_UNIT_LAYERLEVEL" val="1_1_1"/>
  <p:tag name="KSO_WM_TAG_VERSION" val="1.0"/>
  <p:tag name="KSO_WM_DIAGRAM_GROUP_CODE" val="l1-1"/>
  <p:tag name="KSO_WM_UNIT_TYPE" val="l_h_i"/>
  <p:tag name="KSO_WM_UNIT_INDEX" val="1_2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977_5*l_h_i*1_2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0977_5*l_h_a*1_2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2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1"/>
  <p:tag name="KSO_WM_TEMPLATE_CATEGORY" val="custom"/>
  <p:tag name="KSO_WM_TEMPLATE_INDEX" val="20230977"/>
  <p:tag name="KSO_WM_UNIT_LAYERLEVEL" val="1_1_1"/>
  <p:tag name="KSO_WM_TAG_VERSION" val="1.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3"/>
  <p:tag name="KSO_WM_TEMPLATE_CATEGORY" val="custom"/>
  <p:tag name="KSO_WM_TEMPLATE_INDEX" val="20230977"/>
  <p:tag name="KSO_WM_UNIT_LAYERLEVEL" val="1_1_1"/>
  <p:tag name="KSO_WM_TAG_VERSION" val="1.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4_4"/>
  <p:tag name="KSO_WM_TEMPLATE_CATEGORY" val="custom"/>
  <p:tag name="KSO_WM_TEMPLATE_INDEX" val="20230977"/>
  <p:tag name="KSO_WM_UNIT_LAYERLEVEL" val="1_1_1"/>
  <p:tag name="KSO_WM_TAG_VERSION" val="1.0"/>
  <p:tag name="KSO_WM_DIAGRAM_GROUP_CODE" val="l1-1"/>
  <p:tag name="KSO_WM_UNIT_TYPE" val="l_h_i"/>
  <p:tag name="KSO_WM_UNIT_INDEX" val="1_4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977_5*l_h_i*1_4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0977_5*l_h_a*1_4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4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1"/>
  <p:tag name="KSO_WM_TEMPLATE_CATEGORY" val="custom"/>
  <p:tag name="KSO_WM_TEMPLATE_INDEX" val="20230977"/>
  <p:tag name="KSO_WM_UNIT_LAYERLEVEL" val="1_1_1"/>
  <p:tag name="KSO_WM_TAG_VERSION" val="1.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3"/>
  <p:tag name="KSO_WM_TEMPLATE_CATEGORY" val="custom"/>
  <p:tag name="KSO_WM_TEMPLATE_INDEX" val="20230977"/>
  <p:tag name="KSO_WM_UNIT_LAYERLEVEL" val="1_1_1"/>
  <p:tag name="KSO_WM_TAG_VERSION" val="1.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gradient&quot;:[{&quot;brightness&quot;:0.4000000059604645,&quot;colorType&quot;:1,&quot;foreColorIndex&quot;:5,&quot;pos&quot;:0,&quot;transparency&quot;:0},{&quot;brightness&quot;:0,&quot;colorType&quot;:1,&quot;foreColorIndex&quot;:5,&quot;pos&quot;:0.69999998807907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i*1_5_4"/>
  <p:tag name="KSO_WM_TEMPLATE_CATEGORY" val="custom"/>
  <p:tag name="KSO_WM_TEMPLATE_INDEX" val="20230977"/>
  <p:tag name="KSO_WM_UNIT_LAYERLEVEL" val="1_1_1"/>
  <p:tag name="KSO_WM_TAG_VERSION" val="1.0"/>
  <p:tag name="KSO_WM_DIAGRAM_GROUP_CODE" val="l1-1"/>
  <p:tag name="KSO_WM_UNIT_TYPE" val="l_h_i"/>
  <p:tag name="KSO_WM_UNIT_INDEX" val="1_5_4"/>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977_5*l_h_i*1_5_2"/>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0977_5*l_h_a*1_5_1"/>
  <p:tag name="KSO_WM_TEMPLATE_CATEGORY" val="custom"/>
  <p:tag name="KSO_WM_TEMPLATE_INDEX" val="20230977"/>
  <p:tag name="KSO_WM_UNIT_LAYERLEVEL" val="1_1_1"/>
  <p:tag name="KSO_WM_TAG_VERSION" val="1.0"/>
  <p:tag name="KSO_WM_BEAUTIFY_FLAG" val="#wm#"/>
  <p:tag name="KSO_WM_DIAGRAM_GROUP_CODE" val="l1-1"/>
  <p:tag name="KSO_WM_DIAGRAM_VERSION" val="3"/>
  <p:tag name="KSO_WM_DIAGRAM_COLOR_TRICK" val="1"/>
  <p:tag name="KSO_WM_DIAGRAM_COLOR_TEXT_CAN_REMOVE" val="n"/>
  <p:tag name="KSO_WM_UNIT_PRESET_TEXT" val="添加 目录标题"/>
  <p:tag name="KSO_WM_DIAGRAM_MAX_ITEMCNT" val="6"/>
  <p:tag name="KSO_WM_DIAGRAM_MIN_ITEMCNT" val="2"/>
  <p:tag name="KSO_WM_DIAGRAM_VIRTUALLY_FRAME" val="{&quot;height&quot;:252.5,&quot;width&quot;:865.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0.69999998807907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977_5*l_h_x*1_5_1"/>
  <p:tag name="KSO_WM_TEMPLATE_CATEGORY" val="custom"/>
  <p:tag name="KSO_WM_TEMPLATE_INDEX" val="20230977"/>
  <p:tag name="KSO_WM_UNIT_LAYERLEVEL" val="1_1_1"/>
  <p:tag name="KSO_WM_TAG_VERSION" val="1.0"/>
  <p:tag name="KSO_WM_UNIT_VALUE" val="120*120"/>
  <p:tag name="KSO_WM_DIAGRAM_GROUP_CODE" val="l1-1"/>
  <p:tag name="KSO_WM_UNIT_TYPE" val="l_h_x"/>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252.5,&quot;width&quot;:865.9}"/>
  <p:tag name="KSO_WM_DIAGRAM_COLOR_MATCH_VALUE" val="{&quot;shape&quot;:{&quot;fill&quot;:{&quot;gradient&quot;:[{&quot;brightness&quot;:0,&quot;colorType&quot;:1,&quot;foreColorIndex&quot;:5,&quot;pos&quot;:0,&quot;transparency&quot;:0},{&quot;brightness&quot;:0,&quot;colorType&quot;:1,&quot;foreColorIndex&quot;:6,&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5*a*1"/>
  <p:tag name="KSO_WM_TEMPLATE_CATEGORY" val="custom"/>
  <p:tag name="KSO_WM_TEMPLATE_INDEX" val="20230977"/>
  <p:tag name="KSO_WM_UNIT_LAYERLEVEL" val="1"/>
  <p:tag name="KSO_WM_TAG_VERSION" val="1.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 name="KSO_WM_UNIT_PRESET_TEXT" val="目录"/>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5*b*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0"/>
  <p:tag name="KSO_WM_UNIT_TYPE" val="b"/>
  <p:tag name="KSO_WM_UNIT_INDEX" val="1"/>
  <p:tag name="KSO_WM_DIAGRAM_GROUP_CODE" val="l1-1"/>
  <p:tag name="KSO_WM_UNIT_PRESET_TEXT" val="CONTENTS"/>
</p:tagLst>
</file>

<file path=ppt/tags/tag126.xml><?xml version="1.0" encoding="utf-8"?>
<p:tagLst xmlns:p="http://schemas.openxmlformats.org/presentationml/2006/main">
  <p:tag name="KSO_WM_SLIDE_ID" val="custom20230977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977"/>
  <p:tag name="KSO_WM_SLIDE_LAYOUT" val="a_b_l"/>
  <p:tag name="KSO_WM_SLIDE_LAYOUT_CNT" val="1_1_1"/>
  <p:tag name="KSO_WM_SLIDE_TYPE" val="contents"/>
  <p:tag name="KSO_WM_SLIDE_SUBTYPE" val="diag"/>
  <p:tag name="KSO_WM_SPECIAL_SOURCE" val="bdnull"/>
  <p:tag name="KSO_WM_DIAGRAM_GROUP_CODE" val="l1-1"/>
  <p:tag name="KSO_WM_SLIDE_DIAGTYPE" val="l"/>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1"/>
</p:tagLst>
</file>

<file path=ppt/tags/tag12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3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2"/>
</p:tagLst>
</file>

<file path=ppt/tags/tag132.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1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3"/>
</p:tagLst>
</file>

<file path=ppt/tags/tag189.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70_3*l_h_i*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70_3*l_h_i*1_1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70_3*l_h_f*1_1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70_3*l_h_i*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70_3*l_h_i*1_2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70_3*l_h_f*1_2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70_3*l_h_i*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gradient&quot;:[{&quot;brightness&quot;:0,&quot;colorType&quot;:1,&quot;foreColorIndex&quot;:5,&quot;pos&quot;:0,&quot;transparency&quot;:0.30000001192092896},{&quot;brightness&quot;:0,&quot;colorType&quot;:1,&quot;foreColorIndex&quot;:5,&quot;pos&quot;: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70_3*l_h_f*1_3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70_3*l_h_i*1_3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70_3*l_h_i*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UNIT_LINE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800000011920929,&quot;colorType&quot;:1,&quot;foreColorIndex&quot;:7,&quot;transparency&quot;:0.800000011920929},&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70_3*l_h_i*1_4_2"/>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2.8570078740157,&quot;width&quot;:864.847716535433}"/>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70_3*l_h_f*1_4_1"/>
  <p:tag name="KSO_WM_TEMPLATE_CATEGORY" val="diagram"/>
  <p:tag name="KSO_WM_TEMPLATE_INDEX" val="2023137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为了最终演示发布的良好效果"/>
  <p:tag name="KSO_WM_DIAGRAM_MAX_ITEMCNT" val="6"/>
  <p:tag name="KSO_WM_DIAGRAM_MIN_ITEMCNT" val="2"/>
  <p:tag name="KSO_WM_DIAGRAM_VIRTUALLY_FRAME" val="{&quot;height&quot;:372.8570078740157,&quot;width&quot;:864.8477165354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4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4"/>
</p:tagLst>
</file>

<file path=ppt/tags/tag242.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8_4*l_h_i*1_5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UNIT_FILL_TYPE" val="3"/>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1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5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4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3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678"/>
  <p:tag name="KSO_WM_UNIT_LAYERLEVEL" val="1_1_1"/>
  <p:tag name="KSO_WM_TAG_VERSION" val="3.0"/>
  <p:tag name="KSO_WM_UNIT_VALUE" val="10"/>
  <p:tag name="KSO_WM_UNIT_TYPE" val="l_h_a"/>
  <p:tag name="KSO_WM_UNIT_ID" val="diagram20231678_4*l_h_a*1_2_1"/>
  <p:tag name="KSO_WM_DIAGRAM_VERSION" val="3"/>
  <p:tag name="KSO_WM_DIAGRAM_COLOR_TRICK" val="1"/>
  <p:tag name="KSO_WM_DIAGRAM_COLOR_TEXT_CAN_REMOVE" val="n"/>
  <p:tag name="KSO_WM_DIAGRAM_GROUP_CODE" val="l1-1"/>
  <p:tag name="KSO_WM_UNIT_PRESET_TEXT" val="添加标题"/>
  <p:tag name="KSO_WM_UNIT_FILL_TYPE" val="3"/>
  <p:tag name="KSO_WM_UNIT_LINE_FORE_SCHEMECOLOR_INDEX" val="14"/>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gradient&quot;:[{&quot;brightness&quot;:0.800000011920929,&quot;colorType&quot;:1,&quot;foreColorIndex&quot;:5,&quot;pos&quot;:0,&quot;transparency&quot;:0},{&quot;brightness&quot;:0,&quot;colorType&quot;:1,&quot;foreColorIndex&quot;:5,&quot;pos&quot;:0.4399999976158142,&quot;transparency&quot;:0}],&quot;type&quot;:3},&quot;glow&quot;:{&quot;colorType&quot;:0},&quot;line&quot;:{&quot;solidLine&quot;:{&quot;brightness&quot;:0,&quot;colorType&quot;:1,&quot;foreColorIndex&quot;:14,&quot;transparency&quot;:0},&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4*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8_4*l_h_f*1_3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8_4*l_h_f*1_4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678_4*l_h_f*1_5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4*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401.8999999999999,&quot;width&quot;:552.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7*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Lst>
</file>

<file path=ppt/tags/tag29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0977_7*e*1"/>
  <p:tag name="KSO_WM_TEMPLATE_CATEGORY" val="custom"/>
  <p:tag name="KSO_WM_TEMPLATE_INDEX" val="20230977"/>
  <p:tag name="KSO_WM_UNIT_LAYERLEVEL" val="1"/>
  <p:tag name="KSO_WM_TAG_VERSION" val="1.0"/>
  <p:tag name="KSO_WM_BEAUTIFY_FLAG" val="#wm#"/>
  <p:tag name="KSO_WM_UNIT_NOCLEAR" val="0"/>
  <p:tag name="KSO_WM_UNIT_VALUE" val="13"/>
  <p:tag name="KSO_WM_UNIT_TYPE" val="e"/>
  <p:tag name="KSO_WM_UNIT_INDEX" val="1"/>
  <p:tag name="KSO_WM_UNIT_PRESET_TEXT" val="PART 05"/>
</p:tagLst>
</file>

<file path=ppt/tags/tag298.xml><?xml version="1.0" encoding="utf-8"?>
<p:tagLst xmlns:p="http://schemas.openxmlformats.org/presentationml/2006/main">
  <p:tag name="KSO_WM_SLIDE_ID" val="custom2023097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977"/>
  <p:tag name="KSO_WM_SLIDE_TYPE" val="sectionTitle"/>
  <p:tag name="KSO_WM_SLIDE_SUBTYPE" val="pureTxt"/>
  <p:tag name="KSO_WM_SLIDE_LAYOUT" val="a_e"/>
  <p:tag name="KSO_WM_SLIDE_LAYOUT_CNT" val="1_1"/>
  <p:tag name="KSO_WM_SPECIAL_SOURCE" val="bdnull"/>
</p:tagLst>
</file>

<file path=ppt/tags/tag2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a*1"/>
  <p:tag name="KSO_WM_TEMPLATE_CATEGORY" val="custom"/>
  <p:tag name="KSO_WM_TEMPLATE_INDEX" val="20230977"/>
  <p:tag name="KSO_WM_UNIT_LAYERLEVEL" val="1"/>
  <p:tag name="KSO_WM_TAG_VERSION" val="1.0"/>
  <p:tag name="KSO_WM_BEAUTIFY_FLAG" val="#wm#"/>
  <p:tag name="KSO_WM_UNIT_ISCONTENTSTITLE" val="0"/>
  <p:tag name="KSO_WM_UNIT_ISNUMDGMTITLE" val="0"/>
  <p:tag name="KSO_WM_UNIT_NOCLEAR" val="1"/>
  <p:tag name="KSO_WM_UNIT_TYPE" val="a"/>
  <p:tag name="KSO_WM_UNIT_INDEX" val="1"/>
  <p:tag name="KSO_WM_UNIT_PRESET_TEXT" val="感谢您的观看"/>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977_9*f*1"/>
  <p:tag name="KSO_WM_TEMPLATE_CATEGORY" val="custom"/>
  <p:tag name="KSO_WM_TEMPLATE_INDEX" val="20230977"/>
  <p:tag name="KSO_WM_UNIT_LAYERLEVEL" val="1"/>
  <p:tag name="KSO_WM_TAG_VERSION" val="1.0"/>
  <p:tag name="KSO_WM_BEAUTIFY_FLAG" val="#wm#"/>
  <p:tag name="KSO_WM_UNIT_SUBTYPE" val="b"/>
  <p:tag name="KSO_WM_UNIT_NOCLEAR" val="0"/>
  <p:tag name="KSO_WM_UNIT_VALUE" val="9"/>
  <p:tag name="KSO_WM_UNIT_TYPE" val="f"/>
  <p:tag name="KSO_WM_UNIT_INDEX" val="1"/>
  <p:tag name="KSO_WM_UNIT_PRESET_TEXT" val="汇报人：WPS"/>
</p:tagLst>
</file>

<file path=ppt/tags/tag349.xml><?xml version="1.0" encoding="utf-8"?>
<p:tagLst xmlns:p="http://schemas.openxmlformats.org/presentationml/2006/main">
  <p:tag name="KSO_WM_SLIDE_ID" val="custom2023097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977"/>
  <p:tag name="KSO_WM_SLIDE_TYPE" val="endPage"/>
  <p:tag name="KSO_WM_SLIDE_SUBTYPE" val="pureTxt"/>
  <p:tag name="KSO_WM_SLIDE_LAYOUT" val="a_f"/>
  <p:tag name="KSO_WM_SLIDE_LAYOUT_CNT" val="1_1"/>
  <p:tag name="KSO_WM_SPECIAL_SOURCE" val="bdnull"/>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25">
      <a:dk1>
        <a:srgbClr val="000000"/>
      </a:dk1>
      <a:lt1>
        <a:srgbClr val="FFFFFF"/>
      </a:lt1>
      <a:dk2>
        <a:srgbClr val="03287B"/>
      </a:dk2>
      <a:lt2>
        <a:srgbClr val="F0F6FE"/>
      </a:lt2>
      <a:accent1>
        <a:srgbClr val="7CB8FD"/>
      </a:accent1>
      <a:accent2>
        <a:srgbClr val="2588FC"/>
      </a:accent2>
      <a:accent3>
        <a:srgbClr val="5893FE"/>
      </a:accent3>
      <a:accent4>
        <a:srgbClr val="5DC5FF"/>
      </a:accent4>
      <a:accent5>
        <a:srgbClr val="FF7500"/>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5400000" scaled="1"/>
        </a:gra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rtlCol="0" wrap="none">
        <a:spAutoFit/>
      </a:bodyPr>
      <a:lstStyle>
        <a:defPPr algn="l">
          <a:defRPr dirty="0" err="1" smtClean="0">
            <a:solidFill>
              <a:schemeClr val="accent2"/>
            </a:solidFill>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2023-12-17T09:03:27Z</dcterms:created>
  <dcterms:modified xsi:type="dcterms:W3CDTF">2023-12-17T09:03:27Z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4e81437ede0242fd93c0d32d7292f0c7_21</vt:lpwstr>
  </property>
</Properties>
</file>