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18" r:id="rId1"/>
    <p:sldMasterId id="2147484355" r:id="rId2"/>
  </p:sldMasterIdLst>
  <p:notesMasterIdLst>
    <p:notesMasterId r:id="rId3"/>
  </p:notesMasterIdLst>
  <p:sldIdLst>
    <p:sldId id="558" r:id="rId4"/>
    <p:sldId id="563" r:id="rId5"/>
    <p:sldId id="567" r:id="rId6"/>
    <p:sldId id="570" r:id="rId7"/>
    <p:sldId id="576" r:id="rId9"/>
    <p:sldId id="579" r:id="rId10"/>
    <p:sldId id="582" r:id="rId11"/>
    <p:sldId id="585" r:id="rId12"/>
    <p:sldId id="591" r:id="rId14"/>
    <p:sldId id="594" r:id="rId15"/>
    <p:sldId id="597" r:id="rId16"/>
    <p:sldId id="600" r:id="rId17"/>
    <p:sldId id="603" r:id="rId18"/>
    <p:sldId id="609" r:id="rId20"/>
    <p:sldId id="612" r:id="rId21"/>
    <p:sldId id="615" r:id="rId22"/>
    <p:sldId id="618" r:id="rId23"/>
    <p:sldId id="624" r:id="rId25"/>
    <p:sldId id="627" r:id="rId26"/>
    <p:sldId id="630" r:id="rId27"/>
    <p:sldId id="633" r:id="rId28"/>
    <p:sldId id="639" r:id="rId30"/>
    <p:sldId id="642" r:id="rId31"/>
    <p:sldId id="645" r:id="rId32"/>
    <p:sldId id="648" r:id="rId33"/>
    <p:sldId id="654" r:id="rId35"/>
    <p:sldId id="657" r:id="rId36"/>
    <p:sldId id="66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  <p:sldLayoutId id="2147484361" r:id="rId6"/>
    <p:sldLayoutId id="2147484362" r:id="rId7"/>
    <p:sldLayoutId id="2147484363" r:id="rId8"/>
    <p:sldLayoutId id="2147484364" r:id="rId9"/>
    <p:sldLayoutId id="2147484365" r:id="rId10"/>
    <p:sldLayoutId id="214748436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人工智能在金融投资中的应用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5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人工智能在金融投资中的发展历程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人工智能在金融投资中的主要应用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人工智能在金融投资中的优势与挑战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人工智能在金融投资中的案例分析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83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人工智能在金融投资中的监管与法律问题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人工智能在金融投资中的发展历程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早期应用</a:t>
            </a:r>
            <a:endParaRPr altLang="en-US" lang="zh-CN"/>
          </a:p>
        </p:txBody>
      </p:sp>
      <p:sp>
        <p:nvSpPr>
          <p:cNvPr id="104918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人工智能技术在金融投资领域的应用逐渐普及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人工智能在金融投资中的早期应用主要集中在数据分析和预测方面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机器学习算法在金融投资中的应用逐渐受到重视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早期应用为后续的发展奠定了基础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近期发展</a:t>
            </a:r>
            <a:endParaRPr altLang="en-US" lang="zh-CN"/>
          </a:p>
        </p:txBody>
      </p:sp>
      <p:sp>
        <p:nvSpPr>
          <p:cNvPr id="10492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人工智能在金融投资中的未来展望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机器学习在金融投资中的应用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自然语言处理在金融投资中的应用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深度学习在金融投资中的应用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未来趋势</a:t>
            </a:r>
            <a:endParaRPr altLang="en-US" lang="zh-CN"/>
          </a:p>
        </p:txBody>
      </p:sp>
      <p:sp>
        <p:nvSpPr>
          <p:cNvPr id="10493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人工智能技术将为金融投资领域带来更多的创新和变革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未来金融投资领域将更加智能化和数字化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人工智能技术不断升级，推动金融投资领域的发展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金融投资领域将更加注重人工智能技术的应用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人工智能在金融投资中的主要应用</a:t>
            </a:r>
            <a:endParaRPr altLang="en-US" lang="zh-CN"/>
          </a:p>
        </p:txBody>
      </p:sp>
      <p:sp>
        <p:nvSpPr>
          <p:cNvPr id="104940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算法交易</a:t>
            </a:r>
            <a:endParaRPr altLang="en-US" lang="zh-CN"/>
          </a:p>
        </p:txBody>
      </p:sp>
      <p:sp>
        <p:nvSpPr>
          <p:cNvPr id="10495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应用场景：股票、期货、外汇等金融市场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定义：算法交易是指通过计算机程序自动执行交易决策的一种投资策略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优势：快速、准确、自动化，减少人为干预和情绪影响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算法类型：趋势跟踪、波动性交易、套利交易等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风险管理</a:t>
            </a:r>
            <a:endParaRPr altLang="en-US" lang="zh-CN"/>
          </a:p>
        </p:txBody>
      </p:sp>
      <p:sp>
        <p:nvSpPr>
          <p:cNvPr id="10495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风险识别：利用人工智能技术对金融投资中的风险进行识别和分类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风险评估：对识别出的风险进行评估，确定其可能性和影响程度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风险控制：通过制定相应的策略和措施，降低或避免风险的发生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风险监控：实时监控投资组合的风险状况，及时发现并应对潜在的风险事件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投资组合优化</a:t>
            </a:r>
            <a:endParaRPr altLang="en-US" lang="zh-CN"/>
          </a:p>
        </p:txBody>
      </p:sp>
      <p:sp>
        <p:nvSpPr>
          <p:cNvPr id="104966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定义：利用人工智能技术对投资组合进行优化，以实现更高的收益和更低的波动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应用场景：股票、债券、期货等金融市场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算法：基于机器学习、深度学习等算法，对历史数据进行分析，预测未来市场走势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优势：能够快速、准确地分析市场数据，为投资者提供更加精准的投资策略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市场预测</a:t>
            </a:r>
            <a:endParaRPr altLang="en-US" lang="zh-CN"/>
          </a:p>
        </p:txBody>
      </p:sp>
      <p:sp>
        <p:nvSpPr>
          <p:cNvPr id="10497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人工智能在金融投资中的主要应用之一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利用大数据和算法进行市场趋势分析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预测未来价格走势和风险评估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提高投资决策的准确性和效率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人工智能在金融投资中的优势与挑战</a:t>
            </a:r>
            <a:endParaRPr altLang="en-US" lang="zh-CN"/>
          </a:p>
        </p:txBody>
      </p:sp>
      <p:sp>
        <p:nvSpPr>
          <p:cNvPr id="104980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优势</a:t>
            </a:r>
            <a:endParaRPr altLang="en-US" lang="zh-CN"/>
          </a:p>
        </p:txBody>
      </p:sp>
      <p:sp>
        <p:nvSpPr>
          <p:cNvPr id="10499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快速处理大量数据：人工智能可以快速、准确地处理大量数据，帮助投资者做出更明智的决策。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自动化交易：人工智能可以自动化交易过程，减少人为干预，提高交易效率。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风险控制：人工智能可以通过算法分析市场趋势和风险因素，帮助投资者制定更加稳健的投资策略。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个性化服务：人工智能可以根据投资者的风险偏好、投资目标等因素提供个性化的投资建议和服务。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挑战</a:t>
            </a:r>
            <a:endParaRPr altLang="en-US" lang="zh-CN"/>
          </a:p>
        </p:txBody>
      </p:sp>
      <p:sp>
        <p:nvSpPr>
          <p:cNvPr id="1049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数据安全与隐私保护：确保数据不被泄露或滥用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技术成熟度：提高算法的准确性和稳定性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监管政策：适应不断变化的监管环境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人才短缺：培养具备相关技能的人才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</a:t>
            </a:r>
            <a:endParaRPr altLang="en-US" lang="zh-CN"/>
          </a:p>
        </p:txBody>
      </p:sp>
      <p:sp>
        <p:nvSpPr>
          <p:cNvPr id="10500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建立完善的风险管理体系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加强技术研发和人才培养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制定合理的投资策略和风险控制措施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加强监管和规范市场秩序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人工智能在金融投资中的案例分析</a:t>
            </a:r>
            <a:endParaRPr altLang="en-US" lang="zh-CN"/>
          </a:p>
        </p:txBody>
      </p:sp>
      <p:sp>
        <p:nvSpPr>
          <p:cNvPr id="105011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</a:t>
            </a:r>
            <a:endParaRPr altLang="en-US" lang="zh-CN"/>
          </a:p>
        </p:txBody>
      </p:sp>
      <p:sp>
        <p:nvSpPr>
          <p:cNvPr id="10502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人工智能在金融产品创新中的应用：通过人工智能技术对客户需求和市场趋势进行分析，开发出更加符合市场需求的金融产品和服务，提高金融机构的竞争力。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人工智能在股票交易中的应用：通过大数据分析和机器学习技术，实现股票交易的自动化和智能化，提高交易效率和准确性。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人工智能在风险控制中的应用：利用人工智能技术对金融市场进行实时监控和分析，预测市场走势和风险点，为金融机构提供更加精准的风险控制服务。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人工智能在客户服务中的应用：通过智能语音识别、自然语言处理等技术，为客户提供更加便捷、高效的服务体验，提高客户满意度和忠诚度。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失败案例</a:t>
            </a:r>
            <a:endParaRPr altLang="en-US" lang="zh-CN"/>
          </a:p>
        </p:txBody>
      </p:sp>
      <p:sp>
        <p:nvSpPr>
          <p:cNvPr id="105030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Lending Club：美国最大的在线借贷平台之一，使用人工智能技术进行信用评估，但由于算法缺陷导致大量不良贷款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WeWork：使用人工智能技术进行共享办公空间的预订和定价，但由于市场变化和竞争压力导致业务失败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Jawbone：使用人工智能技术进行健康监测和健身追踪，但由于产品质量问题和市场竞争导致公司倒闭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GoPro：使用人工智能技术进行无人机拍摄和视频编辑，但由于技术难度和市场接受度低导致业务失败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503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案例三：深度学习在风险管理中的应用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经验教训总结：人工智能在金融投资中的优势与挑战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案例一：AlphaGo的投资策略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案例二：LSTM算法在股票预测中的应用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人工智能在金融投资中的监管与法律问题</a:t>
            </a:r>
            <a:endParaRPr altLang="en-US" lang="zh-CN"/>
          </a:p>
        </p:txBody>
      </p:sp>
      <p:sp>
        <p:nvSpPr>
          <p:cNvPr id="105042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监管政策</a:t>
            </a:r>
            <a:endParaRPr altLang="en-US" lang="zh-CN"/>
          </a:p>
        </p:txBody>
      </p:sp>
      <p:sp>
        <p:nvSpPr>
          <p:cNvPr id="10505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监管机构：中国证监会、中国人民银行等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监管法规：《证券法》、《期货交易管理条例》等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监管手段：现场检查、非现场检查、行政处罚等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监管重点：防范系统性风险、保护投资者利益、维护市场秩序等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法律风险</a:t>
            </a:r>
            <a:endParaRPr altLang="en-US" lang="zh-CN"/>
          </a:p>
        </p:txBody>
      </p:sp>
      <p:sp>
        <p:nvSpPr>
          <p:cNvPr id="10506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人工智能在金融投资中的监管法规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人工智能在金融投资中的法律责任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人工智能在金融投资中的隐私保护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6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人工智能在金融投资中的知识产权保护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合规建议</a:t>
            </a:r>
            <a:endParaRPr altLang="en-US" lang="zh-CN"/>
          </a:p>
        </p:txBody>
      </p:sp>
      <p:sp>
        <p:nvSpPr>
          <p:cNvPr id="105067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遵守法律法规：确保人工智能系统的开发和运营符合相关法律法规的要求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建立监管机制：建立专门的监管机构或机制，对人工智能在金融投资中的应用进行监管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透明度和可解释性：确保人工智能系统的决策过程和结果具有透明度和可解释性，以便监管机构和投资者能够理解和信任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8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风险管理和控制：建立完善的风险管理和控制机制，确保人工智能系统的决策不会对金融市场造成不良影响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结论与展望</a:t>
            </a:r>
            <a:endParaRPr altLang="en-US" lang="zh-CN"/>
          </a:p>
        </p:txBody>
      </p:sp>
      <p:sp>
        <p:nvSpPr>
          <p:cNvPr id="105073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84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人工智能在金融投资中的应用具有广泛的前景和潜力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4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人工智能技术可以提高金融投资的效率和准确性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5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人工智能技术可以降低金融投资的风险和成本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6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未来需要进一步研究和探索人工智能在金融投资中的应用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研究不足与展望</a:t>
            </a:r>
            <a:endParaRPr altLang="en-US" lang="zh-CN"/>
          </a:p>
        </p:txBody>
      </p:sp>
      <p:sp>
        <p:nvSpPr>
          <p:cNvPr id="1050912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研究不足：目前人工智能在金融投资中的应用仍存在一些局限性，如数据隐私、算法透明度等问题需要进一步解决。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4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展望：随着技术的不断进步和研究的深入，未来人工智能在金融投资中的应用将会更加广泛和深入，为投资者提供更加精准、高效的投资建议和服务。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0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2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0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4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3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9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2023-12-16T21:13:38Z</dcterms:created>
  <dcterms:modified xsi:type="dcterms:W3CDTF">2023-12-16T21:13:38Z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aec17a18b4fe47d7b3e96b1e22c95479_21</vt:lpwstr>
  </property>
</Properties>
</file>