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144" r:id="rId1"/>
    <p:sldMasterId id="2147487181" r:id="rId2"/>
  </p:sldMasterIdLst>
  <p:notesMasterIdLst>
    <p:notesMasterId r:id="rId3"/>
  </p:notesMasterIdLst>
  <p:sldIdLst>
    <p:sldId id="1807" r:id="rId4"/>
    <p:sldId id="1810" r:id="rId5"/>
    <p:sldId id="1813" r:id="rId6"/>
    <p:sldId id="1816" r:id="rId7"/>
    <p:sldId id="1822" r:id="rId9"/>
    <p:sldId id="1825" r:id="rId10"/>
    <p:sldId id="1828" r:id="rId11"/>
    <p:sldId id="1831" r:id="rId12"/>
    <p:sldId id="1834" r:id="rId13"/>
    <p:sldId id="1840" r:id="rId15"/>
    <p:sldId id="1843" r:id="rId16"/>
    <p:sldId id="1846" r:id="rId17"/>
    <p:sldId id="1849" r:id="rId18"/>
    <p:sldId id="1852" r:id="rId19"/>
    <p:sldId id="1858" r:id="rId21"/>
    <p:sldId id="1861" r:id="rId22"/>
    <p:sldId id="1864" r:id="rId23"/>
    <p:sldId id="1867" r:id="rId24"/>
    <p:sldId id="1870" r:id="rId25"/>
    <p:sldId id="1876" r:id="rId27"/>
    <p:sldId id="1879" r:id="rId28"/>
    <p:sldId id="1882" r:id="rId29"/>
    <p:sldId id="1885" r:id="rId30"/>
    <p:sldId id="1888" r:id="rId31"/>
    <p:sldId id="1894" r:id="rId33"/>
    <p:sldId id="1897" r:id="rId34"/>
    <p:sldId id="1900" r:id="rId35"/>
    <p:sldId id="1903" r:id="rId36"/>
    <p:sldId id="1906"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tags" Target="../tags/tag18.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1.pn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1.pn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9"/>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3"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5"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66"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68"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70" name="署名"/>
          <p:cNvSpPr txBox="1">
            <a:spLocks noGrp="1"/>
          </p:cNvSpPr>
          <p:nvPr>
            <p:ph type="body" idx="3" hasCustomPrompt="1"/>
            <p:custDataLst>
              <p:tags r:id="rId7"/>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672" name="正文"/>
          <p:cNvSpPr txBox="1">
            <a:spLocks noGrp="1"/>
          </p:cNvSpPr>
          <p:nvPr>
            <p:ph type="body" idx="2"/>
            <p:custDataLst>
              <p:tags r:id="rId8"/>
            </p:custDataLst>
          </p:nvPr>
        </p:nvSpPr>
        <p:spPr>
          <a:xfrm>
            <a:off x="1929130" y="3429000"/>
            <a:ext cx="8334375" cy="432995"/>
          </a:xfrm>
          <a:prstGeom prst="rect"/>
          <a:noFill/>
        </p:spPr>
        <p:txBody>
          <a:bodyP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单击此处编辑母版文本样式</a:t>
            </a:r>
            <a:endParaRPr dirty="0">
              <a:sym typeface="+mn-ea"/>
            </a:endParaRPr>
          </a:p>
        </p:txBody>
      </p:sp>
      <p:sp>
        <p:nvSpPr>
          <p:cNvPr id="1048674" name="标题"/>
          <p:cNvSpPr txBox="1">
            <a:spLocks noGrp="1"/>
          </p:cNvSpPr>
          <p:nvPr>
            <p:ph type="title" idx="1" hasCustomPrompt="1"/>
            <p:custDataLst>
              <p:tags r:id="rId9"/>
            </p:custDataLst>
          </p:nvPr>
        </p:nvSpPr>
        <p:spPr>
          <a:xfrm>
            <a:off x="1929130" y="1586230"/>
            <a:ext cx="8334375" cy="1676400"/>
          </a:xfrm>
          <a:prstGeom prst="rect"/>
          <a:noFill/>
        </p:spPr>
        <p:txBody>
          <a:bodyPr anchor="b"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zh-CN"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dirty="0">
                <a:sym typeface="+mn-ea"/>
              </a:rPr>
              <a:t>单击此处编辑标题</a:t>
            </a:r>
            <a:endParaRPr dirty="0">
              <a:sym typeface="+mn-ea"/>
            </a:endParaRPr>
          </a:p>
        </p:txBody>
      </p:sp>
      <p:sp>
        <p:nvSpPr>
          <p:cNvPr id="104867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68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2" name="正文"/>
          <p:cNvSpPr txBox="1">
            <a:spLocks noGrp="1"/>
          </p:cNvSpPr>
          <p:nvPr>
            <p:ph idx="4"/>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309245" latinLnBrk="0" lvl="0" marL="309245" marR="0" rtl="0">
              <a:lnSpc>
                <a:spcPct val="130000"/>
              </a:lnSpc>
              <a:spcBef>
                <a:spcPts val="1200"/>
              </a:spcBef>
              <a:spcAft>
                <a:spcPts val="0"/>
              </a:spcAft>
              <a:buClr>
                <a:schemeClr val="accent2"/>
              </a:buClr>
              <a:buSzTx/>
              <a:buFont typeface="Wingdings" panose="05000000000000000000" charset="0"/>
              <a:buChar char="n"/>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dirty="0" lang="zh-CN">
                <a:sym typeface="+mn-ea"/>
              </a:rPr>
              <a:t>第五级</a:t>
            </a:r>
            <a:endParaRPr altLang="en-US" dirty="0" lang="zh-CN">
              <a:sym typeface="+mn-ea"/>
            </a:endParaRPr>
          </a:p>
        </p:txBody>
      </p:sp>
      <p:sp>
        <p:nvSpPr>
          <p:cNvPr id="1048684"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37" name="直接连接符 7"/>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9"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86"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6"/>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46"/>
          <p:cNvCxnSpPr>
            <a:cxnSpLocks/>
          </p:cNvCxnSpPr>
          <p:nvPr>
            <p:custDataLst>
              <p:tags r:id="rId3"/>
            </p:custDataLst>
          </p:nvPr>
        </p:nvCxnSpPr>
        <p:spPr>
          <a:xfrm>
            <a:off x="2482182" y="1122981"/>
            <a:ext cx="9613231" cy="0"/>
          </a:xfrm>
          <a:prstGeom prst="line"/>
          <a:noFill/>
          <a:ln w="22225">
            <a:gradFill flip="none" rotWithShape="1">
              <a:gsLst>
                <a:gs pos="0">
                  <a:schemeClr val="accent1"/>
                </a:gs>
                <a:gs pos="100000">
                  <a:schemeClr val="accent1">
                    <a:alpha val="0"/>
                  </a:schemeClr>
                </a:gs>
              </a:gsLst>
              <a:lin ang="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92" name="标题"/>
          <p:cNvSpPr txBox="1">
            <a:spLocks noGrp="1"/>
          </p:cNvSpPr>
          <p:nvPr>
            <p:ph type="title" idx="1" hasCustomPrompt="1"/>
            <p:custDataLst>
              <p:tags r:id="rId4"/>
            </p:custDataLst>
          </p:nvPr>
        </p:nvSpPr>
        <p:spPr>
          <a:xfrm>
            <a:off x="854243" y="699376"/>
            <a:ext cx="2656708" cy="8316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标题</a:t>
            </a:r>
            <a:endParaRPr dirty="0">
              <a:sym typeface="+mn-ea"/>
            </a:endParaRPr>
          </a:p>
        </p:txBody>
      </p:sp>
      <p:sp>
        <p:nvSpPr>
          <p:cNvPr id="1048694"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7"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0" name="燕尾形 56"/>
          <p:cNvSpPr/>
          <p:nvPr>
            <p:custDataLst>
              <p:tags r:id="rId3"/>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2" name="燕尾形 57"/>
          <p:cNvSpPr/>
          <p:nvPr>
            <p:custDataLst>
              <p:tags r:id="rId4"/>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4" name="节编号"/>
          <p:cNvSpPr txBox="1">
            <a:spLocks noGrp="1"/>
          </p:cNvSpPr>
          <p:nvPr>
            <p:ph type="body" idx="2" hasCustomPrompt="1"/>
            <p:custDataLst>
              <p:tags r:id="rId5"/>
            </p:custDataLst>
          </p:nvPr>
        </p:nvSpPr>
        <p:spPr>
          <a:xfrm>
            <a:off x="2500489" y="2426407"/>
            <a:ext cx="7191021" cy="64304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800" i="1" kern="1200" kumimoji="0" lang="en-US" noProof="1" normalizeH="0" spc="300" strike="noStrike" u="none">
                <a:gradFill>
                  <a:gsLst>
                    <a:gs pos="0">
                      <a:schemeClr val="accent1">
                        <a:lumMod val="20000"/>
                        <a:lumOff val="80000"/>
                      </a:schemeClr>
                    </a:gs>
                    <a:gs pos="100000">
                      <a:schemeClr val="accent1"/>
                    </a:gs>
                  </a:gsLst>
                  <a:lin ang="5400000" scaled="1"/>
                </a:gradFill>
                <a:latin typeface="+mn-ea"/>
                <a:ea typeface="+mn-ea"/>
                <a:cs typeface="+mn-cs"/>
              </a:defRPr>
            </a:lvl1pPr>
          </a:lstStyle>
          <a:p>
            <a:pPr algn="ctr" lvl="0"/>
            <a:r>
              <a:rPr>
                <a:sym typeface="+mn-ea"/>
              </a:rPr>
              <a:t>编辑节编号</a:t>
            </a:r>
            <a:endParaRPr>
              <a:sym typeface="+mn-ea"/>
            </a:endParaRPr>
          </a:p>
        </p:txBody>
      </p:sp>
      <p:sp>
        <p:nvSpPr>
          <p:cNvPr id="1048706" name="标题"/>
          <p:cNvSpPr txBox="1">
            <a:spLocks noGrp="1"/>
          </p:cNvSpPr>
          <p:nvPr>
            <p:ph type="title" idx="1" hasCustomPrompt="1"/>
            <p:custDataLst>
              <p:tags r:id="rId6"/>
            </p:custDataLst>
          </p:nvPr>
        </p:nvSpPr>
        <p:spPr>
          <a:xfrm>
            <a:off x="2500489" y="3180306"/>
            <a:ext cx="7191022" cy="7683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5400" i="1"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algn="ctr" lvl="0"/>
            <a:r>
              <a:rPr>
                <a:sym typeface="+mn-ea"/>
              </a:rPr>
              <a:t>单击此处编辑标题</a:t>
            </a:r>
            <a:endParaRPr>
              <a:sym typeface="+mn-ea"/>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4" name="正文"/>
          <p:cNvSpPr txBox="1">
            <a:spLocks noGrp="1"/>
          </p:cNvSpPr>
          <p:nvPr>
            <p:ph idx="5"/>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6" name="正文"/>
          <p:cNvSpPr txBox="1">
            <a:spLocks noGrp="1"/>
          </p:cNvSpPr>
          <p:nvPr>
            <p:ph idx="4"/>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8" name="标题"/>
          <p:cNvSpPr txBox="1">
            <a:spLocks noGrp="1"/>
          </p:cNvSpPr>
          <p:nvPr>
            <p:ph type="title" idx="3"/>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3" name="直接连接符 11"/>
          <p:cNvCxnSpPr>
            <a:cxnSpLocks/>
          </p:cNvCxnSpPr>
          <p:nvPr>
            <p:custDataLst>
              <p:tags r:id="rId4"/>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5" name="直接连接符 12"/>
          <p:cNvCxnSpPr>
            <a:cxnSpLocks/>
          </p:cNvCxnSpPr>
          <p:nvPr>
            <p:custDataLst>
              <p:tags r:id="rId5"/>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0" name="日期占位符 4"/>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2" name="页脚占位符 5"/>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24" name="灯片编号占位符 6"/>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标题"/>
          <p:cNvSpPr txBox="1">
            <a:spLocks noGrp="1"/>
          </p:cNvSpPr>
          <p:nvPr>
            <p:ph type="title" idx="7"/>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7" name="直接连接符 14"/>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9" name="直接连接符 13"/>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8" name="正文"/>
          <p:cNvSpPr txBox="1">
            <a:spLocks noGrp="1"/>
          </p:cNvSpPr>
          <p:nvPr>
            <p:ph idx="4"/>
            <p:custDataLst>
              <p:tags r:id="rId4"/>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0" name="标题"/>
          <p:cNvSpPr txBox="1">
            <a:spLocks noGrp="1"/>
          </p:cNvSpPr>
          <p:nvPr>
            <p:ph type="title" idx="3"/>
            <p:custDataLst>
              <p:tags r:id="rId5"/>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2" name="正文"/>
          <p:cNvSpPr txBox="1">
            <a:spLocks noGrp="1"/>
          </p:cNvSpPr>
          <p:nvPr>
            <p:ph idx="2"/>
            <p:custDataLst>
              <p:tags r:id="rId6"/>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4" name="标题"/>
          <p:cNvSpPr txBox="1">
            <a:spLocks noGrp="1"/>
          </p:cNvSpPr>
          <p:nvPr>
            <p:ph type="title" idx="1"/>
            <p:custDataLst>
              <p:tags r:id="rId7"/>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6" name="日期占位符 6"/>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8" name="页脚占位符 7"/>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0" name="灯片编号占位符 8"/>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2" name="标题"/>
          <p:cNvSpPr txBox="1">
            <a:spLocks noGrp="1"/>
          </p:cNvSpPr>
          <p:nvPr>
            <p:ph type="title" idx="3"/>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51" name="直接连接符 6"/>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3" name="直接连接符 5"/>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4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4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cxnSp>
        <p:nvCxnSpPr>
          <p:cNvPr id="3145755" name="直接连接符 6"/>
          <p:cNvCxnSpPr>
            <a:cxnSpLocks/>
          </p:cNvCxnSpPr>
          <p:nvPr>
            <p:custDataLst>
              <p:tags r:id="rId1"/>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7"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52" name="页脚占位符 2"/>
          <p:cNvSpPr>
            <a:spLocks noGrp="1"/>
          </p:cNvSpPr>
          <p:nvPr>
            <p:ph type="ftr" sz="quarter" idx="11"/>
            <p:custDataLst>
              <p:tags r:id="rId4"/>
            </p:custDataLst>
          </p:nvPr>
        </p:nvSpPr>
        <p:spPr/>
        <p:txBody>
          <a:bodyPr/>
          <a:p>
            <a:endParaRPr altLang="en-US" lang="zh-CN"/>
          </a:p>
        </p:txBody>
      </p:sp>
      <p:sp>
        <p:nvSpPr>
          <p:cNvPr id="104875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56" name="正文"/>
          <p:cNvSpPr txBox="1">
            <a:spLocks noGrp="1"/>
          </p:cNvSpPr>
          <p:nvPr>
            <p:ph idx="3"/>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cxnSp>
        <p:nvCxnSpPr>
          <p:cNvPr id="3145759"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1" name="直接连接符 6"/>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6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4" name="副标题"/>
          <p:cNvSpPr txBox="1">
            <a:spLocks noGrp="1"/>
          </p:cNvSpPr>
          <p:nvPr>
            <p:ph type="body" idx="4" hasCustomPrompt="1"/>
            <p:custDataLst>
              <p:tags r:id="rId1"/>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n-cs"/>
              </a:defRPr>
            </a:lvl1pPr>
          </a:lstStyle>
          <a:p>
            <a:pPr algn="l" lvl="0"/>
            <a:r>
              <a:rPr dirty="0">
                <a:sym typeface="+mn-ea"/>
              </a:rPr>
              <a:t>单击此处编辑母版副标题样式</a:t>
            </a:r>
            <a:endParaRPr dirty="0">
              <a:sym typeface="+mn-ea"/>
            </a:endParaRPr>
          </a:p>
        </p:txBody>
      </p:sp>
      <p:sp>
        <p:nvSpPr>
          <p:cNvPr id="1048766"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63" name="直接连接符 5"/>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5"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68"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0"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2"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59"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67"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9"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74"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6"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8" name="标题"/>
          <p:cNvSpPr txBox="1">
            <a:spLocks noGrp="1"/>
          </p:cNvSpPr>
          <p:nvPr>
            <p:ph type="title" idx="2" hasCustomPrompt="1"/>
            <p:custDataLst>
              <p:tags r:id="rId7"/>
            </p:custDataLst>
          </p:nvPr>
        </p:nvSpPr>
        <p:spPr>
          <a:xfrm>
            <a:off x="2233930" y="1696085"/>
            <a:ext cx="7724140" cy="23431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en-US"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a:sym typeface="+mn-ea"/>
              </a:rPr>
              <a:t>单击此处编辑标题</a:t>
            </a:r>
            <a:endParaRPr>
              <a:sym typeface="+mn-ea"/>
            </a:endParaRPr>
          </a:p>
        </p:txBody>
      </p:sp>
      <p:sp>
        <p:nvSpPr>
          <p:cNvPr id="1048780" name="署名"/>
          <p:cNvSpPr txBox="1">
            <a:spLocks noGrp="1"/>
          </p:cNvSpPr>
          <p:nvPr>
            <p:ph type="body" idx="1" hasCustomPrompt="1"/>
            <p:custDataLst>
              <p:tags r:id="rId8"/>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782"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86"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
          <p:cNvSpPr txBox="1">
            <a:spLocks noGrp="1"/>
          </p:cNvSpPr>
          <p:nvPr>
            <p:ph type="title" idx="3"/>
            <p:custDataLst>
              <p:tags r:id="rId1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单击此处编辑母版标题样式</a:t>
            </a:r>
            <a:endParaRPr dirty="0">
              <a:sym typeface="+mn-ea"/>
            </a:endParaRPr>
          </a:p>
        </p:txBody>
      </p:sp>
      <p:cxnSp>
        <p:nvCxnSpPr>
          <p:cNvPr id="3145729" name="直接连接符 6"/>
          <p:cNvCxnSpPr>
            <a:cxnSpLocks/>
          </p:cNvCxnSpPr>
          <p:nvPr>
            <p:custDataLst>
              <p:tags r:id="rId1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1" name="直接连接符 8"/>
          <p:cNvCxnSpPr>
            <a:cxnSpLocks/>
          </p:cNvCxnSpPr>
          <p:nvPr>
            <p:custDataLst>
              <p:tags r:id="rId1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56" name="日期占位符 9"/>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8" name="页脚占位符 10"/>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60" name="灯片编号占位符 11"/>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2" name="文本占位符 1"/>
          <p:cNvSpPr>
            <a:spLocks noGrp="1"/>
          </p:cNvSpPr>
          <p:nvPr>
            <p:ph type="body" idx="1"/>
            <p:custDataLst>
              <p:tags r:id="rId18"/>
            </p:custDataLst>
          </p:nvPr>
        </p:nvSpPr>
        <p:spPr>
          <a:xfrm>
            <a:off x="608400" y="1475117"/>
            <a:ext cx="10969200" cy="4701846"/>
          </a:xfrm>
          <a:prstGeom prst="rect"/>
          <a:ln>
            <a:noFill/>
            <a:prstDash val="sysDash"/>
          </a:ln>
        </p:spPr>
        <p:txBody>
          <a:bodyPr bIns="46800" lIns="90000" rIns="90000" rtlCol="0" tIns="46800" vert="horz">
            <a:normAutofit/>
          </a:bodyPr>
          <a:p>
            <a:pPr fontAlgn="auto" indent="-309245" lvl="0" marL="309245" marR="0">
              <a:lnSpc>
                <a:spcPct val="130000"/>
              </a:lnSpc>
              <a:spcBef>
                <a:spcPts val="1200"/>
              </a:spcBef>
              <a:spcAft>
                <a:spcPts val="0"/>
              </a:spcAft>
              <a:buClr>
                <a:schemeClr val="accent2"/>
              </a:buClr>
              <a:buSzTx/>
              <a:buFont typeface="Wingdings" panose="05000000000000000000" charset="0"/>
              <a:buChar char="n"/>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4" name="KSO_TEMPLATE" hidden="1"/>
          <p:cNvSpPr/>
          <p:nvPr userDrawn="1">
            <p:custDataLst>
              <p:tags r:id="rId19"/>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182" r:id="rId1"/>
    <p:sldLayoutId id="2147487183" r:id="rId2"/>
    <p:sldLayoutId id="2147487184" r:id="rId3"/>
    <p:sldLayoutId id="2147487185" r:id="rId4"/>
    <p:sldLayoutId id="2147487186" r:id="rId5"/>
    <p:sldLayoutId id="2147487187" r:id="rId6"/>
    <p:sldLayoutId id="2147487188" r:id="rId7"/>
    <p:sldLayoutId id="2147487189" r:id="rId8"/>
    <p:sldLayoutId id="2147487190" r:id="rId9"/>
    <p:sldLayoutId id="2147487191" r:id="rId10"/>
    <p:sldLayoutId id="214748719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iSans Heavy" panose="00000A00000000000000" charset="-122"/>
          <a:ea typeface="MiSans Heavy" panose="00000A00000000000000" charset="-122"/>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tags" Target="../tags/tag105.xml"/><Relationship Id="rId10" Type="http://schemas.openxmlformats.org/officeDocument/2006/relationships/tags" Target="../tags/tag106.xml"/><Relationship Id="rId11" Type="http://schemas.openxmlformats.org/officeDocument/2006/relationships/tags" Target="../tags/tag107.xml"/><Relationship Id="rId12" Type="http://schemas.openxmlformats.org/officeDocument/2006/relationships/tags" Target="../tags/tag108.xml"/><Relationship Id="rId13" Type="http://schemas.openxmlformats.org/officeDocument/2006/relationships/tags" Target="../tags/tag109.xml"/><Relationship Id="rId14" Type="http://schemas.openxmlformats.org/officeDocument/2006/relationships/tags" Target="../tags/tag110.xml"/><Relationship Id="rId15" Type="http://schemas.openxmlformats.org/officeDocument/2006/relationships/tags" Target="../tags/tag111.xml"/><Relationship Id="rId16" Type="http://schemas.openxmlformats.org/officeDocument/2006/relationships/tags" Target="../tags/tag112.xml"/><Relationship Id="rId17" Type="http://schemas.openxmlformats.org/officeDocument/2006/relationships/tags" Target="../tags/tag113.xml"/><Relationship Id="rId18" Type="http://schemas.openxmlformats.org/officeDocument/2006/relationships/tags" Target="../tags/tag114.xml"/><Relationship Id="rId19" Type="http://schemas.openxmlformats.org/officeDocument/2006/relationships/tags" Target="../tags/tag115.xml"/><Relationship Id="rId20" Type="http://schemas.openxmlformats.org/officeDocument/2006/relationships/tags" Target="../tags/tag116.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tags" Target="../tags/tag131.xml"/><Relationship Id="rId6" Type="http://schemas.openxmlformats.org/officeDocument/2006/relationships/tags" Target="../tags/tag132.xml"/><Relationship Id="rId7" Type="http://schemas.openxmlformats.org/officeDocument/2006/relationships/tags" Target="../tags/tag133.xml"/><Relationship Id="rId8" Type="http://schemas.openxmlformats.org/officeDocument/2006/relationships/tags" Target="../tags/tag134.xml"/><Relationship Id="rId9" Type="http://schemas.openxmlformats.org/officeDocument/2006/relationships/tags" Target="../tags/tag135.xml"/><Relationship Id="rId10" Type="http://schemas.openxmlformats.org/officeDocument/2006/relationships/tags" Target="../tags/tag136.xml"/><Relationship Id="rId11" Type="http://schemas.openxmlformats.org/officeDocument/2006/relationships/tags" Target="../tags/tag137.xml"/><Relationship Id="rId12" Type="http://schemas.openxmlformats.org/officeDocument/2006/relationships/tags" Target="../tags/tag138.xml"/><Relationship Id="rId13" Type="http://schemas.openxmlformats.org/officeDocument/2006/relationships/tags" Target="../tags/tag139.xml"/><Relationship Id="rId14" Type="http://schemas.openxmlformats.org/officeDocument/2006/relationships/tags" Target="../tags/tag140.xml"/><Relationship Id="rId15" Type="http://schemas.openxmlformats.org/officeDocument/2006/relationships/tags" Target="../tags/tag141.xml"/><Relationship Id="rId16" Type="http://schemas.openxmlformats.org/officeDocument/2006/relationships/tags" Target="../tags/tag142.xml"/><Relationship Id="rId17" Type="http://schemas.openxmlformats.org/officeDocument/2006/relationships/tags" Target="../tags/tag143.xml"/><Relationship Id="rId18" Type="http://schemas.openxmlformats.org/officeDocument/2006/relationships/tags" Target="../tags/tag144.xml"/><Relationship Id="rId19" Type="http://schemas.openxmlformats.org/officeDocument/2006/relationships/tags" Target="../tags/tag145.xml"/><Relationship Id="rId20" Type="http://schemas.openxmlformats.org/officeDocument/2006/relationships/tags" Target="../tags/tag146.xml"/><Relationship Id="rId21" Type="http://schemas.openxmlformats.org/officeDocument/2006/relationships/tags" Target="../tags/tag147.xml"/><Relationship Id="rId22" Type="http://schemas.openxmlformats.org/officeDocument/2006/relationships/tags" Target="../tags/tag148.xml"/><Relationship Id="rId23" Type="http://schemas.openxmlformats.org/officeDocument/2006/relationships/tags" Target="../tags/tag149.xml"/><Relationship Id="rId24" Type="http://schemas.openxmlformats.org/officeDocument/2006/relationships/tags" Target="../tags/tag150.xml"/><Relationship Id="rId25" Type="http://schemas.openxmlformats.org/officeDocument/2006/relationships/tags" Target="../tags/tag151.xml"/><Relationship Id="rId26" Type="http://schemas.openxmlformats.org/officeDocument/2006/relationships/tags" Target="../tags/tag152.xml"/><Relationship Id="rId27" Type="http://schemas.openxmlformats.org/officeDocument/2006/relationships/tags" Target="../tags/tag153.xml"/><Relationship Id="rId28" Type="http://schemas.openxmlformats.org/officeDocument/2006/relationships/tags" Target="../tags/tag154.xml"/><Relationship Id="rId29" Type="http://schemas.openxmlformats.org/officeDocument/2006/relationships/tags" Target="../tags/tag155.xml"/><Relationship Id="rId30" Type="http://schemas.openxmlformats.org/officeDocument/2006/relationships/tags" Target="../tags/tag156.xml"/><Relationship Id="rId31" Type="http://schemas.openxmlformats.org/officeDocument/2006/relationships/tags" Target="../tags/tag157.xml"/><Relationship Id="rId32" Type="http://schemas.openxmlformats.org/officeDocument/2006/relationships/tags" Target="../tags/tag158.xml"/><Relationship Id="rId33" Type="http://schemas.openxmlformats.org/officeDocument/2006/relationships/tags" Target="../tags/tag159.xml"/><Relationship Id="rId34" Type="http://schemas.openxmlformats.org/officeDocument/2006/relationships/tags" Target="../tags/tag160.xml"/><Relationship Id="rId35" Type="http://schemas.openxmlformats.org/officeDocument/2006/relationships/tags" Target="../tags/tag161.xml"/><Relationship Id="rId36" Type="http://schemas.openxmlformats.org/officeDocument/2006/relationships/tags" Target="../tags/tag162.xml"/><Relationship Id="rId37" Type="http://schemas.openxmlformats.org/officeDocument/2006/relationships/tags" Target="../tags/tag163.xml"/><Relationship Id="rId38" Type="http://schemas.openxmlformats.org/officeDocument/2006/relationships/tags" Target="../tags/tag164.xml"/><Relationship Id="rId39" Type="http://schemas.openxmlformats.org/officeDocument/2006/relationships/tags" Target="../tags/tag165.xml"/><Relationship Id="rId40" Type="http://schemas.openxmlformats.org/officeDocument/2006/relationships/tags" Target="../tags/tag166.xml"/><Relationship Id="rId4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tags" Target="../tags/tag179.xml"/><Relationship Id="rId14" Type="http://schemas.openxmlformats.org/officeDocument/2006/relationships/tags" Target="../tags/tag180.xml"/><Relationship Id="rId15" Type="http://schemas.openxmlformats.org/officeDocument/2006/relationships/tags" Target="../tags/tag181.xml"/><Relationship Id="rId16" Type="http://schemas.openxmlformats.org/officeDocument/2006/relationships/tags" Target="../tags/tag182.xml"/><Relationship Id="rId17" Type="http://schemas.openxmlformats.org/officeDocument/2006/relationships/tags" Target="../tags/tag183.xml"/><Relationship Id="rId18" Type="http://schemas.openxmlformats.org/officeDocument/2006/relationships/tags" Target="../tags/tag184.xml"/><Relationship Id="rId19" Type="http://schemas.openxmlformats.org/officeDocument/2006/relationships/tags" Target="../tags/tag185.xml"/><Relationship Id="rId20" Type="http://schemas.openxmlformats.org/officeDocument/2006/relationships/tags" Target="../tags/tag186.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tags" Target="../tags/tag269.xml"/><Relationship Id="rId14" Type="http://schemas.openxmlformats.org/officeDocument/2006/relationships/tags" Target="../tags/tag270.xml"/><Relationship Id="rId15" Type="http://schemas.openxmlformats.org/officeDocument/2006/relationships/tags" Target="../tags/tag271.xml"/><Relationship Id="rId16" Type="http://schemas.openxmlformats.org/officeDocument/2006/relationships/tags" Target="../tags/tag272.xml"/><Relationship Id="rId17" Type="http://schemas.openxmlformats.org/officeDocument/2006/relationships/tags" Target="../tags/tag273.xml"/><Relationship Id="rId18" Type="http://schemas.openxmlformats.org/officeDocument/2006/relationships/tags" Target="../tags/tag274.xml"/><Relationship Id="rId19" Type="http://schemas.openxmlformats.org/officeDocument/2006/relationships/tags" Target="../tags/tag275.xml"/><Relationship Id="rId20" Type="http://schemas.openxmlformats.org/officeDocument/2006/relationships/tags" Target="../tags/tag276.xml"/><Relationship Id="rId21" Type="http://schemas.openxmlformats.org/officeDocument/2006/relationships/tags" Target="../tags/tag277.xml"/><Relationship Id="rId22" Type="http://schemas.openxmlformats.org/officeDocument/2006/relationships/tags" Target="../tags/tag278.xml"/><Relationship Id="rId23" Type="http://schemas.openxmlformats.org/officeDocument/2006/relationships/tags" Target="../tags/tag279.xml"/><Relationship Id="rId24" Type="http://schemas.openxmlformats.org/officeDocument/2006/relationships/tags" Target="../tags/tag280.xml"/><Relationship Id="rId25" Type="http://schemas.openxmlformats.org/officeDocument/2006/relationships/tags" Target="../tags/tag281.xml"/><Relationship Id="rId26" Type="http://schemas.openxmlformats.org/officeDocument/2006/relationships/tags" Target="../tags/tag282.xml"/><Relationship Id="rId27" Type="http://schemas.openxmlformats.org/officeDocument/2006/relationships/tags" Target="../tags/tag283.xml"/><Relationship Id="rId28" Type="http://schemas.openxmlformats.org/officeDocument/2006/relationships/tags" Target="../tags/tag284.xml"/><Relationship Id="rId29" Type="http://schemas.openxmlformats.org/officeDocument/2006/relationships/tags" Target="../tags/tag285.xml"/><Relationship Id="rId30"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9" name=""/>
        <p:cNvGrpSpPr/>
        <p:nvPr/>
      </p:nvGrpSpPr>
      <p:grpSpPr>
        <a:xfrm>
          <a:off x="0" y="0"/>
          <a:ext cx="0" cy="0"/>
          <a:chOff x="0" y="0"/>
          <a:chExt cx="0" cy="0"/>
        </a:xfrm>
      </p:grpSpPr>
      <p:sp>
        <p:nvSpPr>
          <p:cNvPr id="1048648" name="文本占位符 1"/>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2"/>
          <p:cNvSpPr>
            <a:spLocks noGrp="1"/>
          </p:cNvSpPr>
          <p:nvPr>
            <p:ph type="body" idx="2"/>
            <p:custDataLst>
              <p:tags r:id="rId2"/>
            </p:custDataLst>
          </p:nvPr>
        </p:nvSpPr>
        <p:spPr/>
        <p:txBody>
          <a:bodyPr/>
          <a:p>
            <a:r>
              <a:rPr altLang="en-US" dirty="0" lang="zh-CN"/>
              <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dirty="0" lang="zh-CN"/>
              <a:t>人工智能在2024年音乐产业的创作模式</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57" name=""/>
        <p:cNvGrpSpPr/>
        <p:nvPr/>
      </p:nvGrpSpPr>
      <p:grpSpPr>
        <a:xfrm>
          <a:off x="0" y="0"/>
          <a:ext cx="0" cy="0"/>
          <a:chOff x="0" y="0"/>
          <a:chExt cx="0" cy="0"/>
        </a:xfrm>
      </p:grpSpPr>
      <p:sp>
        <p:nvSpPr>
          <p:cNvPr id="1048804" name="标题 3"/>
          <p:cNvSpPr>
            <a:spLocks noGrp="1"/>
          </p:cNvSpPr>
          <p:nvPr>
            <p:ph type="title" idx="1"/>
            <p:custDataLst>
              <p:tags r:id="rId1"/>
            </p:custDataLst>
          </p:nvPr>
        </p:nvSpPr>
        <p:spPr/>
        <p:txBody>
          <a:bodyPr>
            <a:normAutofit fontScale="90000"/>
          </a:bodyPr>
          <a:p>
            <a:r>
              <a:rPr altLang="en-US" lang="zh-CN"/>
              <a:t>目录</a:t>
            </a:r>
            <a:endParaRPr altLang="en-US" lang="zh-CN"/>
          </a:p>
        </p:txBody>
      </p:sp>
      <p:sp>
        <p:nvSpPr>
          <p:cNvPr id="1048806" name="序号"/>
          <p:cNvSpPr txBox="1"/>
          <p:nvPr>
            <p:custDataLst>
              <p:tags r:id="rId2"/>
            </p:custDataLst>
          </p:nvPr>
        </p:nvSpPr>
        <p:spPr>
          <a:xfrm>
            <a:off x="580914"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01</a:t>
            </a:r>
            <a:endParaRPr dirty="0" sz="2000" lang="en-US">
              <a:solidFill>
                <a:schemeClr val="accent1"/>
              </a:solidFill>
              <a:latin typeface="+mj-lt"/>
              <a:ea typeface="MiSans Heavy" panose="00000A00000000000000" charset="-122"/>
            </a:endParaRPr>
          </a:p>
        </p:txBody>
      </p:sp>
      <p:sp>
        <p:nvSpPr>
          <p:cNvPr id="1048808" name="标题"/>
          <p:cNvSpPr txBox="1"/>
          <p:nvPr>
            <p:custDataLst>
              <p:tags r:id="rId3"/>
            </p:custDataLst>
          </p:nvPr>
        </p:nvSpPr>
        <p:spPr>
          <a:xfrm>
            <a:off x="1102174" y="3324286"/>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添加</a:t>
            </a:r>
            <a:endParaRPr altLang="en-US" dirty="0" lang="zh-CN"/>
          </a:p>
          <a:p>
            <a:r>
              <a:rPr altLang="en-US" dirty="0" lang="zh-CN"/>
              <a:t>目录标题</a:t>
            </a:r>
            <a:endParaRPr altLang="en-US" dirty="0" lang="zh-CN"/>
          </a:p>
        </p:txBody>
      </p:sp>
      <p:cxnSp>
        <p:nvCxnSpPr>
          <p:cNvPr id="3145775" name="直接连接符 24"/>
          <p:cNvCxnSpPr>
            <a:cxnSpLocks/>
          </p:cNvCxnSpPr>
          <p:nvPr>
            <p:custDataLst>
              <p:tags r:id="rId4"/>
            </p:custDataLst>
          </p:nvPr>
        </p:nvCxnSpPr>
        <p:spPr>
          <a:xfrm>
            <a:off x="922363"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0" name="序号"/>
          <p:cNvSpPr txBox="1"/>
          <p:nvPr>
            <p:custDataLst>
              <p:tags r:id="rId5"/>
            </p:custDataLst>
          </p:nvPr>
        </p:nvSpPr>
        <p:spPr>
          <a:xfrm>
            <a:off x="2388552"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02</a:t>
            </a:r>
            <a:endParaRPr dirty="0" sz="2000" lang="en-US">
              <a:solidFill>
                <a:schemeClr val="accent1"/>
              </a:solidFill>
              <a:latin typeface="+mj-lt"/>
              <a:ea typeface="MiSans Heavy" panose="00000A00000000000000" charset="-122"/>
            </a:endParaRPr>
          </a:p>
        </p:txBody>
      </p:sp>
      <p:sp>
        <p:nvSpPr>
          <p:cNvPr id="1048812" name="标题"/>
          <p:cNvSpPr txBox="1"/>
          <p:nvPr>
            <p:custDataLst>
              <p:tags r:id="rId6"/>
            </p:custDataLst>
          </p:nvPr>
        </p:nvSpPr>
        <p:spPr>
          <a:xfrm>
            <a:off x="2909606" y="3323697"/>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人工智能在音乐创作中的应用</a:t>
            </a:r>
            <a:endParaRPr altLang="en-US" dirty="0" lang="zh-CN"/>
          </a:p>
        </p:txBody>
      </p:sp>
      <p:cxnSp>
        <p:nvCxnSpPr>
          <p:cNvPr id="3145777" name="直接连接符 50"/>
          <p:cNvCxnSpPr>
            <a:cxnSpLocks/>
          </p:cNvCxnSpPr>
          <p:nvPr>
            <p:custDataLst>
              <p:tags r:id="rId7"/>
            </p:custDataLst>
          </p:nvPr>
        </p:nvCxnSpPr>
        <p:spPr>
          <a:xfrm>
            <a:off x="2730001"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4" name="序号"/>
          <p:cNvSpPr txBox="1"/>
          <p:nvPr>
            <p:custDataLst>
              <p:tags r:id="rId8"/>
            </p:custDataLst>
          </p:nvPr>
        </p:nvSpPr>
        <p:spPr>
          <a:xfrm>
            <a:off x="4196190"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03</a:t>
            </a:r>
            <a:endParaRPr dirty="0" sz="2000" lang="en-US">
              <a:solidFill>
                <a:schemeClr val="accent1"/>
              </a:solidFill>
              <a:latin typeface="+mj-lt"/>
              <a:ea typeface="MiSans Heavy" panose="00000A00000000000000" charset="-122"/>
            </a:endParaRPr>
          </a:p>
        </p:txBody>
      </p:sp>
      <p:sp>
        <p:nvSpPr>
          <p:cNvPr id="1048816" name="标题"/>
          <p:cNvSpPr txBox="1"/>
          <p:nvPr>
            <p:custDataLst>
              <p:tags r:id="rId9"/>
            </p:custDataLst>
          </p:nvPr>
        </p:nvSpPr>
        <p:spPr>
          <a:xfrm>
            <a:off x="4717627" y="3324286"/>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2024年音乐产业的发展趋势</a:t>
            </a:r>
            <a:endParaRPr altLang="en-US" dirty="0" lang="zh-CN"/>
          </a:p>
        </p:txBody>
      </p:sp>
      <p:cxnSp>
        <p:nvCxnSpPr>
          <p:cNvPr id="3145779" name="直接连接符 55"/>
          <p:cNvCxnSpPr>
            <a:cxnSpLocks/>
          </p:cNvCxnSpPr>
          <p:nvPr>
            <p:custDataLst>
              <p:tags r:id="rId10"/>
            </p:custDataLst>
          </p:nvPr>
        </p:nvCxnSpPr>
        <p:spPr>
          <a:xfrm>
            <a:off x="4537639"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8" name="序号"/>
          <p:cNvSpPr txBox="1"/>
          <p:nvPr>
            <p:custDataLst>
              <p:tags r:id="rId11"/>
            </p:custDataLst>
          </p:nvPr>
        </p:nvSpPr>
        <p:spPr>
          <a:xfrm>
            <a:off x="6003828"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04</a:t>
            </a:r>
            <a:endParaRPr dirty="0" sz="2000" lang="en-US">
              <a:solidFill>
                <a:schemeClr val="accent1"/>
              </a:solidFill>
              <a:latin typeface="+mj-lt"/>
              <a:ea typeface="MiSans Heavy" panose="00000A00000000000000" charset="-122"/>
            </a:endParaRPr>
          </a:p>
        </p:txBody>
      </p:sp>
      <p:sp>
        <p:nvSpPr>
          <p:cNvPr id="1048820" name="标题"/>
          <p:cNvSpPr txBox="1"/>
          <p:nvPr>
            <p:custDataLst>
              <p:tags r:id="rId12"/>
            </p:custDataLst>
          </p:nvPr>
        </p:nvSpPr>
        <p:spPr>
          <a:xfrm>
            <a:off x="6525059" y="3323697"/>
            <a:ext cx="1510022" cy="1593416"/>
          </a:xfrm>
          <a:prstGeom prst="rect"/>
          <a:noFill/>
        </p:spPr>
        <p:txBody>
          <a:bodyPr anchor="t" bIns="0" lIns="0" rIns="0" rtlCol="0" tIns="0" wrap="square">
            <a:normAutofit fontScale="83333"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人工智能在音乐产业创作模式中的影响</a:t>
            </a:r>
            <a:endParaRPr altLang="en-US" dirty="0" lang="zh-CN"/>
          </a:p>
        </p:txBody>
      </p:sp>
      <p:cxnSp>
        <p:nvCxnSpPr>
          <p:cNvPr id="3145781" name="直接连接符 60"/>
          <p:cNvCxnSpPr>
            <a:cxnSpLocks/>
          </p:cNvCxnSpPr>
          <p:nvPr>
            <p:custDataLst>
              <p:tags r:id="rId13"/>
            </p:custDataLst>
          </p:nvPr>
        </p:nvCxnSpPr>
        <p:spPr>
          <a:xfrm>
            <a:off x="6345277"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2" name="序号"/>
          <p:cNvSpPr txBox="1"/>
          <p:nvPr>
            <p:custDataLst>
              <p:tags r:id="rId14"/>
            </p:custDataLst>
          </p:nvPr>
        </p:nvSpPr>
        <p:spPr>
          <a:xfrm>
            <a:off x="7811466"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05</a:t>
            </a:r>
            <a:endParaRPr dirty="0" sz="2000" lang="en-US">
              <a:solidFill>
                <a:schemeClr val="accent1"/>
              </a:solidFill>
              <a:latin typeface="+mj-lt"/>
              <a:ea typeface="MiSans Heavy" panose="00000A00000000000000" charset="-122"/>
            </a:endParaRPr>
          </a:p>
        </p:txBody>
      </p:sp>
      <p:sp>
        <p:nvSpPr>
          <p:cNvPr id="1048824" name="标题"/>
          <p:cNvSpPr txBox="1"/>
          <p:nvPr>
            <p:custDataLst>
              <p:tags r:id="rId15"/>
            </p:custDataLst>
          </p:nvPr>
        </p:nvSpPr>
        <p:spPr>
          <a:xfrm>
            <a:off x="8332491" y="3324286"/>
            <a:ext cx="1510022" cy="1593416"/>
          </a:xfrm>
          <a:prstGeom prst="rect"/>
          <a:noFill/>
        </p:spPr>
        <p:txBody>
          <a:bodyPr anchor="t" bIns="0" lIns="0" rIns="0" rtlCol="0" tIns="0" wrap="square">
            <a:normAutofit fontScale="83333"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人工智能在音乐产业创作模式中的挑战和机遇</a:t>
            </a:r>
            <a:endParaRPr altLang="en-US" dirty="0" lang="zh-CN"/>
          </a:p>
        </p:txBody>
      </p:sp>
      <p:cxnSp>
        <p:nvCxnSpPr>
          <p:cNvPr id="3145783" name="直接连接符 65"/>
          <p:cNvCxnSpPr>
            <a:cxnSpLocks/>
          </p:cNvCxnSpPr>
          <p:nvPr>
            <p:custDataLst>
              <p:tags r:id="rId16"/>
            </p:custDataLst>
          </p:nvPr>
        </p:nvCxnSpPr>
        <p:spPr>
          <a:xfrm>
            <a:off x="8152915"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6" name="序号"/>
          <p:cNvSpPr txBox="1"/>
          <p:nvPr>
            <p:custDataLst>
              <p:tags r:id="rId17"/>
            </p:custDataLst>
          </p:nvPr>
        </p:nvSpPr>
        <p:spPr>
          <a:xfrm>
            <a:off x="9619105"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06</a:t>
            </a:r>
            <a:endParaRPr dirty="0" sz="2000" lang="en-US">
              <a:solidFill>
                <a:schemeClr val="accent1"/>
              </a:solidFill>
              <a:latin typeface="+mj-lt"/>
              <a:ea typeface="MiSans Heavy" panose="00000A00000000000000" charset="-122"/>
            </a:endParaRPr>
          </a:p>
        </p:txBody>
      </p:sp>
      <p:sp>
        <p:nvSpPr>
          <p:cNvPr id="1048828" name="标题"/>
          <p:cNvSpPr txBox="1"/>
          <p:nvPr>
            <p:custDataLst>
              <p:tags r:id="rId18"/>
            </p:custDataLst>
          </p:nvPr>
        </p:nvSpPr>
        <p:spPr>
          <a:xfrm>
            <a:off x="10140512" y="3323697"/>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未来展望和总结</a:t>
            </a:r>
            <a:endParaRPr altLang="en-US" dirty="0" lang="zh-CN"/>
          </a:p>
        </p:txBody>
      </p:sp>
      <p:cxnSp>
        <p:nvCxnSpPr>
          <p:cNvPr id="3145785" name="直接连接符 70"/>
          <p:cNvCxnSpPr>
            <a:cxnSpLocks/>
          </p:cNvCxnSpPr>
          <p:nvPr>
            <p:custDataLst>
              <p:tags r:id="rId19"/>
            </p:custDataLst>
          </p:nvPr>
        </p:nvCxnSpPr>
        <p:spPr>
          <a:xfrm>
            <a:off x="9960554"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65" name=""/>
        <p:cNvGrpSpPr/>
        <p:nvPr/>
      </p:nvGrpSpPr>
      <p:grpSpPr>
        <a:xfrm>
          <a:off x="0" y="0"/>
          <a:ext cx="0" cy="0"/>
          <a:chOff x="0" y="0"/>
          <a:chExt cx="0" cy="0"/>
        </a:xfrm>
      </p:grpSpPr>
      <p:sp>
        <p:nvSpPr>
          <p:cNvPr id="1048858" name="文本占位符 1"/>
          <p:cNvSpPr>
            <a:spLocks noGrp="1"/>
          </p:cNvSpPr>
          <p:nvPr>
            <p:ph type="body" idx="2"/>
            <p:custDataLst>
              <p:tags r:id="rId1"/>
            </p:custDataLst>
          </p:nvPr>
        </p:nvSpPr>
        <p:spPr/>
        <p:txBody>
          <a:bodyPr/>
          <a:p>
            <a:r>
              <a:rPr altLang="en-US" lang="zh-CN"/>
              <a:t>PART ONE</a:t>
            </a:r>
            <a:endParaRPr altLang="en-US" lang="zh-CN"/>
          </a:p>
        </p:txBody>
      </p:sp>
      <p:sp>
        <p:nvSpPr>
          <p:cNvPr id="1048860" name="标题 2"/>
          <p:cNvSpPr>
            <a:spLocks noGrp="1"/>
          </p:cNvSpPr>
          <p:nvPr>
            <p:ph type="title" idx="1"/>
            <p:custDataLst>
              <p:tags r:id="rId2"/>
            </p:custDataLst>
          </p:nvPr>
        </p:nvSpPr>
        <p:spPr/>
        <p:txBody>
          <a:bodyPr>
            <a:normAutofit fontScale="90000"/>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73" name=""/>
        <p:cNvGrpSpPr/>
        <p:nvPr/>
      </p:nvGrpSpPr>
      <p:grpSpPr>
        <a:xfrm>
          <a:off x="0" y="0"/>
          <a:ext cx="0" cy="0"/>
          <a:chOff x="0" y="0"/>
          <a:chExt cx="0" cy="0"/>
        </a:xfrm>
      </p:grpSpPr>
      <p:sp>
        <p:nvSpPr>
          <p:cNvPr id="1048902" name="文本占位符 1"/>
          <p:cNvSpPr>
            <a:spLocks noGrp="1"/>
          </p:cNvSpPr>
          <p:nvPr>
            <p:ph type="body" idx="2"/>
            <p:custDataLst>
              <p:tags r:id="rId1"/>
            </p:custDataLst>
          </p:nvPr>
        </p:nvSpPr>
        <p:spPr/>
        <p:txBody>
          <a:bodyPr/>
          <a:p>
            <a:r>
              <a:rPr altLang="en-US" lang="zh-CN"/>
              <a:t>PART TWO</a:t>
            </a:r>
            <a:endParaRPr altLang="en-US" lang="zh-CN"/>
          </a:p>
        </p:txBody>
      </p:sp>
      <p:sp>
        <p:nvSpPr>
          <p:cNvPr id="1048904" name="标题 2"/>
          <p:cNvSpPr>
            <a:spLocks noGrp="1"/>
          </p:cNvSpPr>
          <p:nvPr>
            <p:ph type="title" idx="1"/>
            <p:custDataLst>
              <p:tags r:id="rId2"/>
            </p:custDataLst>
          </p:nvPr>
        </p:nvSpPr>
        <p:spPr/>
        <p:txBody>
          <a:bodyPr>
            <a:normAutofit fontScale="90000"/>
          </a:bodyPr>
          <a:p>
            <a:r>
              <a:rPr altLang="en-US" lang="zh-CN"/>
              <a:t>人工智能在音乐创作中的应用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4" name="标题 2"/>
          <p:cNvSpPr>
            <a:spLocks noGrp="1"/>
          </p:cNvSpPr>
          <p:nvPr>
            <p:ph type="title" idx="3"/>
          </p:nvPr>
        </p:nvSpPr>
        <p:spPr/>
        <p:txBody>
          <a:bodyPr>
            <a:normAutofit fontScale="91667"/>
          </a:bodyPr>
          <a:p>
            <a:r>
              <a:rPr altLang="en-US" lang="zh-CN"/>
              <a:t>自动编曲和作曲</a:t>
            </a:r>
            <a:endParaRPr altLang="en-US" lang="zh-CN"/>
          </a:p>
        </p:txBody>
      </p:sp>
      <p:sp>
        <p:nvSpPr>
          <p:cNvPr id="104897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自动编曲：利用人工智能技术，根据音乐风格、旋律和节奏等因素，自动生成符合要求的音乐作品</a:t>
            </a:r>
            <a:endParaRPr altLang="en-US" dirty="0" sz="1200" lang="zh-CN" spc="150">
              <a:solidFill>
                <a:schemeClr val="tx1">
                  <a:lumMod val="65000"/>
                  <a:lumOff val="35000"/>
                </a:schemeClr>
              </a:solidFill>
              <a:latin typeface="+mn-ea"/>
              <a:sym typeface="+mn-ea"/>
            </a:endParaRPr>
          </a:p>
        </p:txBody>
      </p:sp>
      <p:sp>
        <p:nvSpPr>
          <p:cNvPr id="104897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作曲：通过人工智能技术，将人类创作的音乐作品转化为机器可识别的格式，并进行自动分析和创作</a:t>
            </a:r>
            <a:endParaRPr altLang="en-US" dirty="0" sz="1200" lang="zh-CN" spc="150">
              <a:solidFill>
                <a:schemeClr val="tx1">
                  <a:lumMod val="65000"/>
                  <a:lumOff val="35000"/>
                </a:schemeClr>
              </a:solidFill>
              <a:latin typeface="+mn-ea"/>
              <a:sym typeface="+mn-ea"/>
            </a:endParaRPr>
          </a:p>
        </p:txBody>
      </p:sp>
      <p:sp>
        <p:nvSpPr>
          <p:cNvPr id="104898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音乐风格：人工智能可以根据不同的音乐风格，自动生成符合该风格的曲目</a:t>
            </a:r>
            <a:endParaRPr altLang="en-US" dirty="0" sz="1200" lang="zh-CN" spc="150">
              <a:solidFill>
                <a:schemeClr val="tx1">
                  <a:lumMod val="65000"/>
                  <a:lumOff val="35000"/>
                </a:schemeClr>
              </a:solidFill>
              <a:latin typeface="+mn-ea"/>
              <a:sym typeface="+mn-ea"/>
            </a:endParaRPr>
          </a:p>
        </p:txBody>
      </p:sp>
      <p:sp>
        <p:nvSpPr>
          <p:cNvPr id="104898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旋律和节奏：人工智能可以根据旋律和节奏等因素，自动生成符合要求的音乐作品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16" name="标题 2"/>
          <p:cNvSpPr>
            <a:spLocks noGrp="1"/>
          </p:cNvSpPr>
          <p:nvPr>
            <p:ph type="title" idx="3"/>
          </p:nvPr>
        </p:nvSpPr>
        <p:spPr/>
        <p:txBody>
          <a:bodyPr>
            <a:normAutofit fontScale="94444"/>
          </a:bodyPr>
          <a:p>
            <a:r>
              <a:rPr altLang="en-US" lang="zh-CN"/>
              <a:t>智能和弦推荐和曲式分析</a:t>
            </a:r>
            <a:endParaRPr altLang="en-US" lang="zh-CN"/>
          </a:p>
        </p:txBody>
      </p:sp>
      <p:sp>
        <p:nvSpPr>
          <p:cNvPr id="1049018" name="任意多边形: 形状 16"/>
          <p:cNvSpPr/>
          <p:nvPr>
            <p:custDataLst>
              <p:tags r:id="rId1"/>
            </p:custDataLst>
          </p:nvPr>
        </p:nvSpPr>
        <p:spPr>
          <a:xfrm>
            <a:off x="608400" y="1506677"/>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020" name="Freeform 488"/>
          <p:cNvSpPr/>
          <p:nvPr>
            <p:custDataLst>
              <p:tags r:id="rId2"/>
            </p:custDataLst>
          </p:nvPr>
        </p:nvSpPr>
        <p:spPr>
          <a:xfrm rot="5400000">
            <a:off x="5213182" y="1491884"/>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022" name="序号"/>
          <p:cNvSpPr txBox="1"/>
          <p:nvPr>
            <p:custDataLst>
              <p:tags r:id="rId3"/>
            </p:custDataLst>
          </p:nvPr>
        </p:nvSpPr>
        <p:spPr>
          <a:xfrm>
            <a:off x="5339977" y="1722229"/>
            <a:ext cx="572202" cy="52525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49024" name="标题"/>
          <p:cNvSpPr txBox="1"/>
          <p:nvPr>
            <p:custDataLst>
              <p:tags r:id="rId4"/>
            </p:custDataLst>
          </p:nvPr>
        </p:nvSpPr>
        <p:spPr>
          <a:xfrm>
            <a:off x="996534" y="1559508"/>
            <a:ext cx="3743942" cy="391368"/>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基于深度学习的和弦推荐算法</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026" name="正文"/>
          <p:cNvSpPr txBox="1"/>
          <p:nvPr>
            <p:custDataLst>
              <p:tags r:id="rId5"/>
            </p:custDataLst>
          </p:nvPr>
        </p:nvSpPr>
        <p:spPr>
          <a:xfrm>
            <a:off x="996534" y="2019493"/>
            <a:ext cx="3743942" cy="381402"/>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028" name="任意多边形: 形状 17"/>
          <p:cNvSpPr/>
          <p:nvPr>
            <p:custDataLst>
              <p:tags r:id="rId6"/>
            </p:custDataLst>
          </p:nvPr>
        </p:nvSpPr>
        <p:spPr>
          <a:xfrm flipH="1">
            <a:off x="6032420" y="2053305"/>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030" name="Freeform 488"/>
          <p:cNvSpPr/>
          <p:nvPr>
            <p:custDataLst>
              <p:tags r:id="rId7"/>
            </p:custDataLst>
          </p:nvPr>
        </p:nvSpPr>
        <p:spPr>
          <a:xfrm rot="5400000">
            <a:off x="6147240" y="2038513"/>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032" name="序号"/>
          <p:cNvSpPr txBox="1"/>
          <p:nvPr>
            <p:custDataLst>
              <p:tags r:id="rId8"/>
            </p:custDataLst>
          </p:nvPr>
        </p:nvSpPr>
        <p:spPr>
          <a:xfrm>
            <a:off x="6255721" y="2263222"/>
            <a:ext cx="572202" cy="52525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49034" name="任意多边形: 形状 2"/>
          <p:cNvSpPr/>
          <p:nvPr>
            <p:custDataLst>
              <p:tags r:id="rId9"/>
            </p:custDataLst>
          </p:nvPr>
        </p:nvSpPr>
        <p:spPr>
          <a:xfrm>
            <a:off x="608400" y="2599934"/>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036" name="Freeform 488"/>
          <p:cNvSpPr/>
          <p:nvPr>
            <p:custDataLst>
              <p:tags r:id="rId10"/>
            </p:custDataLst>
          </p:nvPr>
        </p:nvSpPr>
        <p:spPr>
          <a:xfrm rot="5400000">
            <a:off x="5213182" y="2585141"/>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038" name="序号"/>
          <p:cNvSpPr txBox="1"/>
          <p:nvPr>
            <p:custDataLst>
              <p:tags r:id="rId11"/>
            </p:custDataLst>
          </p:nvPr>
        </p:nvSpPr>
        <p:spPr>
          <a:xfrm>
            <a:off x="5339977" y="2814781"/>
            <a:ext cx="572202" cy="52525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49040" name="任意多边形: 形状 32"/>
          <p:cNvSpPr/>
          <p:nvPr>
            <p:custDataLst>
              <p:tags r:id="rId12"/>
            </p:custDataLst>
          </p:nvPr>
        </p:nvSpPr>
        <p:spPr>
          <a:xfrm flipH="1">
            <a:off x="6032420" y="3141632"/>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042" name="Freeform 488"/>
          <p:cNvSpPr/>
          <p:nvPr>
            <p:custDataLst>
              <p:tags r:id="rId13"/>
            </p:custDataLst>
          </p:nvPr>
        </p:nvSpPr>
        <p:spPr>
          <a:xfrm rot="5400000">
            <a:off x="6147240" y="3127543"/>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044" name="序号"/>
          <p:cNvSpPr txBox="1"/>
          <p:nvPr>
            <p:custDataLst>
              <p:tags r:id="rId14"/>
            </p:custDataLst>
          </p:nvPr>
        </p:nvSpPr>
        <p:spPr>
          <a:xfrm>
            <a:off x="6255721" y="3348730"/>
            <a:ext cx="572202" cy="52525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046" name="任意多边形: 形状 12"/>
          <p:cNvSpPr/>
          <p:nvPr>
            <p:custDataLst>
              <p:tags r:id="rId15"/>
            </p:custDataLst>
          </p:nvPr>
        </p:nvSpPr>
        <p:spPr>
          <a:xfrm>
            <a:off x="608400" y="3692487"/>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048" name="Freeform 488"/>
          <p:cNvSpPr/>
          <p:nvPr>
            <p:custDataLst>
              <p:tags r:id="rId16"/>
            </p:custDataLst>
          </p:nvPr>
        </p:nvSpPr>
        <p:spPr>
          <a:xfrm rot="5400000">
            <a:off x="5213182" y="3678398"/>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050" name="序号"/>
          <p:cNvSpPr txBox="1"/>
          <p:nvPr>
            <p:custDataLst>
              <p:tags r:id="rId17"/>
            </p:custDataLst>
          </p:nvPr>
        </p:nvSpPr>
        <p:spPr>
          <a:xfrm>
            <a:off x="5339977" y="3908039"/>
            <a:ext cx="572202" cy="52525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49052" name="任意多边形: 形状 22"/>
          <p:cNvSpPr/>
          <p:nvPr>
            <p:custDataLst>
              <p:tags r:id="rId18"/>
            </p:custDataLst>
          </p:nvPr>
        </p:nvSpPr>
        <p:spPr>
          <a:xfrm flipH="1">
            <a:off x="6032420" y="4230662"/>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054" name="Freeform 488"/>
          <p:cNvSpPr/>
          <p:nvPr>
            <p:custDataLst>
              <p:tags r:id="rId19"/>
            </p:custDataLst>
          </p:nvPr>
        </p:nvSpPr>
        <p:spPr>
          <a:xfrm rot="5400000">
            <a:off x="6147240" y="4215869"/>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056" name="序号"/>
          <p:cNvSpPr txBox="1"/>
          <p:nvPr>
            <p:custDataLst>
              <p:tags r:id="rId20"/>
            </p:custDataLst>
          </p:nvPr>
        </p:nvSpPr>
        <p:spPr>
          <a:xfrm>
            <a:off x="6255721" y="4437057"/>
            <a:ext cx="572202" cy="52525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058" name="任意多边形: 形状 27"/>
          <p:cNvSpPr/>
          <p:nvPr>
            <p:custDataLst>
              <p:tags r:id="rId21"/>
            </p:custDataLst>
          </p:nvPr>
        </p:nvSpPr>
        <p:spPr>
          <a:xfrm>
            <a:off x="608400" y="4785744"/>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060" name="Freeform 488"/>
          <p:cNvSpPr/>
          <p:nvPr>
            <p:custDataLst>
              <p:tags r:id="rId22"/>
            </p:custDataLst>
          </p:nvPr>
        </p:nvSpPr>
        <p:spPr>
          <a:xfrm rot="5400000">
            <a:off x="5213182" y="4770951"/>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062" name="序号"/>
          <p:cNvSpPr txBox="1"/>
          <p:nvPr>
            <p:custDataLst>
              <p:tags r:id="rId23"/>
            </p:custDataLst>
          </p:nvPr>
        </p:nvSpPr>
        <p:spPr>
          <a:xfrm>
            <a:off x="5339977" y="5001296"/>
            <a:ext cx="572202" cy="52525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49064" name="任意多边形: 形状 37"/>
          <p:cNvSpPr/>
          <p:nvPr>
            <p:custDataLst>
              <p:tags r:id="rId24"/>
            </p:custDataLst>
          </p:nvPr>
        </p:nvSpPr>
        <p:spPr>
          <a:xfrm flipH="1">
            <a:off x="6032420" y="5318988"/>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066" name="Freeform 488"/>
          <p:cNvSpPr/>
          <p:nvPr>
            <p:custDataLst>
              <p:tags r:id="rId25"/>
            </p:custDataLst>
          </p:nvPr>
        </p:nvSpPr>
        <p:spPr>
          <a:xfrm rot="5400000">
            <a:off x="6147240" y="5304900"/>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068" name="序号"/>
          <p:cNvSpPr txBox="1"/>
          <p:nvPr>
            <p:custDataLst>
              <p:tags r:id="rId26"/>
            </p:custDataLst>
          </p:nvPr>
        </p:nvSpPr>
        <p:spPr>
          <a:xfrm>
            <a:off x="6255721" y="5526087"/>
            <a:ext cx="572202" cy="52525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070" name="标题"/>
          <p:cNvSpPr txBox="1"/>
          <p:nvPr>
            <p:custDataLst>
              <p:tags r:id="rId27"/>
            </p:custDataLst>
          </p:nvPr>
        </p:nvSpPr>
        <p:spPr>
          <a:xfrm>
            <a:off x="7445483" y="2094866"/>
            <a:ext cx="3743942" cy="391368"/>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自动匹配适合的乐器和音色</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072" name="正文"/>
          <p:cNvSpPr txBox="1"/>
          <p:nvPr>
            <p:custDataLst>
              <p:tags r:id="rId28"/>
            </p:custDataLst>
          </p:nvPr>
        </p:nvSpPr>
        <p:spPr>
          <a:xfrm>
            <a:off x="7445483" y="2554147"/>
            <a:ext cx="3743942" cy="381402"/>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074" name="标题"/>
          <p:cNvSpPr txBox="1"/>
          <p:nvPr>
            <p:custDataLst>
              <p:tags r:id="rId29"/>
            </p:custDataLst>
          </p:nvPr>
        </p:nvSpPr>
        <p:spPr>
          <a:xfrm>
            <a:off x="996534" y="2654174"/>
            <a:ext cx="3743942" cy="391368"/>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生成和谐的和弦进行</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076" name="正文"/>
          <p:cNvSpPr txBox="1"/>
          <p:nvPr>
            <p:custDataLst>
              <p:tags r:id="rId30"/>
            </p:custDataLst>
          </p:nvPr>
        </p:nvSpPr>
        <p:spPr>
          <a:xfrm>
            <a:off x="996534" y="3113455"/>
            <a:ext cx="3743942" cy="381402"/>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078" name="标题"/>
          <p:cNvSpPr txBox="1"/>
          <p:nvPr>
            <p:custDataLst>
              <p:tags r:id="rId31"/>
            </p:custDataLst>
          </p:nvPr>
        </p:nvSpPr>
        <p:spPr>
          <a:xfrm>
            <a:off x="7445483" y="3188828"/>
            <a:ext cx="3743942" cy="391368"/>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提升音乐创作的效率  曲式分析</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080" name="正文"/>
          <p:cNvSpPr txBox="1"/>
          <p:nvPr>
            <p:custDataLst>
              <p:tags r:id="rId32"/>
            </p:custDataLst>
          </p:nvPr>
        </p:nvSpPr>
        <p:spPr>
          <a:xfrm>
            <a:off x="7445483" y="3648108"/>
            <a:ext cx="3743942" cy="381402"/>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曲式分析</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082" name="标题"/>
          <p:cNvSpPr txBox="1"/>
          <p:nvPr>
            <p:custDataLst>
              <p:tags r:id="rId33"/>
            </p:custDataLst>
          </p:nvPr>
        </p:nvSpPr>
        <p:spPr>
          <a:xfrm>
            <a:off x="996534" y="3741091"/>
            <a:ext cx="3743942" cy="391368"/>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自动识别曲式结构</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084" name="正文"/>
          <p:cNvSpPr txBox="1"/>
          <p:nvPr>
            <p:custDataLst>
              <p:tags r:id="rId34"/>
            </p:custDataLst>
          </p:nvPr>
        </p:nvSpPr>
        <p:spPr>
          <a:xfrm>
            <a:off x="996534" y="4200372"/>
            <a:ext cx="3743942" cy="381402"/>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086" name="标题"/>
          <p:cNvSpPr txBox="1"/>
          <p:nvPr>
            <p:custDataLst>
              <p:tags r:id="rId35"/>
            </p:custDataLst>
          </p:nvPr>
        </p:nvSpPr>
        <p:spPr>
          <a:xfrm>
            <a:off x="7445483" y="4286311"/>
            <a:ext cx="3743942" cy="391368"/>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分析歌曲的情感和氛围</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088" name="正文"/>
          <p:cNvSpPr txBox="1"/>
          <p:nvPr>
            <p:custDataLst>
              <p:tags r:id="rId36"/>
            </p:custDataLst>
          </p:nvPr>
        </p:nvSpPr>
        <p:spPr>
          <a:xfrm>
            <a:off x="7445483" y="4745592"/>
            <a:ext cx="3743942" cy="381402"/>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090" name="标题"/>
          <p:cNvSpPr txBox="1"/>
          <p:nvPr>
            <p:custDataLst>
              <p:tags r:id="rId37"/>
            </p:custDataLst>
          </p:nvPr>
        </p:nvSpPr>
        <p:spPr>
          <a:xfrm>
            <a:off x="996534" y="4820260"/>
            <a:ext cx="3743942" cy="391368"/>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提供曲式重构的建议</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092" name="正文"/>
          <p:cNvSpPr txBox="1"/>
          <p:nvPr>
            <p:custDataLst>
              <p:tags r:id="rId38"/>
            </p:custDataLst>
          </p:nvPr>
        </p:nvSpPr>
        <p:spPr>
          <a:xfrm>
            <a:off x="996534" y="5280245"/>
            <a:ext cx="3743942" cy="381402"/>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094" name="标题"/>
          <p:cNvSpPr txBox="1"/>
          <p:nvPr>
            <p:custDataLst>
              <p:tags r:id="rId39"/>
            </p:custDataLst>
          </p:nvPr>
        </p:nvSpPr>
        <p:spPr>
          <a:xfrm>
            <a:off x="7445483" y="5367593"/>
            <a:ext cx="3743942" cy="391368"/>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帮助音乐人更好地理解和创作音乐</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096" name="正文"/>
          <p:cNvSpPr txBox="1"/>
          <p:nvPr>
            <p:custDataLst>
              <p:tags r:id="rId40"/>
            </p:custDataLst>
          </p:nvPr>
        </p:nvSpPr>
        <p:spPr>
          <a:xfrm>
            <a:off x="7445483" y="5827578"/>
            <a:ext cx="3743942" cy="381402"/>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0" name="标题 2"/>
          <p:cNvSpPr>
            <a:spLocks noGrp="1"/>
          </p:cNvSpPr>
          <p:nvPr>
            <p:ph type="title" idx="3"/>
          </p:nvPr>
        </p:nvSpPr>
        <p:spPr/>
        <p:txBody>
          <a:bodyPr>
            <a:normAutofit fontScale="94444"/>
          </a:bodyPr>
          <a:p>
            <a:r>
              <a:rPr altLang="en-US" lang="zh-CN"/>
              <a:t>音乐风格和情感识别</a:t>
            </a:r>
            <a:endParaRPr altLang="en-US" lang="zh-CN"/>
          </a:p>
        </p:txBody>
      </p:sp>
      <p:sp>
        <p:nvSpPr>
          <p:cNvPr id="1049132" name="任意多边形 35"/>
          <p:cNvSpPr/>
          <p:nvPr>
            <p:custDataLst>
              <p:tags r:id="rId1"/>
            </p:custDataLst>
          </p:nvPr>
        </p:nvSpPr>
        <p:spPr>
          <a:xfrm>
            <a:off x="608400" y="1491688"/>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34" name="任意多边形 39"/>
          <p:cNvSpPr/>
          <p:nvPr>
            <p:custDataLst>
              <p:tags r:id="rId2"/>
            </p:custDataLst>
          </p:nvPr>
        </p:nvSpPr>
        <p:spPr>
          <a:xfrm>
            <a:off x="691615" y="1581891"/>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39" name="直接连接符 40"/>
          <p:cNvCxnSpPr>
            <a:cxnSpLocks/>
          </p:cNvCxnSpPr>
          <p:nvPr>
            <p:custDataLst>
              <p:tags r:id="rId3"/>
            </p:custDataLst>
          </p:nvPr>
        </p:nvCxnSpPr>
        <p:spPr>
          <a:xfrm>
            <a:off x="1997019" y="1805493"/>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36" name="正文"/>
          <p:cNvSpPr txBox="1"/>
          <p:nvPr>
            <p:custDataLst>
              <p:tags r:id="rId4"/>
            </p:custDataLst>
          </p:nvPr>
        </p:nvSpPr>
        <p:spPr>
          <a:xfrm>
            <a:off x="2260641" y="1567281"/>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音乐风格识别：通过人工智能技术对音乐作品进行风格分类和识别，帮助音乐人更好地了解和掌握不同音乐风格的特点和技巧</a:t>
            </a:r>
            <a:endParaRPr altLang="en-US" dirty="0" lang="zh-CN">
              <a:solidFill>
                <a:schemeClr val="tx1">
                  <a:lumMod val="65000"/>
                  <a:lumOff val="35000"/>
                </a:schemeClr>
              </a:solidFill>
              <a:latin typeface="+中文正文" charset="0"/>
            </a:endParaRPr>
          </a:p>
        </p:txBody>
      </p:sp>
      <p:sp>
        <p:nvSpPr>
          <p:cNvPr id="1049138" name="矩形 42"/>
          <p:cNvSpPr>
            <a:spLocks noChangeAspect="1"/>
          </p:cNvSpPr>
          <p:nvPr>
            <p:custDataLst>
              <p:tags r:id="rId5"/>
            </p:custDataLst>
          </p:nvPr>
        </p:nvSpPr>
        <p:spPr>
          <a:xfrm flipH="1">
            <a:off x="920935" y="15634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140" name="任意多边形 45"/>
          <p:cNvSpPr/>
          <p:nvPr>
            <p:custDataLst>
              <p:tags r:id="rId6"/>
            </p:custDataLst>
          </p:nvPr>
        </p:nvSpPr>
        <p:spPr>
          <a:xfrm>
            <a:off x="608400" y="2729122"/>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42" name="任意多边形 46"/>
          <p:cNvSpPr/>
          <p:nvPr>
            <p:custDataLst>
              <p:tags r:id="rId7"/>
            </p:custDataLst>
          </p:nvPr>
        </p:nvSpPr>
        <p:spPr>
          <a:xfrm>
            <a:off x="691615" y="2819325"/>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41" name="直接连接符 47"/>
          <p:cNvCxnSpPr>
            <a:cxnSpLocks/>
          </p:cNvCxnSpPr>
          <p:nvPr>
            <p:custDataLst>
              <p:tags r:id="rId8"/>
            </p:custDataLst>
          </p:nvPr>
        </p:nvCxnSpPr>
        <p:spPr>
          <a:xfrm>
            <a:off x="1997019" y="3042927"/>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44" name="正文"/>
          <p:cNvSpPr txBox="1"/>
          <p:nvPr>
            <p:custDataLst>
              <p:tags r:id="rId9"/>
            </p:custDataLst>
          </p:nvPr>
        </p:nvSpPr>
        <p:spPr>
          <a:xfrm>
            <a:off x="2260641" y="2804714"/>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情感识别：通过人工智能技术对音乐作品中的情感进行分析和识别，帮助音乐人更好地了解和掌握不同情感在音乐作品中的表现方式和特点</a:t>
            </a:r>
            <a:endParaRPr altLang="en-US" dirty="0" lang="zh-CN">
              <a:solidFill>
                <a:schemeClr val="tx1">
                  <a:lumMod val="65000"/>
                  <a:lumOff val="35000"/>
                </a:schemeClr>
              </a:solidFill>
              <a:latin typeface="+中文正文" charset="0"/>
            </a:endParaRPr>
          </a:p>
        </p:txBody>
      </p:sp>
      <p:sp>
        <p:nvSpPr>
          <p:cNvPr id="1049146" name="矩形 49"/>
          <p:cNvSpPr>
            <a:spLocks noChangeAspect="1"/>
          </p:cNvSpPr>
          <p:nvPr>
            <p:custDataLst>
              <p:tags r:id="rId10"/>
            </p:custDataLst>
          </p:nvPr>
        </p:nvSpPr>
        <p:spPr>
          <a:xfrm flipH="1">
            <a:off x="920935" y="2800903"/>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148" name="任意多边形 51"/>
          <p:cNvSpPr/>
          <p:nvPr>
            <p:custDataLst>
              <p:tags r:id="rId11"/>
            </p:custDataLst>
          </p:nvPr>
        </p:nvSpPr>
        <p:spPr>
          <a:xfrm>
            <a:off x="608400" y="3966555"/>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50" name="任意多边形 52"/>
          <p:cNvSpPr/>
          <p:nvPr>
            <p:custDataLst>
              <p:tags r:id="rId12"/>
            </p:custDataLst>
          </p:nvPr>
        </p:nvSpPr>
        <p:spPr>
          <a:xfrm>
            <a:off x="691615" y="4056758"/>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43" name="直接连接符 53"/>
          <p:cNvCxnSpPr>
            <a:cxnSpLocks/>
          </p:cNvCxnSpPr>
          <p:nvPr>
            <p:custDataLst>
              <p:tags r:id="rId13"/>
            </p:custDataLst>
          </p:nvPr>
        </p:nvCxnSpPr>
        <p:spPr>
          <a:xfrm>
            <a:off x="1997019" y="4280360"/>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52" name="正文"/>
          <p:cNvSpPr txBox="1"/>
          <p:nvPr>
            <p:custDataLst>
              <p:tags r:id="rId14"/>
            </p:custDataLst>
          </p:nvPr>
        </p:nvSpPr>
        <p:spPr>
          <a:xfrm>
            <a:off x="2260641" y="4042148"/>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创作模式创新：人工智能在音乐创作中的应用，可以促进音乐创作模式的创新和发展，为音乐人提供更多的创作思路和灵感</a:t>
            </a:r>
            <a:endParaRPr altLang="en-US" dirty="0" lang="zh-CN">
              <a:solidFill>
                <a:schemeClr val="tx1">
                  <a:lumMod val="65000"/>
                  <a:lumOff val="35000"/>
                </a:schemeClr>
              </a:solidFill>
              <a:latin typeface="+中文正文" charset="0"/>
            </a:endParaRPr>
          </a:p>
        </p:txBody>
      </p:sp>
      <p:sp>
        <p:nvSpPr>
          <p:cNvPr id="1049154" name="矩形 55"/>
          <p:cNvSpPr>
            <a:spLocks noChangeAspect="1"/>
          </p:cNvSpPr>
          <p:nvPr>
            <p:custDataLst>
              <p:tags r:id="rId15"/>
            </p:custDataLst>
          </p:nvPr>
        </p:nvSpPr>
        <p:spPr>
          <a:xfrm flipH="1">
            <a:off x="920935" y="4038337"/>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156" name="任意多边形 57"/>
          <p:cNvSpPr/>
          <p:nvPr>
            <p:custDataLst>
              <p:tags r:id="rId16"/>
            </p:custDataLst>
          </p:nvPr>
        </p:nvSpPr>
        <p:spPr>
          <a:xfrm>
            <a:off x="608400" y="5203989"/>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58" name="任意多边形 58"/>
          <p:cNvSpPr/>
          <p:nvPr>
            <p:custDataLst>
              <p:tags r:id="rId17"/>
            </p:custDataLst>
          </p:nvPr>
        </p:nvSpPr>
        <p:spPr>
          <a:xfrm>
            <a:off x="691615" y="5294192"/>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845" name="直接连接符 59"/>
          <p:cNvCxnSpPr>
            <a:cxnSpLocks/>
          </p:cNvCxnSpPr>
          <p:nvPr>
            <p:custDataLst>
              <p:tags r:id="rId18"/>
            </p:custDataLst>
          </p:nvPr>
        </p:nvCxnSpPr>
        <p:spPr>
          <a:xfrm>
            <a:off x="1997019" y="5517794"/>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60" name="正文"/>
          <p:cNvSpPr txBox="1"/>
          <p:nvPr>
            <p:custDataLst>
              <p:tags r:id="rId19"/>
            </p:custDataLst>
          </p:nvPr>
        </p:nvSpPr>
        <p:spPr>
          <a:xfrm>
            <a:off x="2260641" y="5279582"/>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音乐产业升级：人工智能在音乐创作中的应用，可以推动音乐产业的升级和发展，提高音乐作品的品质和水平，为音乐产业带来更多的商业价值和市场机会</a:t>
            </a:r>
            <a:endParaRPr altLang="en-US" dirty="0" lang="zh-CN">
              <a:solidFill>
                <a:schemeClr val="tx1">
                  <a:lumMod val="65000"/>
                  <a:lumOff val="35000"/>
                </a:schemeClr>
              </a:solidFill>
              <a:latin typeface="+中文正文" charset="0"/>
            </a:endParaRPr>
          </a:p>
        </p:txBody>
      </p:sp>
      <p:sp>
        <p:nvSpPr>
          <p:cNvPr id="1049162" name="矩形 61"/>
          <p:cNvSpPr>
            <a:spLocks noChangeAspect="1"/>
          </p:cNvSpPr>
          <p:nvPr>
            <p:custDataLst>
              <p:tags r:id="rId20"/>
            </p:custDataLst>
          </p:nvPr>
        </p:nvSpPr>
        <p:spPr>
          <a:xfrm flipH="1">
            <a:off x="920935" y="52757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6" name="标题 2"/>
          <p:cNvSpPr>
            <a:spLocks noGrp="1"/>
          </p:cNvSpPr>
          <p:nvPr>
            <p:ph type="title" idx="3"/>
          </p:nvPr>
        </p:nvSpPr>
        <p:spPr/>
        <p:txBody>
          <a:bodyPr>
            <a:normAutofit fontScale="94444"/>
          </a:bodyPr>
          <a:p>
            <a:r>
              <a:rPr altLang="en-US" lang="zh-CN"/>
              <a:t>音乐推荐和个性化服务</a:t>
            </a:r>
            <a:endParaRPr altLang="en-US" lang="zh-CN"/>
          </a:p>
        </p:txBody>
      </p:sp>
      <p:sp>
        <p:nvSpPr>
          <p:cNvPr id="104919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人工智能技术可以分析用户的音乐偏好和历史记录，提供个性化的音乐推荐服务。</a:t>
            </a:r>
            <a:endParaRPr altLang="en-US" dirty="0" sz="1200" lang="zh-CN" spc="150">
              <a:solidFill>
                <a:schemeClr val="tx1">
                  <a:lumMod val="65000"/>
                  <a:lumOff val="35000"/>
                </a:schemeClr>
              </a:solidFill>
              <a:latin typeface="+mn-ea"/>
              <a:sym typeface="+mn-ea"/>
            </a:endParaRPr>
          </a:p>
        </p:txBody>
      </p:sp>
      <p:sp>
        <p:nvSpPr>
          <p:cNvPr id="104920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人工智能技术可以根据用户的音乐偏好和历史记录，生成个性化的音乐推荐列表，满足用户的个性化需求。</a:t>
            </a:r>
            <a:endParaRPr altLang="en-US" dirty="0" sz="1200" lang="zh-CN" spc="150">
              <a:solidFill>
                <a:schemeClr val="tx1">
                  <a:lumMod val="65000"/>
                  <a:lumOff val="35000"/>
                </a:schemeClr>
              </a:solidFill>
              <a:latin typeface="+mn-ea"/>
              <a:sym typeface="+mn-ea"/>
            </a:endParaRPr>
          </a:p>
        </p:txBody>
      </p:sp>
      <p:sp>
        <p:nvSpPr>
          <p:cNvPr id="104920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人工智能技术可以分析用户的音乐偏好和历史记录，提供个性化的音乐推荐服务，提高用户的满意度和忠诚度。</a:t>
            </a:r>
            <a:endParaRPr altLang="en-US" dirty="0" sz="1200" lang="zh-CN" spc="150">
              <a:solidFill>
                <a:schemeClr val="tx1">
                  <a:lumMod val="65000"/>
                  <a:lumOff val="35000"/>
                </a:schemeClr>
              </a:solidFill>
              <a:latin typeface="+mn-ea"/>
              <a:sym typeface="+mn-ea"/>
            </a:endParaRPr>
          </a:p>
        </p:txBody>
      </p:sp>
      <p:sp>
        <p:nvSpPr>
          <p:cNvPr id="104920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人工智能技术可以根据用户的音乐偏好和历史记录，生成个性化的音乐推荐列表，提高用户的满意度和忠诚度。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21" name=""/>
        <p:cNvGrpSpPr/>
        <p:nvPr/>
      </p:nvGrpSpPr>
      <p:grpSpPr>
        <a:xfrm>
          <a:off x="0" y="0"/>
          <a:ext cx="0" cy="0"/>
          <a:chOff x="0" y="0"/>
          <a:chExt cx="0" cy="0"/>
        </a:xfrm>
      </p:grpSpPr>
      <p:sp>
        <p:nvSpPr>
          <p:cNvPr id="1049238"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240" name="标题 2"/>
          <p:cNvSpPr>
            <a:spLocks noGrp="1"/>
          </p:cNvSpPr>
          <p:nvPr>
            <p:ph type="title" idx="1"/>
            <p:custDataLst>
              <p:tags r:id="rId2"/>
            </p:custDataLst>
          </p:nvPr>
        </p:nvSpPr>
        <p:spPr/>
        <p:txBody>
          <a:bodyPr>
            <a:normAutofit fontScale="90000"/>
          </a:bodyPr>
          <a:p>
            <a:r>
              <a:rPr altLang="en-US" lang="zh-CN"/>
              <a:t>2024年音乐产业的发展趋势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10" name="标题 2"/>
          <p:cNvSpPr>
            <a:spLocks noGrp="1"/>
          </p:cNvSpPr>
          <p:nvPr>
            <p:ph type="title" idx="3"/>
          </p:nvPr>
        </p:nvSpPr>
        <p:spPr/>
        <p:txBody>
          <a:bodyPr>
            <a:normAutofit fontScale="91667"/>
          </a:bodyPr>
          <a:p>
            <a:r>
              <a:rPr altLang="en-US" lang="zh-CN"/>
              <a:t>音乐消费升级和多元化</a:t>
            </a:r>
            <a:endParaRPr altLang="en-US" lang="zh-CN"/>
          </a:p>
        </p:txBody>
      </p:sp>
      <p:sp>
        <p:nvSpPr>
          <p:cNvPr id="104931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1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音乐消费方式的变化：从实体唱片到数字音乐，再到虚拟现实音乐会</a:t>
            </a:r>
            <a:endParaRPr altLang="en-US" dirty="0" sz="2000" lang="zh-CN" spc="200">
              <a:solidFill>
                <a:schemeClr val="tx1">
                  <a:lumMod val="85000"/>
                  <a:lumOff val="15000"/>
                </a:schemeClr>
              </a:solidFill>
              <a:latin typeface="+mn-ea"/>
              <a:sym typeface="+mn-ea"/>
            </a:endParaRPr>
          </a:p>
        </p:txBody>
      </p:sp>
      <p:sp>
        <p:nvSpPr>
          <p:cNvPr id="104931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2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2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音乐消费群体的扩大：从年轻人到老年人，从城市到农村</a:t>
            </a:r>
            <a:endParaRPr altLang="en-US" dirty="0" sz="2000" lang="zh-CN" spc="200">
              <a:solidFill>
                <a:schemeClr val="tx1">
                  <a:lumMod val="85000"/>
                  <a:lumOff val="15000"/>
                </a:schemeClr>
              </a:solidFill>
              <a:latin typeface="+mn-ea"/>
              <a:sym typeface="+mn-ea"/>
            </a:endParaRPr>
          </a:p>
        </p:txBody>
      </p:sp>
      <p:sp>
        <p:nvSpPr>
          <p:cNvPr id="104932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2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2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音乐消费内容的丰富：从流行音乐到古典音乐，再到民族音乐</a:t>
            </a:r>
            <a:endParaRPr altLang="en-US" dirty="0" sz="2000" lang="zh-CN" spc="200">
              <a:solidFill>
                <a:schemeClr val="tx1">
                  <a:lumMod val="85000"/>
                  <a:lumOff val="15000"/>
                </a:schemeClr>
              </a:solidFill>
              <a:latin typeface="+mn-ea"/>
              <a:sym typeface="+mn-ea"/>
            </a:endParaRPr>
          </a:p>
        </p:txBody>
      </p:sp>
      <p:sp>
        <p:nvSpPr>
          <p:cNvPr id="104933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3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3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音乐消费技术的提升：从简单的播放器到智能音响，再到虚拟现实设备</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68" name="标题 2"/>
          <p:cNvSpPr>
            <a:spLocks noGrp="1"/>
          </p:cNvSpPr>
          <p:nvPr>
            <p:ph type="title" idx="3"/>
          </p:nvPr>
        </p:nvSpPr>
        <p:spPr/>
        <p:txBody>
          <a:bodyPr>
            <a:normAutofit fontScale="91667"/>
          </a:bodyPr>
          <a:p>
            <a:r>
              <a:rPr altLang="en-US" lang="zh-CN"/>
              <a:t>音乐制作和发行数字化</a:t>
            </a:r>
            <a:endParaRPr altLang="en-US" lang="zh-CN"/>
          </a:p>
        </p:txBody>
      </p:sp>
      <p:sp>
        <p:nvSpPr>
          <p:cNvPr id="104937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音乐制作数字化：利用人工智能技术进行音乐创作、编曲和混音</a:t>
            </a:r>
            <a:endParaRPr altLang="en-US" dirty="0" sz="1200" lang="zh-CN" spc="150">
              <a:solidFill>
                <a:schemeClr val="tx1">
                  <a:lumMod val="65000"/>
                  <a:lumOff val="35000"/>
                </a:schemeClr>
              </a:solidFill>
              <a:latin typeface="+mn-ea"/>
              <a:sym typeface="+mn-ea"/>
            </a:endParaRPr>
          </a:p>
        </p:txBody>
      </p:sp>
      <p:sp>
        <p:nvSpPr>
          <p:cNvPr id="104937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音乐发行数字化：通过在线音乐平台和社交媒体等渠道进行数字发行</a:t>
            </a:r>
            <a:endParaRPr altLang="en-US" dirty="0" sz="1200" lang="zh-CN" spc="150">
              <a:solidFill>
                <a:schemeClr val="tx1">
                  <a:lumMod val="65000"/>
                  <a:lumOff val="35000"/>
                </a:schemeClr>
              </a:solidFill>
              <a:latin typeface="+mn-ea"/>
              <a:sym typeface="+mn-ea"/>
            </a:endParaRPr>
          </a:p>
        </p:txBody>
      </p:sp>
      <p:sp>
        <p:nvSpPr>
          <p:cNvPr id="104937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音乐产业与科技融合：人工智能技术为音乐产业带来创新和变革</a:t>
            </a:r>
            <a:endParaRPr altLang="en-US" dirty="0" sz="1200" lang="zh-CN" spc="150">
              <a:solidFill>
                <a:schemeClr val="tx1">
                  <a:lumMod val="65000"/>
                  <a:lumOff val="35000"/>
                </a:schemeClr>
              </a:solidFill>
              <a:latin typeface="+mn-ea"/>
              <a:sym typeface="+mn-ea"/>
            </a:endParaRPr>
          </a:p>
        </p:txBody>
      </p:sp>
      <p:sp>
        <p:nvSpPr>
          <p:cNvPr id="104937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数字化趋势下的机遇与挑战：数字化音乐制作和发行的发展前景和挑战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10" name="标题 2"/>
          <p:cNvSpPr>
            <a:spLocks noGrp="1"/>
          </p:cNvSpPr>
          <p:nvPr>
            <p:ph type="title" idx="3"/>
          </p:nvPr>
        </p:nvSpPr>
        <p:spPr/>
        <p:txBody>
          <a:bodyPr>
            <a:normAutofit fontScale="91667"/>
          </a:bodyPr>
          <a:p>
            <a:r>
              <a:rPr altLang="en-US" lang="zh-CN"/>
              <a:t>音乐教育和培训普及化</a:t>
            </a:r>
            <a:endParaRPr altLang="en-US" lang="zh-CN"/>
          </a:p>
        </p:txBody>
      </p:sp>
      <p:sp>
        <p:nvSpPr>
          <p:cNvPr id="104941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1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音乐教育纳入基础教育体系</a:t>
            </a:r>
            <a:endParaRPr altLang="en-US" dirty="0" sz="2000" lang="zh-CN" spc="150">
              <a:solidFill>
                <a:schemeClr val="tx1">
                  <a:lumMod val="85000"/>
                  <a:lumOff val="15000"/>
                </a:schemeClr>
              </a:solidFill>
              <a:latin typeface="+mn-ea"/>
              <a:sym typeface="+mn-ea"/>
            </a:endParaRPr>
          </a:p>
        </p:txBody>
      </p:sp>
      <p:sp>
        <p:nvSpPr>
          <p:cNvPr id="104941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线上音乐教育平台的兴起</a:t>
            </a:r>
            <a:endParaRPr altLang="en-US" dirty="0" sz="2000" lang="zh-CN" spc="150">
              <a:solidFill>
                <a:schemeClr val="tx1">
                  <a:lumMod val="85000"/>
                  <a:lumOff val="15000"/>
                </a:schemeClr>
              </a:solidFill>
              <a:latin typeface="+mn-ea"/>
              <a:sym typeface="+mn-ea"/>
            </a:endParaRPr>
          </a:p>
        </p:txBody>
      </p:sp>
      <p:sp>
        <p:nvSpPr>
          <p:cNvPr id="104942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音乐培训机构的多样化</a:t>
            </a:r>
            <a:endParaRPr altLang="en-US" dirty="0" sz="2000" lang="zh-CN" spc="150">
              <a:solidFill>
                <a:schemeClr val="tx1">
                  <a:lumMod val="85000"/>
                  <a:lumOff val="15000"/>
                </a:schemeClr>
              </a:solidFill>
              <a:latin typeface="+mn-ea"/>
              <a:sym typeface="+mn-ea"/>
            </a:endParaRPr>
          </a:p>
        </p:txBody>
      </p:sp>
      <p:sp>
        <p:nvSpPr>
          <p:cNvPr id="104943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音乐教育和培训的普及化</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68" name="标题 2"/>
          <p:cNvSpPr>
            <a:spLocks noGrp="1"/>
          </p:cNvSpPr>
          <p:nvPr>
            <p:ph type="title" idx="3"/>
          </p:nvPr>
        </p:nvSpPr>
        <p:spPr/>
        <p:txBody>
          <a:bodyPr>
            <a:normAutofit fontScale="91667"/>
          </a:bodyPr>
          <a:p>
            <a:r>
              <a:rPr altLang="en-US" lang="zh-CN"/>
              <a:t>音乐产业与其他产业融合发展</a:t>
            </a:r>
            <a:endParaRPr altLang="en-US" lang="zh-CN"/>
          </a:p>
        </p:txBody>
      </p:sp>
      <p:sp>
        <p:nvSpPr>
          <p:cNvPr id="104947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音乐产业与科技产业的融合：虚拟现实、增强现实等技术为音乐创作和演出带来更多可能性</a:t>
            </a:r>
            <a:endParaRPr altLang="en-US" dirty="0" sz="1200" lang="zh-CN" spc="150">
              <a:solidFill>
                <a:schemeClr val="tx1">
                  <a:lumMod val="65000"/>
                  <a:lumOff val="35000"/>
                </a:schemeClr>
              </a:solidFill>
              <a:latin typeface="+mn-ea"/>
              <a:sym typeface="+mn-ea"/>
            </a:endParaRPr>
          </a:p>
        </p:txBody>
      </p:sp>
      <p:sp>
        <p:nvSpPr>
          <p:cNvPr id="104947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音乐产业与旅游产业的融合：音乐节、音乐会等成为旅游目的地的重要组成部分，吸引更多游客</a:t>
            </a:r>
            <a:endParaRPr altLang="en-US" dirty="0" sz="1200" lang="zh-CN" spc="150">
              <a:solidFill>
                <a:schemeClr val="tx1">
                  <a:lumMod val="65000"/>
                  <a:lumOff val="35000"/>
                </a:schemeClr>
              </a:solidFill>
              <a:latin typeface="+mn-ea"/>
              <a:sym typeface="+mn-ea"/>
            </a:endParaRPr>
          </a:p>
        </p:txBody>
      </p:sp>
      <p:sp>
        <p:nvSpPr>
          <p:cNvPr id="104947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音乐产业与教育产业的融合：音乐教育、培训等成为教育领域的重要内容，培养更多音乐人才</a:t>
            </a:r>
            <a:endParaRPr altLang="en-US" dirty="0" sz="1200" lang="zh-CN" spc="150">
              <a:solidFill>
                <a:schemeClr val="tx1">
                  <a:lumMod val="65000"/>
                  <a:lumOff val="35000"/>
                </a:schemeClr>
              </a:solidFill>
              <a:latin typeface="+mn-ea"/>
              <a:sym typeface="+mn-ea"/>
            </a:endParaRPr>
          </a:p>
        </p:txBody>
      </p:sp>
      <p:sp>
        <p:nvSpPr>
          <p:cNvPr id="104947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音乐产业与体育产业的融合：音乐与运动相结合，如健身操、舞蹈等，促进身心健康</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69" name=""/>
        <p:cNvGrpSpPr/>
        <p:nvPr/>
      </p:nvGrpSpPr>
      <p:grpSpPr>
        <a:xfrm>
          <a:off x="0" y="0"/>
          <a:ext cx="0" cy="0"/>
          <a:chOff x="0" y="0"/>
          <a:chExt cx="0" cy="0"/>
        </a:xfrm>
      </p:grpSpPr>
      <p:sp>
        <p:nvSpPr>
          <p:cNvPr id="1049510" name="文本占位符 1"/>
          <p:cNvSpPr>
            <a:spLocks noGrp="1"/>
          </p:cNvSpPr>
          <p:nvPr>
            <p:ph type="body" idx="2"/>
            <p:custDataLst>
              <p:tags r:id="rId1"/>
            </p:custDataLst>
          </p:nvPr>
        </p:nvSpPr>
        <p:spPr/>
        <p:txBody>
          <a:bodyPr/>
          <a:p>
            <a:r>
              <a:rPr altLang="en-US" lang="zh-CN"/>
              <a:t>PART FOUR</a:t>
            </a:r>
            <a:endParaRPr altLang="en-US" lang="zh-CN"/>
          </a:p>
        </p:txBody>
      </p:sp>
      <p:sp>
        <p:nvSpPr>
          <p:cNvPr id="1049512" name="标题 2"/>
          <p:cNvSpPr>
            <a:spLocks noGrp="1"/>
          </p:cNvSpPr>
          <p:nvPr>
            <p:ph type="title" idx="1"/>
            <p:custDataLst>
              <p:tags r:id="rId2"/>
            </p:custDataLst>
          </p:nvPr>
        </p:nvSpPr>
        <p:spPr/>
        <p:txBody>
          <a:bodyPr>
            <a:normAutofit fontScale="90000"/>
          </a:bodyPr>
          <a:p>
            <a:r>
              <a:rPr altLang="en-US" lang="zh-CN"/>
              <a:t>人工智能在音乐产业创作模式中的影响</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82" name="标题 2"/>
          <p:cNvSpPr>
            <a:spLocks noGrp="1"/>
          </p:cNvSpPr>
          <p:nvPr>
            <p:ph type="title" idx="3"/>
          </p:nvPr>
        </p:nvSpPr>
        <p:spPr/>
        <p:txBody>
          <a:bodyPr>
            <a:normAutofit fontScale="91667"/>
          </a:bodyPr>
          <a:p>
            <a:r>
              <a:rPr altLang="en-US" lang="zh-CN"/>
              <a:t>提高创作效率和质量</a:t>
            </a:r>
            <a:endParaRPr altLang="en-US" lang="zh-CN"/>
          </a:p>
        </p:txBody>
      </p:sp>
      <p:sp>
        <p:nvSpPr>
          <p:cNvPr id="104958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人工智能技术可以辅助音乐创作，提高创作效率</a:t>
            </a:r>
            <a:endParaRPr altLang="en-US" dirty="0" sz="2000" lang="zh-CN" spc="150">
              <a:solidFill>
                <a:schemeClr val="tx1">
                  <a:lumMod val="75000"/>
                  <a:lumOff val="25000"/>
                </a:schemeClr>
              </a:solidFill>
              <a:latin typeface="+mn-ea"/>
              <a:sym typeface="+mn-ea"/>
            </a:endParaRPr>
          </a:p>
        </p:txBody>
      </p:sp>
      <p:sp>
        <p:nvSpPr>
          <p:cNvPr id="104958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人工智能技术可以自动生成音乐旋律和和声，减少创作时间</a:t>
            </a:r>
            <a:endParaRPr altLang="en-US" dirty="0" sz="2000" lang="zh-CN" spc="150">
              <a:solidFill>
                <a:schemeClr val="tx1">
                  <a:lumMod val="75000"/>
                  <a:lumOff val="25000"/>
                </a:schemeClr>
              </a:solidFill>
              <a:latin typeface="+mn-ea"/>
              <a:sym typeface="+mn-ea"/>
            </a:endParaRPr>
          </a:p>
        </p:txBody>
      </p:sp>
      <p:sp>
        <p:nvSpPr>
          <p:cNvPr id="104959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人工智能技术可以分析音乐数据，为创作提供灵感和参考</a:t>
            </a:r>
            <a:endParaRPr altLang="en-US" dirty="0" sz="2000" lang="zh-CN" spc="150">
              <a:solidFill>
                <a:schemeClr val="tx1">
                  <a:lumMod val="75000"/>
                  <a:lumOff val="25000"/>
                </a:schemeClr>
              </a:solidFill>
              <a:latin typeface="+mn-ea"/>
              <a:sym typeface="+mn-ea"/>
            </a:endParaRPr>
          </a:p>
        </p:txBody>
      </p:sp>
      <p:sp>
        <p:nvSpPr>
          <p:cNvPr id="104960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0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人工智能技术可以优化音乐制作流程，提高音乐质量</a:t>
            </a:r>
            <a:endParaRPr altLang="en-US" dirty="0" sz="2000" lang="zh-CN" spc="150">
              <a:solidFill>
                <a:schemeClr val="tx1">
                  <a:lumMod val="75000"/>
                  <a:lumOff val="25000"/>
                </a:schemeClr>
              </a:solidFill>
              <a:latin typeface="+mn-ea"/>
              <a:sym typeface="+mn-ea"/>
            </a:endParaRPr>
          </a:p>
        </p:txBody>
      </p:sp>
      <p:sp>
        <p:nvSpPr>
          <p:cNvPr id="104960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40" name="标题 2"/>
          <p:cNvSpPr>
            <a:spLocks noGrp="1"/>
          </p:cNvSpPr>
          <p:nvPr>
            <p:ph type="title" idx="3"/>
          </p:nvPr>
        </p:nvSpPr>
        <p:spPr/>
        <p:txBody>
          <a:bodyPr>
            <a:normAutofit fontScale="91667"/>
          </a:bodyPr>
          <a:p>
            <a:r>
              <a:rPr altLang="en-US" lang="zh-CN"/>
              <a:t>降低创作成本和门槛</a:t>
            </a:r>
            <a:endParaRPr altLang="en-US" lang="zh-CN"/>
          </a:p>
        </p:txBody>
      </p:sp>
      <p:sp>
        <p:nvSpPr>
          <p:cNvPr id="104964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人工智能技术可以辅助音乐创作，降低创作成本</a:t>
            </a:r>
            <a:endParaRPr altLang="en-US" dirty="0" sz="1200" lang="zh-CN" spc="150">
              <a:solidFill>
                <a:schemeClr val="tx1">
                  <a:lumMod val="65000"/>
                  <a:lumOff val="35000"/>
                </a:schemeClr>
              </a:solidFill>
              <a:latin typeface="+mn-ea"/>
              <a:sym typeface="+mn-ea"/>
            </a:endParaRPr>
          </a:p>
        </p:txBody>
      </p:sp>
      <p:sp>
        <p:nvSpPr>
          <p:cNvPr id="104964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人工智能技术可以降低音乐创作的门槛，让更多人参与音乐创作</a:t>
            </a:r>
            <a:endParaRPr altLang="en-US" dirty="0" sz="1200" lang="zh-CN" spc="150">
              <a:solidFill>
                <a:schemeClr val="tx1">
                  <a:lumMod val="65000"/>
                  <a:lumOff val="35000"/>
                </a:schemeClr>
              </a:solidFill>
              <a:latin typeface="+mn-ea"/>
              <a:sym typeface="+mn-ea"/>
            </a:endParaRPr>
          </a:p>
        </p:txBody>
      </p:sp>
      <p:sp>
        <p:nvSpPr>
          <p:cNvPr id="104964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人工智能技术可以提供音乐创作的工具和平台，方便音乐创作者进行创作</a:t>
            </a:r>
            <a:endParaRPr altLang="en-US" dirty="0" sz="1200" lang="zh-CN" spc="150">
              <a:solidFill>
                <a:schemeClr val="tx1">
                  <a:lumMod val="65000"/>
                  <a:lumOff val="35000"/>
                </a:schemeClr>
              </a:solidFill>
              <a:latin typeface="+mn-ea"/>
              <a:sym typeface="+mn-ea"/>
            </a:endParaRPr>
          </a:p>
        </p:txBody>
      </p:sp>
      <p:sp>
        <p:nvSpPr>
          <p:cNvPr id="104964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人工智能技术可以促进音乐创作的多样性和创新性，提高音乐作品的质量和水平</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82" name="标题 2"/>
          <p:cNvSpPr>
            <a:spLocks noGrp="1"/>
          </p:cNvSpPr>
          <p:nvPr>
            <p:ph type="title" idx="3"/>
          </p:nvPr>
        </p:nvSpPr>
        <p:spPr/>
        <p:txBody>
          <a:bodyPr>
            <a:normAutofit fontScale="91667"/>
          </a:bodyPr>
          <a:p>
            <a:r>
              <a:rPr altLang="en-US" lang="zh-CN"/>
              <a:t>推动音乐产业创新和发展</a:t>
            </a:r>
            <a:endParaRPr altLang="en-US" lang="zh-CN"/>
          </a:p>
        </p:txBody>
      </p:sp>
      <p:sp>
        <p:nvSpPr>
          <p:cNvPr id="104968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8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人工智能技术为音乐创作带来新的创作方式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9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9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人工智能技术能够提高音乐创作的效率和质量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9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9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人工智能技术能够为音乐产业带来更多的商业机会</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0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0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人工智能技术能够为音乐产业带来更多的创新和发展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40" name="标题 2"/>
          <p:cNvSpPr>
            <a:spLocks noGrp="1"/>
          </p:cNvSpPr>
          <p:nvPr>
            <p:ph type="title" idx="3"/>
          </p:nvPr>
        </p:nvSpPr>
        <p:spPr/>
        <p:txBody>
          <a:bodyPr>
            <a:normAutofit fontScale="91667"/>
          </a:bodyPr>
          <a:p>
            <a:r>
              <a:rPr altLang="en-US" lang="zh-CN"/>
              <a:t>改变传统音乐创作模式和流程</a:t>
            </a:r>
            <a:endParaRPr altLang="en-US" lang="zh-CN"/>
          </a:p>
        </p:txBody>
      </p:sp>
      <p:sp>
        <p:nvSpPr>
          <p:cNvPr id="104974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4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5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8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5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9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6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6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6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7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7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7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7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7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人工智能技术对音乐创作的影响</a:t>
            </a:r>
            <a:endParaRPr altLang="en-US" dirty="0" sz="1200" lang="zh-CN" spc="150">
              <a:solidFill>
                <a:schemeClr val="tx1">
                  <a:lumMod val="65000"/>
                  <a:lumOff val="35000"/>
                </a:schemeClr>
              </a:solidFill>
              <a:latin typeface="+mn-ea"/>
              <a:sym typeface="+mn-ea"/>
            </a:endParaRPr>
          </a:p>
        </p:txBody>
      </p:sp>
      <p:sp>
        <p:nvSpPr>
          <p:cNvPr id="104978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未来音乐创作模式的发展趋势</a:t>
            </a:r>
            <a:endParaRPr altLang="en-US" dirty="0" sz="1200" lang="zh-CN" spc="150">
              <a:solidFill>
                <a:schemeClr val="tx1">
                  <a:lumMod val="65000"/>
                  <a:lumOff val="35000"/>
                </a:schemeClr>
              </a:solidFill>
              <a:latin typeface="+mn-ea"/>
              <a:sym typeface="+mn-ea"/>
            </a:endParaRPr>
          </a:p>
        </p:txBody>
      </p:sp>
      <p:sp>
        <p:nvSpPr>
          <p:cNvPr id="104978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人工智能在音乐创作中的具体应用</a:t>
            </a:r>
            <a:endParaRPr altLang="en-US" dirty="0" sz="1200" lang="zh-CN" spc="150">
              <a:solidFill>
                <a:schemeClr val="tx1">
                  <a:lumMod val="65000"/>
                  <a:lumOff val="35000"/>
                </a:schemeClr>
              </a:solidFill>
              <a:latin typeface="+mn-ea"/>
              <a:sym typeface="+mn-ea"/>
            </a:endParaRPr>
          </a:p>
        </p:txBody>
      </p:sp>
      <p:sp>
        <p:nvSpPr>
          <p:cNvPr id="104978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音乐创作流程的数字化和自动化</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17" name=""/>
        <p:cNvGrpSpPr/>
        <p:nvPr/>
      </p:nvGrpSpPr>
      <p:grpSpPr>
        <a:xfrm>
          <a:off x="0" y="0"/>
          <a:ext cx="0" cy="0"/>
          <a:chOff x="0" y="0"/>
          <a:chExt cx="0" cy="0"/>
        </a:xfrm>
      </p:grpSpPr>
      <p:sp>
        <p:nvSpPr>
          <p:cNvPr id="1049818" name="文本占位符 1"/>
          <p:cNvSpPr>
            <a:spLocks noGrp="1"/>
          </p:cNvSpPr>
          <p:nvPr>
            <p:ph type="body" idx="2"/>
            <p:custDataLst>
              <p:tags r:id="rId1"/>
            </p:custDataLst>
          </p:nvPr>
        </p:nvSpPr>
        <p:spPr/>
        <p:txBody>
          <a:bodyPr/>
          <a:p>
            <a:r>
              <a:rPr altLang="en-US" lang="zh-CN"/>
              <a:t>PART FIVE</a:t>
            </a:r>
            <a:endParaRPr altLang="en-US" lang="zh-CN"/>
          </a:p>
        </p:txBody>
      </p:sp>
      <p:sp>
        <p:nvSpPr>
          <p:cNvPr id="1049820" name="标题 2"/>
          <p:cNvSpPr>
            <a:spLocks noGrp="1"/>
          </p:cNvSpPr>
          <p:nvPr>
            <p:ph type="title" idx="1"/>
            <p:custDataLst>
              <p:tags r:id="rId2"/>
            </p:custDataLst>
          </p:nvPr>
        </p:nvSpPr>
        <p:spPr/>
        <p:txBody>
          <a:bodyPr>
            <a:normAutofit fontScale="90000"/>
          </a:bodyPr>
          <a:p>
            <a:r>
              <a:rPr altLang="en-US" lang="zh-CN"/>
              <a:t>人工智能在音乐产业创作模式中的挑战和机遇</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90" name="标题 2"/>
          <p:cNvSpPr>
            <a:spLocks noGrp="1"/>
          </p:cNvSpPr>
          <p:nvPr>
            <p:ph type="title" idx="3"/>
          </p:nvPr>
        </p:nvSpPr>
        <p:spPr/>
        <p:txBody>
          <a:bodyPr>
            <a:normAutofit fontScale="91667"/>
          </a:bodyPr>
          <a:p>
            <a:r>
              <a:rPr altLang="en-US" lang="zh-CN"/>
              <a:t>技术成熟度和应用范围限制</a:t>
            </a:r>
            <a:endParaRPr altLang="en-US" lang="zh-CN"/>
          </a:p>
        </p:txBody>
      </p:sp>
      <p:sp>
        <p:nvSpPr>
          <p:cNvPr id="104989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9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人工智能技术尚未完全成熟</a:t>
            </a:r>
            <a:endParaRPr altLang="en-US" dirty="0" sz="2000" lang="zh-CN" spc="150">
              <a:solidFill>
                <a:schemeClr val="tx1">
                  <a:lumMod val="75000"/>
                  <a:lumOff val="25000"/>
                </a:schemeClr>
              </a:solidFill>
              <a:latin typeface="+mn-ea"/>
              <a:sym typeface="+mn-ea"/>
            </a:endParaRPr>
          </a:p>
        </p:txBody>
      </p:sp>
      <p:sp>
        <p:nvSpPr>
          <p:cNvPr id="104989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9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音乐产业创作模式需要更多创新和突破</a:t>
            </a:r>
            <a:endParaRPr altLang="en-US" dirty="0" sz="2000" lang="zh-CN" spc="150">
              <a:solidFill>
                <a:schemeClr val="tx1">
                  <a:lumMod val="75000"/>
                  <a:lumOff val="25000"/>
                </a:schemeClr>
              </a:solidFill>
              <a:latin typeface="+mn-ea"/>
              <a:sym typeface="+mn-ea"/>
            </a:endParaRPr>
          </a:p>
        </p:txBody>
      </p:sp>
      <p:sp>
        <p:nvSpPr>
          <p:cNvPr id="104990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人工智能在音乐产业中的应用范围有限</a:t>
            </a:r>
            <a:endParaRPr altLang="en-US" dirty="0" sz="2000" lang="zh-CN" spc="150">
              <a:solidFill>
                <a:schemeClr val="tx1">
                  <a:lumMod val="75000"/>
                  <a:lumOff val="25000"/>
                </a:schemeClr>
              </a:solidFill>
              <a:latin typeface="+mn-ea"/>
              <a:sym typeface="+mn-ea"/>
            </a:endParaRPr>
          </a:p>
        </p:txBody>
      </p:sp>
      <p:sp>
        <p:nvSpPr>
          <p:cNvPr id="104990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技术成熟度和应用范围限制是人工智能在音乐产业创作模式中的挑战之一</a:t>
            </a:r>
            <a:endParaRPr altLang="en-US" dirty="0" sz="2000" lang="zh-CN" spc="150">
              <a:solidFill>
                <a:schemeClr val="tx1">
                  <a:lumMod val="75000"/>
                  <a:lumOff val="25000"/>
                </a:schemeClr>
              </a:solidFill>
              <a:latin typeface="+mn-ea"/>
              <a:sym typeface="+mn-ea"/>
            </a:endParaRPr>
          </a:p>
        </p:txBody>
      </p:sp>
      <p:sp>
        <p:nvSpPr>
          <p:cNvPr id="104991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48" name="标题 2"/>
          <p:cNvSpPr>
            <a:spLocks noGrp="1"/>
          </p:cNvSpPr>
          <p:nvPr>
            <p:ph type="title" idx="3"/>
          </p:nvPr>
        </p:nvSpPr>
        <p:spPr/>
        <p:txBody>
          <a:bodyPr>
            <a:normAutofit fontScale="91667"/>
          </a:bodyPr>
          <a:p>
            <a:r>
              <a:rPr altLang="en-US" lang="zh-CN"/>
              <a:t>法律和伦理问题及风险控制</a:t>
            </a:r>
            <a:endParaRPr altLang="en-US" lang="zh-CN"/>
          </a:p>
        </p:txBody>
      </p:sp>
      <p:sp>
        <p:nvSpPr>
          <p:cNvPr id="1049950" name="矩形 3"/>
          <p:cNvSpPr/>
          <p:nvPr>
            <p:custDataLst>
              <p:tags r:id="rId1"/>
            </p:custDataLst>
          </p:nvPr>
        </p:nvSpPr>
        <p:spPr>
          <a:xfrm>
            <a:off x="1611886" y="1490400"/>
            <a:ext cx="9490524" cy="141055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2" name="矩形 13"/>
          <p:cNvSpPr/>
          <p:nvPr>
            <p:custDataLst>
              <p:tags r:id="rId2"/>
            </p:custDataLst>
          </p:nvPr>
        </p:nvSpPr>
        <p:spPr>
          <a:xfrm>
            <a:off x="1083650" y="1490400"/>
            <a:ext cx="257380" cy="141055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4" name="文本框 4"/>
          <p:cNvSpPr txBox="1"/>
          <p:nvPr>
            <p:custDataLst>
              <p:tags r:id="rId3"/>
            </p:custDataLst>
          </p:nvPr>
        </p:nvSpPr>
        <p:spPr>
          <a:xfrm>
            <a:off x="1883622" y="1612301"/>
            <a:ext cx="9080762" cy="116687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法律问题：保护音乐创作者权益，确保人工智能技术合法合规</a:t>
            </a:r>
            <a:endParaRPr altLang="en-US" dirty="0" sz="2400" lang="zh-CN" spc="150">
              <a:solidFill>
                <a:schemeClr val="tx1">
                  <a:lumMod val="85000"/>
                  <a:lumOff val="15000"/>
                </a:schemeClr>
              </a:solidFill>
              <a:latin typeface="+mn-ea"/>
              <a:sym typeface="+mn-ea"/>
            </a:endParaRPr>
          </a:p>
        </p:txBody>
      </p:sp>
      <p:sp>
        <p:nvSpPr>
          <p:cNvPr id="1049956" name="矩形 39"/>
          <p:cNvSpPr/>
          <p:nvPr>
            <p:custDataLst>
              <p:tags r:id="rId4"/>
            </p:custDataLst>
          </p:nvPr>
        </p:nvSpPr>
        <p:spPr>
          <a:xfrm>
            <a:off x="1611886" y="3164628"/>
            <a:ext cx="9490524" cy="141055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8" name="矩形 5"/>
          <p:cNvSpPr/>
          <p:nvPr>
            <p:custDataLst>
              <p:tags r:id="rId5"/>
            </p:custDataLst>
          </p:nvPr>
        </p:nvSpPr>
        <p:spPr>
          <a:xfrm>
            <a:off x="1083650" y="3164628"/>
            <a:ext cx="257380" cy="141055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0" name="文本框 41"/>
          <p:cNvSpPr txBox="1"/>
          <p:nvPr>
            <p:custDataLst>
              <p:tags r:id="rId6"/>
            </p:custDataLst>
          </p:nvPr>
        </p:nvSpPr>
        <p:spPr>
          <a:xfrm>
            <a:off x="1883622" y="3286528"/>
            <a:ext cx="9080762" cy="1166877"/>
          </a:xfrm>
          <a:prstGeom prst="rect"/>
          <a:noFill/>
        </p:spPr>
        <p:txBody>
          <a:bodyPr anchor="ctr" anchorCtr="0" bIns="45720" lIns="91440" rIns="91440" rtlCol="0" tIns="45720" vert="horz" wrap="square">
            <a:normAutofit fontScale="91667" lnSpcReduction="10000"/>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伦理问题：尊重音乐创作，避免人工智能技术对音乐创作产生负面影响</a:t>
            </a:r>
            <a:endParaRPr altLang="en-US" dirty="0" sz="2400" lang="zh-CN" spc="150">
              <a:solidFill>
                <a:schemeClr val="tx1">
                  <a:lumMod val="85000"/>
                  <a:lumOff val="15000"/>
                </a:schemeClr>
              </a:solidFill>
              <a:latin typeface="+mn-ea"/>
              <a:sym typeface="+mn-ea"/>
            </a:endParaRPr>
          </a:p>
        </p:txBody>
      </p:sp>
      <p:sp>
        <p:nvSpPr>
          <p:cNvPr id="1049962" name="矩形 12"/>
          <p:cNvSpPr/>
          <p:nvPr>
            <p:custDataLst>
              <p:tags r:id="rId7"/>
            </p:custDataLst>
          </p:nvPr>
        </p:nvSpPr>
        <p:spPr>
          <a:xfrm>
            <a:off x="1611886" y="4838855"/>
            <a:ext cx="9490524" cy="141055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4" name="矩形 17"/>
          <p:cNvSpPr/>
          <p:nvPr>
            <p:custDataLst>
              <p:tags r:id="rId8"/>
            </p:custDataLst>
          </p:nvPr>
        </p:nvSpPr>
        <p:spPr>
          <a:xfrm>
            <a:off x="1083650" y="4838855"/>
            <a:ext cx="257380" cy="141055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6" name="文本框 19"/>
          <p:cNvSpPr txBox="1"/>
          <p:nvPr>
            <p:custDataLst>
              <p:tags r:id="rId9"/>
            </p:custDataLst>
          </p:nvPr>
        </p:nvSpPr>
        <p:spPr>
          <a:xfrm>
            <a:off x="1883622" y="4960756"/>
            <a:ext cx="9080762" cy="1166877"/>
          </a:xfrm>
          <a:prstGeom prst="rect"/>
          <a:noFill/>
        </p:spPr>
        <p:txBody>
          <a:bodyPr anchor="ctr" anchorCtr="0" bIns="45720" lIns="91440" rIns="91440" rtlCol="0" tIns="45720" vert="horz" wrap="square">
            <a:normAutofit fontScale="91667" lnSpcReduction="10000"/>
          </a:bodyPr>
          <a:p>
            <a:pPr algn="l" lvl="0">
              <a:lnSpc>
                <a:spcPct val="130000"/>
              </a:lnSpc>
              <a:spcBef>
                <a:spcPts val="0"/>
              </a:spcBef>
              <a:spcAft>
                <a:spcPts val="0"/>
              </a:spcAft>
              <a:buClrTx/>
              <a:buSzTx/>
              <a:buFontTx/>
            </a:pPr>
            <a:r>
              <a:rPr altLang="en-US" dirty="0" sz="2400" lang="zh-CN" spc="150">
                <a:solidFill>
                  <a:schemeClr val="tx1">
                    <a:lumMod val="85000"/>
                    <a:lumOff val="15000"/>
                  </a:schemeClr>
                </a:solidFill>
                <a:latin typeface="+mn-ea"/>
                <a:sym typeface="+mn-ea"/>
              </a:rPr>
              <a:t>风险控制：建立风险评估机制，确保人工智能技术在音乐产业中的安全应用</a:t>
            </a:r>
            <a:endParaRPr altLang="en-US" dirty="0" sz="24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00" name="标题 2"/>
          <p:cNvSpPr>
            <a:spLocks noGrp="1"/>
          </p:cNvSpPr>
          <p:nvPr>
            <p:ph type="title" idx="3"/>
          </p:nvPr>
        </p:nvSpPr>
        <p:spPr/>
        <p:txBody>
          <a:bodyPr>
            <a:normAutofit fontScale="91667"/>
          </a:bodyPr>
          <a:p>
            <a:r>
              <a:rPr altLang="en-US" lang="zh-CN"/>
              <a:t>培养专业人才和提高素质能力</a:t>
            </a:r>
            <a:endParaRPr altLang="en-US" lang="zh-CN"/>
          </a:p>
        </p:txBody>
      </p:sp>
      <p:sp>
        <p:nvSpPr>
          <p:cNvPr id="1050002" name="圆角矩形 26"/>
          <p:cNvSpPr/>
          <p:nvPr>
            <p:custDataLst>
              <p:tags r:id="rId1"/>
            </p:custDataLst>
          </p:nvPr>
        </p:nvSpPr>
        <p:spPr>
          <a:xfrm>
            <a:off x="1708948" y="1490400"/>
            <a:ext cx="4104508" cy="476016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04" name="圆角矩形 28"/>
          <p:cNvSpPr/>
          <p:nvPr>
            <p:custDataLst>
              <p:tags r:id="rId2"/>
            </p:custDataLst>
          </p:nvPr>
        </p:nvSpPr>
        <p:spPr>
          <a:xfrm>
            <a:off x="1712829" y="1490400"/>
            <a:ext cx="4097020" cy="25294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50006" name="圆角矩形 29"/>
          <p:cNvSpPr/>
          <p:nvPr>
            <p:custDataLst>
              <p:tags r:id="rId3"/>
            </p:custDataLst>
          </p:nvPr>
        </p:nvSpPr>
        <p:spPr>
          <a:xfrm>
            <a:off x="6372420" y="1490400"/>
            <a:ext cx="4104508" cy="476016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08" name="文本框 31"/>
          <p:cNvSpPr txBox="1"/>
          <p:nvPr>
            <p:custDataLst>
              <p:tags r:id="rId4"/>
            </p:custDataLst>
          </p:nvPr>
        </p:nvSpPr>
        <p:spPr>
          <a:xfrm>
            <a:off x="2012300" y="2102279"/>
            <a:ext cx="3498109" cy="3804970"/>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培养专业人才：加强人工智能领域的人才培养，提高音乐产业从业人员的专业素养和技能水平</a:t>
            </a:r>
            <a:endParaRPr altLang="en-US" dirty="0" sz="2400" lang="zh-CN" spc="200">
              <a:solidFill>
                <a:schemeClr val="tx1">
                  <a:lumMod val="85000"/>
                  <a:lumOff val="15000"/>
                </a:schemeClr>
              </a:solidFill>
              <a:latin typeface="+mn-ea"/>
              <a:sym typeface="+mn-ea"/>
            </a:endParaRPr>
          </a:p>
        </p:txBody>
      </p:sp>
      <p:sp>
        <p:nvSpPr>
          <p:cNvPr id="1050010" name="圆角矩形 32"/>
          <p:cNvSpPr/>
          <p:nvPr>
            <p:custDataLst>
              <p:tags r:id="rId5"/>
            </p:custDataLst>
          </p:nvPr>
        </p:nvSpPr>
        <p:spPr>
          <a:xfrm>
            <a:off x="6376948" y="1490400"/>
            <a:ext cx="4097020" cy="25294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50012" name="文本框 34"/>
          <p:cNvSpPr txBox="1"/>
          <p:nvPr>
            <p:custDataLst>
              <p:tags r:id="rId6"/>
            </p:custDataLst>
          </p:nvPr>
        </p:nvSpPr>
        <p:spPr>
          <a:xfrm>
            <a:off x="6677066" y="2101632"/>
            <a:ext cx="3497288" cy="3806732"/>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提高素质能力：通过培训和学习，提高音乐产业从业人员的素质和能力，使其更好地适应人工智能技术在音乐产业中的应用和发展</a:t>
            </a:r>
            <a:endParaRPr altLang="en-US" dirty="0" sz="24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46" name="标题 2"/>
          <p:cNvSpPr>
            <a:spLocks noGrp="1"/>
          </p:cNvSpPr>
          <p:nvPr>
            <p:ph type="title" idx="3"/>
          </p:nvPr>
        </p:nvSpPr>
        <p:spPr/>
        <p:txBody>
          <a:bodyPr>
            <a:normAutofit fontScale="91667"/>
          </a:bodyPr>
          <a:p>
            <a:r>
              <a:rPr altLang="en-US" lang="zh-CN"/>
              <a:t>探索新的商业模式和盈利模式</a:t>
            </a:r>
            <a:endParaRPr altLang="en-US" lang="zh-CN"/>
          </a:p>
        </p:txBody>
      </p:sp>
      <p:sp>
        <p:nvSpPr>
          <p:cNvPr id="105004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5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人工智能技术为音乐产业带来创新，探索新的商业模式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5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5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人工智能技术为音乐产业带来机遇，拓展新的盈利模式</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06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6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人工智能技术为音乐产业带来挑战，需要不断适应和调整</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6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6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人工智能技术为音乐产业带来变革，需要重新审视和思考</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65" name=""/>
        <p:cNvGrpSpPr/>
        <p:nvPr/>
      </p:nvGrpSpPr>
      <p:grpSpPr>
        <a:xfrm>
          <a:off x="0" y="0"/>
          <a:ext cx="0" cy="0"/>
          <a:chOff x="0" y="0"/>
          <a:chExt cx="0" cy="0"/>
        </a:xfrm>
      </p:grpSpPr>
      <p:sp>
        <p:nvSpPr>
          <p:cNvPr id="1050104" name="文本占位符 1"/>
          <p:cNvSpPr>
            <a:spLocks noGrp="1"/>
          </p:cNvSpPr>
          <p:nvPr>
            <p:ph type="body" idx="2"/>
            <p:custDataLst>
              <p:tags r:id="rId1"/>
            </p:custDataLst>
          </p:nvPr>
        </p:nvSpPr>
        <p:spPr/>
        <p:txBody>
          <a:bodyPr/>
          <a:p>
            <a:r>
              <a:rPr altLang="en-US" lang="zh-CN"/>
              <a:t>PART SIX</a:t>
            </a:r>
            <a:endParaRPr altLang="en-US" lang="zh-CN"/>
          </a:p>
        </p:txBody>
      </p:sp>
      <p:sp>
        <p:nvSpPr>
          <p:cNvPr id="1050106" name="标题 2"/>
          <p:cNvSpPr>
            <a:spLocks noGrp="1"/>
          </p:cNvSpPr>
          <p:nvPr>
            <p:ph type="title" idx="1"/>
            <p:custDataLst>
              <p:tags r:id="rId2"/>
            </p:custDataLst>
          </p:nvPr>
        </p:nvSpPr>
        <p:spPr/>
        <p:txBody>
          <a:bodyPr>
            <a:normAutofit fontScale="90000"/>
          </a:bodyPr>
          <a:p>
            <a:r>
              <a:rPr altLang="en-US" lang="zh-CN"/>
              <a:t>未来展望和总结</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76" name="标题 2"/>
          <p:cNvSpPr>
            <a:spLocks noGrp="1"/>
          </p:cNvSpPr>
          <p:nvPr>
            <p:ph type="title" idx="3"/>
          </p:nvPr>
        </p:nvSpPr>
        <p:spPr/>
        <p:txBody>
          <a:bodyPr>
            <a:normAutofit fontScale="91667"/>
          </a:bodyPr>
          <a:p>
            <a:r>
              <a:rPr altLang="en-US" lang="zh-CN"/>
              <a:t>继续关注人工智能在音乐产业的发展动态</a:t>
            </a:r>
            <a:endParaRPr altLang="en-US" lang="zh-CN"/>
          </a:p>
        </p:txBody>
      </p:sp>
      <p:sp>
        <p:nvSpPr>
          <p:cNvPr id="105017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8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8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8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8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总结：回顾人工智能在音乐产业的发展历程，展望未来发展趋势，为创作提供更多灵感和动力</a:t>
            </a:r>
            <a:endParaRPr altLang="en-US" sz="1400" lang="zh-CN" spc="150">
              <a:solidFill>
                <a:schemeClr val="tx1"/>
              </a:solidFill>
              <a:effectLst/>
              <a:latin typeface="+mn-ea"/>
              <a:sym typeface="+mn-ea"/>
            </a:endParaRPr>
          </a:p>
        </p:txBody>
      </p:sp>
      <p:sp>
        <p:nvSpPr>
          <p:cNvPr id="105018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未来展望：随着技术的不断进步，人工智能在音乐产业的应用将更加广泛，为创作带来更多可能性</a:t>
            </a:r>
            <a:endParaRPr altLang="en-US" dirty="0" sz="1400" lang="zh-CN" spc="150">
              <a:solidFill>
                <a:schemeClr val="tx1"/>
              </a:solidFill>
              <a:effectLst/>
              <a:latin typeface="+mn-ea"/>
              <a:sym typeface="+mn-ea"/>
            </a:endParaRPr>
          </a:p>
        </p:txBody>
      </p:sp>
      <p:sp>
        <p:nvSpPr>
          <p:cNvPr id="105019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关注行业动态：关注国内外音乐产业的发展动态，了解人工智能在音乐创作中的应用和成果</a:t>
            </a:r>
            <a:endParaRPr altLang="en-US" sz="1400" lang="zh-CN" spc="150">
              <a:solidFill>
                <a:schemeClr val="tx1"/>
              </a:solidFill>
              <a:effectLst/>
              <a:latin typeface="+mn-ea"/>
              <a:sym typeface="+mn-ea"/>
            </a:endParaRPr>
          </a:p>
        </p:txBody>
      </p:sp>
      <p:sp>
        <p:nvSpPr>
          <p:cNvPr id="1050192" name="文本框 8"/>
          <p:cNvSpPr txBox="1"/>
          <p:nvPr>
            <p:custDataLst>
              <p:tags r:id="rId8"/>
            </p:custDataLst>
          </p:nvPr>
        </p:nvSpPr>
        <p:spPr>
          <a:xfrm>
            <a:off x="8442032"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拓展知识领域：学习人工智能相关知识和技术，了解其在音乐创作中的应用原理和方法，为创作提供更多技术支持</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26" name="标题 2"/>
          <p:cNvSpPr>
            <a:spLocks noGrp="1"/>
          </p:cNvSpPr>
          <p:nvPr>
            <p:ph type="title" idx="3"/>
          </p:nvPr>
        </p:nvSpPr>
        <p:spPr/>
        <p:txBody>
          <a:bodyPr>
            <a:normAutofit fontScale="91667"/>
          </a:bodyPr>
          <a:p>
            <a:r>
              <a:rPr altLang="en-US" lang="zh-CN"/>
              <a:t>加强技术研发和应用推广力度</a:t>
            </a:r>
            <a:endParaRPr altLang="en-US" lang="zh-CN"/>
          </a:p>
        </p:txBody>
      </p:sp>
      <p:sp>
        <p:nvSpPr>
          <p:cNvPr id="105022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加大投入：政府和企业应加大对人工智能技术研发的投入，鼓励创新和探索</a:t>
            </a:r>
            <a:endParaRPr altLang="en-US" dirty="0" sz="2000" lang="zh-CN" spc="150">
              <a:solidFill>
                <a:schemeClr val="tx1">
                  <a:lumMod val="85000"/>
                  <a:lumOff val="15000"/>
                </a:schemeClr>
              </a:solidFill>
              <a:latin typeface="+mn-ea"/>
              <a:sym typeface="+mn-ea"/>
            </a:endParaRPr>
          </a:p>
        </p:txBody>
      </p:sp>
      <p:sp>
        <p:nvSpPr>
          <p:cNvPr id="105023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跨界合作：音乐产业与其他领域进行跨界合作，共同推动人工智能技术的应用和发展</a:t>
            </a:r>
            <a:endParaRPr altLang="en-US" dirty="0" sz="2000" lang="zh-CN" spc="150">
              <a:solidFill>
                <a:schemeClr val="tx1">
                  <a:lumMod val="85000"/>
                  <a:lumOff val="15000"/>
                </a:schemeClr>
              </a:solidFill>
              <a:latin typeface="+mn-ea"/>
              <a:sym typeface="+mn-ea"/>
            </a:endParaRPr>
          </a:p>
        </p:txBody>
      </p:sp>
      <p:sp>
        <p:nvSpPr>
          <p:cNvPr id="105024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人才培养：加强人工智能技术人才的培养和引进，提高技术水平和应用能力</a:t>
            </a:r>
            <a:endParaRPr altLang="en-US" dirty="0" sz="2000" lang="zh-CN" spc="150">
              <a:solidFill>
                <a:schemeClr val="tx1">
                  <a:lumMod val="85000"/>
                  <a:lumOff val="15000"/>
                </a:schemeClr>
              </a:solidFill>
              <a:latin typeface="+mn-ea"/>
              <a:sym typeface="+mn-ea"/>
            </a:endParaRPr>
          </a:p>
        </p:txBody>
      </p:sp>
      <p:sp>
        <p:nvSpPr>
          <p:cNvPr id="105024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政策支持：政府应出台相关政策，鼓励和支持人工智能技术在音乐产业的应用和推广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84" name="标题 2"/>
          <p:cNvSpPr>
            <a:spLocks noGrp="1"/>
          </p:cNvSpPr>
          <p:nvPr>
            <p:ph type="title" idx="3"/>
          </p:nvPr>
        </p:nvSpPr>
        <p:spPr/>
        <p:txBody>
          <a:bodyPr>
            <a:normAutofit fontScale="91667"/>
          </a:bodyPr>
          <a:p>
            <a:r>
              <a:rPr altLang="en-US" lang="zh-CN"/>
              <a:t>促进音乐产业与其他产业的融合发展</a:t>
            </a:r>
            <a:endParaRPr altLang="en-US" lang="zh-CN"/>
          </a:p>
        </p:txBody>
      </p:sp>
      <p:sp>
        <p:nvSpPr>
          <p:cNvPr id="105028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音乐产业与科技产业的融合：利用人工智能技术提升音乐创作和制作效率</a:t>
            </a:r>
            <a:endParaRPr altLang="en-US" dirty="0" sz="1200" lang="zh-CN" spc="150">
              <a:solidFill>
                <a:schemeClr val="tx1">
                  <a:lumMod val="65000"/>
                  <a:lumOff val="35000"/>
                </a:schemeClr>
              </a:solidFill>
              <a:latin typeface="+mn-ea"/>
              <a:sym typeface="+mn-ea"/>
            </a:endParaRPr>
          </a:p>
        </p:txBody>
      </p:sp>
      <p:sp>
        <p:nvSpPr>
          <p:cNvPr id="105028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音乐产业与教育产业的融合：通过音乐教育机器人等产品，将音乐教育普及化</a:t>
            </a:r>
            <a:endParaRPr altLang="en-US" dirty="0" sz="1200" lang="zh-CN" spc="150">
              <a:solidFill>
                <a:schemeClr val="tx1">
                  <a:lumMod val="65000"/>
                  <a:lumOff val="35000"/>
                </a:schemeClr>
              </a:solidFill>
              <a:latin typeface="+mn-ea"/>
              <a:sym typeface="+mn-ea"/>
            </a:endParaRPr>
          </a:p>
        </p:txBody>
      </p:sp>
      <p:sp>
        <p:nvSpPr>
          <p:cNvPr id="105029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音乐产业与旅游产业的融合：打造音乐主题旅游，提升旅游的文化品质</a:t>
            </a:r>
            <a:endParaRPr altLang="en-US" dirty="0" sz="1200" lang="zh-CN" spc="150">
              <a:solidFill>
                <a:schemeClr val="tx1">
                  <a:lumMod val="65000"/>
                  <a:lumOff val="35000"/>
                </a:schemeClr>
              </a:solidFill>
              <a:latin typeface="+mn-ea"/>
              <a:sym typeface="+mn-ea"/>
            </a:endParaRPr>
          </a:p>
        </p:txBody>
      </p:sp>
      <p:sp>
        <p:nvSpPr>
          <p:cNvPr id="105029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音乐产业与健康产业的融合：开发音乐治疗、音乐健身等产品，满足健康需求</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26" name="标题 2"/>
          <p:cNvSpPr>
            <a:spLocks noGrp="1"/>
          </p:cNvSpPr>
          <p:nvPr>
            <p:ph type="title" idx="3"/>
          </p:nvPr>
        </p:nvSpPr>
        <p:spPr/>
        <p:txBody>
          <a:bodyPr>
            <a:normAutofit fontScale="91667"/>
          </a:bodyPr>
          <a:p>
            <a:r>
              <a:rPr altLang="en-US" lang="zh-CN"/>
              <a:t>总结经验和教训，不断完善创作模式和发展路径</a:t>
            </a:r>
            <a:endParaRPr altLang="en-US" lang="zh-CN"/>
          </a:p>
        </p:txBody>
      </p:sp>
      <p:sp>
        <p:nvSpPr>
          <p:cNvPr id="105032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3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总结经验：在人工智能在音乐产业的应用中，不断积累经验，提高创作效率和作品质量。</a:t>
            </a:r>
            <a:endParaRPr altLang="en-US" dirty="0" sz="2000" lang="zh-CN" spc="150">
              <a:solidFill>
                <a:schemeClr val="tx1">
                  <a:lumMod val="75000"/>
                  <a:lumOff val="25000"/>
                </a:schemeClr>
              </a:solidFill>
              <a:latin typeface="+mn-ea"/>
              <a:sym typeface="+mn-ea"/>
            </a:endParaRPr>
          </a:p>
        </p:txBody>
      </p:sp>
      <p:sp>
        <p:nvSpPr>
          <p:cNvPr id="105033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3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3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吸取教训：在实践中发现不足，及时调整和改进，避免重蹈覆辙。</a:t>
            </a:r>
            <a:endParaRPr altLang="en-US" dirty="0" sz="2000" lang="zh-CN" spc="150">
              <a:solidFill>
                <a:schemeClr val="tx1">
                  <a:lumMod val="75000"/>
                  <a:lumOff val="25000"/>
                </a:schemeClr>
              </a:solidFill>
              <a:latin typeface="+mn-ea"/>
              <a:sym typeface="+mn-ea"/>
            </a:endParaRPr>
          </a:p>
        </p:txBody>
      </p:sp>
      <p:sp>
        <p:nvSpPr>
          <p:cNvPr id="105033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4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4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不断完善创作模式：通过不断尝试和探索，形成更加科学、高效的人工智能音乐创作模式。</a:t>
            </a:r>
            <a:endParaRPr altLang="en-US" dirty="0" sz="2000" lang="zh-CN" spc="150">
              <a:solidFill>
                <a:schemeClr val="tx1">
                  <a:lumMod val="75000"/>
                  <a:lumOff val="25000"/>
                </a:schemeClr>
              </a:solidFill>
              <a:latin typeface="+mn-ea"/>
              <a:sym typeface="+mn-ea"/>
            </a:endParaRPr>
          </a:p>
        </p:txBody>
      </p:sp>
      <p:sp>
        <p:nvSpPr>
          <p:cNvPr id="105034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4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4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发展路径：明确未来发展方向，制定切实可行的计划和措施，推动人工智能在音乐产业的持续发展。</a:t>
            </a:r>
            <a:endParaRPr altLang="en-US" dirty="0" sz="2000" lang="zh-CN" spc="150">
              <a:solidFill>
                <a:schemeClr val="tx1">
                  <a:lumMod val="75000"/>
                  <a:lumOff val="25000"/>
                </a:schemeClr>
              </a:solidFill>
              <a:latin typeface="+mn-ea"/>
              <a:sym typeface="+mn-ea"/>
            </a:endParaRPr>
          </a:p>
        </p:txBody>
      </p:sp>
      <p:sp>
        <p:nvSpPr>
          <p:cNvPr id="105035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313" name=""/>
        <p:cNvGrpSpPr/>
        <p:nvPr/>
      </p:nvGrpSpPr>
      <p:grpSpPr>
        <a:xfrm>
          <a:off x="0" y="0"/>
          <a:ext cx="0" cy="0"/>
          <a:chOff x="0" y="0"/>
          <a:chExt cx="0" cy="0"/>
        </a:xfrm>
      </p:grpSpPr>
      <p:sp>
        <p:nvSpPr>
          <p:cNvPr id="1050384" name="标题 2"/>
          <p:cNvSpPr>
            <a:spLocks noGrp="1"/>
          </p:cNvSpPr>
          <p:nvPr>
            <p:ph type="title" idx="2"/>
            <p:custDataLst>
              <p:tags r:id="rId1"/>
            </p:custDataLst>
          </p:nvPr>
        </p:nvSpPr>
        <p:spPr/>
        <p:txBody>
          <a:bodyPr/>
          <a:p>
            <a:r>
              <a:rPr altLang="en-US" lang="zh-CN"/>
              <a:t>THANK YOU</a:t>
            </a:r>
            <a:endParaRPr altLang="en-US" lang="zh-CN"/>
          </a:p>
        </p:txBody>
      </p:sp>
      <p:sp>
        <p:nvSpPr>
          <p:cNvPr id="1050386" name="文本占位符 6"/>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7.xml><?xml version="1.0" encoding="utf-8"?>
<p:tagLst xmlns:p="http://schemas.openxmlformats.org/presentationml/2006/main">
  <p:tag name="KSO_WM_UNIT_PRESET_TEXT" val="单击此处编辑母版文本样式"/>
  <p:tag name="KSO_WM_UNIT_NOCLEAR" val="0"/>
  <p:tag name="KSO_WM_UNIT_VALUE" val="36"/>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Lst>
</file>

<file path=ppt/tags/tag8.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TYPE" val="i"/>
  <p:tag name="KSO_WM_UNIT_INDEX"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0.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96"/>
  <p:tag name="KSO_WM_TEMPLATE_THUMBS_INDEX" val="1、9"/>
</p:tagLst>
</file>

<file path=ppt/tags/tag9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1*f*1"/>
  <p:tag name="KSO_WM_TEMPLATE_CATEGORY" val="custom"/>
  <p:tag name="KSO_WM_TEMPLATE_INDEX" val="20230296"/>
  <p:tag name="KSO_WM_UNIT_LAYERLEVEL" val="1"/>
  <p:tag name="KSO_WM_TAG_VERSION" val="1.0"/>
  <p:tag name="KSO_WM_BEAUTIFY_FLAG" val="#wm#"/>
  <p:tag name="KSO_WM_UNIT_PRESET_TEXT" val="汇报人：WPS"/>
</p:tagLst>
</file>

<file path=ppt/tags/tag9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0296_1*b*1"/>
  <p:tag name="KSO_WM_TEMPLATE_CATEGORY" val="custom"/>
  <p:tag name="KSO_WM_TEMPLATE_INDEX" val="20230296"/>
  <p:tag name="KSO_WM_UNIT_LAYERLEVEL" val="1"/>
  <p:tag name="KSO_WM_TAG_VERSION" val="1.0"/>
  <p:tag name="KSO_WM_BEAUTIFY_FLAG" val="#wm#"/>
  <p:tag name="KSO_WM_UNIT_ISCONTENTSTITLE" val="0"/>
  <p:tag name="KSO_WM_UNIT_ISNUMDGMTITLE" val="0"/>
  <p:tag name="KSO_WM_UNIT_VALUE" val="35"/>
  <p:tag name="KSO_WM_UNIT_TYPE" val="b"/>
  <p:tag name="KSO_WM_UNIT_INDEX" val="1"/>
  <p:tag name="KSO_WM_UNIT_PRESET_TEXT" val="WPS,a click to unlimited possibilities"/>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1*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单击添加文档标题"/>
</p:tagLst>
</file>

<file path=ppt/tags/tag96.xml><?xml version="1.0" encoding="utf-8"?>
<p:tagLst xmlns:p="http://schemas.openxmlformats.org/presentationml/2006/main">
  <p:tag name="KSO_WM_SLIDE_ID" val="custom20230296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6"/>
  <p:tag name="KSO_WM_SLIDE_LAYOUT" val="a_b_f"/>
  <p:tag name="KSO_WM_SLIDE_LAYOUT_CNT" val="1_1_1"/>
  <p:tag name="KSO_WM_TEMPLATE_THUMBS_INDEX" val="1、9"/>
  <p:tag name="KSO_WM_SLIDE_CONTENT_AREA" val="{&quot;left&quot;:&quot;140.25&quot;,&quot;top&quot;:&quot;121.15&quot;,&quot;width&quot;:&quot;679.5&quot;,&quot;height&quot;:&quot;208.75&quot;}"/>
</p:tagLst>
</file>

<file path=ppt/tags/tag9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6*a*1"/>
  <p:tag name="KSO_WM_TEMPLATE_CATEGORY" val="custom"/>
  <p:tag name="KSO_WM_TEMPLATE_INDEX" val="20230296"/>
  <p:tag name="KSO_WM_UNIT_LAYERLEVEL" val="1"/>
  <p:tag name="KSO_WM_TAG_VERSION" val="1.0"/>
  <p:tag name="KSO_WM_BEAUTIFY_FLAG" val="#wm#"/>
  <p:tag name="KSO_WM_DIAGRAM_GROUP_CODE" val="l1-1"/>
  <p:tag name="KSO_WM_UNIT_PRESET_TEXT" val="目录"/>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6_6*l_h_i*1_1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1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1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6_6*l_h_i*1_2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2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2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6_6*l_h_i*1_3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3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3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6_6*l_h_i*1_4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4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4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6_6*l_h_i*1_5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5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5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6_6*l_h_i*1_6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6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6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SLIDE_ID" val="custom202302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96"/>
  <p:tag name="KSO_WM_SLIDE_LAYOUT" val="a_l"/>
  <p:tag name="KSO_WM_SLIDE_LAYOUT_CNT" val="1_1"/>
  <p:tag name="KSO_WM_SLIDE_TYPE" val="contents"/>
  <p:tag name="KSO_WM_SLIDE_SUBTYPE" val="diag"/>
  <p:tag name="KSO_WM_DIAGRAM_GROUP_CODE" val="l1-1"/>
  <p:tag name="KSO_WM_SLIDE_DIAGTYPE" val="l"/>
</p:tagLst>
</file>

<file path=ppt/tags/tag1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ONE"/>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1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WO"/>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22.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HREE"/>
</p:tagLst>
</file>

<file path=ppt/tags/tag1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93.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OUR"/>
</p:tagLst>
</file>

<file path=ppt/tags/tag2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28.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IVE"/>
</p:tagLst>
</file>

<file path=ppt/tags/tag2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88.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2*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2*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2*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2*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2*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2*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2*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2*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2*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SIX"/>
</p:tagLst>
</file>

<file path=ppt/tags/tag3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330.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9*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THANK YOU"/>
</p:tagLst>
</file>

<file path=ppt/tags/tag36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9*f*1"/>
  <p:tag name="KSO_WM_TEMPLATE_CATEGORY" val="custom"/>
  <p:tag name="KSO_WM_TEMPLATE_INDEX" val="20230296"/>
  <p:tag name="KSO_WM_UNIT_LAYERLEVEL" val="1"/>
  <p:tag name="KSO_WM_TAG_VERSION" val="1.0"/>
  <p:tag name="KSO_WM_BEAUTIFY_FLAG" val="#wm#"/>
  <p:tag name="KSO_WM_UNIT_PRESET_TEXT" val="汇报人：WPS"/>
</p:tagLst>
</file>

<file path=ppt/tags/tag369.xml><?xml version="1.0" encoding="utf-8"?>
<p:tagLst xmlns:p="http://schemas.openxmlformats.org/presentationml/2006/main">
  <p:tag name="KSO_WM_SLIDE_ID" val="custom202302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96"/>
  <p:tag name="KSO_WM_SLIDE_LAYOUT" val="a_f"/>
  <p:tag name="KSO_WM_SLIDE_LAYOUT_CNT" val="1_1"/>
  <p:tag name="KSO_WM_SLIDE_TYPE" val="endPage"/>
  <p:tag name="KSO_WM_SLIDE_SUBTYPE" val="pureTxt"/>
  <p:tag name="KSO_WM_SLIDE_CONTENT_AREA" val="{&quot;left&quot;:&quot;140.25&quot;,&quot;top&quot;:&quot;121.15&quot;,&quot;width&quot;:&quot;679.5&quot;,&quot;height&quot;:&quot;208.7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9">
      <a:dk1>
        <a:srgbClr val="000000"/>
      </a:dk1>
      <a:lt1>
        <a:srgbClr val="FFFFFF"/>
      </a:lt1>
      <a:dk2>
        <a:srgbClr val="043460"/>
      </a:dk2>
      <a:lt2>
        <a:srgbClr val="EFFFFF"/>
      </a:lt2>
      <a:accent1>
        <a:srgbClr val="09FFFF"/>
      </a:accent1>
      <a:accent2>
        <a:srgbClr val="1ADCFF"/>
      </a:accent2>
      <a:accent3>
        <a:srgbClr val="2CB9FF"/>
      </a:accent3>
      <a:accent4>
        <a:srgbClr val="3D97FF"/>
      </a:accent4>
      <a:accent5>
        <a:srgbClr val="4F74FF"/>
      </a:accent5>
      <a:accent6>
        <a:srgbClr val="6051FF"/>
      </a:accent6>
      <a:hlink>
        <a:srgbClr val="4472C4"/>
      </a:hlink>
      <a:folHlink>
        <a:srgbClr val="BFBFBF"/>
      </a:folHlink>
    </a:clrScheme>
    <a:fontScheme name="自定义 7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2023-12-16T22:45:04Z</dcterms:created>
  <dcterms:modified xsi:type="dcterms:W3CDTF">2023-12-16T22:45:04Z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18a2dd02c9c7494c96d45aeb093da5a8_21</vt:lpwstr>
  </property>
</Properties>
</file>