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600" r:id="rId1"/>
    <p:sldMasterId id="2147498637" r:id="rId2"/>
  </p:sldMasterIdLst>
  <p:notesMasterIdLst>
    <p:notesMasterId r:id="rId3"/>
  </p:notesMasterIdLst>
  <p:sldIdLst>
    <p:sldId id="7220" r:id="rId4"/>
    <p:sldId id="7225" r:id="rId5"/>
    <p:sldId id="7229" r:id="rId6"/>
    <p:sldId id="7232" r:id="rId7"/>
    <p:sldId id="7238" r:id="rId9"/>
    <p:sldId id="7241" r:id="rId10"/>
    <p:sldId id="7244" r:id="rId11"/>
    <p:sldId id="7247" r:id="rId12"/>
    <p:sldId id="7253" r:id="rId14"/>
    <p:sldId id="7256" r:id="rId15"/>
    <p:sldId id="7259" r:id="rId16"/>
    <p:sldId id="7262" r:id="rId17"/>
    <p:sldId id="7268" r:id="rId19"/>
    <p:sldId id="7271" r:id="rId20"/>
    <p:sldId id="7274" r:id="rId21"/>
    <p:sldId id="7277" r:id="rId22"/>
    <p:sldId id="7280" r:id="rId23"/>
    <p:sldId id="7286" r:id="rId25"/>
    <p:sldId id="7289" r:id="rId26"/>
    <p:sldId id="7293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01" r:id="rId1"/>
    <p:sldLayoutId id="2147498602" r:id="rId2"/>
    <p:sldLayoutId id="2147498603" r:id="rId3"/>
    <p:sldLayoutId id="2147498604" r:id="rId4"/>
    <p:sldLayoutId id="2147498605" r:id="rId5"/>
    <p:sldLayoutId id="2147498606" r:id="rId6"/>
    <p:sldLayoutId id="2147498607" r:id="rId7"/>
    <p:sldLayoutId id="2147498608" r:id="rId8"/>
    <p:sldLayoutId id="2147498609" r:id="rId9"/>
    <p:sldLayoutId id="2147498610" r:id="rId10"/>
    <p:sldLayoutId id="21474986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8638" r:id="rId1"/>
    <p:sldLayoutId id="2147498639" r:id="rId2"/>
    <p:sldLayoutId id="2147498640" r:id="rId3"/>
    <p:sldLayoutId id="2147498641" r:id="rId4"/>
    <p:sldLayoutId id="2147498642" r:id="rId5"/>
    <p:sldLayoutId id="2147498643" r:id="rId6"/>
    <p:sldLayoutId id="2147498644" r:id="rId7"/>
    <p:sldLayoutId id="2147498645" r:id="rId8"/>
    <p:sldLayoutId id="2147498646" r:id="rId9"/>
    <p:sldLayoutId id="2147498647" r:id="rId10"/>
    <p:sldLayoutId id="21474986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tags" Target="../tags/tag200.xml"/><Relationship Id="rId22" Type="http://schemas.openxmlformats.org/officeDocument/2006/relationships/tags" Target="../tags/tag201.xml"/><Relationship Id="rId23" Type="http://schemas.openxmlformats.org/officeDocument/2006/relationships/tags" Target="../tags/tag202.xml"/><Relationship Id="rId24" Type="http://schemas.openxmlformats.org/officeDocument/2006/relationships/tags" Target="../tags/tag203.xml"/><Relationship Id="rId25" Type="http://schemas.openxmlformats.org/officeDocument/2006/relationships/tags" Target="../tags/tag204.xml"/><Relationship Id="rId26" Type="http://schemas.openxmlformats.org/officeDocument/2006/relationships/tags" Target="../tags/tag205.xml"/><Relationship Id="rId27" Type="http://schemas.openxmlformats.org/officeDocument/2006/relationships/tags" Target="../tags/tag206.xml"/><Relationship Id="rId28" Type="http://schemas.openxmlformats.org/officeDocument/2006/relationships/tags" Target="../tags/tag207.xml"/><Relationship Id="rId29" Type="http://schemas.openxmlformats.org/officeDocument/2006/relationships/tags" Target="../tags/tag208.xml"/><Relationship Id="rId30" Type="http://schemas.openxmlformats.org/officeDocument/2006/relationships/tags" Target="../tags/tag209.xml"/><Relationship Id="rId3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2024年贸易行业工作总结及工作展望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2024年贸易行业工作总结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2024年贸易行业工作展望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贸易行业未来发展建议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总结与展望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2024年贸易行业工作总结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贸易行业整体情况回顾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主要贸易伙伴及贸易结构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2024年贸易行业整体规模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进出口总额及增长情况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贸易行业面临的挑战与机遇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贸易行业主要工作成果</a:t>
            </a:r>
            <a:endParaRPr altLang="en-US" lang="zh-CN"/>
          </a:p>
        </p:txBody>
      </p:sp>
      <p:sp>
        <p:nvSpPr>
          <p:cNvPr id="10490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拓展新市场，增加贸易伙伴数量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推动数字化转型，提升贸易便利化水平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加强风险管理，保障贸易安全与稳定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优化供应链管理，提高物流效率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贸易行业存在的问题和挑战</a:t>
            </a:r>
            <a:endParaRPr altLang="en-US" lang="zh-CN"/>
          </a:p>
        </p:txBody>
      </p:sp>
      <p:sp>
        <p:nvSpPr>
          <p:cNvPr id="10491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贸易不平衡问题依然存在，贸易摩擦不断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全球贸易保护主义抬头，贸易自由化受到挑战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贸易结构不合理，新兴产业和服务贸易发展不足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贸易风险加大，不确定性因素增多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2024年贸易行业工作展望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贸易行业发展趋势分析</a:t>
            </a:r>
            <a:endParaRPr altLang="en-US" lang="zh-CN"/>
          </a:p>
        </p:txBody>
      </p:sp>
      <p:sp>
        <p:nvSpPr>
          <p:cNvPr id="10492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跨境电商崛起：随着全球化的加速，跨境电商将成为贸易行业的重要趋势，为中小企业提供更多的市场机会。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数字化转型：随着互联网技术的发展，贸易行业将更加注重数字化转型，提高效率和降低成本。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供应链优化：贸易行业将更加注重供应链的优化，提高供应链的透明度和可追溯性，降低风险和成本。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绿色贸易发展：随着环保意识的提高，贸易行业将更加注重绿色贸易发展，推动可持续发展。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贸易行业未来工作重点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数字化转型：加强数字化技术的应用，提高贸易效率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供应链优化：加强供应链管理，降低成本，提高竞争力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多元化市场拓展：开拓新的市场领域，扩大业务范围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绿色可持续发展：推动绿色贸易，促进可持续发展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贸易行业未来发展策略</a:t>
            </a:r>
            <a:endParaRPr altLang="en-US" lang="zh-CN"/>
          </a:p>
        </p:txBody>
      </p:sp>
      <p:sp>
        <p:nvSpPr>
          <p:cNvPr id="104932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5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6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数字化转型：利用大数据、人工智能等数字化技术提升贸易效率和质量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人才培养与引进：加强人才培养和引进，提高贸易行业整体素质和竞争力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绿色可持续发展：推动环保、低碳、可持续的贸易方式，促进可持续发展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多元化市场拓展：开拓新兴市场，增加贸易伙伴数量，降低对单一市场的依赖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供应链优化：加强供应链整合和协同，降低成本，提高响应速度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贸易行业未来发展建议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494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加大对贸易行业的财政支持力度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制定贸易行业发展规划和政策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完善贸易行业法律法规体系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加强贸易行业人才培养和引进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推动数字化转型和升级</a:t>
            </a:r>
            <a:endParaRPr altLang="en-US" lang="zh-CN"/>
          </a:p>
        </p:txBody>
      </p:sp>
      <p:sp>
        <p:nvSpPr>
          <p:cNvPr id="104952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数字化转型是贸易行业未来发展的必然趋势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数字化升级可以提高贸易行业的效率和质量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数字化转型可以降低贸易行业的成本和风险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数字化升级需要加强人才培养和技术创新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促进贸易便利化和自由化</a:t>
            </a:r>
            <a:endParaRPr altLang="en-US" lang="zh-CN"/>
          </a:p>
        </p:txBody>
      </p:sp>
      <p:sp>
        <p:nvSpPr>
          <p:cNvPr id="10495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简化进出口程序和手续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降低关税和非关税壁垒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推动电子化贸易和数字化转型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加强国际合作和多边贸易体系的建设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加强国际合作和交流</a:t>
            </a:r>
            <a:endParaRPr altLang="en-US" lang="zh-CN"/>
          </a:p>
        </p:txBody>
      </p:sp>
      <p:sp>
        <p:nvSpPr>
          <p:cNvPr id="10496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积极参与国际贸易组织活动，加强与其他国家的合作与交流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推动多边贸易体制的发展，促进国际贸易的自由化和便利化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加强与其他发展中国家的合作，共同推动全球贸易的发展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积极参与国际经济治理，提高我国在全球经济治理中的话语权和影响力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对2024年贸易行业工作的总结</a:t>
            </a:r>
            <a:endParaRPr altLang="en-US" lang="zh-CN"/>
          </a:p>
        </p:txBody>
      </p:sp>
      <p:sp>
        <p:nvSpPr>
          <p:cNvPr id="1049742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贸易规模与增长：概述2024年贸易行业的规模、增长率和主要趋势。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贸易结构与特点：分析2024年贸易行业的结构、特点及变化。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贸易政策与环境：探讨2024年贸易行业的相关政策、法规及市场环境。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贸易合作与伙伴关系：分析2024年贸易行业与其他国家或地区的合作与伙伴关系。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贸易竞争与挑战：讨论2024年贸易行业面临的竞争与挑战，以及应对策略。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贸易创新与技术应用：探讨2024年贸易行业在技术创新、数字化转型等方面的应用与成果。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对未来贸易行业发展的展望</a:t>
            </a:r>
            <a:endParaRPr altLang="en-US" lang="zh-CN"/>
          </a:p>
        </p:txBody>
      </p:sp>
      <p:sp>
        <p:nvSpPr>
          <p:cNvPr id="10497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数字化转型：利用大数据、人工智能等技术提高贸易效率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绿色环保：推动绿色贸易，减少对环境的影响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多元化发展：拓展贸易领域，促进贸易多元化发展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全球化合作：加强国际合作，推动全球贸易自由化进程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84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7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72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2023-12-17T13:13:31Z</dcterms:created>
  <dcterms:modified xsi:type="dcterms:W3CDTF">2023-12-17T13:13:31Z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0345940ffbe6409c94722521b2043dcb_21</vt:lpwstr>
  </property>
</Properties>
</file>