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876" r:id="rId1"/>
    <p:sldMasterId id="2147492913" r:id="rId2"/>
  </p:sldMasterIdLst>
  <p:notesMasterIdLst>
    <p:notesMasterId r:id="rId3"/>
  </p:notesMasterIdLst>
  <p:sldIdLst>
    <p:sldId id="4558" r:id="rId4"/>
    <p:sldId id="4562" r:id="rId5"/>
    <p:sldId id="4567" r:id="rId6"/>
    <p:sldId id="4572" r:id="rId7"/>
    <p:sldId id="4579" r:id="rId9"/>
    <p:sldId id="4582" r:id="rId10"/>
    <p:sldId id="4586" r:id="rId11"/>
    <p:sldId id="4593" r:id="rId13"/>
    <p:sldId id="4596" r:id="rId14"/>
    <p:sldId id="4599" r:id="rId15"/>
    <p:sldId id="4602" r:id="rId16"/>
    <p:sldId id="4606" r:id="rId17"/>
    <p:sldId id="4613" r:id="rId19"/>
    <p:sldId id="4616" r:id="rId20"/>
    <p:sldId id="4620" r:id="rId21"/>
    <p:sldId id="4627" r:id="rId23"/>
    <p:sldId id="4630" r:id="rId24"/>
    <p:sldId id="4633" r:id="rId25"/>
    <p:sldId id="4636" r:id="rId26"/>
    <p:sldId id="4640" r:id="rId27"/>
    <p:sldId id="4647" r:id="rId29"/>
    <p:sldId id="4650" r:id="rId30"/>
    <p:sldId id="465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77" r:id="rId1"/>
    <p:sldLayoutId id="2147492878" r:id="rId2"/>
    <p:sldLayoutId id="2147492879" r:id="rId3"/>
    <p:sldLayoutId id="2147492880" r:id="rId4"/>
    <p:sldLayoutId id="2147492881" r:id="rId5"/>
    <p:sldLayoutId id="2147492882" r:id="rId6"/>
    <p:sldLayoutId id="2147492883" r:id="rId7"/>
    <p:sldLayoutId id="2147492884" r:id="rId8"/>
    <p:sldLayoutId id="2147492885" r:id="rId9"/>
    <p:sldLayoutId id="2147492886" r:id="rId10"/>
    <p:sldLayoutId id="21474928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14" r:id="rId1"/>
    <p:sldLayoutId id="2147492915" r:id="rId2"/>
    <p:sldLayoutId id="2147492916" r:id="rId3"/>
    <p:sldLayoutId id="2147492917" r:id="rId4"/>
    <p:sldLayoutId id="2147492918" r:id="rId5"/>
    <p:sldLayoutId id="2147492919" r:id="rId6"/>
    <p:sldLayoutId id="2147492920" r:id="rId7"/>
    <p:sldLayoutId id="2147492921" r:id="rId8"/>
    <p:sldLayoutId id="2147492922" r:id="rId9"/>
    <p:sldLayoutId id="2147492923" r:id="rId10"/>
    <p:sldLayoutId id="21474929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tags" Target="../tags/tag254.xml"/><Relationship Id="rId22" Type="http://schemas.openxmlformats.org/officeDocument/2006/relationships/tags" Target="../tags/tag255.xml"/><Relationship Id="rId23" Type="http://schemas.openxmlformats.org/officeDocument/2006/relationships/tags" Target="../tags/tag256.xml"/><Relationship Id="rId24" Type="http://schemas.openxmlformats.org/officeDocument/2006/relationships/tags" Target="../tags/tag257.xml"/><Relationship Id="rId25" Type="http://schemas.openxmlformats.org/officeDocument/2006/relationships/tags" Target="../tags/tag258.xml"/><Relationship Id="rId26" Type="http://schemas.openxmlformats.org/officeDocument/2006/relationships/tags" Target="../tags/tag259.xml"/><Relationship Id="rId27" Type="http://schemas.openxmlformats.org/officeDocument/2006/relationships/tags" Target="../tags/tag260.xml"/><Relationship Id="rId28" Type="http://schemas.openxmlformats.org/officeDocument/2006/relationships/tags" Target="../tags/tag261.xml"/><Relationship Id="rId29" Type="http://schemas.openxmlformats.org/officeDocument/2006/relationships/tags" Target="../tags/tag262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tags" Target="../tags/tag283.xml"/><Relationship Id="rId22" Type="http://schemas.openxmlformats.org/officeDocument/2006/relationships/tags" Target="../tags/tag284.xml"/><Relationship Id="rId23" Type="http://schemas.openxmlformats.org/officeDocument/2006/relationships/tags" Target="../tags/tag285.xml"/><Relationship Id="rId24" Type="http://schemas.openxmlformats.org/officeDocument/2006/relationships/tags" Target="../tags/tag286.xml"/><Relationship Id="rId25" Type="http://schemas.openxmlformats.org/officeDocument/2006/relationships/tags" Target="../tags/tag287.xml"/><Relationship Id="rId26" Type="http://schemas.openxmlformats.org/officeDocument/2006/relationships/tags" Target="../tags/tag288.xml"/><Relationship Id="rId27" Type="http://schemas.openxmlformats.org/officeDocument/2006/relationships/tags" Target="../tags/tag289.xml"/><Relationship Id="rId28" Type="http://schemas.openxmlformats.org/officeDocument/2006/relationships/tags" Target="../tags/tag290.xml"/><Relationship Id="rId29" Type="http://schemas.openxmlformats.org/officeDocument/2006/relationships/tags" Target="../tags/tag29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2024年农林牧渔行业工作总结及展望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工作内容与成果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行业挑战与机遇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未来展望与规划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行业在国民经济中的地位与作用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行业发展趋势与未来展望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农林牧渔行业的定义与分类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行业的发展历程与现状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行业现状与特点</a:t>
            </a:r>
            <a:endParaRPr altLang="en-US" lang="zh-CN"/>
          </a:p>
        </p:txBody>
      </p:sp>
      <p:sp>
        <p:nvSpPr>
          <p:cNvPr id="10490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行业发展趋势及前景展望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行业特点及优势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行业现状及发展历程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农林牧渔行业概述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工作内容与成果</a:t>
            </a:r>
            <a:endParaRPr altLang="en-US" dirty="0" lang="zh-CN"/>
          </a:p>
        </p:txBody>
      </p:sp>
      <p:sp>
        <p:nvSpPr>
          <p:cNvPr id="10491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政策制定与实施</a:t>
            </a:r>
            <a:endParaRPr altLang="en-US" lang="zh-CN"/>
          </a:p>
        </p:txBody>
      </p:sp>
      <p:sp>
        <p:nvSpPr>
          <p:cNvPr id="10491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政策制定：制定农林牧渔行业相关政策，明确发展目标和工作重点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政策实施：推动政策的落地和执行，加强政策宣传和培训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成果展示：展示政策实施后的成果和效益，包括经济效益、社会效益和生态效益等方面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经验总结：总结政策制定与实施过程中的经验和教训，为未来工作提供参考和借鉴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农业生产与技术推广</a:t>
            </a:r>
            <a:endParaRPr altLang="en-US" lang="zh-CN"/>
          </a:p>
        </p:txBody>
      </p:sp>
      <p:sp>
        <p:nvSpPr>
          <p:cNvPr id="10492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农业生产情况：介绍2024年农林牧渔行业农业生产的情况，包括种植面积、产量、品种等。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技术推广情况：介绍在农业生产中推广的新技术、新品种、新设备等，以及推广的方式和效果。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农业生产与技术推广的成果：介绍通过农业生产与技术推广所取得的成果，包括提高产量、改善品质、增加农民收入等方面。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未来展望：介绍未来农林牧渔行业在农业生产与技术推广方面的展望，包括需要继续加强的方面和未来发展的趋势。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农产品加工与销售</a:t>
            </a:r>
            <a:endParaRPr altLang="en-US" lang="zh-CN"/>
          </a:p>
        </p:txBody>
      </p:sp>
      <p:sp>
        <p:nvSpPr>
          <p:cNvPr id="10493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农产品加工：介绍农产品加工的种类、数量、产值等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农产品销售：介绍农产品销售的渠道、销售额、销售量等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农产品品牌建设：介绍农产品品牌建设的成果、品牌数量、品牌知名度等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农产品市场监管：介绍农产品市场监管的措施、监管效果等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农业科技创新与人才培养</a:t>
            </a:r>
            <a:endParaRPr altLang="en-US" lang="zh-CN"/>
          </a:p>
        </p:txBody>
      </p:sp>
      <p:sp>
        <p:nvSpPr>
          <p:cNvPr id="10493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人才培养：加强农业职业教育和培训，提高农民素质和技能水平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农业科技创新：推广新型种植技术、智能化农业机械、高效节水灌溉等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农业科技创新与人才培养的结合：推动产学研合作，促进科技成果转化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未来展望：继续加大农业科技创新和人才培养力度，推动农业现代化发展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行业挑战与机遇</a:t>
            </a:r>
            <a:endParaRPr altLang="en-US" dirty="0" lang="zh-CN"/>
          </a:p>
        </p:txBody>
      </p:sp>
      <p:sp>
        <p:nvSpPr>
          <p:cNvPr id="10494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</a:t>
            </a:r>
            <a:endParaRPr altLang="en-US" lang="zh-CN"/>
          </a:p>
        </p:txBody>
      </p:sp>
      <p:sp>
        <p:nvSpPr>
          <p:cNvPr id="10494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气候变化与自然灾害：极端天气事件频繁，对农林牧渔行业造成严重影响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市场竞争激烈：行业内企业数量众多，竞争激烈，价格战和产品质量问题突出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资源短缺：土地、水资源等资源日益紧张，对行业发展构成制约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政策法规调整：政策法规的调整对行业产生一定影响，需要适应新的市场环境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</a:t>
            </a:r>
            <a:endParaRPr altLang="en-US" lang="zh-CN"/>
          </a:p>
        </p:txBody>
      </p:sp>
      <p:sp>
        <p:nvSpPr>
          <p:cNvPr id="10495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政策支持：国家对农林牧渔行业的重视和支持，为行业发展提供了有力保障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市场需求增长：随着消费者对健康、环保、绿色食品的需求增加，农林牧渔行业市场需求不断增长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科技创新：科技创新为农林牧渔行业提供了新的发展动力，提高了生产效率和产品质量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国际化发展：随着全球化的加速，农林牧渔行业可以积极拓展海外市场，提高国际竞争力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未来展望与规划</a:t>
            </a:r>
            <a:endParaRPr altLang="en-US" dirty="0" lang="zh-CN"/>
          </a:p>
        </p:txBody>
      </p:sp>
      <p:sp>
        <p:nvSpPr>
          <p:cNvPr id="10496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67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渔业现代化：利用现代技术提高渔业生产效率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8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畜牧业规模化：通过规模化养殖提高经济效益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林业生态化：注重生态保护，实现可持续发展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农业科技化：利用先进技术提高农业生产效率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行业政策调整方向</a:t>
            </a:r>
            <a:endParaRPr altLang="en-US" lang="zh-CN"/>
          </a:p>
        </p:txBody>
      </p:sp>
      <p:sp>
        <p:nvSpPr>
          <p:cNvPr id="10497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农业政策：加大对农业科技创新和现代农业示范区的支持力度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渔业政策：加强水域生态环境保护和渔业资源养护，推动渔业可持续发展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畜牧业政策：加强动物疫病防控和畜产品质量安全管理，促进畜牧业转型升级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林业政策：加强森林资源保护和生态修复，推动林业产业高质量发展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农业科技创新方向</a:t>
            </a:r>
            <a:endParaRPr altLang="en-US" lang="zh-CN"/>
          </a:p>
        </p:txBody>
      </p:sp>
      <p:sp>
        <p:nvSpPr>
          <p:cNvPr id="10498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智能化农业机械：提高农业生产效率，降低人力成本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农业循环经济：推广生态养殖、有机农业等模式，实现资源高效利用和环境保护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生物技术：研发抗病、抗虫、抗旱等新品种，提高农产品产量和质量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精准农业：利用大数据、物联网等技术实现农作物个性化管理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人才培养与引进策略</a:t>
            </a:r>
            <a:endParaRPr altLang="en-US" lang="zh-CN"/>
          </a:p>
        </p:txBody>
      </p:sp>
      <p:sp>
        <p:nvSpPr>
          <p:cNvPr id="10498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引进外部人才：积极引进具有丰富经验和先进技术的外部人才，为行业发展注入新的活力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培养本地人才：通过培训、学习等方式提高本地农林牧渔行业从业人员的技能和素质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建立激励机制：通过设立奖励制度、提供晋升机会等方式，激发人才的积极性和创造力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加强校企合作：与高校、科研机构等合作，共同培养符合行业需求的高素质人才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  <p:sp>
        <p:nvSpPr>
          <p:cNvPr id="1049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对行业工作的总结评价</a:t>
            </a:r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行业发展趋势：分析农林牧渔行业的发展趋势，包括市场需求、政策环境、技术创新等方面。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行业现状：介绍当前农林牧渔行业的现状，包括生产规模、产品质量、市场竞争等方面。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行业问题：分析农林牧渔行业存在的问题，包括资源短缺、环境污染、技术瓶颈等方面。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行业前景：展望农林牧渔行业的发展前景，包括政策支持、技术创新、市场需求等方面。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对未来发展的建议措施</a:t>
            </a:r>
            <a:endParaRPr altLang="en-US" lang="zh-CN"/>
          </a:p>
        </p:txBody>
      </p:sp>
      <p:sp>
        <p:nvSpPr>
          <p:cNvPr id="10500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加强政策支持，促进企业发展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促进产业融合，推动乡村振兴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推动绿色发展，保护生态环境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加强科技创新，提高农业生产效率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1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2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2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2023-12-17T12:30:30Z</dcterms:created>
  <dcterms:modified xsi:type="dcterms:W3CDTF">2023-12-17T12:30:30Z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ffeb4a21bd08410786d8067cf90a714e_21</vt:lpwstr>
  </property>
</Properties>
</file>