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89" r:id="rId1"/>
    <p:sldMasterId id="2147494226" r:id="rId2"/>
  </p:sldMasterIdLst>
  <p:notesMasterIdLst>
    <p:notesMasterId r:id="rId3"/>
  </p:notesMasterIdLst>
  <p:sldIdLst>
    <p:sldId id="5159" r:id="rId4"/>
    <p:sldId id="5163" r:id="rId5"/>
    <p:sldId id="5166" r:id="rId6"/>
    <p:sldId id="5169" r:id="rId7"/>
    <p:sldId id="5172" r:id="rId8"/>
    <p:sldId id="5175" r:id="rId9"/>
    <p:sldId id="5178" r:id="rId10"/>
    <p:sldId id="5181" r:id="rId11"/>
    <p:sldId id="5184" r:id="rId12"/>
    <p:sldId id="5187" r:id="rId13"/>
    <p:sldId id="5190" r:id="rId14"/>
    <p:sldId id="5193" r:id="rId15"/>
    <p:sldId id="5196" r:id="rId16"/>
    <p:sldId id="5199" r:id="rId17"/>
    <p:sldId id="5202" r:id="rId18"/>
    <p:sldId id="5205" r:id="rId19"/>
    <p:sldId id="5208" r:id="rId20"/>
    <p:sldId id="5211" r:id="rId21"/>
    <p:sldId id="5214" r:id="rId22"/>
    <p:sldId id="5217" r:id="rId23"/>
    <p:sldId id="5220" r:id="rId24"/>
    <p:sldId id="5223" r:id="rId25"/>
    <p:sldId id="5226" r:id="rId26"/>
    <p:sldId id="5229" r:id="rId27"/>
    <p:sldId id="5232" r:id="rId28"/>
    <p:sldId id="5235" r:id="rId29"/>
    <p:sldId id="5238" r:id="rId30"/>
    <p:sldId id="5241" r:id="rId31"/>
    <p:sldId id="5244" r:id="rId32"/>
    <p:sldId id="5247" r:id="rId33"/>
    <p:sldId id="5250" r:id="rId34"/>
    <p:sldId id="525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90" r:id="rId1"/>
    <p:sldLayoutId id="2147494191" r:id="rId2"/>
    <p:sldLayoutId id="2147494192" r:id="rId3"/>
    <p:sldLayoutId id="2147494193" r:id="rId4"/>
    <p:sldLayoutId id="2147494194" r:id="rId5"/>
    <p:sldLayoutId id="2147494195" r:id="rId6"/>
    <p:sldLayoutId id="2147494196" r:id="rId7"/>
    <p:sldLayoutId id="2147494197" r:id="rId8"/>
    <p:sldLayoutId id="2147494198" r:id="rId9"/>
    <p:sldLayoutId id="2147494199" r:id="rId10"/>
    <p:sldLayoutId id="21474942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27" r:id="rId1"/>
    <p:sldLayoutId id="2147494228" r:id="rId2"/>
    <p:sldLayoutId id="2147494229" r:id="rId3"/>
    <p:sldLayoutId id="2147494230" r:id="rId4"/>
    <p:sldLayoutId id="2147494231" r:id="rId5"/>
    <p:sldLayoutId id="2147494232" r:id="rId6"/>
    <p:sldLayoutId id="2147494233" r:id="rId7"/>
    <p:sldLayoutId id="2147494234" r:id="rId8"/>
    <p:sldLayoutId id="2147494235" r:id="rId9"/>
    <p:sldLayoutId id="2147494236" r:id="rId10"/>
    <p:sldLayoutId id="21474942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tags" Target="../tags/tag289.xml"/><Relationship Id="rId22" Type="http://schemas.openxmlformats.org/officeDocument/2006/relationships/tags" Target="../tags/tag290.xml"/><Relationship Id="rId23" Type="http://schemas.openxmlformats.org/officeDocument/2006/relationships/tags" Target="../tags/tag291.xml"/><Relationship Id="rId24" Type="http://schemas.openxmlformats.org/officeDocument/2006/relationships/tags" Target="../tags/tag292.xml"/><Relationship Id="rId25" Type="http://schemas.openxmlformats.org/officeDocument/2006/relationships/tags" Target="../tags/tag293.xml"/><Relationship Id="rId26" Type="http://schemas.openxmlformats.org/officeDocument/2006/relationships/tags" Target="../tags/tag294.xml"/><Relationship Id="rId27" Type="http://schemas.openxmlformats.org/officeDocument/2006/relationships/tags" Target="../tags/tag295.xml"/><Relationship Id="rId28" Type="http://schemas.openxmlformats.org/officeDocument/2006/relationships/tags" Target="../tags/tag296.xml"/><Relationship Id="rId29" Type="http://schemas.openxmlformats.org/officeDocument/2006/relationships/tags" Target="../tags/tag29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tags" Target="../tags/tag392.xml"/><Relationship Id="rId18" Type="http://schemas.openxmlformats.org/officeDocument/2006/relationships/tags" Target="../tags/tag393.xml"/><Relationship Id="rId19" Type="http://schemas.openxmlformats.org/officeDocument/2006/relationships/tags" Target="../tags/tag394.xml"/><Relationship Id="rId20" Type="http://schemas.openxmlformats.org/officeDocument/2006/relationships/tags" Target="../tags/tag395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2024年能源与环保行业工作总结及展望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技术创新与研发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政策法规与标准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能源与环保行业的发展历程</a:t>
            </a:r>
            <a:endParaRPr altLang="en-US" lang="zh-CN"/>
          </a:p>
        </p:txBody>
      </p:sp>
      <p:sp>
        <p:nvSpPr>
          <p:cNvPr id="10488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能源与环保行业的发展历程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能源与环保行业的定义和范围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能源与环保行业的发展趋势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能源与环保行业的发展前景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当前行业现状及特点</a:t>
            </a:r>
            <a:endParaRPr altLang="en-US" lang="zh-CN"/>
          </a:p>
        </p:txBody>
      </p:sp>
      <p:sp>
        <p:nvSpPr>
          <p:cNvPr id="104892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3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当前行业现状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能源与环保行业概述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行业发展趋势及前景</a:t>
            </a:r>
            <a:endParaRPr altLang="en-US" lang="zh-CN"/>
          </a:p>
        </p:txBody>
      </p:sp>
      <p:sp>
        <p:nvSpPr>
          <p:cNvPr id="10489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能源与环保行业概述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行业前景展望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未来挑战与机遇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90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2024年主要工作成果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能源供应保障：提高能源供应效率和稳定性，减少能源短缺和中断的风险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环保政策落实：推动环保政策的落实和执行，加强环境监管和执法力度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清洁能源推广：加大清洁能源的研发和推广力度，提高清洁能源在能源结构中的比重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节能减排工作：加强节能减排工作，降低能源消耗和排放量，提高能源利用效率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9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科技创新引领：加强科技创新引领，推动能源与环保行业的转型升级和高质量发展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工作中遇到的问题及解决方案</a:t>
            </a:r>
            <a:endParaRPr altLang="en-US" lang="zh-CN"/>
          </a:p>
        </p:txBody>
      </p:sp>
      <p:sp>
        <p:nvSpPr>
          <p:cNvPr id="10491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能源供应紧张：通过提高能源利用效率、推广可再生能源等措施缓解能源供应压力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环保政策执行不力：加强政策宣传和监管力度，确保政策落地生根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技术创新不足：加大科研投入，引进先进技术，提高行业技术水平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公众环保意识不强：加强环保宣传教育，提高公众环保意识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工作亮点及创新点</a:t>
            </a:r>
            <a:endParaRPr altLang="en-US" lang="zh-CN"/>
          </a:p>
        </p:txBody>
      </p:sp>
      <p:sp>
        <p:nvSpPr>
          <p:cNvPr id="1049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成功推广清洁能源：通过政策引导和市场机制，积极推广太阳能、风能等清洁能源，降低碳排放，提高能源利用效率。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创新能源管理方式：采用先进的能源管理技术和手段，实现能源的实时监测和优化调度，提高能源利用效率和管理水平。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推动绿色出行：鼓励公众使用公共交通、自行车等绿色出行方式，减少私家车出行，降低交通拥堵和空气污染。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加强环保宣传教育：通过各种渠道加强环保宣传教育，提高公众环保意识和参与度，营造良好的环保氛围。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行业展望</a:t>
            </a:r>
            <a:endParaRPr altLang="en-US" lang="zh-CN"/>
          </a:p>
        </p:txBody>
      </p:sp>
      <p:sp>
        <p:nvSpPr>
          <p:cNvPr id="104925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未来能源与环保行业的发展趋势</a:t>
            </a:r>
            <a:endParaRPr altLang="en-US" lang="zh-CN"/>
          </a:p>
        </p:txBody>
      </p:sp>
      <p:sp>
        <p:nvSpPr>
          <p:cNvPr id="10492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清洁能源转型：加快清洁能源的开发和利用，降低对传统化石能源的依赖。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智能化和数字化：利用先进技术提高能源利用效率，降低能源消耗和排放。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循环经济和资源回收：推动循环经济的发展，提高资源回收利用率，减少环境污染。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绿色金融和投资：加大对绿色金融和投资的力度，为环保行业提供更多的资金支持。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3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挑战：能源短缺、环境污染、气候变化等问题日益严峻，需要采取有效措施加以解决。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机遇：随着科技的不断进步和政策的不断加强，新能源、环保技术等领域将迎来更大的发展空间和机遇。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政策支持：政府将加大对新能源和环保行业的支持力度，推动行业快速发展。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企业创新：企业需要不断创新，提高技术水平和产品质量，以适应市场需求和行业发展趋势。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未来工作重点及方向</a:t>
            </a:r>
            <a:endParaRPr altLang="en-US" lang="zh-CN"/>
          </a:p>
        </p:txBody>
      </p:sp>
      <p:sp>
        <p:nvSpPr>
          <p:cNvPr id="10493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推动清洁能源发展：加大力度推广太阳能、风能等清洁能源，降低化石能源的依赖度。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提升能源利用效率：通过技术创新和智能化手段，提高能源利用效率，减少能源浪费。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加强环保监管：加大对环保违法行为的监管力度，推动企业加强环保管理，减少污染排放。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推动绿色低碳发展：鼓励企业采用低碳技术，推动绿色低碳发展，促进经济可持续发展。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技术创新与研发</a:t>
            </a:r>
            <a:endParaRPr altLang="en-US" lang="zh-CN"/>
          </a:p>
        </p:txBody>
      </p:sp>
      <p:sp>
        <p:nvSpPr>
          <p:cNvPr id="10494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当前技术创新与研发的成果</a:t>
            </a:r>
            <a:endParaRPr altLang="en-US" lang="zh-CN"/>
          </a:p>
        </p:txBody>
      </p:sp>
      <p:sp>
        <p:nvSpPr>
          <p:cNvPr id="10494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新能源技术：太阳能、风能、水能等新能源技术的研发和应用，提高了能源利用效率，降低了碳排放。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节能技术：高效节能技术的研究和应用，如LED照明、高效电机等，降低了能源消耗，提高了能源利用效率。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环保技术：环保技术的研发和应用，如污水处理、垃圾分类等，改善了环境质量，提高了生活质量。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智能化技术：智能化技术的研发和应用，如人工智能、物联网等，提高了能源利用效率，降低了能源消耗。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未来技术创新与研发的重点方向</a:t>
            </a:r>
            <a:endParaRPr altLang="en-US" lang="zh-CN"/>
          </a:p>
        </p:txBody>
      </p:sp>
      <p:sp>
        <p:nvSpPr>
          <p:cNvPr id="104953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智能化技术：利用人工智能、大数据等技术，提高能源管理效率，降低能源浪费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循环经济技术：推广循环经济技术，促进资源回收利用，减少环境污染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清洁能源技术：提高太阳能、风能等可再生能源的利用效率，降低成本，提高稳定性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节能技术：推广高效节能设备，降低能源消耗，提高能源利用效率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碳捕获和储存技术：研发碳捕获和储存技术，减少碳排放，降低温室效应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技术创新与研发的挑战与机遇</a:t>
            </a:r>
            <a:endParaRPr altLang="en-US" lang="zh-CN"/>
          </a:p>
        </p:txBody>
      </p:sp>
      <p:sp>
        <p:nvSpPr>
          <p:cNvPr id="104959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挑战：技术研发需要投入大量资金和人力，且存在风险和不确定性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机遇：技术创新可以推动能源与环保行业的发展，提高能源利用效率和环保水平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政策支持：政府加大对新能源和环保技术的研发支持力度，为技术创新提供政策保障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市场需求：随着环保意识的提高，市场需求不断增长，为技术创新提供了广阔的市场空间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政策法规与标准</a:t>
            </a:r>
            <a:endParaRPr altLang="en-US" lang="zh-CN"/>
          </a:p>
        </p:txBody>
      </p:sp>
      <p:sp>
        <p:nvSpPr>
          <p:cNvPr id="10496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当前政策法规与标准的影响与作用</a:t>
            </a:r>
            <a:endParaRPr altLang="en-US" lang="zh-CN"/>
          </a:p>
        </p:txBody>
      </p:sp>
      <p:sp>
        <p:nvSpPr>
          <p:cNvPr id="10496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政策法规对行业发展的引导和规范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政策法规与标准对行业未来发展的推动作用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政策法规与标准对企业经营的影响和挑战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标准对产品质量和安全的重要保障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未来政策法规与标准的趋势与方向</a:t>
            </a:r>
            <a:endParaRPr altLang="en-US" lang="zh-CN"/>
          </a:p>
        </p:txBody>
      </p:sp>
      <p:sp>
        <p:nvSpPr>
          <p:cNvPr id="10497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国际化趋势加强：随着全球环保意识的提高，未来环保产业的政策法规与标准将更加国际化，加强与其他国家的交流与合作，共同推动全球环保事业的发展。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政策法规不断完善：随着环保意识的提高，政府将加大对环保产业的支持力度，不断完善相关政策法规，为环保产业的发展提供有力保障。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标准体系逐步完善：未来，环保产业的标准体系将逐步完善，涵盖环保技术、环保产品、环保服务等多个领域，为环保产业的发展提供更加明确、具体的指导。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创新驱动发展：未来，政策法规与标准将更加注重创新驱动发展，鼓励企业加强技术研发，推动环保产业的技术创新和产业升级。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政策法规与标准的挑战与机遇</a:t>
            </a:r>
            <a:endParaRPr altLang="en-US" lang="zh-CN"/>
          </a:p>
        </p:txBody>
      </p:sp>
      <p:sp>
        <p:nvSpPr>
          <p:cNvPr id="10498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政策法规的完善与执行：随着环保意识的提高，政策法规不断完善，为环保行业提供了更多的机遇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标准的制定与推广：制定更加严格的标准，推动环保行业的发展，同时也为相关企业带来了挑战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挑战与机遇并存：政策法规与标准的实施，既带来了挑战，也带来了机遇，需要企业积极应对和把握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创新与突破：在政策法规与标准的推动下，企业需要不断创新和突破，寻求更好的发展机遇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498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国际合作与交流的现状及成果</a:t>
            </a:r>
            <a:endParaRPr altLang="en-US" lang="zh-CN"/>
          </a:p>
        </p:txBody>
      </p:sp>
      <p:sp>
        <p:nvSpPr>
          <p:cNvPr id="10499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合作领域：能源与环保领域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合作形式：技术交流、项目合作、政策对话等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合作成果：推动能源与环保行业的发展，促进全球可持续发展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未来展望：加强国际合作与交流，共同应对全球能源与环保挑战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国际合作与交流的挑战与机遇</a:t>
            </a:r>
            <a:endParaRPr altLang="en-US" lang="zh-CN"/>
          </a:p>
        </p:txBody>
      </p:sp>
      <p:sp>
        <p:nvSpPr>
          <p:cNvPr id="10499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挑战：国际能源与环保政策差异、技术标准不统一、资金支持不足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机遇：国际合作推动技术创新、促进产业升级、共同应对全球气候变化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成功案例：跨国企业合作经验、国际组织推动项目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未来展望：加强政策沟通、推动技术标准统一、加大资金支持力度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加强国际合作与交流的建议和措施</a:t>
            </a:r>
            <a:endParaRPr altLang="en-US" lang="zh-CN"/>
          </a:p>
        </p:txBody>
      </p:sp>
      <p:sp>
        <p:nvSpPr>
          <p:cNvPr id="105000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建立多边合作机制：加强与其他国家的合作，共同应对全球能源与环保挑战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推动技术交流：开展技术交流活动，促进先进技术和经验的共享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加强人才培养：培养具备国际视野的能源与环保人才，为国际合作提供人才保障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建立信息共享平台：建立信息共享平台，促进各国之间的信息交流和合作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人才培养与队伍建设</a:t>
            </a:r>
            <a:endParaRPr altLang="en-US" lang="zh-CN"/>
          </a:p>
        </p:txBody>
      </p:sp>
      <p:sp>
        <p:nvSpPr>
          <p:cNvPr id="10500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当前人才培养与队伍建设的现状及成果</a:t>
            </a:r>
            <a:endParaRPr altLang="en-US" lang="zh-CN"/>
          </a:p>
        </p:txBody>
      </p:sp>
      <p:sp>
        <p:nvSpPr>
          <p:cNvPr id="10500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人才培养计划与实施情况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队伍建设策略与成果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人才激励机制与效果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未来人才培养与队伍建设方向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人才培养与队伍建设的挑战与机遇</a:t>
            </a:r>
            <a:endParaRPr altLang="en-US" lang="zh-CN"/>
          </a:p>
        </p:txBody>
      </p:sp>
      <p:sp>
        <p:nvSpPr>
          <p:cNvPr id="10501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人才培养与队伍建设的重要性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当前面临的挑战：人才短缺、技能不匹配、培训体系不完善等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未来机遇：政策支持、市场需求增长、技术创新等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应对策略：加强人才培养、完善培训体系、提高队伍素质等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加强人才培养与队伍建设的建议和措施</a:t>
            </a:r>
            <a:endParaRPr altLang="en-US" lang="zh-CN"/>
          </a:p>
        </p:txBody>
      </p:sp>
      <p:sp>
        <p:nvSpPr>
          <p:cNvPr id="105018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完善激励机制：建立科学的激励机制，包括薪酬、晋升、奖励等方面，激发人才的工作积极性和创造力。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制定人才培养计划：根据行业发展趋势和需求，制定长期的人才培养计划，明确培养目标、内容和方式。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加强队伍建设：通过招聘、选拔和培训等方式，建立一支高素质、专业化的能源与环保行业人才队伍。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加强校企合作：加强与高校、科研机构等的合作，共同开展人才培养和科技创新工作，提高人才培养质量和水平。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推动国际化发展：积极推动国际化发展，引进国际先进技术和管理经验，培养具有国际视野和竞争力的人才。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5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6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2023-12-17T12:39:05Z</dcterms:created>
  <dcterms:modified xsi:type="dcterms:W3CDTF">2023-12-17T12:39:05Z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dd2191fb9460434e83c93e945f3177da_21</vt:lpwstr>
  </property>
</Properties>
</file>