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336" r:id="rId1"/>
    <p:sldMasterId id="2147490373" r:id="rId2"/>
  </p:sldMasterIdLst>
  <p:notesMasterIdLst>
    <p:notesMasterId r:id="rId3"/>
  </p:notesMasterIdLst>
  <p:sldIdLst>
    <p:sldId id="3411" r:id="rId4"/>
    <p:sldId id="3415" r:id="rId5"/>
    <p:sldId id="3418" r:id="rId6"/>
    <p:sldId id="3421" r:id="rId7"/>
    <p:sldId id="3427" r:id="rId9"/>
    <p:sldId id="3430" r:id="rId10"/>
    <p:sldId id="3433" r:id="rId11"/>
    <p:sldId id="3436" r:id="rId12"/>
    <p:sldId id="3439" r:id="rId13"/>
    <p:sldId id="3445" r:id="rId15"/>
    <p:sldId id="3448" r:id="rId16"/>
    <p:sldId id="3451" r:id="rId17"/>
    <p:sldId id="3454" r:id="rId18"/>
    <p:sldId id="3457" r:id="rId19"/>
    <p:sldId id="3463" r:id="rId21"/>
    <p:sldId id="3466" r:id="rId22"/>
    <p:sldId id="3469" r:id="rId23"/>
    <p:sldId id="3472" r:id="rId24"/>
    <p:sldId id="3475" r:id="rId25"/>
    <p:sldId id="3481" r:id="rId27"/>
    <p:sldId id="3484" r:id="rId28"/>
    <p:sldId id="3487" r:id="rId29"/>
    <p:sldId id="3490" r:id="rId30"/>
    <p:sldId id="3494"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1" name="幻灯片图像占位符 1"/>
          <p:cNvSpPr>
            <a:spLocks noChangeAspect="1" noRot="1" noGrp="1"/>
          </p:cNvSpPr>
          <p:nvPr>
            <p:ph type="sldImg"/>
          </p:nvPr>
        </p:nvSpPr>
        <p:spPr/>
      </p:sp>
      <p:sp>
        <p:nvSpPr>
          <p:cNvPr id="1048653" name="备注占位符 2"/>
          <p:cNvSpPr>
            <a:spLocks noGrp="1"/>
          </p:cNvSpPr>
          <p:nvPr>
            <p:ph type="body" idx="1"/>
          </p:nvPr>
        </p:nvSpPr>
        <p:spPr/>
        <p:txBody>
          <a:bodyPr/>
          <a:p>
            <a:endParaRPr altLang="en-US" dirty="0" lang="zh-CN"/>
          </a:p>
        </p:txBody>
      </p:sp>
      <p:sp>
        <p:nvSpPr>
          <p:cNvPr id="104865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p:nvPr>
        </p:nvSpPr>
        <p:spPr/>
      </p:sp>
      <p:sp>
        <p:nvSpPr>
          <p:cNvPr id="1048604" name="备注占位符 2"/>
          <p:cNvSpPr>
            <a:spLocks noGrp="1"/>
          </p:cNvSpPr>
          <p:nvPr>
            <p:ph type="body" idx="1"/>
          </p:nvPr>
        </p:nvSpPr>
        <p:spPr/>
        <p:txBody>
          <a:bodyPr/>
          <a:p>
            <a:endParaRPr altLang="en-US" dirty="0" lang="zh-CN"/>
          </a:p>
        </p:txBody>
      </p:sp>
      <p:sp>
        <p:nvSpPr>
          <p:cNvPr id="1048606"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tags" Target="../tags/tag8.xml"/><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image" Target="../media/image2.png"/><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tags" Target="../tags/tag1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pn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3.pn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68" name="标题 1"/>
          <p:cNvSpPr>
            <a:spLocks noGrp="1"/>
          </p:cNvSpPr>
          <p:nvPr>
            <p:ph type="ctrTitle" hasCustomPrompt="1"/>
            <p:custDataLst>
              <p:tags r:id="rId3"/>
            </p:custDataLst>
          </p:nvPr>
        </p:nvSpPr>
        <p:spPr>
          <a:xfrm>
            <a:off x="838201" y="1018390"/>
            <a:ext cx="6911108" cy="1774346"/>
          </a:xfrm>
        </p:spPr>
        <p:txBody>
          <a:bodyPr anchor="b">
            <a:normAutofit/>
          </a:bodyPr>
          <a:lstStyle>
            <a:lvl1pPr algn="l">
              <a:lnSpc>
                <a:spcPct val="100000"/>
              </a:lnSpc>
              <a:defRPr sz="60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670" name="副标题 2"/>
          <p:cNvSpPr>
            <a:spLocks noGrp="1"/>
          </p:cNvSpPr>
          <p:nvPr>
            <p:ph type="subTitle" idx="1"/>
            <p:custDataLst>
              <p:tags r:id="rId4"/>
            </p:custDataLst>
          </p:nvPr>
        </p:nvSpPr>
        <p:spPr>
          <a:xfrm>
            <a:off x="838201" y="3021580"/>
            <a:ext cx="6903960" cy="365125"/>
          </a:xfrm>
        </p:spPr>
        <p:txBody>
          <a:bodyPr>
            <a:normAutofit/>
          </a:bodyPr>
          <a:lstStyle>
            <a:lvl1pPr algn="l" indent="0" marL="0">
              <a:lnSpc>
                <a:spcPct val="100000"/>
              </a:lnSpc>
              <a:buNone/>
              <a:defRPr sz="1800">
                <a:gradFill>
                  <a:gsLst>
                    <a:gs pos="0">
                      <a:srgbClr val="FFFFFF"/>
                    </a:gs>
                    <a:gs pos="85000">
                      <a:schemeClr val="accent1"/>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2" name="文本占位符 9"/>
          <p:cNvSpPr>
            <a:spLocks noGrp="1"/>
          </p:cNvSpPr>
          <p:nvPr>
            <p:ph type="body" sz="quarter" idx="13" hasCustomPrompt="1"/>
            <p:custDataLst>
              <p:tags r:id="rId5"/>
            </p:custDataLst>
          </p:nvPr>
        </p:nvSpPr>
        <p:spPr>
          <a:xfrm>
            <a:off x="838200" y="504000"/>
            <a:ext cx="6903960" cy="504000"/>
          </a:xfrm>
          <a:noFill/>
        </p:spPr>
        <p:txBody>
          <a:bodyPr anchor="ctr" bIns="0" lIns="0" rIns="0" rtlCol="0" tIns="0" vert="horz">
            <a:normAutofit/>
          </a:bodyPr>
          <a:lstStyle>
            <a:lvl1pPr>
              <a:defRPr altLang="en-US" dirty="0" sz="1100" lang="zh-CN">
                <a:gradFill>
                  <a:gsLst>
                    <a:gs pos="0">
                      <a:srgbClr val="FFFFFF"/>
                    </a:gs>
                    <a:gs pos="85000">
                      <a:schemeClr val="accent1"/>
                    </a:gs>
                  </a:gsLst>
                  <a:lin ang="2700000" scaled="0"/>
                </a:gradFill>
              </a:defRPr>
            </a:lvl1pPr>
          </a:lstStyle>
          <a:p>
            <a:pPr indent="0" lvl="0" marL="0">
              <a:lnSpc>
                <a:spcPct val="100000"/>
              </a:lnSpc>
              <a:buNone/>
            </a:pPr>
            <a:r>
              <a:rPr altLang="en-US" dirty="0" lang="zh-CN"/>
              <a:t>公司名占位符</a:t>
            </a:r>
            <a:endParaRPr altLang="en-US" dirty="0" lang="zh-CN"/>
          </a:p>
        </p:txBody>
      </p:sp>
      <p:sp>
        <p:nvSpPr>
          <p:cNvPr id="1048674" name="文本占位符 23"/>
          <p:cNvSpPr>
            <a:spLocks noGrp="1"/>
          </p:cNvSpPr>
          <p:nvPr>
            <p:ph type="body" sz="quarter" idx="17" hasCustomPrompt="1"/>
            <p:custDataLst>
              <p:tags r:id="rId6"/>
            </p:custDataLst>
          </p:nvPr>
        </p:nvSpPr>
        <p:spPr>
          <a:xfrm>
            <a:off x="1119171" y="3534481"/>
            <a:ext cx="4992413"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29" name="直接连接符 3"/>
          <p:cNvCxnSpPr>
            <a:cxnSpLocks/>
          </p:cNvCxnSpPr>
          <p:nvPr userDrawn="1">
            <p:custDataLst>
              <p:tags r:id="rId7"/>
            </p:custDataLst>
          </p:nvPr>
        </p:nvCxnSpPr>
        <p:spPr>
          <a:xfrm>
            <a:off x="893281" y="3677626"/>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7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7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8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82" name="页脚占位符 4"/>
          <p:cNvSpPr>
            <a:spLocks noGrp="1"/>
          </p:cNvSpPr>
          <p:nvPr>
            <p:ph type="ftr" sz="quarter" idx="11"/>
            <p:custDataLst>
              <p:tags r:id="rId4"/>
            </p:custDataLst>
          </p:nvPr>
        </p:nvSpPr>
        <p:spPr/>
        <p:txBody>
          <a:bodyPr/>
          <a:p>
            <a:endParaRPr altLang="en-US" dirty="0" lang="zh-CN"/>
          </a:p>
        </p:txBody>
      </p:sp>
      <p:sp>
        <p:nvSpPr>
          <p:cNvPr id="104868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9"/>
          <p:cNvPicPr>
            <a:picLocks noChangeAspect="1"/>
          </p:cNvPicPr>
          <p:nvPr userDrawn="1">
            <p:custDataLst>
              <p:tags r:id="rId1"/>
            </p:custDataLst>
          </p:nvPr>
        </p:nvPicPr>
        <p:blipFill>
          <a:blip xmlns:r="http://schemas.openxmlformats.org/officeDocument/2006/relationships" r:embed="rId2"/>
          <a:stretch>
            <a:fillRect/>
          </a:stretch>
        </p:blipFill>
        <p:spPr>
          <a:xfrm>
            <a:off x="12137" y="0"/>
            <a:ext cx="12167726" cy="6858000"/>
          </a:xfrm>
          <a:prstGeom prst="rect"/>
        </p:spPr>
      </p:pic>
      <p:sp>
        <p:nvSpPr>
          <p:cNvPr id="1048686" name="标题 1"/>
          <p:cNvSpPr>
            <a:spLocks noGrp="1"/>
          </p:cNvSpPr>
          <p:nvPr>
            <p:ph type="title" hasCustomPrompt="1"/>
            <p:custDataLst>
              <p:tags r:id="rId3"/>
            </p:custDataLst>
          </p:nvPr>
        </p:nvSpPr>
        <p:spPr>
          <a:xfrm>
            <a:off x="548293" y="5037135"/>
            <a:ext cx="5285241" cy="1081088"/>
          </a:xfrm>
          <a:noFill/>
        </p:spPr>
        <p:txBody>
          <a:bodyPr anchor="b">
            <a:normAutofit/>
          </a:bodyPr>
          <a:lstStyle>
            <a:lvl1pPr>
              <a:defRPr sz="5400">
                <a:gradFill>
                  <a:gsLst>
                    <a:gs pos="0">
                      <a:schemeClr val="tx1"/>
                    </a:gs>
                    <a:gs pos="85000">
                      <a:schemeClr val="accent1"/>
                    </a:gs>
                  </a:gsLst>
                  <a:lin ang="2700000" scaled="0"/>
                </a:gradFill>
              </a:defRPr>
            </a:lvl1pPr>
          </a:lstStyle>
          <a:p>
            <a:r>
              <a:rPr altLang="en-US" dirty="0" lang="zh-CN"/>
              <a:t>标题</a:t>
            </a:r>
            <a:endParaRPr altLang="en-US" dirty="0" lang="zh-CN"/>
          </a:p>
        </p:txBody>
      </p:sp>
      <p:sp>
        <p:nvSpPr>
          <p:cNvPr id="1048688"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0" name="页脚占位符 7"/>
          <p:cNvSpPr>
            <a:spLocks noGrp="1"/>
          </p:cNvSpPr>
          <p:nvPr>
            <p:ph type="ftr" sz="quarter" idx="11"/>
            <p:custDataLst>
              <p:tags r:id="rId5"/>
            </p:custDataLst>
          </p:nvPr>
        </p:nvSpPr>
        <p:spPr/>
        <p:txBody>
          <a:bodyPr/>
          <a:p>
            <a:endParaRPr altLang="en-US" lang="zh-CN"/>
          </a:p>
        </p:txBody>
      </p:sp>
      <p:sp>
        <p:nvSpPr>
          <p:cNvPr id="1048692"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7" name="图片 10"/>
          <p:cNvPicPr>
            <a:picLocks noChangeAspect="1"/>
          </p:cNvPicPr>
          <p:nvPr userDrawn="1">
            <p:custDataLst>
              <p:tags r:id="rId1"/>
            </p:custDataLst>
          </p:nvPr>
        </p:nvPicPr>
        <p:blipFill>
          <a:blip xmlns:r="http://schemas.openxmlformats.org/officeDocument/2006/relationships" r:embed="rId2"/>
          <a:stretch>
            <a:fillRect/>
          </a:stretch>
        </p:blipFill>
        <p:spPr>
          <a:xfrm>
            <a:off x="1506" y="0"/>
            <a:ext cx="12188988" cy="6858000"/>
          </a:xfrm>
          <a:prstGeom prst="rect"/>
        </p:spPr>
      </p:pic>
      <p:sp>
        <p:nvSpPr>
          <p:cNvPr id="1048694" name="标题 1"/>
          <p:cNvSpPr>
            <a:spLocks noGrp="1"/>
          </p:cNvSpPr>
          <p:nvPr>
            <p:ph type="title" hasCustomPrompt="1"/>
            <p:custDataLst>
              <p:tags r:id="rId3"/>
            </p:custDataLst>
          </p:nvPr>
        </p:nvSpPr>
        <p:spPr>
          <a:xfrm>
            <a:off x="990691" y="2308321"/>
            <a:ext cx="7841673" cy="1152000"/>
          </a:xfrm>
          <a:ln>
            <a:noFill/>
          </a:ln>
        </p:spPr>
        <p:style>
          <a:lnRef idx="1">
            <a:schemeClr val="accent1"/>
          </a:lnRef>
          <a:fillRef idx="0">
            <a:schemeClr val="accent1"/>
          </a:fillRef>
          <a:effectRef idx="0">
            <a:schemeClr val="accent1"/>
          </a:effectRef>
          <a:fontRef idx="minor">
            <a:schemeClr val="tx1"/>
          </a:fontRef>
        </p:style>
        <p:txBody>
          <a:bodyPr anchor="b"/>
          <a:lstStyle>
            <a:lvl1pPr algn="l">
              <a:defRPr sz="5400">
                <a:gradFill>
                  <a:gsLst>
                    <a:gs pos="0">
                      <a:srgbClr val="FFFFFF"/>
                    </a:gs>
                    <a:gs pos="85000">
                      <a:schemeClr val="accent1"/>
                    </a:gs>
                  </a:gsLst>
                  <a:lin ang="2700000" scaled="0"/>
                </a:gradFill>
              </a:defRPr>
            </a:lvl1pPr>
          </a:lstStyle>
          <a:p>
            <a:r>
              <a:rPr altLang="en-US" dirty="0" lang="zh-CN"/>
              <a:t>单击此处编辑母版标题</a:t>
            </a:r>
            <a:endParaRPr altLang="en-US" dirty="0" lang="zh-CN"/>
          </a:p>
        </p:txBody>
      </p:sp>
      <p:sp>
        <p:nvSpPr>
          <p:cNvPr id="1048696"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5"/>
            </p:custDataLst>
          </p:nvPr>
        </p:nvSpPr>
        <p:spPr/>
        <p:txBody>
          <a:bodyPr/>
          <a:p>
            <a:endParaRPr altLang="en-US" lang="zh-CN"/>
          </a:p>
        </p:txBody>
      </p:sp>
      <p:sp>
        <p:nvSpPr>
          <p:cNvPr id="1048700"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02" name="文本占位符 7"/>
          <p:cNvSpPr>
            <a:spLocks noGrp="1"/>
          </p:cNvSpPr>
          <p:nvPr>
            <p:ph type="body" sz="quarter" idx="13" hasCustomPrompt="1"/>
            <p:custDataLst>
              <p:tags r:id="rId7"/>
            </p:custDataLst>
          </p:nvPr>
        </p:nvSpPr>
        <p:spPr>
          <a:xfrm>
            <a:off x="971405" y="442221"/>
            <a:ext cx="7841673" cy="2174364"/>
          </a:xfrm>
          <a:ln>
            <a:noFill/>
          </a:ln>
        </p:spPr>
        <p:style>
          <a:lnRef idx="1">
            <a:schemeClr val="accent1"/>
          </a:lnRef>
          <a:fillRef idx="0">
            <a:schemeClr val="accent1"/>
          </a:fillRef>
          <a:effectRef idx="0">
            <a:schemeClr val="accent1"/>
          </a:effectRef>
          <a:fontRef idx="minor">
            <a:schemeClr val="tx1"/>
          </a:fontRef>
        </p:style>
        <p:txBody>
          <a:bodyPr anchor="b">
            <a:normAutofit/>
          </a:bodyPr>
          <a:lstStyle>
            <a:lvl1pPr algn="l" indent="0" marL="0">
              <a:buNone/>
              <a:defRPr sz="7200" i="1">
                <a:gradFill>
                  <a:gsLst>
                    <a:gs pos="0">
                      <a:schemeClr val="accent1">
                        <a:alpha val="0"/>
                      </a:schemeClr>
                    </a:gs>
                    <a:gs pos="100000">
                      <a:schemeClr val="accent1"/>
                    </a:gs>
                  </a:gsLst>
                  <a:lin ang="162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0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2" name="页脚占位符 5"/>
          <p:cNvSpPr>
            <a:spLocks noGrp="1"/>
          </p:cNvSpPr>
          <p:nvPr>
            <p:ph type="ftr" sz="quarter" idx="11"/>
            <p:custDataLst>
              <p:tags r:id="rId5"/>
            </p:custDataLst>
          </p:nvPr>
        </p:nvSpPr>
        <p:spPr/>
        <p:txBody>
          <a:bodyPr/>
          <a:p>
            <a:endParaRPr altLang="en-US" lang="zh-CN"/>
          </a:p>
        </p:txBody>
      </p:sp>
      <p:sp>
        <p:nvSpPr>
          <p:cNvPr id="104871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1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1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28" name="页脚占位符 7"/>
          <p:cNvSpPr>
            <a:spLocks noGrp="1"/>
          </p:cNvSpPr>
          <p:nvPr>
            <p:ph type="ftr" sz="quarter" idx="11"/>
            <p:custDataLst>
              <p:tags r:id="rId7"/>
            </p:custDataLst>
          </p:nvPr>
        </p:nvSpPr>
        <p:spPr/>
        <p:txBody>
          <a:bodyPr/>
          <a:p>
            <a:endParaRPr altLang="en-US" lang="zh-CN"/>
          </a:p>
        </p:txBody>
      </p:sp>
      <p:sp>
        <p:nvSpPr>
          <p:cNvPr id="104873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3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3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6" name="页脚占位符 3"/>
          <p:cNvSpPr>
            <a:spLocks noGrp="1"/>
          </p:cNvSpPr>
          <p:nvPr>
            <p:ph type="ftr" sz="quarter" idx="11"/>
            <p:custDataLst>
              <p:tags r:id="rId3"/>
            </p:custDataLst>
          </p:nvPr>
        </p:nvSpPr>
        <p:spPr/>
        <p:txBody>
          <a:bodyPr/>
          <a:p>
            <a:endParaRPr altLang="en-US" lang="zh-CN"/>
          </a:p>
        </p:txBody>
      </p:sp>
      <p:sp>
        <p:nvSpPr>
          <p:cNvPr id="104873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4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42" name="页脚占位符 2"/>
          <p:cNvSpPr>
            <a:spLocks noGrp="1"/>
          </p:cNvSpPr>
          <p:nvPr>
            <p:ph type="ftr" sz="quarter" idx="11"/>
            <p:custDataLst>
              <p:tags r:id="rId2"/>
            </p:custDataLst>
          </p:nvPr>
        </p:nvSpPr>
        <p:spPr/>
        <p:txBody>
          <a:bodyPr/>
          <a:p>
            <a:endParaRPr altLang="en-US" lang="zh-CN"/>
          </a:p>
        </p:txBody>
      </p:sp>
      <p:sp>
        <p:nvSpPr>
          <p:cNvPr id="104874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4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0" name="页脚占位符 4"/>
          <p:cNvSpPr>
            <a:spLocks noGrp="1"/>
          </p:cNvSpPr>
          <p:nvPr>
            <p:ph type="ftr" sz="quarter" idx="11"/>
            <p:custDataLst>
              <p:tags r:id="rId3"/>
            </p:custDataLst>
          </p:nvPr>
        </p:nvSpPr>
        <p:spPr/>
        <p:txBody>
          <a:bodyPr/>
          <a:p>
            <a:endParaRPr altLang="en-US" lang="zh-CN"/>
          </a:p>
        </p:txBody>
      </p:sp>
      <p:sp>
        <p:nvSpPr>
          <p:cNvPr id="104875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5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5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5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60" name="页脚占位符 7"/>
          <p:cNvSpPr>
            <a:spLocks noGrp="1"/>
          </p:cNvSpPr>
          <p:nvPr>
            <p:ph type="ftr" sz="quarter" idx="11"/>
            <p:custDataLst>
              <p:tags r:id="rId4"/>
            </p:custDataLst>
          </p:nvPr>
        </p:nvSpPr>
        <p:spPr/>
        <p:txBody>
          <a:bodyPr/>
          <a:p>
            <a:endParaRPr altLang="en-US" lang="zh-CN"/>
          </a:p>
        </p:txBody>
      </p:sp>
      <p:sp>
        <p:nvSpPr>
          <p:cNvPr id="104876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15"/>
          <p:cNvPicPr>
            <a:picLocks noChangeAspect="1"/>
          </p:cNvPicPr>
          <p:nvPr userDrawn="1">
            <p:custDataLst>
              <p:tags r:id="rId1"/>
            </p:custDataLst>
          </p:nvPr>
        </p:nvPicPr>
        <p:blipFill>
          <a:blip xmlns:r="http://schemas.openxmlformats.org/officeDocument/2006/relationships" r:embed="rId2"/>
          <a:stretch>
            <a:fillRect/>
          </a:stretch>
        </p:blipFill>
        <p:spPr>
          <a:xfrm>
            <a:off x="3072" y="0"/>
            <a:ext cx="12185855" cy="6858000"/>
          </a:xfrm>
          <a:prstGeom prst="rect"/>
        </p:spPr>
      </p:pic>
      <p:sp>
        <p:nvSpPr>
          <p:cNvPr id="1048764" name="标题 1"/>
          <p:cNvSpPr>
            <a:spLocks noGrp="1"/>
          </p:cNvSpPr>
          <p:nvPr>
            <p:ph type="ctrTitle" hasCustomPrompt="1"/>
            <p:custDataLst>
              <p:tags r:id="rId3"/>
            </p:custDataLst>
          </p:nvPr>
        </p:nvSpPr>
        <p:spPr>
          <a:xfrm>
            <a:off x="845713" y="1288864"/>
            <a:ext cx="6892636" cy="1800000"/>
          </a:xfrm>
        </p:spPr>
        <p:txBody>
          <a:bodyPr anchor="b">
            <a:normAutofit/>
          </a:bodyPr>
          <a:lstStyle>
            <a:lvl1pPr algn="l">
              <a:lnSpc>
                <a:spcPct val="100000"/>
              </a:lnSpc>
              <a:defRPr sz="6600">
                <a:gradFill>
                  <a:gsLst>
                    <a:gs pos="0">
                      <a:srgbClr val="FFFFFF"/>
                    </a:gs>
                    <a:gs pos="85000">
                      <a:schemeClr val="accent1"/>
                    </a:gs>
                  </a:gsLst>
                  <a:lin ang="2700000" scaled="0"/>
                </a:gradFill>
              </a:defRPr>
            </a:lvl1pPr>
          </a:lstStyle>
          <a:p>
            <a:r>
              <a:rPr altLang="en-US" dirty="0" lang="zh-CN"/>
              <a:t>单击编辑母版标题</a:t>
            </a:r>
            <a:endParaRPr altLang="en-US" dirty="0" lang="zh-CN"/>
          </a:p>
        </p:txBody>
      </p:sp>
      <p:sp>
        <p:nvSpPr>
          <p:cNvPr id="1048766" name="文本占位符 9"/>
          <p:cNvSpPr>
            <a:spLocks noGrp="1"/>
          </p:cNvSpPr>
          <p:nvPr>
            <p:ph type="body" sz="quarter" idx="13" hasCustomPrompt="1"/>
            <p:custDataLst>
              <p:tags r:id="rId4"/>
            </p:custDataLst>
          </p:nvPr>
        </p:nvSpPr>
        <p:spPr>
          <a:xfrm>
            <a:off x="838200" y="324000"/>
            <a:ext cx="6892636" cy="504000"/>
          </a:xfrm>
          <a:noFill/>
        </p:spPr>
        <p:txBody>
          <a:bodyPr anchor="ctr">
            <a:normAutofit/>
          </a:bodyPr>
          <a:lstStyle>
            <a:lvl1pPr indent="0" marL="0">
              <a:lnSpc>
                <a:spcPct val="100000"/>
              </a:lnSpc>
              <a:buNone/>
              <a:defRPr sz="1100">
                <a:gradFill>
                  <a:gsLst>
                    <a:gs pos="0">
                      <a:srgbClr val="FFFFFF"/>
                    </a:gs>
                    <a:gs pos="85000">
                      <a:schemeClr val="accent1"/>
                    </a:gs>
                  </a:gsLst>
                  <a:lin ang="2700000" scaled="0"/>
                </a:gradFill>
              </a:defRPr>
            </a:lvl1pPr>
          </a:lstStyle>
          <a:p>
            <a:pPr lvl="0"/>
            <a:r>
              <a:rPr altLang="en-US" dirty="0" lang="zh-CN"/>
              <a:t>公司名占位符</a:t>
            </a:r>
            <a:endParaRPr altLang="en-US" dirty="0" lang="zh-CN"/>
          </a:p>
        </p:txBody>
      </p:sp>
      <p:sp>
        <p:nvSpPr>
          <p:cNvPr id="1048768" name="文本占位符 23"/>
          <p:cNvSpPr>
            <a:spLocks noGrp="1"/>
          </p:cNvSpPr>
          <p:nvPr>
            <p:ph type="body" sz="quarter" idx="17" hasCustomPrompt="1"/>
            <p:custDataLst>
              <p:tags r:id="rId5"/>
            </p:custDataLst>
          </p:nvPr>
        </p:nvSpPr>
        <p:spPr>
          <a:xfrm>
            <a:off x="1163207" y="3307686"/>
            <a:ext cx="5785996" cy="504000"/>
          </a:xfrm>
        </p:spPr>
        <p:txBody>
          <a:bodyPr anchor="ctr">
            <a:normAutofit/>
          </a:bodyPr>
          <a:lstStyle>
            <a:lvl1pPr algn="l" indent="0" marL="0">
              <a:lnSpc>
                <a:spcPct val="100000"/>
              </a:lnSpc>
              <a:buNone/>
              <a:defRPr sz="1800">
                <a:gradFill>
                  <a:gsLst>
                    <a:gs pos="0">
                      <a:srgbClr val="FFFFFF"/>
                    </a:gs>
                    <a:gs pos="85000">
                      <a:schemeClr val="accent1"/>
                    </a:gs>
                  </a:gsLst>
                  <a:lin ang="2700000" scaled="0"/>
                </a:gradFill>
              </a:defRPr>
            </a:lvl1pPr>
          </a:lstStyle>
          <a:p>
            <a:pPr lvl="0"/>
            <a:r>
              <a:rPr altLang="en-US" dirty="0" lang="zh-CN"/>
              <a:t>署名占位符</a:t>
            </a:r>
            <a:endParaRPr altLang="en-US" dirty="0" lang="zh-CN"/>
          </a:p>
        </p:txBody>
      </p:sp>
      <p:cxnSp>
        <p:nvCxnSpPr>
          <p:cNvPr id="3145731" name="直接连接符 16"/>
          <p:cNvCxnSpPr>
            <a:cxnSpLocks/>
          </p:cNvCxnSpPr>
          <p:nvPr userDrawn="1">
            <p:custDataLst>
              <p:tags r:id="rId6"/>
            </p:custDataLst>
          </p:nvPr>
        </p:nvCxnSpPr>
        <p:spPr>
          <a:xfrm>
            <a:off x="892921" y="3439172"/>
            <a:ext cx="0" cy="242570"/>
          </a:xfrm>
          <a:prstGeom prst="line"/>
          <a:solidFill>
            <a:srgbClr val="21D29E"/>
          </a:solidFill>
          <a:ln w="50800" cap="rnd">
            <a:solidFill>
              <a:schemeClr val="accent1"/>
            </a:solidFill>
          </a:ln>
          <a:effectLst>
            <a:outerShdw algn="ctr" blurRad="63500" rotWithShape="0" sx="102000" sy="102000">
              <a:schemeClr val="accent1">
                <a:alpha val="38000"/>
              </a:schemeClr>
            </a:outerShdw>
          </a:effectLst>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8.xml"/><Relationship Id="rId13" Type="http://schemas.openxmlformats.org/officeDocument/2006/relationships/tags" Target="../tags/tag59.xml"/><Relationship Id="rId14" Type="http://schemas.openxmlformats.org/officeDocument/2006/relationships/tags" Target="../tags/tag60.xml"/><Relationship Id="rId15" Type="http://schemas.openxmlformats.org/officeDocument/2006/relationships/tags" Target="../tags/tag61.xml"/><Relationship Id="rId16" Type="http://schemas.openxmlformats.org/officeDocument/2006/relationships/tags" Target="../tags/tag62.xml"/><Relationship Id="rId17" Type="http://schemas.openxmlformats.org/officeDocument/2006/relationships/tags" Target="../tags/tag63.xml"/><Relationship Id="rId1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337" r:id="rId1"/>
    <p:sldLayoutId id="2147490338" r:id="rId2"/>
    <p:sldLayoutId id="2147490339" r:id="rId3"/>
    <p:sldLayoutId id="2147490340" r:id="rId4"/>
    <p:sldLayoutId id="2147490341" r:id="rId5"/>
    <p:sldLayoutId id="2147490342" r:id="rId6"/>
    <p:sldLayoutId id="2147490343" r:id="rId7"/>
    <p:sldLayoutId id="2147490344" r:id="rId8"/>
    <p:sldLayoutId id="2147490345" r:id="rId9"/>
    <p:sldLayoutId id="2147490346" r:id="rId10"/>
    <p:sldLayoutId id="214749034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标题占位符 1"/>
          <p:cNvSpPr>
            <a:spLocks noGrp="1"/>
          </p:cNvSpPr>
          <p:nvPr>
            <p:ph type="title"/>
            <p:custDataLst>
              <p:tags r:id="rId12"/>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8"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0"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2"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4"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6" name="KSO_TEMPLATE" hidden="1"/>
          <p:cNvSpPr/>
          <p:nvPr userDrawn="1">
            <p:custDataLst>
              <p:tags r:id="rId17"/>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0374" r:id="rId1"/>
    <p:sldLayoutId id="2147490375" r:id="rId2"/>
    <p:sldLayoutId id="2147490376" r:id="rId3"/>
    <p:sldLayoutId id="2147490377" r:id="rId4"/>
    <p:sldLayoutId id="2147490378" r:id="rId5"/>
    <p:sldLayoutId id="2147490379" r:id="rId6"/>
    <p:sldLayoutId id="2147490380" r:id="rId7"/>
    <p:sldLayoutId id="2147490381" r:id="rId8"/>
    <p:sldLayoutId id="2147490382" r:id="rId9"/>
    <p:sldLayoutId id="2147490383" r:id="rId10"/>
    <p:sldLayoutId id="214749038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4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tags" Target="../tags/tag70.xml"/><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91.xml"/><Relationship Id="rId2" Type="http://schemas.openxmlformats.org/officeDocument/2006/relationships/tags" Target="../tags/tag92.xml"/><Relationship Id="rId3" Type="http://schemas.openxmlformats.org/officeDocument/2006/relationships/tags" Target="../tags/tag93.xml"/><Relationship Id="rId4" Type="http://schemas.openxmlformats.org/officeDocument/2006/relationships/tags" Target="../tags/tag94.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95.xml"/><Relationship Id="rId2" Type="http://schemas.openxmlformats.org/officeDocument/2006/relationships/tags" Target="../tags/tag96.xml"/><Relationship Id="rId3" Type="http://schemas.openxmlformats.org/officeDocument/2006/relationships/tags" Target="../tags/tag97.xml"/><Relationship Id="rId4" Type="http://schemas.openxmlformats.org/officeDocument/2006/relationships/tags" Target="../tags/tag98.xml"/><Relationship Id="rId5" Type="http://schemas.openxmlformats.org/officeDocument/2006/relationships/tags" Target="../tags/tag99.xml"/><Relationship Id="rId6" Type="http://schemas.openxmlformats.org/officeDocument/2006/relationships/tags" Target="../tags/tag100.xml"/><Relationship Id="rId7" Type="http://schemas.openxmlformats.org/officeDocument/2006/relationships/tags" Target="../tags/tag101.xml"/><Relationship Id="rId8" Type="http://schemas.openxmlformats.org/officeDocument/2006/relationships/tags" Target="../tags/tag102.xml"/><Relationship Id="rId9" Type="http://schemas.openxmlformats.org/officeDocument/2006/relationships/tags" Target="../tags/tag103.xml"/><Relationship Id="rId10" Type="http://schemas.openxmlformats.org/officeDocument/2006/relationships/tags" Target="../tags/tag104.xml"/><Relationship Id="rId11" Type="http://schemas.openxmlformats.org/officeDocument/2006/relationships/tags" Target="../tags/tag105.xml"/><Relationship Id="rId12" Type="http://schemas.openxmlformats.org/officeDocument/2006/relationships/tags" Target="../tags/tag10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07.xml"/><Relationship Id="rId2" Type="http://schemas.openxmlformats.org/officeDocument/2006/relationships/tags" Target="../tags/tag108.xml"/><Relationship Id="rId3" Type="http://schemas.openxmlformats.org/officeDocument/2006/relationships/tags" Target="../tags/tag109.xml"/><Relationship Id="rId4" Type="http://schemas.openxmlformats.org/officeDocument/2006/relationships/tags" Target="../tags/tag110.xml"/><Relationship Id="rId5" Type="http://schemas.openxmlformats.org/officeDocument/2006/relationships/tags" Target="../tags/tag111.xml"/><Relationship Id="rId6" Type="http://schemas.openxmlformats.org/officeDocument/2006/relationships/tags" Target="../tags/tag112.xml"/><Relationship Id="rId7" Type="http://schemas.openxmlformats.org/officeDocument/2006/relationships/tags" Target="../tags/tag113.xml"/><Relationship Id="rId8" Type="http://schemas.openxmlformats.org/officeDocument/2006/relationships/tags" Target="../tags/tag114.xml"/><Relationship Id="rId9" Type="http://schemas.openxmlformats.org/officeDocument/2006/relationships/tags" Target="../tags/tag115.xml"/><Relationship Id="rId10" Type="http://schemas.openxmlformats.org/officeDocument/2006/relationships/tags" Target="../tags/tag116.xml"/><Relationship Id="rId11" Type="http://schemas.openxmlformats.org/officeDocument/2006/relationships/tags" Target="../tags/tag117.xml"/><Relationship Id="rId12" Type="http://schemas.openxmlformats.org/officeDocument/2006/relationships/tags" Target="../tags/tag118.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tags" Target="../tags/tag123.xml"/><Relationship Id="rId6" Type="http://schemas.openxmlformats.org/officeDocument/2006/relationships/tags" Target="../tags/tag124.xml"/><Relationship Id="rId7" Type="http://schemas.openxmlformats.org/officeDocument/2006/relationships/tags" Target="../tags/tag125.xml"/><Relationship Id="rId8" Type="http://schemas.openxmlformats.org/officeDocument/2006/relationships/tags" Target="../tags/tag126.xml"/><Relationship Id="rId9" Type="http://schemas.openxmlformats.org/officeDocument/2006/relationships/tags" Target="../tags/tag127.xml"/><Relationship Id="rId10" Type="http://schemas.openxmlformats.org/officeDocument/2006/relationships/tags" Target="../tags/tag128.xml"/><Relationship Id="rId11" Type="http://schemas.openxmlformats.org/officeDocument/2006/relationships/tags" Target="../tags/tag129.xml"/><Relationship Id="rId12" Type="http://schemas.openxmlformats.org/officeDocument/2006/relationships/tags" Target="../tags/tag130.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tags" Target="../tags/tag146.xml"/><Relationship Id="rId14" Type="http://schemas.openxmlformats.org/officeDocument/2006/relationships/tags" Target="../tags/tag147.xml"/><Relationship Id="rId15" Type="http://schemas.openxmlformats.org/officeDocument/2006/relationships/tags" Target="../tags/tag148.xml"/><Relationship Id="rId16" Type="http://schemas.openxmlformats.org/officeDocument/2006/relationships/tags" Target="../tags/tag149.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tags" Target="../tags/tag154.xml"/><Relationship Id="rId6" Type="http://schemas.openxmlformats.org/officeDocument/2006/relationships/tags" Target="../tags/tag155.xml"/><Relationship Id="rId7" Type="http://schemas.openxmlformats.org/officeDocument/2006/relationships/tags" Target="../tags/tag156.xml"/><Relationship Id="rId8" Type="http://schemas.openxmlformats.org/officeDocument/2006/relationships/tags" Target="../tags/tag157.xml"/><Relationship Id="rId9" Type="http://schemas.openxmlformats.org/officeDocument/2006/relationships/tags" Target="../tags/tag158.xml"/><Relationship Id="rId10" Type="http://schemas.openxmlformats.org/officeDocument/2006/relationships/tags" Target="../tags/tag159.xml"/><Relationship Id="rId11" Type="http://schemas.openxmlformats.org/officeDocument/2006/relationships/tags" Target="../tags/tag160.xml"/><Relationship Id="rId12" Type="http://schemas.openxmlformats.org/officeDocument/2006/relationships/tags" Target="../tags/tag161.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tags" Target="../tags/tag174.xml"/><Relationship Id="rId10" Type="http://schemas.openxmlformats.org/officeDocument/2006/relationships/tags" Target="../tags/tag175.xml"/><Relationship Id="rId11" Type="http://schemas.openxmlformats.org/officeDocument/2006/relationships/tags" Target="../tags/tag176.xml"/><Relationship Id="rId12" Type="http://schemas.openxmlformats.org/officeDocument/2006/relationships/tags" Target="../tags/tag177.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tags" Target="../tags/tag189.xml"/><Relationship Id="rId10" Type="http://schemas.openxmlformats.org/officeDocument/2006/relationships/tags" Target="../tags/tag190.xml"/><Relationship Id="rId11" Type="http://schemas.openxmlformats.org/officeDocument/2006/relationships/tags" Target="../tags/tag191.xml"/><Relationship Id="rId12" Type="http://schemas.openxmlformats.org/officeDocument/2006/relationships/tags" Target="../tags/tag192.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tags" Target="../tags/tag205.xml"/><Relationship Id="rId14" Type="http://schemas.openxmlformats.org/officeDocument/2006/relationships/tags" Target="../tags/tag206.xml"/><Relationship Id="rId15" Type="http://schemas.openxmlformats.org/officeDocument/2006/relationships/tags" Target="../tags/tag207.xml"/><Relationship Id="rId16" Type="http://schemas.openxmlformats.org/officeDocument/2006/relationships/tags" Target="../tags/tag208.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tags" Target="../tags/tag244.xml"/><Relationship Id="rId10" Type="http://schemas.openxmlformats.org/officeDocument/2006/relationships/tags" Target="../tags/tag245.xml"/><Relationship Id="rId11" Type="http://schemas.openxmlformats.org/officeDocument/2006/relationships/tags" Target="../tags/tag246.xml"/><Relationship Id="rId12" Type="http://schemas.openxmlformats.org/officeDocument/2006/relationships/tags" Target="../tags/tag247.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tags" Target="../tags/tag260.xml"/><Relationship Id="rId14" Type="http://schemas.openxmlformats.org/officeDocument/2006/relationships/tags" Target="../tags/tag261.xml"/><Relationship Id="rId1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tags" Target="../tags/tag286.xml"/><Relationship Id="rId14" Type="http://schemas.openxmlformats.org/officeDocument/2006/relationships/tags" Target="../tags/tag287.xml"/><Relationship Id="rId15" Type="http://schemas.openxmlformats.org/officeDocument/2006/relationships/tags" Target="../tags/tag288.xml"/><Relationship Id="rId16" Type="http://schemas.openxmlformats.org/officeDocument/2006/relationships/tags" Target="../tags/tag289.xml"/><Relationship Id="rId1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slideLayout" Target="../slideLayouts/slideLayout22.xml"/><Relationship Id="rId6"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8333"/>
          </a:bodyPr>
          <a:p>
            <a:r>
              <a:rPr altLang="en-US" lang="zh-CN"/>
              <a:t>2024年司法与拍卖行业工作总结及展望</a:t>
            </a:r>
            <a:endParaRPr altLang="en-US" lang="zh-CN"/>
          </a:p>
        </p:txBody>
      </p:sp>
      <p:sp>
        <p:nvSpPr>
          <p:cNvPr id="1048650" name="副标题"/>
          <p:cNvSpPr>
            <a:spLocks noGrp="1"/>
          </p:cNvSpPr>
          <p:nvPr>
            <p:ph type="subTitle" idx="1"/>
            <p:custDataLst>
              <p:tags r:id="rId2"/>
            </p:custDataLst>
          </p:nvPr>
        </p:nvSpPr>
        <p:spPr/>
        <p:txBody>
          <a:bodyPr/>
          <a:p>
            <a:r>
              <a:rPr altLang="en-US" lang="zh-CN"/>
              <a:t>单击此处添加副标题</a:t>
            </a:r>
            <a:endParaRPr altLang="en-US" lang="zh-CN"/>
          </a:p>
        </p:txBody>
      </p:sp>
      <p:sp>
        <p:nvSpPr>
          <p:cNvPr id="1048652" name="联系方式"/>
          <p:cNvSpPr>
            <a:spLocks noGrp="1"/>
          </p:cNvSpPr>
          <p:nvPr>
            <p:ph type="body" sz="quarter" idx="13"/>
            <p:custDataLst>
              <p:tags r:id="rId3"/>
            </p:custDataLst>
          </p:nvPr>
        </p:nvSpPr>
        <p:spPr/>
        <p:txBody>
          <a:bodyPr>
            <a:normAutofit/>
          </a:bodyPr>
          <a:p>
            <a:pPr indent="0" marL="0">
              <a:buNone/>
            </a:pPr>
            <a:r>
              <a:rPr altLang="zh-CN" lang="en-US"/>
              <a:t>YOUR LOGO</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78" name="标题"/>
          <p:cNvSpPr>
            <a:spLocks noGrp="1"/>
          </p:cNvSpPr>
          <p:nvPr>
            <p:ph type="title"/>
            <p:custDataLst>
              <p:tags r:id="rId1"/>
            </p:custDataLst>
          </p:nvPr>
        </p:nvSpPr>
        <p:spPr>
          <a:xfrm>
            <a:off x="548293" y="5037135"/>
            <a:ext cx="5285241" cy="1081088"/>
          </a:xfrm>
        </p:spPr>
        <p:txBody>
          <a:bodyPr/>
          <a:p>
            <a:r>
              <a:rPr altLang="zh-CN" dirty="0" lang="en-US"/>
              <a:t>目录</a:t>
            </a:r>
            <a:endParaRPr altLang="zh-CN" dirty="0" lang="en-US"/>
          </a:p>
        </p:txBody>
      </p:sp>
      <p:cxnSp>
        <p:nvCxnSpPr>
          <p:cNvPr id="3145735" name="直接连接符 13"/>
          <p:cNvCxnSpPr>
            <a:cxnSpLocks/>
          </p:cNvCxnSpPr>
          <p:nvPr>
            <p:custDataLst>
              <p:tags r:id="rId2"/>
            </p:custDataLst>
          </p:nvPr>
        </p:nvCxnSpPr>
        <p:spPr>
          <a:xfrm>
            <a:off x="501161" y="6318738"/>
            <a:ext cx="5008685" cy="0"/>
          </a:xfrm>
          <a:prstGeom prst="line"/>
          <a:ln>
            <a:gradFill flip="none" rotWithShape="1">
              <a:gsLst>
                <a:gs pos="0">
                  <a:schemeClr val="accent1"/>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80" name="序号"/>
          <p:cNvSpPr txBox="1"/>
          <p:nvPr>
            <p:custDataLst>
              <p:tags r:id="rId3"/>
            </p:custDataLst>
          </p:nvPr>
        </p:nvSpPr>
        <p:spPr>
          <a:xfrm>
            <a:off x="4456430" y="226822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03.</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82" name="项标题"/>
          <p:cNvSpPr txBox="1"/>
          <p:nvPr>
            <p:custDataLst>
              <p:tags r:id="rId4"/>
            </p:custDataLst>
          </p:nvPr>
        </p:nvSpPr>
        <p:spPr>
          <a:xfrm>
            <a:off x="5917565" y="235966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行业展望</a:t>
            </a:r>
            <a:endParaRPr altLang="en-US" b="1" dirty="0" sz="2400" kern="0" lang="zh-CN" spc="100">
              <a:solidFill>
                <a:schemeClr val="lt1">
                  <a:lumMod val="100000"/>
                </a:schemeClr>
              </a:solidFill>
              <a:latin typeface="+中文标题" charset="0"/>
              <a:ea typeface="+mj-ea"/>
            </a:endParaRPr>
          </a:p>
        </p:txBody>
      </p:sp>
      <p:sp>
        <p:nvSpPr>
          <p:cNvPr id="1048784" name="序号"/>
          <p:cNvSpPr txBox="1"/>
          <p:nvPr>
            <p:custDataLst>
              <p:tags r:id="rId5"/>
            </p:custDataLst>
          </p:nvPr>
        </p:nvSpPr>
        <p:spPr>
          <a:xfrm>
            <a:off x="8014970" y="226822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04.</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86" name="项标题"/>
          <p:cNvSpPr txBox="1"/>
          <p:nvPr>
            <p:custDataLst>
              <p:tags r:id="rId6"/>
            </p:custDataLst>
          </p:nvPr>
        </p:nvSpPr>
        <p:spPr>
          <a:xfrm>
            <a:off x="9476105" y="235966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政策建议</a:t>
            </a:r>
            <a:endParaRPr altLang="en-US" b="1" dirty="0" sz="2400" kern="0" lang="zh-CN" spc="100">
              <a:solidFill>
                <a:schemeClr val="lt1">
                  <a:lumMod val="100000"/>
                </a:schemeClr>
              </a:solidFill>
              <a:latin typeface="+中文标题" charset="0"/>
              <a:ea typeface="+mj-ea"/>
            </a:endParaRPr>
          </a:p>
        </p:txBody>
      </p:sp>
      <p:sp>
        <p:nvSpPr>
          <p:cNvPr id="1048788" name="序号"/>
          <p:cNvSpPr txBox="1"/>
          <p:nvPr>
            <p:custDataLst>
              <p:tags r:id="rId7"/>
            </p:custDataLst>
          </p:nvPr>
        </p:nvSpPr>
        <p:spPr>
          <a:xfrm>
            <a:off x="4456430" y="355219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05.</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0" name="项标题"/>
          <p:cNvSpPr txBox="1"/>
          <p:nvPr>
            <p:custDataLst>
              <p:tags r:id="rId8"/>
            </p:custDataLst>
          </p:nvPr>
        </p:nvSpPr>
        <p:spPr>
          <a:xfrm>
            <a:off x="5917565" y="364363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未来工作计划</a:t>
            </a:r>
            <a:endParaRPr altLang="en-US" b="1" dirty="0" sz="2400" kern="0" lang="zh-CN" spc="100">
              <a:solidFill>
                <a:schemeClr val="lt1">
                  <a:lumMod val="100000"/>
                </a:schemeClr>
              </a:solidFill>
              <a:latin typeface="+中文标题" charset="0"/>
              <a:ea typeface="+mj-ea"/>
            </a:endParaRPr>
          </a:p>
        </p:txBody>
      </p:sp>
      <p:cxnSp>
        <p:nvCxnSpPr>
          <p:cNvPr id="3145737" name="直接连接符 8"/>
          <p:cNvCxnSpPr>
            <a:cxnSpLocks/>
          </p:cNvCxnSpPr>
          <p:nvPr>
            <p:custDataLst>
              <p:tags r:id="rId9"/>
            </p:custDataLst>
          </p:nvPr>
        </p:nvCxnSpPr>
        <p:spPr>
          <a:xfrm>
            <a:off x="5560060" y="4542155"/>
            <a:ext cx="621601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
        <p:nvSpPr>
          <p:cNvPr id="1048792" name="序号"/>
          <p:cNvSpPr txBox="1"/>
          <p:nvPr>
            <p:custDataLst>
              <p:tags r:id="rId10"/>
            </p:custDataLst>
          </p:nvPr>
        </p:nvSpPr>
        <p:spPr>
          <a:xfrm>
            <a:off x="4456430" y="98425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01.</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4" name="项标题"/>
          <p:cNvSpPr txBox="1"/>
          <p:nvPr>
            <p:custDataLst>
              <p:tags r:id="rId11"/>
            </p:custDataLst>
          </p:nvPr>
        </p:nvSpPr>
        <p:spPr>
          <a:xfrm>
            <a:off x="5917565" y="107569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单击添加标题</a:t>
            </a:r>
            <a:endParaRPr altLang="en-US" b="1" dirty="0" sz="2400" kern="0" lang="zh-CN" spc="100">
              <a:solidFill>
                <a:schemeClr val="lt1">
                  <a:lumMod val="100000"/>
                </a:schemeClr>
              </a:solidFill>
              <a:latin typeface="+中文标题" charset="0"/>
              <a:ea typeface="+mj-ea"/>
            </a:endParaRPr>
          </a:p>
        </p:txBody>
      </p:sp>
      <p:sp>
        <p:nvSpPr>
          <p:cNvPr id="1048796" name="序号"/>
          <p:cNvSpPr txBox="1"/>
          <p:nvPr>
            <p:custDataLst>
              <p:tags r:id="rId12"/>
            </p:custDataLst>
          </p:nvPr>
        </p:nvSpPr>
        <p:spPr>
          <a:xfrm>
            <a:off x="8014970" y="984250"/>
            <a:ext cx="1115060" cy="611505"/>
          </a:xfrm>
          <a:prstGeom prst="rect"/>
          <a:noFill/>
        </p:spPr>
        <p:txBody>
          <a:bodyPr anchor="t" anchorCtr="0" bIns="0" lIns="0" rIns="0" rtlCol="0" tIns="0" wrap="square">
            <a:normAutofit/>
          </a:bodyPr>
          <a:p>
            <a:pPr algn="r">
              <a:lnSpc>
                <a:spcPct val="100000"/>
              </a:lnSpc>
            </a:pPr>
            <a:r>
              <a:rPr b="1" dirty="0" sz="3600" i="1" lang="en-US">
                <a:gradFill>
                  <a:gsLst>
                    <a:gs pos="0">
                      <a:schemeClr val="accent1">
                        <a:alpha val="0"/>
                      </a:schemeClr>
                    </a:gs>
                    <a:gs pos="100000">
                      <a:srgbClr val="34FEC3"/>
                    </a:gs>
                  </a:gsLst>
                  <a:lin ang="16200000" scaled="0"/>
                </a:gradFill>
                <a:latin typeface="+mj-ea"/>
                <a:ea typeface="+mj-ea"/>
              </a:rPr>
              <a:t>02.</a:t>
            </a:r>
            <a:endParaRPr b="1" dirty="0" sz="3600" i="1" lang="en-US">
              <a:gradFill>
                <a:gsLst>
                  <a:gs pos="0">
                    <a:schemeClr val="accent1">
                      <a:alpha val="0"/>
                    </a:schemeClr>
                  </a:gs>
                  <a:gs pos="100000">
                    <a:srgbClr val="34FEC3"/>
                  </a:gs>
                </a:gsLst>
                <a:lin ang="16200000" scaled="0"/>
              </a:gradFill>
              <a:latin typeface="+mj-ea"/>
              <a:ea typeface="+mj-ea"/>
            </a:endParaRPr>
          </a:p>
        </p:txBody>
      </p:sp>
      <p:sp>
        <p:nvSpPr>
          <p:cNvPr id="1048798" name="项标题"/>
          <p:cNvSpPr txBox="1"/>
          <p:nvPr>
            <p:custDataLst>
              <p:tags r:id="rId13"/>
            </p:custDataLst>
          </p:nvPr>
        </p:nvSpPr>
        <p:spPr>
          <a:xfrm>
            <a:off x="9476105" y="1075690"/>
            <a:ext cx="2281555" cy="899795"/>
          </a:xfrm>
          <a:prstGeom prst="rect"/>
          <a:noFill/>
        </p:spPr>
        <p:txBody>
          <a:bodyPr anchor="t" anchorCtr="0" bIns="0" lIns="0" rIns="0" rtlCol="0" tIns="0" wrap="square">
            <a:normAutofit/>
          </a:bodyPr>
          <a:p>
            <a:pPr>
              <a:lnSpc>
                <a:spcPct val="100000"/>
              </a:lnSpc>
            </a:pPr>
            <a:r>
              <a:rPr altLang="en-US" b="1" dirty="0" sz="2400" kern="0" lang="zh-CN" spc="100">
                <a:solidFill>
                  <a:schemeClr val="lt1">
                    <a:lumMod val="100000"/>
                  </a:schemeClr>
                </a:solidFill>
                <a:latin typeface="+中文标题" charset="0"/>
                <a:ea typeface="+mj-ea"/>
              </a:rPr>
              <a:t>工作总结</a:t>
            </a:r>
            <a:endParaRPr altLang="en-US" b="1" dirty="0" sz="2400" kern="0" lang="zh-CN" spc="100">
              <a:solidFill>
                <a:schemeClr val="lt1">
                  <a:lumMod val="100000"/>
                </a:schemeClr>
              </a:solidFill>
              <a:latin typeface="+中文标题" charset="0"/>
              <a:ea typeface="+mj-ea"/>
            </a:endParaRPr>
          </a:p>
        </p:txBody>
      </p:sp>
      <p:cxnSp>
        <p:nvCxnSpPr>
          <p:cNvPr id="3145739" name="直接连接符 14"/>
          <p:cNvCxnSpPr>
            <a:cxnSpLocks/>
          </p:cNvCxnSpPr>
          <p:nvPr>
            <p:custDataLst>
              <p:tags r:id="rId14"/>
            </p:custDataLst>
          </p:nvPr>
        </p:nvCxnSpPr>
        <p:spPr>
          <a:xfrm>
            <a:off x="3200400" y="3285490"/>
            <a:ext cx="857567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cxnSp>
        <p:nvCxnSpPr>
          <p:cNvPr id="3145741" name="直接连接符 15"/>
          <p:cNvCxnSpPr>
            <a:cxnSpLocks/>
          </p:cNvCxnSpPr>
          <p:nvPr>
            <p:custDataLst>
              <p:tags r:id="rId15"/>
            </p:custDataLst>
          </p:nvPr>
        </p:nvCxnSpPr>
        <p:spPr>
          <a:xfrm>
            <a:off x="3200400" y="2001520"/>
            <a:ext cx="8575675" cy="0"/>
          </a:xfrm>
          <a:prstGeom prst="line"/>
          <a:ln>
            <a:gradFill flip="none" rotWithShape="1">
              <a:gsLst>
                <a:gs pos="0">
                  <a:schemeClr val="accent1">
                    <a:alpha val="50000"/>
                  </a:schemeClr>
                </a:gs>
                <a:gs pos="100000">
                  <a:schemeClr val="accent1">
                    <a:alpha val="0"/>
                  </a:schemeClr>
                </a:gs>
              </a:gsLst>
              <a:lin ang="10800000" scaled="1"/>
            </a:gradFill>
          </a:ln>
        </p:spPr>
        <p:style>
          <a:lnRef idx="1">
            <a:schemeClr val="accent1"/>
          </a:lnRef>
          <a:fillRef idx="0">
            <a:schemeClr val="accent1"/>
          </a:fillRef>
          <a:effectRef idx="0">
            <a:schemeClr val="accent1"/>
          </a:effectRef>
          <a:fontRef idx="minor">
            <a:schemeClr val="tx1"/>
          </a:fontRef>
        </p:style>
      </p:cxnSp>
    </p:spTree>
    <p:custDataLst>
      <p:tags r:id="rId1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8" name="标题"/>
          <p:cNvSpPr>
            <a:spLocks noGrp="1"/>
          </p:cNvSpPr>
          <p:nvPr>
            <p:ph type="title"/>
            <p:custDataLst>
              <p:tags r:id="rId1"/>
            </p:custDataLst>
          </p:nvPr>
        </p:nvSpPr>
        <p:spPr>
          <a:xfrm>
            <a:off x="990691" y="2308321"/>
            <a:ext cx="7841673" cy="1152000"/>
          </a:xfrm>
        </p:spPr>
        <p:txBody>
          <a:bodyPr/>
          <a:p>
            <a:r>
              <a:rPr altLang="en-US" dirty="0" lang="zh-CN"/>
              <a:t>添加章节标题</a:t>
            </a:r>
            <a:endParaRPr altLang="en-US" dirty="0" lang="zh-CN"/>
          </a:p>
        </p:txBody>
      </p:sp>
      <p:sp>
        <p:nvSpPr>
          <p:cNvPr id="1048830"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64" name="标题"/>
          <p:cNvSpPr>
            <a:spLocks noGrp="1"/>
          </p:cNvSpPr>
          <p:nvPr>
            <p:ph type="title"/>
            <p:custDataLst>
              <p:tags r:id="rId1"/>
            </p:custDataLst>
          </p:nvPr>
        </p:nvSpPr>
        <p:spPr>
          <a:xfrm>
            <a:off x="990691" y="2308321"/>
            <a:ext cx="7841673" cy="1152000"/>
          </a:xfrm>
        </p:spPr>
        <p:txBody>
          <a:bodyPr/>
          <a:p>
            <a:r>
              <a:rPr altLang="en-US" dirty="0" lang="zh-CN"/>
              <a:t>工作总结</a:t>
            </a:r>
            <a:endParaRPr altLang="en-US" dirty="0" lang="zh-CN"/>
          </a:p>
        </p:txBody>
      </p:sp>
      <p:sp>
        <p:nvSpPr>
          <p:cNvPr id="1048866"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28" name="标题 1"/>
          <p:cNvSpPr>
            <a:spLocks noGrp="1"/>
          </p:cNvSpPr>
          <p:nvPr>
            <p:ph type="title"/>
          </p:nvPr>
        </p:nvSpPr>
        <p:spPr/>
        <p:txBody>
          <a:bodyPr/>
          <a:p>
            <a:r>
              <a:rPr altLang="en-US" lang="zh-CN"/>
              <a:t>司法与拍卖行业概述</a:t>
            </a:r>
            <a:endParaRPr altLang="en-US" lang="zh-CN"/>
          </a:p>
        </p:txBody>
      </p:sp>
      <p:sp>
        <p:nvSpPr>
          <p:cNvPr id="104893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司法与拍卖行业的定义和职责</a:t>
            </a:r>
            <a:endParaRPr altLang="en-US" dirty="0" sz="1200" lang="zh-CN" spc="150">
              <a:solidFill>
                <a:schemeClr val="tx1">
                  <a:lumMod val="65000"/>
                  <a:lumOff val="35000"/>
                </a:schemeClr>
              </a:solidFill>
              <a:latin typeface="+mn-ea"/>
              <a:sym typeface="+mn-ea"/>
            </a:endParaRPr>
          </a:p>
        </p:txBody>
      </p:sp>
      <p:sp>
        <p:nvSpPr>
          <p:cNvPr id="104893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行业的发展历程和现状</a:t>
            </a:r>
            <a:endParaRPr altLang="en-US" dirty="0" sz="1200" lang="zh-CN" spc="150">
              <a:solidFill>
                <a:schemeClr val="tx1">
                  <a:lumMod val="65000"/>
                  <a:lumOff val="35000"/>
                </a:schemeClr>
              </a:solidFill>
              <a:latin typeface="+mn-ea"/>
              <a:sym typeface="+mn-ea"/>
            </a:endParaRPr>
          </a:p>
        </p:txBody>
      </p:sp>
      <p:sp>
        <p:nvSpPr>
          <p:cNvPr id="104893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行业的主要业务和流程</a:t>
            </a:r>
            <a:endParaRPr altLang="en-US" dirty="0" sz="1200" lang="zh-CN" spc="150">
              <a:solidFill>
                <a:schemeClr val="tx1">
                  <a:lumMod val="65000"/>
                  <a:lumOff val="35000"/>
                </a:schemeClr>
              </a:solidFill>
              <a:latin typeface="+mn-ea"/>
              <a:sym typeface="+mn-ea"/>
            </a:endParaRPr>
          </a:p>
        </p:txBody>
      </p:sp>
      <p:sp>
        <p:nvSpPr>
          <p:cNvPr id="104893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行业在经济社会中的作用和意义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70" name="标题 1"/>
          <p:cNvSpPr>
            <a:spLocks noGrp="1"/>
          </p:cNvSpPr>
          <p:nvPr>
            <p:ph type="title"/>
          </p:nvPr>
        </p:nvSpPr>
        <p:spPr/>
        <p:txBody>
          <a:bodyPr/>
          <a:p>
            <a:r>
              <a:rPr altLang="en-US" lang="zh-CN"/>
              <a:t>2024年工作重点与成果</a:t>
            </a:r>
            <a:endParaRPr altLang="en-US" lang="zh-CN"/>
          </a:p>
        </p:txBody>
      </p:sp>
      <p:sp>
        <p:nvSpPr>
          <p:cNvPr id="1048972"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74"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76"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重点工作：加强司法与拍卖行业的监管与规范化建设</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78"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80"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82" name="TextBox 2"/>
          <p:cNvSpPr txBox="1"/>
          <p:nvPr>
            <p:custDataLst>
              <p:tags r:id="rId6"/>
            </p:custDataLst>
          </p:nvPr>
        </p:nvSpPr>
        <p:spPr>
          <a:xfrm>
            <a:off x="3669017" y="3068798"/>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工作成果：提高司法与拍卖行业的效率与公正性，促进市场健康发展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84"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86"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88"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具体措施：加强行业监管，完善法律法规，推进信息化建设</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90"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92"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94"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未来展望：继续加强行业监管，推动司法与拍卖行业的创新发展</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28" name="标题 1"/>
          <p:cNvSpPr>
            <a:spLocks noGrp="1"/>
          </p:cNvSpPr>
          <p:nvPr>
            <p:ph type="title"/>
          </p:nvPr>
        </p:nvSpPr>
        <p:spPr/>
        <p:txBody>
          <a:bodyPr/>
          <a:p>
            <a:r>
              <a:rPr altLang="en-US" lang="zh-CN"/>
              <a:t>行业发展趋势分析</a:t>
            </a:r>
            <a:endParaRPr altLang="en-US" lang="zh-CN"/>
          </a:p>
        </p:txBody>
      </p:sp>
      <p:sp>
        <p:nvSpPr>
          <p:cNvPr id="1049030"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32"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34"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司法与拍卖行业概述</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36"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38"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40"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行业发展趋势分析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42"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44"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46"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未来展望及挑战</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48"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50"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52"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应对策略及建议</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86" name="标题 1"/>
          <p:cNvSpPr>
            <a:spLocks noGrp="1"/>
          </p:cNvSpPr>
          <p:nvPr>
            <p:ph type="title"/>
          </p:nvPr>
        </p:nvSpPr>
        <p:spPr/>
        <p:txBody>
          <a:bodyPr/>
          <a:p>
            <a:r>
              <a:rPr altLang="en-US" lang="zh-CN"/>
              <a:t>存在的问题与挑战</a:t>
            </a:r>
            <a:endParaRPr altLang="en-US" lang="zh-CN"/>
          </a:p>
        </p:txBody>
      </p:sp>
      <p:sp>
        <p:nvSpPr>
          <p:cNvPr id="104908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9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9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司法与拍卖行业法律法规不完善</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09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09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09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司法与拍卖行业监管力度不够</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0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0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0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司法与拍卖行业从业人员素质参差不齐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10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10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11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司法与拍卖行业存在不规范操作现象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44" name="标题"/>
          <p:cNvSpPr>
            <a:spLocks noGrp="1"/>
          </p:cNvSpPr>
          <p:nvPr>
            <p:ph type="title"/>
            <p:custDataLst>
              <p:tags r:id="rId1"/>
            </p:custDataLst>
          </p:nvPr>
        </p:nvSpPr>
        <p:spPr>
          <a:xfrm>
            <a:off x="990691" y="2308321"/>
            <a:ext cx="7841673" cy="1152000"/>
          </a:xfrm>
        </p:spPr>
        <p:txBody>
          <a:bodyPr/>
          <a:p>
            <a:r>
              <a:rPr altLang="en-US" dirty="0" lang="zh-CN"/>
              <a:t>行业展望</a:t>
            </a:r>
            <a:endParaRPr altLang="en-US" dirty="0" lang="zh-CN"/>
          </a:p>
        </p:txBody>
      </p:sp>
      <p:sp>
        <p:nvSpPr>
          <p:cNvPr id="1049146"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08" name="标题 1"/>
          <p:cNvSpPr>
            <a:spLocks noGrp="1"/>
          </p:cNvSpPr>
          <p:nvPr>
            <p:ph type="title"/>
          </p:nvPr>
        </p:nvSpPr>
        <p:spPr/>
        <p:txBody>
          <a:bodyPr/>
          <a:p>
            <a:r>
              <a:rPr altLang="en-US" lang="zh-CN"/>
              <a:t>未来发展趋势预测</a:t>
            </a:r>
            <a:endParaRPr altLang="en-US" lang="zh-CN"/>
          </a:p>
        </p:txBody>
      </p:sp>
      <p:sp>
        <p:nvSpPr>
          <p:cNvPr id="104921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行业将更加注重服务质量和效率</a:t>
            </a:r>
            <a:endParaRPr altLang="zh-CN" dirty="0" lang="en-US">
              <a:solidFill>
                <a:schemeClr val="dk1">
                  <a:lumMod val="80000"/>
                  <a:lumOff val="20000"/>
                </a:schemeClr>
              </a:solidFill>
              <a:latin typeface="+mn-ea"/>
              <a:sym typeface="+mn-ea"/>
            </a:endParaRPr>
          </a:p>
        </p:txBody>
      </p:sp>
      <p:sp>
        <p:nvSpPr>
          <p:cNvPr id="104921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司法与拍卖行业将更加规范化</a:t>
            </a:r>
            <a:endParaRPr altLang="en-US" dirty="0" lang="zh-CN">
              <a:solidFill>
                <a:schemeClr val="dk1">
                  <a:lumMod val="80000"/>
                  <a:lumOff val="20000"/>
                </a:schemeClr>
              </a:solidFill>
              <a:latin typeface="+mn-ea"/>
              <a:sym typeface="+mn-ea"/>
            </a:endParaRPr>
          </a:p>
        </p:txBody>
      </p:sp>
      <p:sp>
        <p:nvSpPr>
          <p:cNvPr id="104922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互联网技术将进一步推动行业升级</a:t>
            </a:r>
            <a:endParaRPr altLang="en-US" dirty="0" lang="zh-CN">
              <a:solidFill>
                <a:schemeClr val="dk1">
                  <a:lumMod val="80000"/>
                  <a:lumOff val="20000"/>
                </a:schemeClr>
              </a:solidFill>
              <a:latin typeface="+mn-ea"/>
              <a:sym typeface="+mn-ea"/>
            </a:endParaRPr>
          </a:p>
        </p:txBody>
      </p:sp>
      <p:sp>
        <p:nvSpPr>
          <p:cNvPr id="104923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未来行业将更加注重人才培养和团队建设</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74" name="标题 1"/>
          <p:cNvSpPr>
            <a:spLocks noGrp="1"/>
          </p:cNvSpPr>
          <p:nvPr>
            <p:ph type="title"/>
          </p:nvPr>
        </p:nvSpPr>
        <p:spPr/>
        <p:txBody>
          <a:bodyPr/>
          <a:p>
            <a:r>
              <a:rPr altLang="en-US" lang="zh-CN"/>
              <a:t>司法与拍卖行业在国家治理体系中的作用</a:t>
            </a:r>
            <a:endParaRPr altLang="en-US" lang="zh-CN"/>
          </a:p>
        </p:txBody>
      </p:sp>
      <p:sp>
        <p:nvSpPr>
          <p:cNvPr id="104927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8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司法与拍卖行业是国家治理体系的重要组成部分</a:t>
            </a:r>
            <a:endParaRPr altLang="en-US" dirty="0" sz="2000" lang="zh-CN" spc="150">
              <a:solidFill>
                <a:schemeClr val="tx1">
                  <a:lumMod val="85000"/>
                  <a:lumOff val="15000"/>
                </a:schemeClr>
              </a:solidFill>
              <a:latin typeface="+mn-ea"/>
              <a:sym typeface="+mn-ea"/>
            </a:endParaRPr>
          </a:p>
        </p:txBody>
      </p:sp>
      <p:sp>
        <p:nvSpPr>
          <p:cNvPr id="104928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司法与拍卖行业在维护社会公平正义、促进经济发展等方面发挥着重要作用</a:t>
            </a:r>
            <a:endParaRPr altLang="en-US" dirty="0" sz="2000" lang="zh-CN" spc="150">
              <a:solidFill>
                <a:schemeClr val="tx1">
                  <a:lumMod val="85000"/>
                  <a:lumOff val="15000"/>
                </a:schemeClr>
              </a:solidFill>
              <a:latin typeface="+mn-ea"/>
              <a:sym typeface="+mn-ea"/>
            </a:endParaRPr>
          </a:p>
        </p:txBody>
      </p:sp>
      <p:sp>
        <p:nvSpPr>
          <p:cNvPr id="104928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司法与拍卖行业在推进法治建设、提高司法公信力等方面具有重要意义</a:t>
            </a:r>
            <a:endParaRPr altLang="en-US" dirty="0" sz="2000" lang="zh-CN" spc="150">
              <a:solidFill>
                <a:schemeClr val="tx1">
                  <a:lumMod val="85000"/>
                  <a:lumOff val="15000"/>
                </a:schemeClr>
              </a:solidFill>
              <a:latin typeface="+mn-ea"/>
              <a:sym typeface="+mn-ea"/>
            </a:endParaRPr>
          </a:p>
        </p:txBody>
      </p:sp>
      <p:sp>
        <p:nvSpPr>
          <p:cNvPr id="104929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司法与拍卖行业在推动社会治理体系和治理能力现代化方面具有重要作用</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32" name="标题 1"/>
          <p:cNvSpPr>
            <a:spLocks noGrp="1"/>
          </p:cNvSpPr>
          <p:nvPr>
            <p:ph type="title"/>
          </p:nvPr>
        </p:nvSpPr>
        <p:spPr/>
        <p:txBody>
          <a:bodyPr/>
          <a:p>
            <a:r>
              <a:rPr altLang="en-US" lang="zh-CN"/>
              <a:t>行业创新发展的路径与策略</a:t>
            </a:r>
            <a:endParaRPr altLang="en-US" lang="zh-CN"/>
          </a:p>
        </p:txBody>
      </p:sp>
      <p:sp>
        <p:nvSpPr>
          <p:cNvPr id="104933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数字化转型：利用大数据、人工智能等技术提高司法与拍卖效率</a:t>
            </a:r>
            <a:endParaRPr altLang="en-US" dirty="0" sz="1200" lang="zh-CN" spc="150">
              <a:solidFill>
                <a:schemeClr val="tx1">
                  <a:lumMod val="65000"/>
                  <a:lumOff val="35000"/>
                </a:schemeClr>
              </a:solidFill>
              <a:latin typeface="+mn-ea"/>
              <a:sym typeface="+mn-ea"/>
            </a:endParaRPr>
          </a:p>
        </p:txBody>
      </p:sp>
      <p:sp>
        <p:nvSpPr>
          <p:cNvPr id="104933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专业化发展：加强行业人才培养，提升专业水平和服务质量</a:t>
            </a:r>
            <a:endParaRPr altLang="en-US" dirty="0" sz="1200" lang="zh-CN" spc="150">
              <a:solidFill>
                <a:schemeClr val="tx1">
                  <a:lumMod val="65000"/>
                  <a:lumOff val="35000"/>
                </a:schemeClr>
              </a:solidFill>
              <a:latin typeface="+mn-ea"/>
              <a:sym typeface="+mn-ea"/>
            </a:endParaRPr>
          </a:p>
        </p:txBody>
      </p:sp>
      <p:sp>
        <p:nvSpPr>
          <p:cNvPr id="104933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规范化管理：完善行业法规，加强监管力度，确保行业健康发展</a:t>
            </a:r>
            <a:endParaRPr altLang="en-US" dirty="0" sz="1200" lang="zh-CN" spc="150">
              <a:solidFill>
                <a:schemeClr val="tx1">
                  <a:lumMod val="65000"/>
                  <a:lumOff val="35000"/>
                </a:schemeClr>
              </a:solidFill>
              <a:latin typeface="+mn-ea"/>
              <a:sym typeface="+mn-ea"/>
            </a:endParaRPr>
          </a:p>
        </p:txBody>
      </p:sp>
      <p:sp>
        <p:nvSpPr>
          <p:cNvPr id="104934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国际化拓展：积极参与国际交流与合作，推动司法与拍卖行业国际化发展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74" name="标题 1"/>
          <p:cNvSpPr>
            <a:spLocks noGrp="1"/>
          </p:cNvSpPr>
          <p:nvPr>
            <p:ph type="title"/>
          </p:nvPr>
        </p:nvSpPr>
        <p:spPr/>
        <p:txBody>
          <a:bodyPr/>
          <a:p>
            <a:r>
              <a:rPr altLang="en-US" lang="zh-CN"/>
              <a:t>行业发展的机遇与挑战</a:t>
            </a:r>
            <a:endParaRPr altLang="en-US" lang="zh-CN"/>
          </a:p>
        </p:txBody>
      </p:sp>
      <p:sp>
        <p:nvSpPr>
          <p:cNvPr id="104937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7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8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8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8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8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8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9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9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未来发展趋势：数字化、智能化、绿色化</a:t>
            </a:r>
            <a:endParaRPr altLang="en-US" dirty="0" sz="2400" lang="zh-CN">
              <a:latin typeface="+mn-ea"/>
              <a:ea typeface="+mn-ea"/>
            </a:endParaRPr>
          </a:p>
        </p:txBody>
      </p:sp>
      <p:sp>
        <p:nvSpPr>
          <p:cNvPr id="104939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应对策略：加强技术创新，提高服务质量，拓展市场份额</a:t>
            </a:r>
            <a:endParaRPr altLang="en-US" dirty="0" sz="2400" lang="zh-CN">
              <a:latin typeface="+mn-ea"/>
              <a:ea typeface="+mn-ea"/>
            </a:endParaRPr>
          </a:p>
        </p:txBody>
      </p:sp>
      <p:sp>
        <p:nvSpPr>
          <p:cNvPr id="104939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机遇：政策法规不断完善，市场规模不断扩大</a:t>
            </a:r>
            <a:endParaRPr altLang="en-US" dirty="0" sz="2400" lang="zh-CN">
              <a:latin typeface="+mn-ea"/>
              <a:ea typeface="+mn-ea"/>
            </a:endParaRPr>
          </a:p>
        </p:txBody>
      </p:sp>
      <p:sp>
        <p:nvSpPr>
          <p:cNvPr id="104939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挑战：市场竞争激烈，技术更新换代迅速</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32" name="标题"/>
          <p:cNvSpPr>
            <a:spLocks noGrp="1"/>
          </p:cNvSpPr>
          <p:nvPr>
            <p:ph type="title"/>
            <p:custDataLst>
              <p:tags r:id="rId1"/>
            </p:custDataLst>
          </p:nvPr>
        </p:nvSpPr>
        <p:spPr>
          <a:xfrm>
            <a:off x="990691" y="2308321"/>
            <a:ext cx="7841673" cy="1152000"/>
          </a:xfrm>
        </p:spPr>
        <p:txBody>
          <a:bodyPr/>
          <a:p>
            <a:r>
              <a:rPr altLang="en-US" dirty="0" lang="zh-CN"/>
              <a:t>政策建议</a:t>
            </a:r>
            <a:endParaRPr altLang="en-US" dirty="0" lang="zh-CN"/>
          </a:p>
        </p:txBody>
      </p:sp>
      <p:sp>
        <p:nvSpPr>
          <p:cNvPr id="1049434"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496" name="标题 1"/>
          <p:cNvSpPr>
            <a:spLocks noGrp="1"/>
          </p:cNvSpPr>
          <p:nvPr>
            <p:ph type="title"/>
          </p:nvPr>
        </p:nvSpPr>
        <p:spPr/>
        <p:txBody>
          <a:bodyPr/>
          <a:p>
            <a:r>
              <a:rPr altLang="en-US" lang="zh-CN"/>
              <a:t>完善司法与拍卖行业法律法规的建议</a:t>
            </a:r>
            <a:endParaRPr altLang="en-US" lang="zh-CN"/>
          </a:p>
        </p:txBody>
      </p:sp>
      <p:sp>
        <p:nvSpPr>
          <p:cNvPr id="104949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0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0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明确司法与拍卖行业的法律地位和职责</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0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0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0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完善司法与拍卖行业的法律法规体系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1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1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1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加强对司法与拍卖行业的监管和规范</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1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1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2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推动司法与拍卖行业的创新发展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54" name="标题 1"/>
          <p:cNvSpPr>
            <a:spLocks noGrp="1"/>
          </p:cNvSpPr>
          <p:nvPr>
            <p:ph type="title"/>
          </p:nvPr>
        </p:nvSpPr>
        <p:spPr/>
        <p:txBody>
          <a:bodyPr/>
          <a:p>
            <a:r>
              <a:rPr altLang="en-US" lang="zh-CN"/>
              <a:t>提升司法与拍卖行业服务质量的建议</a:t>
            </a:r>
            <a:endParaRPr altLang="en-US" lang="zh-CN"/>
          </a:p>
        </p:txBody>
      </p:sp>
      <p:sp>
        <p:nvSpPr>
          <p:cNvPr id="104955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优化服务流程：简化服务流程，提高服务效率，为当事人提供更加便捷、高效的服务。</a:t>
            </a:r>
            <a:endParaRPr altLang="zh-CN" dirty="0" lang="en-US">
              <a:solidFill>
                <a:schemeClr val="dk1">
                  <a:lumMod val="80000"/>
                  <a:lumOff val="20000"/>
                </a:schemeClr>
              </a:solidFill>
              <a:latin typeface="+mn-ea"/>
              <a:sym typeface="+mn-ea"/>
            </a:endParaRPr>
          </a:p>
        </p:txBody>
      </p:sp>
      <p:sp>
        <p:nvSpPr>
          <p:cNvPr id="104956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6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0"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加强行业监管：建立完善的监管机制，加强对司法与拍卖行业的监管力度，确保行业规范发展。</a:t>
            </a:r>
            <a:endParaRPr altLang="en-US" dirty="0" lang="zh-CN">
              <a:solidFill>
                <a:schemeClr val="dk1">
                  <a:lumMod val="80000"/>
                  <a:lumOff val="20000"/>
                </a:schemeClr>
              </a:solidFill>
              <a:latin typeface="+mn-ea"/>
              <a:sym typeface="+mn-ea"/>
            </a:endParaRPr>
          </a:p>
        </p:txBody>
      </p:sp>
      <p:sp>
        <p:nvSpPr>
          <p:cNvPr id="104957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78"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提高从业人员素质：加强从业人员培训，提高其专业素养和服务意识，为提升服务质量提供有力保障。</a:t>
            </a:r>
            <a:endParaRPr altLang="en-US" dirty="0" lang="zh-CN">
              <a:solidFill>
                <a:schemeClr val="dk1">
                  <a:lumMod val="80000"/>
                  <a:lumOff val="20000"/>
                </a:schemeClr>
              </a:solidFill>
              <a:latin typeface="+mn-ea"/>
              <a:sym typeface="+mn-ea"/>
            </a:endParaRPr>
          </a:p>
        </p:txBody>
      </p:sp>
      <p:sp>
        <p:nvSpPr>
          <p:cNvPr id="104958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加强信息化建设：利用现代信息技术手段，加强信息化建设，提高行业信息化水平，提升服务质量。</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20" name="标题 1"/>
          <p:cNvSpPr>
            <a:spLocks noGrp="1"/>
          </p:cNvSpPr>
          <p:nvPr>
            <p:ph type="title"/>
          </p:nvPr>
        </p:nvSpPr>
        <p:spPr/>
        <p:txBody>
          <a:bodyPr/>
          <a:p>
            <a:r>
              <a:rPr altLang="en-US" lang="zh-CN"/>
              <a:t>加强司法与拍卖行业监管的建议</a:t>
            </a:r>
            <a:endParaRPr altLang="en-US" lang="zh-CN"/>
          </a:p>
        </p:txBody>
      </p:sp>
      <p:sp>
        <p:nvSpPr>
          <p:cNvPr id="104962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完善法律法规：制定更加完善的法律法规，明确监管职责和权限，为监管提供有力保障。</a:t>
            </a:r>
            <a:endParaRPr altLang="en-US" dirty="0" sz="2000" lang="zh-CN" spc="150">
              <a:solidFill>
                <a:schemeClr val="tx1">
                  <a:lumMod val="85000"/>
                  <a:lumOff val="15000"/>
                </a:schemeClr>
              </a:solidFill>
              <a:latin typeface="+mn-ea"/>
              <a:sym typeface="+mn-ea"/>
            </a:endParaRPr>
          </a:p>
        </p:txBody>
      </p:sp>
      <p:sp>
        <p:nvSpPr>
          <p:cNvPr id="104962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建立监管机制：建立专门的监管机构，负责监督和管理司法与拍卖行业，确保行业规范发展。</a:t>
            </a:r>
            <a:endParaRPr altLang="en-US" dirty="0" sz="2000" lang="zh-CN" spc="150">
              <a:solidFill>
                <a:schemeClr val="tx1">
                  <a:lumMod val="85000"/>
                  <a:lumOff val="15000"/>
                </a:schemeClr>
              </a:solidFill>
              <a:latin typeface="+mn-ea"/>
              <a:sym typeface="+mn-ea"/>
            </a:endParaRPr>
          </a:p>
        </p:txBody>
      </p:sp>
      <p:sp>
        <p:nvSpPr>
          <p:cNvPr id="104963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加强信息公开：加强司法与拍卖行业的信息公开，提高透明度，防止暗箱操作和不正当竞争。</a:t>
            </a:r>
            <a:endParaRPr altLang="en-US" dirty="0" sz="2000" lang="zh-CN" spc="150">
              <a:solidFill>
                <a:schemeClr val="tx1">
                  <a:lumMod val="85000"/>
                  <a:lumOff val="15000"/>
                </a:schemeClr>
              </a:solidFill>
              <a:latin typeface="+mn-ea"/>
              <a:sym typeface="+mn-ea"/>
            </a:endParaRPr>
          </a:p>
        </p:txBody>
      </p:sp>
      <p:sp>
        <p:nvSpPr>
          <p:cNvPr id="104964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强化行业自律：加强行业自律组织建设，推动行业自律管理，提高行业整体素质和水平。</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78" name="标题 1"/>
          <p:cNvSpPr>
            <a:spLocks noGrp="1"/>
          </p:cNvSpPr>
          <p:nvPr>
            <p:ph type="title"/>
          </p:nvPr>
        </p:nvSpPr>
        <p:spPr/>
        <p:txBody>
          <a:bodyPr/>
          <a:p>
            <a:r>
              <a:rPr altLang="en-US" lang="zh-CN"/>
              <a:t>推动司法与拍卖行业创新发展的建议</a:t>
            </a:r>
            <a:endParaRPr altLang="en-US" lang="zh-CN"/>
          </a:p>
        </p:txBody>
      </p:sp>
      <p:sp>
        <p:nvSpPr>
          <p:cNvPr id="104968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完善法律法规：制定更加完善的法律法规，明确司法与拍卖行业的规范和标准，为行业创新发展提供有力保障。</a:t>
            </a:r>
            <a:endParaRPr altLang="en-US" dirty="0" sz="1200" lang="zh-CN" spc="150">
              <a:solidFill>
                <a:schemeClr val="tx1">
                  <a:lumMod val="85000"/>
                  <a:lumOff val="15000"/>
                </a:schemeClr>
              </a:solidFill>
              <a:latin typeface="+mn-ea"/>
              <a:sym typeface="+mn-ea"/>
            </a:endParaRPr>
          </a:p>
        </p:txBody>
      </p:sp>
      <p:sp>
        <p:nvSpPr>
          <p:cNvPr id="104968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8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加强监管力度：加强对司法与拍卖行业的监管，确保行业规范、公正、透明，为创新发展提供良好的市场环境。</a:t>
            </a:r>
            <a:endParaRPr altLang="en-US" dirty="0" sz="1200" lang="zh-CN" spc="150">
              <a:solidFill>
                <a:schemeClr val="tx1">
                  <a:lumMod val="85000"/>
                  <a:lumOff val="15000"/>
                </a:schemeClr>
              </a:solidFill>
              <a:latin typeface="+mn-ea"/>
              <a:sym typeface="+mn-ea"/>
            </a:endParaRPr>
          </a:p>
        </p:txBody>
      </p:sp>
      <p:sp>
        <p:nvSpPr>
          <p:cNvPr id="104968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推动数字化转型：利用现代科技手段，推动司法与拍卖行业的数字化转型，提高工作效率和便捷性，为创新发展提供技术支持。</a:t>
            </a:r>
            <a:endParaRPr altLang="en-US" dirty="0" sz="1200" lang="zh-CN" spc="150">
              <a:solidFill>
                <a:schemeClr val="tx1">
                  <a:lumMod val="85000"/>
                  <a:lumOff val="15000"/>
                </a:schemeClr>
              </a:solidFill>
              <a:latin typeface="+mn-ea"/>
              <a:sym typeface="+mn-ea"/>
            </a:endParaRPr>
          </a:p>
        </p:txBody>
      </p:sp>
      <p:sp>
        <p:nvSpPr>
          <p:cNvPr id="104969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9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培养专业人才：加强司法与拍卖行业的人才培养，提高从业人员的专业素养和创新能力，为行业创新发展提供人才保障。</a:t>
            </a:r>
            <a:endParaRPr altLang="en-US" dirty="0" sz="1200" lang="zh-CN" spc="150">
              <a:solidFill>
                <a:schemeClr val="tx1">
                  <a:lumMod val="85000"/>
                  <a:lumOff val="15000"/>
                </a:schemeClr>
              </a:solidFill>
              <a:latin typeface="+mn-ea"/>
              <a:sym typeface="+mn-ea"/>
            </a:endParaRPr>
          </a:p>
        </p:txBody>
      </p:sp>
      <p:sp>
        <p:nvSpPr>
          <p:cNvPr id="104970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0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36" name="标题"/>
          <p:cNvSpPr>
            <a:spLocks noGrp="1"/>
          </p:cNvSpPr>
          <p:nvPr>
            <p:ph type="title"/>
            <p:custDataLst>
              <p:tags r:id="rId1"/>
            </p:custDataLst>
          </p:nvPr>
        </p:nvSpPr>
        <p:spPr>
          <a:xfrm>
            <a:off x="990691" y="2308321"/>
            <a:ext cx="7841673" cy="1152000"/>
          </a:xfrm>
        </p:spPr>
        <p:txBody>
          <a:bodyPr/>
          <a:p>
            <a:r>
              <a:rPr altLang="en-US" dirty="0" lang="zh-CN"/>
              <a:t>未来工作计划</a:t>
            </a:r>
            <a:endParaRPr altLang="en-US" dirty="0" lang="zh-CN"/>
          </a:p>
        </p:txBody>
      </p:sp>
      <p:sp>
        <p:nvSpPr>
          <p:cNvPr id="1049738" name="节编号"/>
          <p:cNvSpPr>
            <a:spLocks noGrp="1"/>
          </p:cNvSpPr>
          <p:nvPr>
            <p:ph type="body" sz="quarter" idx="13"/>
            <p:custDataLst>
              <p:tags r:id="rId2"/>
            </p:custDataLst>
          </p:nvPr>
        </p:nvSpPr>
        <p:spPr>
          <a:xfrm>
            <a:off x="971405" y="442221"/>
            <a:ext cx="7841673" cy="2174364"/>
          </a:xfrm>
        </p:spPr>
        <p:txBody>
          <a:bodyPr>
            <a:normAutofit/>
          </a:bodyPr>
          <a:p>
            <a:r>
              <a:rPr altLang="zh-CN" dirty="0" lang="en-US"/>
              <a:t>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00" name="标题 1"/>
          <p:cNvSpPr>
            <a:spLocks noGrp="1"/>
          </p:cNvSpPr>
          <p:nvPr>
            <p:ph type="title"/>
          </p:nvPr>
        </p:nvSpPr>
        <p:spPr/>
        <p:txBody>
          <a:bodyPr/>
          <a:p>
            <a:r>
              <a:rPr altLang="en-US" lang="zh-CN"/>
              <a:t>制定未来工作计划和目标</a:t>
            </a:r>
            <a:endParaRPr altLang="en-US" lang="zh-CN"/>
          </a:p>
        </p:txBody>
      </p:sp>
      <p:sp>
        <p:nvSpPr>
          <p:cNvPr id="104980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0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明确工作目标和方向</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0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1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制定具体的工作计划和时间表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1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1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确定需要采取的措施和行动计划</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1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2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建立监督和评估机制，确保工作计划的顺利实施</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58" name="标题 1"/>
          <p:cNvSpPr>
            <a:spLocks noGrp="1"/>
          </p:cNvSpPr>
          <p:nvPr>
            <p:ph type="title"/>
          </p:nvPr>
        </p:nvSpPr>
        <p:spPr/>
        <p:txBody>
          <a:bodyPr/>
          <a:p>
            <a:r>
              <a:rPr altLang="en-US" lang="zh-CN"/>
              <a:t>加强行业内部协作与交流</a:t>
            </a:r>
            <a:endParaRPr altLang="en-US" lang="zh-CN"/>
          </a:p>
        </p:txBody>
      </p:sp>
      <p:sp>
        <p:nvSpPr>
          <p:cNvPr id="1049860"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62"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864"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66"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68"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完善司法与拍卖行业监管机制</a:t>
            </a:r>
            <a:endParaRPr altLang="en-US" dirty="0" sz="1200" lang="zh-CN" spc="150">
              <a:solidFill>
                <a:srgbClr val="FFFFFF"/>
              </a:solidFill>
              <a:latin typeface="+mn-ea"/>
              <a:sym typeface="+mn-ea"/>
            </a:endParaRPr>
          </a:p>
        </p:txBody>
      </p:sp>
      <p:sp>
        <p:nvSpPr>
          <p:cNvPr id="1049870"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2"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4"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提升司法与拍卖行业服务水平</a:t>
            </a:r>
            <a:endParaRPr altLang="en-US" dirty="0" sz="1200" lang="zh-CN" spc="150">
              <a:solidFill>
                <a:schemeClr val="tx1">
                  <a:lumMod val="65000"/>
                  <a:lumOff val="35000"/>
                </a:schemeClr>
              </a:solidFill>
              <a:latin typeface="+mn-ea"/>
              <a:sym typeface="+mn-ea"/>
            </a:endParaRPr>
          </a:p>
        </p:txBody>
      </p:sp>
      <p:sp>
        <p:nvSpPr>
          <p:cNvPr id="1049876"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8"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0"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推动司法与拍卖行业数字化转型</a:t>
            </a:r>
            <a:endParaRPr altLang="en-US" dirty="0" sz="1200" lang="zh-CN" spc="150">
              <a:solidFill>
                <a:srgbClr val="FFFFFF"/>
              </a:solidFill>
              <a:latin typeface="+mn-ea"/>
              <a:sym typeface="+mn-ea"/>
            </a:endParaRPr>
          </a:p>
        </p:txBody>
      </p:sp>
      <p:sp>
        <p:nvSpPr>
          <p:cNvPr id="1049882"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4"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6"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加强行业内部协作与交流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20" name="标题 1"/>
          <p:cNvSpPr>
            <a:spLocks noGrp="1"/>
          </p:cNvSpPr>
          <p:nvPr>
            <p:ph type="title"/>
          </p:nvPr>
        </p:nvSpPr>
        <p:spPr/>
        <p:txBody>
          <a:bodyPr/>
          <a:p>
            <a:r>
              <a:rPr altLang="en-US" lang="zh-CN"/>
              <a:t>推动行业数字化转型和智能化升级</a:t>
            </a:r>
            <a:endParaRPr altLang="en-US" lang="zh-CN"/>
          </a:p>
        </p:txBody>
      </p:sp>
      <p:sp>
        <p:nvSpPr>
          <p:cNvPr id="104992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推动行业数字化转型：利用大数据、人工智能等技术手段，提高司法与拍卖行业的效率和透明度</a:t>
            </a:r>
            <a:endParaRPr altLang="en-US" dirty="0" sz="1200" lang="zh-CN" spc="150">
              <a:solidFill>
                <a:schemeClr val="tx1">
                  <a:lumMod val="85000"/>
                  <a:lumOff val="15000"/>
                </a:schemeClr>
              </a:solidFill>
              <a:latin typeface="+mn-ea"/>
              <a:sym typeface="+mn-ea"/>
            </a:endParaRPr>
          </a:p>
        </p:txBody>
      </p:sp>
      <p:sp>
        <p:nvSpPr>
          <p:cNvPr id="104992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智能化升级：通过智能算法和数据分析，优化司法与拍卖行业的决策和流程</a:t>
            </a:r>
            <a:endParaRPr altLang="en-US" dirty="0" sz="1200" lang="zh-CN" spc="150">
              <a:solidFill>
                <a:schemeClr val="tx1">
                  <a:lumMod val="85000"/>
                  <a:lumOff val="15000"/>
                </a:schemeClr>
              </a:solidFill>
              <a:latin typeface="+mn-ea"/>
              <a:sym typeface="+mn-ea"/>
            </a:endParaRPr>
          </a:p>
        </p:txBody>
      </p:sp>
      <p:sp>
        <p:nvSpPr>
          <p:cNvPr id="104993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建立数字化平台：整合司法与拍卖行业的资源，构建数字化平台，提高行业整体效率</a:t>
            </a:r>
            <a:endParaRPr altLang="en-US" dirty="0" sz="1200" lang="zh-CN" spc="150">
              <a:solidFill>
                <a:schemeClr val="tx1">
                  <a:lumMod val="85000"/>
                  <a:lumOff val="15000"/>
                </a:schemeClr>
              </a:solidFill>
              <a:latin typeface="+mn-ea"/>
              <a:sym typeface="+mn-ea"/>
            </a:endParaRPr>
          </a:p>
        </p:txBody>
      </p:sp>
      <p:sp>
        <p:nvSpPr>
          <p:cNvPr id="104993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加强人才培养：培养具备数字化和智能化技能的人才，为行业数字化转型和智能化升级提供人才保障</a:t>
            </a:r>
            <a:endParaRPr altLang="en-US" dirty="0" sz="1200" lang="zh-CN" spc="150">
              <a:solidFill>
                <a:schemeClr val="tx1">
                  <a:lumMod val="85000"/>
                  <a:lumOff val="15000"/>
                </a:schemeClr>
              </a:solidFill>
              <a:latin typeface="+mn-ea"/>
              <a:sym typeface="+mn-ea"/>
            </a:endParaRPr>
          </a:p>
        </p:txBody>
      </p:sp>
      <p:sp>
        <p:nvSpPr>
          <p:cNvPr id="104994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78" name="标题 1"/>
          <p:cNvSpPr>
            <a:spLocks noGrp="1"/>
          </p:cNvSpPr>
          <p:nvPr>
            <p:ph type="title"/>
          </p:nvPr>
        </p:nvSpPr>
        <p:spPr/>
        <p:txBody>
          <a:bodyPr/>
          <a:p>
            <a:r>
              <a:rPr altLang="en-US" lang="zh-CN"/>
              <a:t>提高司法与拍卖行业的国际竞争力</a:t>
            </a:r>
            <a:endParaRPr altLang="en-US" lang="zh-CN"/>
          </a:p>
        </p:txBody>
      </p:sp>
      <p:sp>
        <p:nvSpPr>
          <p:cNvPr id="104998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加强人才培养，提升行业素质</a:t>
            </a:r>
            <a:endParaRPr altLang="zh-CN" dirty="0" lang="en-US">
              <a:solidFill>
                <a:schemeClr val="dk1">
                  <a:lumMod val="80000"/>
                  <a:lumOff val="20000"/>
                </a:schemeClr>
              </a:solidFill>
              <a:latin typeface="+mn-ea"/>
              <a:sym typeface="+mn-ea"/>
            </a:endParaRPr>
          </a:p>
        </p:txBody>
      </p:sp>
      <p:sp>
        <p:nvSpPr>
          <p:cNvPr id="104998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完善法律法规，加强行业监管</a:t>
            </a:r>
            <a:endParaRPr altLang="en-US" dirty="0" lang="zh-CN">
              <a:solidFill>
                <a:schemeClr val="dk1">
                  <a:lumMod val="80000"/>
                  <a:lumOff val="20000"/>
                </a:schemeClr>
              </a:solidFill>
              <a:latin typeface="+mn-ea"/>
              <a:sym typeface="+mn-ea"/>
            </a:endParaRPr>
          </a:p>
        </p:txBody>
      </p:sp>
      <p:sp>
        <p:nvSpPr>
          <p:cNvPr id="104999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推动数字化转型，提高工作效率</a:t>
            </a:r>
            <a:endParaRPr altLang="en-US" dirty="0" lang="zh-CN">
              <a:solidFill>
                <a:schemeClr val="dk1">
                  <a:lumMod val="80000"/>
                  <a:lumOff val="20000"/>
                </a:schemeClr>
              </a:solidFill>
              <a:latin typeface="+mn-ea"/>
              <a:sym typeface="+mn-ea"/>
            </a:endParaRPr>
          </a:p>
        </p:txBody>
      </p:sp>
      <p:sp>
        <p:nvSpPr>
          <p:cNvPr id="105000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拓展国际合作，推动行业国际化发展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44" name="标题"/>
          <p:cNvSpPr>
            <a:spLocks noGrp="1"/>
          </p:cNvSpPr>
          <p:nvPr>
            <p:ph type="ctrTitle"/>
            <p:custDataLst>
              <p:tags r:id="rId1"/>
            </p:custDataLst>
          </p:nvPr>
        </p:nvSpPr>
        <p:spPr>
          <a:xfrm>
            <a:off x="845713" y="1288864"/>
            <a:ext cx="6892636" cy="1800000"/>
          </a:xfrm>
        </p:spPr>
        <p:txBody>
          <a:bodyPr>
            <a:normAutofit/>
          </a:bodyPr>
          <a:p>
            <a:r>
              <a:rPr altLang="zh-CN" dirty="0" lang="en-US"/>
              <a:t>THANK YOU</a:t>
            </a:r>
            <a:endParaRPr altLang="en-US" dirty="0" lang="zh-CN"/>
          </a:p>
        </p:txBody>
      </p:sp>
      <p:sp>
        <p:nvSpPr>
          <p:cNvPr id="1050046" name="联系方式"/>
          <p:cNvSpPr>
            <a:spLocks noGrp="1"/>
          </p:cNvSpPr>
          <p:nvPr>
            <p:ph type="body" sz="quarter" idx="13"/>
            <p:custDataLst>
              <p:tags r:id="rId2"/>
            </p:custDataLst>
          </p:nvPr>
        </p:nvSpPr>
        <p:spPr>
          <a:xfrm>
            <a:off x="838200" y="324000"/>
            <a:ext cx="6892636" cy="504000"/>
          </a:xfrm>
        </p:spPr>
        <p:txBody>
          <a:bodyPr>
            <a:normAutofit/>
          </a:bodyPr>
          <a:p>
            <a:r>
              <a:rPr altLang="zh-CN" dirty="0" lang="en-US"/>
              <a:t>YOUR LOGO</a:t>
            </a:r>
            <a:endParaRPr altLang="zh-CN" dirty="0" lang="zh-CN"/>
          </a:p>
        </p:txBody>
      </p:sp>
      <p:sp>
        <p:nvSpPr>
          <p:cNvPr id="1050048" name="署名"/>
          <p:cNvSpPr>
            <a:spLocks noGrp="1"/>
          </p:cNvSpPr>
          <p:nvPr>
            <p:ph type="body" sz="quarter" idx="17"/>
            <p:custDataLst>
              <p:tags r:id="rId3"/>
            </p:custDataLst>
          </p:nvPr>
        </p:nvSpPr>
        <p:spPr>
          <a:xfrm>
            <a:off x="1163207" y="3307686"/>
            <a:ext cx="5785996" cy="504000"/>
          </a:xfrm>
        </p:spPr>
        <p:txBody>
          <a:bodyPr>
            <a:normAutofit/>
          </a:bodyPr>
          <a:p>
            <a:r>
              <a:rPr altLang="en-US" lang="zh-CN"/>
              <a:t>汇报人：</a:t>
            </a:r>
            <a:r>
              <a:rPr altLang="zh-CN" lang="en-US"/>
              <a:t>xxx</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147"/>
  <p:tag name="KSO_WM_UNIT_TYPE" val="f"/>
  <p:tag name="KSO_WM_UNIT_INDEX" val="2"/>
  <p:tag name="KSO_WM_UNIT_SUBTYPE" val="g"/>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PRESET_TEXT" val="公司名占位符"/>
  <p:tag name="KSO_WM_UNIT_NOCLEAR" val="0"/>
  <p:tag name="KSO_WM_UNIT_VALUE" val="96"/>
  <p:tag name="KSO_WM_UNIT_TYPE" val="f"/>
  <p:tag name="KSO_WM_UNIT_INDEX" val="2"/>
  <p:tag name="KSO_WM_UNIT_SUBTYPE" val="g"/>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 name="KSO_WM_TEMPLATE_CATEGORY" val="custom"/>
  <p:tag name="KSO_WM_TEMPLATE_INDEX" val="20230997"/>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40"/>
  <p:tag name="KSO_WM_UNIT_TYPE" val="f"/>
  <p:tag name="KSO_WM_UNIT_INDEX" val="1"/>
  <p:tag name="KSO_WM_TEMPLATE_CATEGORY" val="custom"/>
  <p:tag name="KSO_WM_TEMPLATE_INDEX" val="20230997"/>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7"/>
  <p:tag name="KSO_WM_TEMPLATE_THUMBS_INDEX" val="1、9"/>
</p:tagLst>
</file>

<file path=ppt/tags/tag6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7_1*a*1"/>
  <p:tag name="KSO_WM_TEMPLATE_CATEGORY" val="custom"/>
  <p:tag name="KSO_WM_TEMPLATE_INDEX" val="20230997"/>
  <p:tag name="KSO_WM_UNIT_LAYERLEVEL" val="1"/>
  <p:tag name="KSO_WM_TAG_VERSION" val="1.0"/>
  <p:tag name="KSO_WM_BEAUTIFY_FLAG" val="#wm#"/>
  <p:tag name="KSO_WM_UNIT_PRESET_TEXT" val="单击此处添加文档"/>
</p:tagLst>
</file>

<file path=ppt/tags/tag6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7_1*b*1"/>
  <p:tag name="KSO_WM_TEMPLATE_CATEGORY" val="custom"/>
  <p:tag name="KSO_WM_TEMPLATE_INDEX" val="20230997"/>
  <p:tag name="KSO_WM_UNIT_LAYERLEVEL" val="1"/>
  <p:tag name="KSO_WM_TAG_VERSION" val="1.0"/>
  <p:tag name="KSO_WM_BEAUTIFY_FLAG" val="#wm#"/>
  <p:tag name="KSO_WM_UNIT_PRESET_TEXT" val="单击此处添加副标题"/>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1*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67.xml><?xml version="1.0" encoding="utf-8"?>
<p:tagLst xmlns:p="http://schemas.openxmlformats.org/presentationml/2006/main">
  <p:tag name="KSO_WM_UNIT_SUBTYPE" val="b"/>
  <p:tag name="KSO_WM_UNIT_NOCLEAR" val="0"/>
  <p:tag name="KSO_WM_UNIT_VALUE" val="21"/>
  <p:tag name="KSO_WM_UNIT_HIGHLIGHT" val="0"/>
  <p:tag name="KSO_WM_UNIT_COMPATIBLE" val="0"/>
  <p:tag name="KSO_WM_UNIT_DIAGRAM_ISNUMVISUAL" val="0"/>
  <p:tag name="KSO_WM_UNIT_DIAGRAM_ISREFERUNIT" val="0"/>
  <p:tag name="KSO_WM_UNIT_TYPE" val="f"/>
  <p:tag name="KSO_WM_UNIT_INDEX" val="2"/>
  <p:tag name="KSO_WM_UNIT_ID" val="custom20230997_1*f*2"/>
  <p:tag name="KSO_WM_TEMPLATE_CATEGORY" val="custom"/>
  <p:tag name="KSO_WM_TEMPLATE_INDEX" val="20230997"/>
  <p:tag name="KSO_WM_UNIT_LAYERLEVEL" val="1"/>
  <p:tag name="KSO_WM_TAG_VERSION" val="1.0"/>
  <p:tag name="KSO_WM_BEAUTIFY_FLAG" val="#wm#"/>
  <p:tag name="KSO_WM_UNIT_PRESET_TEXT" val="汇报人：WPS"/>
</p:tagLst>
</file>

<file path=ppt/tags/tag68.xml><?xml version="1.0" encoding="utf-8"?>
<p:tagLst xmlns:p="http://schemas.openxmlformats.org/presentationml/2006/main">
  <p:tag name="KSO_WM_SLIDE_ID" val="custom2023099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7"/>
  <p:tag name="KSO_WM_SLIDE_LAYOUT" val="a_b_f"/>
  <p:tag name="KSO_WM_SLIDE_LAYOUT_CNT" val="1_1_2"/>
  <p:tag name="KSO_WM_SLIDE_TYPE" val="title"/>
  <p:tag name="KSO_WM_SLIDE_SUBTYPE" val="pureTxt"/>
  <p:tag name="KSO_WM_TEMPLATE_THUMBS_INDEX" val="1、9"/>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5*a*1"/>
  <p:tag name="KSO_WM_TEMPLATE_CATEGORY" val="custom"/>
  <p:tag name="KSO_WM_TEMPLATE_INDEX" val="2023099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5*i*1"/>
  <p:tag name="KSO_WM_TEMPLATE_CATEGORY" val="custom"/>
  <p:tag name="KSO_WM_TEMPLATE_INDEX" val="20230997"/>
  <p:tag name="KSO_WM_UNIT_LAYERLEVEL" val="1"/>
  <p:tag name="KSO_WM_TAG_VERSION" val="1.0"/>
  <p:tag name="KSO_WM_DIAGRAM_GROUP_CODE" val="l1-1"/>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7_5*l_h_i*1_3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7_5*l_h_a*1_3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7_5*l_h_i*1_4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7_5*l_h_a*1_4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7_5*l_h_i*1_5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7_5*l_h_a*1_5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5*l_i*1_1"/>
  <p:tag name="KSO_WM_TEMPLATE_CATEGORY" val="custom"/>
  <p:tag name="KSO_WM_TEMPLATE_INDEX" val="20230997"/>
  <p:tag name="KSO_WM_UNIT_LAYERLEVEL" val="1_1"/>
  <p:tag name="KSO_WM_TAG_VERSION" val="1.0"/>
  <p:tag name="KSO_WM_DIAGRAM_VERSION" val="3"/>
  <p:tag name="KSO_WM_DIAGRAM_COLOR_TRICK" val="1"/>
  <p:tag name="KSO_WM_DIAGRAM_COLOR_TEXT_CAN_REMOVE" val="n"/>
  <p:tag name="KSO_WM_DIAGRAM_GROUP_CODE" val="l1-1"/>
  <p:tag name="KSO_WM_UNIT_TYPE" val="l_i"/>
  <p:tag name="KSO_WM_UNIT_INDEX" val="1_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7_5*l_h_i*1_1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7_5*l_h_a*1_1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7_5*l_h_i*1_2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1,&quot;rgb&quot;:&quot;#34fec3&quot;,&quot;transparency&quot;:0},{&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7_5*l_h_a*1_2_1"/>
  <p:tag name="KSO_WM_TEMPLATE_CATEGORY" val="custom"/>
  <p:tag name="KSO_WM_TEMPLATE_INDEX" val="2023099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5*l_i*1_2"/>
  <p:tag name="KSO_WM_TEMPLATE_CATEGORY" val="custom"/>
  <p:tag name="KSO_WM_TEMPLATE_INDEX" val="20230997"/>
  <p:tag name="KSO_WM_UNIT_LAYERLEVEL" val="1_1"/>
  <p:tag name="KSO_WM_TAG_VERSION" val="1.0"/>
  <p:tag name="KSO_WM_DIAGRAM_VERSION" val="3"/>
  <p:tag name="KSO_WM_DIAGRAM_COLOR_TRICK" val="1"/>
  <p:tag name="KSO_WM_DIAGRAM_COLOR_TEXT_CAN_REMOVE" val="n"/>
  <p:tag name="KSO_WM_DIAGRAM_GROUP_CODE" val="l1-1"/>
  <p:tag name="KSO_WM_UNIT_TYPE" val="l_i"/>
  <p:tag name="KSO_WM_UNIT_INDEX" val="1_2"/>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7_5*l_i*1_3"/>
  <p:tag name="KSO_WM_TEMPLATE_CATEGORY" val="custom"/>
  <p:tag name="KSO_WM_TEMPLATE_INDEX" val="20230997"/>
  <p:tag name="KSO_WM_UNIT_LAYERLEVEL" val="1_1"/>
  <p:tag name="KSO_WM_TAG_VERSION" val="1.0"/>
  <p:tag name="KSO_WM_DIAGRAM_VERSION" val="3"/>
  <p:tag name="KSO_WM_DIAGRAM_COLOR_TRICK" val="1"/>
  <p:tag name="KSO_WM_DIAGRAM_COLOR_TEXT_CAN_REMOVE" val="n"/>
  <p:tag name="KSO_WM_DIAGRAM_GROUP_CODE" val="l1-1"/>
  <p:tag name="KSO_WM_UNIT_TYPE" val="l_i"/>
  <p:tag name="KSO_WM_UNIT_INDEX" val="1_3"/>
  <p:tag name="KSO_WM_DIAGRAM_MAX_ITEMCNT" val="6"/>
  <p:tag name="KSO_WM_DIAGRAM_MIN_ITEMCNT" val="2"/>
  <p:tag name="KSO_WM_DIAGRAM_VIRTUALLY_FRAME" val="{&quot;height&quot;:280.25,&quot;width&quot;:675.25}"/>
  <p:tag name="KSO_WM_DIAGRAM_COLOR_MATCH_VALUE" val="{&quot;shape&quot;:{&quot;fill&quot;:{&quot;type&quot;:0},&quot;glow&quot;:{&quot;colorType&quot;:0},&quot;line&quot;:{&quot;gradient&quot;:[{&quot;brightness&quot;:0,&quot;colorType&quot;:1,&quot;foreColorIndex&quot;:5,&quot;pos&quot;:0,&quot;transparency&quot;:0.5},{&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4.xml><?xml version="1.0" encoding="utf-8"?>
<p:tagLst xmlns:p="http://schemas.openxmlformats.org/presentationml/2006/main">
  <p:tag name="KSO_WM_SLIDE_ID" val="custom2023099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97"/>
  <p:tag name="KSO_WM_SLIDE_LAYOUT" val="a_l"/>
  <p:tag name="KSO_WM_SLIDE_LAYOUT_CNT" val="1_1"/>
  <p:tag name="KSO_WM_SLIDE_TYPE" val="contents"/>
  <p:tag name="KSO_WM_SLIDE_SUBTYPE" val="diag"/>
  <p:tag name="KSO_WM_DIAGRAM_GROUP_CODE" val="l1-1"/>
  <p:tag name="KSO_WM_SLIDE_DIAGTYPE" val="l"/>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7.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8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90.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33.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180.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7*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7_7*e*1"/>
  <p:tag name="KSO_WM_TEMPLATE_CATEGORY" val="custom"/>
  <p:tag name="KSO_WM_TEMPLATE_INDEX" val="20230997"/>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35.xml><?xml version="1.0" encoding="utf-8"?>
<p:tagLst xmlns:p="http://schemas.openxmlformats.org/presentationml/2006/main">
  <p:tag name="KSO_WM_SLIDE_ID" val="custom2023099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7"/>
  <p:tag name="KSO_WM_SLIDE_TYPE" val="sectionTitle"/>
  <p:tag name="KSO_WM_SLIDE_SUBTYPE" val="pureTxt"/>
  <p:tag name="KSO_WM_SLIDE_LAYOUT" val="a_e"/>
  <p:tag name="KSO_WM_SLIDE_LAYOUT_CNT" val="1_1"/>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a*1"/>
  <p:tag name="KSO_WM_TEMPLATE_CATEGORY" val="custom"/>
  <p:tag name="KSO_WM_TEMPLATE_INDEX" val="2023099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1"/>
  <p:tag name="KSO_WM_TEMPLATE_CATEGORY" val="custom"/>
  <p:tag name="KSO_WM_TEMPLATE_INDEX" val="20230997"/>
  <p:tag name="KSO_WM_UNIT_LAYERLEVEL" val="1"/>
  <p:tag name="KSO_WM_TAG_VERSION" val="1.0"/>
  <p:tag name="KSO_WM_BEAUTIFY_FLAG" val="#wm#"/>
  <p:tag name="KSO_WM_UNIT_SUBTYPE" val="g"/>
  <p:tag name="KSO_WM_UNIT_NOCLEAR" val="0"/>
  <p:tag name="KSO_WM_UNIT_VALUE" val="96"/>
  <p:tag name="KSO_WM_UNIT_TYPE" val="f"/>
  <p:tag name="KSO_WM_UNIT_INDEX" val="1"/>
  <p:tag name="KSO_WM_UNIT_PRESET_TEXT" val="YOUR LOGO"/>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7_9*f*2"/>
  <p:tag name="KSO_WM_TEMPLATE_CATEGORY" val="custom"/>
  <p:tag name="KSO_WM_TEMPLATE_INDEX" val="20230997"/>
  <p:tag name="KSO_WM_UNIT_LAYERLEVEL" val="1"/>
  <p:tag name="KSO_WM_TAG_VERSION" val="1.0"/>
  <p:tag name="KSO_WM_BEAUTIFY_FLAG" val="#wm#"/>
  <p:tag name="KSO_WM_UNIT_SUBTYPE" val="b"/>
  <p:tag name="KSO_WM_UNIT_NOCLEAR" val="0"/>
  <p:tag name="KSO_WM_UNIT_VALUE" val="24"/>
  <p:tag name="KSO_WM_UNIT_TYPE" val="f"/>
  <p:tag name="KSO_WM_UNIT_INDEX" val="2"/>
  <p:tag name="KSO_WM_UNIT_PRESET_TEXT" val="汇报人：WPS"/>
</p:tagLst>
</file>

<file path=ppt/tags/tag293.xml><?xml version="1.0" encoding="utf-8"?>
<p:tagLst xmlns:p="http://schemas.openxmlformats.org/presentationml/2006/main">
  <p:tag name="KSO_WM_SLIDE_ID" val="custom2023099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7"/>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123">
      <a:dk1>
        <a:srgbClr val="000000"/>
      </a:dk1>
      <a:lt1>
        <a:srgbClr val="FFFFFF"/>
      </a:lt1>
      <a:dk2>
        <a:srgbClr val="02202B"/>
      </a:dk2>
      <a:lt2>
        <a:srgbClr val="EBFFFF"/>
      </a:lt2>
      <a:accent1>
        <a:srgbClr val="34FEC3"/>
      </a:accent1>
      <a:accent2>
        <a:srgbClr val="0AE8A9"/>
      </a:accent2>
      <a:accent3>
        <a:srgbClr val="19F0DE"/>
      </a:accent3>
      <a:accent4>
        <a:srgbClr val="19CFF0"/>
      </a:accent4>
      <a:accent5>
        <a:srgbClr val="3FABF8"/>
      </a:accent5>
      <a:accent6>
        <a:srgbClr val="3493FE"/>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2023-12-17T23:05:09Z</dcterms:created>
  <dcterms:modified xsi:type="dcterms:W3CDTF">2023-12-17T23:05:09Z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4d0a8e77109d4ea5bea8bafeed941404_21</vt:lpwstr>
  </property>
</Properties>
</file>