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498049" r:id="rId1"/>
    <p:sldMasterId id="2147498086" r:id="rId2"/>
  </p:sldMasterIdLst>
  <p:notesMasterIdLst>
    <p:notesMasterId r:id="rId3"/>
  </p:notesMasterIdLst>
  <p:sldIdLst>
    <p:sldId id="7015" r:id="rId4"/>
    <p:sldId id="7019" r:id="rId5"/>
    <p:sldId id="7024" r:id="rId6"/>
    <p:sldId id="7029" r:id="rId7"/>
    <p:sldId id="7036" r:id="rId9"/>
    <p:sldId id="7039" r:id="rId10"/>
    <p:sldId id="7042" r:id="rId11"/>
    <p:sldId id="7045" r:id="rId12"/>
    <p:sldId id="7049" r:id="rId13"/>
    <p:sldId id="7056" r:id="rId15"/>
    <p:sldId id="7059" r:id="rId16"/>
    <p:sldId id="7062" r:id="rId17"/>
    <p:sldId id="7065" r:id="rId18"/>
    <p:sldId id="7069" r:id="rId19"/>
    <p:sldId id="7076" r:id="rId21"/>
    <p:sldId id="7079" r:id="rId22"/>
    <p:sldId id="7082" r:id="rId23"/>
    <p:sldId id="7085" r:id="rId24"/>
    <p:sldId id="7089" r:id="rId25"/>
    <p:sldId id="7096" r:id="rId27"/>
    <p:sldId id="7099" r:id="rId28"/>
    <p:sldId id="7102" r:id="rId29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9" Type="http://schemas.openxmlformats.org/officeDocument/2006/relationships/slide" Target="slides/slide5.xml"/><Relationship Id="rId10" Type="http://schemas.openxmlformats.org/officeDocument/2006/relationships/slide" Target="slides/slide6.xml"/><Relationship Id="rId11" Type="http://schemas.openxmlformats.org/officeDocument/2006/relationships/slide" Target="slides/slide7.xml"/><Relationship Id="rId12" Type="http://schemas.openxmlformats.org/officeDocument/2006/relationships/slide" Target="slides/slide8.xml"/><Relationship Id="rId13" Type="http://schemas.openxmlformats.org/officeDocument/2006/relationships/slide" Target="slides/slide9.xml"/><Relationship Id="rId15" Type="http://schemas.openxmlformats.org/officeDocument/2006/relationships/slide" Target="slides/slide10.xml"/><Relationship Id="rId16" Type="http://schemas.openxmlformats.org/officeDocument/2006/relationships/slide" Target="slides/slide11.xml"/><Relationship Id="rId17" Type="http://schemas.openxmlformats.org/officeDocument/2006/relationships/slide" Target="slides/slide12.xml"/><Relationship Id="rId18" Type="http://schemas.openxmlformats.org/officeDocument/2006/relationships/slide" Target="slides/slide13.xml"/><Relationship Id="rId19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4" Type="http://schemas.openxmlformats.org/officeDocument/2006/relationships/slide" Target="slides/slide18.xml"/><Relationship Id="rId25" Type="http://schemas.openxmlformats.org/officeDocument/2006/relationships/slide" Target="slides/slide19.xml"/><Relationship Id="rId27" Type="http://schemas.openxmlformats.org/officeDocument/2006/relationships/slide" Target="slides/slide20.xml"/><Relationship Id="rId28" Type="http://schemas.openxmlformats.org/officeDocument/2006/relationships/slide" Target="slides/slide21.xml"/><Relationship Id="rId29" Type="http://schemas.openxmlformats.org/officeDocument/2006/relationships/slide" Target="slides/slide22.xml"/><Relationship Id="rId30" Type="http://schemas.openxmlformats.org/officeDocument/2006/relationships/tableStyles" Target="tableStyles.xml"/><Relationship Id="rId31" Type="http://schemas.openxmlformats.org/officeDocument/2006/relationships/presProps" Target="presProps.xml"/><Relationship Id="rId32" Type="http://schemas.openxmlformats.org/officeDocument/2006/relationships/viewProps" Target="viewProps.xml"/><Relationship Id="rId33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slide" Target="../slides/slide2.xml"/><Relationship Id="rId2" Type="http://schemas.openxmlformats.org/officeDocument/2006/relationships/notesMaster" Target="../notesMasters/notesMaster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slide" Target="../slides/slide3.xml"/><Relationship Id="rId2" Type="http://schemas.openxmlformats.org/officeDocument/2006/relationships/notesMaster" Target="../notesMasters/notesMaster1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slide" Target="../slides/slide4.xml"/><Relationship Id="rId2" Type="http://schemas.openxmlformats.org/officeDocument/2006/relationships/notesMaster" Target="../notesMasters/notesMaster1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slide" Target="../slides/slide9.xml"/><Relationship Id="rId2" Type="http://schemas.openxmlformats.org/officeDocument/2006/relationships/notesMaster" Target="../notesMasters/notesMaster1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slide" Target="../slides/slide14.xml"/><Relationship Id="rId2" Type="http://schemas.openxmlformats.org/officeDocument/2006/relationships/notesMaster" Target="../notesMasters/notesMaster1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slide" Target="../slides/slide19.xml"/><Relationship Id="rId2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7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19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21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39A5F825-9C29-43CC-BB96-80A60E9689F0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5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07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09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39A5F825-9C29-43CC-BB96-80A60E9689F0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5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07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09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39A5F825-9C29-43CC-BB96-80A60E9689F0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5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07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09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39A5F825-9C29-43CC-BB96-80A60E9689F0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5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07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09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39A5F825-9C29-43CC-BB96-80A60E9689F0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5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07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09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39A5F825-9C29-43CC-BB96-80A60E9689F0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image" Target="../media/image1.png"/><Relationship Id="rId3" Type="http://schemas.openxmlformats.org/officeDocument/2006/relationships/tags" Target="../tags/tag2.xml"/><Relationship Id="rId4" Type="http://schemas.openxmlformats.org/officeDocument/2006/relationships/tags" Target="../tags/tag3.xml"/><Relationship Id="rId5" Type="http://schemas.openxmlformats.org/officeDocument/2006/relationships/tags" Target="../tags/tag4.xml"/><Relationship Id="rId6" Type="http://schemas.openxmlformats.org/officeDocument/2006/relationships/tags" Target="../tags/tag5.xml"/><Relationship Id="rId7" Type="http://schemas.openxmlformats.org/officeDocument/2006/relationships/tags" Target="../tags/tag6.xml"/><Relationship Id="rId8" Type="http://schemas.openxmlformats.org/officeDocument/2006/relationships/tags" Target="../tags/tag7.xml"/><Relationship Id="rId9" Type="http://schemas.openxmlformats.org/officeDocument/2006/relationships/tags" Target="../tags/tag8.xml"/><Relationship Id="rId10" Type="http://schemas.openxmlformats.org/officeDocument/2006/relationships/tags" Target="../tags/tag9.xml"/><Relationship Id="rId11" Type="http://schemas.openxmlformats.org/officeDocument/2006/relationships/tags" Target="../tags/tag10.xml"/><Relationship Id="rId12" Type="http://schemas.openxmlformats.org/officeDocument/2006/relationships/tags" Target="../tags/tag11.xml"/><Relationship Id="rId13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12.xml"/><Relationship Id="rId2" Type="http://schemas.openxmlformats.org/officeDocument/2006/relationships/tags" Target="../tags/tag13.xml"/><Relationship Id="rId3" Type="http://schemas.openxmlformats.org/officeDocument/2006/relationships/tags" Target="../tags/tag14.xml"/><Relationship Id="rId4" Type="http://schemas.openxmlformats.org/officeDocument/2006/relationships/tags" Target="../tags/tag15.xml"/><Relationship Id="rId5" Type="http://schemas.openxmlformats.org/officeDocument/2006/relationships/tags" Target="../tags/tag16.xml"/><Relationship Id="rId6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17.xml"/><Relationship Id="rId2" Type="http://schemas.openxmlformats.org/officeDocument/2006/relationships/image" Target="../media/image1.png"/><Relationship Id="rId3" Type="http://schemas.openxmlformats.org/officeDocument/2006/relationships/tags" Target="../tags/tag18.xml"/><Relationship Id="rId4" Type="http://schemas.openxmlformats.org/officeDocument/2006/relationships/tags" Target="../tags/tag19.xml"/><Relationship Id="rId5" Type="http://schemas.openxmlformats.org/officeDocument/2006/relationships/tags" Target="../tags/tag20.xml"/><Relationship Id="rId6" Type="http://schemas.openxmlformats.org/officeDocument/2006/relationships/tags" Target="../tags/tag21.xml"/><Relationship Id="rId7" Type="http://schemas.openxmlformats.org/officeDocument/2006/relationships/tags" Target="../tags/tag22.xml"/><Relationship Id="rId8" Type="http://schemas.openxmlformats.org/officeDocument/2006/relationships/tags" Target="../tags/tag23.xml"/><Relationship Id="rId9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24.xml"/><Relationship Id="rId2" Type="http://schemas.openxmlformats.org/officeDocument/2006/relationships/image" Target="../media/image2.png"/><Relationship Id="rId3" Type="http://schemas.openxmlformats.org/officeDocument/2006/relationships/tags" Target="../tags/tag25.xml"/><Relationship Id="rId4" Type="http://schemas.openxmlformats.org/officeDocument/2006/relationships/tags" Target="../tags/tag26.xml"/><Relationship Id="rId5" Type="http://schemas.openxmlformats.org/officeDocument/2006/relationships/tags" Target="../tags/tag27.xml"/><Relationship Id="rId6" Type="http://schemas.openxmlformats.org/officeDocument/2006/relationships/tags" Target="../tags/tag28.xml"/><Relationship Id="rId7" Type="http://schemas.openxmlformats.org/officeDocument/2006/relationships/tags" Target="../tags/tag29.xml"/><Relationship Id="rId8" Type="http://schemas.openxmlformats.org/officeDocument/2006/relationships/tags" Target="../tags/tag30.xml"/><Relationship Id="rId9" Type="http://schemas.openxmlformats.org/officeDocument/2006/relationships/tags" Target="../tags/tag31.xml"/><Relationship Id="rId10" Type="http://schemas.openxmlformats.org/officeDocument/2006/relationships/tags" Target="../tags/tag32.xml"/><Relationship Id="rId11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33.xml"/><Relationship Id="rId2" Type="http://schemas.openxmlformats.org/officeDocument/2006/relationships/tags" Target="../tags/tag34.xml"/><Relationship Id="rId3" Type="http://schemas.openxmlformats.org/officeDocument/2006/relationships/tags" Target="../tags/tag35.xml"/><Relationship Id="rId4" Type="http://schemas.openxmlformats.org/officeDocument/2006/relationships/tags" Target="../tags/tag36.xml"/><Relationship Id="rId5" Type="http://schemas.openxmlformats.org/officeDocument/2006/relationships/tags" Target="../tags/tag37.xml"/><Relationship Id="rId6" Type="http://schemas.openxmlformats.org/officeDocument/2006/relationships/tags" Target="../tags/tag38.xml"/><Relationship Id="rId7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39.xml"/><Relationship Id="rId2" Type="http://schemas.openxmlformats.org/officeDocument/2006/relationships/tags" Target="../tags/tag40.xml"/><Relationship Id="rId3" Type="http://schemas.openxmlformats.org/officeDocument/2006/relationships/tags" Target="../tags/tag41.xml"/><Relationship Id="rId4" Type="http://schemas.openxmlformats.org/officeDocument/2006/relationships/tags" Target="../tags/tag42.xml"/><Relationship Id="rId5" Type="http://schemas.openxmlformats.org/officeDocument/2006/relationships/tags" Target="../tags/tag43.xml"/><Relationship Id="rId6" Type="http://schemas.openxmlformats.org/officeDocument/2006/relationships/tags" Target="../tags/tag44.xml"/><Relationship Id="rId7" Type="http://schemas.openxmlformats.org/officeDocument/2006/relationships/tags" Target="../tags/tag45.xml"/><Relationship Id="rId8" Type="http://schemas.openxmlformats.org/officeDocument/2006/relationships/tags" Target="../tags/tag46.xml"/><Relationship Id="rId9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47.xml"/><Relationship Id="rId2" Type="http://schemas.openxmlformats.org/officeDocument/2006/relationships/tags" Target="../tags/tag48.xml"/><Relationship Id="rId3" Type="http://schemas.openxmlformats.org/officeDocument/2006/relationships/tags" Target="../tags/tag49.xml"/><Relationship Id="rId4" Type="http://schemas.openxmlformats.org/officeDocument/2006/relationships/tags" Target="../tags/tag50.xml"/><Relationship Id="rId5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51.xml"/><Relationship Id="rId2" Type="http://schemas.openxmlformats.org/officeDocument/2006/relationships/tags" Target="../tags/tag52.xml"/><Relationship Id="rId3" Type="http://schemas.openxmlformats.org/officeDocument/2006/relationships/tags" Target="../tags/tag53.xml"/><Relationship Id="rId4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54.xml"/><Relationship Id="rId2" Type="http://schemas.openxmlformats.org/officeDocument/2006/relationships/tags" Target="../tags/tag55.xml"/><Relationship Id="rId3" Type="http://schemas.openxmlformats.org/officeDocument/2006/relationships/tags" Target="../tags/tag56.xml"/><Relationship Id="rId4" Type="http://schemas.openxmlformats.org/officeDocument/2006/relationships/tags" Target="../tags/tag57.xml"/><Relationship Id="rId5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58.xml"/><Relationship Id="rId2" Type="http://schemas.openxmlformats.org/officeDocument/2006/relationships/tags" Target="../tags/tag59.xml"/><Relationship Id="rId3" Type="http://schemas.openxmlformats.org/officeDocument/2006/relationships/tags" Target="../tags/tag60.xml"/><Relationship Id="rId4" Type="http://schemas.openxmlformats.org/officeDocument/2006/relationships/tags" Target="../tags/tag61.xml"/><Relationship Id="rId5" Type="http://schemas.openxmlformats.org/officeDocument/2006/relationships/tags" Target="../tags/tag62.xml"/><Relationship Id="rId6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63.xml"/><Relationship Id="rId2" Type="http://schemas.openxmlformats.org/officeDocument/2006/relationships/image" Target="../media/image1.png"/><Relationship Id="rId3" Type="http://schemas.openxmlformats.org/officeDocument/2006/relationships/tags" Target="../tags/tag64.xml"/><Relationship Id="rId4" Type="http://schemas.openxmlformats.org/officeDocument/2006/relationships/tags" Target="../tags/tag65.xml"/><Relationship Id="rId5" Type="http://schemas.openxmlformats.org/officeDocument/2006/relationships/tags" Target="../tags/tag66.xml"/><Relationship Id="rId6" Type="http://schemas.openxmlformats.org/officeDocument/2006/relationships/tags" Target="../tags/tag67.xml"/><Relationship Id="rId7" Type="http://schemas.openxmlformats.org/officeDocument/2006/relationships/tags" Target="../tags/tag68.xml"/><Relationship Id="rId8" Type="http://schemas.openxmlformats.org/officeDocument/2006/relationships/tags" Target="../tags/tag69.xml"/><Relationship Id="rId9" Type="http://schemas.openxmlformats.org/officeDocument/2006/relationships/tags" Target="../tags/tag70.xml"/><Relationship Id="rId10" Type="http://schemas.openxmlformats.org/officeDocument/2006/relationships/tags" Target="../tags/tag71.xml"/><Relationship Id="rId1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5" name="图片 7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670" name="标题 1"/>
          <p:cNvSpPr>
            <a:spLocks noGrp="1"/>
          </p:cNvSpPr>
          <p:nvPr>
            <p:ph type="ctrTitle"/>
            <p:custDataLst>
              <p:tags r:id="rId3"/>
            </p:custDataLst>
          </p:nvPr>
        </p:nvSpPr>
        <p:spPr>
          <a:xfrm>
            <a:off x="838200" y="2319650"/>
            <a:ext cx="10515600" cy="867433"/>
          </a:xfrm>
        </p:spPr>
        <p:txBody>
          <a:bodyPr anchor="b">
            <a:normAutofit/>
          </a:bodyPr>
          <a:lstStyle>
            <a:lvl1pPr algn="l">
              <a:lnSpc>
                <a:spcPct val="100000"/>
              </a:lnSpc>
              <a:defRPr sz="54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72" name="副标题 2"/>
          <p:cNvSpPr>
            <a:spLocks noGrp="1"/>
          </p:cNvSpPr>
          <p:nvPr>
            <p:ph type="subTitle" idx="1"/>
            <p:custDataLst>
              <p:tags r:id="rId4"/>
            </p:custDataLst>
          </p:nvPr>
        </p:nvSpPr>
        <p:spPr>
          <a:xfrm>
            <a:off x="1296136" y="1095762"/>
            <a:ext cx="9995517" cy="972000"/>
          </a:xfrm>
        </p:spPr>
        <p:txBody>
          <a:bodyPr anchor="b">
            <a:normAutofit/>
          </a:bodyPr>
          <a:lstStyle>
            <a:lvl1pPr algn="l" indent="0" marL="0">
              <a:lnSpc>
                <a:spcPct val="100000"/>
              </a:lnSpc>
              <a:buNone/>
              <a:defRPr sz="1800">
                <a:solidFill>
                  <a:schemeClr val="lt1">
                    <a:lumMod val="100000"/>
                  </a:schemeClr>
                </a:solidFill>
              </a:defRPr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dirty="0" lang="zh-CN"/>
              <a:t>单击此处编辑母版副标题样式</a:t>
            </a:r>
            <a:endParaRPr altLang="en-US" dirty="0" lang="zh-CN"/>
          </a:p>
        </p:txBody>
      </p:sp>
      <p:sp>
        <p:nvSpPr>
          <p:cNvPr id="1048674" name="日期占位符 3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>
            <a:normAutofit/>
          </a:bodyPr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76" name="页脚占位符 4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>
            <a:normAutofit/>
          </a:bodyPr>
          <a:p>
            <a:endParaRPr altLang="en-US" dirty="0" lang="zh-CN"/>
          </a:p>
        </p:txBody>
      </p:sp>
      <p:sp>
        <p:nvSpPr>
          <p:cNvPr id="1048678" name="灯片编号占位符 5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610600" y="6356350"/>
            <a:ext cx="2743200" cy="365125"/>
          </a:xfrm>
        </p:spPr>
        <p:txBody>
          <a:bodyPr>
            <a:normAutofit/>
          </a:bodyPr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680" name="文本占位符 9"/>
          <p:cNvSpPr>
            <a:spLocks noGrp="1"/>
          </p:cNvSpPr>
          <p:nvPr>
            <p:ph type="body" sz="quarter" idx="13" hasCustomPrompt="1"/>
            <p:custDataLst>
              <p:tags r:id="rId8"/>
            </p:custDataLst>
          </p:nvPr>
        </p:nvSpPr>
        <p:spPr>
          <a:xfrm>
            <a:off x="847076" y="79505"/>
            <a:ext cx="10453454" cy="504000"/>
          </a:xfrm>
        </p:spPr>
        <p:txBody>
          <a:bodyPr anchor="ctr">
            <a:normAutofit/>
          </a:bodyPr>
          <a:lstStyle>
            <a:lvl1pPr indent="0" marL="0">
              <a:lnSpc>
                <a:spcPct val="100000"/>
              </a:lnSpc>
              <a:buNone/>
              <a:defRPr b="1" sz="12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公司名占位符</a:t>
            </a:r>
            <a:endParaRPr altLang="en-US" dirty="0" lang="zh-CN"/>
          </a:p>
        </p:txBody>
      </p:sp>
      <p:sp>
        <p:nvSpPr>
          <p:cNvPr id="1048682" name="文本占位符 13"/>
          <p:cNvSpPr>
            <a:spLocks noGrp="1"/>
          </p:cNvSpPr>
          <p:nvPr>
            <p:ph type="body" sz="quarter" idx="14" hasCustomPrompt="1"/>
            <p:custDataLst>
              <p:tags r:id="rId9"/>
            </p:custDataLst>
          </p:nvPr>
        </p:nvSpPr>
        <p:spPr>
          <a:xfrm>
            <a:off x="3727357" y="3513778"/>
            <a:ext cx="2880000" cy="985141"/>
          </a:xfrm>
        </p:spPr>
        <p:txBody>
          <a:bodyPr anchor="t">
            <a:normAutofit/>
          </a:bodyPr>
          <a:lstStyle>
            <a:lvl1pPr algn="l" indent="0" marL="0">
              <a:lnSpc>
                <a:spcPct val="100000"/>
              </a:lnSpc>
              <a:buNone/>
              <a:defRPr sz="16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日期时间占位符</a:t>
            </a:r>
            <a:endParaRPr altLang="en-US" dirty="0" lang="zh-CN"/>
          </a:p>
        </p:txBody>
      </p:sp>
      <p:sp>
        <p:nvSpPr>
          <p:cNvPr id="1048684" name="文本占位符 23"/>
          <p:cNvSpPr>
            <a:spLocks noGrp="1"/>
          </p:cNvSpPr>
          <p:nvPr>
            <p:ph type="body" sz="quarter" idx="17" hasCustomPrompt="1"/>
            <p:custDataLst>
              <p:tags r:id="rId10"/>
            </p:custDataLst>
          </p:nvPr>
        </p:nvSpPr>
        <p:spPr>
          <a:xfrm>
            <a:off x="859464" y="3515997"/>
            <a:ext cx="2743200" cy="985141"/>
          </a:xfrm>
        </p:spPr>
        <p:txBody>
          <a:bodyPr anchor="t">
            <a:normAutofit/>
          </a:bodyPr>
          <a:lstStyle>
            <a:lvl1pPr algn="l" indent="0" marL="0">
              <a:lnSpc>
                <a:spcPct val="100000"/>
              </a:lnSpc>
              <a:buNone/>
              <a:defRPr sz="16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署名占位符</a:t>
            </a:r>
            <a:endParaRPr altLang="en-US" dirty="0" lang="zh-CN"/>
          </a:p>
        </p:txBody>
      </p:sp>
      <p:cxnSp>
        <p:nvCxnSpPr>
          <p:cNvPr id="3145729" name="直接连接符 8"/>
          <p:cNvCxnSpPr>
            <a:cxnSpLocks/>
          </p:cNvCxnSpPr>
          <p:nvPr userDrawn="1">
            <p:custDataLst>
              <p:tags r:id="rId11"/>
            </p:custDataLst>
          </p:nvPr>
        </p:nvCxnSpPr>
        <p:spPr>
          <a:xfrm>
            <a:off x="847076" y="1928356"/>
            <a:ext cx="285750" cy="0"/>
          </a:xfrm>
          <a:prstGeom prst="line"/>
          <a:ln w="28575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31" name="直接连接符 14"/>
          <p:cNvCxnSpPr>
            <a:cxnSpLocks/>
          </p:cNvCxnSpPr>
          <p:nvPr userDrawn="1">
            <p:custDataLst>
              <p:tags r:id="rId12"/>
            </p:custDataLst>
          </p:nvPr>
        </p:nvCxnSpPr>
        <p:spPr>
          <a:xfrm>
            <a:off x="838198" y="653905"/>
            <a:ext cx="11352903" cy="0"/>
          </a:xfrm>
          <a:prstGeom prst="line"/>
          <a:ln>
            <a:solidFill>
              <a:schemeClr val="bg1">
                <a:alpha val="3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86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88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/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90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92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94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7" name="图片 11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 rotWithShape="1">
          <a:blip xmlns:r="http://schemas.openxmlformats.org/officeDocument/2006/relationships" r:embed="rId2"/>
          <a:srcRect t="19858"/>
          <a:stretch>
            <a:fillRect/>
          </a:stretch>
        </p:blipFill>
        <p:spPr>
          <a:xfrm>
            <a:off x="0" y="0"/>
            <a:ext cx="12192000" cy="5496122"/>
          </a:xfrm>
          <a:prstGeom prst="rect"/>
        </p:spPr>
      </p:pic>
      <p:sp>
        <p:nvSpPr>
          <p:cNvPr id="1048696" name="矩形: 剪去单角 9"/>
          <p:cNvSpPr/>
          <p:nvPr userDrawn="1">
            <p:custDataLst>
              <p:tags r:id="rId3"/>
            </p:custDataLst>
          </p:nvPr>
        </p:nvSpPr>
        <p:spPr>
          <a:xfrm flipH="1">
            <a:off x="0" y="5067300"/>
            <a:ext cx="12192000" cy="1790700"/>
          </a:xfrm>
          <a:prstGeom prst="snip1Rect">
            <a:avLst>
              <a:gd name="adj" fmla="val 12525"/>
            </a:avLst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98" name="标题 1"/>
          <p:cNvSpPr>
            <a:spLocks noGrp="1"/>
          </p:cNvSpPr>
          <p:nvPr>
            <p:ph type="title" hasCustomPrompt="1"/>
            <p:custDataLst>
              <p:tags r:id="rId4"/>
            </p:custDataLst>
          </p:nvPr>
        </p:nvSpPr>
        <p:spPr>
          <a:xfrm>
            <a:off x="839788" y="1139360"/>
            <a:ext cx="7932072" cy="2082301"/>
          </a:xfrm>
        </p:spPr>
        <p:txBody>
          <a:bodyPr anchor="t">
            <a:noAutofit/>
          </a:bodyPr>
          <a:lstStyle>
            <a:lvl1pPr>
              <a:defRPr sz="72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r>
              <a:rPr altLang="en-US" dirty="0" lang="zh-CN"/>
              <a:t>标题</a:t>
            </a:r>
            <a:endParaRPr altLang="en-US" dirty="0" lang="zh-CN"/>
          </a:p>
        </p:txBody>
      </p:sp>
      <p:sp>
        <p:nvSpPr>
          <p:cNvPr id="1048700" name="日期占位符 6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02" name="页脚占位符 7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04" name="灯片编号占位符 8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cxnSp>
        <p:nvCxnSpPr>
          <p:cNvPr id="3145733" name="直接连接符 5"/>
          <p:cNvCxnSpPr>
            <a:cxnSpLocks/>
          </p:cNvCxnSpPr>
          <p:nvPr userDrawn="1">
            <p:custDataLst>
              <p:tags r:id="rId8"/>
            </p:custDataLst>
          </p:nvPr>
        </p:nvCxnSpPr>
        <p:spPr>
          <a:xfrm>
            <a:off x="838198" y="653905"/>
            <a:ext cx="11352903" cy="0"/>
          </a:xfrm>
          <a:prstGeom prst="line"/>
          <a:ln>
            <a:solidFill>
              <a:schemeClr val="bg1">
                <a:alpha val="3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9" name="图片 6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06" name="矩形: 剪去单角 8"/>
          <p:cNvSpPr/>
          <p:nvPr userDrawn="1">
            <p:custDataLst>
              <p:tags r:id="rId3"/>
            </p:custDataLst>
          </p:nvPr>
        </p:nvSpPr>
        <p:spPr>
          <a:xfrm flipH="1">
            <a:off x="0" y="5067300"/>
            <a:ext cx="12192000" cy="1790700"/>
          </a:xfrm>
          <a:prstGeom prst="snip1Rect">
            <a:avLst>
              <a:gd name="adj" fmla="val 12525"/>
            </a:avLst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08" name="矩形: 剪去单角 9"/>
          <p:cNvSpPr/>
          <p:nvPr userDrawn="1">
            <p:custDataLst>
              <p:tags r:id="rId4"/>
            </p:custDataLst>
          </p:nvPr>
        </p:nvSpPr>
        <p:spPr>
          <a:xfrm flipH="1">
            <a:off x="939798" y="3961867"/>
            <a:ext cx="2851343" cy="2526245"/>
          </a:xfrm>
          <a:prstGeom prst="snip1Rect">
            <a:avLst>
              <a:gd name="adj" fmla="val 12525"/>
            </a:avLst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cxnSp>
        <p:nvCxnSpPr>
          <p:cNvPr id="3145735" name="直接箭头连接符 10"/>
          <p:cNvCxnSpPr>
            <a:cxnSpLocks/>
          </p:cNvCxnSpPr>
          <p:nvPr userDrawn="1">
            <p:custDataLst>
              <p:tags r:id="rId5"/>
            </p:custDataLst>
          </p:nvPr>
        </p:nvCxnSpPr>
        <p:spPr>
          <a:xfrm>
            <a:off x="1346200" y="6035302"/>
            <a:ext cx="596900" cy="0"/>
          </a:xfrm>
          <a:prstGeom prst="straightConnector1"/>
          <a:ln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10" name="标题 1"/>
          <p:cNvSpPr>
            <a:spLocks noGrp="1"/>
          </p:cNvSpPr>
          <p:nvPr>
            <p:ph type="title"/>
            <p:custDataLst>
              <p:tags r:id="rId6"/>
            </p:custDataLst>
          </p:nvPr>
        </p:nvSpPr>
        <p:spPr>
          <a:xfrm>
            <a:off x="939798" y="-1"/>
            <a:ext cx="10414002" cy="2114171"/>
          </a:xfrm>
        </p:spPr>
        <p:txBody>
          <a:bodyPr anchor="b"/>
          <a:lstStyle>
            <a:lvl1pPr algn="l">
              <a:defRPr sz="54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12" name="日期占位符 3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14" name="页脚占位符 4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16" name="灯片编号占位符 5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718" name="文本占位符 7"/>
          <p:cNvSpPr>
            <a:spLocks noGrp="1"/>
          </p:cNvSpPr>
          <p:nvPr>
            <p:ph type="body" sz="quarter" idx="13" hasCustomPrompt="1"/>
            <p:custDataLst>
              <p:tags r:id="rId10"/>
            </p:custDataLst>
          </p:nvPr>
        </p:nvSpPr>
        <p:spPr>
          <a:xfrm>
            <a:off x="939798" y="3961867"/>
            <a:ext cx="2851343" cy="1745071"/>
          </a:xfrm>
        </p:spPr>
        <p:txBody>
          <a:bodyPr anchor="b">
            <a:noAutofit/>
          </a:bodyPr>
          <a:lstStyle>
            <a:lvl1pPr algn="ctr" indent="0" marL="0">
              <a:buNone/>
              <a:defRPr b="1" sz="80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节编号</a:t>
            </a:r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20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 anchor="ctr" bIns="0" lIns="0" rIns="0" rtlCol="0" tIns="0" vert="horz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22" name="内容占位符 2"/>
          <p:cNvSpPr>
            <a:spLocks noGrp="1"/>
          </p:cNvSpPr>
          <p:nvPr>
            <p:ph sz="half" idx="1"/>
            <p:custDataLst>
              <p:tags r:id="rId2"/>
            </p:custDataLst>
          </p:nvPr>
        </p:nvSpPr>
        <p:spPr>
          <a:xfrm>
            <a:off x="838200" y="1364400"/>
            <a:ext cx="5181600" cy="48132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24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172200" y="1364400"/>
            <a:ext cx="5181600" cy="48132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26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28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30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3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 anchor="ctr" bIns="0" lIns="0" rIns="0" rtlCol="0" tIns="0" vert="horz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34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839788" y="1364400"/>
            <a:ext cx="5157787" cy="540000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36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839788" y="2061275"/>
            <a:ext cx="5157787" cy="4128388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38" name="文本占位符 4"/>
          <p:cNvSpPr>
            <a:spLocks noGrp="1"/>
          </p:cNvSpPr>
          <p:nvPr>
            <p:ph type="body" sz="quarter" idx="3"/>
            <p:custDataLst>
              <p:tags r:id="rId4"/>
            </p:custDataLst>
          </p:nvPr>
        </p:nvSpPr>
        <p:spPr>
          <a:xfrm>
            <a:off x="6172200" y="1364400"/>
            <a:ext cx="5183188" cy="540000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40" name="内容占位符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6172200" y="2061275"/>
            <a:ext cx="5183188" cy="4128388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42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44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46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48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50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52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54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56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58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60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62" name="内容占位符 2"/>
          <p:cNvSpPr>
            <a:spLocks noGrp="1"/>
          </p:cNvSpPr>
          <p:nvPr>
            <p:ph idx="1"/>
            <p:custDataLst>
              <p:tags r:id="rId1"/>
            </p:custDataLst>
          </p:nvPr>
        </p:nvSpPr>
        <p:spPr>
          <a:xfrm>
            <a:off x="838200" y="360000"/>
            <a:ext cx="10515600" cy="58176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64" name="日期占位符 3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66" name="页脚占位符 4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68" name="灯片编号占位符 5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70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72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838200" y="1296000"/>
            <a:ext cx="10514012" cy="576000"/>
          </a:xfrm>
        </p:spPr>
        <p:txBody>
          <a:bodyPr anchor="t"/>
          <a:lstStyle>
            <a:lvl1pPr indent="0" marL="0">
              <a:buNone/>
              <a:defRPr b="0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r>
              <a:rPr altLang="en-US" dirty="0" lang="zh-CN"/>
              <a:t>单击此处编辑母版副标题样式</a:t>
            </a:r>
            <a:endParaRPr altLang="en-US" dirty="0" lang="zh-CN"/>
          </a:p>
        </p:txBody>
      </p:sp>
      <p:sp>
        <p:nvSpPr>
          <p:cNvPr id="1048774" name="日期占位符 6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76" name="页脚占位符 7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78" name="灯片编号占位符 8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1" name="图片 6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80" name="标题 1"/>
          <p:cNvSpPr>
            <a:spLocks noGrp="1"/>
          </p:cNvSpPr>
          <p:nvPr>
            <p:ph type="ctrTitle"/>
            <p:custDataLst>
              <p:tags r:id="rId3"/>
            </p:custDataLst>
          </p:nvPr>
        </p:nvSpPr>
        <p:spPr>
          <a:xfrm>
            <a:off x="838200" y="1198796"/>
            <a:ext cx="10515000" cy="1800000"/>
          </a:xfrm>
        </p:spPr>
        <p:txBody>
          <a:bodyPr anchor="b" bIns="0" lIns="0" rIns="0" rtlCol="0" tIns="0" vert="horz">
            <a:normAutofit/>
          </a:bodyPr>
          <a:lstStyle>
            <a:lvl1pPr>
              <a:defRPr altLang="en-US" dirty="0" sz="6400" lang="zh-CN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82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84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8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788" name="文本占位符 9"/>
          <p:cNvSpPr>
            <a:spLocks noGrp="1"/>
          </p:cNvSpPr>
          <p:nvPr>
            <p:ph type="body" sz="quarter" idx="13" hasCustomPrompt="1"/>
            <p:custDataLst>
              <p:tags r:id="rId7"/>
            </p:custDataLst>
          </p:nvPr>
        </p:nvSpPr>
        <p:spPr>
          <a:xfrm>
            <a:off x="838799" y="88360"/>
            <a:ext cx="10514401" cy="504000"/>
          </a:xfrm>
        </p:spPr>
        <p:txBody>
          <a:bodyPr anchor="ctr">
            <a:normAutofit/>
          </a:bodyPr>
          <a:lstStyle>
            <a:lvl1pPr indent="0" marL="0">
              <a:lnSpc>
                <a:spcPct val="100000"/>
              </a:lnSpc>
              <a:buNone/>
              <a:defRPr b="1" sz="12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公司名占位符</a:t>
            </a:r>
            <a:endParaRPr altLang="en-US" dirty="0" lang="zh-CN"/>
          </a:p>
        </p:txBody>
      </p:sp>
      <p:sp>
        <p:nvSpPr>
          <p:cNvPr id="1048790" name="文本占位符 13"/>
          <p:cNvSpPr>
            <a:spLocks noGrp="1"/>
          </p:cNvSpPr>
          <p:nvPr>
            <p:ph type="body" sz="quarter" idx="14" hasCustomPrompt="1"/>
            <p:custDataLst>
              <p:tags r:id="rId8"/>
            </p:custDataLst>
          </p:nvPr>
        </p:nvSpPr>
        <p:spPr>
          <a:xfrm>
            <a:off x="3685309" y="3281833"/>
            <a:ext cx="2880000" cy="1092739"/>
          </a:xfrm>
        </p:spPr>
        <p:txBody>
          <a:bodyPr anchor="t">
            <a:normAutofit/>
          </a:bodyPr>
          <a:lstStyle>
            <a:lvl1pPr algn="l" indent="0" marL="0">
              <a:lnSpc>
                <a:spcPct val="100000"/>
              </a:lnSpc>
              <a:buNone/>
              <a:defRPr sz="18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日期时间占位符</a:t>
            </a:r>
            <a:endParaRPr altLang="en-US" dirty="0" lang="zh-CN"/>
          </a:p>
        </p:txBody>
      </p:sp>
      <p:sp>
        <p:nvSpPr>
          <p:cNvPr id="1048792" name="文本占位符 23"/>
          <p:cNvSpPr>
            <a:spLocks noGrp="1"/>
          </p:cNvSpPr>
          <p:nvPr>
            <p:ph type="body" sz="quarter" idx="17" hasCustomPrompt="1"/>
            <p:custDataLst>
              <p:tags r:id="rId9"/>
            </p:custDataLst>
          </p:nvPr>
        </p:nvSpPr>
        <p:spPr>
          <a:xfrm>
            <a:off x="869373" y="3281833"/>
            <a:ext cx="2743200" cy="1092739"/>
          </a:xfrm>
        </p:spPr>
        <p:txBody>
          <a:bodyPr anchor="t">
            <a:normAutofit/>
          </a:bodyPr>
          <a:lstStyle>
            <a:lvl1pPr algn="l" indent="0" marL="0">
              <a:lnSpc>
                <a:spcPct val="100000"/>
              </a:lnSpc>
              <a:buNone/>
              <a:defRPr sz="18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署名占位符</a:t>
            </a:r>
            <a:endParaRPr altLang="en-US" dirty="0" lang="zh-CN"/>
          </a:p>
        </p:txBody>
      </p:sp>
      <p:cxnSp>
        <p:nvCxnSpPr>
          <p:cNvPr id="3145737" name="直接连接符 7"/>
          <p:cNvCxnSpPr>
            <a:cxnSpLocks/>
          </p:cNvCxnSpPr>
          <p:nvPr userDrawn="1">
            <p:custDataLst>
              <p:tags r:id="rId10"/>
            </p:custDataLst>
          </p:nvPr>
        </p:nvCxnSpPr>
        <p:spPr>
          <a:xfrm>
            <a:off x="838198" y="653905"/>
            <a:ext cx="11352903" cy="0"/>
          </a:xfrm>
          <a:prstGeom prst="line"/>
          <a:ln>
            <a:solidFill>
              <a:schemeClr val="bg1">
                <a:alpha val="3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72.xml"/><Relationship Id="rId13" Type="http://schemas.openxmlformats.org/officeDocument/2006/relationships/image" Target="../media/image3.png"/><Relationship Id="rId14" Type="http://schemas.openxmlformats.org/officeDocument/2006/relationships/tags" Target="../tags/tag73.xml"/><Relationship Id="rId15" Type="http://schemas.openxmlformats.org/officeDocument/2006/relationships/tags" Target="../tags/tag74.xml"/><Relationship Id="rId16" Type="http://schemas.openxmlformats.org/officeDocument/2006/relationships/tags" Target="../tags/tag75.xml"/><Relationship Id="rId17" Type="http://schemas.openxmlformats.org/officeDocument/2006/relationships/tags" Target="../tags/tag76.xml"/><Relationship Id="rId18" Type="http://schemas.openxmlformats.org/officeDocument/2006/relationships/tags" Target="../tags/tag77.xml"/><Relationship Id="rId19" Type="http://schemas.openxmlformats.org/officeDocument/2006/relationships/tags" Target="../tags/tag78.xml"/><Relationship Id="rId20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98050" r:id="rId1"/>
    <p:sldLayoutId id="2147498051" r:id="rId2"/>
    <p:sldLayoutId id="2147498052" r:id="rId3"/>
    <p:sldLayoutId id="2147498053" r:id="rId4"/>
    <p:sldLayoutId id="2147498054" r:id="rId5"/>
    <p:sldLayoutId id="2147498055" r:id="rId6"/>
    <p:sldLayoutId id="2147498056" r:id="rId7"/>
    <p:sldLayoutId id="2147498057" r:id="rId8"/>
    <p:sldLayoutId id="2147498058" r:id="rId9"/>
    <p:sldLayoutId id="2147498059" r:id="rId10"/>
    <p:sldLayoutId id="2147498060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3" name="图片 8"/>
          <p:cNvPicPr>
            <a:picLocks noChangeAspect="1"/>
          </p:cNvPicPr>
          <p:nvPr userDrawn="1">
            <p:custDataLst>
              <p:tags r:id="rId12"/>
            </p:custDataLst>
          </p:nvPr>
        </p:nvPicPr>
        <p:blipFill>
          <a:blip xmlns:r="http://schemas.openxmlformats.org/officeDocument/2006/relationships" r:embed="rId13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658" name="标题占位符 1"/>
          <p:cNvSpPr>
            <a:spLocks noGrp="1"/>
          </p:cNvSpPr>
          <p:nvPr>
            <p:ph type="title"/>
            <p:custDataLst>
              <p:tags r:id="rId14"/>
            </p:custDataLst>
          </p:nvPr>
        </p:nvSpPr>
        <p:spPr>
          <a:xfrm>
            <a:off x="838200" y="360000"/>
            <a:ext cx="10515600" cy="864000"/>
          </a:xfrm>
          <a:prstGeom prst="rect"/>
        </p:spPr>
        <p:txBody>
          <a:bodyPr anchor="ctr" bIns="0" lIns="0" rIns="0" rtlCol="0" tIns="0" vert="horz">
            <a:normAutofit/>
          </a:bodyPr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60" name="文本占位符 2"/>
          <p:cNvSpPr>
            <a:spLocks noGrp="1"/>
          </p:cNvSpPr>
          <p:nvPr>
            <p:ph type="body" idx="1"/>
            <p:custDataLst>
              <p:tags r:id="rId15"/>
            </p:custDataLst>
          </p:nvPr>
        </p:nvSpPr>
        <p:spPr>
          <a:xfrm>
            <a:off x="838200" y="1364400"/>
            <a:ext cx="10515600" cy="4813200"/>
          </a:xfrm>
          <a:prstGeom prst="rect"/>
        </p:spPr>
        <p:txBody>
          <a:bodyPr bIns="0" lIns="0" rIns="0" rtlCol="0" tIns="0" vert="horz">
            <a:normAutofit/>
          </a:bodyPr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62" name="日期占位符 3"/>
          <p:cNvSpPr>
            <a:spLocks noGrp="1"/>
          </p:cNvSpPr>
          <p:nvPr>
            <p:ph type="dt" sz="half" idx="2"/>
            <p:custDataLst>
              <p:tags r:id="rId16"/>
            </p:custDataLst>
          </p:nvPr>
        </p:nvSpPr>
        <p:spPr>
          <a:xfrm>
            <a:off x="8382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64" name="页脚占位符 4"/>
          <p:cNvSpPr>
            <a:spLocks noGrp="1"/>
          </p:cNvSpPr>
          <p:nvPr>
            <p:ph type="ftr" sz="quarter" idx="3"/>
            <p:custDataLst>
              <p:tags r:id="rId17"/>
            </p:custDataLst>
          </p:nvPr>
        </p:nvSpPr>
        <p:spPr>
          <a:xfrm>
            <a:off x="4038600" y="6356350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666" name="灯片编号占位符 5"/>
          <p:cNvSpPr>
            <a:spLocks noGrp="1"/>
          </p:cNvSpPr>
          <p:nvPr>
            <p:ph type="sldNum" sz="quarter" idx="4"/>
            <p:custDataLst>
              <p:tags r:id="rId18"/>
            </p:custDataLst>
          </p:nvPr>
        </p:nvSpPr>
        <p:spPr>
          <a:xfrm>
            <a:off x="86106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668" name="KSO_TEMPLATE" hidden="1"/>
          <p:cNvSpPr/>
          <p:nvPr userDrawn="1">
            <p:custDataLst>
              <p:tags r:id="rId19"/>
            </p:custDataLst>
          </p:nvPr>
        </p:nvSpPr>
        <p:spPr>
          <a:xfrm>
            <a:off x="0" y="0"/>
            <a:ext cx="0" cy="0"/>
          </a:xfrm>
          <a:prstGeom prst="rect"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98087" r:id="rId1"/>
    <p:sldLayoutId id="2147498088" r:id="rId2"/>
    <p:sldLayoutId id="2147498089" r:id="rId3"/>
    <p:sldLayoutId id="2147498090" r:id="rId4"/>
    <p:sldLayoutId id="2147498091" r:id="rId5"/>
    <p:sldLayoutId id="2147498092" r:id="rId6"/>
    <p:sldLayoutId id="2147498093" r:id="rId7"/>
    <p:sldLayoutId id="2147498094" r:id="rId8"/>
    <p:sldLayoutId id="2147498095" r:id="rId9"/>
    <p:sldLayoutId id="2147498096" r:id="rId10"/>
    <p:sldLayoutId id="2147498097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100000"/>
        </a:lnSpc>
        <a:spcBef>
          <a:spcPct val="0"/>
        </a:spcBef>
        <a:buNone/>
        <a:defRPr b="1" sz="3600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130000"/>
        </a:lnSpc>
        <a:spcBef>
          <a:spcPts val="1000"/>
        </a:spcBef>
        <a:buFont typeface="Arial" panose="0208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06375" latinLnBrk="0" marL="53848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algn="l" defTabSz="914400" eaLnBrk="1" hangingPunct="1" indent="-161925" latinLnBrk="0" marL="79883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algn="l" defTabSz="914400" eaLnBrk="1" hangingPunct="1" indent="-149225" latinLnBrk="0" marL="103060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algn="l" defTabSz="914400" eaLnBrk="1" hangingPunct="1" indent="-127000" latinLnBrk="0" marL="123507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79.xml"/><Relationship Id="rId2" Type="http://schemas.openxmlformats.org/officeDocument/2006/relationships/tags" Target="../tags/tag80.xml"/><Relationship Id="rId3" Type="http://schemas.openxmlformats.org/officeDocument/2006/relationships/tags" Target="../tags/tag81.xml"/><Relationship Id="rId4" Type="http://schemas.openxmlformats.org/officeDocument/2006/relationships/tags" Target="../tags/tag82.xml"/><Relationship Id="rId5" Type="http://schemas.openxmlformats.org/officeDocument/2006/relationships/tags" Target="../tags/tag83.xml"/><Relationship Id="rId6" Type="http://schemas.openxmlformats.org/officeDocument/2006/relationships/tags" Target="../tags/tag84.xml"/><Relationship Id="rId7" Type="http://schemas.openxmlformats.org/officeDocument/2006/relationships/slideLayout" Target="../slideLayouts/slideLayout12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85.xml"/><Relationship Id="rId2" Type="http://schemas.openxmlformats.org/officeDocument/2006/relationships/tags" Target="../tags/tag86.xml"/><Relationship Id="rId3" Type="http://schemas.openxmlformats.org/officeDocument/2006/relationships/tags" Target="../tags/tag87.xml"/><Relationship Id="rId4" Type="http://schemas.openxmlformats.org/officeDocument/2006/relationships/tags" Target="../tags/tag88.xml"/><Relationship Id="rId5" Type="http://schemas.openxmlformats.org/officeDocument/2006/relationships/tags" Target="../tags/tag89.xml"/><Relationship Id="rId6" Type="http://schemas.openxmlformats.org/officeDocument/2006/relationships/tags" Target="../tags/tag90.xml"/><Relationship Id="rId7" Type="http://schemas.openxmlformats.org/officeDocument/2006/relationships/tags" Target="../tags/tag91.xml"/><Relationship Id="rId8" Type="http://schemas.openxmlformats.org/officeDocument/2006/relationships/tags" Target="../tags/tag92.xml"/><Relationship Id="rId9" Type="http://schemas.openxmlformats.org/officeDocument/2006/relationships/tags" Target="../tags/tag93.xml"/><Relationship Id="rId10" Type="http://schemas.openxmlformats.org/officeDocument/2006/relationships/tags" Target="../tags/tag94.xml"/><Relationship Id="rId11" Type="http://schemas.openxmlformats.org/officeDocument/2006/relationships/tags" Target="../tags/tag95.xml"/><Relationship Id="rId12" Type="http://schemas.openxmlformats.org/officeDocument/2006/relationships/tags" Target="../tags/tag96.xml"/><Relationship Id="rId13" Type="http://schemas.openxmlformats.org/officeDocument/2006/relationships/tags" Target="../tags/tag97.xml"/><Relationship Id="rId14" Type="http://schemas.openxmlformats.org/officeDocument/2006/relationships/tags" Target="../tags/tag98.xml"/><Relationship Id="rId15" Type="http://schemas.openxmlformats.org/officeDocument/2006/relationships/tags" Target="../tags/tag99.xml"/><Relationship Id="rId16" Type="http://schemas.openxmlformats.org/officeDocument/2006/relationships/tags" Target="../tags/tag100.xml"/><Relationship Id="rId17" Type="http://schemas.openxmlformats.org/officeDocument/2006/relationships/tags" Target="../tags/tag101.xml"/><Relationship Id="rId18" Type="http://schemas.openxmlformats.org/officeDocument/2006/relationships/tags" Target="../tags/tag102.xml"/><Relationship Id="rId19" Type="http://schemas.openxmlformats.org/officeDocument/2006/relationships/tags" Target="../tags/tag103.xml"/><Relationship Id="rId20" Type="http://schemas.openxmlformats.org/officeDocument/2006/relationships/tags" Target="../tags/tag104.xml"/><Relationship Id="rId21" Type="http://schemas.openxmlformats.org/officeDocument/2006/relationships/tags" Target="../tags/tag105.xml"/><Relationship Id="rId22" Type="http://schemas.openxmlformats.org/officeDocument/2006/relationships/tags" Target="../tags/tag106.xml"/><Relationship Id="rId23" Type="http://schemas.openxmlformats.org/officeDocument/2006/relationships/slideLayout" Target="../slideLayouts/slideLayout14.xml"/><Relationship Id="rId24" Type="http://schemas.openxmlformats.org/officeDocument/2006/relationships/notesSlide" Target="../notesSlides/notesSlide1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107.xml"/><Relationship Id="rId2" Type="http://schemas.openxmlformats.org/officeDocument/2006/relationships/tags" Target="../tags/tag108.xml"/><Relationship Id="rId3" Type="http://schemas.openxmlformats.org/officeDocument/2006/relationships/tags" Target="../tags/tag109.xml"/><Relationship Id="rId4" Type="http://schemas.openxmlformats.org/officeDocument/2006/relationships/slideLayout" Target="../slideLayouts/slideLayout15.xml"/><Relationship Id="rId5" Type="http://schemas.openxmlformats.org/officeDocument/2006/relationships/notesSlide" Target="../notesSlides/notesSlide2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110.xml"/><Relationship Id="rId2" Type="http://schemas.openxmlformats.org/officeDocument/2006/relationships/tags" Target="../tags/tag111.xml"/><Relationship Id="rId3" Type="http://schemas.openxmlformats.org/officeDocument/2006/relationships/tags" Target="../tags/tag112.xml"/><Relationship Id="rId4" Type="http://schemas.openxmlformats.org/officeDocument/2006/relationships/slideLayout" Target="../slideLayouts/slideLayout15.xml"/><Relationship Id="rId5" Type="http://schemas.openxmlformats.org/officeDocument/2006/relationships/notesSlide" Target="../notesSlides/notesSlide3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113.xml"/><Relationship Id="rId2" Type="http://schemas.openxmlformats.org/officeDocument/2006/relationships/tags" Target="../tags/tag114.xml"/><Relationship Id="rId3" Type="http://schemas.openxmlformats.org/officeDocument/2006/relationships/tags" Target="../tags/tag115.xml"/><Relationship Id="rId4" Type="http://schemas.openxmlformats.org/officeDocument/2006/relationships/tags" Target="../tags/tag116.xml"/><Relationship Id="rId5" Type="http://schemas.openxmlformats.org/officeDocument/2006/relationships/tags" Target="../tags/tag117.xml"/><Relationship Id="rId6" Type="http://schemas.openxmlformats.org/officeDocument/2006/relationships/tags" Target="../tags/tag118.xml"/><Relationship Id="rId7" Type="http://schemas.openxmlformats.org/officeDocument/2006/relationships/tags" Target="../tags/tag119.xml"/><Relationship Id="rId8" Type="http://schemas.openxmlformats.org/officeDocument/2006/relationships/tags" Target="../tags/tag120.xml"/><Relationship Id="rId9" Type="http://schemas.openxmlformats.org/officeDocument/2006/relationships/tags" Target="../tags/tag121.xml"/><Relationship Id="rId10" Type="http://schemas.openxmlformats.org/officeDocument/2006/relationships/tags" Target="../tags/tag122.xml"/><Relationship Id="rId11" Type="http://schemas.openxmlformats.org/officeDocument/2006/relationships/tags" Target="../tags/tag123.xml"/><Relationship Id="rId12" Type="http://schemas.openxmlformats.org/officeDocument/2006/relationships/tags" Target="../tags/tag124.xml"/><Relationship Id="rId13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125.xml"/><Relationship Id="rId2" Type="http://schemas.openxmlformats.org/officeDocument/2006/relationships/tags" Target="../tags/tag126.xml"/><Relationship Id="rId3" Type="http://schemas.openxmlformats.org/officeDocument/2006/relationships/tags" Target="../tags/tag127.xml"/><Relationship Id="rId4" Type="http://schemas.openxmlformats.org/officeDocument/2006/relationships/tags" Target="../tags/tag128.xml"/><Relationship Id="rId5" Type="http://schemas.openxmlformats.org/officeDocument/2006/relationships/tags" Target="../tags/tag129.xml"/><Relationship Id="rId6" Type="http://schemas.openxmlformats.org/officeDocument/2006/relationships/tags" Target="../tags/tag130.xml"/><Relationship Id="rId7" Type="http://schemas.openxmlformats.org/officeDocument/2006/relationships/tags" Target="../tags/tag131.xml"/><Relationship Id="rId8" Type="http://schemas.openxmlformats.org/officeDocument/2006/relationships/tags" Target="../tags/tag132.xml"/><Relationship Id="rId9" Type="http://schemas.openxmlformats.org/officeDocument/2006/relationships/tags" Target="../tags/tag133.xml"/><Relationship Id="rId10" Type="http://schemas.openxmlformats.org/officeDocument/2006/relationships/tags" Target="../tags/tag134.xml"/><Relationship Id="rId11" Type="http://schemas.openxmlformats.org/officeDocument/2006/relationships/tags" Target="../tags/tag135.xml"/><Relationship Id="rId12" Type="http://schemas.openxmlformats.org/officeDocument/2006/relationships/tags" Target="../tags/tag136.xml"/><Relationship Id="rId13" Type="http://schemas.openxmlformats.org/officeDocument/2006/relationships/tags" Target="../tags/tag137.xml"/><Relationship Id="rId14" Type="http://schemas.openxmlformats.org/officeDocument/2006/relationships/tags" Target="../tags/tag138.xml"/><Relationship Id="rId15" Type="http://schemas.openxmlformats.org/officeDocument/2006/relationships/tags" Target="../tags/tag139.xml"/><Relationship Id="rId16" Type="http://schemas.openxmlformats.org/officeDocument/2006/relationships/tags" Target="../tags/tag140.xml"/><Relationship Id="rId17" Type="http://schemas.openxmlformats.org/officeDocument/2006/relationships/tags" Target="../tags/tag141.xml"/><Relationship Id="rId18" Type="http://schemas.openxmlformats.org/officeDocument/2006/relationships/tags" Target="../tags/tag142.xml"/><Relationship Id="rId19" Type="http://schemas.openxmlformats.org/officeDocument/2006/relationships/tags" Target="../tags/tag143.xml"/><Relationship Id="rId20" Type="http://schemas.openxmlformats.org/officeDocument/2006/relationships/tags" Target="../tags/tag144.xml"/><Relationship Id="rId21" Type="http://schemas.openxmlformats.org/officeDocument/2006/relationships/tags" Target="../tags/tag145.xml"/><Relationship Id="rId22" Type="http://schemas.openxmlformats.org/officeDocument/2006/relationships/tags" Target="../tags/tag146.xml"/><Relationship Id="rId23" Type="http://schemas.openxmlformats.org/officeDocument/2006/relationships/tags" Target="../tags/tag147.xml"/><Relationship Id="rId24" Type="http://schemas.openxmlformats.org/officeDocument/2006/relationships/tags" Target="../tags/tag148.xml"/><Relationship Id="rId25" Type="http://schemas.openxmlformats.org/officeDocument/2006/relationships/tags" Target="../tags/tag149.xml"/><Relationship Id="rId26" Type="http://schemas.openxmlformats.org/officeDocument/2006/relationships/tags" Target="../tags/tag150.xml"/><Relationship Id="rId27" Type="http://schemas.openxmlformats.org/officeDocument/2006/relationships/tags" Target="../tags/tag151.xml"/><Relationship Id="rId28" Type="http://schemas.openxmlformats.org/officeDocument/2006/relationships/tags" Target="../tags/tag152.xml"/><Relationship Id="rId29" Type="http://schemas.openxmlformats.org/officeDocument/2006/relationships/tags" Target="../tags/tag153.xml"/><Relationship Id="rId30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154.xml"/><Relationship Id="rId2" Type="http://schemas.openxmlformats.org/officeDocument/2006/relationships/tags" Target="../tags/tag155.xml"/><Relationship Id="rId3" Type="http://schemas.openxmlformats.org/officeDocument/2006/relationships/tags" Target="../tags/tag156.xml"/><Relationship Id="rId4" Type="http://schemas.openxmlformats.org/officeDocument/2006/relationships/tags" Target="../tags/tag157.xml"/><Relationship Id="rId5" Type="http://schemas.openxmlformats.org/officeDocument/2006/relationships/tags" Target="../tags/tag158.xml"/><Relationship Id="rId6" Type="http://schemas.openxmlformats.org/officeDocument/2006/relationships/tags" Target="../tags/tag159.xml"/><Relationship Id="rId7" Type="http://schemas.openxmlformats.org/officeDocument/2006/relationships/tags" Target="../tags/tag160.xml"/><Relationship Id="rId8" Type="http://schemas.openxmlformats.org/officeDocument/2006/relationships/tags" Target="../tags/tag161.xml"/><Relationship Id="rId9" Type="http://schemas.openxmlformats.org/officeDocument/2006/relationships/tags" Target="../tags/tag162.xml"/><Relationship Id="rId10" Type="http://schemas.openxmlformats.org/officeDocument/2006/relationships/tags" Target="../tags/tag163.xml"/><Relationship Id="rId11" Type="http://schemas.openxmlformats.org/officeDocument/2006/relationships/tags" Target="../tags/tag164.xml"/><Relationship Id="rId12" Type="http://schemas.openxmlformats.org/officeDocument/2006/relationships/tags" Target="../tags/tag165.xml"/><Relationship Id="rId13" Type="http://schemas.openxmlformats.org/officeDocument/2006/relationships/slideLayout" Target="../slideLayouts/slideLayout13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166.xml"/><Relationship Id="rId2" Type="http://schemas.openxmlformats.org/officeDocument/2006/relationships/tags" Target="../tags/tag167.xml"/><Relationship Id="rId3" Type="http://schemas.openxmlformats.org/officeDocument/2006/relationships/tags" Target="../tags/tag168.xml"/><Relationship Id="rId4" Type="http://schemas.openxmlformats.org/officeDocument/2006/relationships/tags" Target="../tags/tag169.xml"/><Relationship Id="rId5" Type="http://schemas.openxmlformats.org/officeDocument/2006/relationships/tags" Target="../tags/tag170.xml"/><Relationship Id="rId6" Type="http://schemas.openxmlformats.org/officeDocument/2006/relationships/tags" Target="../tags/tag171.xml"/><Relationship Id="rId7" Type="http://schemas.openxmlformats.org/officeDocument/2006/relationships/tags" Target="../tags/tag172.xml"/><Relationship Id="rId8" Type="http://schemas.openxmlformats.org/officeDocument/2006/relationships/tags" Target="../tags/tag173.xml"/><Relationship Id="rId9" Type="http://schemas.openxmlformats.org/officeDocument/2006/relationships/tags" Target="../tags/tag174.xml"/><Relationship Id="rId10" Type="http://schemas.openxmlformats.org/officeDocument/2006/relationships/tags" Target="../tags/tag175.xml"/><Relationship Id="rId11" Type="http://schemas.openxmlformats.org/officeDocument/2006/relationships/tags" Target="../tags/tag176.xml"/><Relationship Id="rId12" Type="http://schemas.openxmlformats.org/officeDocument/2006/relationships/tags" Target="../tags/tag177.xml"/><Relationship Id="rId13" Type="http://schemas.openxmlformats.org/officeDocument/2006/relationships/slideLayout" Target="../slideLayouts/slideLayout13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178.xml"/><Relationship Id="rId2" Type="http://schemas.openxmlformats.org/officeDocument/2006/relationships/tags" Target="../tags/tag179.xml"/><Relationship Id="rId3" Type="http://schemas.openxmlformats.org/officeDocument/2006/relationships/tags" Target="../tags/tag180.xml"/><Relationship Id="rId4" Type="http://schemas.openxmlformats.org/officeDocument/2006/relationships/slideLayout" Target="../slideLayouts/slideLayout15.xml"/><Relationship Id="rId5" Type="http://schemas.openxmlformats.org/officeDocument/2006/relationships/notesSlide" Target="../notesSlides/notesSlide4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181.xml"/><Relationship Id="rId2" Type="http://schemas.openxmlformats.org/officeDocument/2006/relationships/tags" Target="../tags/tag182.xml"/><Relationship Id="rId3" Type="http://schemas.openxmlformats.org/officeDocument/2006/relationships/tags" Target="../tags/tag183.xml"/><Relationship Id="rId4" Type="http://schemas.openxmlformats.org/officeDocument/2006/relationships/tags" Target="../tags/tag184.xml"/><Relationship Id="rId5" Type="http://schemas.openxmlformats.org/officeDocument/2006/relationships/tags" Target="../tags/tag185.xml"/><Relationship Id="rId6" Type="http://schemas.openxmlformats.org/officeDocument/2006/relationships/tags" Target="../tags/tag186.xml"/><Relationship Id="rId7" Type="http://schemas.openxmlformats.org/officeDocument/2006/relationships/tags" Target="../tags/tag187.xml"/><Relationship Id="rId8" Type="http://schemas.openxmlformats.org/officeDocument/2006/relationships/tags" Target="../tags/tag188.xml"/><Relationship Id="rId9" Type="http://schemas.openxmlformats.org/officeDocument/2006/relationships/tags" Target="../tags/tag189.xml"/><Relationship Id="rId10" Type="http://schemas.openxmlformats.org/officeDocument/2006/relationships/tags" Target="../tags/tag190.xml"/><Relationship Id="rId11" Type="http://schemas.openxmlformats.org/officeDocument/2006/relationships/tags" Target="../tags/tag191.xml"/><Relationship Id="rId12" Type="http://schemas.openxmlformats.org/officeDocument/2006/relationships/tags" Target="../tags/tag192.xml"/><Relationship Id="rId13" Type="http://schemas.openxmlformats.org/officeDocument/2006/relationships/tags" Target="../tags/tag193.xml"/><Relationship Id="rId14" Type="http://schemas.openxmlformats.org/officeDocument/2006/relationships/tags" Target="../tags/tag194.xml"/><Relationship Id="rId15" Type="http://schemas.openxmlformats.org/officeDocument/2006/relationships/tags" Target="../tags/tag195.xml"/><Relationship Id="rId16" Type="http://schemas.openxmlformats.org/officeDocument/2006/relationships/tags" Target="../tags/tag196.xml"/><Relationship Id="rId17" Type="http://schemas.openxmlformats.org/officeDocument/2006/relationships/tags" Target="../tags/tag197.xml"/><Relationship Id="rId18" Type="http://schemas.openxmlformats.org/officeDocument/2006/relationships/tags" Target="../tags/tag198.xml"/><Relationship Id="rId19" Type="http://schemas.openxmlformats.org/officeDocument/2006/relationships/tags" Target="../tags/tag199.xml"/><Relationship Id="rId20" Type="http://schemas.openxmlformats.org/officeDocument/2006/relationships/tags" Target="../tags/tag200.xml"/><Relationship Id="rId21" Type="http://schemas.openxmlformats.org/officeDocument/2006/relationships/slideLayout" Target="../slideLayouts/slideLayout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201.xml"/><Relationship Id="rId2" Type="http://schemas.openxmlformats.org/officeDocument/2006/relationships/tags" Target="../tags/tag202.xml"/><Relationship Id="rId3" Type="http://schemas.openxmlformats.org/officeDocument/2006/relationships/tags" Target="../tags/tag203.xml"/><Relationship Id="rId4" Type="http://schemas.openxmlformats.org/officeDocument/2006/relationships/tags" Target="../tags/tag204.xml"/><Relationship Id="rId5" Type="http://schemas.openxmlformats.org/officeDocument/2006/relationships/tags" Target="../tags/tag205.xml"/><Relationship Id="rId6" Type="http://schemas.openxmlformats.org/officeDocument/2006/relationships/tags" Target="../tags/tag206.xml"/><Relationship Id="rId7" Type="http://schemas.openxmlformats.org/officeDocument/2006/relationships/tags" Target="../tags/tag207.xml"/><Relationship Id="rId8" Type="http://schemas.openxmlformats.org/officeDocument/2006/relationships/tags" Target="../tags/tag208.xml"/><Relationship Id="rId9" Type="http://schemas.openxmlformats.org/officeDocument/2006/relationships/tags" Target="../tags/tag209.xml"/><Relationship Id="rId10" Type="http://schemas.openxmlformats.org/officeDocument/2006/relationships/tags" Target="../tags/tag210.xml"/><Relationship Id="rId11" Type="http://schemas.openxmlformats.org/officeDocument/2006/relationships/tags" Target="../tags/tag211.xml"/><Relationship Id="rId12" Type="http://schemas.openxmlformats.org/officeDocument/2006/relationships/tags" Target="../tags/tag212.xml"/><Relationship Id="rId13" Type="http://schemas.openxmlformats.org/officeDocument/2006/relationships/tags" Target="../tags/tag213.xml"/><Relationship Id="rId14" Type="http://schemas.openxmlformats.org/officeDocument/2006/relationships/tags" Target="../tags/tag214.xml"/><Relationship Id="rId15" Type="http://schemas.openxmlformats.org/officeDocument/2006/relationships/tags" Target="../tags/tag215.xml"/><Relationship Id="rId16" Type="http://schemas.openxmlformats.org/officeDocument/2006/relationships/tags" Target="../tags/tag216.xml"/><Relationship Id="rId17" Type="http://schemas.openxmlformats.org/officeDocument/2006/relationships/tags" Target="../tags/tag217.xml"/><Relationship Id="rId18" Type="http://schemas.openxmlformats.org/officeDocument/2006/relationships/tags" Target="../tags/tag218.xml"/><Relationship Id="rId19" Type="http://schemas.openxmlformats.org/officeDocument/2006/relationships/tags" Target="../tags/tag219.xml"/><Relationship Id="rId20" Type="http://schemas.openxmlformats.org/officeDocument/2006/relationships/tags" Target="../tags/tag220.xml"/><Relationship Id="rId21" Type="http://schemas.openxmlformats.org/officeDocument/2006/relationships/tags" Target="../tags/tag221.xml"/><Relationship Id="rId22" Type="http://schemas.openxmlformats.org/officeDocument/2006/relationships/tags" Target="../tags/tag222.xml"/><Relationship Id="rId23" Type="http://schemas.openxmlformats.org/officeDocument/2006/relationships/tags" Target="../tags/tag223.xml"/><Relationship Id="rId24" Type="http://schemas.openxmlformats.org/officeDocument/2006/relationships/tags" Target="../tags/tag224.xml"/><Relationship Id="rId25" Type="http://schemas.openxmlformats.org/officeDocument/2006/relationships/tags" Target="../tags/tag225.xml"/><Relationship Id="rId26" Type="http://schemas.openxmlformats.org/officeDocument/2006/relationships/tags" Target="../tags/tag226.xml"/><Relationship Id="rId27" Type="http://schemas.openxmlformats.org/officeDocument/2006/relationships/tags" Target="../tags/tag227.xml"/><Relationship Id="rId28" Type="http://schemas.openxmlformats.org/officeDocument/2006/relationships/tags" Target="../tags/tag228.xml"/><Relationship Id="rId29" Type="http://schemas.openxmlformats.org/officeDocument/2006/relationships/tags" Target="../tags/tag229.xml"/><Relationship Id="rId30" Type="http://schemas.openxmlformats.org/officeDocument/2006/relationships/slideLayout" Target="../slideLayouts/slideLayout13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230.xml"/><Relationship Id="rId2" Type="http://schemas.openxmlformats.org/officeDocument/2006/relationships/tags" Target="../tags/tag231.xml"/><Relationship Id="rId3" Type="http://schemas.openxmlformats.org/officeDocument/2006/relationships/tags" Target="../tags/tag232.xml"/><Relationship Id="rId4" Type="http://schemas.openxmlformats.org/officeDocument/2006/relationships/tags" Target="../tags/tag233.xml"/><Relationship Id="rId5" Type="http://schemas.openxmlformats.org/officeDocument/2006/relationships/slideLayout" Target="../slideLayouts/slideLayout13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234.xml"/><Relationship Id="rId2" Type="http://schemas.openxmlformats.org/officeDocument/2006/relationships/tags" Target="../tags/tag235.xml"/><Relationship Id="rId3" Type="http://schemas.openxmlformats.org/officeDocument/2006/relationships/tags" Target="../tags/tag236.xml"/><Relationship Id="rId4" Type="http://schemas.openxmlformats.org/officeDocument/2006/relationships/tags" Target="../tags/tag237.xml"/><Relationship Id="rId5" Type="http://schemas.openxmlformats.org/officeDocument/2006/relationships/tags" Target="../tags/tag238.xml"/><Relationship Id="rId6" Type="http://schemas.openxmlformats.org/officeDocument/2006/relationships/tags" Target="../tags/tag239.xml"/><Relationship Id="rId7" Type="http://schemas.openxmlformats.org/officeDocument/2006/relationships/tags" Target="../tags/tag240.xml"/><Relationship Id="rId8" Type="http://schemas.openxmlformats.org/officeDocument/2006/relationships/tags" Target="../tags/tag241.xml"/><Relationship Id="rId9" Type="http://schemas.openxmlformats.org/officeDocument/2006/relationships/tags" Target="../tags/tag242.xml"/><Relationship Id="rId10" Type="http://schemas.openxmlformats.org/officeDocument/2006/relationships/tags" Target="../tags/tag243.xml"/><Relationship Id="rId11" Type="http://schemas.openxmlformats.org/officeDocument/2006/relationships/tags" Target="../tags/tag244.xml"/><Relationship Id="rId12" Type="http://schemas.openxmlformats.org/officeDocument/2006/relationships/tags" Target="../tags/tag245.xml"/><Relationship Id="rId13" Type="http://schemas.openxmlformats.org/officeDocument/2006/relationships/slideLayout" Target="../slideLayouts/slideLayout1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246.xml"/><Relationship Id="rId2" Type="http://schemas.openxmlformats.org/officeDocument/2006/relationships/tags" Target="../tags/tag247.xml"/><Relationship Id="rId3" Type="http://schemas.openxmlformats.org/officeDocument/2006/relationships/tags" Target="../tags/tag248.xml"/><Relationship Id="rId4" Type="http://schemas.openxmlformats.org/officeDocument/2006/relationships/slideLayout" Target="../slideLayouts/slideLayout15.xml"/><Relationship Id="rId5" Type="http://schemas.openxmlformats.org/officeDocument/2006/relationships/notesSlide" Target="../notesSlides/notesSlide5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249.xml"/><Relationship Id="rId2" Type="http://schemas.openxmlformats.org/officeDocument/2006/relationships/tags" Target="../tags/tag250.xml"/><Relationship Id="rId3" Type="http://schemas.openxmlformats.org/officeDocument/2006/relationships/tags" Target="../tags/tag251.xml"/><Relationship Id="rId4" Type="http://schemas.openxmlformats.org/officeDocument/2006/relationships/tags" Target="../tags/tag252.xml"/><Relationship Id="rId5" Type="http://schemas.openxmlformats.org/officeDocument/2006/relationships/tags" Target="../tags/tag253.xml"/><Relationship Id="rId6" Type="http://schemas.openxmlformats.org/officeDocument/2006/relationships/tags" Target="../tags/tag254.xml"/><Relationship Id="rId7" Type="http://schemas.openxmlformats.org/officeDocument/2006/relationships/tags" Target="../tags/tag255.xml"/><Relationship Id="rId8" Type="http://schemas.openxmlformats.org/officeDocument/2006/relationships/tags" Target="../tags/tag256.xml"/><Relationship Id="rId9" Type="http://schemas.openxmlformats.org/officeDocument/2006/relationships/tags" Target="../tags/tag257.xml"/><Relationship Id="rId10" Type="http://schemas.openxmlformats.org/officeDocument/2006/relationships/tags" Target="../tags/tag258.xml"/><Relationship Id="rId11" Type="http://schemas.openxmlformats.org/officeDocument/2006/relationships/tags" Target="../tags/tag259.xml"/><Relationship Id="rId12" Type="http://schemas.openxmlformats.org/officeDocument/2006/relationships/tags" Target="../tags/tag260.xml"/><Relationship Id="rId13" Type="http://schemas.openxmlformats.org/officeDocument/2006/relationships/tags" Target="../tags/tag261.xml"/><Relationship Id="rId14" Type="http://schemas.openxmlformats.org/officeDocument/2006/relationships/tags" Target="../tags/tag262.xml"/><Relationship Id="rId15" Type="http://schemas.openxmlformats.org/officeDocument/2006/relationships/tags" Target="../tags/tag263.xml"/><Relationship Id="rId16" Type="http://schemas.openxmlformats.org/officeDocument/2006/relationships/tags" Target="../tags/tag264.xml"/><Relationship Id="rId17" Type="http://schemas.openxmlformats.org/officeDocument/2006/relationships/slideLayout" Target="../slideLayouts/slideLayout13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265.xml"/><Relationship Id="rId2" Type="http://schemas.openxmlformats.org/officeDocument/2006/relationships/tags" Target="../tags/tag266.xml"/><Relationship Id="rId3" Type="http://schemas.openxmlformats.org/officeDocument/2006/relationships/tags" Target="../tags/tag267.xml"/><Relationship Id="rId4" Type="http://schemas.openxmlformats.org/officeDocument/2006/relationships/tags" Target="../tags/tag268.xml"/><Relationship Id="rId5" Type="http://schemas.openxmlformats.org/officeDocument/2006/relationships/tags" Target="../tags/tag269.xml"/><Relationship Id="rId6" Type="http://schemas.openxmlformats.org/officeDocument/2006/relationships/tags" Target="../tags/tag270.xml"/><Relationship Id="rId7" Type="http://schemas.openxmlformats.org/officeDocument/2006/relationships/tags" Target="../tags/tag271.xml"/><Relationship Id="rId8" Type="http://schemas.openxmlformats.org/officeDocument/2006/relationships/tags" Target="../tags/tag272.xml"/><Relationship Id="rId9" Type="http://schemas.openxmlformats.org/officeDocument/2006/relationships/tags" Target="../tags/tag273.xml"/><Relationship Id="rId10" Type="http://schemas.openxmlformats.org/officeDocument/2006/relationships/tags" Target="../tags/tag274.xml"/><Relationship Id="rId11" Type="http://schemas.openxmlformats.org/officeDocument/2006/relationships/tags" Target="../tags/tag275.xml"/><Relationship Id="rId12" Type="http://schemas.openxmlformats.org/officeDocument/2006/relationships/tags" Target="../tags/tag276.xml"/><Relationship Id="rId13" Type="http://schemas.openxmlformats.org/officeDocument/2006/relationships/slideLayout" Target="../slideLayouts/slideLayout13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277.xml"/><Relationship Id="rId2" Type="http://schemas.openxmlformats.org/officeDocument/2006/relationships/tags" Target="../tags/tag278.xml"/><Relationship Id="rId3" Type="http://schemas.openxmlformats.org/officeDocument/2006/relationships/tags" Target="../tags/tag279.xml"/><Relationship Id="rId4" Type="http://schemas.openxmlformats.org/officeDocument/2006/relationships/tags" Target="../tags/tag280.xml"/><Relationship Id="rId5" Type="http://schemas.openxmlformats.org/officeDocument/2006/relationships/tags" Target="../tags/tag281.xml"/><Relationship Id="rId6" Type="http://schemas.openxmlformats.org/officeDocument/2006/relationships/tags" Target="../tags/tag282.xml"/><Relationship Id="rId7" Type="http://schemas.openxmlformats.org/officeDocument/2006/relationships/tags" Target="../tags/tag283.xml"/><Relationship Id="rId8" Type="http://schemas.openxmlformats.org/officeDocument/2006/relationships/tags" Target="../tags/tag284.xml"/><Relationship Id="rId9" Type="http://schemas.openxmlformats.org/officeDocument/2006/relationships/tags" Target="../tags/tag285.xml"/><Relationship Id="rId10" Type="http://schemas.openxmlformats.org/officeDocument/2006/relationships/tags" Target="../tags/tag286.xml"/><Relationship Id="rId11" Type="http://schemas.openxmlformats.org/officeDocument/2006/relationships/tags" Target="../tags/tag287.xml"/><Relationship Id="rId12" Type="http://schemas.openxmlformats.org/officeDocument/2006/relationships/tags" Target="../tags/tag288.xml"/><Relationship Id="rId13" Type="http://schemas.openxmlformats.org/officeDocument/2006/relationships/slideLayout" Target="../slideLayouts/slideLayout13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289.xml"/><Relationship Id="rId2" Type="http://schemas.openxmlformats.org/officeDocument/2006/relationships/tags" Target="../tags/tag290.xml"/><Relationship Id="rId3" Type="http://schemas.openxmlformats.org/officeDocument/2006/relationships/tags" Target="../tags/tag291.xml"/><Relationship Id="rId4" Type="http://schemas.openxmlformats.org/officeDocument/2006/relationships/tags" Target="../tags/tag292.xml"/><Relationship Id="rId5" Type="http://schemas.openxmlformats.org/officeDocument/2006/relationships/tags" Target="../tags/tag293.xml"/><Relationship Id="rId6" Type="http://schemas.openxmlformats.org/officeDocument/2006/relationships/tags" Target="../tags/tag294.xml"/><Relationship Id="rId7" Type="http://schemas.openxmlformats.org/officeDocument/2006/relationships/tags" Target="../tags/tag295.xml"/><Relationship Id="rId8" Type="http://schemas.openxmlformats.org/officeDocument/2006/relationships/tags" Target="../tags/tag296.xml"/><Relationship Id="rId9" Type="http://schemas.openxmlformats.org/officeDocument/2006/relationships/tags" Target="../tags/tag297.xml"/><Relationship Id="rId10" Type="http://schemas.openxmlformats.org/officeDocument/2006/relationships/tags" Target="../tags/tag298.xml"/><Relationship Id="rId11" Type="http://schemas.openxmlformats.org/officeDocument/2006/relationships/tags" Target="../tags/tag299.xml"/><Relationship Id="rId12" Type="http://schemas.openxmlformats.org/officeDocument/2006/relationships/tags" Target="../tags/tag300.xml"/><Relationship Id="rId13" Type="http://schemas.openxmlformats.org/officeDocument/2006/relationships/slideLayout" Target="../slideLayouts/slideLayout13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301.xml"/><Relationship Id="rId2" Type="http://schemas.openxmlformats.org/officeDocument/2006/relationships/tags" Target="../tags/tag302.xml"/><Relationship Id="rId3" Type="http://schemas.openxmlformats.org/officeDocument/2006/relationships/tags" Target="../tags/tag303.xml"/><Relationship Id="rId4" Type="http://schemas.openxmlformats.org/officeDocument/2006/relationships/slideLayout" Target="../slideLayouts/slideLayout15.xml"/><Relationship Id="rId5" Type="http://schemas.openxmlformats.org/officeDocument/2006/relationships/notesSlide" Target="../notesSlides/notesSlide6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304.xml"/><Relationship Id="rId2" Type="http://schemas.openxmlformats.org/officeDocument/2006/relationships/tags" Target="../tags/tag305.xml"/><Relationship Id="rId3" Type="http://schemas.openxmlformats.org/officeDocument/2006/relationships/tags" Target="../tags/tag306.xml"/><Relationship Id="rId4" Type="http://schemas.openxmlformats.org/officeDocument/2006/relationships/tags" Target="../tags/tag307.xml"/><Relationship Id="rId5" Type="http://schemas.openxmlformats.org/officeDocument/2006/relationships/tags" Target="../tags/tag308.xml"/><Relationship Id="rId6" Type="http://schemas.openxmlformats.org/officeDocument/2006/relationships/tags" Target="../tags/tag309.xml"/><Relationship Id="rId7" Type="http://schemas.openxmlformats.org/officeDocument/2006/relationships/tags" Target="../tags/tag310.xml"/><Relationship Id="rId8" Type="http://schemas.openxmlformats.org/officeDocument/2006/relationships/tags" Target="../tags/tag311.xml"/><Relationship Id="rId9" Type="http://schemas.openxmlformats.org/officeDocument/2006/relationships/tags" Target="../tags/tag312.xml"/><Relationship Id="rId10" Type="http://schemas.openxmlformats.org/officeDocument/2006/relationships/tags" Target="../tags/tag313.xml"/><Relationship Id="rId11" Type="http://schemas.openxmlformats.org/officeDocument/2006/relationships/tags" Target="../tags/tag314.xml"/><Relationship Id="rId12" Type="http://schemas.openxmlformats.org/officeDocument/2006/relationships/tags" Target="../tags/tag315.xml"/><Relationship Id="rId13" Type="http://schemas.openxmlformats.org/officeDocument/2006/relationships/tags" Target="../tags/tag316.xml"/><Relationship Id="rId14" Type="http://schemas.openxmlformats.org/officeDocument/2006/relationships/tags" Target="../tags/tag317.xml"/><Relationship Id="rId15" Type="http://schemas.openxmlformats.org/officeDocument/2006/relationships/tags" Target="../tags/tag318.xml"/><Relationship Id="rId16" Type="http://schemas.openxmlformats.org/officeDocument/2006/relationships/tags" Target="../tags/tag319.xml"/><Relationship Id="rId17" Type="http://schemas.openxmlformats.org/officeDocument/2006/relationships/tags" Target="../tags/tag320.xml"/><Relationship Id="rId18" Type="http://schemas.openxmlformats.org/officeDocument/2006/relationships/tags" Target="../tags/tag321.xml"/><Relationship Id="rId19" Type="http://schemas.openxmlformats.org/officeDocument/2006/relationships/tags" Target="../tags/tag322.xml"/><Relationship Id="rId20" Type="http://schemas.openxmlformats.org/officeDocument/2006/relationships/tags" Target="../tags/tag323.xml"/><Relationship Id="rId21" Type="http://schemas.openxmlformats.org/officeDocument/2006/relationships/slideLayout" Target="../slideLayouts/slideLayout13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324.xml"/><Relationship Id="rId2" Type="http://schemas.openxmlformats.org/officeDocument/2006/relationships/tags" Target="../tags/tag325.xml"/><Relationship Id="rId3" Type="http://schemas.openxmlformats.org/officeDocument/2006/relationships/tags" Target="../tags/tag326.xml"/><Relationship Id="rId4" Type="http://schemas.openxmlformats.org/officeDocument/2006/relationships/tags" Target="../tags/tag327.xml"/><Relationship Id="rId5" Type="http://schemas.openxmlformats.org/officeDocument/2006/relationships/tags" Target="../tags/tag328.xml"/><Relationship Id="rId6" Type="http://schemas.openxmlformats.org/officeDocument/2006/relationships/tags" Target="../tags/tag329.xml"/><Relationship Id="rId7" Type="http://schemas.openxmlformats.org/officeDocument/2006/relationships/tags" Target="../tags/tag330.xml"/><Relationship Id="rId8" Type="http://schemas.openxmlformats.org/officeDocument/2006/relationships/tags" Target="../tags/tag331.xml"/><Relationship Id="rId9" Type="http://schemas.openxmlformats.org/officeDocument/2006/relationships/tags" Target="../tags/tag332.xml"/><Relationship Id="rId10" Type="http://schemas.openxmlformats.org/officeDocument/2006/relationships/tags" Target="../tags/tag333.xml"/><Relationship Id="rId11" Type="http://schemas.openxmlformats.org/officeDocument/2006/relationships/tags" Target="../tags/tag334.xml"/><Relationship Id="rId12" Type="http://schemas.openxmlformats.org/officeDocument/2006/relationships/tags" Target="../tags/tag335.xml"/><Relationship Id="rId13" Type="http://schemas.openxmlformats.org/officeDocument/2006/relationships/slideLayout" Target="../slideLayouts/slideLayout13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336.xml"/><Relationship Id="rId2" Type="http://schemas.openxmlformats.org/officeDocument/2006/relationships/tags" Target="../tags/tag337.xml"/><Relationship Id="rId3" Type="http://schemas.openxmlformats.org/officeDocument/2006/relationships/tags" Target="../tags/tag338.xml"/><Relationship Id="rId4" Type="http://schemas.openxmlformats.org/officeDocument/2006/relationships/tags" Target="../tags/tag339.xml"/><Relationship Id="rId5" Type="http://schemas.openxmlformats.org/officeDocument/2006/relationships/tags" Target="../tags/tag340.xml"/><Relationship Id="rId6" Type="http://schemas.openxmlformats.org/officeDocument/2006/relationships/slideLayout" Target="../slideLayouts/slideLayout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>
          <a:xfrm>
            <a:off x="838200" y="2319650"/>
            <a:ext cx="10515600" cy="867433"/>
          </a:xfrm>
        </p:spPr>
        <p:txBody>
          <a:bodyPr>
            <a:normAutofit fontScale="90000"/>
          </a:bodyPr>
          <a:p>
            <a:r>
              <a:rPr altLang="en-US" dirty="0" lang="zh-CN">
                <a:solidFill>
                  <a:schemeClr val="lt1">
                    <a:lumMod val="100000"/>
                  </a:schemeClr>
                </a:solidFill>
              </a:rPr>
              <a:t>2024年人力资源行业工作总结及工作展望</a:t>
            </a:r>
            <a:endParaRPr altLang="en-US" dirty="0" lang="zh-CN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48650" name="副标题"/>
          <p:cNvSpPr>
            <a:spLocks noGrp="1"/>
          </p:cNvSpPr>
          <p:nvPr>
            <p:ph type="subTitle" idx="1"/>
            <p:custDataLst>
              <p:tags r:id="rId2"/>
            </p:custDataLst>
          </p:nvPr>
        </p:nvSpPr>
        <p:spPr>
          <a:xfrm>
            <a:off x="1296136" y="1095762"/>
            <a:ext cx="9995517" cy="972000"/>
          </a:xfrm>
        </p:spPr>
        <p:txBody>
          <a:bodyPr/>
          <a:p>
            <a:r>
              <a:rPr altLang="zh-CN" dirty="0" lang="en-US" err="1">
                <a:solidFill>
                  <a:schemeClr val="lt1">
                    <a:lumMod val="100000"/>
                  </a:schemeClr>
                </a:solidFill>
              </a:rPr>
              <a:t>xxx,a</a:t>
            </a:r>
            <a:r>
              <a:rPr altLang="zh-CN" dirty="0" lang="en-US">
                <a:solidFill>
                  <a:schemeClr val="lt1">
                    <a:lumMod val="100000"/>
                  </a:schemeClr>
                </a:solidFill>
              </a:rPr>
              <a:t> click to unlimited possibilities</a:t>
            </a:r>
            <a:endParaRPr altLang="en-US" dirty="0" lang="zh-CN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48652" name="公司名"/>
          <p:cNvSpPr>
            <a:spLocks noGrp="1"/>
          </p:cNvSpPr>
          <p:nvPr>
            <p:ph type="body" sz="quarter" idx="13"/>
            <p:custDataLst>
              <p:tags r:id="rId3"/>
            </p:custDataLst>
          </p:nvPr>
        </p:nvSpPr>
        <p:spPr>
          <a:xfrm>
            <a:off x="847076" y="79505"/>
            <a:ext cx="10453454" cy="504000"/>
          </a:xfrm>
        </p:spPr>
        <p:txBody>
          <a:bodyPr/>
          <a:p>
            <a:r>
              <a:rPr altLang="zh-CN" dirty="0" lang="en-US">
                <a:solidFill>
                  <a:schemeClr val="lt1">
                    <a:lumMod val="100000"/>
                  </a:schemeClr>
                </a:solidFill>
              </a:rPr>
              <a:t>YOUR LOGO</a:t>
            </a:r>
            <a:endParaRPr altLang="en-US" dirty="0" lang="zh-CN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48654" name="日期时间"/>
          <p:cNvSpPr>
            <a:spLocks noGrp="1"/>
          </p:cNvSpPr>
          <p:nvPr>
            <p:ph type="body" sz="quarter" idx="14"/>
            <p:custDataLst>
              <p:tags r:id="rId4"/>
            </p:custDataLst>
          </p:nvPr>
        </p:nvSpPr>
        <p:spPr>
          <a:xfrm>
            <a:off x="3727357" y="3513778"/>
            <a:ext cx="2880000" cy="985141"/>
          </a:xfrm>
        </p:spPr>
        <p:txBody>
          <a:bodyPr/>
          <a:p>
            <a:r>
              <a:rPr altLang="en-US" dirty="0" lang="zh-CN">
                <a:solidFill>
                  <a:schemeClr val="lt1">
                    <a:lumMod val="100000"/>
                  </a:schemeClr>
                </a:solidFill>
              </a:rPr>
              <a:t>汇报时间：</a:t>
            </a:r>
            <a:r>
              <a:rPr altLang="zh-CN" dirty="0" lang="en-US">
                <a:solidFill>
                  <a:schemeClr val="lt1">
                    <a:lumMod val="100000"/>
                  </a:schemeClr>
                </a:solidFill>
              </a:rPr>
              <a:t>20XX/01/01</a:t>
            </a:r>
            <a:endParaRPr altLang="zh-CN" dirty="0" lang="en-US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48656" name="署名"/>
          <p:cNvSpPr>
            <a:spLocks noGrp="1"/>
          </p:cNvSpPr>
          <p:nvPr>
            <p:ph type="body" sz="quarter" idx="17"/>
            <p:custDataLst>
              <p:tags r:id="rId5"/>
            </p:custDataLst>
          </p:nvPr>
        </p:nvSpPr>
        <p:spPr>
          <a:xfrm>
            <a:off x="859464" y="3515997"/>
            <a:ext cx="2743200" cy="985141"/>
          </a:xfrm>
        </p:spPr>
        <p:txBody>
          <a:bodyPr>
            <a:normAutofit/>
          </a:bodyPr>
          <a:p>
            <a:r>
              <a:rPr altLang="en-US" lang="zh-CN">
                <a:solidFill>
                  <a:schemeClr val="lt1">
                    <a:lumMod val="100000"/>
                  </a:schemeClr>
                </a:solidFill>
              </a:rPr>
              <a:t>汇报人：</a:t>
            </a:r>
            <a:r>
              <a:rPr altLang="zh-CN" lang="en-US">
                <a:solidFill>
                  <a:schemeClr val="lt1">
                    <a:lumMod val="100000"/>
                  </a:schemeClr>
                </a:solidFill>
              </a:rPr>
              <a:t>xxx</a:t>
            </a:r>
            <a:endParaRPr altLang="en-US" dirty="0" lang="zh-CN">
              <a:solidFill>
                <a:schemeClr val="lt1">
                  <a:lumMod val="100000"/>
                </a:schemeClr>
              </a:solidFill>
            </a:endParaRPr>
          </a:p>
        </p:txBody>
      </p:sp>
    </p:spTree>
    <p:custDataLst>
      <p:tags r:id="rId6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10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1139360"/>
            <a:ext cx="7932072" cy="2082301"/>
          </a:xfrm>
        </p:spPr>
        <p:txBody>
          <a:bodyPr/>
          <a:p>
            <a:r>
              <a:rPr altLang="zh-CN" dirty="0" lang="en-US"/>
              <a:t>目录</a:t>
            </a:r>
            <a:endParaRPr altLang="zh-CN" dirty="0" lang="en-US"/>
          </a:p>
        </p:txBody>
      </p:sp>
      <p:sp>
        <p:nvSpPr>
          <p:cNvPr id="1048812" name="矩形: 剪去单角 8"/>
          <p:cNvSpPr/>
          <p:nvPr>
            <p:custDataLst>
              <p:tags r:id="rId2"/>
            </p:custDataLst>
          </p:nvPr>
        </p:nvSpPr>
        <p:spPr>
          <a:xfrm flipH="1">
            <a:off x="839788" y="3001472"/>
            <a:ext cx="2196000" cy="2932430"/>
          </a:xfrm>
          <a:prstGeom prst="snip1Rect">
            <a:avLst>
              <a:gd name="adj" fmla="val 849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zh-CN" dirty="0" lang="en-US"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cxnSp>
        <p:nvCxnSpPr>
          <p:cNvPr id="3145743" name="直接连接符 10"/>
          <p:cNvCxnSpPr>
            <a:cxnSpLocks/>
          </p:cNvCxnSpPr>
          <p:nvPr>
            <p:custDataLst>
              <p:tags r:id="rId3"/>
            </p:custDataLst>
          </p:nvPr>
        </p:nvCxnSpPr>
        <p:spPr>
          <a:xfrm>
            <a:off x="1223963" y="5340177"/>
            <a:ext cx="547370" cy="0"/>
          </a:xfrm>
          <a:prstGeom prst="line"/>
          <a:ln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14" name="序号"/>
          <p:cNvSpPr txBox="1"/>
          <p:nvPr>
            <p:custDataLst>
              <p:tags r:id="rId4"/>
            </p:custDataLst>
          </p:nvPr>
        </p:nvSpPr>
        <p:spPr>
          <a:xfrm>
            <a:off x="1145725" y="3616181"/>
            <a:ext cx="1890064" cy="504190"/>
          </a:xfrm>
          <a:prstGeom prst="rect"/>
          <a:noFill/>
        </p:spPr>
        <p:txBody>
          <a:bodyPr anchor="b" anchorCtr="0" bIns="0" lIns="0" rIns="0" rtlCol="0" tIns="0" wrap="square">
            <a:normAutofit fontScale="80000"/>
          </a:bodyPr>
          <a:p>
            <a:pPr>
              <a:lnSpc>
                <a:spcPct val="100000"/>
              </a:lnSpc>
            </a:pPr>
            <a:r>
              <a:rPr b="1" dirty="0" sz="4000" lang="en-US">
                <a:solidFill>
                  <a:schemeClr val="accent1"/>
                </a:solidFill>
                <a:latin typeface="+mj-ea"/>
                <a:ea typeface="+mj-ea"/>
              </a:rPr>
              <a:t>01.</a:t>
            </a:r>
            <a:endParaRPr b="1" dirty="0" sz="4000" lang="en-US">
              <a:solidFill>
                <a:schemeClr val="accent1"/>
              </a:solidFill>
              <a:latin typeface="+mj-ea"/>
              <a:ea typeface="+mj-ea"/>
            </a:endParaRPr>
          </a:p>
        </p:txBody>
      </p:sp>
      <p:sp>
        <p:nvSpPr>
          <p:cNvPr id="1048816" name="项标题"/>
          <p:cNvSpPr txBox="1"/>
          <p:nvPr>
            <p:custDataLst>
              <p:tags r:id="rId5"/>
            </p:custDataLst>
          </p:nvPr>
        </p:nvSpPr>
        <p:spPr>
          <a:xfrm>
            <a:off x="1145725" y="4304798"/>
            <a:ext cx="1890064" cy="994566"/>
          </a:xfrm>
          <a:prstGeom prst="rect"/>
          <a:noFill/>
        </p:spPr>
        <p:txBody>
          <a:bodyPr anchor="t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sz="2800" lang="zh-CN" spc="30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添加标题</a:t>
            </a:r>
            <a:endParaRPr altLang="en-US" b="1" dirty="0" sz="2800" lang="zh-CN" spc="30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18" name="矩形: 剪去单角 16"/>
          <p:cNvSpPr/>
          <p:nvPr>
            <p:custDataLst>
              <p:tags r:id="rId6"/>
            </p:custDataLst>
          </p:nvPr>
        </p:nvSpPr>
        <p:spPr>
          <a:xfrm flipH="1">
            <a:off x="3128266" y="3001472"/>
            <a:ext cx="2196000" cy="2932430"/>
          </a:xfrm>
          <a:prstGeom prst="snip1Rect">
            <a:avLst>
              <a:gd name="adj" fmla="val 8490"/>
            </a:avLst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zh-CN" dirty="0" lang="en-US"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cxnSp>
        <p:nvCxnSpPr>
          <p:cNvPr id="3145745" name="直接连接符 17"/>
          <p:cNvCxnSpPr>
            <a:cxnSpLocks/>
          </p:cNvCxnSpPr>
          <p:nvPr>
            <p:custDataLst>
              <p:tags r:id="rId7"/>
            </p:custDataLst>
          </p:nvPr>
        </p:nvCxnSpPr>
        <p:spPr>
          <a:xfrm>
            <a:off x="3512441" y="5340177"/>
            <a:ext cx="547370" cy="0"/>
          </a:xfrm>
          <a:prstGeom prst="line"/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20" name="序号"/>
          <p:cNvSpPr txBox="1"/>
          <p:nvPr>
            <p:custDataLst>
              <p:tags r:id="rId8"/>
            </p:custDataLst>
          </p:nvPr>
        </p:nvSpPr>
        <p:spPr>
          <a:xfrm>
            <a:off x="3434203" y="3616181"/>
            <a:ext cx="1890064" cy="504190"/>
          </a:xfrm>
          <a:prstGeom prst="rect"/>
          <a:noFill/>
        </p:spPr>
        <p:txBody>
          <a:bodyPr anchor="b" anchorCtr="0" bIns="0" lIns="0" rIns="0" rtlCol="0" tIns="0" wrap="square">
            <a:normAutofit fontScale="80000"/>
          </a:bodyPr>
          <a:p>
            <a:pPr>
              <a:lnSpc>
                <a:spcPct val="100000"/>
              </a:lnSpc>
            </a:pPr>
            <a:r>
              <a:rPr b="1" dirty="0" sz="4000" lang="en-US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02.</a:t>
            </a:r>
            <a:endParaRPr b="1" dirty="0" sz="4000" lang="en-US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22" name="项标题"/>
          <p:cNvSpPr txBox="1"/>
          <p:nvPr>
            <p:custDataLst>
              <p:tags r:id="rId9"/>
            </p:custDataLst>
          </p:nvPr>
        </p:nvSpPr>
        <p:spPr>
          <a:xfrm>
            <a:off x="3434203" y="4304798"/>
            <a:ext cx="1890064" cy="994566"/>
          </a:xfrm>
          <a:prstGeom prst="rect"/>
          <a:noFill/>
        </p:spPr>
        <p:txBody>
          <a:bodyPr anchor="t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sz="28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工作总结</a:t>
            </a:r>
            <a:endParaRPr altLang="en-US" b="1" dirty="0" sz="28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24" name="矩形: 剪去单角 21"/>
          <p:cNvSpPr/>
          <p:nvPr>
            <p:custDataLst>
              <p:tags r:id="rId10"/>
            </p:custDataLst>
          </p:nvPr>
        </p:nvSpPr>
        <p:spPr>
          <a:xfrm flipH="1">
            <a:off x="5416744" y="3001472"/>
            <a:ext cx="2196000" cy="2932430"/>
          </a:xfrm>
          <a:prstGeom prst="snip1Rect">
            <a:avLst>
              <a:gd name="adj" fmla="val 849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zh-CN" dirty="0" lang="en-US"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cxnSp>
        <p:nvCxnSpPr>
          <p:cNvPr id="3145747" name="直接连接符 22"/>
          <p:cNvCxnSpPr>
            <a:cxnSpLocks/>
          </p:cNvCxnSpPr>
          <p:nvPr>
            <p:custDataLst>
              <p:tags r:id="rId11"/>
            </p:custDataLst>
          </p:nvPr>
        </p:nvCxnSpPr>
        <p:spPr>
          <a:xfrm>
            <a:off x="5800919" y="5340177"/>
            <a:ext cx="547370" cy="0"/>
          </a:xfrm>
          <a:prstGeom prst="line"/>
          <a:ln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26" name="序号"/>
          <p:cNvSpPr txBox="1"/>
          <p:nvPr>
            <p:custDataLst>
              <p:tags r:id="rId12"/>
            </p:custDataLst>
          </p:nvPr>
        </p:nvSpPr>
        <p:spPr>
          <a:xfrm>
            <a:off x="5722681" y="3616181"/>
            <a:ext cx="1890064" cy="504190"/>
          </a:xfrm>
          <a:prstGeom prst="rect"/>
          <a:noFill/>
        </p:spPr>
        <p:txBody>
          <a:bodyPr anchor="b" anchorCtr="0" bIns="0" lIns="0" rIns="0" rtlCol="0" tIns="0" wrap="square">
            <a:normAutofit fontScale="80000"/>
          </a:bodyPr>
          <a:p>
            <a:pPr>
              <a:lnSpc>
                <a:spcPct val="100000"/>
              </a:lnSpc>
            </a:pPr>
            <a:r>
              <a:rPr b="1" dirty="0" sz="4000" lang="en-US">
                <a:solidFill>
                  <a:schemeClr val="accent1"/>
                </a:solidFill>
                <a:latin typeface="+mj-ea"/>
                <a:ea typeface="+mj-ea"/>
              </a:rPr>
              <a:t>03.</a:t>
            </a:r>
            <a:endParaRPr b="1" dirty="0" sz="4000" lang="en-US">
              <a:solidFill>
                <a:schemeClr val="accent1"/>
              </a:solidFill>
              <a:latin typeface="+mj-ea"/>
              <a:ea typeface="+mj-ea"/>
            </a:endParaRPr>
          </a:p>
        </p:txBody>
      </p:sp>
      <p:sp>
        <p:nvSpPr>
          <p:cNvPr id="1048828" name="项标题"/>
          <p:cNvSpPr txBox="1"/>
          <p:nvPr>
            <p:custDataLst>
              <p:tags r:id="rId13"/>
            </p:custDataLst>
          </p:nvPr>
        </p:nvSpPr>
        <p:spPr>
          <a:xfrm>
            <a:off x="5722681" y="4304798"/>
            <a:ext cx="1890064" cy="994566"/>
          </a:xfrm>
          <a:prstGeom prst="rect"/>
          <a:noFill/>
        </p:spPr>
        <p:txBody>
          <a:bodyPr anchor="t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sz="2800" lang="zh-CN" spc="30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工作展望</a:t>
            </a:r>
            <a:endParaRPr altLang="en-US" b="1" dirty="0" sz="2800" lang="zh-CN" spc="30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30" name="矩形: 剪去单角 26"/>
          <p:cNvSpPr/>
          <p:nvPr>
            <p:custDataLst>
              <p:tags r:id="rId14"/>
            </p:custDataLst>
          </p:nvPr>
        </p:nvSpPr>
        <p:spPr>
          <a:xfrm flipH="1">
            <a:off x="7705222" y="3001472"/>
            <a:ext cx="2196000" cy="2932430"/>
          </a:xfrm>
          <a:prstGeom prst="snip1Rect">
            <a:avLst>
              <a:gd name="adj" fmla="val 8490"/>
            </a:avLst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zh-CN" dirty="0" lang="en-US"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cxnSp>
        <p:nvCxnSpPr>
          <p:cNvPr id="3145749" name="直接连接符 27"/>
          <p:cNvCxnSpPr>
            <a:cxnSpLocks/>
          </p:cNvCxnSpPr>
          <p:nvPr>
            <p:custDataLst>
              <p:tags r:id="rId15"/>
            </p:custDataLst>
          </p:nvPr>
        </p:nvCxnSpPr>
        <p:spPr>
          <a:xfrm>
            <a:off x="8089397" y="5340177"/>
            <a:ext cx="547370" cy="0"/>
          </a:xfrm>
          <a:prstGeom prst="line"/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32" name="序号"/>
          <p:cNvSpPr txBox="1"/>
          <p:nvPr>
            <p:custDataLst>
              <p:tags r:id="rId16"/>
            </p:custDataLst>
          </p:nvPr>
        </p:nvSpPr>
        <p:spPr>
          <a:xfrm>
            <a:off x="8011159" y="3616181"/>
            <a:ext cx="1890064" cy="504190"/>
          </a:xfrm>
          <a:prstGeom prst="rect"/>
          <a:noFill/>
        </p:spPr>
        <p:txBody>
          <a:bodyPr anchor="b" anchorCtr="0" bIns="0" lIns="0" rIns="0" rtlCol="0" tIns="0" wrap="square">
            <a:normAutofit fontScale="80000"/>
          </a:bodyPr>
          <a:p>
            <a:pPr>
              <a:lnSpc>
                <a:spcPct val="100000"/>
              </a:lnSpc>
            </a:pPr>
            <a:r>
              <a:rPr b="1" dirty="0" sz="4000" lang="en-US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04.</a:t>
            </a:r>
            <a:endParaRPr b="1" dirty="0" sz="4000" lang="en-US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34" name="项标题"/>
          <p:cNvSpPr txBox="1"/>
          <p:nvPr>
            <p:custDataLst>
              <p:tags r:id="rId17"/>
            </p:custDataLst>
          </p:nvPr>
        </p:nvSpPr>
        <p:spPr>
          <a:xfrm>
            <a:off x="8011159" y="4304798"/>
            <a:ext cx="1890064" cy="994566"/>
          </a:xfrm>
          <a:prstGeom prst="rect"/>
          <a:noFill/>
        </p:spPr>
        <p:txBody>
          <a:bodyPr anchor="t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sz="28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具体措施与建议</a:t>
            </a:r>
            <a:endParaRPr altLang="en-US" b="1" dirty="0" sz="28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36" name="矩形: 剪去单角 2"/>
          <p:cNvSpPr/>
          <p:nvPr>
            <p:custDataLst>
              <p:tags r:id="rId18"/>
            </p:custDataLst>
          </p:nvPr>
        </p:nvSpPr>
        <p:spPr>
          <a:xfrm flipH="1">
            <a:off x="9993702" y="3001472"/>
            <a:ext cx="2196000" cy="2932430"/>
          </a:xfrm>
          <a:prstGeom prst="snip1Rect">
            <a:avLst>
              <a:gd name="adj" fmla="val 849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zh-CN" dirty="0" lang="en-US"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cxnSp>
        <p:nvCxnSpPr>
          <p:cNvPr id="3145751" name="直接连接符 4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10377877" y="5340177"/>
            <a:ext cx="547370" cy="0"/>
          </a:xfrm>
          <a:prstGeom prst="line"/>
          <a:ln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38" name="序号"/>
          <p:cNvSpPr txBox="1"/>
          <p:nvPr>
            <p:custDataLst>
              <p:tags r:id="rId20"/>
            </p:custDataLst>
          </p:nvPr>
        </p:nvSpPr>
        <p:spPr>
          <a:xfrm>
            <a:off x="10299638" y="3616181"/>
            <a:ext cx="2039421" cy="504190"/>
          </a:xfrm>
          <a:prstGeom prst="rect"/>
          <a:noFill/>
        </p:spPr>
        <p:txBody>
          <a:bodyPr anchor="b" anchorCtr="0" bIns="0" lIns="0" rIns="0" rtlCol="0" tIns="0" wrap="square">
            <a:normAutofit fontScale="80000"/>
          </a:bodyPr>
          <a:p>
            <a:pPr>
              <a:lnSpc>
                <a:spcPct val="100000"/>
              </a:lnSpc>
            </a:pPr>
            <a:r>
              <a:rPr b="1" dirty="0" sz="4000" lang="en-US">
                <a:solidFill>
                  <a:schemeClr val="accent1"/>
                </a:solidFill>
                <a:latin typeface="+mj-ea"/>
                <a:ea typeface="+mj-ea"/>
              </a:rPr>
              <a:t>05.</a:t>
            </a:r>
            <a:endParaRPr b="1" dirty="0" sz="4000" lang="en-US">
              <a:solidFill>
                <a:schemeClr val="accent1"/>
              </a:solidFill>
              <a:latin typeface="+mj-ea"/>
              <a:ea typeface="+mj-ea"/>
            </a:endParaRPr>
          </a:p>
        </p:txBody>
      </p:sp>
      <p:sp>
        <p:nvSpPr>
          <p:cNvPr id="1048840" name="项标题"/>
          <p:cNvSpPr txBox="1"/>
          <p:nvPr>
            <p:custDataLst>
              <p:tags r:id="rId21"/>
            </p:custDataLst>
          </p:nvPr>
        </p:nvSpPr>
        <p:spPr>
          <a:xfrm>
            <a:off x="10299638" y="4304798"/>
            <a:ext cx="2039421" cy="994566"/>
          </a:xfrm>
          <a:prstGeom prst="rect"/>
          <a:noFill/>
        </p:spPr>
        <p:txBody>
          <a:bodyPr anchor="t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sz="2800" lang="zh-CN" spc="30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结论与展望</a:t>
            </a:r>
            <a:endParaRPr altLang="en-US" b="1" dirty="0" sz="2800" lang="zh-CN" spc="30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</p:spTree>
    <p:custDataLst>
      <p:tags r:id="rId22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74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939798" y="-1"/>
            <a:ext cx="10414002" cy="2114171"/>
          </a:xfrm>
        </p:spPr>
        <p:txBody>
          <a:bodyPr anchor="b">
            <a:normAutofit/>
          </a:bodyPr>
          <a:p>
            <a:r>
              <a:rPr altLang="en-US" dirty="0" lang="zh-CN"/>
              <a:t>单击添加章节标题内容</a:t>
            </a:r>
            <a:endParaRPr altLang="en-US" dirty="0" lang="zh-CN"/>
          </a:p>
        </p:txBody>
      </p:sp>
      <p:sp>
        <p:nvSpPr>
          <p:cNvPr id="1048876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939798" y="3961867"/>
            <a:ext cx="2851343" cy="1745071"/>
          </a:xfrm>
        </p:spPr>
        <p:txBody>
          <a:bodyPr>
            <a:noAutofit/>
          </a:bodyPr>
          <a:p>
            <a:r>
              <a:rPr altLang="zh-CN" lang="en-US"/>
              <a:t>01</a:t>
            </a:r>
            <a:endParaRPr altLang="zh-CN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18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939798" y="-1"/>
            <a:ext cx="10414002" cy="2114171"/>
          </a:xfrm>
        </p:spPr>
        <p:txBody>
          <a:bodyPr anchor="b">
            <a:normAutofit/>
          </a:bodyPr>
          <a:p>
            <a:r>
              <a:rPr altLang="en-US" dirty="0" lang="zh-CN"/>
              <a:t>工作总结</a:t>
            </a:r>
            <a:endParaRPr altLang="en-US" dirty="0" lang="zh-CN"/>
          </a:p>
        </p:txBody>
      </p:sp>
      <p:sp>
        <p:nvSpPr>
          <p:cNvPr id="1048920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939798" y="3961867"/>
            <a:ext cx="2851343" cy="1745071"/>
          </a:xfrm>
        </p:spPr>
        <p:txBody>
          <a:bodyPr>
            <a:noAutofit/>
          </a:bodyPr>
          <a:p>
            <a:r>
              <a:rPr altLang="zh-CN" lang="en-US"/>
              <a:t>02</a:t>
            </a:r>
            <a:endParaRPr altLang="zh-CN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9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人力资源行业概述</a:t>
            </a:r>
            <a:endParaRPr altLang="en-US" lang="zh-CN"/>
          </a:p>
        </p:txBody>
      </p:sp>
      <p:sp>
        <p:nvSpPr>
          <p:cNvPr id="1048992" name="矩形 5"/>
          <p:cNvSpPr/>
          <p:nvPr>
            <p:custDataLst>
              <p:tags r:id="rId1"/>
            </p:custDataLst>
          </p:nvPr>
        </p:nvSpPr>
        <p:spPr>
          <a:xfrm>
            <a:off x="838200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94" name="矩形 10"/>
          <p:cNvSpPr/>
          <p:nvPr>
            <p:custDataLst>
              <p:tags r:id="rId2"/>
            </p:custDataLst>
          </p:nvPr>
        </p:nvSpPr>
        <p:spPr>
          <a:xfrm>
            <a:off x="117814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96" name="TextBox 2"/>
          <p:cNvSpPr txBox="1"/>
          <p:nvPr>
            <p:custDataLst>
              <p:tags r:id="rId3"/>
            </p:custDataLst>
          </p:nvPr>
        </p:nvSpPr>
        <p:spPr>
          <a:xfrm>
            <a:off x="986772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人力资源行业的定义、分类和特点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8998" name="矩形 6"/>
          <p:cNvSpPr/>
          <p:nvPr>
            <p:custDataLst>
              <p:tags r:id="rId4"/>
            </p:custDataLst>
          </p:nvPr>
        </p:nvSpPr>
        <p:spPr>
          <a:xfrm>
            <a:off x="3521057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00" name="矩形 11"/>
          <p:cNvSpPr/>
          <p:nvPr>
            <p:custDataLst>
              <p:tags r:id="rId5"/>
            </p:custDataLst>
          </p:nvPr>
        </p:nvSpPr>
        <p:spPr>
          <a:xfrm>
            <a:off x="3879342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02" name="TextBox 2"/>
          <p:cNvSpPr txBox="1"/>
          <p:nvPr>
            <p:custDataLst>
              <p:tags r:id="rId6"/>
            </p:custDataLst>
          </p:nvPr>
        </p:nvSpPr>
        <p:spPr>
          <a:xfrm>
            <a:off x="3669017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人力资源行业的发展历程和现状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004" name="矩形 33"/>
          <p:cNvSpPr/>
          <p:nvPr>
            <p:custDataLst>
              <p:tags r:id="rId7"/>
            </p:custDataLst>
          </p:nvPr>
        </p:nvSpPr>
        <p:spPr>
          <a:xfrm>
            <a:off x="6199634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06" name="矩形 37"/>
          <p:cNvSpPr/>
          <p:nvPr>
            <p:custDataLst>
              <p:tags r:id="rId8"/>
            </p:custDataLst>
          </p:nvPr>
        </p:nvSpPr>
        <p:spPr>
          <a:xfrm>
            <a:off x="6539576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08" name="TextBox 2"/>
          <p:cNvSpPr txBox="1"/>
          <p:nvPr>
            <p:custDataLst>
              <p:tags r:id="rId9"/>
            </p:custDataLst>
          </p:nvPr>
        </p:nvSpPr>
        <p:spPr>
          <a:xfrm>
            <a:off x="6348206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人力资源行业的主要业务和功能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010" name="矩形 34"/>
          <p:cNvSpPr/>
          <p:nvPr>
            <p:custDataLst>
              <p:tags r:id="rId10"/>
            </p:custDataLst>
          </p:nvPr>
        </p:nvSpPr>
        <p:spPr>
          <a:xfrm>
            <a:off x="8872708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12" name="矩形 38"/>
          <p:cNvSpPr/>
          <p:nvPr>
            <p:custDataLst>
              <p:tags r:id="rId11"/>
            </p:custDataLst>
          </p:nvPr>
        </p:nvSpPr>
        <p:spPr>
          <a:xfrm>
            <a:off x="923099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14" name="TextBox 2"/>
          <p:cNvSpPr txBox="1"/>
          <p:nvPr>
            <p:custDataLst>
              <p:tags r:id="rId12"/>
            </p:custDataLst>
          </p:nvPr>
        </p:nvSpPr>
        <p:spPr>
          <a:xfrm>
            <a:off x="9021280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人力资源行业在企业和组织中的作用和意义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4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2024年工作回顾</a:t>
            </a:r>
            <a:endParaRPr altLang="en-US" lang="zh-CN"/>
          </a:p>
        </p:txBody>
      </p:sp>
      <p:sp>
        <p:nvSpPr>
          <p:cNvPr id="1049050" name="椭圆 262"/>
          <p:cNvSpPr/>
          <p:nvPr>
            <p:custDataLst>
              <p:tags r:id="rId1"/>
            </p:custDataLst>
          </p:nvPr>
        </p:nvSpPr>
        <p:spPr>
          <a:xfrm>
            <a:off x="2569289" y="4012839"/>
            <a:ext cx="7052933" cy="1845208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052" name="椭圆 263"/>
          <p:cNvSpPr/>
          <p:nvPr>
            <p:custDataLst>
              <p:tags r:id="rId2"/>
            </p:custDataLst>
          </p:nvPr>
        </p:nvSpPr>
        <p:spPr>
          <a:xfrm>
            <a:off x="3386278" y="4089901"/>
            <a:ext cx="5347427" cy="1584600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054" name="椭圆 264"/>
          <p:cNvSpPr/>
          <p:nvPr>
            <p:custDataLst>
              <p:tags r:id="rId3"/>
            </p:custDataLst>
          </p:nvPr>
        </p:nvSpPr>
        <p:spPr>
          <a:xfrm>
            <a:off x="4151266" y="4316703"/>
            <a:ext cx="3816590" cy="1130968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056" name="椭圆 265"/>
          <p:cNvSpPr/>
          <p:nvPr>
            <p:custDataLst>
              <p:tags r:id="rId4"/>
            </p:custDataLst>
          </p:nvPr>
        </p:nvSpPr>
        <p:spPr>
          <a:xfrm>
            <a:off x="4797840" y="4508420"/>
            <a:ext cx="2523202" cy="747699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058" name="椭圆 266"/>
          <p:cNvSpPr/>
          <p:nvPr>
            <p:custDataLst>
              <p:tags r:id="rId5"/>
            </p:custDataLst>
          </p:nvPr>
        </p:nvSpPr>
        <p:spPr>
          <a:xfrm>
            <a:off x="5460703" y="4704523"/>
            <a:ext cx="1451358" cy="430080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65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3005977" y="4633099"/>
            <a:ext cx="0" cy="81242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060" name="椭圆 268"/>
          <p:cNvSpPr/>
          <p:nvPr>
            <p:custDataLst>
              <p:tags r:id="rId7"/>
            </p:custDataLst>
          </p:nvPr>
        </p:nvSpPr>
        <p:spPr>
          <a:xfrm flipV="1">
            <a:off x="2918264" y="4454539"/>
            <a:ext cx="167644" cy="16763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062" name="椭圆 269"/>
          <p:cNvSpPr/>
          <p:nvPr>
            <p:custDataLst>
              <p:tags r:id="rId8"/>
            </p:custDataLst>
          </p:nvPr>
        </p:nvSpPr>
        <p:spPr>
          <a:xfrm flipV="1">
            <a:off x="2958361" y="4495263"/>
            <a:ext cx="86862" cy="8685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064" name="椭圆 270"/>
          <p:cNvSpPr/>
          <p:nvPr>
            <p:custDataLst>
              <p:tags r:id="rId9"/>
            </p:custDataLst>
          </p:nvPr>
        </p:nvSpPr>
        <p:spPr>
          <a:xfrm flipV="1">
            <a:off x="7719953" y="3673889"/>
            <a:ext cx="100920" cy="10091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67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770702" y="3784157"/>
            <a:ext cx="0" cy="184520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066" name="椭圆 272"/>
          <p:cNvSpPr/>
          <p:nvPr>
            <p:custDataLst>
              <p:tags r:id="rId11"/>
            </p:custDataLst>
          </p:nvPr>
        </p:nvSpPr>
        <p:spPr>
          <a:xfrm flipV="1">
            <a:off x="4099264" y="3553596"/>
            <a:ext cx="371599" cy="371588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69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84089" y="3955825"/>
            <a:ext cx="0" cy="975004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771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090922" y="3656346"/>
            <a:ext cx="0" cy="81242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068" name="椭圆 275"/>
          <p:cNvSpPr/>
          <p:nvPr>
            <p:custDataLst>
              <p:tags r:id="rId14"/>
            </p:custDataLst>
          </p:nvPr>
        </p:nvSpPr>
        <p:spPr>
          <a:xfrm flipV="1">
            <a:off x="7003209" y="3477786"/>
            <a:ext cx="167644" cy="16763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070" name="椭圆 276"/>
          <p:cNvSpPr/>
          <p:nvPr>
            <p:custDataLst>
              <p:tags r:id="rId15"/>
            </p:custDataLst>
          </p:nvPr>
        </p:nvSpPr>
        <p:spPr>
          <a:xfrm flipV="1">
            <a:off x="7043306" y="3518510"/>
            <a:ext cx="86862" cy="8685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072" name="椭圆 277"/>
          <p:cNvSpPr/>
          <p:nvPr>
            <p:custDataLst>
              <p:tags r:id="rId16"/>
            </p:custDataLst>
          </p:nvPr>
        </p:nvSpPr>
        <p:spPr>
          <a:xfrm flipV="1">
            <a:off x="3858052" y="4302920"/>
            <a:ext cx="100920" cy="10091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73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908800" y="4413188"/>
            <a:ext cx="0" cy="1066940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074" name="椭圆 279"/>
          <p:cNvSpPr/>
          <p:nvPr>
            <p:custDataLst>
              <p:tags r:id="rId18"/>
            </p:custDataLst>
          </p:nvPr>
        </p:nvSpPr>
        <p:spPr>
          <a:xfrm flipV="1">
            <a:off x="8431686" y="4529096"/>
            <a:ext cx="253121" cy="253113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75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556991" y="4809779"/>
            <a:ext cx="0" cy="39582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076" name="椭圆 281"/>
          <p:cNvSpPr/>
          <p:nvPr>
            <p:custDataLst>
              <p:tags r:id="rId20"/>
            </p:custDataLst>
          </p:nvPr>
        </p:nvSpPr>
        <p:spPr>
          <a:xfrm flipV="1">
            <a:off x="4999581" y="4827948"/>
            <a:ext cx="313537" cy="31352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77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53706" y="5191333"/>
            <a:ext cx="0" cy="69262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078" name="图形 15"/>
          <p:cNvSpPr/>
          <p:nvPr>
            <p:custDataLst>
              <p:tags r:id="rId22"/>
            </p:custDataLst>
          </p:nvPr>
        </p:nvSpPr>
        <p:spPr>
          <a:xfrm>
            <a:off x="5064113" y="4894986"/>
            <a:ext cx="179281" cy="174691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080" name="图形 19"/>
          <p:cNvSpPr/>
          <p:nvPr>
            <p:custDataLst>
              <p:tags r:id="rId23"/>
            </p:custDataLst>
          </p:nvPr>
        </p:nvSpPr>
        <p:spPr>
          <a:xfrm>
            <a:off x="8496845" y="4599893"/>
            <a:ext cx="122781" cy="110565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082" name="图形 27"/>
          <p:cNvSpPr/>
          <p:nvPr>
            <p:custDataLst>
              <p:tags r:id="rId24"/>
            </p:custDataLst>
          </p:nvPr>
        </p:nvSpPr>
        <p:spPr>
          <a:xfrm>
            <a:off x="4198255" y="3672635"/>
            <a:ext cx="173631" cy="133542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084" name="任意多边形: 形状 286"/>
          <p:cNvSpPr/>
          <p:nvPr>
            <p:custDataLst>
              <p:tags r:id="rId25"/>
            </p:custDataLst>
          </p:nvPr>
        </p:nvSpPr>
        <p:spPr>
          <a:xfrm>
            <a:off x="5451932" y="3623767"/>
            <a:ext cx="1287612" cy="1287618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086" name="正文"/>
          <p:cNvSpPr txBox="1"/>
          <p:nvPr>
            <p:custDataLst>
              <p:tags r:id="rId26"/>
            </p:custDataLst>
          </p:nvPr>
        </p:nvSpPr>
        <p:spPr>
          <a:xfrm>
            <a:off x="838200" y="3693311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人力资源行业发展趋势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88" name="正文"/>
          <p:cNvSpPr txBox="1"/>
          <p:nvPr>
            <p:custDataLst>
              <p:tags r:id="rId27"/>
            </p:custDataLst>
          </p:nvPr>
        </p:nvSpPr>
        <p:spPr>
          <a:xfrm>
            <a:off x="9285014" y="3693311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2024年人力资源行业工作亮点与成果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90" name="正文"/>
          <p:cNvSpPr txBox="1"/>
          <p:nvPr>
            <p:custDataLst>
              <p:tags r:id="rId28"/>
            </p:custDataLst>
          </p:nvPr>
        </p:nvSpPr>
        <p:spPr>
          <a:xfrm>
            <a:off x="7026390" y="1657730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人力资源行业面临的挑战与机遇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92" name="正文"/>
          <p:cNvSpPr txBox="1"/>
          <p:nvPr>
            <p:custDataLst>
              <p:tags r:id="rId29"/>
            </p:custDataLst>
          </p:nvPr>
        </p:nvSpPr>
        <p:spPr>
          <a:xfrm>
            <a:off x="3096824" y="1657730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2024年人力资源行业工作重点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2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行业发展趋势</a:t>
            </a:r>
            <a:endParaRPr altLang="en-US" lang="zh-CN"/>
          </a:p>
        </p:txBody>
      </p:sp>
      <p:sp>
        <p:nvSpPr>
          <p:cNvPr id="1049128" name="矩形 5"/>
          <p:cNvSpPr/>
          <p:nvPr>
            <p:custDataLst>
              <p:tags r:id="rId1"/>
            </p:custDataLst>
          </p:nvPr>
        </p:nvSpPr>
        <p:spPr>
          <a:xfrm>
            <a:off x="838200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30" name="矩形 10"/>
          <p:cNvSpPr/>
          <p:nvPr>
            <p:custDataLst>
              <p:tags r:id="rId2"/>
            </p:custDataLst>
          </p:nvPr>
        </p:nvSpPr>
        <p:spPr>
          <a:xfrm>
            <a:off x="117814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32" name="TextBox 2"/>
          <p:cNvSpPr txBox="1"/>
          <p:nvPr>
            <p:custDataLst>
              <p:tags r:id="rId3"/>
            </p:custDataLst>
          </p:nvPr>
        </p:nvSpPr>
        <p:spPr>
          <a:xfrm>
            <a:off x="986772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14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数字化转型加速：人力资源行业不断推进数字化转型，提高工作效率和用户体验</a:t>
            </a:r>
            <a:endParaRPr altLang="en-US" dirty="0" sz="14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134" name="矩形 6"/>
          <p:cNvSpPr/>
          <p:nvPr>
            <p:custDataLst>
              <p:tags r:id="rId4"/>
            </p:custDataLst>
          </p:nvPr>
        </p:nvSpPr>
        <p:spPr>
          <a:xfrm>
            <a:off x="3521057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36" name="矩形 11"/>
          <p:cNvSpPr/>
          <p:nvPr>
            <p:custDataLst>
              <p:tags r:id="rId5"/>
            </p:custDataLst>
          </p:nvPr>
        </p:nvSpPr>
        <p:spPr>
          <a:xfrm>
            <a:off x="3879342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38" name="TextBox 2"/>
          <p:cNvSpPr txBox="1"/>
          <p:nvPr>
            <p:custDataLst>
              <p:tags r:id="rId6"/>
            </p:custDataLst>
          </p:nvPr>
        </p:nvSpPr>
        <p:spPr>
          <a:xfrm>
            <a:off x="3669017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14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灵活用工成为主流：随着经济全球化和互联网技术的发展，灵活用工成为人力资源行业的主流趋势</a:t>
            </a:r>
            <a:endParaRPr altLang="en-US" dirty="0" sz="14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140" name="矩形 33"/>
          <p:cNvSpPr/>
          <p:nvPr>
            <p:custDataLst>
              <p:tags r:id="rId7"/>
            </p:custDataLst>
          </p:nvPr>
        </p:nvSpPr>
        <p:spPr>
          <a:xfrm>
            <a:off x="6199634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42" name="矩形 37"/>
          <p:cNvSpPr/>
          <p:nvPr>
            <p:custDataLst>
              <p:tags r:id="rId8"/>
            </p:custDataLst>
          </p:nvPr>
        </p:nvSpPr>
        <p:spPr>
          <a:xfrm>
            <a:off x="6539576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44" name="TextBox 2"/>
          <p:cNvSpPr txBox="1"/>
          <p:nvPr>
            <p:custDataLst>
              <p:tags r:id="rId9"/>
            </p:custDataLst>
          </p:nvPr>
        </p:nvSpPr>
        <p:spPr>
          <a:xfrm>
            <a:off x="6348206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14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人工智能技术应用广泛：人工智能技术在人力资源行业的应用越来越广泛，如智能招聘、智能培训等</a:t>
            </a:r>
            <a:endParaRPr altLang="en-US" dirty="0" sz="14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146" name="矩形 34"/>
          <p:cNvSpPr/>
          <p:nvPr>
            <p:custDataLst>
              <p:tags r:id="rId10"/>
            </p:custDataLst>
          </p:nvPr>
        </p:nvSpPr>
        <p:spPr>
          <a:xfrm>
            <a:off x="8872708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48" name="矩形 38"/>
          <p:cNvSpPr/>
          <p:nvPr>
            <p:custDataLst>
              <p:tags r:id="rId11"/>
            </p:custDataLst>
          </p:nvPr>
        </p:nvSpPr>
        <p:spPr>
          <a:xfrm>
            <a:off x="923099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50" name="TextBox 2"/>
          <p:cNvSpPr txBox="1"/>
          <p:nvPr>
            <p:custDataLst>
              <p:tags r:id="rId12"/>
            </p:custDataLst>
          </p:nvPr>
        </p:nvSpPr>
        <p:spPr>
          <a:xfrm>
            <a:off x="9021280" y="3068798"/>
            <a:ext cx="2184713" cy="1764137"/>
          </a:xfrm>
          <a:prstGeom prst="rect"/>
          <a:noFill/>
        </p:spPr>
        <p:txBody>
          <a:bodyPr rtlCol="0" wrap="square">
            <a:normAutofit fontScale="8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跨界合作与创新：人力资源行业与其他行业的跨界合作与创新不断涌现，如与金融、医疗等行业的合作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8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面临的挑战与机遇</a:t>
            </a:r>
            <a:endParaRPr altLang="en-US" lang="zh-CN"/>
          </a:p>
        </p:txBody>
      </p:sp>
      <p:sp>
        <p:nvSpPr>
          <p:cNvPr id="1049186" name="矩形 15"/>
          <p:cNvSpPr/>
          <p:nvPr>
            <p:custDataLst>
              <p:tags r:id="rId1"/>
            </p:custDataLst>
          </p:nvPr>
        </p:nvSpPr>
        <p:spPr>
          <a:xfrm>
            <a:off x="2384776" y="1446120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挑战：市场竞争激烈、人才流失严重、招聘难度增加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88" name="任意多边形 17"/>
          <p:cNvSpPr/>
          <p:nvPr>
            <p:custDataLst>
              <p:tags r:id="rId2"/>
            </p:custDataLst>
          </p:nvPr>
        </p:nvSpPr>
        <p:spPr>
          <a:xfrm flipV="1">
            <a:off x="2305533" y="1364400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190" name="任意多边形 18"/>
          <p:cNvSpPr/>
          <p:nvPr>
            <p:custDataLst>
              <p:tags r:id="rId3"/>
            </p:custDataLst>
          </p:nvPr>
        </p:nvSpPr>
        <p:spPr>
          <a:xfrm flipH="1">
            <a:off x="8559143" y="1931484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192" name="矩形 27"/>
          <p:cNvSpPr/>
          <p:nvPr>
            <p:custDataLst>
              <p:tags r:id="rId4"/>
            </p:custDataLst>
          </p:nvPr>
        </p:nvSpPr>
        <p:spPr>
          <a:xfrm>
            <a:off x="2384776" y="2778396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机遇：政策支持、行业发展趋势、技术创新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94" name="任意多边形 29"/>
          <p:cNvSpPr/>
          <p:nvPr>
            <p:custDataLst>
              <p:tags r:id="rId5"/>
            </p:custDataLst>
          </p:nvPr>
        </p:nvSpPr>
        <p:spPr>
          <a:xfrm flipV="1">
            <a:off x="2305533" y="2696677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196" name="任意多边形 30"/>
          <p:cNvSpPr/>
          <p:nvPr>
            <p:custDataLst>
              <p:tags r:id="rId6"/>
            </p:custDataLst>
          </p:nvPr>
        </p:nvSpPr>
        <p:spPr>
          <a:xfrm flipH="1">
            <a:off x="8559143" y="3263761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198" name="矩形 5"/>
          <p:cNvSpPr/>
          <p:nvPr>
            <p:custDataLst>
              <p:tags r:id="rId7"/>
            </p:custDataLst>
          </p:nvPr>
        </p:nvSpPr>
        <p:spPr>
          <a:xfrm>
            <a:off x="2384776" y="4110673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应对策略：加强人才培养、优化招聘流程、提高员工福利待遇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00" name="任意多边形 7"/>
          <p:cNvSpPr/>
          <p:nvPr>
            <p:custDataLst>
              <p:tags r:id="rId8"/>
            </p:custDataLst>
          </p:nvPr>
        </p:nvSpPr>
        <p:spPr>
          <a:xfrm flipV="1">
            <a:off x="2305533" y="4028953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02" name="任意多边形 8"/>
          <p:cNvSpPr/>
          <p:nvPr>
            <p:custDataLst>
              <p:tags r:id="rId9"/>
            </p:custDataLst>
          </p:nvPr>
        </p:nvSpPr>
        <p:spPr>
          <a:xfrm flipH="1">
            <a:off x="8559143" y="4596037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04" name="矩形 10"/>
          <p:cNvSpPr/>
          <p:nvPr>
            <p:custDataLst>
              <p:tags r:id="rId10"/>
            </p:custDataLst>
          </p:nvPr>
        </p:nvSpPr>
        <p:spPr>
          <a:xfrm>
            <a:off x="2384776" y="5442949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未来展望：加强与科技公司的合作、拓展海外市场、提高行业影响力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06" name="任意多边形 12"/>
          <p:cNvSpPr/>
          <p:nvPr>
            <p:custDataLst>
              <p:tags r:id="rId11"/>
            </p:custDataLst>
          </p:nvPr>
        </p:nvSpPr>
        <p:spPr>
          <a:xfrm flipV="1">
            <a:off x="2305533" y="5361230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08" name="任意多边形 13"/>
          <p:cNvSpPr/>
          <p:nvPr>
            <p:custDataLst>
              <p:tags r:id="rId12"/>
            </p:custDataLst>
          </p:nvPr>
        </p:nvSpPr>
        <p:spPr>
          <a:xfrm flipH="1">
            <a:off x="8559143" y="5928314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42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939798" y="-1"/>
            <a:ext cx="10414002" cy="2114171"/>
          </a:xfrm>
        </p:spPr>
        <p:txBody>
          <a:bodyPr anchor="b">
            <a:normAutofit/>
          </a:bodyPr>
          <a:p>
            <a:r>
              <a:rPr altLang="en-US" dirty="0" lang="zh-CN"/>
              <a:t>工作展望</a:t>
            </a:r>
            <a:endParaRPr altLang="en-US" dirty="0" lang="zh-CN"/>
          </a:p>
        </p:txBody>
      </p:sp>
      <p:sp>
        <p:nvSpPr>
          <p:cNvPr id="1049244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939798" y="3961867"/>
            <a:ext cx="2851343" cy="1745071"/>
          </a:xfrm>
        </p:spPr>
        <p:txBody>
          <a:bodyPr>
            <a:noAutofit/>
          </a:bodyPr>
          <a:p>
            <a:r>
              <a:rPr altLang="zh-CN" lang="en-US"/>
              <a:t>03</a:t>
            </a:r>
            <a:endParaRPr altLang="zh-CN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1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行业发展趋势预测</a:t>
            </a:r>
            <a:endParaRPr altLang="en-US" lang="zh-CN"/>
          </a:p>
        </p:txBody>
      </p:sp>
      <p:sp>
        <p:nvSpPr>
          <p:cNvPr id="1049316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089075" y="1610071"/>
            <a:ext cx="820236" cy="2386711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18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09348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20" name="任意多边形 18"/>
          <p:cNvSpPr/>
          <p:nvPr>
            <p:custDataLst>
              <p:tags r:id="rId3"/>
            </p:custDataLst>
          </p:nvPr>
        </p:nvSpPr>
        <p:spPr>
          <a:xfrm>
            <a:off x="6428049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22" name="任意多边形 19"/>
          <p:cNvSpPr/>
          <p:nvPr>
            <p:custDataLst>
              <p:tags r:id="rId4"/>
            </p:custDataLst>
          </p:nvPr>
        </p:nvSpPr>
        <p:spPr>
          <a:xfrm flipV="1">
            <a:off x="6305796" y="1777170"/>
            <a:ext cx="2386711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24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620865" y="1610685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26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642367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28" name="任意多边形 4"/>
          <p:cNvSpPr/>
          <p:nvPr>
            <p:custDataLst>
              <p:tags r:id="rId7"/>
            </p:custDataLst>
          </p:nvPr>
        </p:nvSpPr>
        <p:spPr>
          <a:xfrm>
            <a:off x="961067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30" name="任意多边形 5"/>
          <p:cNvSpPr/>
          <p:nvPr>
            <p:custDataLst>
              <p:tags r:id="rId8"/>
            </p:custDataLst>
          </p:nvPr>
        </p:nvSpPr>
        <p:spPr>
          <a:xfrm flipV="1">
            <a:off x="838200" y="1777170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3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961067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数字化转型：人力资源行业将更加注重数字化转型，提高工作效率和精准度</a:t>
            </a:r>
            <a:endParaRPr altLang="en-US" baseline="0" b="0" cap="none" dirty="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33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28049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 fontScale="9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灵活用工趋势：随着经济不确定性的增加，企业将更加倾向于灵活用工，降低人力成本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336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425312" y="1622972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38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446199" y="4281207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40" name="任意多边形 11"/>
          <p:cNvSpPr/>
          <p:nvPr>
            <p:custDataLst>
              <p:tags r:id="rId13"/>
            </p:custDataLst>
          </p:nvPr>
        </p:nvSpPr>
        <p:spPr>
          <a:xfrm>
            <a:off x="3764900" y="2401951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42" name="任意多边形 12"/>
          <p:cNvSpPr/>
          <p:nvPr>
            <p:custDataLst>
              <p:tags r:id="rId14"/>
            </p:custDataLst>
          </p:nvPr>
        </p:nvSpPr>
        <p:spPr>
          <a:xfrm flipV="1">
            <a:off x="3642647" y="1790072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44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751610" y="1646931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46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772498" y="4303937"/>
            <a:ext cx="779748" cy="2143084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48" name="任意多边形 25"/>
          <p:cNvSpPr/>
          <p:nvPr>
            <p:custDataLst>
              <p:tags r:id="rId17"/>
            </p:custDataLst>
          </p:nvPr>
        </p:nvSpPr>
        <p:spPr>
          <a:xfrm>
            <a:off x="9090584" y="2425910"/>
            <a:ext cx="2143084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50" name="任意多边形 26"/>
          <p:cNvSpPr/>
          <p:nvPr>
            <p:custDataLst>
              <p:tags r:id="rId18"/>
            </p:custDataLst>
          </p:nvPr>
        </p:nvSpPr>
        <p:spPr>
          <a:xfrm flipV="1">
            <a:off x="8968945" y="1814031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5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091198" y="310598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员工体验优化：人力资源行业将更加注重员工体验，提高员工满意度和忠诚度</a:t>
            </a:r>
            <a:endParaRPr dirty="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35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764900" y="308202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 fontScale="95000" lnSpcReduction="1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人工智能应用：人工智能将在人力资源领域发挥更大作用，如自动化招聘、智能排班等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8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未来工作重点与方向</a:t>
            </a:r>
            <a:endParaRPr altLang="en-US" lang="zh-CN"/>
          </a:p>
        </p:txBody>
      </p:sp>
      <p:sp>
        <p:nvSpPr>
          <p:cNvPr id="1049390" name="椭圆 262"/>
          <p:cNvSpPr/>
          <p:nvPr>
            <p:custDataLst>
              <p:tags r:id="rId1"/>
            </p:custDataLst>
          </p:nvPr>
        </p:nvSpPr>
        <p:spPr>
          <a:xfrm>
            <a:off x="2569289" y="4012839"/>
            <a:ext cx="7052933" cy="1845208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392" name="椭圆 263"/>
          <p:cNvSpPr/>
          <p:nvPr>
            <p:custDataLst>
              <p:tags r:id="rId2"/>
            </p:custDataLst>
          </p:nvPr>
        </p:nvSpPr>
        <p:spPr>
          <a:xfrm>
            <a:off x="3386278" y="4089901"/>
            <a:ext cx="5347427" cy="1584600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394" name="椭圆 264"/>
          <p:cNvSpPr/>
          <p:nvPr>
            <p:custDataLst>
              <p:tags r:id="rId3"/>
            </p:custDataLst>
          </p:nvPr>
        </p:nvSpPr>
        <p:spPr>
          <a:xfrm>
            <a:off x="4151266" y="4316703"/>
            <a:ext cx="3816590" cy="1130968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396" name="椭圆 265"/>
          <p:cNvSpPr/>
          <p:nvPr>
            <p:custDataLst>
              <p:tags r:id="rId4"/>
            </p:custDataLst>
          </p:nvPr>
        </p:nvSpPr>
        <p:spPr>
          <a:xfrm>
            <a:off x="4797840" y="4508420"/>
            <a:ext cx="2523202" cy="747699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398" name="椭圆 266"/>
          <p:cNvSpPr/>
          <p:nvPr>
            <p:custDataLst>
              <p:tags r:id="rId5"/>
            </p:custDataLst>
          </p:nvPr>
        </p:nvSpPr>
        <p:spPr>
          <a:xfrm>
            <a:off x="5460703" y="4704523"/>
            <a:ext cx="1451358" cy="430080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83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3005977" y="4633099"/>
            <a:ext cx="0" cy="81242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400" name="椭圆 268"/>
          <p:cNvSpPr/>
          <p:nvPr>
            <p:custDataLst>
              <p:tags r:id="rId7"/>
            </p:custDataLst>
          </p:nvPr>
        </p:nvSpPr>
        <p:spPr>
          <a:xfrm flipV="1">
            <a:off x="2918264" y="4454539"/>
            <a:ext cx="167644" cy="16763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402" name="椭圆 269"/>
          <p:cNvSpPr/>
          <p:nvPr>
            <p:custDataLst>
              <p:tags r:id="rId8"/>
            </p:custDataLst>
          </p:nvPr>
        </p:nvSpPr>
        <p:spPr>
          <a:xfrm flipV="1">
            <a:off x="2958361" y="4495263"/>
            <a:ext cx="86862" cy="8685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404" name="椭圆 270"/>
          <p:cNvSpPr/>
          <p:nvPr>
            <p:custDataLst>
              <p:tags r:id="rId9"/>
            </p:custDataLst>
          </p:nvPr>
        </p:nvSpPr>
        <p:spPr>
          <a:xfrm flipV="1">
            <a:off x="7719953" y="3673889"/>
            <a:ext cx="100920" cy="10091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85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770702" y="3784157"/>
            <a:ext cx="0" cy="184520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406" name="椭圆 272"/>
          <p:cNvSpPr/>
          <p:nvPr>
            <p:custDataLst>
              <p:tags r:id="rId11"/>
            </p:custDataLst>
          </p:nvPr>
        </p:nvSpPr>
        <p:spPr>
          <a:xfrm flipV="1">
            <a:off x="4099264" y="3553596"/>
            <a:ext cx="371599" cy="371588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87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84089" y="3955825"/>
            <a:ext cx="0" cy="975004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789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090922" y="3656346"/>
            <a:ext cx="0" cy="81242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408" name="椭圆 275"/>
          <p:cNvSpPr/>
          <p:nvPr>
            <p:custDataLst>
              <p:tags r:id="rId14"/>
            </p:custDataLst>
          </p:nvPr>
        </p:nvSpPr>
        <p:spPr>
          <a:xfrm flipV="1">
            <a:off x="7003209" y="3477786"/>
            <a:ext cx="167644" cy="16763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410" name="椭圆 276"/>
          <p:cNvSpPr/>
          <p:nvPr>
            <p:custDataLst>
              <p:tags r:id="rId15"/>
            </p:custDataLst>
          </p:nvPr>
        </p:nvSpPr>
        <p:spPr>
          <a:xfrm flipV="1">
            <a:off x="7043306" y="3518510"/>
            <a:ext cx="86862" cy="8685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412" name="椭圆 277"/>
          <p:cNvSpPr/>
          <p:nvPr>
            <p:custDataLst>
              <p:tags r:id="rId16"/>
            </p:custDataLst>
          </p:nvPr>
        </p:nvSpPr>
        <p:spPr>
          <a:xfrm flipV="1">
            <a:off x="3858052" y="4302920"/>
            <a:ext cx="100920" cy="10091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91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908800" y="4413188"/>
            <a:ext cx="0" cy="1066940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414" name="椭圆 279"/>
          <p:cNvSpPr/>
          <p:nvPr>
            <p:custDataLst>
              <p:tags r:id="rId18"/>
            </p:custDataLst>
          </p:nvPr>
        </p:nvSpPr>
        <p:spPr>
          <a:xfrm flipV="1">
            <a:off x="8431686" y="4529096"/>
            <a:ext cx="253121" cy="253113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93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556991" y="4809779"/>
            <a:ext cx="0" cy="39582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416" name="椭圆 281"/>
          <p:cNvSpPr/>
          <p:nvPr>
            <p:custDataLst>
              <p:tags r:id="rId20"/>
            </p:custDataLst>
          </p:nvPr>
        </p:nvSpPr>
        <p:spPr>
          <a:xfrm flipV="1">
            <a:off x="4999581" y="4827948"/>
            <a:ext cx="313537" cy="31352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95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53706" y="5191333"/>
            <a:ext cx="0" cy="69262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418" name="图形 15"/>
          <p:cNvSpPr/>
          <p:nvPr>
            <p:custDataLst>
              <p:tags r:id="rId22"/>
            </p:custDataLst>
          </p:nvPr>
        </p:nvSpPr>
        <p:spPr>
          <a:xfrm>
            <a:off x="5064113" y="4894986"/>
            <a:ext cx="179281" cy="174691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420" name="图形 19"/>
          <p:cNvSpPr/>
          <p:nvPr>
            <p:custDataLst>
              <p:tags r:id="rId23"/>
            </p:custDataLst>
          </p:nvPr>
        </p:nvSpPr>
        <p:spPr>
          <a:xfrm>
            <a:off x="8496845" y="4599893"/>
            <a:ext cx="122781" cy="110565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422" name="图形 27"/>
          <p:cNvSpPr/>
          <p:nvPr>
            <p:custDataLst>
              <p:tags r:id="rId24"/>
            </p:custDataLst>
          </p:nvPr>
        </p:nvSpPr>
        <p:spPr>
          <a:xfrm>
            <a:off x="4198255" y="3672635"/>
            <a:ext cx="173631" cy="133542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424" name="任意多边形: 形状 286"/>
          <p:cNvSpPr/>
          <p:nvPr>
            <p:custDataLst>
              <p:tags r:id="rId25"/>
            </p:custDataLst>
          </p:nvPr>
        </p:nvSpPr>
        <p:spPr>
          <a:xfrm>
            <a:off x="5451932" y="3623767"/>
            <a:ext cx="1287612" cy="1287618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426" name="正文"/>
          <p:cNvSpPr txBox="1"/>
          <p:nvPr>
            <p:custDataLst>
              <p:tags r:id="rId26"/>
            </p:custDataLst>
          </p:nvPr>
        </p:nvSpPr>
        <p:spPr>
          <a:xfrm>
            <a:off x="838200" y="3693311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人力资源数字化转型：利用大数据、人工智能等技术提高人力资源管理效率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28" name="正文"/>
          <p:cNvSpPr txBox="1"/>
          <p:nvPr>
            <p:custDataLst>
              <p:tags r:id="rId27"/>
            </p:custDataLst>
          </p:nvPr>
        </p:nvSpPr>
        <p:spPr>
          <a:xfrm>
            <a:off x="9285014" y="3693311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跨界合作与资源整合：与其他行业、企业进行合作，共享资源，拓展业务领域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30" name="正文"/>
          <p:cNvSpPr txBox="1"/>
          <p:nvPr>
            <p:custDataLst>
              <p:tags r:id="rId28"/>
            </p:custDataLst>
          </p:nvPr>
        </p:nvSpPr>
        <p:spPr>
          <a:xfrm>
            <a:off x="7026390" y="1657730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企业文化建设：营造积极向上、富有活力的企业文化，增强员工归属感和凝聚力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32" name="正文"/>
          <p:cNvSpPr txBox="1"/>
          <p:nvPr>
            <p:custDataLst>
              <p:tags r:id="rId29"/>
            </p:custDataLst>
          </p:nvPr>
        </p:nvSpPr>
        <p:spPr>
          <a:xfrm>
            <a:off x="3096824" y="1657730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人才发展与培养：关注员工成长，加强人才梯队建设，提高员工素质和能力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6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创新与突破点</a:t>
            </a:r>
            <a:endParaRPr altLang="en-US" lang="zh-CN"/>
          </a:p>
        </p:txBody>
      </p:sp>
      <p:sp>
        <p:nvSpPr>
          <p:cNvPr id="1049468" name="矩形 31"/>
          <p:cNvSpPr/>
          <p:nvPr>
            <p:custDataLst>
              <p:tags r:id="rId1"/>
            </p:custDataLst>
          </p:nvPr>
        </p:nvSpPr>
        <p:spPr>
          <a:xfrm>
            <a:off x="2641618" y="136440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人工智能与大数据在人力资源领域的应用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70" name="矩形 4"/>
          <p:cNvSpPr/>
          <p:nvPr>
            <p:custDataLst>
              <p:tags r:id="rId2"/>
            </p:custDataLst>
          </p:nvPr>
        </p:nvSpPr>
        <p:spPr>
          <a:xfrm>
            <a:off x="2641618" y="261362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灵活用工与共享经济模式的发展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72" name="矩形 5"/>
          <p:cNvSpPr/>
          <p:nvPr>
            <p:custDataLst>
              <p:tags r:id="rId3"/>
            </p:custDataLst>
          </p:nvPr>
        </p:nvSpPr>
        <p:spPr>
          <a:xfrm>
            <a:off x="2641618" y="386283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跨界合作与跨界人才的培养与引进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74" name="矩形 7"/>
          <p:cNvSpPr/>
          <p:nvPr>
            <p:custDataLst>
              <p:tags r:id="rId4"/>
            </p:custDataLst>
          </p:nvPr>
        </p:nvSpPr>
        <p:spPr>
          <a:xfrm>
            <a:off x="2641618" y="511205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员工体验与福利制度的优化与提升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0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提升行业竞争力的策略</a:t>
            </a:r>
            <a:endParaRPr altLang="en-US" lang="zh-CN"/>
          </a:p>
        </p:txBody>
      </p:sp>
      <p:sp>
        <p:nvSpPr>
          <p:cNvPr id="1049510" name="圆角矩形 26"/>
          <p:cNvSpPr/>
          <p:nvPr>
            <p:custDataLst>
              <p:tags r:id="rId1"/>
            </p:custDataLst>
          </p:nvPr>
        </p:nvSpPr>
        <p:spPr>
          <a:xfrm>
            <a:off x="838200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512" name="圆角矩形 28"/>
          <p:cNvSpPr/>
          <p:nvPr>
            <p:custDataLst>
              <p:tags r:id="rId2"/>
            </p:custDataLst>
          </p:nvPr>
        </p:nvSpPr>
        <p:spPr>
          <a:xfrm>
            <a:off x="840636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30000"/>
          </a:bodyPr>
          <a:p>
            <a:pPr algn="ctr" lvl="0">
              <a:buClrTx/>
              <a:buSzTx/>
              <a:buFontTx/>
            </a:pPr>
            <a:endParaRPr altLang="en-US" lang="zh-CN">
              <a:effectLst/>
              <a:latin typeface="+mn-ea"/>
              <a:sym typeface="+mn-ea"/>
            </a:endParaRPr>
          </a:p>
        </p:txBody>
      </p:sp>
      <p:sp>
        <p:nvSpPr>
          <p:cNvPr id="1049514" name="文本框 31"/>
          <p:cNvSpPr txBox="1"/>
          <p:nvPr>
            <p:custDataLst>
              <p:tags r:id="rId3"/>
            </p:custDataLst>
          </p:nvPr>
        </p:nvSpPr>
        <p:spPr>
          <a:xfrm>
            <a:off x="986770" y="2256680"/>
            <a:ext cx="2188497" cy="3264364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fontAlgn="auto">
              <a:lnSpc>
                <a:spcPct val="120000"/>
              </a:lnSpc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提升人才素质：加强人才培养和引进，提高人力资源从业者的专业素养和综合能力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16" name="圆角矩形 29"/>
          <p:cNvSpPr/>
          <p:nvPr>
            <p:custDataLst>
              <p:tags r:id="rId4"/>
            </p:custDataLst>
          </p:nvPr>
        </p:nvSpPr>
        <p:spPr>
          <a:xfrm>
            <a:off x="3514898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518" name="圆角矩形 32"/>
          <p:cNvSpPr/>
          <p:nvPr>
            <p:custDataLst>
              <p:tags r:id="rId5"/>
            </p:custDataLst>
          </p:nvPr>
        </p:nvSpPr>
        <p:spPr>
          <a:xfrm>
            <a:off x="3517334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520" name="文本框 34"/>
          <p:cNvSpPr txBox="1"/>
          <p:nvPr>
            <p:custDataLst>
              <p:tags r:id="rId6"/>
            </p:custDataLst>
          </p:nvPr>
        </p:nvSpPr>
        <p:spPr>
          <a:xfrm>
            <a:off x="3665904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创新管理模式：采用先进的人力资源管理理念和技术手段，提高管理效率和质量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22" name="圆角矩形 3"/>
          <p:cNvSpPr/>
          <p:nvPr>
            <p:custDataLst>
              <p:tags r:id="rId7"/>
            </p:custDataLst>
          </p:nvPr>
        </p:nvSpPr>
        <p:spPr>
          <a:xfrm>
            <a:off x="6191596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524" name="圆角矩形 4"/>
          <p:cNvSpPr/>
          <p:nvPr>
            <p:custDataLst>
              <p:tags r:id="rId8"/>
            </p:custDataLst>
          </p:nvPr>
        </p:nvSpPr>
        <p:spPr>
          <a:xfrm>
            <a:off x="6194032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526" name="文本框 5"/>
          <p:cNvSpPr txBox="1"/>
          <p:nvPr>
            <p:custDataLst>
              <p:tags r:id="rId9"/>
            </p:custDataLst>
          </p:nvPr>
        </p:nvSpPr>
        <p:spPr>
          <a:xfrm>
            <a:off x="6341993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拓展业务领域：积极拓展新的业务领域，如人力资源咨询、人力资源外包等，提高行业整体竞争力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28" name="圆角矩形 8"/>
          <p:cNvSpPr/>
          <p:nvPr>
            <p:custDataLst>
              <p:tags r:id="rId10"/>
            </p:custDataLst>
          </p:nvPr>
        </p:nvSpPr>
        <p:spPr>
          <a:xfrm>
            <a:off x="8868295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530" name="圆角矩形 9"/>
          <p:cNvSpPr/>
          <p:nvPr>
            <p:custDataLst>
              <p:tags r:id="rId11"/>
            </p:custDataLst>
          </p:nvPr>
        </p:nvSpPr>
        <p:spPr>
          <a:xfrm>
            <a:off x="8870730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532" name="文本框 10"/>
          <p:cNvSpPr txBox="1"/>
          <p:nvPr>
            <p:custDataLst>
              <p:tags r:id="rId12"/>
            </p:custDataLst>
          </p:nvPr>
        </p:nvSpPr>
        <p:spPr>
          <a:xfrm>
            <a:off x="9018691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加强行业合作：加强与其他行业的合作与交流，共同推动人力资源行业的发展和进步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66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939798" y="-1"/>
            <a:ext cx="10414002" cy="2114171"/>
          </a:xfrm>
        </p:spPr>
        <p:txBody>
          <a:bodyPr anchor="b">
            <a:normAutofit/>
          </a:bodyPr>
          <a:p>
            <a:r>
              <a:rPr altLang="en-US" dirty="0" lang="zh-CN"/>
              <a:t>具体措施与建议</a:t>
            </a:r>
            <a:endParaRPr altLang="en-US" dirty="0" lang="zh-CN"/>
          </a:p>
        </p:txBody>
      </p:sp>
      <p:sp>
        <p:nvSpPr>
          <p:cNvPr id="1049568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939798" y="3961867"/>
            <a:ext cx="2851343" cy="1745071"/>
          </a:xfrm>
        </p:spPr>
        <p:txBody>
          <a:bodyPr>
            <a:noAutofit/>
          </a:bodyPr>
          <a:p>
            <a:r>
              <a:rPr altLang="zh-CN" lang="en-US"/>
              <a:t>04</a:t>
            </a:r>
            <a:endParaRPr altLang="zh-CN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3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加强人才培养与引进</a:t>
            </a:r>
            <a:endParaRPr altLang="en-US" lang="zh-CN"/>
          </a:p>
        </p:txBody>
      </p:sp>
      <p:sp>
        <p:nvSpPr>
          <p:cNvPr id="1049640" name="对角圆角矩形 15"/>
          <p:cNvSpPr/>
          <p:nvPr>
            <p:custDataLst>
              <p:tags r:id="rId1"/>
            </p:custDataLst>
          </p:nvPr>
        </p:nvSpPr>
        <p:spPr>
          <a:xfrm>
            <a:off x="1450460" y="4098491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42" name="对角圆角矩形 16"/>
          <p:cNvSpPr/>
          <p:nvPr>
            <p:custDataLst>
              <p:tags r:id="rId2"/>
            </p:custDataLst>
          </p:nvPr>
        </p:nvSpPr>
        <p:spPr>
          <a:xfrm>
            <a:off x="1450460" y="395627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44" name="直角三角形 17"/>
          <p:cNvSpPr/>
          <p:nvPr>
            <p:custDataLst>
              <p:tags r:id="rId3"/>
            </p:custDataLst>
          </p:nvPr>
        </p:nvSpPr>
        <p:spPr>
          <a:xfrm>
            <a:off x="2016066" y="3956926"/>
            <a:ext cx="85199" cy="141997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46" name="文本框 27"/>
          <p:cNvSpPr txBox="1"/>
          <p:nvPr>
            <p:custDataLst>
              <p:tags r:id="rId4"/>
            </p:custDataLst>
          </p:nvPr>
        </p:nvSpPr>
        <p:spPr>
          <a:xfrm>
            <a:off x="2052599" y="410958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 fontScale="95556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引进优秀人才：通过招聘、猎头等方式引进优秀人才，为企业注入新的活力和创新力量。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48" name="对角圆角矩形 52"/>
          <p:cNvSpPr/>
          <p:nvPr>
            <p:custDataLst>
              <p:tags r:id="rId5"/>
            </p:custDataLst>
          </p:nvPr>
        </p:nvSpPr>
        <p:spPr>
          <a:xfrm>
            <a:off x="1450460" y="1507269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50" name="对角圆角矩形 53"/>
          <p:cNvSpPr/>
          <p:nvPr>
            <p:custDataLst>
              <p:tags r:id="rId6"/>
            </p:custDataLst>
          </p:nvPr>
        </p:nvSpPr>
        <p:spPr>
          <a:xfrm>
            <a:off x="1450460" y="1364400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52" name="直角三角形 54"/>
          <p:cNvSpPr/>
          <p:nvPr>
            <p:custDataLst>
              <p:tags r:id="rId7"/>
            </p:custDataLst>
          </p:nvPr>
        </p:nvSpPr>
        <p:spPr>
          <a:xfrm>
            <a:off x="2016066" y="1365052"/>
            <a:ext cx="85199" cy="141997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54" name="文本框 56"/>
          <p:cNvSpPr txBox="1"/>
          <p:nvPr>
            <p:custDataLst>
              <p:tags r:id="rId8"/>
            </p:custDataLst>
          </p:nvPr>
        </p:nvSpPr>
        <p:spPr>
          <a:xfrm>
            <a:off x="2052599" y="151053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 fontScale="95556" lnSpcReduction="20000"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制定人才培养计划：根据企业战略和业务需求，制定人才培养计划，明确培养目标、培养内容和培养方式。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56" name="对角圆角矩形 5"/>
          <p:cNvSpPr/>
          <p:nvPr>
            <p:custDataLst>
              <p:tags r:id="rId9"/>
            </p:custDataLst>
          </p:nvPr>
        </p:nvSpPr>
        <p:spPr>
          <a:xfrm>
            <a:off x="1450460" y="2802880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58" name="对角圆角矩形 6"/>
          <p:cNvSpPr/>
          <p:nvPr>
            <p:custDataLst>
              <p:tags r:id="rId10"/>
            </p:custDataLst>
          </p:nvPr>
        </p:nvSpPr>
        <p:spPr>
          <a:xfrm>
            <a:off x="1450460" y="2660011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60" name="直角三角形 7"/>
          <p:cNvSpPr/>
          <p:nvPr>
            <p:custDataLst>
              <p:tags r:id="rId11"/>
            </p:custDataLst>
          </p:nvPr>
        </p:nvSpPr>
        <p:spPr>
          <a:xfrm>
            <a:off x="2016066" y="2661315"/>
            <a:ext cx="85199" cy="141997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62" name="文本框 8"/>
          <p:cNvSpPr txBox="1"/>
          <p:nvPr>
            <p:custDataLst>
              <p:tags r:id="rId12"/>
            </p:custDataLst>
          </p:nvPr>
        </p:nvSpPr>
        <p:spPr>
          <a:xfrm>
            <a:off x="2052599" y="2813970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 fontScale="95556" lnSpcReduction="20000"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加强内部培训：建立完善的内部培训体系，提高员工的专业技能和综合素质，增强企业核心竞争力。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64" name="对角圆角矩形 9"/>
          <p:cNvSpPr/>
          <p:nvPr>
            <p:custDataLst>
              <p:tags r:id="rId13"/>
            </p:custDataLst>
          </p:nvPr>
        </p:nvSpPr>
        <p:spPr>
          <a:xfrm>
            <a:off x="1450460" y="5394754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66" name="对角圆角矩形 10"/>
          <p:cNvSpPr/>
          <p:nvPr>
            <p:custDataLst>
              <p:tags r:id="rId14"/>
            </p:custDataLst>
          </p:nvPr>
        </p:nvSpPr>
        <p:spPr>
          <a:xfrm>
            <a:off x="1450460" y="525188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68" name="直角三角形 11"/>
          <p:cNvSpPr/>
          <p:nvPr>
            <p:custDataLst>
              <p:tags r:id="rId15"/>
            </p:custDataLst>
          </p:nvPr>
        </p:nvSpPr>
        <p:spPr>
          <a:xfrm>
            <a:off x="2016066" y="5252537"/>
            <a:ext cx="85199" cy="141997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70" name="文本框 12"/>
          <p:cNvSpPr txBox="1"/>
          <p:nvPr>
            <p:custDataLst>
              <p:tags r:id="rId16"/>
            </p:custDataLst>
          </p:nvPr>
        </p:nvSpPr>
        <p:spPr>
          <a:xfrm>
            <a:off x="2052599" y="5405192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 fontScale="95556" lnSpcReduction="20000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建立激励机制：建立合理的激励机制，鼓励员工积极学习和进步，提高员工的工作积极性和满意度。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0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优化招聘流程与渠道</a:t>
            </a:r>
            <a:endParaRPr altLang="en-US" lang="zh-CN"/>
          </a:p>
        </p:txBody>
      </p:sp>
      <p:sp>
        <p:nvSpPr>
          <p:cNvPr id="1049706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306240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708" name="矩形 65"/>
          <p:cNvSpPr/>
          <p:nvPr>
            <p:custDataLst>
              <p:tags r:id="rId2"/>
            </p:custDataLst>
          </p:nvPr>
        </p:nvSpPr>
        <p:spPr>
          <a:xfrm>
            <a:off x="1191930" y="1728521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10" name="文本框 66"/>
          <p:cNvSpPr txBox="1"/>
          <p:nvPr>
            <p:custDataLst>
              <p:tags r:id="rId3"/>
            </p:custDataLst>
          </p:nvPr>
        </p:nvSpPr>
        <p:spPr>
          <a:xfrm>
            <a:off x="1574032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  <a:sym typeface="+mn-ea"/>
              </a:rPr>
              <a:t>招聘流程优化：简化招聘流程，提高招聘效率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049712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13101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714" name="矩形 69"/>
          <p:cNvSpPr/>
          <p:nvPr>
            <p:custDataLst>
              <p:tags r:id="rId5"/>
            </p:custDataLst>
          </p:nvPr>
        </p:nvSpPr>
        <p:spPr>
          <a:xfrm>
            <a:off x="6398150" y="1728521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16" name="文本框 70"/>
          <p:cNvSpPr txBox="1"/>
          <p:nvPr>
            <p:custDataLst>
              <p:tags r:id="rId6"/>
            </p:custDataLst>
          </p:nvPr>
        </p:nvSpPr>
        <p:spPr>
          <a:xfrm>
            <a:off x="6780894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  <a:sym typeface="+mn-ea"/>
              </a:rPr>
              <a:t>招聘渠道拓展：利用多种渠道进行招聘，扩大人才库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049718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3062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720" name="文本框 74"/>
          <p:cNvSpPr txBox="1"/>
          <p:nvPr>
            <p:custDataLst>
              <p:tags r:id="rId8"/>
            </p:custDataLst>
          </p:nvPr>
        </p:nvSpPr>
        <p:spPr>
          <a:xfrm>
            <a:off x="1574032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>
              <a:lnSpc>
                <a:spcPct val="140000"/>
              </a:lnSpc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  <a:sym typeface="+mn-ea"/>
              </a:rPr>
              <a:t>招聘数据分析：对招聘数据进行深入分析，提高招聘效果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049722" name="矩形 73"/>
          <p:cNvSpPr/>
          <p:nvPr>
            <p:custDataLst>
              <p:tags r:id="rId9"/>
            </p:custDataLst>
          </p:nvPr>
        </p:nvSpPr>
        <p:spPr>
          <a:xfrm>
            <a:off x="1191930" y="4285072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24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715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726" name="矩形 84"/>
          <p:cNvSpPr/>
          <p:nvPr>
            <p:custDataLst>
              <p:tags r:id="rId11"/>
            </p:custDataLst>
          </p:nvPr>
        </p:nvSpPr>
        <p:spPr>
          <a:xfrm>
            <a:off x="6457231" y="4285072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28" name="文本框 85"/>
          <p:cNvSpPr txBox="1"/>
          <p:nvPr>
            <p:custDataLst>
              <p:tags r:id="rId12"/>
            </p:custDataLst>
          </p:nvPr>
        </p:nvSpPr>
        <p:spPr>
          <a:xfrm>
            <a:off x="6839333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  <a:sym typeface="+mn-ea"/>
              </a:rPr>
              <a:t>招聘团队培训：加强招聘团队的专业培训，提高招聘质量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pitchFamily="34" charset="-122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6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提升员工满意度与忠诚度</a:t>
            </a:r>
            <a:endParaRPr altLang="en-US" lang="zh-CN"/>
          </a:p>
        </p:txBody>
      </p:sp>
      <p:sp>
        <p:nvSpPr>
          <p:cNvPr id="1049764" name="矩形 15"/>
          <p:cNvSpPr/>
          <p:nvPr>
            <p:custDataLst>
              <p:tags r:id="rId1"/>
            </p:custDataLst>
          </p:nvPr>
        </p:nvSpPr>
        <p:spPr>
          <a:xfrm>
            <a:off x="2384776" y="1446120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建立良好的工作环境：提供舒适、安全、有挑战性的工作环境，激发员工的工作热情和创造力。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66" name="任意多边形 17"/>
          <p:cNvSpPr/>
          <p:nvPr>
            <p:custDataLst>
              <p:tags r:id="rId2"/>
            </p:custDataLst>
          </p:nvPr>
        </p:nvSpPr>
        <p:spPr>
          <a:xfrm flipV="1">
            <a:off x="2305533" y="1364400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768" name="任意多边形 18"/>
          <p:cNvSpPr/>
          <p:nvPr>
            <p:custDataLst>
              <p:tags r:id="rId3"/>
            </p:custDataLst>
          </p:nvPr>
        </p:nvSpPr>
        <p:spPr>
          <a:xfrm flipH="1">
            <a:off x="8559143" y="1931484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770" name="矩形 27"/>
          <p:cNvSpPr/>
          <p:nvPr>
            <p:custDataLst>
              <p:tags r:id="rId4"/>
            </p:custDataLst>
          </p:nvPr>
        </p:nvSpPr>
        <p:spPr>
          <a:xfrm>
            <a:off x="2384776" y="2778396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制定合理的薪酬制度：根据员工的工作表现和贡献，给予合理的薪酬和福利待遇，提高员工的满意度和忠诚度。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72" name="任意多边形 29"/>
          <p:cNvSpPr/>
          <p:nvPr>
            <p:custDataLst>
              <p:tags r:id="rId5"/>
            </p:custDataLst>
          </p:nvPr>
        </p:nvSpPr>
        <p:spPr>
          <a:xfrm flipV="1">
            <a:off x="2305533" y="2696677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774" name="任意多边形 30"/>
          <p:cNvSpPr/>
          <p:nvPr>
            <p:custDataLst>
              <p:tags r:id="rId6"/>
            </p:custDataLst>
          </p:nvPr>
        </p:nvSpPr>
        <p:spPr>
          <a:xfrm flipH="1">
            <a:off x="8559143" y="3263761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776" name="矩形 5"/>
          <p:cNvSpPr/>
          <p:nvPr>
            <p:custDataLst>
              <p:tags r:id="rId7"/>
            </p:custDataLst>
          </p:nvPr>
        </p:nvSpPr>
        <p:spPr>
          <a:xfrm>
            <a:off x="2384776" y="4110673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建立良好的培训机制：为员工提供培训和发展机会，帮助员工提升技能和能力，增强员工的归属感和忠诚度。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78" name="任意多边形 7"/>
          <p:cNvSpPr/>
          <p:nvPr>
            <p:custDataLst>
              <p:tags r:id="rId8"/>
            </p:custDataLst>
          </p:nvPr>
        </p:nvSpPr>
        <p:spPr>
          <a:xfrm flipV="1">
            <a:off x="2305533" y="4028953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780" name="任意多边形 8"/>
          <p:cNvSpPr/>
          <p:nvPr>
            <p:custDataLst>
              <p:tags r:id="rId9"/>
            </p:custDataLst>
          </p:nvPr>
        </p:nvSpPr>
        <p:spPr>
          <a:xfrm flipH="1">
            <a:off x="8559143" y="4596037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782" name="矩形 10"/>
          <p:cNvSpPr/>
          <p:nvPr>
            <p:custDataLst>
              <p:tags r:id="rId10"/>
            </p:custDataLst>
          </p:nvPr>
        </p:nvSpPr>
        <p:spPr>
          <a:xfrm>
            <a:off x="2384776" y="5442949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加强企业文化建设：建立积极向上、健康和谐的企业文化，营造良好的工作氛围，增强员工的归属感和忠诚度。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84" name="任意多边形 12"/>
          <p:cNvSpPr/>
          <p:nvPr>
            <p:custDataLst>
              <p:tags r:id="rId11"/>
            </p:custDataLst>
          </p:nvPr>
        </p:nvSpPr>
        <p:spPr>
          <a:xfrm flipV="1">
            <a:off x="2305533" y="5361230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786" name="任意多边形 13"/>
          <p:cNvSpPr/>
          <p:nvPr>
            <p:custDataLst>
              <p:tags r:id="rId12"/>
            </p:custDataLst>
          </p:nvPr>
        </p:nvSpPr>
        <p:spPr>
          <a:xfrm flipH="1">
            <a:off x="8559143" y="5928314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2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加强企业文化建设与传播</a:t>
            </a:r>
            <a:endParaRPr altLang="en-US" lang="zh-CN"/>
          </a:p>
        </p:txBody>
      </p:sp>
      <p:sp>
        <p:nvSpPr>
          <p:cNvPr id="1049822" name="圆角矩形 30"/>
          <p:cNvSpPr/>
          <p:nvPr>
            <p:custDataLst>
              <p:tags r:id="rId1"/>
            </p:custDataLst>
          </p:nvPr>
        </p:nvSpPr>
        <p:spPr>
          <a:xfrm>
            <a:off x="2359447" y="1364400"/>
            <a:ext cx="7867803" cy="1104253"/>
          </a:xfrm>
          <a:prstGeom prst="roundRect">
            <a:avLst>
              <a:gd name="adj" fmla="val 50000"/>
            </a:avLst>
          </a:prstGeom>
          <a:gradFill>
            <a:gsLst>
              <a:gs pos="0">
                <a:schemeClr val="accent1">
                  <a:lumMod val="20000"/>
                  <a:lumOff val="80000"/>
                  <a:alpha val="0"/>
                </a:schemeClr>
              </a:gs>
              <a:gs pos="100000">
                <a:schemeClr val="accent1">
                  <a:lumMod val="20000"/>
                  <a:lumOff val="80000"/>
                  <a:alpha val="44000"/>
                </a:schemeClr>
              </a:gs>
            </a:gsLst>
            <a:lin ang="10800000" scaled="0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 lvl="0">
              <a:buClrTx/>
              <a:buSzTx/>
              <a:buFontTx/>
            </a:pPr>
            <a:endParaRPr altLang="en-US" sz="1600" lang="zh-CN">
              <a:sym typeface="+mn-ea"/>
            </a:endParaRPr>
          </a:p>
        </p:txBody>
      </p:sp>
      <p:sp>
        <p:nvSpPr>
          <p:cNvPr id="1049824" name="圆角矩形 65"/>
          <p:cNvSpPr/>
          <p:nvPr>
            <p:custDataLst>
              <p:tags r:id="rId2"/>
            </p:custDataLst>
          </p:nvPr>
        </p:nvSpPr>
        <p:spPr>
          <a:xfrm>
            <a:off x="2359447" y="2600716"/>
            <a:ext cx="7867803" cy="1104253"/>
          </a:xfrm>
          <a:prstGeom prst="roundRect">
            <a:avLst>
              <a:gd name="adj" fmla="val 50000"/>
            </a:avLst>
          </a:prstGeom>
          <a:gradFill>
            <a:gsLst>
              <a:gs pos="0">
                <a:schemeClr val="accent1">
                  <a:lumMod val="20000"/>
                  <a:lumOff val="80000"/>
                  <a:alpha val="0"/>
                </a:schemeClr>
              </a:gs>
              <a:gs pos="100000">
                <a:schemeClr val="accent1">
                  <a:lumMod val="20000"/>
                  <a:lumOff val="80000"/>
                  <a:alpha val="44000"/>
                </a:schemeClr>
              </a:gs>
            </a:gsLst>
            <a:lin ang="10800000" scaled="0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 lvl="0">
              <a:buClrTx/>
              <a:buSzTx/>
              <a:buFontTx/>
            </a:pPr>
            <a:endParaRPr altLang="en-US" sz="1600" lang="zh-CN">
              <a:sym typeface="+mn-ea"/>
            </a:endParaRPr>
          </a:p>
        </p:txBody>
      </p:sp>
      <p:sp>
        <p:nvSpPr>
          <p:cNvPr id="1049826" name="圆角矩形 72"/>
          <p:cNvSpPr/>
          <p:nvPr>
            <p:custDataLst>
              <p:tags r:id="rId3"/>
            </p:custDataLst>
          </p:nvPr>
        </p:nvSpPr>
        <p:spPr>
          <a:xfrm>
            <a:off x="2359447" y="3837031"/>
            <a:ext cx="7867803" cy="1104253"/>
          </a:xfrm>
          <a:prstGeom prst="roundRect">
            <a:avLst>
              <a:gd name="adj" fmla="val 50000"/>
            </a:avLst>
          </a:prstGeom>
          <a:gradFill>
            <a:gsLst>
              <a:gs pos="0">
                <a:schemeClr val="accent1">
                  <a:lumMod val="20000"/>
                  <a:lumOff val="80000"/>
                  <a:alpha val="0"/>
                </a:schemeClr>
              </a:gs>
              <a:gs pos="100000">
                <a:schemeClr val="accent1">
                  <a:lumMod val="20000"/>
                  <a:lumOff val="80000"/>
                  <a:alpha val="44000"/>
                </a:schemeClr>
              </a:gs>
            </a:gsLst>
            <a:lin ang="10800000" scaled="0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 lvl="0">
              <a:buClrTx/>
              <a:buSzTx/>
              <a:buFontTx/>
            </a:pPr>
            <a:endParaRPr altLang="en-US" sz="1600" lang="zh-CN">
              <a:sym typeface="+mn-ea"/>
            </a:endParaRPr>
          </a:p>
        </p:txBody>
      </p:sp>
      <p:sp>
        <p:nvSpPr>
          <p:cNvPr id="1049828" name="圆角矩形 78"/>
          <p:cNvSpPr/>
          <p:nvPr>
            <p:custDataLst>
              <p:tags r:id="rId4"/>
            </p:custDataLst>
          </p:nvPr>
        </p:nvSpPr>
        <p:spPr>
          <a:xfrm>
            <a:off x="2359447" y="5073347"/>
            <a:ext cx="7867803" cy="1104253"/>
          </a:xfrm>
          <a:prstGeom prst="roundRect">
            <a:avLst>
              <a:gd name="adj" fmla="val 50000"/>
            </a:avLst>
          </a:prstGeom>
          <a:gradFill>
            <a:gsLst>
              <a:gs pos="0">
                <a:schemeClr val="accent1">
                  <a:lumMod val="20000"/>
                  <a:lumOff val="80000"/>
                  <a:alpha val="0"/>
                </a:schemeClr>
              </a:gs>
              <a:gs pos="100000">
                <a:schemeClr val="accent1">
                  <a:lumMod val="20000"/>
                  <a:lumOff val="80000"/>
                  <a:alpha val="44000"/>
                </a:schemeClr>
              </a:gs>
            </a:gsLst>
            <a:lin ang="10800000" scaled="0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 lvl="0">
              <a:buClrTx/>
              <a:buSzTx/>
              <a:buFontTx/>
            </a:pPr>
            <a:endParaRPr altLang="en-US" sz="1600" lang="zh-CN">
              <a:sym typeface="+mn-ea"/>
            </a:endParaRPr>
          </a:p>
        </p:txBody>
      </p:sp>
      <p:sp>
        <p:nvSpPr>
          <p:cNvPr id="1049830" name="圆角矩形 35"/>
          <p:cNvSpPr/>
          <p:nvPr>
            <p:custDataLst>
              <p:tags r:id="rId5"/>
            </p:custDataLst>
          </p:nvPr>
        </p:nvSpPr>
        <p:spPr>
          <a:xfrm>
            <a:off x="1965497" y="1572567"/>
            <a:ext cx="1897375" cy="687920"/>
          </a:xfrm>
          <a:prstGeom prst="roundRect">
            <a:avLst>
              <a:gd name="adj" fmla="val 50000"/>
            </a:avLst>
          </a:prstGeom>
          <a:gradFill>
            <a:gsLst>
              <a:gs pos="0">
                <a:schemeClr val="accent1">
                  <a:lumMod val="20000"/>
                  <a:lumOff val="80000"/>
                </a:schemeClr>
              </a:gs>
              <a:gs pos="44000">
                <a:schemeClr val="accent1"/>
              </a:gs>
            </a:gsLst>
            <a:lin ang="2700000" scaled="0"/>
          </a:gradFill>
          <a:ln>
            <a:solidFill>
              <a:schemeClr val="bg1"/>
            </a:solidFill>
          </a:ln>
          <a:effectLst>
            <a:outerShdw algn="tl" blurRad="127000" dir="2700000" dist="63500" rotWithShape="0">
              <a:schemeClr val="accent1"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0" lIns="0" rIns="0" rtlCol="0" tIns="0" wrap="square">
            <a:normAutofit/>
          </a:bodyPr>
          <a:p>
            <a:pPr algn="ctr"/>
            <a:r>
              <a:rPr altLang="en-US" b="1" dirty="0" lang="zh-CN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添加标题</a:t>
            </a:r>
            <a:endParaRPr altLang="en-US" b="1" dirty="0" lang="zh-CN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9832" name="圆角矩形 35"/>
          <p:cNvSpPr/>
          <p:nvPr>
            <p:custDataLst>
              <p:tags r:id="rId6"/>
            </p:custDataLst>
          </p:nvPr>
        </p:nvSpPr>
        <p:spPr>
          <a:xfrm>
            <a:off x="1965497" y="5281514"/>
            <a:ext cx="1897375" cy="687920"/>
          </a:xfrm>
          <a:prstGeom prst="roundRect">
            <a:avLst>
              <a:gd name="adj" fmla="val 50000"/>
            </a:avLst>
          </a:prstGeom>
          <a:gradFill>
            <a:gsLst>
              <a:gs pos="0">
                <a:schemeClr val="accent1">
                  <a:lumMod val="20000"/>
                  <a:lumOff val="80000"/>
                </a:schemeClr>
              </a:gs>
              <a:gs pos="44000">
                <a:schemeClr val="accent1"/>
              </a:gs>
            </a:gsLst>
            <a:lin ang="2700000" scaled="0"/>
          </a:gradFill>
          <a:ln>
            <a:solidFill>
              <a:schemeClr val="bg1"/>
            </a:solidFill>
          </a:ln>
          <a:effectLst>
            <a:outerShdw algn="tl" blurRad="127000" dir="2700000" dist="63500" rotWithShape="0">
              <a:schemeClr val="accent1"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0" lIns="0" rIns="0" rtlCol="0" tIns="0" wrap="square">
            <a:normAutofit/>
          </a:bodyPr>
          <a:p>
            <a:pPr algn="ctr"/>
            <a:r>
              <a:rPr altLang="en-US" b="1" dirty="0" lang="zh-CN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添加标题</a:t>
            </a:r>
            <a:endParaRPr altLang="en-US" b="1" dirty="0" lang="zh-CN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9834" name="圆角矩形 35"/>
          <p:cNvSpPr/>
          <p:nvPr>
            <p:custDataLst>
              <p:tags r:id="rId7"/>
            </p:custDataLst>
          </p:nvPr>
        </p:nvSpPr>
        <p:spPr>
          <a:xfrm>
            <a:off x="1965497" y="4045198"/>
            <a:ext cx="1897375" cy="687920"/>
          </a:xfrm>
          <a:prstGeom prst="roundRect">
            <a:avLst>
              <a:gd name="adj" fmla="val 50000"/>
            </a:avLst>
          </a:prstGeom>
          <a:gradFill>
            <a:gsLst>
              <a:gs pos="0">
                <a:schemeClr val="accent1">
                  <a:lumMod val="20000"/>
                  <a:lumOff val="80000"/>
                </a:schemeClr>
              </a:gs>
              <a:gs pos="44000">
                <a:schemeClr val="accent1"/>
              </a:gs>
            </a:gsLst>
            <a:lin ang="2700000" scaled="0"/>
          </a:gradFill>
          <a:ln>
            <a:solidFill>
              <a:schemeClr val="bg1"/>
            </a:solidFill>
          </a:ln>
          <a:effectLst>
            <a:outerShdw algn="tl" blurRad="127000" dir="2700000" dist="63500" rotWithShape="0">
              <a:schemeClr val="accent1"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0" lIns="0" rIns="0" rtlCol="0" tIns="0" wrap="square">
            <a:normAutofit/>
          </a:bodyPr>
          <a:p>
            <a:pPr algn="ctr"/>
            <a:r>
              <a:rPr altLang="en-US" b="1" dirty="0" lang="zh-CN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添加标题</a:t>
            </a:r>
            <a:endParaRPr altLang="en-US" b="1" dirty="0" lang="zh-CN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9836" name="圆角矩形 35"/>
          <p:cNvSpPr/>
          <p:nvPr>
            <p:custDataLst>
              <p:tags r:id="rId8"/>
            </p:custDataLst>
          </p:nvPr>
        </p:nvSpPr>
        <p:spPr>
          <a:xfrm>
            <a:off x="1965497" y="2808882"/>
            <a:ext cx="1897375" cy="687920"/>
          </a:xfrm>
          <a:prstGeom prst="roundRect">
            <a:avLst>
              <a:gd name="adj" fmla="val 50000"/>
            </a:avLst>
          </a:prstGeom>
          <a:gradFill>
            <a:gsLst>
              <a:gs pos="0">
                <a:schemeClr val="accent1">
                  <a:lumMod val="20000"/>
                  <a:lumOff val="80000"/>
                </a:schemeClr>
              </a:gs>
              <a:gs pos="44000">
                <a:schemeClr val="accent1"/>
              </a:gs>
            </a:gsLst>
            <a:lin ang="2700000" scaled="0"/>
          </a:gradFill>
          <a:ln>
            <a:solidFill>
              <a:schemeClr val="bg1"/>
            </a:solidFill>
          </a:ln>
          <a:effectLst>
            <a:outerShdw algn="tl" blurRad="127000" dir="2700000" dist="63500" rotWithShape="0">
              <a:schemeClr val="accent1"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0" lIns="0" rIns="0" rtlCol="0" tIns="0" wrap="square">
            <a:normAutofit/>
          </a:bodyPr>
          <a:p>
            <a:pPr algn="ctr"/>
            <a:r>
              <a:rPr altLang="en-US" b="1" dirty="0" lang="zh-CN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添加标题</a:t>
            </a:r>
            <a:endParaRPr altLang="en-US" b="1" dirty="0" lang="zh-CN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9838" name="文本框 4"/>
          <p:cNvSpPr txBox="1"/>
          <p:nvPr>
            <p:custDataLst>
              <p:tags r:id="rId9"/>
            </p:custDataLst>
          </p:nvPr>
        </p:nvSpPr>
        <p:spPr>
          <a:xfrm>
            <a:off x="4307558" y="1419613"/>
            <a:ext cx="5864479" cy="993828"/>
          </a:xfrm>
          <a:prstGeom prst="rect"/>
          <a:noFill/>
        </p:spPr>
        <p:txBody>
          <a:bodyPr anchor="ctr" anchorCtr="0" rtlCol="0" wrap="square">
            <a:normAutofit/>
          </a:bodyPr>
          <a:p>
            <a:pPr algn="l" indent="0" marL="0" marR="0">
              <a:lnSpc>
                <a:spcPct val="120000"/>
              </a:lnSpc>
              <a:spcBef>
                <a:spcPts val="0"/>
              </a:spcBef>
              <a:spcAft>
                <a:spcPts val="500"/>
              </a:spcAft>
            </a:pPr>
            <a:r>
              <a:rPr altLang="en-US" dirty="0" sz="1400" lang="zh-CN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+mn-ea"/>
                <a:cs typeface="mn-cs"/>
                <a:sym typeface="+mn-ea"/>
              </a:rPr>
              <a:t>制定企业文化战略：明确企业文化的核心价值观、使命和愿景，为企业发展提供指导。</a:t>
            </a:r>
            <a:endParaRPr altLang="en-US" dirty="0" sz="1400" lang="zh-CN">
              <a:solidFill>
                <a:schemeClr val="tx1">
                  <a:lumMod val="65000"/>
                  <a:lumOff val="35000"/>
                </a:schemeClr>
              </a:solidFill>
              <a:effectLst/>
              <a:latin typeface="+mn-ea"/>
              <a:cs typeface="mn-cs"/>
              <a:sym typeface="+mn-ea"/>
            </a:endParaRPr>
          </a:p>
        </p:txBody>
      </p:sp>
      <p:sp>
        <p:nvSpPr>
          <p:cNvPr id="1049840" name="文本框 5"/>
          <p:cNvSpPr txBox="1"/>
          <p:nvPr>
            <p:custDataLst>
              <p:tags r:id="rId10"/>
            </p:custDataLst>
          </p:nvPr>
        </p:nvSpPr>
        <p:spPr>
          <a:xfrm>
            <a:off x="4307558" y="2655928"/>
            <a:ext cx="5864479" cy="993828"/>
          </a:xfrm>
          <a:prstGeom prst="rect"/>
          <a:noFill/>
        </p:spPr>
        <p:txBody>
          <a:bodyPr anchor="ctr" anchorCtr="0" rtlCol="0" wrap="square">
            <a:normAutofit/>
          </a:bodyPr>
          <a:p>
            <a:pPr algn="l" indent="0" marL="0" marR="0">
              <a:lnSpc>
                <a:spcPct val="120000"/>
              </a:lnSpc>
              <a:spcBef>
                <a:spcPts val="0"/>
              </a:spcBef>
              <a:spcAft>
                <a:spcPts val="500"/>
              </a:spcAft>
            </a:pPr>
            <a:r>
              <a:rPr altLang="en-US" dirty="0" sz="1400" lang="zh-CN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+mn-ea"/>
                <a:cs typeface="mn-cs"/>
                <a:sym typeface="+mn-ea"/>
              </a:rPr>
              <a:t>传播企业文化：通过内部培训、宣传册、网站等多种渠道，向员工传播企业文化，提高员工对企业文化的认同感和归属感。</a:t>
            </a:r>
            <a:endParaRPr altLang="en-US" dirty="0" sz="1400" lang="zh-CN">
              <a:solidFill>
                <a:schemeClr val="tx1">
                  <a:lumMod val="65000"/>
                  <a:lumOff val="35000"/>
                </a:schemeClr>
              </a:solidFill>
              <a:effectLst/>
              <a:latin typeface="+mn-ea"/>
              <a:cs typeface="mn-cs"/>
              <a:sym typeface="+mn-ea"/>
            </a:endParaRPr>
          </a:p>
        </p:txBody>
      </p:sp>
      <p:sp>
        <p:nvSpPr>
          <p:cNvPr id="1049842" name="文本框 6"/>
          <p:cNvSpPr txBox="1"/>
          <p:nvPr>
            <p:custDataLst>
              <p:tags r:id="rId11"/>
            </p:custDataLst>
          </p:nvPr>
        </p:nvSpPr>
        <p:spPr>
          <a:xfrm>
            <a:off x="4307558" y="3892244"/>
            <a:ext cx="5864479" cy="993828"/>
          </a:xfrm>
          <a:prstGeom prst="rect"/>
          <a:noFill/>
        </p:spPr>
        <p:txBody>
          <a:bodyPr anchor="ctr" anchorCtr="0" rtlCol="0" wrap="square">
            <a:normAutofit/>
          </a:bodyPr>
          <a:p>
            <a:pPr algn="l" indent="0" marL="0" marR="0">
              <a:lnSpc>
                <a:spcPct val="120000"/>
              </a:lnSpc>
              <a:spcBef>
                <a:spcPts val="0"/>
              </a:spcBef>
              <a:spcAft>
                <a:spcPts val="500"/>
              </a:spcAft>
            </a:pPr>
            <a:r>
              <a:rPr altLang="en-US" dirty="0" sz="1400" lang="zh-CN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+mn-ea"/>
                <a:cs typeface="mn-cs"/>
                <a:sym typeface="+mn-ea"/>
              </a:rPr>
              <a:t>营造企业文化氛围：通过举办文化活动、庆祝节日等方式，营造积极向上、团结和谐的企业文化氛围。</a:t>
            </a:r>
            <a:endParaRPr altLang="en-US" dirty="0" sz="1400" lang="zh-CN">
              <a:solidFill>
                <a:schemeClr val="tx1">
                  <a:lumMod val="65000"/>
                  <a:lumOff val="35000"/>
                </a:schemeClr>
              </a:solidFill>
              <a:effectLst/>
              <a:latin typeface="+mn-ea"/>
              <a:cs typeface="mn-cs"/>
              <a:sym typeface="+mn-ea"/>
            </a:endParaRPr>
          </a:p>
        </p:txBody>
      </p:sp>
      <p:sp>
        <p:nvSpPr>
          <p:cNvPr id="1049844" name="文本框 8"/>
          <p:cNvSpPr txBox="1"/>
          <p:nvPr>
            <p:custDataLst>
              <p:tags r:id="rId12"/>
            </p:custDataLst>
          </p:nvPr>
        </p:nvSpPr>
        <p:spPr>
          <a:xfrm>
            <a:off x="4307558" y="5128560"/>
            <a:ext cx="5864479" cy="993828"/>
          </a:xfrm>
          <a:prstGeom prst="rect"/>
          <a:noFill/>
        </p:spPr>
        <p:txBody>
          <a:bodyPr anchor="ctr" anchorCtr="0" rtlCol="0" wrap="square">
            <a:normAutofit/>
          </a:bodyPr>
          <a:p>
            <a:pPr algn="l" indent="0" marL="0" marR="0">
              <a:lnSpc>
                <a:spcPct val="120000"/>
              </a:lnSpc>
              <a:spcBef>
                <a:spcPts val="0"/>
              </a:spcBef>
              <a:spcAft>
                <a:spcPts val="500"/>
              </a:spcAft>
            </a:pPr>
            <a:r>
              <a:rPr altLang="en-US" dirty="0" sz="1400" lang="zh-CN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+mn-ea"/>
                <a:cs typeface="mn-cs"/>
                <a:sym typeface="+mn-ea"/>
              </a:rPr>
              <a:t>强化企业文化实践：将企业文化融入到日常工作中，通过员工的行为举止、工作态度等方面体现企业文化的内涵。</a:t>
            </a:r>
            <a:endParaRPr altLang="en-US" dirty="0" sz="1400" lang="zh-CN">
              <a:solidFill>
                <a:schemeClr val="tx1">
                  <a:lumMod val="65000"/>
                  <a:lumOff val="35000"/>
                </a:schemeClr>
              </a:solidFill>
              <a:effectLst/>
              <a:latin typeface="+mn-ea"/>
              <a:cs typeface="mn-cs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78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939798" y="-1"/>
            <a:ext cx="10414002" cy="2114171"/>
          </a:xfrm>
        </p:spPr>
        <p:txBody>
          <a:bodyPr anchor="b">
            <a:normAutofit/>
          </a:bodyPr>
          <a:p>
            <a:r>
              <a:rPr altLang="en-US" dirty="0" lang="zh-CN"/>
              <a:t>结论与展望</a:t>
            </a:r>
            <a:endParaRPr altLang="en-US" dirty="0" lang="zh-CN"/>
          </a:p>
        </p:txBody>
      </p:sp>
      <p:sp>
        <p:nvSpPr>
          <p:cNvPr id="1049880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939798" y="3961867"/>
            <a:ext cx="2851343" cy="1745071"/>
          </a:xfrm>
        </p:spPr>
        <p:txBody>
          <a:bodyPr>
            <a:noAutofit/>
          </a:bodyPr>
          <a:p>
            <a:r>
              <a:rPr altLang="zh-CN" lang="en-US"/>
              <a:t>05</a:t>
            </a:r>
            <a:endParaRPr altLang="zh-CN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5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工作总结回顾</a:t>
            </a:r>
            <a:endParaRPr altLang="en-US" lang="zh-CN"/>
          </a:p>
        </p:txBody>
      </p:sp>
      <p:sp>
        <p:nvSpPr>
          <p:cNvPr id="1049952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089075" y="1610071"/>
            <a:ext cx="820236" cy="2386711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54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09348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56" name="任意多边形 18"/>
          <p:cNvSpPr/>
          <p:nvPr>
            <p:custDataLst>
              <p:tags r:id="rId3"/>
            </p:custDataLst>
          </p:nvPr>
        </p:nvSpPr>
        <p:spPr>
          <a:xfrm>
            <a:off x="6428049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58" name="任意多边形 19"/>
          <p:cNvSpPr/>
          <p:nvPr>
            <p:custDataLst>
              <p:tags r:id="rId4"/>
            </p:custDataLst>
          </p:nvPr>
        </p:nvSpPr>
        <p:spPr>
          <a:xfrm flipV="1">
            <a:off x="6305796" y="1777170"/>
            <a:ext cx="2386711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60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620865" y="1610685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62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642367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64" name="任意多边形 4"/>
          <p:cNvSpPr/>
          <p:nvPr>
            <p:custDataLst>
              <p:tags r:id="rId7"/>
            </p:custDataLst>
          </p:nvPr>
        </p:nvSpPr>
        <p:spPr>
          <a:xfrm>
            <a:off x="961067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66" name="任意多边形 5"/>
          <p:cNvSpPr/>
          <p:nvPr>
            <p:custDataLst>
              <p:tags r:id="rId8"/>
            </p:custDataLst>
          </p:nvPr>
        </p:nvSpPr>
        <p:spPr>
          <a:xfrm flipV="1">
            <a:off x="838200" y="1777170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6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961067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人力资源行业现状及发展趋势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97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28049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行业面临的问题与挑战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972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425312" y="1622972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74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446199" y="4281207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76" name="任意多边形 11"/>
          <p:cNvSpPr/>
          <p:nvPr>
            <p:custDataLst>
              <p:tags r:id="rId13"/>
            </p:custDataLst>
          </p:nvPr>
        </p:nvSpPr>
        <p:spPr>
          <a:xfrm>
            <a:off x="3764900" y="2401951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78" name="任意多边形 12"/>
          <p:cNvSpPr/>
          <p:nvPr>
            <p:custDataLst>
              <p:tags r:id="rId14"/>
            </p:custDataLst>
          </p:nvPr>
        </p:nvSpPr>
        <p:spPr>
          <a:xfrm flipV="1">
            <a:off x="3642647" y="1790072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80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751610" y="1646931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82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772498" y="4303937"/>
            <a:ext cx="779748" cy="2143084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84" name="任意多边形 25"/>
          <p:cNvSpPr/>
          <p:nvPr>
            <p:custDataLst>
              <p:tags r:id="rId17"/>
            </p:custDataLst>
          </p:nvPr>
        </p:nvSpPr>
        <p:spPr>
          <a:xfrm>
            <a:off x="9090584" y="2425910"/>
            <a:ext cx="2143084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86" name="任意多边形 26"/>
          <p:cNvSpPr/>
          <p:nvPr>
            <p:custDataLst>
              <p:tags r:id="rId18"/>
            </p:custDataLst>
          </p:nvPr>
        </p:nvSpPr>
        <p:spPr>
          <a:xfrm flipV="1">
            <a:off x="8968945" y="1814031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8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091198" y="310598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未来发展趋势预测与展望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99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764900" y="308202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2024年人力资源行业工作重点与成果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2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对未来发展的展望与期待</a:t>
            </a:r>
            <a:endParaRPr altLang="en-US" lang="zh-CN"/>
          </a:p>
        </p:txBody>
      </p:sp>
      <p:sp>
        <p:nvSpPr>
          <p:cNvPr id="1050026" name="圆角矩形 3"/>
          <p:cNvSpPr/>
          <p:nvPr>
            <p:custDataLst>
              <p:tags r:id="rId1"/>
            </p:custDataLst>
          </p:nvPr>
        </p:nvSpPr>
        <p:spPr>
          <a:xfrm rot="16200000">
            <a:off x="5632130" y="-3304692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28" name="圆角矩形 4"/>
          <p:cNvSpPr/>
          <p:nvPr>
            <p:custDataLst>
              <p:tags r:id="rId2"/>
            </p:custDataLst>
          </p:nvPr>
        </p:nvSpPr>
        <p:spPr>
          <a:xfrm rot="16200000">
            <a:off x="445225" y="1882213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0030" name="圆角矩形 5"/>
          <p:cNvSpPr/>
          <p:nvPr>
            <p:custDataLst>
              <p:tags r:id="rId3"/>
            </p:custDataLst>
          </p:nvPr>
        </p:nvSpPr>
        <p:spPr>
          <a:xfrm rot="16200000">
            <a:off x="5633353" y="-2084208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32" name="圆角矩形 6"/>
          <p:cNvSpPr/>
          <p:nvPr>
            <p:custDataLst>
              <p:tags r:id="rId4"/>
            </p:custDataLst>
          </p:nvPr>
        </p:nvSpPr>
        <p:spPr>
          <a:xfrm rot="16200000">
            <a:off x="446447" y="3103309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034" name="圆角矩形 9"/>
          <p:cNvSpPr/>
          <p:nvPr>
            <p:custDataLst>
              <p:tags r:id="rId5"/>
            </p:custDataLst>
          </p:nvPr>
        </p:nvSpPr>
        <p:spPr>
          <a:xfrm rot="16200000">
            <a:off x="5632130" y="-886948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36" name="圆角矩形 10"/>
          <p:cNvSpPr/>
          <p:nvPr>
            <p:custDataLst>
              <p:tags r:id="rId6"/>
            </p:custDataLst>
          </p:nvPr>
        </p:nvSpPr>
        <p:spPr>
          <a:xfrm rot="16200000">
            <a:off x="445225" y="4299958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0038" name="圆角矩形 11"/>
          <p:cNvSpPr/>
          <p:nvPr>
            <p:custDataLst>
              <p:tags r:id="rId7"/>
            </p:custDataLst>
          </p:nvPr>
        </p:nvSpPr>
        <p:spPr>
          <a:xfrm rot="16200000">
            <a:off x="5633353" y="332926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40" name="圆角矩形 12"/>
          <p:cNvSpPr/>
          <p:nvPr>
            <p:custDataLst>
              <p:tags r:id="rId8"/>
            </p:custDataLst>
          </p:nvPr>
        </p:nvSpPr>
        <p:spPr>
          <a:xfrm rot="16200000">
            <a:off x="446447" y="5520442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042" name="文本框 7"/>
          <p:cNvSpPr txBox="1"/>
          <p:nvPr>
            <p:custDataLst>
              <p:tags r:id="rId9"/>
            </p:custDataLst>
          </p:nvPr>
        </p:nvSpPr>
        <p:spPr>
          <a:xfrm>
            <a:off x="1280068" y="3906372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人力资源行业未来发展的重点领域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044" name="文本框 8"/>
          <p:cNvSpPr txBox="1"/>
          <p:nvPr>
            <p:custDataLst>
              <p:tags r:id="rId10"/>
            </p:custDataLst>
          </p:nvPr>
        </p:nvSpPr>
        <p:spPr>
          <a:xfrm>
            <a:off x="1280068" y="5127467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人力资源行业未来发展的关键因素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046" name="文本框 13"/>
          <p:cNvSpPr txBox="1"/>
          <p:nvPr>
            <p:custDataLst>
              <p:tags r:id="rId11"/>
            </p:custDataLst>
          </p:nvPr>
        </p:nvSpPr>
        <p:spPr>
          <a:xfrm>
            <a:off x="1280068" y="1488627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人力资源行业发展趋势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048" name="文本框 14"/>
          <p:cNvSpPr txBox="1"/>
          <p:nvPr>
            <p:custDataLst>
              <p:tags r:id="rId12"/>
            </p:custDataLst>
          </p:nvPr>
        </p:nvSpPr>
        <p:spPr>
          <a:xfrm>
            <a:off x="1280068" y="2710945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未来人力资源行业面临的挑战与机遇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82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>
          <a:xfrm>
            <a:off x="838200" y="1198796"/>
            <a:ext cx="10515000" cy="1800000"/>
          </a:xfrm>
        </p:spPr>
        <p:txBody>
          <a:bodyPr/>
          <a:p>
            <a:r>
              <a:rPr altLang="zh-CN" dirty="0" lang="en-US"/>
              <a:t>THANK YOU</a:t>
            </a:r>
            <a:endParaRPr altLang="en-US" dirty="0" lang="zh-CN"/>
          </a:p>
        </p:txBody>
      </p:sp>
      <p:sp>
        <p:nvSpPr>
          <p:cNvPr id="1050084" name="公司名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38799" y="88360"/>
            <a:ext cx="10514401" cy="504000"/>
          </a:xfrm>
        </p:spPr>
        <p:txBody>
          <a:bodyPr/>
          <a:p>
            <a:r>
              <a:rPr altLang="zh-CN" dirty="0" lang="en-US"/>
              <a:t>YOUR LOGO</a:t>
            </a:r>
            <a:endParaRPr altLang="en-US" dirty="0" lang="zh-CN"/>
          </a:p>
        </p:txBody>
      </p:sp>
      <p:sp>
        <p:nvSpPr>
          <p:cNvPr id="1050086" name="日期时间"/>
          <p:cNvSpPr>
            <a:spLocks noGrp="1"/>
          </p:cNvSpPr>
          <p:nvPr>
            <p:ph type="body" sz="quarter" idx="14"/>
            <p:custDataLst>
              <p:tags r:id="rId3"/>
            </p:custDataLst>
          </p:nvPr>
        </p:nvSpPr>
        <p:spPr>
          <a:xfrm>
            <a:off x="3685309" y="3281833"/>
            <a:ext cx="2880000" cy="1092739"/>
          </a:xfrm>
        </p:spPr>
        <p:txBody>
          <a:bodyPr/>
          <a:p>
            <a:r>
              <a:rPr altLang="en-US" dirty="0" lang="zh-CN"/>
              <a:t>汇报时间：</a:t>
            </a:r>
            <a:r>
              <a:rPr altLang="zh-CN" dirty="0" lang="en-US"/>
              <a:t>20XX/01/01</a:t>
            </a:r>
            <a:endParaRPr altLang="zh-CN" dirty="0" lang="en-US"/>
          </a:p>
        </p:txBody>
      </p:sp>
      <p:sp>
        <p:nvSpPr>
          <p:cNvPr id="1050088" name="署名"/>
          <p:cNvSpPr>
            <a:spLocks noGrp="1"/>
          </p:cNvSpPr>
          <p:nvPr>
            <p:ph type="body" sz="quarter" idx="17"/>
            <p:custDataLst>
              <p:tags r:id="rId4"/>
            </p:custDataLst>
          </p:nvPr>
        </p:nvSpPr>
        <p:spPr>
          <a:xfrm>
            <a:off x="869373" y="3281833"/>
            <a:ext cx="2743200" cy="1092739"/>
          </a:xfrm>
        </p:spPr>
        <p:txBody>
          <a:bodyPr>
            <a:normAutofit/>
          </a:bodyPr>
          <a:p>
            <a:r>
              <a:rPr altLang="en-US" lang="zh-CN"/>
              <a:t>汇报人：</a:t>
            </a:r>
            <a:r>
              <a:rPr altLang="zh-CN" lang="en-US"/>
              <a:t>xxx</a:t>
            </a:r>
            <a:endParaRPr altLang="en-US" dirty="0" lang="zh-CN"/>
          </a:p>
        </p:txBody>
      </p:sp>
    </p:spTree>
    <p:custDataLst>
      <p:tags r:id="rId5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80"/>
  <p:tag name="KSO_WM_UNIT_TYPE" val="b"/>
  <p:tag name="KSO_WM_UNIT_INDEX" val="1"/>
</p:tagLst>
</file>

<file path=ppt/tags/tag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3"/>
  <p:tag name="KSO_WM_UNIT_LAYERLEVEL" val="1"/>
  <p:tag name="KSO_WM_TAG_VERSION" val="1.0"/>
  <p:tag name="KSO_WM_BEAUTIFY_FLAG" val="#wm#"/>
  <p:tag name="KSO_WM_UNIT_PRESET_TEXT" val="公司名占位符"/>
  <p:tag name="KSO_WM_UNIT_NOCLEAR" val="0"/>
  <p:tag name="KSO_WM_UNIT_VALUE" val="134"/>
  <p:tag name="KSO_WM_UNIT_TYPE" val="f"/>
  <p:tag name="KSO_WM_UNIT_INDEX" val="3"/>
  <p:tag name="KSO_WM_UNIT_SUBTYPE" val="g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1"/>
  <p:tag name="KSO_WM_UNIT_LAYERLEVEL" val="1"/>
  <p:tag name="KSO_WM_TAG_VERSION" val="1.0"/>
  <p:tag name="KSO_WM_BEAUTIFY_FLAG" val="#wm#"/>
  <p:tag name="KSO_WM_UNIT_SUBTYPE" val="c"/>
  <p:tag name="KSO_WM_UNIT_PRESET_TEXT" val="日期时间占位符"/>
  <p:tag name="KSO_WM_UNIT_NOCLEAR" val="0"/>
  <p:tag name="KSO_WM_UNIT_VALUE" val="8"/>
  <p:tag name="KSO_WM_UNIT_TYPE" val="f"/>
  <p:tag name="KSO_WM_UNIT_INDEX" val="1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4"/>
  <p:tag name="KSO_WM_UNIT_LAYERLEVEL" val="1"/>
  <p:tag name="KSO_WM_TAG_VERSION" val="1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4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3"/>
  <p:tag name="KSO_WM_UNIT_LAYERLEVEL" val="1"/>
  <p:tag name="KSO_WM_TAG_VERSION" val="1.0"/>
  <p:tag name="KSO_WM_BEAUTIFY_FLAG" val="#wm#"/>
  <p:tag name="KSO_WM_UNIT_TYPE" val="i"/>
  <p:tag name="KSO_WM_UNIT_INDEX" val="3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30"/>
  <p:tag name="KSO_WM_UNIT_TYPE" val="f"/>
  <p:tag name="KSO_WM_UNIT_INDEX" val="1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a*1"/>
  <p:tag name="KSO_WM_UNIT_LAYERLEVEL" val="1"/>
  <p:tag name="KSO_WM_TAG_VERSION" val="1.0"/>
  <p:tag name="KSO_WM_BEAUTIFY_FLAG" val="#wm#"/>
  <p:tag name="KSO_WM_UNIT_ISCONTENTSTITLE" val="1"/>
  <p:tag name="KSO_WM_UNIT_ISNUMDGMTITLE" val="0"/>
  <p:tag name="KSO_WM_UNIT_PRESET_TEXT" val="标题"/>
  <p:tag name="KSO_WM_UNIT_NOCLEAR" val="0"/>
  <p:tag name="KSO_WM_UNIT_VALUE" val="3"/>
  <p:tag name="KSO_WM_UNIT_TYPE" val="a"/>
  <p:tag name="KSO_WM_UNIT_INDEX" val="1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3"/>
  <p:tag name="KSO_WM_UNIT_LAYERLEVEL" val="1"/>
  <p:tag name="KSO_WM_TAG_VERSION" val="1.0"/>
  <p:tag name="KSO_WM_BEAUTIFY_FLAG" val="#wm#"/>
  <p:tag name="KSO_WM_UNIT_TYPE" val="i"/>
  <p:tag name="KSO_WM_UNIT_INDEX" val="3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3"/>
  <p:tag name="KSO_WM_UNIT_LAYERLEVEL" val="1"/>
  <p:tag name="KSO_WM_TAG_VERSION" val="1.0"/>
  <p:tag name="KSO_WM_BEAUTIFY_FLAG" val="#wm#"/>
  <p:tag name="KSO_WM_UNIT_TYPE" val="i"/>
  <p:tag name="KSO_WM_UNIT_INDEX" val="3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4"/>
  <p:tag name="KSO_WM_UNIT_LAYERLEVEL" val="1"/>
  <p:tag name="KSO_WM_TAG_VERSION" val="1.0"/>
  <p:tag name="KSO_WM_BEAUTIFY_FLAG" val="#wm#"/>
  <p:tag name="KSO_WM_UNIT_TYPE" val="i"/>
  <p:tag name="KSO_WM_UNIT_INDEX" val="4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14"/>
  <p:tag name="KSO_WM_UNIT_TYPE" val="a"/>
  <p:tag name="KSO_WM_UNIT_INDEX" val="1"/>
</p:tagLst>
</file>

<file path=ppt/tags/tag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2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_4*e*1"/>
  <p:tag name="KSO_WM_UNIT_LAYERLEVEL" val="1"/>
  <p:tag name="KSO_WM_TAG_VERSION" val="1.0"/>
  <p:tag name="KSO_WM_BEAUTIFY_FLAG" val="#wm#"/>
  <p:tag name="KSO_WM_UNIT_PRESET_TEXT" val="节编号"/>
  <p:tag name="KSO_WM_UNIT_NOCLEAR" val="0"/>
  <p:tag name="KSO_WM_UNIT_VALUE" val="13"/>
  <p:tag name="KSO_WM_UNIT_TYPE" val="e"/>
  <p:tag name="KSO_WM_UNIT_INDEX" val="1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1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2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2"/>
  <p:tag name="KSO_WM_UNIT_VALUE" val="160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a*1_1"/>
  <p:tag name="KSO_WM_UNIT_LAYERLEVEL" val="1_1"/>
  <p:tag name="KSO_WM_TAG_VERSION" val="1.0"/>
  <p:tag name="KSO_WM_BEAUTIFY_FLAG" val="#wm#"/>
  <p:tag name="KSO_WM_UNIT_PRESET_TEXT" val="单击此处编辑母版文本样式"/>
  <p:tag name="KSO_WM_UNIT_NOCLEAR" val="0"/>
  <p:tag name="KSO_WM_UNIT_TYPE" val="h_a"/>
  <p:tag name="KSO_WM_UNIT_INDEX" val="1_1"/>
  <p:tag name="KSO_WM_UNIT_ISCONTENTSTITLE" val="0"/>
  <p:tag name="KSO_WM_UNIT_ISNUMDGMTITLE" val="0"/>
  <p:tag name="KSO_WM_UNIT_VALUE" val="19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f*1_1"/>
  <p:tag name="KSO_WM_UNIT_LAYERLEVEL" val="1_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h_f"/>
  <p:tag name="KSO_WM_UNIT_INDEX" val="1_1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a*2_1"/>
  <p:tag name="KSO_WM_UNIT_LAYERLEVEL" val="1_1"/>
  <p:tag name="KSO_WM_TAG_VERSION" val="1.0"/>
  <p:tag name="KSO_WM_BEAUTIFY_FLAG" val="#wm#"/>
  <p:tag name="KSO_WM_UNIT_PRESET_TEXT" val="单击此处编辑母版文本样式"/>
  <p:tag name="KSO_WM_UNIT_NOCLEAR" val="0"/>
  <p:tag name="KSO_WM_UNIT_TYPE" val="h_a"/>
  <p:tag name="KSO_WM_UNIT_INDEX" val="2_1"/>
  <p:tag name="KSO_WM_UNIT_ISCONTENTSTITLE" val="0"/>
  <p:tag name="KSO_WM_UNIT_ISNUMDGMTITLE" val="0"/>
  <p:tag name="KSO_WM_UNIT_VALUE" val="19"/>
</p:tagLst>
</file>

<file path=ppt/tags/tag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f*2_1"/>
  <p:tag name="KSO_WM_UNIT_LAYERLEVEL" val="1_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h_f"/>
  <p:tag name="KSO_WM_UNIT_INDEX" val="2_1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96"/>
  <p:tag name="KSO_WM_UNIT_TYPE" val="f"/>
  <p:tag name="KSO_WM_UNIT_INDEX" val="1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40"/>
  <p:tag name="KSO_WM_UNIT_TYPE" val="b"/>
  <p:tag name="KSO_WM_UNIT_INDEX" val="1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1"/>
  <p:tag name="KSO_WM_UNIT_LAYERLEVEL" val="1"/>
  <p:tag name="KSO_WM_TAG_VERSION" val="1.0"/>
  <p:tag name="KSO_WM_BEAUTIFY_FLAG" val="#wm#"/>
  <p:tag name="KSO_WM_UNIT_SUBTYPE" val="c"/>
  <p:tag name="KSO_WM_UNIT_PRESET_TEXT" val="2023-7-18"/>
  <p:tag name="KSO_WM_UNIT_NOCLEAR" val="0"/>
  <p:tag name="KSO_WM_UNIT_VALUE" val="16"/>
  <p:tag name="KSO_WM_UNIT_TYPE" val="f"/>
  <p:tag name="KSO_WM_UNIT_INDEX" val="1"/>
</p:tagLst>
</file>

<file path=ppt/tags/tag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4"/>
  <p:tag name="KSO_WM_UNIT_LAYERLEVEL" val="1"/>
  <p:tag name="KSO_WM_TAG_VERSION" val="1.0"/>
  <p:tag name="KSO_WM_BEAUTIFY_FLAG" val="#wm#"/>
  <p:tag name="KSO_WM_UNIT_PRESET_TEXT" val="公司名占位符"/>
  <p:tag name="KSO_WM_UNIT_NOCLEAR" val="0"/>
  <p:tag name="KSO_WM_UNIT_VALUE" val="134"/>
  <p:tag name="KSO_WM_UNIT_TYPE" val="f"/>
  <p:tag name="KSO_WM_UNIT_INDEX" val="4"/>
  <p:tag name="KSO_WM_UNIT_SUBTYPE" val="g"/>
</p:tagLst>
</file>

<file path=ppt/tags/tag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2"/>
  <p:tag name="KSO_WM_UNIT_LAYERLEVEL" val="1"/>
  <p:tag name="KSO_WM_TAG_VERSION" val="1.0"/>
  <p:tag name="KSO_WM_BEAUTIFY_FLAG" val="#wm#"/>
  <p:tag name="KSO_WM_UNIT_SUBTYPE" val="c"/>
  <p:tag name="KSO_WM_UNIT_PRESET_TEXT" val="日期时间占位符"/>
  <p:tag name="KSO_WM_UNIT_NOCLEAR" val="0"/>
  <p:tag name="KSO_WM_UNIT_VALUE" val="8"/>
  <p:tag name="KSO_WM_UNIT_TYPE" val="f"/>
  <p:tag name="KSO_WM_UNIT_INDEX" val="2"/>
</p:tagLst>
</file>

<file path=ppt/tags/tag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5"/>
  <p:tag name="KSO_WM_UNIT_LAYERLEVEL" val="1"/>
  <p:tag name="KSO_WM_TAG_VERSION" val="1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5"/>
</p:tagLst>
</file>

<file path=ppt/tags/tag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TYPE" val="a"/>
  <p:tag name="KSO_WM_UNIT_INDEX" val="1"/>
  <p:tag name="KSO_WM_TEMPLATE_CATEGORY" val="custom"/>
  <p:tag name="KSO_WM_TEMPLATE_INDEX" val="20230986"/>
</p:tagLst>
</file>

<file path=ppt/tags/tag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1"/>
  <p:tag name="KSO_WM_TEMPLATE_CATEGORY" val="custom"/>
  <p:tag name="KSO_WM_TEMPLATE_INDEX" val="20230986"/>
</p:tagLst>
</file>

<file path=ppt/tags/tag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78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0986"/>
  <p:tag name="KSO_WM_TEMPLATE_THUMBS_INDEX" val="1、9"/>
</p:tagLst>
</file>

<file path=ppt/tags/tag7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3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986_1*a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PRESET_TEXT" val="单击此处添加文档标题"/>
</p:tagLst>
</file>

<file path=ppt/tags/tag8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80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986_1*b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PRESET_TEXT" val="WPS,a click to unlimited possibilities"/>
</p:tagLst>
</file>

<file path=ppt/tags/tag81.xml><?xml version="1.0" encoding="utf-8"?>
<p:tagLst xmlns:p="http://schemas.openxmlformats.org/presentationml/2006/main">
  <p:tag name="KSO_WM_UNIT_NOCLEAR" val="0"/>
  <p:tag name="KSO_WM_UNIT_VALUE" val="134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3"/>
  <p:tag name="KSO_WM_UNIT_ID" val="custom20230986_1*f*3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SUBTYPE" val="g"/>
  <p:tag name="KSO_WM_UNIT_PRESET_TEXT" val="YOUR LOGO"/>
</p:tagLst>
</file>

<file path=ppt/tags/tag82.xml><?xml version="1.0" encoding="utf-8"?>
<p:tagLst xmlns:p="http://schemas.openxmlformats.org/presentationml/2006/main">
  <p:tag name="KSO_WM_UNIT_SUBTYPE" val="c"/>
  <p:tag name="KSO_WM_UNIT_NOCLEAR" val="0"/>
  <p:tag name="KSO_WM_UNIT_VALUE" val="8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986_1*f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PRESET_TEXT" val="汇报时间：20XX/01/01"/>
</p:tagLst>
</file>

<file path=ppt/tags/tag83.xml><?xml version="1.0" encoding="utf-8"?>
<p:tagLst xmlns:p="http://schemas.openxmlformats.org/presentationml/2006/main">
  <p:tag name="KSO_WM_UNIT_SUBTYPE" val="b"/>
  <p:tag name="KSO_WM_UNIT_NOCLEAR" val="0"/>
  <p:tag name="KSO_WM_UNIT_VALUE" val="8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2"/>
  <p:tag name="KSO_WM_UNIT_ID" val="custom20230986_1*f*2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PRESET_TEXT" val="汇报人：WPS"/>
</p:tagLst>
</file>

<file path=ppt/tags/tag84.xml><?xml version="1.0" encoding="utf-8"?>
<p:tagLst xmlns:p="http://schemas.openxmlformats.org/presentationml/2006/main">
  <p:tag name="KSO_WM_SLIDE_ID" val="custom20230986_1"/>
  <p:tag name="KSO_WM_TEMPLATE_SUBCATEGORY" val="29"/>
  <p:tag name="KSO_WM_TEMPLATE_MASTER_TYPE" val="0"/>
  <p:tag name="KSO_WM_TEMPLATE_COLOR_TYPE" val="0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0986"/>
  <p:tag name="KSO_WM_SLIDE_LAYOUT" val="a_b_f"/>
  <p:tag name="KSO_WM_SLIDE_LAYOUT_CNT" val="1_1_3"/>
  <p:tag name="KSO_WM_SLIDE_TYPE" val="title"/>
  <p:tag name="KSO_WM_SLIDE_SUBTYPE" val="pureTxt"/>
  <p:tag name="KSO_WM_TEMPLATE_THUMBS_INDEX" val="1、9"/>
</p:tagLst>
</file>

<file path=ppt/tags/tag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6_5*a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ISCONTENTSTITLE" val="1"/>
  <p:tag name="KSO_WM_UNIT_ISNUMDGMTITLE" val="0"/>
  <p:tag name="KSO_WM_UNIT_NOCLEAR" val="0"/>
  <p:tag name="KSO_WM_UNIT_VALUE" val="3"/>
  <p:tag name="KSO_WM_UNIT_TYPE" val="a"/>
  <p:tag name="KSO_WM_UNIT_INDEX" val="1"/>
  <p:tag name="KSO_WM_DIAGRAM_GROUP_CODE" val="l1-1"/>
  <p:tag name="KSO_WM_UNIT_PRESET_TEXT" val="CONTENTS"/>
</p:tagLst>
</file>

<file path=ppt/tags/tag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custom20230986_5*l_h_i*1_1_1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custom20230986_5*l_h_i*1_1_3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solidLine&quot;:{&quot;brightness&quot;:0,&quot;colorType&quot;:1,&quot;foreColorIndex&quot;:6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2"/>
  <p:tag name="KSO_WM_UNIT_ID" val="custom20230986_5*l_h_i*1_1_2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custom20230986_5*l_h_a*1_1_1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添加标题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custom20230986_5*l_h_i*1_2_1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custom20230986_5*l_h_i*1_2_3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solidLine&quot;:{&quot;brightness&quot;:0,&quot;colorType&quot;:1,&quot;foreColorIndex&quot;:14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2"/>
  <p:tag name="KSO_WM_UNIT_ID" val="custom20230986_5*l_h_i*1_2_2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custom20230986_5*l_h_a*1_2_1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添加标题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custom20230986_5*l_h_i*1_3_1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custom20230986_5*l_h_i*1_3_3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solidLine&quot;:{&quot;brightness&quot;:0,&quot;colorType&quot;:1,&quot;foreColorIndex&quot;:6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2"/>
  <p:tag name="KSO_WM_UNIT_ID" val="custom20230986_5*l_h_i*1_3_2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custom20230986_5*l_h_a*1_3_1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添加标题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custom20230986_5*l_h_i*1_4_1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custom20230986_5*l_h_i*1_4_3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solidLine&quot;:{&quot;brightness&quot;:0,&quot;colorType&quot;:1,&quot;foreColorIndex&quot;:14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2"/>
  <p:tag name="KSO_WM_UNIT_ID" val="custom20230986_5*l_h_i*1_4_2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custom20230986_5*l_h_a*1_4_1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添加标题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1"/>
  <p:tag name="KSO_WM_UNIT_ID" val="custom20230986_5*l_h_i*1_5_1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3"/>
  <p:tag name="KSO_WM_UNIT_ID" val="custom20230986_5*l_h_i*1_5_3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solidLine&quot;:{&quot;brightness&quot;:0,&quot;colorType&quot;:1,&quot;foreColorIndex&quot;:6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5_2"/>
  <p:tag name="KSO_WM_UNIT_ID" val="custom20230986_5*l_h_i*1_5_2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5_1"/>
  <p:tag name="KSO_WM_UNIT_ID" val="custom20230986_5*l_h_a*1_5_1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添加标题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6.xml><?xml version="1.0" encoding="utf-8"?>
<p:tagLst xmlns:p="http://schemas.openxmlformats.org/presentationml/2006/main">
  <p:tag name="KSO_WM_SLIDE_ID" val="custom20230986_5"/>
  <p:tag name="KSO_WM_TEMPLATE_SUBCATEGORY" val="29"/>
  <p:tag name="KSO_WM_TEMPLATE_MASTER_TYPE" val="0"/>
  <p:tag name="KSO_WM_TEMPLATE_COLOR_TYPE" val="0"/>
  <p:tag name="KSO_WM_SLIDE_ITEM_CNT" val="5"/>
  <p:tag name="KSO_WM_SLIDE_INDEX" val="5"/>
  <p:tag name="KSO_WM_TAG_VERSION" val="1.0"/>
  <p:tag name="KSO_WM_BEAUTIFY_FLAG" val="#wm#"/>
  <p:tag name="KSO_WM_TEMPLATE_CATEGORY" val="custom"/>
  <p:tag name="KSO_WM_TEMPLATE_INDEX" val="20230986"/>
  <p:tag name="KSO_WM_SLIDE_LAYOUT" val="a_l"/>
  <p:tag name="KSO_WM_SLIDE_LAYOUT_CNT" val="1_1"/>
  <p:tag name="KSO_WM_SLIDE_TYPE" val="contents"/>
  <p:tag name="KSO_WM_SLIDE_SUBTYPE" val="diag"/>
  <p:tag name="KSO_WM_DIAGRAM_GROUP_CODE" val="l1-1"/>
  <p:tag name="KSO_WM_SLIDE_DIAGTYPE" val="l"/>
</p:tagLst>
</file>

<file path=ppt/tags/tag1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6_7*a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添加章节标题内容"/>
</p:tagLst>
</file>

<file path=ppt/tags/tag108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6_7*e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1"/>
</p:tagLst>
</file>

<file path=ppt/tags/tag109.xml><?xml version="1.0" encoding="utf-8"?>
<p:tagLst xmlns:p="http://schemas.openxmlformats.org/presentationml/2006/main">
  <p:tag name="KSO_WM_SLIDE_ID" val="custom2023098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6"/>
  <p:tag name="KSO_WM_SLIDE_TYPE" val="sectionTitle"/>
  <p:tag name="KSO_WM_SLIDE_SUBTYPE" val="pureTxt"/>
  <p:tag name="KSO_WM_SLIDE_LAYOUT" val="a_e"/>
  <p:tag name="KSO_WM_SLIDE_LAYOUT_CNT" val="1_1"/>
</p:tagLst>
</file>

<file path=ppt/tags/tag1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6_7*a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添加章节标题内容"/>
</p:tagLst>
</file>

<file path=ppt/tags/tag111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6_7*e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2"/>
</p:tagLst>
</file>

<file path=ppt/tags/tag112.xml><?xml version="1.0" encoding="utf-8"?>
<p:tagLst xmlns:p="http://schemas.openxmlformats.org/presentationml/2006/main">
  <p:tag name="KSO_WM_SLIDE_ID" val="custom2023098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6"/>
  <p:tag name="KSO_WM_SLIDE_TYPE" val="sectionTitle"/>
  <p:tag name="KSO_WM_SLIDE_SUBTYPE" val="pureTxt"/>
  <p:tag name="KSO_WM_SLIDE_LAYOUT" val="a_e"/>
  <p:tag name="KSO_WM_SLIDE_LAYOUT_CNT" val="1_1"/>
</p:tagLst>
</file>

<file path=ppt/tags/tag1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6_7*a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添加章节标题内容"/>
</p:tagLst>
</file>

<file path=ppt/tags/tag179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6_7*e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3"/>
</p:tagLst>
</file>

<file path=ppt/tags/tag180.xml><?xml version="1.0" encoding="utf-8"?>
<p:tagLst xmlns:p="http://schemas.openxmlformats.org/presentationml/2006/main">
  <p:tag name="KSO_WM_SLIDE_ID" val="custom2023098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6"/>
  <p:tag name="KSO_WM_SLIDE_TYPE" val="sectionTitle"/>
  <p:tag name="KSO_WM_SLIDE_SUBTYPE" val="pureTxt"/>
  <p:tag name="KSO_WM_SLIDE_LAYOUT" val="a_e"/>
  <p:tag name="KSO_WM_SLIDE_LAYOUT_CNT" val="1_1"/>
</p:tagLst>
</file>

<file path=ppt/tags/tag18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9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0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9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0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0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1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2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3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9_3*l_h_i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9_3*l_h_i*1_1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9_3*l_h_f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9_3*l_h_i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9_3*l_h_i*1_2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9_3*l_h_f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9_3*l_h_i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9_3*l_h_i*1_3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9_3*l_h_f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9_3*l_h_i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9_3*l_h_i*1_4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9_3*l_h_f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6_7*a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添加章节标题内容"/>
</p:tagLst>
</file>

<file path=ppt/tags/tag247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6_7*e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4"/>
</p:tagLst>
</file>

<file path=ppt/tags/tag248.xml><?xml version="1.0" encoding="utf-8"?>
<p:tagLst xmlns:p="http://schemas.openxmlformats.org/presentationml/2006/main">
  <p:tag name="KSO_WM_SLIDE_ID" val="custom2023098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6"/>
  <p:tag name="KSO_WM_SLIDE_TYPE" val="sectionTitle"/>
  <p:tag name="KSO_WM_SLIDE_SUBTYPE" val="pureTxt"/>
  <p:tag name="KSO_WM_SLIDE_LAYOUT" val="a_e"/>
  <p:tag name="KSO_WM_SLIDE_LAYOUT_CNT" val="1_1"/>
</p:tagLst>
</file>

<file path=ppt/tags/tag2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7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0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2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6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8_3*l_h_i*1_1_1"/>
  <p:tag name="KSO_WM_TEMPLATE_CATEGORY" val="diagram"/>
  <p:tag name="KSO_WM_TEMPLATE_INDEX" val="20231678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1_1"/>
  <p:tag name="KSO_WM_UNIT_FILL_TYPE" val="3"/>
  <p:tag name="KSO_WM_DIAGRAM_MAX_ITEMCNT" val="6"/>
  <p:tag name="KSO_WM_DIAGRAM_MIN_ITEMCNT" val="2"/>
  <p:tag name="KSO_WM_DIAGRAM_VIRTUALLY_FRAME" val="{&quot;height&quot;:401.8999999999999,&quot;width&quot;:552.6}"/>
  <p:tag name="KSO_WM_DIAGRAM_COLOR_MATCH_VALUE" val="{&quot;shape&quot;:{&quot;fill&quot;:{&quot;gradient&quot;:[{&quot;brightness&quot;:0.800000011920929,&quot;colorType&quot;:1,&quot;foreColorIndex&quot;:5,&quot;pos&quot;:0,&quot;transparency&quot;:1},{&quot;brightness&quot;:0.800000011920929,&quot;colorType&quot;:1,&quot;foreColorIndex&quot;:5,&quot;pos&quot;:1,&quot;transparency&quot;:0.5600000023841858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8_3*l_h_i*1_2_1"/>
  <p:tag name="KSO_WM_TEMPLATE_CATEGORY" val="diagram"/>
  <p:tag name="KSO_WM_TEMPLATE_INDEX" val="20231678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2_1"/>
  <p:tag name="KSO_WM_UNIT_FILL_TYPE" val="3"/>
  <p:tag name="KSO_WM_DIAGRAM_MAX_ITEMCNT" val="6"/>
  <p:tag name="KSO_WM_DIAGRAM_MIN_ITEMCNT" val="2"/>
  <p:tag name="KSO_WM_DIAGRAM_VIRTUALLY_FRAME" val="{&quot;height&quot;:401.8999999999999,&quot;width&quot;:552.6}"/>
  <p:tag name="KSO_WM_DIAGRAM_COLOR_MATCH_VALUE" val="{&quot;shape&quot;:{&quot;fill&quot;:{&quot;gradient&quot;:[{&quot;brightness&quot;:0.800000011920929,&quot;colorType&quot;:1,&quot;foreColorIndex&quot;:5,&quot;pos&quot;:0,&quot;transparency&quot;:1},{&quot;brightness&quot;:0.800000011920929,&quot;colorType&quot;:1,&quot;foreColorIndex&quot;:5,&quot;pos&quot;:1,&quot;transparency&quot;:0.5600000023841858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8_3*l_h_i*1_3_1"/>
  <p:tag name="KSO_WM_TEMPLATE_CATEGORY" val="diagram"/>
  <p:tag name="KSO_WM_TEMPLATE_INDEX" val="20231678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3_1"/>
  <p:tag name="KSO_WM_UNIT_FILL_TYPE" val="3"/>
  <p:tag name="KSO_WM_DIAGRAM_MAX_ITEMCNT" val="6"/>
  <p:tag name="KSO_WM_DIAGRAM_MIN_ITEMCNT" val="2"/>
  <p:tag name="KSO_WM_DIAGRAM_VIRTUALLY_FRAME" val="{&quot;height&quot;:401.8999999999999,&quot;width&quot;:552.6}"/>
  <p:tag name="KSO_WM_DIAGRAM_COLOR_MATCH_VALUE" val="{&quot;shape&quot;:{&quot;fill&quot;:{&quot;gradient&quot;:[{&quot;brightness&quot;:0.800000011920929,&quot;colorType&quot;:1,&quot;foreColorIndex&quot;:5,&quot;pos&quot;:0,&quot;transparency&quot;:1},{&quot;brightness&quot;:0.800000011920929,&quot;colorType&quot;:1,&quot;foreColorIndex&quot;:5,&quot;pos&quot;:1,&quot;transparency&quot;:0.5600000023841858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8_3*l_h_i*1_4_1"/>
  <p:tag name="KSO_WM_TEMPLATE_CATEGORY" val="diagram"/>
  <p:tag name="KSO_WM_TEMPLATE_INDEX" val="20231678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4_1"/>
  <p:tag name="KSO_WM_UNIT_FILL_TYPE" val="3"/>
  <p:tag name="KSO_WM_DIAGRAM_MAX_ITEMCNT" val="6"/>
  <p:tag name="KSO_WM_DIAGRAM_MIN_ITEMCNT" val="2"/>
  <p:tag name="KSO_WM_DIAGRAM_VIRTUALLY_FRAME" val="{&quot;height&quot;:401.8999999999999,&quot;width&quot;:552.6}"/>
  <p:tag name="KSO_WM_DIAGRAM_COLOR_MATCH_VALUE" val="{&quot;shape&quot;:{&quot;fill&quot;:{&quot;gradient&quot;:[{&quot;brightness&quot;:0.800000011920929,&quot;colorType&quot;:1,&quot;foreColorIndex&quot;:5,&quot;pos&quot;:0,&quot;transparency&quot;:1},{&quot;brightness&quot;:0.800000011920929,&quot;colorType&quot;:1,&quot;foreColorIndex&quot;:5,&quot;pos&quot;:1,&quot;transparency&quot;:0.5600000023841858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3.xml><?xml version="1.0" encoding="utf-8"?>
<p:tagLst xmlns:p="http://schemas.openxmlformats.org/presentationml/2006/main">
  <p:tag name="KSO_WM_BEAUTIFY_FLAG" val="#wm#"/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1_1"/>
  <p:tag name="KSO_WM_TEMPLATE_CATEGORY" val="diagram"/>
  <p:tag name="KSO_WM_TEMPLATE_INDEX" val="20231678"/>
  <p:tag name="KSO_WM_UNIT_LAYERLEVEL" val="1_1_1"/>
  <p:tag name="KSO_WM_TAG_VERSION" val="3.0"/>
  <p:tag name="KSO_WM_UNIT_VALUE" val="10"/>
  <p:tag name="KSO_WM_UNIT_TYPE" val="l_h_a"/>
  <p:tag name="KSO_WM_UNIT_ID" val="diagram20231678_3*l_h_a*1_1_1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UNIT_FILL_TYPE" val="3"/>
  <p:tag name="KSO_WM_UNIT_LINE_FORE_SCHEMECOLOR_INDEX" val="14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401.8999999999999,&quot;width&quot;:552.6}"/>
  <p:tag name="KSO_WM_DIAGRAM_COLOR_MATCH_VALUE" val="{&quot;shape&quot;:{&quot;fill&quot;:{&quot;gradient&quot;:[{&quot;brightness&quot;:0.800000011920929,&quot;colorType&quot;:1,&quot;foreColorIndex&quot;:5,&quot;pos&quot;:0,&quot;transparency&quot;:0},{&quot;brightness&quot;:0,&quot;colorType&quot;:1,&quot;foreColorIndex&quot;:5,&quot;pos&quot;:0.4399999976158142,&quot;transparency&quot;:0}],&quot;type&quot;:3},&quot;glow&quot;:{&quot;colorType&quot;:0},&quot;line&quot;:{&quot;solidLine&quot;:{&quot;brightness&quot;:0,&quot;colorType&quot;:1,&quot;foreColorIndex&quot;:14,&quot;transparency&quot;:0},&quot;type&quot;:1},&quot;shadow&quot;:{&quot;brightness&quot;:0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4.xml><?xml version="1.0" encoding="utf-8"?>
<p:tagLst xmlns:p="http://schemas.openxmlformats.org/presentationml/2006/main">
  <p:tag name="KSO_WM_BEAUTIFY_FLAG" val="#wm#"/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4_1"/>
  <p:tag name="KSO_WM_TEMPLATE_CATEGORY" val="diagram"/>
  <p:tag name="KSO_WM_TEMPLATE_INDEX" val="20231678"/>
  <p:tag name="KSO_WM_UNIT_LAYERLEVEL" val="1_1_1"/>
  <p:tag name="KSO_WM_TAG_VERSION" val="3.0"/>
  <p:tag name="KSO_WM_UNIT_VALUE" val="10"/>
  <p:tag name="KSO_WM_UNIT_TYPE" val="l_h_a"/>
  <p:tag name="KSO_WM_UNIT_ID" val="diagram20231678_3*l_h_a*1_4_1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UNIT_FILL_TYPE" val="3"/>
  <p:tag name="KSO_WM_UNIT_LINE_FORE_SCHEMECOLOR_INDEX" val="14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401.8999999999999,&quot;width&quot;:552.6}"/>
  <p:tag name="KSO_WM_DIAGRAM_COLOR_MATCH_VALUE" val="{&quot;shape&quot;:{&quot;fill&quot;:{&quot;gradient&quot;:[{&quot;brightness&quot;:0.800000011920929,&quot;colorType&quot;:1,&quot;foreColorIndex&quot;:5,&quot;pos&quot;:0,&quot;transparency&quot;:0},{&quot;brightness&quot;:0,&quot;colorType&quot;:1,&quot;foreColorIndex&quot;:5,&quot;pos&quot;:0.4399999976158142,&quot;transparency&quot;:0}],&quot;type&quot;:3},&quot;glow&quot;:{&quot;colorType&quot;:0},&quot;line&quot;:{&quot;solidLine&quot;:{&quot;brightness&quot;:0,&quot;colorType&quot;:1,&quot;foreColorIndex&quot;:14,&quot;transparency&quot;:0},&quot;type&quot;:1},&quot;shadow&quot;:{&quot;brightness&quot;:0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5.xml><?xml version="1.0" encoding="utf-8"?>
<p:tagLst xmlns:p="http://schemas.openxmlformats.org/presentationml/2006/main">
  <p:tag name="KSO_WM_BEAUTIFY_FLAG" val="#wm#"/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3_1"/>
  <p:tag name="KSO_WM_TEMPLATE_CATEGORY" val="diagram"/>
  <p:tag name="KSO_WM_TEMPLATE_INDEX" val="20231678"/>
  <p:tag name="KSO_WM_UNIT_LAYERLEVEL" val="1_1_1"/>
  <p:tag name="KSO_WM_TAG_VERSION" val="3.0"/>
  <p:tag name="KSO_WM_UNIT_VALUE" val="10"/>
  <p:tag name="KSO_WM_UNIT_TYPE" val="l_h_a"/>
  <p:tag name="KSO_WM_UNIT_ID" val="diagram20231678_3*l_h_a*1_3_1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UNIT_FILL_TYPE" val="3"/>
  <p:tag name="KSO_WM_UNIT_LINE_FORE_SCHEMECOLOR_INDEX" val="14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401.8999999999999,&quot;width&quot;:552.6}"/>
  <p:tag name="KSO_WM_DIAGRAM_COLOR_MATCH_VALUE" val="{&quot;shape&quot;:{&quot;fill&quot;:{&quot;gradient&quot;:[{&quot;brightness&quot;:0.800000011920929,&quot;colorType&quot;:1,&quot;foreColorIndex&quot;:5,&quot;pos&quot;:0,&quot;transparency&quot;:0},{&quot;brightness&quot;:0,&quot;colorType&quot;:1,&quot;foreColorIndex&quot;:5,&quot;pos&quot;:0.4399999976158142,&quot;transparency&quot;:0}],&quot;type&quot;:3},&quot;glow&quot;:{&quot;colorType&quot;:0},&quot;line&quot;:{&quot;solidLine&quot;:{&quot;brightness&quot;:0,&quot;colorType&quot;:1,&quot;foreColorIndex&quot;:14,&quot;transparency&quot;:0},&quot;type&quot;:1},&quot;shadow&quot;:{&quot;brightness&quot;:0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6.xml><?xml version="1.0" encoding="utf-8"?>
<p:tagLst xmlns:p="http://schemas.openxmlformats.org/presentationml/2006/main">
  <p:tag name="KSO_WM_BEAUTIFY_FLAG" val="#wm#"/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2_1"/>
  <p:tag name="KSO_WM_TEMPLATE_CATEGORY" val="diagram"/>
  <p:tag name="KSO_WM_TEMPLATE_INDEX" val="20231678"/>
  <p:tag name="KSO_WM_UNIT_LAYERLEVEL" val="1_1_1"/>
  <p:tag name="KSO_WM_TAG_VERSION" val="3.0"/>
  <p:tag name="KSO_WM_UNIT_VALUE" val="10"/>
  <p:tag name="KSO_WM_UNIT_TYPE" val="l_h_a"/>
  <p:tag name="KSO_WM_UNIT_ID" val="diagram20231678_3*l_h_a*1_2_1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UNIT_FILL_TYPE" val="3"/>
  <p:tag name="KSO_WM_UNIT_LINE_FORE_SCHEMECOLOR_INDEX" val="14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401.8999999999999,&quot;width&quot;:552.6}"/>
  <p:tag name="KSO_WM_DIAGRAM_COLOR_MATCH_VALUE" val="{&quot;shape&quot;:{&quot;fill&quot;:{&quot;gradient&quot;:[{&quot;brightness&quot;:0.800000011920929,&quot;colorType&quot;:1,&quot;foreColorIndex&quot;:5,&quot;pos&quot;:0,&quot;transparency&quot;:0},{&quot;brightness&quot;:0,&quot;colorType&quot;:1,&quot;foreColorIndex&quot;:5,&quot;pos&quot;:0.4399999976158142,&quot;transparency&quot;:0}],&quot;type&quot;:3},&quot;glow&quot;:{&quot;colorType&quot;:0},&quot;line&quot;:{&quot;solidLine&quot;:{&quot;brightness&quot;:0,&quot;colorType&quot;:1,&quot;foreColorIndex&quot;:14,&quot;transparency&quot;:0},&quot;type&quot;:1},&quot;shadow&quot;:{&quot;brightness&quot;:0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7.xml><?xml version="1.0" encoding="utf-8"?>
<p:tagLst xmlns:p="http://schemas.openxmlformats.org/presentationml/2006/main">
  <p:tag name="KSO_WM_BEAUTIFY_FLAG" val="#wm#"/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678_3*l_h_f*1_1_1"/>
  <p:tag name="KSO_WM_TEMPLATE_CATEGORY" val="diagram"/>
  <p:tag name="KSO_WM_TEMPLATE_INDEX" val="20231678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，请尽量言简意赅的阐述观点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401.8999999999999,&quot;width&quot;:552.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8.xml><?xml version="1.0" encoding="utf-8"?>
<p:tagLst xmlns:p="http://schemas.openxmlformats.org/presentationml/2006/main">
  <p:tag name="KSO_WM_BEAUTIFY_FLAG" val="#wm#"/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678_3*l_h_f*1_2_1"/>
  <p:tag name="KSO_WM_TEMPLATE_CATEGORY" val="diagram"/>
  <p:tag name="KSO_WM_TEMPLATE_INDEX" val="20231678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，请尽量言简意赅的阐述观点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401.8999999999999,&quot;width&quot;:552.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9.xml><?xml version="1.0" encoding="utf-8"?>
<p:tagLst xmlns:p="http://schemas.openxmlformats.org/presentationml/2006/main">
  <p:tag name="KSO_WM_BEAUTIFY_FLAG" val="#wm#"/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678_3*l_h_f*1_3_1"/>
  <p:tag name="KSO_WM_TEMPLATE_CATEGORY" val="diagram"/>
  <p:tag name="KSO_WM_TEMPLATE_INDEX" val="20231678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，请尽量言简意赅的阐述观点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401.8999999999999,&quot;width&quot;:552.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0.xml><?xml version="1.0" encoding="utf-8"?>
<p:tagLst xmlns:p="http://schemas.openxmlformats.org/presentationml/2006/main">
  <p:tag name="KSO_WM_BEAUTIFY_FLAG" val="#wm#"/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678_3*l_h_f*1_4_1"/>
  <p:tag name="KSO_WM_TEMPLATE_CATEGORY" val="diagram"/>
  <p:tag name="KSO_WM_TEMPLATE_INDEX" val="20231678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，请尽量言简意赅的阐述观点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401.8999999999999,&quot;width&quot;:552.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6_7*a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添加章节标题内容"/>
</p:tagLst>
</file>

<file path=ppt/tags/tag302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6_7*e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5"/>
</p:tagLst>
</file>

<file path=ppt/tags/tag303.xml><?xml version="1.0" encoding="utf-8"?>
<p:tagLst xmlns:p="http://schemas.openxmlformats.org/presentationml/2006/main">
  <p:tag name="KSO_WM_SLIDE_ID" val="custom2023098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6"/>
  <p:tag name="KSO_WM_SLIDE_TYPE" val="sectionTitle"/>
  <p:tag name="KSO_WM_SLIDE_SUBTYPE" val="pureTxt"/>
  <p:tag name="KSO_WM_SLIDE_LAYOUT" val="a_e"/>
  <p:tag name="KSO_WM_SLIDE_LAYOUT_CNT" val="1_1"/>
</p:tagLst>
</file>

<file path=ppt/tags/tag30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2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3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2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3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6_9*a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1"/>
  <p:tag name="KSO_WM_UNIT_TYPE" val="a"/>
  <p:tag name="KSO_WM_UNIT_INDEX" val="1"/>
  <p:tag name="KSO_WM_UNIT_PRESET_TEXT" val="THANK YOU"/>
</p:tagLst>
</file>

<file path=ppt/tags/tag3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6_9*f*2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NOCLEAR" val="0"/>
  <p:tag name="KSO_WM_UNIT_VALUE" val="134"/>
  <p:tag name="KSO_WM_UNIT_TYPE" val="f"/>
  <p:tag name="KSO_WM_UNIT_INDEX" val="2"/>
  <p:tag name="KSO_WM_UNIT_SUBTYPE" val="g"/>
  <p:tag name="KSO_WM_UNIT_PRESET_TEXT" val="YOUR LOGO"/>
</p:tagLst>
</file>

<file path=ppt/tags/tag3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6_9*f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SUBTYPE" val="c"/>
  <p:tag name="KSO_WM_UNIT_NOCLEAR" val="0"/>
  <p:tag name="KSO_WM_UNIT_VALUE" val="8"/>
  <p:tag name="KSO_WM_UNIT_TYPE" val="f"/>
  <p:tag name="KSO_WM_UNIT_INDEX" val="1"/>
  <p:tag name="KSO_WM_UNIT_PRESET_TEXT" val="汇报时间：20XX/01/01"/>
</p:tagLst>
</file>

<file path=ppt/tags/tag3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6_9*f*3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SUBTYPE" val="b"/>
  <p:tag name="KSO_WM_UNIT_NOCLEAR" val="0"/>
  <p:tag name="KSO_WM_UNIT_VALUE" val="33"/>
  <p:tag name="KSO_WM_UNIT_TYPE" val="f"/>
  <p:tag name="KSO_WM_UNIT_INDEX" val="3"/>
  <p:tag name="KSO_WM_UNIT_PRESET_TEXT" val="汇报人：WPS"/>
</p:tagLst>
</file>

<file path=ppt/tags/tag340.xml><?xml version="1.0" encoding="utf-8"?>
<p:tagLst xmlns:p="http://schemas.openxmlformats.org/presentationml/2006/main">
  <p:tag name="KSO_WM_SLIDE_ID" val="custom20230986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986"/>
  <p:tag name="KSO_WM_SLIDE_TYPE" val="endPage"/>
  <p:tag name="KSO_WM_SLIDE_SUBTYPE" val="pureTxt"/>
  <p:tag name="KSO_WM_SLIDE_LAYOUT" val="a_f"/>
  <p:tag name="KSO_WM_SLIDE_LAYOUT_CNT" val="1_3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​​">
  <a:themeElements>
    <a:clrScheme name="自定义 36">
      <a:dk1>
        <a:srgbClr val="000000"/>
      </a:dk1>
      <a:lt1>
        <a:srgbClr val="FFFFFF"/>
      </a:lt1>
      <a:dk2>
        <a:srgbClr val="141F2E"/>
      </a:dk2>
      <a:lt2>
        <a:srgbClr val="D4E6F8"/>
      </a:lt2>
      <a:accent1>
        <a:srgbClr val="2174CA"/>
      </a:accent1>
      <a:accent2>
        <a:srgbClr val="4D7FA2"/>
      </a:accent2>
      <a:accent3>
        <a:srgbClr val="7A8B79"/>
      </a:accent3>
      <a:accent4>
        <a:srgbClr val="A69651"/>
      </a:accent4>
      <a:accent5>
        <a:srgbClr val="D3A228"/>
      </a:accent5>
      <a:accent6>
        <a:srgbClr val="FFAD00"/>
      </a:accent6>
      <a:hlink>
        <a:srgbClr val="0563C1"/>
      </a:hlink>
      <a:folHlink>
        <a:srgbClr val="954F72"/>
      </a:folHlink>
    </a:clrScheme>
    <a:fontScheme name="主题字体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anchor="ctr" rtlCol="0"/>
      <a:lstStyle>
        <a:defPPr algn="ctr"/>
      </a:lstStyle>
      <a:style>
        <a:lnRef idx="2">
          <a:schemeClr val="accent1">
            <a:shade val="15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>
          <a:solidFill>
            <a:schemeClr val="bg1">
              <a:alpha val="50000"/>
            </a:schemeClr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rtlCol="0" wrap="none">
        <a:spAutoFit/>
      </a:bodyPr>
      <a:lstStyle>
        <a:defPPr algn="l">
          <a:defRPr dirty="0" err="1" smtClean="0">
            <a:solidFill>
              <a:schemeClr val="bg1"/>
            </a:solidFill>
          </a:defRPr>
        </a:defPPr>
      </a:lstStyle>
    </a:txDef>
  </a:objectDefaul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V1824A</dc:creator>
  <dcterms:created xsi:type="dcterms:W3CDTF">2023-12-17T10:17:18Z</dcterms:created>
  <dcterms:modified xsi:type="dcterms:W3CDTF">2023-12-17T10:17:18Z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5e624a7b1dcf43eda6cf249e1f1a42c8_21</vt:lpwstr>
  </property>
</Properties>
</file>