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911" r:id="rId1"/>
    <p:sldMasterId id="2147491948" r:id="rId2"/>
  </p:sldMasterIdLst>
  <p:notesMasterIdLst>
    <p:notesMasterId r:id="rId3"/>
  </p:notesMasterIdLst>
  <p:sldIdLst>
    <p:sldId id="4122" r:id="rId4"/>
    <p:sldId id="4127" r:id="rId5"/>
    <p:sldId id="4132" r:id="rId6"/>
    <p:sldId id="4137" r:id="rId7"/>
    <p:sldId id="4144" r:id="rId9"/>
    <p:sldId id="4147" r:id="rId10"/>
    <p:sldId id="4150" r:id="rId11"/>
    <p:sldId id="4153" r:id="rId12"/>
    <p:sldId id="4157" r:id="rId13"/>
    <p:sldId id="4164" r:id="rId15"/>
    <p:sldId id="4167" r:id="rId16"/>
    <p:sldId id="4170" r:id="rId17"/>
    <p:sldId id="4173" r:id="rId18"/>
    <p:sldId id="4177" r:id="rId19"/>
    <p:sldId id="4184" r:id="rId21"/>
    <p:sldId id="4187" r:id="rId22"/>
    <p:sldId id="4190" r:id="rId23"/>
    <p:sldId id="4193" r:id="rId24"/>
    <p:sldId id="4197" r:id="rId25"/>
    <p:sldId id="4204" r:id="rId27"/>
    <p:sldId id="4207" r:id="rId28"/>
    <p:sldId id="4210" r:id="rId29"/>
    <p:sldId id="4213" r:id="rId30"/>
    <p:sldId id="4217" r:id="rId31"/>
    <p:sldId id="4224" r:id="rId33"/>
    <p:sldId id="4227" r:id="rId34"/>
    <p:sldId id="4230" r:id="rId35"/>
    <p:sldId id="4233" r:id="rId36"/>
    <p:sldId id="423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912" r:id="rId1"/>
    <p:sldLayoutId id="2147491913" r:id="rId2"/>
    <p:sldLayoutId id="2147491914" r:id="rId3"/>
    <p:sldLayoutId id="2147491915" r:id="rId4"/>
    <p:sldLayoutId id="2147491916" r:id="rId5"/>
    <p:sldLayoutId id="2147491917" r:id="rId6"/>
    <p:sldLayoutId id="2147491918" r:id="rId7"/>
    <p:sldLayoutId id="2147491919" r:id="rId8"/>
    <p:sldLayoutId id="2147491920" r:id="rId9"/>
    <p:sldLayoutId id="2147491921" r:id="rId10"/>
    <p:sldLayoutId id="21474919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949" r:id="rId1"/>
    <p:sldLayoutId id="2147491950" r:id="rId2"/>
    <p:sldLayoutId id="2147491951" r:id="rId3"/>
    <p:sldLayoutId id="2147491952" r:id="rId4"/>
    <p:sldLayoutId id="2147491953" r:id="rId5"/>
    <p:sldLayoutId id="2147491954" r:id="rId6"/>
    <p:sldLayoutId id="2147491955" r:id="rId7"/>
    <p:sldLayoutId id="2147491956" r:id="rId8"/>
    <p:sldLayoutId id="2147491957" r:id="rId9"/>
    <p:sldLayoutId id="2147491958" r:id="rId10"/>
    <p:sldLayoutId id="21474919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tags" Target="../tags/tag134.xml"/><Relationship Id="rId22" Type="http://schemas.openxmlformats.org/officeDocument/2006/relationships/tags" Target="../tags/tag135.xml"/><Relationship Id="rId23" Type="http://schemas.openxmlformats.org/officeDocument/2006/relationships/tags" Target="../tags/tag136.xml"/><Relationship Id="rId24" Type="http://schemas.openxmlformats.org/officeDocument/2006/relationships/tags" Target="../tags/tag137.xml"/><Relationship Id="rId25" Type="http://schemas.openxmlformats.org/officeDocument/2006/relationships/tags" Target="../tags/tag138.xml"/><Relationship Id="rId26" Type="http://schemas.openxmlformats.org/officeDocument/2006/relationships/tags" Target="../tags/tag139.xml"/><Relationship Id="rId27" Type="http://schemas.openxmlformats.org/officeDocument/2006/relationships/tags" Target="../tags/tag140.xml"/><Relationship Id="rId28" Type="http://schemas.openxmlformats.org/officeDocument/2006/relationships/tags" Target="../tags/tag141.xml"/><Relationship Id="rId29" Type="http://schemas.openxmlformats.org/officeDocument/2006/relationships/tags" Target="../tags/tag14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教育咨询行业工作总结及工作展望2024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教育咨询行业概述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教育咨询行业工作总结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教育咨询行业发展趋势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教育咨询行业工作展望2024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教育咨询行业未来挑战与机遇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教育咨询行业概述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58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教育咨询行业的定义和范围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教育咨询行业的发展趋势和未来展望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教育咨询行业的主要业务模式和特点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教育咨询行业的发展历程和现状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3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影响因素：影响教育咨询行业规模和增长趋势的因素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行业规模：教育咨询行业的市场规模和增长情况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增长趋势：教育咨询行业的未来发展趋势和增长潜力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行业现状：当前教育咨询行业的现状和存在的问题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10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教育培训机构：提供教育培训服务的企业，如语言培训机构、职业培训机构等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其他相关机构：如教育基金会、教育科研机构等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教育机构：提供教育咨询服务的机构，如大学、中小学等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2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教育咨询公司：专门提供教育咨询服务的企业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行业价值与意义</a:t>
            </a:r>
            <a:endParaRPr altLang="en-US" lang="zh-CN"/>
          </a:p>
        </p:txBody>
      </p:sp>
      <p:sp>
        <p:nvSpPr>
          <p:cNvPr id="104916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推动教育改革和发展：通过深入研究和探讨，为教育政策制定和实践提供有价值的参考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提升教育质量和效果：通过专业的咨询，帮助学校和家庭更好地实现教育目标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促进教育公平：为不同背景和需求的学生提供个性化的教育建议和支持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增强社会对教育的理解和重视：提高公众对教育的认识和重视程度，促进社会对教育的支持和投入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教育咨询行业工作总结</a:t>
            </a:r>
            <a:endParaRPr altLang="en-US" lang="zh-CN"/>
          </a:p>
        </p:txBody>
      </p:sp>
      <p:sp>
        <p:nvSpPr>
          <p:cNvPr id="104922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工作内容与成果</a:t>
            </a:r>
            <a:endParaRPr altLang="en-US" lang="zh-CN"/>
          </a:p>
        </p:txBody>
      </p:sp>
      <p:sp>
        <p:nvSpPr>
          <p:cNvPr id="104929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咨询接待：接待来访家长，解答教育问题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方案制定：根据学生情况，制定个性化教育方案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方案实施：协助学校或机构实施教育方案，跟进效果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成果展示：展示成功案例，提升客户满意度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工作挑战与解决方案</a:t>
            </a:r>
            <a:endParaRPr altLang="en-US" lang="zh-CN"/>
          </a:p>
        </p:txBody>
      </p:sp>
      <p:sp>
        <p:nvSpPr>
          <p:cNvPr id="10493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市场竞争激烈：通过提高服务质量、拓展渠道等方式应对竞争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人员流动率高：加强员工培训和职业规划，提高员工满意度和忠诚度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4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法律法规变化：及时关注政策法规变化，确保业务合规性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客户需求多样化：深入了解客户需求，提供个性化、专业化的咨询服务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工作创新与亮点</a:t>
            </a:r>
            <a:endParaRPr altLang="en-US" lang="zh-CN"/>
          </a:p>
        </p:txBody>
      </p:sp>
      <p:sp>
        <p:nvSpPr>
          <p:cNvPr id="10494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创新教育咨询模式：采用线上咨询、线下辅导相结合的方式，提高咨询效率和质量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建立完善的客户管理系统：通过数据分析和挖掘，为客户提供更加精准、个性化的服务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创新营销策略：采用社交媒体、网络广告等多种渠道进行宣传和推广，提高品牌知名度和影响力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多元化教育咨询服务：提供个性化、专业化的教育咨询服务，满足不同客户的需求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工作不足与改进方向</a:t>
            </a:r>
            <a:endParaRPr altLang="en-US" lang="zh-CN"/>
          </a:p>
        </p:txBody>
      </p:sp>
      <p:sp>
        <p:nvSpPr>
          <p:cNvPr id="104948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缺乏专业知识和经验：通过加强学习和实践，提高专业素养和技能水平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沟通技巧有待提高：加强沟通技巧的培训和实践，提高与客户和同事的沟通效率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服务质量有待提升：通过改进服务流程和提高服务质量，提高客户满意度和口碑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团队协作不够紧密：加强团队协作和沟通，提高工作效率和团队凝聚力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教育咨询行业发展趋势</a:t>
            </a:r>
            <a:endParaRPr altLang="en-US" lang="zh-CN"/>
          </a:p>
        </p:txBody>
      </p:sp>
      <p:sp>
        <p:nvSpPr>
          <p:cNvPr id="104953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政策环境变化趋势</a:t>
            </a:r>
            <a:endParaRPr altLang="en-US" lang="zh-CN"/>
          </a:p>
        </p:txBody>
      </p:sp>
      <p:sp>
        <p:nvSpPr>
          <p:cNvPr id="104960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政府对教育咨询行业的支持力度加大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政策环境对教育咨询行业的影响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未来政策环境变化趋势预测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964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家长对教育咨询的需求增加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政策对教育咨询行业的影响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市场竞争激烈，品牌影响力成为关键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未来教育咨询行业的发展方向和趋势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技术应用变化趋势</a:t>
            </a:r>
            <a:endParaRPr altLang="en-US" lang="zh-CN"/>
          </a:p>
        </p:txBody>
      </p:sp>
      <p:sp>
        <p:nvSpPr>
          <p:cNvPr id="104970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人工智能在教育咨询中的应用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大数据分析在教育咨询行业的应用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云计算对教育咨询行业的影响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5G技术在教育咨询行业的应用前景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行业竞争格局变化趋势</a:t>
            </a:r>
            <a:endParaRPr altLang="en-US" lang="zh-CN"/>
          </a:p>
        </p:txBody>
      </p:sp>
      <p:sp>
        <p:nvSpPr>
          <p:cNvPr id="104974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行业监管加强，规范发展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行业整合趋势明显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竞争激烈程度加剧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6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行业内竞争对手数量增加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教育咨询行业工作展望2024</a:t>
            </a:r>
            <a:endParaRPr altLang="en-US" lang="zh-CN"/>
          </a:p>
        </p:txBody>
      </p:sp>
      <p:sp>
        <p:nvSpPr>
          <p:cNvPr id="10498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工作目标与计划</a:t>
            </a:r>
            <a:endParaRPr altLang="en-US" lang="zh-CN"/>
          </a:p>
        </p:txBody>
      </p:sp>
      <p:sp>
        <p:nvSpPr>
          <p:cNvPr id="10498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推动行业创新和转型升级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提高教育咨询服务质量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拓展市场份额和客户群体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加强团队建设和人才培养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工作重点与策略</a:t>
            </a:r>
            <a:endParaRPr altLang="en-US" lang="zh-CN"/>
          </a:p>
        </p:txBody>
      </p:sp>
      <p:sp>
        <p:nvSpPr>
          <p:cNvPr id="104993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提升服务质量：加强与客户的沟通，提高咨询效果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拓展市场份额：加大市场推广力度，扩大业务范围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4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培养专业人才：加强内部培训，提高员工专业素养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5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创新业务模式：探索新的咨询模式，满足客户需求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工作创新与突破方向</a:t>
            </a:r>
            <a:endParaRPr altLang="en-US" lang="zh-CN"/>
          </a:p>
        </p:txBody>
      </p:sp>
      <p:sp>
        <p:nvSpPr>
          <p:cNvPr id="1049994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创新教育咨询服务模式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拓展教育咨询业务领域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提高教育咨询服务质量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0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加强团队建设和人才培养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工作保障措施与资源需求</a:t>
            </a:r>
            <a:endParaRPr altLang="en-US" lang="zh-CN"/>
          </a:p>
        </p:txBody>
      </p:sp>
      <p:sp>
        <p:nvSpPr>
          <p:cNvPr id="1050052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保障措施：建立完善的工作流程和制度，提高员工素质和技能水平，加强内部管理和外部合作，确保工作质量和效率。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资源需求：根据工作需要，合理配置人力、物力、财力等资源，提高资源利用效率，确保工作顺利进行。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8889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未来发展趋势：随着社会发展和教育需求的不断变化，教育咨询行业需要不断创新和改进，以适应市场需求和客户要求。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4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挑战与机遇：教育咨询行业面临着市场竞争、客户需求变化等挑战，同时也存在着发展机遇。需要加强自身能力和市场拓展能力，以应对挑战并抓住机遇。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教育咨询行业未来挑战与机遇</a:t>
            </a:r>
            <a:endParaRPr altLang="en-US" lang="zh-CN"/>
          </a:p>
        </p:txBody>
      </p:sp>
      <p:sp>
        <p:nvSpPr>
          <p:cNvPr id="10501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未来挑战分析</a:t>
            </a:r>
            <a:endParaRPr altLang="en-US" lang="zh-CN"/>
          </a:p>
        </p:txBody>
      </p:sp>
      <p:sp>
        <p:nvSpPr>
          <p:cNvPr id="105017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技术变革：随着互联网、人工智能等技术的不断发展，教育咨询行业将面临技术变革带来的挑战，需要不断适应新技术、新模式。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市场竞争加剧：教育咨询行业将面临更多竞争对手，需要不断提高服务质量、降低成本以保持竞争优势。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客户需求多样化：随着教育市场的不断变化，客户需求也将更加多样化，需要教育咨询机构不断创新以满足客户需求。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政策法规变化：政策法规的变化将直接影响教育咨询行业的发展，需要密切关注政策法规的变化，及时调整业务策略。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未来机遇分析</a:t>
            </a:r>
            <a:endParaRPr altLang="en-US" lang="zh-CN"/>
          </a:p>
        </p:txBody>
      </p:sp>
      <p:sp>
        <p:nvSpPr>
          <p:cNvPr id="105024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政策支持：政府加大对教育咨询行业的扶持力度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4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市场需求增长：家长和学生越来越重视教育咨询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科技应用：人工智能、大数据等技术在教育咨询行业的应用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5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国际化趋势：教育咨询行业走向国际化，拓展海外市场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29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提升专业素养：加强学习和培训，提高教育咨询人员的专业水平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创新服务模式：探索新的服务模式，满足客户多样化的需求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拓展市场渠道：积极开拓新的市场渠道，扩大业务范围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加强行业合作：与同行建立良好的合作关系，共同推动行业的发展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行业前景展望</a:t>
            </a:r>
            <a:endParaRPr altLang="en-US" lang="zh-CN"/>
          </a:p>
        </p:txBody>
      </p:sp>
      <p:sp>
        <p:nvSpPr>
          <p:cNvPr id="1050340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行业发展趋势：数字化、智能化、个性化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未来挑战：市场竞争加剧、客户需求多样化、技术更新迅速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机遇：政策支持、市场需求增长、跨界合作与创新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应对策略：提升服务质量、加强人才培养、拓展业务领域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98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8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4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2023-12-17T12:41:43Z</dcterms:created>
  <dcterms:modified xsi:type="dcterms:W3CDTF">2023-12-17T12:41:43Z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240f51d0085646978c3ea6e1db76ccde_21</vt:lpwstr>
  </property>
</Properties>
</file>