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8799" r:id="rId1"/>
    <p:sldMasterId id="2147488836" r:id="rId2"/>
  </p:sldMasterIdLst>
  <p:notesMasterIdLst>
    <p:notesMasterId r:id="rId3"/>
  </p:notesMasterIdLst>
  <p:sldIdLst>
    <p:sldId id="2577" r:id="rId4"/>
    <p:sldId id="2580" r:id="rId5"/>
    <p:sldId id="2583" r:id="rId6"/>
    <p:sldId id="2586" r:id="rId7"/>
    <p:sldId id="2589" r:id="rId8"/>
    <p:sldId id="2592" r:id="rId9"/>
    <p:sldId id="2595" r:id="rId10"/>
    <p:sldId id="2598" r:id="rId11"/>
    <p:sldId id="2601" r:id="rId12"/>
    <p:sldId id="2604" r:id="rId13"/>
    <p:sldId id="2607" r:id="rId14"/>
    <p:sldId id="2610" r:id="rId15"/>
    <p:sldId id="2613" r:id="rId16"/>
    <p:sldId id="2616" r:id="rId17"/>
    <p:sldId id="2619" r:id="rId18"/>
    <p:sldId id="2622" r:id="rId19"/>
    <p:sldId id="2625" r:id="rId20"/>
    <p:sldId id="2628" r:id="rId21"/>
    <p:sldId id="2631" r:id="rId22"/>
    <p:sldId id="2634" r:id="rId23"/>
    <p:sldId id="2637" r:id="rId24"/>
    <p:sldId id="2640" r:id="rId25"/>
    <p:sldId id="2643" r:id="rId26"/>
    <p:sldId id="2646" r:id="rId27"/>
    <p:sldId id="2649" r:id="rId28"/>
    <p:sldId id="2652" r:id="rId29"/>
    <p:sldId id="2655" r:id="rId30"/>
    <p:sldId id="2658" r:id="rId31"/>
    <p:sldId id="2661" r:id="rId32"/>
    <p:sldId id="2664" r:id="rId33"/>
    <p:sldId id="2667" r:id="rId34"/>
    <p:sldId id="2670" r:id="rId35"/>
    <p:sldId id="2673" r:id="rId36"/>
    <p:sldId id="2676" r:id="rId37"/>
    <p:sldId id="2679" r:id="rId38"/>
    <p:sldId id="2682" r:id="rId39"/>
    <p:sldId id="2685" r:id="rId40"/>
    <p:sldId id="2688" r:id="rId41"/>
    <p:sldId id="2691" r:id="rId42"/>
    <p:sldId id="2694" r:id="rId43"/>
    <p:sldId id="2697" r:id="rId44"/>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tableStyles" Target="tableStyles.xml"/><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image" Target="../media/image2.png"/><Relationship Id="rId14" Type="http://schemas.openxmlformats.org/officeDocument/2006/relationships/tags" Target="../tags/tag12.xml"/><Relationship Id="rId15" Type="http://schemas.openxmlformats.org/officeDocument/2006/relationships/tags" Target="../tags/tag13.xml"/><Relationship Id="rId16" Type="http://schemas.openxmlformats.org/officeDocument/2006/relationships/tags" Target="../tags/tag14.xml"/><Relationship Id="rId17" Type="http://schemas.openxmlformats.org/officeDocument/2006/relationships/tags" Target="../tags/tag15.xml"/><Relationship Id="rId18" Type="http://schemas.openxmlformats.org/officeDocument/2006/relationships/tags" Target="../tags/tag16.xml"/><Relationship Id="rId19" Type="http://schemas.openxmlformats.org/officeDocument/2006/relationships/tags" Target="../tags/tag17.xml"/><Relationship Id="rId20" Type="http://schemas.openxmlformats.org/officeDocument/2006/relationships/tags" Target="../tags/tag18.xml"/><Relationship Id="rId21" Type="http://schemas.openxmlformats.org/officeDocument/2006/relationships/tags" Target="../tags/tag19.xml"/><Relationship Id="rId22" Type="http://schemas.openxmlformats.org/officeDocument/2006/relationships/tags" Target="../tags/tag20.xml"/><Relationship Id="rId23" Type="http://schemas.openxmlformats.org/officeDocument/2006/relationships/tags" Target="../tags/tag21.xml"/><Relationship Id="rId2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image" Target="../media/image1.png"/><Relationship Id="rId3" Type="http://schemas.openxmlformats.org/officeDocument/2006/relationships/tags" Target="../tags/tag28.xml"/><Relationship Id="rId4" Type="http://schemas.openxmlformats.org/officeDocument/2006/relationships/tags" Target="../tags/tag29.xml"/><Relationship Id="rId5" Type="http://schemas.openxmlformats.org/officeDocument/2006/relationships/image" Target="../media/image3.png"/><Relationship Id="rId6" Type="http://schemas.openxmlformats.org/officeDocument/2006/relationships/tags" Target="../tags/tag30.xml"/><Relationship Id="rId7" Type="http://schemas.openxmlformats.org/officeDocument/2006/relationships/image" Target="../media/image4.png"/><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tags" Target="../tags/tag34.xml"/><Relationship Id="rId12" Type="http://schemas.openxmlformats.org/officeDocument/2006/relationships/tags" Target="../tags/tag35.xml"/><Relationship Id="rId13"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image" Target="../media/image1.png"/><Relationship Id="rId3" Type="http://schemas.openxmlformats.org/officeDocument/2006/relationships/tags" Target="../tags/tag37.xml"/><Relationship Id="rId4" Type="http://schemas.openxmlformats.org/officeDocument/2006/relationships/tags" Target="../tags/tag38.xml"/><Relationship Id="rId5" Type="http://schemas.openxmlformats.org/officeDocument/2006/relationships/image" Target="../media/image5.png"/><Relationship Id="rId6" Type="http://schemas.openxmlformats.org/officeDocument/2006/relationships/tags" Target="../tags/tag39.xml"/><Relationship Id="rId7" Type="http://schemas.openxmlformats.org/officeDocument/2006/relationships/tags" Target="../tags/tag40.xml"/><Relationship Id="rId8" Type="http://schemas.openxmlformats.org/officeDocument/2006/relationships/tags" Target="../tags/tag41.xml"/><Relationship Id="rId9" Type="http://schemas.openxmlformats.org/officeDocument/2006/relationships/tags" Target="../tags/tag42.xml"/><Relationship Id="rId10" Type="http://schemas.openxmlformats.org/officeDocument/2006/relationships/tags" Target="../tags/tag4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tags" Target="../tags/tag49.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tags" Target="../tags/tag51.xml"/><Relationship Id="rId3" Type="http://schemas.openxmlformats.org/officeDocument/2006/relationships/tags" Target="../tags/tag52.xml"/><Relationship Id="rId4" Type="http://schemas.openxmlformats.org/officeDocument/2006/relationships/tags" Target="../tags/tag53.xml"/><Relationship Id="rId5" Type="http://schemas.openxmlformats.org/officeDocument/2006/relationships/tags" Target="../tags/tag54.xml"/><Relationship Id="rId6" Type="http://schemas.openxmlformats.org/officeDocument/2006/relationships/tags" Target="../tags/tag55.xml"/><Relationship Id="rId7" Type="http://schemas.openxmlformats.org/officeDocument/2006/relationships/tags" Target="../tags/tag56.xml"/><Relationship Id="rId8" Type="http://schemas.openxmlformats.org/officeDocument/2006/relationships/tags" Target="../tags/tag57.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tags" Target="../tags/tag75.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image" Target="../media/image1.png"/><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image" Target="../media/image2.png"/><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ags" Target="../tags/tag93.xml"/><Relationship Id="rId21" Type="http://schemas.openxmlformats.org/officeDocument/2006/relationships/tags" Target="../tags/tag94.xml"/><Relationship Id="rId22" Type="http://schemas.openxmlformats.org/officeDocument/2006/relationships/tags" Target="../tags/tag95.xml"/><Relationship Id="rId23" Type="http://schemas.openxmlformats.org/officeDocument/2006/relationships/tags" Target="../tags/tag96.xml"/><Relationship Id="rId2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pic>
        <p:nvPicPr>
          <p:cNvPr id="2097153" name="图片 21"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672" name="矩形 22"/>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grpSp>
        <p:nvGrpSpPr>
          <p:cNvPr id="35" name="组合 24"/>
          <p:cNvGrpSpPr/>
          <p:nvPr userDrawn="1">
            <p:custDataLst>
              <p:tags r:id="rId4"/>
            </p:custDataLst>
          </p:nvPr>
        </p:nvGrpSpPr>
        <p:grpSpPr>
          <a:xfrm>
            <a:off x="568960" y="2239645"/>
            <a:ext cx="2897505" cy="180340"/>
            <a:chOff x="960" y="3138"/>
            <a:chExt cx="4563" cy="284"/>
          </a:xfrm>
          <a:gradFill>
            <a:gsLst>
              <a:gs pos="0">
                <a:schemeClr val="accent1"/>
              </a:gs>
              <a:gs pos="25000">
                <a:schemeClr val="accent2"/>
              </a:gs>
              <a:gs pos="100000">
                <a:schemeClr val="accent2">
                  <a:alpha val="70000"/>
                </a:schemeClr>
              </a:gs>
            </a:gsLst>
            <a:lin ang="0" scaled="0"/>
          </a:gradFill>
        </p:grpSpPr>
        <p:grpSp>
          <p:nvGrpSpPr>
            <p:cNvPr id="37" name="组合 25"/>
            <p:cNvGrpSpPr/>
            <p:nvPr/>
          </p:nvGrpSpPr>
          <p:grpSpPr>
            <a:xfrm>
              <a:off x="960" y="3138"/>
              <a:ext cx="1910" cy="284"/>
              <a:chOff x="930" y="1845"/>
              <a:chExt cx="1709" cy="254"/>
            </a:xfrm>
            <a:grpFill/>
          </p:grpSpPr>
          <p:sp>
            <p:nvSpPr>
              <p:cNvPr id="1048674" name="平行四边形 27"/>
              <p:cNvSpPr/>
              <p:nvPr>
                <p:custDataLst>
                  <p:tags r:id="rId5"/>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6" name="平行四边形 28"/>
              <p:cNvSpPr/>
              <p:nvPr>
                <p:custDataLst>
                  <p:tags r:id="rId6"/>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78" name="平行四边形 29"/>
              <p:cNvSpPr/>
              <p:nvPr>
                <p:custDataLst>
                  <p:tags r:id="rId7"/>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0" name="平行四边形 30"/>
              <p:cNvSpPr/>
              <p:nvPr>
                <p:custDataLst>
                  <p:tags r:id="rId8"/>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2" name="平行四边形 31"/>
              <p:cNvSpPr/>
              <p:nvPr>
                <p:custDataLst>
                  <p:tags r:id="rId9"/>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684" name="平行四边形 32"/>
              <p:cNvSpPr/>
              <p:nvPr>
                <p:custDataLst>
                  <p:tags r:id="rId10"/>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29" name="直接连接符 26"/>
            <p:cNvCxnSpPr>
              <a:cxnSpLocks/>
            </p:cNvCxnSpPr>
            <p:nvPr>
              <p:custDataLst>
                <p:tags r:id="rId11"/>
              </p:custDataLst>
            </p:nvPr>
          </p:nvCxnSpPr>
          <p:spPr>
            <a:xfrm>
              <a:off x="2775" y="3411"/>
              <a:ext cx="2748" cy="0"/>
            </a:xfrm>
            <a:prstGeom prst="line"/>
            <a:grp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grpSp>
      <p:pic>
        <p:nvPicPr>
          <p:cNvPr id="2097155" name="图片 33" descr="资源 1@4x-8"/>
          <p:cNvPicPr>
            <a:picLocks noChangeAspect="1"/>
          </p:cNvPicPr>
          <p:nvPr userDrawn="1">
            <p:custDataLst>
              <p:tags r:id="rId12"/>
            </p:custDataLst>
          </p:nvPr>
        </p:nvPicPr>
        <p:blipFill>
          <a:blip xmlns:r="http://schemas.openxmlformats.org/officeDocument/2006/relationships" r:embed="rId13"/>
          <a:srcRect r="14083"/>
          <a:stretch>
            <a:fillRect/>
          </a:stretch>
        </p:blipFill>
        <p:spPr>
          <a:xfrm>
            <a:off x="6154420" y="1827530"/>
            <a:ext cx="6037580" cy="5030470"/>
          </a:xfrm>
          <a:prstGeom prst="rect"/>
        </p:spPr>
      </p:pic>
      <p:sp>
        <p:nvSpPr>
          <p:cNvPr id="1048686" name="椭圆 34"/>
          <p:cNvSpPr/>
          <p:nvPr userDrawn="1">
            <p:custDataLst>
              <p:tags r:id="rId14"/>
            </p:custDataLst>
          </p:nvPr>
        </p:nvSpPr>
        <p:spPr>
          <a:xfrm>
            <a:off x="559435" y="524573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等腰三角形 35"/>
          <p:cNvSpPr/>
          <p:nvPr userDrawn="1">
            <p:custDataLst>
              <p:tags r:id="rId15"/>
            </p:custDataLst>
          </p:nvPr>
        </p:nvSpPr>
        <p:spPr>
          <a:xfrm rot="5400000">
            <a:off x="701675" y="540575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1" name="直接连接符 36"/>
          <p:cNvCxnSpPr>
            <a:cxnSpLocks/>
          </p:cNvCxnSpPr>
          <p:nvPr userDrawn="1">
            <p:custDataLst>
              <p:tags r:id="rId16"/>
            </p:custDataLst>
          </p:nvPr>
        </p:nvCxnSpPr>
        <p:spPr>
          <a:xfrm flipH="1" flipV="1">
            <a:off x="1142365" y="566039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690" name="标题 1"/>
          <p:cNvSpPr>
            <a:spLocks noGrp="1"/>
          </p:cNvSpPr>
          <p:nvPr>
            <p:ph type="ctrTitle" hasCustomPrompt="1"/>
            <p:custDataLst>
              <p:tags r:id="rId17"/>
            </p:custDataLst>
          </p:nvPr>
        </p:nvSpPr>
        <p:spPr>
          <a:xfrm>
            <a:off x="533399" y="2488235"/>
            <a:ext cx="6537961" cy="1175939"/>
          </a:xfrm>
        </p:spPr>
        <p:txBody>
          <a:bodyPr anchor="b">
            <a:normAutofit/>
          </a:bodyPr>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692" name="副标题 2"/>
          <p:cNvSpPr>
            <a:spLocks noGrp="1"/>
          </p:cNvSpPr>
          <p:nvPr>
            <p:ph type="subTitle" idx="1"/>
            <p:custDataLst>
              <p:tags r:id="rId18"/>
            </p:custDataLst>
          </p:nvPr>
        </p:nvSpPr>
        <p:spPr>
          <a:xfrm>
            <a:off x="533399" y="3735355"/>
            <a:ext cx="6537961" cy="972000"/>
          </a:xfrm>
        </p:spPr>
        <p:txBody>
          <a:bodyPr>
            <a:normAutofit/>
          </a:bodyPr>
          <a:lstStyle>
            <a:lvl1pPr algn="l" indent="0" marL="0">
              <a:lnSpc>
                <a:spcPct val="100000"/>
              </a:lnSpc>
              <a:buNone/>
              <a:defRPr baseline="0" sz="2000" spc="130">
                <a:gradFill>
                  <a:gsLst>
                    <a:gs pos="0">
                      <a:schemeClr val="accent1"/>
                    </a:gs>
                    <a:gs pos="30000">
                      <a:schemeClr val="accent2">
                        <a:alpha val="95000"/>
                      </a:schemeClr>
                    </a:gs>
                    <a:gs pos="100000">
                      <a:schemeClr val="accent2">
                        <a:alpha val="50000"/>
                      </a:schemeClr>
                    </a:gs>
                  </a:gsLst>
                  <a:lin ang="270000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94" name="日期占位符 3"/>
          <p:cNvSpPr>
            <a:spLocks noGrp="1"/>
          </p:cNvSpPr>
          <p:nvPr>
            <p:ph type="dt" sz="half" idx="10"/>
            <p:custDataLst>
              <p:tags r:id="rId19"/>
            </p:custDataLst>
          </p:nvPr>
        </p:nvSpPr>
        <p:spPr/>
        <p:txBody>
          <a:bodyPr>
            <a:normAutofit/>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20"/>
            </p:custDataLst>
          </p:nvPr>
        </p:nvSpPr>
        <p:spPr/>
        <p:txBody>
          <a:bodyPr>
            <a:normAutofit/>
          </a:bodyPr>
          <a:p>
            <a:endParaRPr altLang="en-US" dirty="0" lang="zh-CN"/>
          </a:p>
        </p:txBody>
      </p:sp>
      <p:sp>
        <p:nvSpPr>
          <p:cNvPr id="1048698" name="灯片编号占位符 5"/>
          <p:cNvSpPr>
            <a:spLocks noGrp="1"/>
          </p:cNvSpPr>
          <p:nvPr>
            <p:ph type="sldNum" sz="quarter" idx="12"/>
            <p:custDataLst>
              <p:tags r:id="rId21"/>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sp>
        <p:nvSpPr>
          <p:cNvPr id="1048700" name="文本占位符 9"/>
          <p:cNvSpPr>
            <a:spLocks noGrp="1"/>
          </p:cNvSpPr>
          <p:nvPr>
            <p:ph type="body" sz="quarter" idx="13" hasCustomPrompt="1"/>
            <p:custDataLst>
              <p:tags r:id="rId22"/>
            </p:custDataLst>
          </p:nvPr>
        </p:nvSpPr>
        <p:spPr>
          <a:xfrm>
            <a:off x="533399" y="468000"/>
            <a:ext cx="653796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sp>
        <p:nvSpPr>
          <p:cNvPr id="1048702" name="文本占位符 23"/>
          <p:cNvSpPr>
            <a:spLocks noGrp="1"/>
          </p:cNvSpPr>
          <p:nvPr>
            <p:ph type="body" sz="quarter" idx="17" hasCustomPrompt="1"/>
            <p:custDataLst>
              <p:tags r:id="rId23"/>
            </p:custDataLst>
          </p:nvPr>
        </p:nvSpPr>
        <p:spPr>
          <a:xfrm>
            <a:off x="1190412" y="5106881"/>
            <a:ext cx="5880948"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9" name=""/>
        <p:cNvGrpSpPr/>
        <p:nvPr/>
      </p:nvGrpSpPr>
      <p:grpSpPr>
        <a:xfrm>
          <a:off x="0" y="0"/>
          <a:ext cx="0" cy="0"/>
          <a:chOff x="0" y="0"/>
          <a:chExt cx="0" cy="0"/>
        </a:xfrm>
      </p:grpSpPr>
      <p:sp>
        <p:nvSpPr>
          <p:cNvPr id="1048704"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06"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08"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10" name="页脚占位符 4"/>
          <p:cNvSpPr>
            <a:spLocks noGrp="1"/>
          </p:cNvSpPr>
          <p:nvPr>
            <p:ph type="ftr" sz="quarter" idx="11"/>
            <p:custDataLst>
              <p:tags r:id="rId4"/>
            </p:custDataLst>
          </p:nvPr>
        </p:nvSpPr>
        <p:spPr/>
        <p:txBody>
          <a:bodyPr/>
          <a:p>
            <a:endParaRPr altLang="en-US" lang="zh-CN"/>
          </a:p>
        </p:txBody>
      </p:sp>
      <p:sp>
        <p:nvSpPr>
          <p:cNvPr id="1048712"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41" name=""/>
        <p:cNvGrpSpPr/>
        <p:nvPr/>
      </p:nvGrpSpPr>
      <p:grpSpPr>
        <a:xfrm>
          <a:off x="0" y="0"/>
          <a:ext cx="0" cy="0"/>
          <a:chOff x="0" y="0"/>
          <a:chExt cx="0" cy="0"/>
        </a:xfrm>
      </p:grpSpPr>
      <p:pic>
        <p:nvPicPr>
          <p:cNvPr id="2097157" name="图片 13"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714" name="矩形 14"/>
          <p:cNvSpPr/>
          <p:nvPr userDrawn="1">
            <p:custDataLst>
              <p:tags r:id="rId3"/>
            </p:custDataLst>
          </p:nvPr>
        </p:nvSpPr>
        <p:spPr>
          <a:xfrm>
            <a:off x="1028065" y="0"/>
            <a:ext cx="2239645"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59" name="图片 15" descr="资源 2@4x-8"/>
          <p:cNvPicPr>
            <a:picLocks noChangeAspect="1"/>
          </p:cNvPicPr>
          <p:nvPr userDrawn="1">
            <p:custDataLst>
              <p:tags r:id="rId4"/>
            </p:custDataLst>
          </p:nvPr>
        </p:nvPicPr>
        <p:blipFill>
          <a:blip xmlns:r="http://schemas.openxmlformats.org/officeDocument/2006/relationships" r:embed="rId5"/>
          <a:stretch>
            <a:fillRect/>
          </a:stretch>
        </p:blipFill>
        <p:spPr>
          <a:xfrm>
            <a:off x="356870" y="2493645"/>
            <a:ext cx="4040505" cy="4050030"/>
          </a:xfrm>
          <a:prstGeom prst="rect"/>
        </p:spPr>
      </p:pic>
      <p:pic>
        <p:nvPicPr>
          <p:cNvPr id="2097161" name="图片 16" descr="资源 1@4x-8"/>
          <p:cNvPicPr>
            <a:picLocks noChangeAspect="1"/>
          </p:cNvPicPr>
          <p:nvPr userDrawn="1">
            <p:custDataLst>
              <p:tags r:id="rId6"/>
            </p:custDataLst>
          </p:nvPr>
        </p:nvPicPr>
        <p:blipFill>
          <a:blip xmlns:r="http://schemas.openxmlformats.org/officeDocument/2006/relationships" r:embed="rId7"/>
          <a:srcRect l="10601"/>
          <a:stretch>
            <a:fillRect/>
          </a:stretch>
        </p:blipFill>
        <p:spPr>
          <a:xfrm>
            <a:off x="0" y="1977390"/>
            <a:ext cx="5253355" cy="4658360"/>
          </a:xfrm>
          <a:prstGeom prst="rect"/>
        </p:spPr>
      </p:pic>
      <p:sp>
        <p:nvSpPr>
          <p:cNvPr id="1048716" name="标题 1"/>
          <p:cNvSpPr>
            <a:spLocks noGrp="1"/>
          </p:cNvSpPr>
          <p:nvPr>
            <p:ph type="title" hasCustomPrompt="1"/>
            <p:custDataLst>
              <p:tags r:id="rId8"/>
            </p:custDataLst>
          </p:nvPr>
        </p:nvSpPr>
        <p:spPr>
          <a:xfrm>
            <a:off x="2516269" y="227425"/>
            <a:ext cx="2564871" cy="1308480"/>
          </a:xfrm>
        </p:spPr>
        <p:txBody>
          <a:bodyPr anchor="b">
            <a:normAutofit/>
          </a:bodyPr>
          <a:lstStyle>
            <a:lvl1pPr algn="r">
              <a:defRPr sz="5400">
                <a:ln>
                  <a:gradFill>
                    <a:gsLst>
                      <a:gs pos="0">
                        <a:schemeClr val="accent2"/>
                      </a:gs>
                      <a:gs pos="100000">
                        <a:schemeClr val="accent2">
                          <a:alpha val="50000"/>
                        </a:schemeClr>
                      </a:gs>
                    </a:gsLst>
                    <a:lin ang="5400000" scaled="1"/>
                  </a:gradFill>
                </a:ln>
              </a:defRPr>
            </a:lvl1pPr>
          </a:lstStyle>
          <a:p>
            <a:r>
              <a:rPr altLang="en-US" dirty="0" lang="zh-CN"/>
              <a:t>标题</a:t>
            </a:r>
            <a:endParaRPr altLang="en-US" dirty="0" lang="zh-CN"/>
          </a:p>
        </p:txBody>
      </p:sp>
      <p:sp>
        <p:nvSpPr>
          <p:cNvPr id="1048718" name="文本占位符 2"/>
          <p:cNvSpPr>
            <a:spLocks noGrp="1"/>
          </p:cNvSpPr>
          <p:nvPr>
            <p:ph type="body" idx="1" hasCustomPrompt="1"/>
            <p:custDataLst>
              <p:tags r:id="rId9"/>
            </p:custDataLst>
          </p:nvPr>
        </p:nvSpPr>
        <p:spPr>
          <a:xfrm>
            <a:off x="5081140" y="1012446"/>
            <a:ext cx="2880000" cy="504000"/>
          </a:xfrm>
        </p:spPr>
        <p:txBody>
          <a:bodyPr anchor="t"/>
          <a:lstStyle>
            <a:lvl1pPr indent="0" marL="0">
              <a:buNone/>
              <a:defRPr b="0" sz="2400">
                <a:ln>
                  <a:gradFill>
                    <a:gsLst>
                      <a:gs pos="0">
                        <a:schemeClr val="accent1"/>
                      </a:gs>
                      <a:gs pos="52000">
                        <a:schemeClr val="accent2"/>
                      </a:gs>
                      <a:gs pos="100000">
                        <a:schemeClr val="accent2">
                          <a:alpha val="0"/>
                        </a:schemeClr>
                      </a:gs>
                    </a:gsLst>
                    <a:lin ang="5400000" scaled="1"/>
                  </a:gradFill>
                </a:ln>
                <a:no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副标题</a:t>
            </a:r>
            <a:endParaRPr altLang="en-US" dirty="0" lang="zh-CN"/>
          </a:p>
        </p:txBody>
      </p:sp>
      <p:sp>
        <p:nvSpPr>
          <p:cNvPr id="1048720" name="日期占位符 6"/>
          <p:cNvSpPr>
            <a:spLocks noGrp="1"/>
          </p:cNvSpPr>
          <p:nvPr>
            <p:ph type="dt" sz="half" idx="10"/>
            <p:custDataLst>
              <p:tags r:id="rId10"/>
            </p:custDataLst>
          </p:nvPr>
        </p:nvSpPr>
        <p:spPr/>
        <p:txBody>
          <a:bodyPr/>
          <a:p>
            <a:fld id="{5592522B-0F24-4480-B9DD-A9474A6880D6}" type="datetimeFigureOut">
              <a:rPr altLang="en-US" lang="zh-CN" smtClean="0"/>
            </a:fld>
            <a:endParaRPr altLang="en-US" lang="zh-CN"/>
          </a:p>
        </p:txBody>
      </p:sp>
      <p:sp>
        <p:nvSpPr>
          <p:cNvPr id="1048722" name="页脚占位符 7"/>
          <p:cNvSpPr>
            <a:spLocks noGrp="1"/>
          </p:cNvSpPr>
          <p:nvPr>
            <p:ph type="ftr" sz="quarter" idx="11"/>
            <p:custDataLst>
              <p:tags r:id="rId11"/>
            </p:custDataLst>
          </p:nvPr>
        </p:nvSpPr>
        <p:spPr/>
        <p:txBody>
          <a:bodyPr/>
          <a:p>
            <a:endParaRPr altLang="en-US" lang="zh-CN"/>
          </a:p>
        </p:txBody>
      </p:sp>
      <p:sp>
        <p:nvSpPr>
          <p:cNvPr id="1048724" name="灯片编号占位符 8"/>
          <p:cNvSpPr>
            <a:spLocks noGrp="1"/>
          </p:cNvSpPr>
          <p:nvPr>
            <p:ph type="sldNum" sz="quarter" idx="12"/>
            <p:custDataLst>
              <p:tags r:id="rId12"/>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43" name=""/>
        <p:cNvGrpSpPr/>
        <p:nvPr/>
      </p:nvGrpSpPr>
      <p:grpSpPr>
        <a:xfrm>
          <a:off x="0" y="0"/>
          <a:ext cx="0" cy="0"/>
          <a:chOff x="0" y="0"/>
          <a:chExt cx="0" cy="0"/>
        </a:xfrm>
      </p:grpSpPr>
      <p:pic>
        <p:nvPicPr>
          <p:cNvPr id="2097163" name="图片 2"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222" r="222"/>
          <a:stretch>
            <a:fillRect/>
          </a:stretch>
        </p:blipFill>
        <p:spPr>
          <a:xfrm>
            <a:off x="10160" y="0"/>
            <a:ext cx="12181840" cy="6858000"/>
          </a:xfrm>
          <a:prstGeom prst="rect"/>
        </p:spPr>
      </p:pic>
      <p:sp>
        <p:nvSpPr>
          <p:cNvPr id="1048726" name="矩形 6"/>
          <p:cNvSpPr/>
          <p:nvPr userDrawn="1">
            <p:custDataLst>
              <p:tags r:id="rId3"/>
            </p:custDataLst>
          </p:nvPr>
        </p:nvSpPr>
        <p:spPr>
          <a:xfrm>
            <a:off x="9525" y="3152140"/>
            <a:ext cx="12182475" cy="1419860"/>
          </a:xfrm>
          <a:prstGeom prst="rect"/>
          <a:gradFill>
            <a:gsLst>
              <a:gs pos="0">
                <a:schemeClr val="accent1"/>
              </a:gs>
              <a:gs pos="55000">
                <a:schemeClr val="accent2">
                  <a:alpha val="95000"/>
                </a:schemeClr>
              </a:gs>
              <a:gs pos="100000">
                <a:schemeClr val="accent2">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pic>
        <p:nvPicPr>
          <p:cNvPr id="2097165" name="图片 9" descr="E:\【自产】\10.PPT\2023\精品模板\7.19\4x\资源 2@4x-8.png资源 2@4x-8"/>
          <p:cNvPicPr>
            <a:picLocks noChangeAspect="1"/>
          </p:cNvPicPr>
          <p:nvPr userDrawn="1">
            <p:custDataLst>
              <p:tags r:id="rId4"/>
            </p:custDataLst>
          </p:nvPr>
        </p:nvPicPr>
        <p:blipFill>
          <a:blip xmlns:r="http://schemas.openxmlformats.org/officeDocument/2006/relationships" r:embed="rId5"/>
          <a:srcRect l="2592" r="2592"/>
          <a:stretch>
            <a:fillRect/>
          </a:stretch>
        </p:blipFill>
        <p:spPr>
          <a:xfrm>
            <a:off x="6796405" y="1160780"/>
            <a:ext cx="4401820" cy="5532755"/>
          </a:xfrm>
          <a:prstGeom prst="rect"/>
        </p:spPr>
      </p:pic>
      <p:sp>
        <p:nvSpPr>
          <p:cNvPr id="1048728" name="标题 1"/>
          <p:cNvSpPr>
            <a:spLocks noGrp="1"/>
          </p:cNvSpPr>
          <p:nvPr>
            <p:ph type="title" hasCustomPrompt="1"/>
            <p:custDataLst>
              <p:tags r:id="rId6"/>
            </p:custDataLst>
          </p:nvPr>
        </p:nvSpPr>
        <p:spPr>
          <a:xfrm>
            <a:off x="996465" y="3446585"/>
            <a:ext cx="6135856" cy="1152000"/>
          </a:xfrm>
        </p:spPr>
        <p:txBody>
          <a:bodyPr anchor="t"/>
          <a:lstStyle>
            <a:lvl1pPr algn="l">
              <a:defRPr sz="5400"/>
            </a:lvl1pPr>
          </a:lstStyle>
          <a:p>
            <a:r>
              <a:rPr altLang="en-US" dirty="0" lang="zh-CN"/>
              <a:t>单击编辑母版标题</a:t>
            </a:r>
            <a:endParaRPr altLang="en-US" dirty="0" lang="zh-CN"/>
          </a:p>
        </p:txBody>
      </p:sp>
      <p:sp>
        <p:nvSpPr>
          <p:cNvPr id="1048730" name="日期占位符 3"/>
          <p:cNvSpPr>
            <a:spLocks noGrp="1"/>
          </p:cNvSpPr>
          <p:nvPr>
            <p:ph type="dt" sz="half" idx="10"/>
            <p:custDataLst>
              <p:tags r:id="rId7"/>
            </p:custDataLst>
          </p:nvPr>
        </p:nvSpPr>
        <p:spPr/>
        <p:txBody>
          <a:bodyPr/>
          <a:p>
            <a:fld id="{5592522B-0F24-4480-B9DD-A9474A6880D6}" type="datetimeFigureOut">
              <a:rPr altLang="en-US" lang="zh-CN" smtClean="0"/>
            </a:fld>
            <a:endParaRPr altLang="en-US" lang="zh-CN"/>
          </a:p>
        </p:txBody>
      </p:sp>
      <p:sp>
        <p:nvSpPr>
          <p:cNvPr id="1048732" name="页脚占位符 4"/>
          <p:cNvSpPr>
            <a:spLocks noGrp="1"/>
          </p:cNvSpPr>
          <p:nvPr>
            <p:ph type="ftr" sz="quarter" idx="11"/>
            <p:custDataLst>
              <p:tags r:id="rId8"/>
            </p:custDataLst>
          </p:nvPr>
        </p:nvSpPr>
        <p:spPr/>
        <p:txBody>
          <a:bodyPr/>
          <a:p>
            <a:endParaRPr altLang="en-US" lang="zh-CN"/>
          </a:p>
        </p:txBody>
      </p:sp>
      <p:sp>
        <p:nvSpPr>
          <p:cNvPr id="1048734" name="灯片编号占位符 5"/>
          <p:cNvSpPr>
            <a:spLocks noGrp="1"/>
          </p:cNvSpPr>
          <p:nvPr>
            <p:ph type="sldNum" sz="quarter" idx="12"/>
            <p:custDataLst>
              <p:tags r:id="rId9"/>
            </p:custDataLst>
          </p:nvPr>
        </p:nvSpPr>
        <p:spPr/>
        <p:txBody>
          <a:bodyPr/>
          <a:p>
            <a:fld id="{BE5F26B5-172A-4DC2-B0B7-181CFC56B87C}" type="slidenum">
              <a:rPr altLang="en-US" lang="zh-CN" smtClean="0"/>
            </a:fld>
            <a:endParaRPr altLang="en-US" lang="zh-CN"/>
          </a:p>
        </p:txBody>
      </p:sp>
      <p:sp>
        <p:nvSpPr>
          <p:cNvPr id="1048736" name="文本占位符 7"/>
          <p:cNvSpPr>
            <a:spLocks noGrp="1"/>
          </p:cNvSpPr>
          <p:nvPr>
            <p:ph type="body" sz="quarter" idx="13" hasCustomPrompt="1"/>
            <p:custDataLst>
              <p:tags r:id="rId10"/>
            </p:custDataLst>
          </p:nvPr>
        </p:nvSpPr>
        <p:spPr>
          <a:xfrm>
            <a:off x="996465" y="1954175"/>
            <a:ext cx="6135856" cy="1224000"/>
          </a:xfrm>
        </p:spPr>
        <p:txBody>
          <a:bodyPr anchor="ctr">
            <a:normAutofit/>
          </a:bodyPr>
          <a:lstStyle>
            <a:lvl1pPr algn="l" indent="0" marL="0">
              <a:buNone/>
              <a:defRPr b="1" sz="6000" i="1">
                <a:gradFill>
                  <a:gsLst>
                    <a:gs pos="0">
                      <a:schemeClr val="accent1"/>
                    </a:gs>
                    <a:gs pos="49000">
                      <a:schemeClr val="accent2">
                        <a:alpha val="95000"/>
                      </a:schemeClr>
                    </a:gs>
                    <a:gs pos="100000">
                      <a:schemeClr val="accent2">
                        <a:alpha val="0"/>
                      </a:schemeClr>
                    </a:gs>
                  </a:gsLst>
                  <a:lin ang="5400000" scaled="0"/>
                </a:gradFill>
              </a:defRPr>
            </a:lvl1pPr>
          </a:lstStyle>
          <a:p>
            <a:pPr lvl="0"/>
            <a:r>
              <a:rPr altLang="en-US" dirty="0" lang="zh-CN"/>
              <a:t>节编号</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5" name=""/>
        <p:cNvGrpSpPr/>
        <p:nvPr/>
      </p:nvGrpSpPr>
      <p:grpSpPr>
        <a:xfrm>
          <a:off x="0" y="0"/>
          <a:ext cx="0" cy="0"/>
          <a:chOff x="0" y="0"/>
          <a:chExt cx="0" cy="0"/>
        </a:xfrm>
      </p:grpSpPr>
      <p:sp>
        <p:nvSpPr>
          <p:cNvPr id="1048738"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0"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2"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6" name="页脚占位符 5"/>
          <p:cNvSpPr>
            <a:spLocks noGrp="1"/>
          </p:cNvSpPr>
          <p:nvPr>
            <p:ph type="ftr" sz="quarter" idx="11"/>
            <p:custDataLst>
              <p:tags r:id="rId5"/>
            </p:custDataLst>
          </p:nvPr>
        </p:nvSpPr>
        <p:spPr/>
        <p:txBody>
          <a:bodyPr/>
          <a:p>
            <a:endParaRPr altLang="en-US" lang="zh-CN"/>
          </a:p>
        </p:txBody>
      </p:sp>
      <p:sp>
        <p:nvSpPr>
          <p:cNvPr id="1048748"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7" name=""/>
        <p:cNvGrpSpPr/>
        <p:nvPr/>
      </p:nvGrpSpPr>
      <p:grpSpPr>
        <a:xfrm>
          <a:off x="0" y="0"/>
          <a:ext cx="0" cy="0"/>
          <a:chOff x="0" y="0"/>
          <a:chExt cx="0" cy="0"/>
        </a:xfrm>
      </p:grpSpPr>
      <p:sp>
        <p:nvSpPr>
          <p:cNvPr id="1048750"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2"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4"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6"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8"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0"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2" name="页脚占位符 7"/>
          <p:cNvSpPr>
            <a:spLocks noGrp="1"/>
          </p:cNvSpPr>
          <p:nvPr>
            <p:ph type="ftr" sz="quarter" idx="11"/>
            <p:custDataLst>
              <p:tags r:id="rId7"/>
            </p:custDataLst>
          </p:nvPr>
        </p:nvSpPr>
        <p:spPr/>
        <p:txBody>
          <a:bodyPr/>
          <a:p>
            <a:endParaRPr altLang="en-US" lang="zh-CN"/>
          </a:p>
        </p:txBody>
      </p:sp>
      <p:sp>
        <p:nvSpPr>
          <p:cNvPr id="1048764"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9"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68"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0" name="页脚占位符 3"/>
          <p:cNvSpPr>
            <a:spLocks noGrp="1"/>
          </p:cNvSpPr>
          <p:nvPr>
            <p:ph type="ftr" sz="quarter" idx="11"/>
            <p:custDataLst>
              <p:tags r:id="rId3"/>
            </p:custDataLst>
          </p:nvPr>
        </p:nvSpPr>
        <p:spPr/>
        <p:txBody>
          <a:bodyPr/>
          <a:p>
            <a:endParaRPr altLang="en-US" lang="zh-CN"/>
          </a:p>
        </p:txBody>
      </p:sp>
      <p:sp>
        <p:nvSpPr>
          <p:cNvPr id="1048772"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51" name=""/>
        <p:cNvGrpSpPr/>
        <p:nvPr/>
      </p:nvGrpSpPr>
      <p:grpSpPr>
        <a:xfrm>
          <a:off x="0" y="0"/>
          <a:ext cx="0" cy="0"/>
          <a:chOff x="0" y="0"/>
          <a:chExt cx="0" cy="0"/>
        </a:xfrm>
      </p:grpSpPr>
      <p:sp>
        <p:nvSpPr>
          <p:cNvPr id="1048774"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6" name="页脚占位符 2"/>
          <p:cNvSpPr>
            <a:spLocks noGrp="1"/>
          </p:cNvSpPr>
          <p:nvPr>
            <p:ph type="ftr" sz="quarter" idx="11"/>
            <p:custDataLst>
              <p:tags r:id="rId2"/>
            </p:custDataLst>
          </p:nvPr>
        </p:nvSpPr>
        <p:spPr/>
        <p:txBody>
          <a:bodyPr/>
          <a:p>
            <a:endParaRPr altLang="en-US" lang="zh-CN"/>
          </a:p>
        </p:txBody>
      </p:sp>
      <p:sp>
        <p:nvSpPr>
          <p:cNvPr id="1048778"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
        <p:nvSpPr>
          <p:cNvPr id="1048780" name="矩形 4"/>
          <p:cNvSpPr/>
          <p:nvPr userDrawn="1">
            <p:custDataLst>
              <p:tags r:id="rId4"/>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仅内容">
    <p:spTree>
      <p:nvGrpSpPr>
        <p:cNvPr id="53" name=""/>
        <p:cNvGrpSpPr/>
        <p:nvPr/>
      </p:nvGrpSpPr>
      <p:grpSpPr>
        <a:xfrm>
          <a:off x="0" y="0"/>
          <a:ext cx="0" cy="0"/>
          <a:chOff x="0" y="0"/>
          <a:chExt cx="0" cy="0"/>
        </a:xfrm>
      </p:grpSpPr>
      <p:sp>
        <p:nvSpPr>
          <p:cNvPr id="1048782" name="矩形 1"/>
          <p:cNvSpPr/>
          <p:nvPr userDrawn="1">
            <p:custDataLst>
              <p:tags r:id="rId1"/>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784" name="内容占位符 2"/>
          <p:cNvSpPr>
            <a:spLocks noGrp="1"/>
          </p:cNvSpPr>
          <p:nvPr>
            <p:ph idx="1"/>
            <p:custDataLst>
              <p:tags r:id="rId2"/>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6"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88" name="页脚占位符 4"/>
          <p:cNvSpPr>
            <a:spLocks noGrp="1"/>
          </p:cNvSpPr>
          <p:nvPr>
            <p:ph type="ftr" sz="quarter" idx="11"/>
            <p:custDataLst>
              <p:tags r:id="rId4"/>
            </p:custDataLst>
          </p:nvPr>
        </p:nvSpPr>
        <p:spPr/>
        <p:txBody>
          <a:bodyPr/>
          <a:p>
            <a:endParaRPr altLang="en-US" lang="zh-CN"/>
          </a:p>
        </p:txBody>
      </p:sp>
      <p:sp>
        <p:nvSpPr>
          <p:cNvPr id="1048790"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5" name=""/>
        <p:cNvGrpSpPr/>
        <p:nvPr/>
      </p:nvGrpSpPr>
      <p:grpSpPr>
        <a:xfrm>
          <a:off x="0" y="0"/>
          <a:ext cx="0" cy="0"/>
          <a:chOff x="0" y="0"/>
          <a:chExt cx="0" cy="0"/>
        </a:xfrm>
      </p:grpSpPr>
      <p:sp>
        <p:nvSpPr>
          <p:cNvPr id="1048792" name="标题 1"/>
          <p:cNvSpPr>
            <a:spLocks noGrp="1"/>
          </p:cNvSpPr>
          <p:nvPr>
            <p:ph type="title"/>
            <p:custDataLst>
              <p:tags r:id="rId1"/>
            </p:custDataLst>
          </p:nvPr>
        </p:nvSpPr>
        <p:spPr>
          <a:xfrm>
            <a:off x="838200" y="136525"/>
            <a:ext cx="10515600" cy="864000"/>
          </a:xfrm>
        </p:spPr>
        <p:txBody>
          <a:bodyPr/>
          <a:p>
            <a:r>
              <a:rPr altLang="en-US" dirty="0" lang="zh-CN"/>
              <a:t>单击此处编辑母版标题样式</a:t>
            </a:r>
            <a:endParaRPr altLang="en-US" dirty="0" lang="zh-CN"/>
          </a:p>
        </p:txBody>
      </p:sp>
      <p:sp>
        <p:nvSpPr>
          <p:cNvPr id="1048794" name="文本占位符 2"/>
          <p:cNvSpPr>
            <a:spLocks noGrp="1"/>
          </p:cNvSpPr>
          <p:nvPr>
            <p:ph type="body" idx="1" hasCustomPrompt="1"/>
            <p:custDataLst>
              <p:tags r:id="rId2"/>
            </p:custDataLst>
          </p:nvPr>
        </p:nvSpPr>
        <p:spPr>
          <a:xfrm>
            <a:off x="836612" y="1072525"/>
            <a:ext cx="10514012" cy="576000"/>
          </a:xfrm>
        </p:spPr>
        <p:txBody>
          <a:bodyPr anchor="t">
            <a:normAutofit/>
          </a:bodyPr>
          <a:lstStyle>
            <a:lvl1pPr indent="0" marL="0">
              <a:buNone/>
              <a:defRPr b="0" sz="18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6"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8" name="页脚占位符 7"/>
          <p:cNvSpPr>
            <a:spLocks noGrp="1"/>
          </p:cNvSpPr>
          <p:nvPr>
            <p:ph type="ftr" sz="quarter" idx="11"/>
            <p:custDataLst>
              <p:tags r:id="rId4"/>
            </p:custDataLst>
          </p:nvPr>
        </p:nvSpPr>
        <p:spPr/>
        <p:txBody>
          <a:bodyPr/>
          <a:p>
            <a:endParaRPr altLang="en-US" lang="zh-CN"/>
          </a:p>
        </p:txBody>
      </p:sp>
      <p:sp>
        <p:nvSpPr>
          <p:cNvPr id="1048800"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7" name=""/>
        <p:cNvGrpSpPr/>
        <p:nvPr/>
      </p:nvGrpSpPr>
      <p:grpSpPr>
        <a:xfrm>
          <a:off x="0" y="0"/>
          <a:ext cx="0" cy="0"/>
          <a:chOff x="0" y="0"/>
          <a:chExt cx="0" cy="0"/>
        </a:xfrm>
      </p:grpSpPr>
      <p:pic>
        <p:nvPicPr>
          <p:cNvPr id="2097167" name="图片 6" descr="E:\【自产】\10.PPT\2023\精品模板\7.19\VCG2113846105531-01.pngVCG2113846105531-01"/>
          <p:cNvPicPr>
            <a:picLocks noChangeAspect="1"/>
          </p:cNvPicPr>
          <p:nvPr userDrawn="1">
            <p:custDataLst>
              <p:tags r:id="rId1"/>
            </p:custDataLst>
          </p:nvPr>
        </p:nvPicPr>
        <p:blipFill>
          <a:blip xmlns:r="http://schemas.openxmlformats.org/officeDocument/2006/relationships" r:embed="rId2"/>
          <a:srcRect l="194" r="194"/>
          <a:stretch>
            <a:fillRect/>
          </a:stretch>
        </p:blipFill>
        <p:spPr>
          <a:xfrm>
            <a:off x="0" y="10160"/>
            <a:ext cx="12191365" cy="6859270"/>
          </a:xfrm>
          <a:prstGeom prst="rect"/>
        </p:spPr>
      </p:pic>
      <p:sp>
        <p:nvSpPr>
          <p:cNvPr id="1048802" name="矩形 9"/>
          <p:cNvSpPr/>
          <p:nvPr userDrawn="1">
            <p:custDataLst>
              <p:tags r:id="rId3"/>
            </p:custDataLst>
          </p:nvPr>
        </p:nvSpPr>
        <p:spPr>
          <a:xfrm>
            <a:off x="8694420" y="0"/>
            <a:ext cx="2320290" cy="379730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pic>
        <p:nvPicPr>
          <p:cNvPr id="2097169" name="图片 11" descr="资源 1@4x-8"/>
          <p:cNvPicPr>
            <a:picLocks noChangeAspect="1"/>
          </p:cNvPicPr>
          <p:nvPr userDrawn="1">
            <p:custDataLst>
              <p:tags r:id="rId4"/>
            </p:custDataLst>
          </p:nvPr>
        </p:nvPicPr>
        <p:blipFill>
          <a:blip xmlns:r="http://schemas.openxmlformats.org/officeDocument/2006/relationships" r:embed="rId5"/>
          <a:srcRect r="14083"/>
          <a:stretch>
            <a:fillRect/>
          </a:stretch>
        </p:blipFill>
        <p:spPr>
          <a:xfrm>
            <a:off x="6154420" y="1827530"/>
            <a:ext cx="6037580" cy="5030470"/>
          </a:xfrm>
          <a:prstGeom prst="rect"/>
        </p:spPr>
      </p:pic>
      <p:sp>
        <p:nvSpPr>
          <p:cNvPr id="1048804" name="椭圆 13"/>
          <p:cNvSpPr/>
          <p:nvPr userDrawn="1">
            <p:custDataLst>
              <p:tags r:id="rId6"/>
            </p:custDataLst>
          </p:nvPr>
        </p:nvSpPr>
        <p:spPr>
          <a:xfrm>
            <a:off x="559435" y="5047615"/>
            <a:ext cx="397510" cy="397510"/>
          </a:xfrm>
          <a:prstGeom prst="ellipse"/>
          <a:gradFill>
            <a:gsLst>
              <a:gs pos="0">
                <a:schemeClr val="accent1"/>
              </a:gs>
              <a:gs pos="19000">
                <a:schemeClr val="accent2">
                  <a:alpha val="95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等腰三角形 14"/>
          <p:cNvSpPr/>
          <p:nvPr userDrawn="1">
            <p:custDataLst>
              <p:tags r:id="rId7"/>
            </p:custDataLst>
          </p:nvPr>
        </p:nvSpPr>
        <p:spPr>
          <a:xfrm rot="5400000">
            <a:off x="701675" y="5207635"/>
            <a:ext cx="113665" cy="77470"/>
          </a:xfrm>
          <a:prstGeom prst="triangle"/>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3" name="直接连接符 15"/>
          <p:cNvCxnSpPr>
            <a:cxnSpLocks/>
          </p:cNvCxnSpPr>
          <p:nvPr userDrawn="1">
            <p:custDataLst>
              <p:tags r:id="rId8"/>
            </p:custDataLst>
          </p:nvPr>
        </p:nvCxnSpPr>
        <p:spPr>
          <a:xfrm flipH="1" flipV="1">
            <a:off x="1142365" y="5462270"/>
            <a:ext cx="1853565" cy="635"/>
          </a:xfrm>
          <a:prstGeom prst="line"/>
          <a:ln w="38100" cap="rnd">
            <a:gradFill>
              <a:gsLst>
                <a:gs pos="24000">
                  <a:schemeClr val="accent2">
                    <a:alpha val="5000"/>
                  </a:schemeClr>
                </a:gs>
                <a:gs pos="88000">
                  <a:schemeClr val="accent2">
                    <a:alpha val="9500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标题 1"/>
          <p:cNvSpPr>
            <a:spLocks noGrp="1"/>
          </p:cNvSpPr>
          <p:nvPr userDrawn="1">
            <p:ph type="ctrTitle" hasCustomPrompt="1"/>
            <p:custDataLst>
              <p:tags r:id="rId9"/>
            </p:custDataLst>
          </p:nvPr>
        </p:nvSpPr>
        <p:spPr>
          <a:xfrm>
            <a:off x="556847" y="1878506"/>
            <a:ext cx="6544993" cy="1800000"/>
          </a:xfrm>
        </p:spPr>
        <p:txBody>
          <a:bodyPr anchor="b"/>
          <a:lstStyle>
            <a:lvl1pPr algn="l">
              <a:lnSpc>
                <a:spcPct val="100000"/>
              </a:lnSpc>
              <a:defRPr sz="6000">
                <a:gradFill>
                  <a:gsLst>
                    <a:gs pos="0">
                      <a:schemeClr val="tx1"/>
                    </a:gs>
                    <a:gs pos="70000">
                      <a:schemeClr val="tx1"/>
                    </a:gs>
                    <a:gs pos="100000">
                      <a:schemeClr val="tx1">
                        <a:alpha val="50000"/>
                      </a:schemeClr>
                    </a:gs>
                  </a:gsLst>
                  <a:lin ang="2700000" scaled="0"/>
                </a:gradFill>
              </a:defRPr>
            </a:lvl1pPr>
          </a:lstStyle>
          <a:p>
            <a:r>
              <a:rPr altLang="en-US" dirty="0" lang="zh-CN"/>
              <a:t>单击编辑母版标题</a:t>
            </a:r>
            <a:endParaRPr altLang="en-US" dirty="0" lang="zh-CN"/>
          </a:p>
        </p:txBody>
      </p:sp>
      <p:sp>
        <p:nvSpPr>
          <p:cNvPr id="1048810" name="副标题 2"/>
          <p:cNvSpPr>
            <a:spLocks noGrp="1"/>
          </p:cNvSpPr>
          <p:nvPr userDrawn="1">
            <p:ph type="subTitle" idx="1"/>
            <p:custDataLst>
              <p:tags r:id="rId10"/>
            </p:custDataLst>
          </p:nvPr>
        </p:nvSpPr>
        <p:spPr>
          <a:xfrm>
            <a:off x="556847" y="3822506"/>
            <a:ext cx="6544993" cy="972000"/>
          </a:xfrm>
        </p:spPr>
        <p:txBody>
          <a:bodyPr lIns="72000">
            <a:normAutofit/>
          </a:bodyPr>
          <a:lstStyle>
            <a:lvl1pPr algn="l" indent="0" marL="0">
              <a:lnSpc>
                <a:spcPct val="100000"/>
              </a:lnSpc>
              <a:buNone/>
              <a:defRPr sz="1800">
                <a:gradFill>
                  <a:gsLst>
                    <a:gs pos="0">
                      <a:schemeClr val="accent1"/>
                    </a:gs>
                    <a:gs pos="70000">
                      <a:schemeClr val="accent2">
                        <a:alpha val="70000"/>
                      </a:schemeClr>
                    </a:gs>
                    <a:gs pos="100000">
                      <a:schemeClr val="accent2">
                        <a:alpha val="15000"/>
                      </a:schemeClr>
                    </a:gs>
                  </a:gsLst>
                  <a:lin ang="0" scaled="0"/>
                </a:gra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812" name="日期占位符 3"/>
          <p:cNvSpPr>
            <a:spLocks noGrp="1"/>
          </p:cNvSpPr>
          <p:nvPr userDrawn="1">
            <p:ph type="dt" sz="half" idx="10"/>
            <p:custDataLst>
              <p:tags r:id="rId11"/>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userDrawn="1">
            <p:ph type="ftr" sz="quarter" idx="11"/>
            <p:custDataLst>
              <p:tags r:id="rId12"/>
            </p:custDataLst>
          </p:nvPr>
        </p:nvSpPr>
        <p:spPr/>
        <p:txBody>
          <a:bodyPr/>
          <a:p>
            <a:endParaRPr altLang="en-US" lang="zh-CN"/>
          </a:p>
        </p:txBody>
      </p:sp>
      <p:sp>
        <p:nvSpPr>
          <p:cNvPr id="1048816" name="灯片编号占位符 5"/>
          <p:cNvSpPr>
            <a:spLocks noGrp="1"/>
          </p:cNvSpPr>
          <p:nvPr userDrawn="1">
            <p:ph type="sldNum" sz="quarter" idx="12"/>
            <p:custDataLst>
              <p:tags r:id="rId13"/>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userDrawn="1">
            <p:ph type="body" sz="quarter" idx="17" hasCustomPrompt="1"/>
            <p:custDataLst>
              <p:tags r:id="rId14"/>
            </p:custDataLst>
          </p:nvPr>
        </p:nvSpPr>
        <p:spPr>
          <a:xfrm>
            <a:off x="1207998" y="4931031"/>
            <a:ext cx="5893842" cy="504000"/>
          </a:xfrm>
        </p:spPr>
        <p:txBody>
          <a:bodyPr anchor="ctr">
            <a:normAutofit/>
          </a:bodyPr>
          <a:lstStyle>
            <a:lvl1pPr algn="l" indent="0" marL="0">
              <a:lnSpc>
                <a:spcPct val="100000"/>
              </a:lnSpc>
              <a:buNone/>
              <a:defRPr b="1" sz="2000">
                <a:solidFill>
                  <a:schemeClr val="tx1"/>
                </a:solidFill>
              </a:defRPr>
            </a:lvl1pPr>
          </a:lstStyle>
          <a:p>
            <a:pPr lvl="0"/>
            <a:r>
              <a:rPr altLang="en-US" dirty="0" lang="zh-CN"/>
              <a:t>署名占位符</a:t>
            </a:r>
            <a:endParaRPr altLang="en-US" dirty="0" lang="zh-CN"/>
          </a:p>
        </p:txBody>
      </p:sp>
      <p:sp>
        <p:nvSpPr>
          <p:cNvPr id="1048820" name="文本占位符 9"/>
          <p:cNvSpPr>
            <a:spLocks noGrp="1"/>
          </p:cNvSpPr>
          <p:nvPr userDrawn="1">
            <p:ph type="body" sz="quarter" idx="13" hasCustomPrompt="1"/>
            <p:custDataLst>
              <p:tags r:id="rId15"/>
            </p:custDataLst>
          </p:nvPr>
        </p:nvSpPr>
        <p:spPr>
          <a:xfrm>
            <a:off x="533399" y="468000"/>
            <a:ext cx="6568441" cy="504000"/>
          </a:xfrm>
        </p:spPr>
        <p:txBody>
          <a:bodyPr anchor="ctr">
            <a:normAutofit/>
          </a:bodyPr>
          <a:lstStyle>
            <a:lvl1pPr indent="0" marL="0">
              <a:lnSpc>
                <a:spcPct val="100000"/>
              </a:lnSpc>
              <a:buNone/>
              <a:defRPr b="1" sz="1100">
                <a:gradFill>
                  <a:gsLst>
                    <a:gs pos="0">
                      <a:schemeClr val="accent1"/>
                    </a:gs>
                    <a:gs pos="30000">
                      <a:schemeClr val="accent2">
                        <a:alpha val="95000"/>
                      </a:schemeClr>
                    </a:gs>
                    <a:gs pos="100000">
                      <a:schemeClr val="accent2">
                        <a:alpha val="50000"/>
                      </a:schemeClr>
                    </a:gs>
                  </a:gsLst>
                  <a:lin ang="2700000" scaled="0"/>
                </a:gradFill>
              </a:defRPr>
            </a:lvl1pPr>
          </a:lstStyle>
          <a:p>
            <a:pPr lvl="0"/>
            <a:r>
              <a:rPr altLang="en-US" dirty="0" lang="zh-CN"/>
              <a:t>公司名占位符</a:t>
            </a:r>
            <a:endParaRPr altLang="en-US" dirty="0" lang="zh-CN"/>
          </a:p>
        </p:txBody>
      </p:sp>
      <p:grpSp>
        <p:nvGrpSpPr>
          <p:cNvPr id="59" name="组合 17"/>
          <p:cNvGrpSpPr/>
          <p:nvPr userDrawn="1">
            <p:custDataLst>
              <p:tags r:id="rId16"/>
            </p:custDataLst>
          </p:nvPr>
        </p:nvGrpSpPr>
        <p:grpSpPr>
          <a:xfrm>
            <a:off x="568960" y="2239645"/>
            <a:ext cx="1212850" cy="180340"/>
            <a:chOff x="930" y="1845"/>
            <a:chExt cx="1709" cy="254"/>
          </a:xfrm>
          <a:gradFill>
            <a:gsLst>
              <a:gs pos="0">
                <a:schemeClr val="accent1"/>
              </a:gs>
              <a:gs pos="25000">
                <a:schemeClr val="accent2"/>
              </a:gs>
              <a:gs pos="100000">
                <a:schemeClr val="accent2">
                  <a:alpha val="70000"/>
                </a:schemeClr>
              </a:gs>
            </a:gsLst>
            <a:lin ang="0" scaled="0"/>
          </a:gradFill>
        </p:grpSpPr>
        <p:sp>
          <p:nvSpPr>
            <p:cNvPr id="1048822" name="平行四边形 19"/>
            <p:cNvSpPr/>
            <p:nvPr>
              <p:custDataLst>
                <p:tags r:id="rId17"/>
              </p:custDataLst>
            </p:nvPr>
          </p:nvSpPr>
          <p:spPr>
            <a:xfrm>
              <a:off x="93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4" name="平行四边形 20"/>
            <p:cNvSpPr/>
            <p:nvPr>
              <p:custDataLst>
                <p:tags r:id="rId18"/>
              </p:custDataLst>
            </p:nvPr>
          </p:nvSpPr>
          <p:spPr>
            <a:xfrm>
              <a:off x="121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6" name="平行四边形 21"/>
            <p:cNvSpPr/>
            <p:nvPr>
              <p:custDataLst>
                <p:tags r:id="rId19"/>
              </p:custDataLst>
            </p:nvPr>
          </p:nvSpPr>
          <p:spPr>
            <a:xfrm>
              <a:off x="150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28" name="平行四边形 22"/>
            <p:cNvSpPr/>
            <p:nvPr>
              <p:custDataLst>
                <p:tags r:id="rId20"/>
              </p:custDataLst>
            </p:nvPr>
          </p:nvSpPr>
          <p:spPr>
            <a:xfrm>
              <a:off x="178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sp>
          <p:nvSpPr>
            <p:cNvPr id="1048830" name="平行四边形 23"/>
            <p:cNvSpPr/>
            <p:nvPr>
              <p:custDataLst>
                <p:tags r:id="rId21"/>
              </p:custDataLst>
            </p:nvPr>
          </p:nvSpPr>
          <p:spPr>
            <a:xfrm>
              <a:off x="2070"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solidFill>
                  <a:schemeClr val="lt1"/>
                </a:solidFill>
                <a:cs typeface="微软雅黑" panose="020B0503020204020204" charset="-122"/>
              </a:endParaRPr>
            </a:p>
          </p:txBody>
        </p:sp>
        <p:sp>
          <p:nvSpPr>
            <p:cNvPr id="1048832" name="平行四边形 24"/>
            <p:cNvSpPr/>
            <p:nvPr>
              <p:custDataLst>
                <p:tags r:id="rId22"/>
              </p:custDataLst>
            </p:nvPr>
          </p:nvSpPr>
          <p:spPr>
            <a:xfrm>
              <a:off x="2355" y="1845"/>
              <a:ext cx="285" cy="255"/>
            </a:xfrm>
            <a:prstGeom prst="parallelogram">
              <a:avLst>
                <a:gd name="adj" fmla="val 329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cs typeface="微软雅黑" panose="020B0503020204020204" charset="-122"/>
              </a:endParaRPr>
            </a:p>
          </p:txBody>
        </p:sp>
      </p:grpSp>
      <p:cxnSp>
        <p:nvCxnSpPr>
          <p:cNvPr id="3145735" name="直接连接符 18"/>
          <p:cNvCxnSpPr>
            <a:cxnSpLocks/>
          </p:cNvCxnSpPr>
          <p:nvPr userDrawn="1">
            <p:custDataLst>
              <p:tags r:id="rId23"/>
            </p:custDataLst>
          </p:nvPr>
        </p:nvCxnSpPr>
        <p:spPr>
          <a:xfrm>
            <a:off x="1721485" y="2413000"/>
            <a:ext cx="1744980" cy="0"/>
          </a:xfrm>
          <a:prstGeom prst="line"/>
          <a:gradFill>
            <a:gsLst>
              <a:gs pos="0">
                <a:schemeClr val="accent1"/>
              </a:gs>
              <a:gs pos="25000">
                <a:schemeClr val="accent2"/>
              </a:gs>
              <a:gs pos="100000">
                <a:schemeClr val="accent2">
                  <a:alpha val="70000"/>
                </a:schemeClr>
              </a:gs>
            </a:gsLst>
            <a:lin ang="0" scaled="0"/>
          </a:gradFill>
          <a:ln w="12700">
            <a:gradFill>
              <a:gsLst>
                <a:gs pos="0">
                  <a:schemeClr val="accent2">
                    <a:alpha val="70000"/>
                  </a:schemeClr>
                </a:gs>
                <a:gs pos="85000">
                  <a:schemeClr val="accent2">
                    <a:alpha val="5000"/>
                  </a:scheme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97.xml"/><Relationship Id="rId13" Type="http://schemas.openxmlformats.org/officeDocument/2006/relationships/tags" Target="../tags/tag98.xml"/><Relationship Id="rId14" Type="http://schemas.openxmlformats.org/officeDocument/2006/relationships/tags" Target="../tags/tag99.xml"/><Relationship Id="rId15" Type="http://schemas.openxmlformats.org/officeDocument/2006/relationships/tags" Target="../tags/tag100.xml"/><Relationship Id="rId16" Type="http://schemas.openxmlformats.org/officeDocument/2006/relationships/tags" Target="../tags/tag101.xml"/><Relationship Id="rId17" Type="http://schemas.openxmlformats.org/officeDocument/2006/relationships/tags" Target="../tags/tag102.xml"/><Relationship Id="rId18" Type="http://schemas.openxmlformats.org/officeDocument/2006/relationships/tags" Target="../tags/tag103.xml"/><Relationship Id="rId19" Type="http://schemas.openxmlformats.org/officeDocument/2006/relationships/tags" Target="../tags/tag10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8800" r:id="rId1"/>
    <p:sldLayoutId id="2147488801" r:id="rId2"/>
    <p:sldLayoutId id="2147488802" r:id="rId3"/>
    <p:sldLayoutId id="2147488803" r:id="rId4"/>
    <p:sldLayoutId id="2147488804" r:id="rId5"/>
    <p:sldLayoutId id="2147488805" r:id="rId6"/>
    <p:sldLayoutId id="2147488806" r:id="rId7"/>
    <p:sldLayoutId id="2147488807" r:id="rId8"/>
    <p:sldLayoutId id="2147488808" r:id="rId9"/>
    <p:sldLayoutId id="2147488809" r:id="rId10"/>
    <p:sldLayoutId id="2147488810"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sp>
        <p:nvSpPr>
          <p:cNvPr id="1048656" name="矩形 7"/>
          <p:cNvSpPr/>
          <p:nvPr userDrawn="1">
            <p:custDataLst>
              <p:tags r:id="rId12"/>
            </p:custDataLst>
          </p:nvPr>
        </p:nvSpPr>
        <p:spPr>
          <a:xfrm>
            <a:off x="0" y="635"/>
            <a:ext cx="12192635" cy="6857365"/>
          </a:xfrm>
          <a:prstGeom prst="rect"/>
          <a:gradFill>
            <a:gsLst>
              <a:gs pos="18000">
                <a:schemeClr val="bg2"/>
              </a:gs>
              <a:gs pos="64000">
                <a:schemeClr val="bg2">
                  <a:lumMod val="90000"/>
                  <a:lumOff val="10000"/>
                  <a:alpha val="53000"/>
                </a:schemeClr>
              </a:gs>
              <a:gs pos="100000">
                <a:schemeClr val="bg2">
                  <a:lumMod val="90000"/>
                  <a:lumOff val="1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lvl="0"/>
            <a:endParaRPr altLang="en-US" lang="zh-CN"/>
          </a:p>
        </p:txBody>
      </p:sp>
      <p:sp>
        <p:nvSpPr>
          <p:cNvPr id="1048658" name="矩形 9"/>
          <p:cNvSpPr/>
          <p:nvPr userDrawn="1">
            <p:custDataLst>
              <p:tags r:id="rId13"/>
            </p:custDataLst>
          </p:nvPr>
        </p:nvSpPr>
        <p:spPr>
          <a:xfrm rot="16200000">
            <a:off x="2379345" y="-1689735"/>
            <a:ext cx="150495" cy="4907280"/>
          </a:xfrm>
          <a:prstGeom prst="rect"/>
          <a:gradFill>
            <a:gsLst>
              <a:gs pos="0">
                <a:schemeClr val="accent1"/>
              </a:gs>
              <a:gs pos="28000">
                <a:schemeClr val="accent2"/>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标题占位符 1"/>
          <p:cNvSpPr>
            <a:spLocks noGrp="1"/>
          </p:cNvSpPr>
          <p:nvPr>
            <p:ph type="title"/>
            <p:custDataLst>
              <p:tags r:id="rId14"/>
            </p:custDataLst>
          </p:nvPr>
        </p:nvSpPr>
        <p:spPr>
          <a:xfrm>
            <a:off x="551935" y="136525"/>
            <a:ext cx="1108813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62" name="文本占位符 2"/>
          <p:cNvSpPr>
            <a:spLocks noGrp="1"/>
          </p:cNvSpPr>
          <p:nvPr>
            <p:ph type="body" idx="1"/>
            <p:custDataLst>
              <p:tags r:id="rId15"/>
            </p:custDataLst>
          </p:nvPr>
        </p:nvSpPr>
        <p:spPr>
          <a:xfrm>
            <a:off x="551935" y="1364400"/>
            <a:ext cx="1108813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64" name="日期占位符 3"/>
          <p:cNvSpPr>
            <a:spLocks noGrp="1"/>
          </p:cNvSpPr>
          <p:nvPr>
            <p:ph type="dt" sz="half" idx="2"/>
            <p:custDataLst>
              <p:tags r:id="rId16"/>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6" name="页脚占位符 4"/>
          <p:cNvSpPr>
            <a:spLocks noGrp="1"/>
          </p:cNvSpPr>
          <p:nvPr>
            <p:ph type="ftr" sz="quarter" idx="3"/>
            <p:custDataLst>
              <p:tags r:id="rId17"/>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8" name="灯片编号占位符 5"/>
          <p:cNvSpPr>
            <a:spLocks noGrp="1"/>
          </p:cNvSpPr>
          <p:nvPr>
            <p:ph type="sldNum" sz="quarter" idx="4"/>
            <p:custDataLst>
              <p:tags r:id="rId18"/>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70" name="KSO_TEMPLATE" hidden="1"/>
          <p:cNvSpPr/>
          <p:nvPr userDrawn="1">
            <p:custDataLst>
              <p:tags r:id="rId19"/>
            </p:custDataLst>
          </p:nvPr>
        </p:nvSpPr>
        <p:spPr>
          <a:xfrm>
            <a:off x="0" y="0"/>
            <a:ext cx="0" cy="0"/>
          </a:xfrm>
          <a:prstGeom prst="rect"/>
          <a:gradFill>
            <a:gsLst>
              <a:gs pos="0">
                <a:schemeClr val="accent2">
                  <a:alpha val="80000"/>
                </a:schemeClr>
              </a:gs>
              <a:gs pos="48000">
                <a:schemeClr val="accent2">
                  <a:alpha val="70000"/>
                </a:schemeClr>
              </a:gs>
              <a:gs pos="100000">
                <a:schemeClr val="accent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8837" r:id="rId1"/>
    <p:sldLayoutId id="2147488838" r:id="rId2"/>
    <p:sldLayoutId id="2147488839" r:id="rId3"/>
    <p:sldLayoutId id="2147488840" r:id="rId4"/>
    <p:sldLayoutId id="2147488841" r:id="rId5"/>
    <p:sldLayoutId id="2147488842" r:id="rId6"/>
    <p:sldLayoutId id="2147488843" r:id="rId7"/>
    <p:sldLayoutId id="2147488844" r:id="rId8"/>
    <p:sldLayoutId id="2147488845" r:id="rId9"/>
    <p:sldLayoutId id="2147488846" r:id="rId10"/>
    <p:sldLayoutId id="214748884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000" kern="1200">
          <a:solidFill>
            <a:schemeClr val="tx1"/>
          </a:soli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tags" Target="../tags/tag109.xml"/><Relationship Id="rId6"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tags" Target="../tags/tag113.xml"/><Relationship Id="rId5" Type="http://schemas.openxmlformats.org/officeDocument/2006/relationships/tags" Target="../tags/tag114.xml"/><Relationship Id="rId6" Type="http://schemas.openxmlformats.org/officeDocument/2006/relationships/tags" Target="../tags/tag115.xml"/><Relationship Id="rId7" Type="http://schemas.openxmlformats.org/officeDocument/2006/relationships/tags" Target="../tags/tag116.xml"/><Relationship Id="rId8" Type="http://schemas.openxmlformats.org/officeDocument/2006/relationships/tags" Target="../tags/tag117.xml"/><Relationship Id="rId9" Type="http://schemas.openxmlformats.org/officeDocument/2006/relationships/tags" Target="../tags/tag118.xml"/><Relationship Id="rId10" Type="http://schemas.openxmlformats.org/officeDocument/2006/relationships/tags" Target="../tags/tag119.xml"/><Relationship Id="rId11" Type="http://schemas.openxmlformats.org/officeDocument/2006/relationships/tags" Target="../tags/tag120.xml"/><Relationship Id="rId12" Type="http://schemas.openxmlformats.org/officeDocument/2006/relationships/tags" Target="../tags/tag121.xml"/><Relationship Id="rId13" Type="http://schemas.openxmlformats.org/officeDocument/2006/relationships/tags" Target="../tags/tag122.xml"/><Relationship Id="rId14" Type="http://schemas.openxmlformats.org/officeDocument/2006/relationships/tags" Target="../tags/tag123.xml"/><Relationship Id="rId15" Type="http://schemas.openxmlformats.org/officeDocument/2006/relationships/tags" Target="../tags/tag124.xml"/><Relationship Id="rId16" Type="http://schemas.openxmlformats.org/officeDocument/2006/relationships/tags" Target="../tags/tag125.xml"/><Relationship Id="rId17" Type="http://schemas.openxmlformats.org/officeDocument/2006/relationships/tags" Target="../tags/tag126.xml"/><Relationship Id="rId18" Type="http://schemas.openxmlformats.org/officeDocument/2006/relationships/tags" Target="../tags/tag127.xml"/><Relationship Id="rId19" Type="http://schemas.openxmlformats.org/officeDocument/2006/relationships/tags" Target="../tags/tag128.xml"/><Relationship Id="rId20" Type="http://schemas.openxmlformats.org/officeDocument/2006/relationships/tags" Target="../tags/tag129.xml"/><Relationship Id="rId21" Type="http://schemas.openxmlformats.org/officeDocument/2006/relationships/tags" Target="../tags/tag130.xml"/><Relationship Id="rId2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4.xml"/><Relationship Id="rId2" Type="http://schemas.openxmlformats.org/officeDocument/2006/relationships/tags" Target="../tags/tag135.xml"/><Relationship Id="rId3" Type="http://schemas.openxmlformats.org/officeDocument/2006/relationships/tags" Target="../tags/tag136.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tags" Target="../tags/tag137.xml"/><Relationship Id="rId2" Type="http://schemas.openxmlformats.org/officeDocument/2006/relationships/tags" Target="../tags/tag138.xml"/><Relationship Id="rId3" Type="http://schemas.openxmlformats.org/officeDocument/2006/relationships/tags" Target="../tags/tag139.xml"/><Relationship Id="rId4" Type="http://schemas.openxmlformats.org/officeDocument/2006/relationships/tags" Target="../tags/tag140.xml"/><Relationship Id="rId5" Type="http://schemas.openxmlformats.org/officeDocument/2006/relationships/tags" Target="../tags/tag141.xml"/><Relationship Id="rId6" Type="http://schemas.openxmlformats.org/officeDocument/2006/relationships/tags" Target="../tags/tag142.xml"/><Relationship Id="rId7" Type="http://schemas.openxmlformats.org/officeDocument/2006/relationships/tags" Target="../tags/tag143.xml"/><Relationship Id="rId8" Type="http://schemas.openxmlformats.org/officeDocument/2006/relationships/tags" Target="../tags/tag144.xml"/><Relationship Id="rId9" Type="http://schemas.openxmlformats.org/officeDocument/2006/relationships/tags" Target="../tags/tag145.xml"/><Relationship Id="rId10" Type="http://schemas.openxmlformats.org/officeDocument/2006/relationships/tags" Target="../tags/tag146.xml"/><Relationship Id="rId11" Type="http://schemas.openxmlformats.org/officeDocument/2006/relationships/tags" Target="../tags/tag147.xml"/><Relationship Id="rId12" Type="http://schemas.openxmlformats.org/officeDocument/2006/relationships/tags" Target="../tags/tag148.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tags" Target="../tags/tag173.xml"/><Relationship Id="rId14" Type="http://schemas.openxmlformats.org/officeDocument/2006/relationships/tags" Target="../tags/tag174.xml"/><Relationship Id="rId15" Type="http://schemas.openxmlformats.org/officeDocument/2006/relationships/tags" Target="../tags/tag175.xml"/><Relationship Id="rId16" Type="http://schemas.openxmlformats.org/officeDocument/2006/relationships/tags" Target="../tags/tag176.xml"/><Relationship Id="rId17" Type="http://schemas.openxmlformats.org/officeDocument/2006/relationships/tags" Target="../tags/tag177.xml"/><Relationship Id="rId18" Type="http://schemas.openxmlformats.org/officeDocument/2006/relationships/tags" Target="../tags/tag178.xml"/><Relationship Id="rId19"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79.xml"/><Relationship Id="rId2" Type="http://schemas.openxmlformats.org/officeDocument/2006/relationships/tags" Target="../tags/tag180.xml"/><Relationship Id="rId3" Type="http://schemas.openxmlformats.org/officeDocument/2006/relationships/tags" Target="../tags/tag181.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tags" Target="../tags/tag189.xml"/><Relationship Id="rId9" Type="http://schemas.openxmlformats.org/officeDocument/2006/relationships/tags" Target="../tags/tag190.xml"/><Relationship Id="rId10" Type="http://schemas.openxmlformats.org/officeDocument/2006/relationships/tags" Target="../tags/tag191.xml"/><Relationship Id="rId11" Type="http://schemas.openxmlformats.org/officeDocument/2006/relationships/tags" Target="../tags/tag192.xml"/><Relationship Id="rId12" Type="http://schemas.openxmlformats.org/officeDocument/2006/relationships/tags" Target="../tags/tag193.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94.xml"/><Relationship Id="rId2" Type="http://schemas.openxmlformats.org/officeDocument/2006/relationships/tags" Target="../tags/tag195.xml"/><Relationship Id="rId3" Type="http://schemas.openxmlformats.org/officeDocument/2006/relationships/tags" Target="../tags/tag196.xml"/><Relationship Id="rId4" Type="http://schemas.openxmlformats.org/officeDocument/2006/relationships/tags" Target="../tags/tag197.xml"/><Relationship Id="rId5" Type="http://schemas.openxmlformats.org/officeDocument/2006/relationships/tags" Target="../tags/tag198.xml"/><Relationship Id="rId6" Type="http://schemas.openxmlformats.org/officeDocument/2006/relationships/tags" Target="../tags/tag199.xml"/><Relationship Id="rId7" Type="http://schemas.openxmlformats.org/officeDocument/2006/relationships/tags" Target="../tags/tag200.xml"/><Relationship Id="rId8" Type="http://schemas.openxmlformats.org/officeDocument/2006/relationships/tags" Target="../tags/tag201.xml"/><Relationship Id="rId9" Type="http://schemas.openxmlformats.org/officeDocument/2006/relationships/tags" Target="../tags/tag202.xml"/><Relationship Id="rId10" Type="http://schemas.openxmlformats.org/officeDocument/2006/relationships/tags" Target="../tags/tag203.xml"/><Relationship Id="rId11" Type="http://schemas.openxmlformats.org/officeDocument/2006/relationships/tags" Target="../tags/tag204.xml"/><Relationship Id="rId12" Type="http://schemas.openxmlformats.org/officeDocument/2006/relationships/tags" Target="../tags/tag205.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06.xml"/><Relationship Id="rId2" Type="http://schemas.openxmlformats.org/officeDocument/2006/relationships/tags" Target="../tags/tag207.xml"/><Relationship Id="rId3" Type="http://schemas.openxmlformats.org/officeDocument/2006/relationships/tags" Target="../tags/tag208.xml"/><Relationship Id="rId4" Type="http://schemas.openxmlformats.org/officeDocument/2006/relationships/tags" Target="../tags/tag209.xml"/><Relationship Id="rId5" Type="http://schemas.openxmlformats.org/officeDocument/2006/relationships/tags" Target="../tags/tag210.xml"/><Relationship Id="rId6" Type="http://schemas.openxmlformats.org/officeDocument/2006/relationships/tags" Target="../tags/tag211.xml"/><Relationship Id="rId7" Type="http://schemas.openxmlformats.org/officeDocument/2006/relationships/tags" Target="../tags/tag212.xml"/><Relationship Id="rId8" Type="http://schemas.openxmlformats.org/officeDocument/2006/relationships/tags" Target="../tags/tag213.xml"/><Relationship Id="rId9" Type="http://schemas.openxmlformats.org/officeDocument/2006/relationships/tags" Target="../tags/tag214.xml"/><Relationship Id="rId10" Type="http://schemas.openxmlformats.org/officeDocument/2006/relationships/tags" Target="../tags/tag215.xml"/><Relationship Id="rId11" Type="http://schemas.openxmlformats.org/officeDocument/2006/relationships/tags" Target="../tags/tag216.xml"/><Relationship Id="rId12" Type="http://schemas.openxmlformats.org/officeDocument/2006/relationships/tags" Target="../tags/tag217.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18.xml"/><Relationship Id="rId2" Type="http://schemas.openxmlformats.org/officeDocument/2006/relationships/tags" Target="../tags/tag219.xml"/><Relationship Id="rId3" Type="http://schemas.openxmlformats.org/officeDocument/2006/relationships/tags" Target="../tags/tag220.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tags" Target="../tags/tag221.xml"/><Relationship Id="rId2" Type="http://schemas.openxmlformats.org/officeDocument/2006/relationships/tags" Target="../tags/tag222.xml"/><Relationship Id="rId3" Type="http://schemas.openxmlformats.org/officeDocument/2006/relationships/tags" Target="../tags/tag223.xml"/><Relationship Id="rId4" Type="http://schemas.openxmlformats.org/officeDocument/2006/relationships/tags" Target="../tags/tag224.xml"/><Relationship Id="rId5" Type="http://schemas.openxmlformats.org/officeDocument/2006/relationships/tags" Target="../tags/tag225.xml"/><Relationship Id="rId6" Type="http://schemas.openxmlformats.org/officeDocument/2006/relationships/tags" Target="../tags/tag226.xml"/><Relationship Id="rId7" Type="http://schemas.openxmlformats.org/officeDocument/2006/relationships/tags" Target="../tags/tag227.xml"/><Relationship Id="rId8" Type="http://schemas.openxmlformats.org/officeDocument/2006/relationships/tags" Target="../tags/tag228.xml"/><Relationship Id="rId9" Type="http://schemas.openxmlformats.org/officeDocument/2006/relationships/tags" Target="../tags/tag229.xml"/><Relationship Id="rId10" Type="http://schemas.openxmlformats.org/officeDocument/2006/relationships/tags" Target="../tags/tag230.xml"/><Relationship Id="rId11" Type="http://schemas.openxmlformats.org/officeDocument/2006/relationships/tags" Target="../tags/tag231.xml"/><Relationship Id="rId12" Type="http://schemas.openxmlformats.org/officeDocument/2006/relationships/tags" Target="../tags/tag232.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tags" Target="../tags/tag239.xml"/><Relationship Id="rId8" Type="http://schemas.openxmlformats.org/officeDocument/2006/relationships/tags" Target="../tags/tag240.xml"/><Relationship Id="rId9" Type="http://schemas.openxmlformats.org/officeDocument/2006/relationships/tags" Target="../tags/tag241.xml"/><Relationship Id="rId10" Type="http://schemas.openxmlformats.org/officeDocument/2006/relationships/tags" Target="../tags/tag242.xml"/><Relationship Id="rId11" Type="http://schemas.openxmlformats.org/officeDocument/2006/relationships/tags" Target="../tags/tag243.xml"/><Relationship Id="rId12" Type="http://schemas.openxmlformats.org/officeDocument/2006/relationships/tags" Target="../tags/tag244.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45.xml"/><Relationship Id="rId2" Type="http://schemas.openxmlformats.org/officeDocument/2006/relationships/tags" Target="../tags/tag246.xml"/><Relationship Id="rId3" Type="http://schemas.openxmlformats.org/officeDocument/2006/relationships/tags" Target="../tags/tag247.xml"/><Relationship Id="rId4" Type="http://schemas.openxmlformats.org/officeDocument/2006/relationships/tags" Target="../tags/tag248.xml"/><Relationship Id="rId5" Type="http://schemas.openxmlformats.org/officeDocument/2006/relationships/tags" Target="../tags/tag249.xml"/><Relationship Id="rId6" Type="http://schemas.openxmlformats.org/officeDocument/2006/relationships/tags" Target="../tags/tag250.xml"/><Relationship Id="rId7" Type="http://schemas.openxmlformats.org/officeDocument/2006/relationships/tags" Target="../tags/tag251.xml"/><Relationship Id="rId8" Type="http://schemas.openxmlformats.org/officeDocument/2006/relationships/tags" Target="../tags/tag252.xml"/><Relationship Id="rId9" Type="http://schemas.openxmlformats.org/officeDocument/2006/relationships/tags" Target="../tags/tag253.xml"/><Relationship Id="rId10" Type="http://schemas.openxmlformats.org/officeDocument/2006/relationships/tags" Target="../tags/tag254.xml"/><Relationship Id="rId11" Type="http://schemas.openxmlformats.org/officeDocument/2006/relationships/tags" Target="../tags/tag255.xml"/><Relationship Id="rId12" Type="http://schemas.openxmlformats.org/officeDocument/2006/relationships/tags" Target="../tags/tag256.xml"/><Relationship Id="rId13" Type="http://schemas.openxmlformats.org/officeDocument/2006/relationships/tags" Target="../tags/tag257.xml"/><Relationship Id="rId14" Type="http://schemas.openxmlformats.org/officeDocument/2006/relationships/tags" Target="../tags/tag258.xml"/><Relationship Id="rId15" Type="http://schemas.openxmlformats.org/officeDocument/2006/relationships/tags" Target="../tags/tag259.xml"/><Relationship Id="rId16" Type="http://schemas.openxmlformats.org/officeDocument/2006/relationships/tags" Target="../tags/tag260.xml"/><Relationship Id="rId17"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tags" Target="../tags/tag288.xml"/><Relationship Id="rId14" Type="http://schemas.openxmlformats.org/officeDocument/2006/relationships/tags" Target="../tags/tag289.xml"/><Relationship Id="rId15" Type="http://schemas.openxmlformats.org/officeDocument/2006/relationships/tags" Target="../tags/tag290.xml"/><Relationship Id="rId16" Type="http://schemas.openxmlformats.org/officeDocument/2006/relationships/tags" Target="../tags/tag291.xml"/><Relationship Id="rId17"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92.xml"/><Relationship Id="rId2" Type="http://schemas.openxmlformats.org/officeDocument/2006/relationships/tags" Target="../tags/tag293.xml"/><Relationship Id="rId3" Type="http://schemas.openxmlformats.org/officeDocument/2006/relationships/tags" Target="../tags/tag294.xml"/><Relationship Id="rId4" Type="http://schemas.openxmlformats.org/officeDocument/2006/relationships/tags" Target="../tags/tag295.xml"/><Relationship Id="rId5" Type="http://schemas.openxmlformats.org/officeDocument/2006/relationships/tags" Target="../tags/tag296.xml"/><Relationship Id="rId6" Type="http://schemas.openxmlformats.org/officeDocument/2006/relationships/tags" Target="../tags/tag297.xml"/><Relationship Id="rId7" Type="http://schemas.openxmlformats.org/officeDocument/2006/relationships/tags" Target="../tags/tag298.xml"/><Relationship Id="rId8" Type="http://schemas.openxmlformats.org/officeDocument/2006/relationships/tags" Target="../tags/tag299.xml"/><Relationship Id="rId9"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00.xml"/><Relationship Id="rId2" Type="http://schemas.openxmlformats.org/officeDocument/2006/relationships/tags" Target="../tags/tag301.xml"/><Relationship Id="rId3" Type="http://schemas.openxmlformats.org/officeDocument/2006/relationships/tags" Target="../tags/tag302.xml"/><Relationship Id="rId4" Type="http://schemas.openxmlformats.org/officeDocument/2006/relationships/tags" Target="../tags/tag303.xml"/><Relationship Id="rId5" Type="http://schemas.openxmlformats.org/officeDocument/2006/relationships/tags" Target="../tags/tag304.xml"/><Relationship Id="rId6" Type="http://schemas.openxmlformats.org/officeDocument/2006/relationships/tags" Target="../tags/tag305.xml"/><Relationship Id="rId7" Type="http://schemas.openxmlformats.org/officeDocument/2006/relationships/tags" Target="../tags/tag306.xml"/><Relationship Id="rId8" Type="http://schemas.openxmlformats.org/officeDocument/2006/relationships/tags" Target="../tags/tag307.xml"/><Relationship Id="rId9" Type="http://schemas.openxmlformats.org/officeDocument/2006/relationships/tags" Target="../tags/tag308.xml"/><Relationship Id="rId10" Type="http://schemas.openxmlformats.org/officeDocument/2006/relationships/tags" Target="../tags/tag309.xml"/><Relationship Id="rId11" Type="http://schemas.openxmlformats.org/officeDocument/2006/relationships/tags" Target="../tags/tag310.xml"/><Relationship Id="rId12" Type="http://schemas.openxmlformats.org/officeDocument/2006/relationships/tags" Target="../tags/tag311.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12.xml"/><Relationship Id="rId2" Type="http://schemas.openxmlformats.org/officeDocument/2006/relationships/tags" Target="../tags/tag313.xml"/><Relationship Id="rId3" Type="http://schemas.openxmlformats.org/officeDocument/2006/relationships/tags" Target="../tags/tag314.xml"/><Relationship Id="rId4" Type="http://schemas.openxmlformats.org/officeDocument/2006/relationships/tags" Target="../tags/tag315.xml"/><Relationship Id="rId5" Type="http://schemas.openxmlformats.org/officeDocument/2006/relationships/tags" Target="../tags/tag316.xml"/><Relationship Id="rId6" Type="http://schemas.openxmlformats.org/officeDocument/2006/relationships/tags" Target="../tags/tag317.xml"/><Relationship Id="rId7" Type="http://schemas.openxmlformats.org/officeDocument/2006/relationships/tags" Target="../tags/tag318.xml"/><Relationship Id="rId8" Type="http://schemas.openxmlformats.org/officeDocument/2006/relationships/tags" Target="../tags/tag319.xml"/><Relationship Id="rId9" Type="http://schemas.openxmlformats.org/officeDocument/2006/relationships/tags" Target="../tags/tag320.xml"/><Relationship Id="rId10" Type="http://schemas.openxmlformats.org/officeDocument/2006/relationships/tags" Target="../tags/tag321.xml"/><Relationship Id="rId11" Type="http://schemas.openxmlformats.org/officeDocument/2006/relationships/tags" Target="../tags/tag322.xml"/><Relationship Id="rId12" Type="http://schemas.openxmlformats.org/officeDocument/2006/relationships/tags" Target="../tags/tag323.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24.xml"/><Relationship Id="rId2" Type="http://schemas.openxmlformats.org/officeDocument/2006/relationships/tags" Target="../tags/tag325.xml"/><Relationship Id="rId3" Type="http://schemas.openxmlformats.org/officeDocument/2006/relationships/tags" Target="../tags/tag326.xml"/><Relationship Id="rId4"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tags" Target="../tags/tag327.xml"/><Relationship Id="rId2" Type="http://schemas.openxmlformats.org/officeDocument/2006/relationships/tags" Target="../tags/tag328.xml"/><Relationship Id="rId3" Type="http://schemas.openxmlformats.org/officeDocument/2006/relationships/tags" Target="../tags/tag329.xml"/><Relationship Id="rId4" Type="http://schemas.openxmlformats.org/officeDocument/2006/relationships/tags" Target="../tags/tag330.xml"/><Relationship Id="rId5" Type="http://schemas.openxmlformats.org/officeDocument/2006/relationships/tags" Target="../tags/tag331.xml"/><Relationship Id="rId6" Type="http://schemas.openxmlformats.org/officeDocument/2006/relationships/tags" Target="../tags/tag332.xml"/><Relationship Id="rId7" Type="http://schemas.openxmlformats.org/officeDocument/2006/relationships/tags" Target="../tags/tag333.xml"/><Relationship Id="rId8" Type="http://schemas.openxmlformats.org/officeDocument/2006/relationships/tags" Target="../tags/tag334.xml"/><Relationship Id="rId9" Type="http://schemas.openxmlformats.org/officeDocument/2006/relationships/tags" Target="../tags/tag335.xml"/><Relationship Id="rId10" Type="http://schemas.openxmlformats.org/officeDocument/2006/relationships/tags" Target="../tags/tag336.xml"/><Relationship Id="rId11" Type="http://schemas.openxmlformats.org/officeDocument/2006/relationships/tags" Target="../tags/tag337.xml"/><Relationship Id="rId12" Type="http://schemas.openxmlformats.org/officeDocument/2006/relationships/tags" Target="../tags/tag338.xml"/><Relationship Id="rId13" Type="http://schemas.openxmlformats.org/officeDocument/2006/relationships/tags" Target="../tags/tag339.xml"/><Relationship Id="rId14" Type="http://schemas.openxmlformats.org/officeDocument/2006/relationships/tags" Target="../tags/tag340.xml"/><Relationship Id="rId15" Type="http://schemas.openxmlformats.org/officeDocument/2006/relationships/tags" Target="../tags/tag341.xml"/><Relationship Id="rId16" Type="http://schemas.openxmlformats.org/officeDocument/2006/relationships/tags" Target="../tags/tag342.xml"/><Relationship Id="rId17"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tags" Target="../tags/tag343.xml"/><Relationship Id="rId2" Type="http://schemas.openxmlformats.org/officeDocument/2006/relationships/tags" Target="../tags/tag344.xml"/><Relationship Id="rId3" Type="http://schemas.openxmlformats.org/officeDocument/2006/relationships/tags" Target="../tags/tag345.xml"/><Relationship Id="rId4" Type="http://schemas.openxmlformats.org/officeDocument/2006/relationships/tags" Target="../tags/tag346.xml"/><Relationship Id="rId5" Type="http://schemas.openxmlformats.org/officeDocument/2006/relationships/tags" Target="../tags/tag347.xml"/><Relationship Id="rId6" Type="http://schemas.openxmlformats.org/officeDocument/2006/relationships/tags" Target="../tags/tag348.xml"/><Relationship Id="rId7" Type="http://schemas.openxmlformats.org/officeDocument/2006/relationships/tags" Target="../tags/tag349.xml"/><Relationship Id="rId8" Type="http://schemas.openxmlformats.org/officeDocument/2006/relationships/tags" Target="../tags/tag350.xml"/><Relationship Id="rId9"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tags" Target="../tags/tag351.xml"/><Relationship Id="rId2" Type="http://schemas.openxmlformats.org/officeDocument/2006/relationships/tags" Target="../tags/tag352.xml"/><Relationship Id="rId3" Type="http://schemas.openxmlformats.org/officeDocument/2006/relationships/tags" Target="../tags/tag353.xml"/><Relationship Id="rId4" Type="http://schemas.openxmlformats.org/officeDocument/2006/relationships/tags" Target="../tags/tag354.xml"/><Relationship Id="rId5" Type="http://schemas.openxmlformats.org/officeDocument/2006/relationships/tags" Target="../tags/tag355.xml"/><Relationship Id="rId6" Type="http://schemas.openxmlformats.org/officeDocument/2006/relationships/tags" Target="../tags/tag356.xml"/><Relationship Id="rId7" Type="http://schemas.openxmlformats.org/officeDocument/2006/relationships/tags" Target="../tags/tag357.xml"/><Relationship Id="rId8" Type="http://schemas.openxmlformats.org/officeDocument/2006/relationships/tags" Target="../tags/tag358.xml"/><Relationship Id="rId9" Type="http://schemas.openxmlformats.org/officeDocument/2006/relationships/tags" Target="../tags/tag359.xml"/><Relationship Id="rId10" Type="http://schemas.openxmlformats.org/officeDocument/2006/relationships/tags" Target="../tags/tag360.xml"/><Relationship Id="rId11" Type="http://schemas.openxmlformats.org/officeDocument/2006/relationships/tags" Target="../tags/tag361.xml"/><Relationship Id="rId12" Type="http://schemas.openxmlformats.org/officeDocument/2006/relationships/tags" Target="../tags/tag362.xml"/><Relationship Id="rId13" Type="http://schemas.openxmlformats.org/officeDocument/2006/relationships/tags" Target="../tags/tag363.xml"/><Relationship Id="rId14" Type="http://schemas.openxmlformats.org/officeDocument/2006/relationships/tags" Target="../tags/tag364.xml"/><Relationship Id="rId15" Type="http://schemas.openxmlformats.org/officeDocument/2006/relationships/tags" Target="../tags/tag365.xml"/><Relationship Id="rId16" Type="http://schemas.openxmlformats.org/officeDocument/2006/relationships/tags" Target="../tags/tag366.xml"/><Relationship Id="rId17" Type="http://schemas.openxmlformats.org/officeDocument/2006/relationships/tags" Target="../tags/tag367.xml"/><Relationship Id="rId18" Type="http://schemas.openxmlformats.org/officeDocument/2006/relationships/tags" Target="../tags/tag368.xml"/><Relationship Id="rId19" Type="http://schemas.openxmlformats.org/officeDocument/2006/relationships/tags" Target="../tags/tag369.xml"/><Relationship Id="rId20" Type="http://schemas.openxmlformats.org/officeDocument/2006/relationships/tags" Target="../tags/tag370.xml"/><Relationship Id="rId21" Type="http://schemas.openxmlformats.org/officeDocument/2006/relationships/tags" Target="../tags/tag371.xml"/><Relationship Id="rId22" Type="http://schemas.openxmlformats.org/officeDocument/2006/relationships/tags" Target="../tags/tag372.xml"/><Relationship Id="rId23" Type="http://schemas.openxmlformats.org/officeDocument/2006/relationships/tags" Target="../tags/tag373.xml"/><Relationship Id="rId24" Type="http://schemas.openxmlformats.org/officeDocument/2006/relationships/tags" Target="../tags/tag374.xml"/><Relationship Id="rId25" Type="http://schemas.openxmlformats.org/officeDocument/2006/relationships/tags" Target="../tags/tag375.xml"/><Relationship Id="rId26" Type="http://schemas.openxmlformats.org/officeDocument/2006/relationships/tags" Target="../tags/tag376.xml"/><Relationship Id="rId27" Type="http://schemas.openxmlformats.org/officeDocument/2006/relationships/tags" Target="../tags/tag377.xml"/><Relationship Id="rId28" Type="http://schemas.openxmlformats.org/officeDocument/2006/relationships/tags" Target="../tags/tag378.xml"/><Relationship Id="rId29" Type="http://schemas.openxmlformats.org/officeDocument/2006/relationships/tags" Target="../tags/tag379.xml"/><Relationship Id="rId30"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tags" Target="../tags/tag380.xml"/><Relationship Id="rId2" Type="http://schemas.openxmlformats.org/officeDocument/2006/relationships/tags" Target="../tags/tag381.xml"/><Relationship Id="rId3" Type="http://schemas.openxmlformats.org/officeDocument/2006/relationships/tags" Target="../tags/tag382.xml"/><Relationship Id="rId4" Type="http://schemas.openxmlformats.org/officeDocument/2006/relationships/tags" Target="../tags/tag383.xml"/><Relationship Id="rId5" Type="http://schemas.openxmlformats.org/officeDocument/2006/relationships/tags" Target="../tags/tag384.xml"/><Relationship Id="rId6" Type="http://schemas.openxmlformats.org/officeDocument/2006/relationships/tags" Target="../tags/tag385.xml"/><Relationship Id="rId7" Type="http://schemas.openxmlformats.org/officeDocument/2006/relationships/tags" Target="../tags/tag386.xml"/><Relationship Id="rId8" Type="http://schemas.openxmlformats.org/officeDocument/2006/relationships/tags" Target="../tags/tag387.xml"/><Relationship Id="rId9" Type="http://schemas.openxmlformats.org/officeDocument/2006/relationships/tags" Target="../tags/tag388.xml"/><Relationship Id="rId10" Type="http://schemas.openxmlformats.org/officeDocument/2006/relationships/tags" Target="../tags/tag389.xml"/><Relationship Id="rId11" Type="http://schemas.openxmlformats.org/officeDocument/2006/relationships/tags" Target="../tags/tag390.xml"/><Relationship Id="rId12" Type="http://schemas.openxmlformats.org/officeDocument/2006/relationships/tags" Target="../tags/tag391.xml"/><Relationship Id="rId13"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tags" Target="../tags/tag392.xml"/><Relationship Id="rId2" Type="http://schemas.openxmlformats.org/officeDocument/2006/relationships/tags" Target="../tags/tag393.xml"/><Relationship Id="rId3" Type="http://schemas.openxmlformats.org/officeDocument/2006/relationships/tags" Target="../tags/tag394.xml"/><Relationship Id="rId4" Type="http://schemas.openxmlformats.org/officeDocument/2006/relationships/tags" Target="../tags/tag395.xml"/><Relationship Id="rId5" Type="http://schemas.openxmlformats.org/officeDocument/2006/relationships/tags" Target="../tags/tag396.xml"/><Relationship Id="rId6" Type="http://schemas.openxmlformats.org/officeDocument/2006/relationships/tags" Target="../tags/tag397.xml"/><Relationship Id="rId7" Type="http://schemas.openxmlformats.org/officeDocument/2006/relationships/tags" Target="../tags/tag398.xml"/><Relationship Id="rId8" Type="http://schemas.openxmlformats.org/officeDocument/2006/relationships/tags" Target="../tags/tag399.xml"/><Relationship Id="rId9"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tags" Target="../tags/tag400.xml"/><Relationship Id="rId2" Type="http://schemas.openxmlformats.org/officeDocument/2006/relationships/tags" Target="../tags/tag401.xml"/><Relationship Id="rId3" Type="http://schemas.openxmlformats.org/officeDocument/2006/relationships/tags" Target="../tags/tag402.xml"/><Relationship Id="rId4"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tags" Target="../tags/tag403.xml"/><Relationship Id="rId2" Type="http://schemas.openxmlformats.org/officeDocument/2006/relationships/tags" Target="../tags/tag404.xml"/><Relationship Id="rId3" Type="http://schemas.openxmlformats.org/officeDocument/2006/relationships/tags" Target="../tags/tag405.xml"/><Relationship Id="rId4" Type="http://schemas.openxmlformats.org/officeDocument/2006/relationships/tags" Target="../tags/tag406.xml"/><Relationship Id="rId5" Type="http://schemas.openxmlformats.org/officeDocument/2006/relationships/tags" Target="../tags/tag407.xml"/><Relationship Id="rId6" Type="http://schemas.openxmlformats.org/officeDocument/2006/relationships/tags" Target="../tags/tag408.xml"/><Relationship Id="rId7" Type="http://schemas.openxmlformats.org/officeDocument/2006/relationships/tags" Target="../tags/tag409.xml"/><Relationship Id="rId8" Type="http://schemas.openxmlformats.org/officeDocument/2006/relationships/tags" Target="../tags/tag410.xml"/><Relationship Id="rId9"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tags" Target="../tags/tag411.xml"/><Relationship Id="rId2" Type="http://schemas.openxmlformats.org/officeDocument/2006/relationships/tags" Target="../tags/tag412.xml"/><Relationship Id="rId3" Type="http://schemas.openxmlformats.org/officeDocument/2006/relationships/tags" Target="../tags/tag413.xml"/><Relationship Id="rId4" Type="http://schemas.openxmlformats.org/officeDocument/2006/relationships/tags" Target="../tags/tag414.xml"/><Relationship Id="rId5" Type="http://schemas.openxmlformats.org/officeDocument/2006/relationships/tags" Target="../tags/tag415.xml"/><Relationship Id="rId6" Type="http://schemas.openxmlformats.org/officeDocument/2006/relationships/tags" Target="../tags/tag416.xml"/><Relationship Id="rId7" Type="http://schemas.openxmlformats.org/officeDocument/2006/relationships/tags" Target="../tags/tag417.xml"/><Relationship Id="rId8" Type="http://schemas.openxmlformats.org/officeDocument/2006/relationships/tags" Target="../tags/tag418.xml"/><Relationship Id="rId9" Type="http://schemas.openxmlformats.org/officeDocument/2006/relationships/tags" Target="../tags/tag419.xml"/><Relationship Id="rId10" Type="http://schemas.openxmlformats.org/officeDocument/2006/relationships/tags" Target="../tags/tag420.xml"/><Relationship Id="rId11" Type="http://schemas.openxmlformats.org/officeDocument/2006/relationships/tags" Target="../tags/tag421.xml"/><Relationship Id="rId12" Type="http://schemas.openxmlformats.org/officeDocument/2006/relationships/tags" Target="../tags/tag422.xml"/><Relationship Id="rId13"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tags" Target="../tags/tag423.xml"/><Relationship Id="rId2" Type="http://schemas.openxmlformats.org/officeDocument/2006/relationships/tags" Target="../tags/tag424.xml"/><Relationship Id="rId3" Type="http://schemas.openxmlformats.org/officeDocument/2006/relationships/tags" Target="../tags/tag425.xml"/><Relationship Id="rId4" Type="http://schemas.openxmlformats.org/officeDocument/2006/relationships/tags" Target="../tags/tag426.xml"/><Relationship Id="rId5" Type="http://schemas.openxmlformats.org/officeDocument/2006/relationships/tags" Target="../tags/tag427.xml"/><Relationship Id="rId6" Type="http://schemas.openxmlformats.org/officeDocument/2006/relationships/tags" Target="../tags/tag428.xml"/><Relationship Id="rId7" Type="http://schemas.openxmlformats.org/officeDocument/2006/relationships/tags" Target="../tags/tag429.xml"/><Relationship Id="rId8" Type="http://schemas.openxmlformats.org/officeDocument/2006/relationships/tags" Target="../tags/tag430.xml"/><Relationship Id="rId9"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tags" Target="../tags/tag431.xml"/><Relationship Id="rId2" Type="http://schemas.openxmlformats.org/officeDocument/2006/relationships/tags" Target="../tags/tag432.xml"/><Relationship Id="rId3" Type="http://schemas.openxmlformats.org/officeDocument/2006/relationships/tags" Target="../tags/tag433.xml"/><Relationship Id="rId4" Type="http://schemas.openxmlformats.org/officeDocument/2006/relationships/tags" Target="../tags/tag434.xml"/><Relationship Id="rId5" Type="http://schemas.openxmlformats.org/officeDocument/2006/relationships/tags" Target="../tags/tag435.xml"/><Relationship Id="rId6" Type="http://schemas.openxmlformats.org/officeDocument/2006/relationships/tags" Target="../tags/tag436.xml"/><Relationship Id="rId7" Type="http://schemas.openxmlformats.org/officeDocument/2006/relationships/tags" Target="../tags/tag437.xml"/><Relationship Id="rId8" Type="http://schemas.openxmlformats.org/officeDocument/2006/relationships/tags" Target="../tags/tag438.xml"/><Relationship Id="rId9"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tags" Target="../tags/tag439.xml"/><Relationship Id="rId2" Type="http://schemas.openxmlformats.org/officeDocument/2006/relationships/tags" Target="../tags/tag440.xml"/><Relationship Id="rId3" Type="http://schemas.openxmlformats.org/officeDocument/2006/relationships/tags" Target="../tags/tag441.xml"/><Relationship Id="rId4" Type="http://schemas.openxmlformats.org/officeDocument/2006/relationships/tags" Target="../tags/tag442.xml"/><Relationship Id="rId5" Type="http://schemas.openxmlformats.org/officeDocument/2006/relationships/tags" Target="../tags/tag443.xml"/><Relationship Id="rId6" Type="http://schemas.openxmlformats.org/officeDocument/2006/relationships/tags" Target="../tags/tag444.xml"/><Relationship Id="rId7" Type="http://schemas.openxmlformats.org/officeDocument/2006/relationships/tags" Target="../tags/tag445.xml"/><Relationship Id="rId8" Type="http://schemas.openxmlformats.org/officeDocument/2006/relationships/tags" Target="../tags/tag446.xml"/><Relationship Id="rId9" Type="http://schemas.openxmlformats.org/officeDocument/2006/relationships/tags" Target="../tags/tag447.xml"/><Relationship Id="rId10" Type="http://schemas.openxmlformats.org/officeDocument/2006/relationships/tags" Target="../tags/tag448.xml"/><Relationship Id="rId11" Type="http://schemas.openxmlformats.org/officeDocument/2006/relationships/tags" Target="../tags/tag449.xml"/><Relationship Id="rId12" Type="http://schemas.openxmlformats.org/officeDocument/2006/relationships/tags" Target="../tags/tag450.xml"/><Relationship Id="rId13"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tags" Target="../tags/tag451.xml"/><Relationship Id="rId2" Type="http://schemas.openxmlformats.org/officeDocument/2006/relationships/tags" Target="../tags/tag452.xml"/><Relationship Id="rId3" Type="http://schemas.openxmlformats.org/officeDocument/2006/relationships/tags" Target="../tags/tag453.xml"/><Relationship Id="rId4" Type="http://schemas.openxmlformats.org/officeDocument/2006/relationships/tags" Target="../tags/tag454.xml"/><Relationship Id="rId5" Type="http://schemas.openxmlformats.org/officeDocument/2006/relationships/tags" Target="../tags/tag455.xml"/><Relationship Id="rId6"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a:xfrm>
            <a:off x="533399" y="1864175"/>
            <a:ext cx="10515600" cy="1800000"/>
          </a:xfrm>
        </p:spPr>
        <p:txBody>
          <a:bodyPr>
            <a:normAutofit/>
          </a:bodyPr>
          <a:p>
            <a:r>
              <a:rPr altLang="en-US" dirty="0" lang="zh-CN">
                <a:solidFill>
                  <a:schemeClr val="lt1">
                    <a:lumMod val="100000"/>
                  </a:schemeClr>
                </a:solidFill>
              </a:rPr>
              <a:t>虚拟现实和增强现实：2024年的热门科技趋势</a:t>
            </a:r>
            <a:endParaRPr altLang="en-US" dirty="0" lang="zh-CN">
              <a:solidFill>
                <a:schemeClr val="lt1">
                  <a:lumMod val="100000"/>
                </a:schemeClr>
              </a:solidFill>
            </a:endParaRPr>
          </a:p>
        </p:txBody>
      </p:sp>
      <p:sp>
        <p:nvSpPr>
          <p:cNvPr id="1048650" name="副标题"/>
          <p:cNvSpPr>
            <a:spLocks noGrp="1"/>
          </p:cNvSpPr>
          <p:nvPr>
            <p:ph type="subTitle" idx="1"/>
            <p:custDataLst>
              <p:tags r:id="rId2"/>
            </p:custDataLst>
          </p:nvPr>
        </p:nvSpPr>
        <p:spPr>
          <a:xfrm>
            <a:off x="533399" y="3735355"/>
            <a:ext cx="10515600" cy="972000"/>
          </a:xfrm>
        </p:spPr>
        <p:txBody>
          <a:bodyPr/>
          <a:p>
            <a:r>
              <a:rPr altLang="zh-CN" dirty="0" lang="en-US" err="1"/>
              <a:t>,a</a:t>
            </a:r>
            <a:r>
              <a:rPr altLang="zh-CN" dirty="0" lang="en-US"/>
              <a:t> click to unlimited </a:t>
            </a:r>
            <a:r>
              <a:rPr altLang="zh-CN" dirty="0" lang="en-US" err="1"/>
              <a:t>possibilites</a:t>
            </a:r>
            <a:endParaRPr altLang="zh-CN" dirty="0" lang="en-US"/>
          </a:p>
        </p:txBody>
      </p:sp>
      <p:sp>
        <p:nvSpPr>
          <p:cNvPr id="1048652" name="公司名"/>
          <p:cNvSpPr>
            <a:spLocks noGrp="1"/>
          </p:cNvSpPr>
          <p:nvPr>
            <p:ph type="body" sz="quarter" idx="13"/>
            <p:custDataLst>
              <p:tags r:id="rId3"/>
            </p:custDataLst>
          </p:nvPr>
        </p:nvSpPr>
        <p:spPr>
          <a:xfrm>
            <a:off x="533399" y="468000"/>
            <a:ext cx="2743199" cy="504000"/>
          </a:xfrm>
        </p:spPr>
        <p:txBody>
          <a:bodyPr/>
          <a:p>
            <a:r>
              <a:rPr altLang="zh-CN" dirty="0" lang="en-US"/>
              <a:t>YOUR LOGO</a:t>
            </a:r>
            <a:endParaRPr altLang="en-US" dirty="0" lang="zh-CN"/>
          </a:p>
        </p:txBody>
      </p:sp>
      <p:sp>
        <p:nvSpPr>
          <p:cNvPr id="1048654" name="署名"/>
          <p:cNvSpPr>
            <a:spLocks noGrp="1"/>
          </p:cNvSpPr>
          <p:nvPr>
            <p:ph type="body" sz="quarter" idx="17"/>
            <p:custDataLst>
              <p:tags r:id="rId4"/>
            </p:custDataLst>
          </p:nvPr>
        </p:nvSpPr>
        <p:spPr>
          <a:xfrm>
            <a:off x="1190413" y="5106881"/>
            <a:ext cx="2743200" cy="504000"/>
          </a:xfrm>
        </p:spPr>
        <p:txBody>
          <a:bodyPr>
            <a:normAutofit/>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66" name="标题"/>
          <p:cNvSpPr>
            <a:spLocks noGrp="1"/>
          </p:cNvSpPr>
          <p:nvPr>
            <p:ph type="title"/>
            <p:custDataLst>
              <p:tags r:id="rId1"/>
            </p:custDataLst>
          </p:nvPr>
        </p:nvSpPr>
        <p:spPr>
          <a:xfrm>
            <a:off x="3480487" y="227425"/>
            <a:ext cx="1600653" cy="1308480"/>
          </a:xfrm>
        </p:spPr>
        <p:txBody>
          <a:bodyPr/>
          <a:p>
            <a:r>
              <a:rPr altLang="en-US" dirty="0" lang="zh-CN">
                <a:solidFill>
                  <a:schemeClr val="lt1">
                    <a:lumMod val="100000"/>
                  </a:schemeClr>
                </a:solidFill>
              </a:rPr>
              <a:t>目录</a:t>
            </a:r>
            <a:endParaRPr altLang="en-US" dirty="0" lang="zh-CN">
              <a:solidFill>
                <a:schemeClr val="lt1">
                  <a:lumMod val="100000"/>
                </a:schemeClr>
              </a:solidFill>
            </a:endParaRPr>
          </a:p>
        </p:txBody>
      </p:sp>
      <p:sp>
        <p:nvSpPr>
          <p:cNvPr id="1048868" name="副标题"/>
          <p:cNvSpPr>
            <a:spLocks noGrp="1"/>
          </p:cNvSpPr>
          <p:nvPr>
            <p:ph type="body" idx="1"/>
            <p:custDataLst>
              <p:tags r:id="rId2"/>
            </p:custDataLst>
          </p:nvPr>
        </p:nvSpPr>
        <p:spPr>
          <a:xfrm>
            <a:off x="5081140" y="1012446"/>
            <a:ext cx="2880000" cy="504000"/>
          </a:xfrm>
        </p:spPr>
        <p:txBody>
          <a:bodyPr/>
          <a:p>
            <a:r>
              <a:rPr altLang="zh-CN" dirty="0" lang="en-US"/>
              <a:t>CONTENTS</a:t>
            </a:r>
            <a:endParaRPr altLang="en-US" dirty="0" lang="zh-CN"/>
          </a:p>
        </p:txBody>
      </p:sp>
      <p:sp>
        <p:nvSpPr>
          <p:cNvPr id="1048870" name="序号"/>
          <p:cNvSpPr txBox="1"/>
          <p:nvPr>
            <p:custDataLst>
              <p:tags r:id="rId3"/>
            </p:custDataLst>
          </p:nvPr>
        </p:nvSpPr>
        <p:spPr>
          <a:xfrm>
            <a:off x="5201920" y="1583055"/>
            <a:ext cx="1433633" cy="739157"/>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01</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2" name="项标题"/>
          <p:cNvSpPr txBox="1"/>
          <p:nvPr>
            <p:custDataLst>
              <p:tags r:id="rId4"/>
            </p:custDataLst>
          </p:nvPr>
        </p:nvSpPr>
        <p:spPr>
          <a:xfrm>
            <a:off x="5137342" y="1976296"/>
            <a:ext cx="3837311" cy="368187"/>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单击输入目录标题</a:t>
            </a:r>
            <a:endParaRPr altLang="en-US" b="1" dirty="0" sz="1400" kern="0" lang="zh-CN" spc="100">
              <a:solidFill>
                <a:schemeClr val="lt1">
                  <a:lumMod val="100000"/>
                </a:schemeClr>
              </a:solidFill>
              <a:effectLst/>
              <a:latin typeface="+中文标题" charset="0"/>
              <a:ea typeface="+mj-ea"/>
            </a:endParaRPr>
          </a:p>
        </p:txBody>
      </p:sp>
      <p:cxnSp>
        <p:nvCxnSpPr>
          <p:cNvPr id="3145741" name="直接箭头连接符 7"/>
          <p:cNvCxnSpPr>
            <a:cxnSpLocks/>
          </p:cNvCxnSpPr>
          <p:nvPr>
            <p:custDataLst>
              <p:tags r:id="rId5"/>
            </p:custDataLst>
          </p:nvPr>
        </p:nvCxnSpPr>
        <p:spPr>
          <a:xfrm>
            <a:off x="5171212" y="2399665"/>
            <a:ext cx="3652748"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4" name="序号"/>
          <p:cNvSpPr txBox="1"/>
          <p:nvPr>
            <p:custDataLst>
              <p:tags r:id="rId6"/>
            </p:custDataLst>
          </p:nvPr>
        </p:nvSpPr>
        <p:spPr>
          <a:xfrm>
            <a:off x="5761355" y="2339340"/>
            <a:ext cx="1433670"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02</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76" name="项标题"/>
          <p:cNvSpPr txBox="1"/>
          <p:nvPr>
            <p:custDataLst>
              <p:tags r:id="rId7"/>
            </p:custDataLst>
          </p:nvPr>
        </p:nvSpPr>
        <p:spPr>
          <a:xfrm>
            <a:off x="5688425" y="2766094"/>
            <a:ext cx="3837411" cy="368311"/>
          </a:xfrm>
          <a:prstGeom prst="rect"/>
          <a:noFill/>
        </p:spPr>
        <p:txBody>
          <a:bodyPr anchor="b" bIns="0" lIns="0" rIns="0" rtlCol="0" tIns="0" wrap="square">
            <a:normAutofit fontScale="57143"/>
          </a:bodyPr>
          <a:p>
            <a:pPr>
              <a:lnSpc>
                <a:spcPct val="100000"/>
              </a:lnSpc>
            </a:pPr>
            <a:r>
              <a:rPr altLang="en-US" b="1" dirty="0" sz="2800" kern="0" lang="zh-CN" spc="100">
                <a:solidFill>
                  <a:schemeClr val="lt1">
                    <a:lumMod val="100000"/>
                  </a:schemeClr>
                </a:solidFill>
                <a:effectLst/>
                <a:latin typeface="+中文标题" charset="0"/>
                <a:ea typeface="+mj-ea"/>
              </a:rPr>
              <a:t>虚拟现实（VR）和增强现实（AR）概述</a:t>
            </a:r>
            <a:endParaRPr altLang="en-US" b="1" dirty="0" sz="2800" kern="0" lang="zh-CN" spc="100">
              <a:solidFill>
                <a:schemeClr val="lt1">
                  <a:lumMod val="100000"/>
                </a:schemeClr>
              </a:solidFill>
              <a:effectLst/>
              <a:latin typeface="+中文标题" charset="0"/>
              <a:ea typeface="+mj-ea"/>
            </a:endParaRPr>
          </a:p>
        </p:txBody>
      </p:sp>
      <p:cxnSp>
        <p:nvCxnSpPr>
          <p:cNvPr id="3145743" name="直接箭头连接符 11"/>
          <p:cNvCxnSpPr>
            <a:cxnSpLocks/>
          </p:cNvCxnSpPr>
          <p:nvPr>
            <p:custDataLst>
              <p:tags r:id="rId8"/>
            </p:custDataLst>
          </p:nvPr>
        </p:nvCxnSpPr>
        <p:spPr>
          <a:xfrm>
            <a:off x="5722296" y="3189605"/>
            <a:ext cx="3652844"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78" name="序号"/>
          <p:cNvSpPr txBox="1"/>
          <p:nvPr>
            <p:custDataLst>
              <p:tags r:id="rId9"/>
            </p:custDataLst>
          </p:nvPr>
        </p:nvSpPr>
        <p:spPr>
          <a:xfrm>
            <a:off x="6282690" y="312293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03</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0" name="项标题"/>
          <p:cNvSpPr txBox="1"/>
          <p:nvPr>
            <p:custDataLst>
              <p:tags r:id="rId10"/>
            </p:custDataLst>
          </p:nvPr>
        </p:nvSpPr>
        <p:spPr>
          <a:xfrm>
            <a:off x="6201410" y="3549684"/>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VR和AR的发展历程</a:t>
            </a:r>
            <a:endParaRPr altLang="en-US" b="1" dirty="0" sz="1400" kern="0" lang="zh-CN" spc="100">
              <a:solidFill>
                <a:schemeClr val="lt1">
                  <a:lumMod val="100000"/>
                </a:schemeClr>
              </a:solidFill>
              <a:effectLst/>
              <a:latin typeface="+中文标题" charset="0"/>
              <a:ea typeface="+mj-ea"/>
            </a:endParaRPr>
          </a:p>
        </p:txBody>
      </p:sp>
      <p:cxnSp>
        <p:nvCxnSpPr>
          <p:cNvPr id="3145745" name="直接箭头连接符 17"/>
          <p:cNvCxnSpPr>
            <a:cxnSpLocks/>
          </p:cNvCxnSpPr>
          <p:nvPr>
            <p:custDataLst>
              <p:tags r:id="rId11"/>
            </p:custDataLst>
          </p:nvPr>
        </p:nvCxnSpPr>
        <p:spPr>
          <a:xfrm>
            <a:off x="6235275" y="397319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2" name="序号"/>
          <p:cNvSpPr txBox="1"/>
          <p:nvPr>
            <p:custDataLst>
              <p:tags r:id="rId12"/>
            </p:custDataLst>
          </p:nvPr>
        </p:nvSpPr>
        <p:spPr>
          <a:xfrm>
            <a:off x="6812915" y="3907155"/>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04</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4" name="项标题"/>
          <p:cNvSpPr txBox="1"/>
          <p:nvPr>
            <p:custDataLst>
              <p:tags r:id="rId13"/>
            </p:custDataLst>
          </p:nvPr>
        </p:nvSpPr>
        <p:spPr>
          <a:xfrm>
            <a:off x="6731635" y="4333909"/>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VR和AR的未来趋势</a:t>
            </a:r>
            <a:endParaRPr altLang="en-US" b="1" dirty="0" sz="1400" kern="0" lang="zh-CN" spc="100">
              <a:solidFill>
                <a:schemeClr val="lt1">
                  <a:lumMod val="100000"/>
                </a:schemeClr>
              </a:solidFill>
              <a:effectLst/>
              <a:latin typeface="+中文标题" charset="0"/>
              <a:ea typeface="+mj-ea"/>
            </a:endParaRPr>
          </a:p>
        </p:txBody>
      </p:sp>
      <p:cxnSp>
        <p:nvCxnSpPr>
          <p:cNvPr id="3145747" name="直接箭头连接符 23"/>
          <p:cNvCxnSpPr>
            <a:cxnSpLocks/>
          </p:cNvCxnSpPr>
          <p:nvPr>
            <p:custDataLst>
              <p:tags r:id="rId14"/>
            </p:custDataLst>
          </p:nvPr>
        </p:nvCxnSpPr>
        <p:spPr>
          <a:xfrm>
            <a:off x="6765500" y="475742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86" name="序号"/>
          <p:cNvSpPr txBox="1"/>
          <p:nvPr>
            <p:custDataLst>
              <p:tags r:id="rId15"/>
            </p:custDataLst>
          </p:nvPr>
        </p:nvSpPr>
        <p:spPr>
          <a:xfrm>
            <a:off x="7390765" y="4743450"/>
            <a:ext cx="1433461" cy="739405"/>
          </a:xfrm>
          <a:prstGeom prst="rect"/>
          <a:noFill/>
        </p:spPr>
        <p:txBody>
          <a:bodyPr anchor="b" anchorCtr="0" bIns="0" lIns="0" rIns="0" rtlCol="0" tIns="0" wrap="square">
            <a:normAutofit/>
          </a:bodyPr>
          <a:p>
            <a:pPr algn="l">
              <a:lnSpc>
                <a:spcPct val="100000"/>
              </a:lnSpc>
            </a:pPr>
            <a:r>
              <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05</a:t>
            </a:r>
            <a:endParaRPr b="1"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88" name="项标题"/>
          <p:cNvSpPr txBox="1"/>
          <p:nvPr>
            <p:custDataLst>
              <p:tags r:id="rId16"/>
            </p:custDataLst>
          </p:nvPr>
        </p:nvSpPr>
        <p:spPr>
          <a:xfrm>
            <a:off x="7309485" y="5170204"/>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VR和AR在2024年的热门应用</a:t>
            </a:r>
            <a:endParaRPr altLang="en-US" b="1" dirty="0" sz="1400" kern="0" lang="zh-CN" spc="100">
              <a:solidFill>
                <a:schemeClr val="lt1">
                  <a:lumMod val="100000"/>
                </a:schemeClr>
              </a:solidFill>
              <a:effectLst/>
              <a:latin typeface="+中文标题" charset="0"/>
              <a:ea typeface="+mj-ea"/>
            </a:endParaRPr>
          </a:p>
        </p:txBody>
      </p:sp>
      <p:cxnSp>
        <p:nvCxnSpPr>
          <p:cNvPr id="3145749" name="直接箭头连接符 38"/>
          <p:cNvCxnSpPr>
            <a:cxnSpLocks/>
          </p:cNvCxnSpPr>
          <p:nvPr>
            <p:custDataLst>
              <p:tags r:id="rId17"/>
            </p:custDataLst>
          </p:nvPr>
        </p:nvCxnSpPr>
        <p:spPr>
          <a:xfrm>
            <a:off x="7343350" y="5593715"/>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048890" name="序号"/>
          <p:cNvSpPr txBox="1"/>
          <p:nvPr>
            <p:custDataLst>
              <p:tags r:id="rId18"/>
            </p:custDataLst>
          </p:nvPr>
        </p:nvSpPr>
        <p:spPr>
          <a:xfrm>
            <a:off x="7920990" y="5527675"/>
            <a:ext cx="1433461" cy="739405"/>
          </a:xfrm>
          <a:prstGeom prst="rect"/>
          <a:noFill/>
        </p:spPr>
        <p:txBody>
          <a:bodyPr anchor="b" anchorCtr="0" bIns="0" lIns="0" rIns="0" rtlCol="0" tIns="0" wrap="square">
            <a:normAutofit/>
          </a:bodyPr>
          <a:p>
            <a:pPr algn="l">
              <a:lnSpc>
                <a:spcPct val="100000"/>
              </a:lnSpc>
            </a:pPr>
            <a:r>
              <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rPr>
              <a:t>06</a:t>
            </a:r>
            <a:endParaRPr b="1" dirty="0" sz="4400" i="1" lang="en-US">
              <a:ln>
                <a:gradFill>
                  <a:gsLst>
                    <a:gs pos="0">
                      <a:schemeClr val="accent1"/>
                    </a:gs>
                    <a:gs pos="55000">
                      <a:schemeClr val="accent2"/>
                    </a:gs>
                    <a:gs pos="80000">
                      <a:schemeClr val="accent2">
                        <a:alpha val="0"/>
                      </a:schemeClr>
                    </a:gs>
                  </a:gsLst>
                  <a:lin ang="5400000" scaled="1"/>
                </a:gradFill>
              </a:ln>
              <a:gradFill>
                <a:gsLst>
                  <a:gs pos="0">
                    <a:schemeClr val="accent1"/>
                  </a:gs>
                  <a:gs pos="50000">
                    <a:schemeClr val="accent2"/>
                  </a:gs>
                  <a:gs pos="75000">
                    <a:schemeClr val="accent2">
                      <a:alpha val="0"/>
                    </a:schemeClr>
                  </a:gs>
                </a:gsLst>
                <a:lin ang="5400000" scaled="0"/>
              </a:gradFill>
              <a:effectLst>
                <a:outerShdw algn="tl" blurRad="50800" dir="2700000" dist="38100" rotWithShape="0">
                  <a:schemeClr val="accent1">
                    <a:lumMod val="50000"/>
                    <a:alpha val="25000"/>
                  </a:schemeClr>
                </a:outerShdw>
              </a:effectLst>
              <a:latin typeface="+mj-ea"/>
              <a:ea typeface="+mj-ea"/>
            </a:endParaRPr>
          </a:p>
        </p:txBody>
      </p:sp>
      <p:sp>
        <p:nvSpPr>
          <p:cNvPr id="1048892" name="项标题"/>
          <p:cNvSpPr txBox="1"/>
          <p:nvPr>
            <p:custDataLst>
              <p:tags r:id="rId19"/>
            </p:custDataLst>
          </p:nvPr>
        </p:nvSpPr>
        <p:spPr>
          <a:xfrm>
            <a:off x="7839710" y="5954429"/>
            <a:ext cx="3836851" cy="368311"/>
          </a:xfrm>
          <a:prstGeom prst="rect"/>
          <a:noFill/>
        </p:spPr>
        <p:txBody>
          <a:bodyPr anchor="b" bIns="0" lIns="0" rIns="0" rtlCol="0" tIns="0" wrap="square">
            <a:normAutofit/>
          </a:bodyPr>
          <a:p>
            <a:pPr>
              <a:lnSpc>
                <a:spcPct val="100000"/>
              </a:lnSpc>
            </a:pPr>
            <a:r>
              <a:rPr altLang="en-US" b="1" dirty="0" sz="1400" kern="0" lang="zh-CN" spc="100">
                <a:solidFill>
                  <a:schemeClr val="lt1">
                    <a:lumMod val="100000"/>
                  </a:schemeClr>
                </a:solidFill>
                <a:effectLst/>
                <a:latin typeface="+中文标题" charset="0"/>
                <a:ea typeface="+mj-ea"/>
              </a:rPr>
              <a:t>VR和AR面临的挑战和问题</a:t>
            </a:r>
            <a:endParaRPr altLang="en-US" b="1" dirty="0" sz="1400" kern="0" lang="zh-CN" spc="100">
              <a:solidFill>
                <a:schemeClr val="lt1">
                  <a:lumMod val="100000"/>
                </a:schemeClr>
              </a:solidFill>
              <a:effectLst/>
              <a:latin typeface="+中文标题" charset="0"/>
              <a:ea typeface="+mj-ea"/>
            </a:endParaRPr>
          </a:p>
        </p:txBody>
      </p:sp>
      <p:cxnSp>
        <p:nvCxnSpPr>
          <p:cNvPr id="3145751" name="直接箭头连接符 42"/>
          <p:cNvCxnSpPr>
            <a:cxnSpLocks/>
          </p:cNvCxnSpPr>
          <p:nvPr>
            <p:custDataLst>
              <p:tags r:id="rId20"/>
            </p:custDataLst>
          </p:nvPr>
        </p:nvCxnSpPr>
        <p:spPr>
          <a:xfrm>
            <a:off x="7873575" y="6377940"/>
            <a:ext cx="3652310" cy="0"/>
          </a:xfrm>
          <a:prstGeom prst="straightConnector1"/>
          <a:ln w="12700">
            <a:gradFill>
              <a:gsLst>
                <a:gs pos="0">
                  <a:schemeClr val="accent2">
                    <a:alpha val="0"/>
                  </a:schemeClr>
                </a:gs>
                <a:gs pos="61000">
                  <a:schemeClr val="accent2">
                    <a:alpha val="70000"/>
                  </a:schemeClr>
                </a:gs>
                <a:gs pos="100000">
                  <a:schemeClr val="accent1"/>
                </a:gs>
              </a:gsLst>
              <a:lin ang="10800000" scaled="1"/>
            </a:gradFill>
            <a:prstDash val="solid"/>
            <a:headEnd type="oval"/>
            <a:tailEnd type="none"/>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93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添加章节标题</a:t>
            </a:r>
            <a:endParaRPr altLang="en-US" dirty="0" lang="zh-CN">
              <a:solidFill>
                <a:schemeClr val="lt1">
                  <a:lumMod val="100000"/>
                </a:schemeClr>
              </a:solidFill>
            </a:endParaRPr>
          </a:p>
        </p:txBody>
      </p:sp>
      <p:sp>
        <p:nvSpPr>
          <p:cNvPr id="1048936" name="节编号"/>
          <p:cNvSpPr>
            <a:spLocks noGrp="1"/>
          </p:cNvSpPr>
          <p:nvPr>
            <p:ph type="body" sz="quarter" idx="13"/>
            <p:custDataLst>
              <p:tags r:id="rId2"/>
            </p:custDataLst>
          </p:nvPr>
        </p:nvSpPr>
        <p:spPr>
          <a:xfrm>
            <a:off x="996464" y="1954175"/>
            <a:ext cx="8428889" cy="1224000"/>
          </a:xfrm>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978" name="标题"/>
          <p:cNvSpPr>
            <a:spLocks noGrp="1"/>
          </p:cNvSpPr>
          <p:nvPr>
            <p:ph type="title"/>
            <p:custDataLst>
              <p:tags r:id="rId1"/>
            </p:custDataLst>
          </p:nvPr>
        </p:nvSpPr>
        <p:spPr>
          <a:xfrm>
            <a:off x="996464" y="3446585"/>
            <a:ext cx="8428889" cy="1152000"/>
          </a:xfrm>
        </p:spPr>
        <p:txBody>
          <a:bodyPr>
            <a:normAutofit fontScale="90000"/>
          </a:bodyPr>
          <a:p>
            <a:r>
              <a:rPr altLang="en-US" dirty="0" lang="zh-CN">
                <a:solidFill>
                  <a:schemeClr val="lt1">
                    <a:lumMod val="100000"/>
                  </a:schemeClr>
                </a:solidFill>
              </a:rPr>
              <a:t>虚拟现实（VR）和增强现实（AR）概述</a:t>
            </a:r>
            <a:endParaRPr altLang="en-US" dirty="0" lang="zh-CN">
              <a:solidFill>
                <a:schemeClr val="lt1">
                  <a:lumMod val="100000"/>
                </a:schemeClr>
              </a:solidFill>
            </a:endParaRPr>
          </a:p>
        </p:txBody>
      </p:sp>
      <p:sp>
        <p:nvSpPr>
          <p:cNvPr id="1048980" name="节编号"/>
          <p:cNvSpPr>
            <a:spLocks noGrp="1"/>
          </p:cNvSpPr>
          <p:nvPr>
            <p:ph type="body" sz="quarter" idx="13"/>
            <p:custDataLst>
              <p:tags r:id="rId2"/>
            </p:custDataLst>
          </p:nvPr>
        </p:nvSpPr>
        <p:spPr>
          <a:xfrm>
            <a:off x="996464" y="1954175"/>
            <a:ext cx="8428889" cy="1224000"/>
          </a:xfrm>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054" name="标题 1"/>
          <p:cNvSpPr>
            <a:spLocks noGrp="1"/>
          </p:cNvSpPr>
          <p:nvPr>
            <p:ph type="title"/>
          </p:nvPr>
        </p:nvSpPr>
        <p:spPr/>
        <p:txBody>
          <a:bodyPr/>
          <a:p>
            <a:r>
              <a:rPr altLang="en-US" lang="zh-CN"/>
              <a:t>VR和AR的定义</a:t>
            </a:r>
            <a:endParaRPr altLang="en-US" lang="zh-CN"/>
          </a:p>
        </p:txBody>
      </p:sp>
      <p:sp>
        <p:nvSpPr>
          <p:cNvPr id="1049056"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58"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0"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VR定义：虚拟现实是一种计算机技术，通过模拟人的视听感知，创造出一种完全虚拟的世界。</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62"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64"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6"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rPr>
              <a:t>AR定义：增强现实是一种计算机技术，通过将虚拟信息叠加到真实世界中，实现对真实世界的补充和增强。</a:t>
            </a:r>
            <a:endParaRPr altLang="en-US" dirty="0" sz="14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068"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070"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1400" lang="zh-CN" spc="150">
                <a:solidFill>
                  <a:schemeClr val="lt1">
                    <a:lumMod val="100000"/>
                  </a:schemeClr>
                </a:solidFill>
                <a:latin typeface="Arial" panose="02080604020202020204" pitchFamily="34" charset="0"/>
                <a:ea typeface="微软雅黑" panose="020B0503020204020204" charset="-122"/>
                <a:sym typeface="+mn-ea"/>
              </a:rPr>
              <a:t>VR和AR的区别：VR创造一个全新的虚拟世界，而AR则是在真实世界中添加虚拟信息。</a:t>
            </a:r>
            <a:endParaRPr altLang="en-US" dirty="0" sz="14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072"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4"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076"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78"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fontScale="75000"/>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VR和AR的联系：VR和AR都是计算机技术，它们都可以提供沉浸式的体验，让用户更加深入地理解和感受虚拟世界或真实世界。</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116" name="标题 1"/>
          <p:cNvSpPr>
            <a:spLocks noGrp="1"/>
          </p:cNvSpPr>
          <p:nvPr>
            <p:ph type="title"/>
          </p:nvPr>
        </p:nvSpPr>
        <p:spPr/>
        <p:txBody>
          <a:bodyPr/>
          <a:p>
            <a:r>
              <a:rPr altLang="en-US" lang="zh-CN"/>
              <a:t>VR和AR的技术原理</a:t>
            </a:r>
            <a:endParaRPr altLang="en-US" lang="zh-CN"/>
          </a:p>
        </p:txBody>
      </p:sp>
      <p:sp>
        <p:nvSpPr>
          <p:cNvPr id="104911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VR技术原理：利用计算机技术生成三维虚拟环境，通过头戴式设备为用户提供沉浸式体验</a:t>
            </a:r>
            <a:endParaRPr altLang="en-US" dirty="0" sz="1200" lang="zh-CN" spc="150">
              <a:solidFill>
                <a:schemeClr val="tx1">
                  <a:lumMod val="85000"/>
                  <a:lumOff val="15000"/>
                </a:schemeClr>
              </a:solidFill>
              <a:latin typeface="+mn-ea"/>
              <a:sym typeface="+mn-ea"/>
            </a:endParaRPr>
          </a:p>
        </p:txBody>
      </p:sp>
      <p:sp>
        <p:nvSpPr>
          <p:cNvPr id="104912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AR技术原理：将虚拟信息与现实世界相结合，通过增强现实技术将虚拟元素叠加到真实场景中</a:t>
            </a:r>
            <a:endParaRPr altLang="en-US" dirty="0" sz="1200" lang="zh-CN" spc="150">
              <a:solidFill>
                <a:schemeClr val="tx1">
                  <a:lumMod val="85000"/>
                  <a:lumOff val="15000"/>
                </a:schemeClr>
              </a:solidFill>
              <a:latin typeface="+mn-ea"/>
              <a:sym typeface="+mn-ea"/>
            </a:endParaRPr>
          </a:p>
        </p:txBody>
      </p:sp>
      <p:sp>
        <p:nvSpPr>
          <p:cNvPr id="104912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2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VR和AR的区别：VR强调沉浸式体验，AR强调与真实世界的交互</a:t>
            </a:r>
            <a:endParaRPr altLang="en-US" dirty="0" sz="1200" lang="zh-CN" spc="150">
              <a:solidFill>
                <a:schemeClr val="tx1">
                  <a:lumMod val="85000"/>
                  <a:lumOff val="15000"/>
                </a:schemeClr>
              </a:solidFill>
              <a:latin typeface="+mn-ea"/>
              <a:sym typeface="+mn-ea"/>
            </a:endParaRPr>
          </a:p>
        </p:txBody>
      </p:sp>
      <p:sp>
        <p:nvSpPr>
          <p:cNvPr id="104913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3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VR和AR的应用领域：游戏、教育、医疗、军事等</a:t>
            </a:r>
            <a:endParaRPr altLang="en-US" dirty="0" sz="1200" lang="zh-CN" spc="150">
              <a:solidFill>
                <a:schemeClr val="tx1">
                  <a:lumMod val="85000"/>
                  <a:lumOff val="15000"/>
                </a:schemeClr>
              </a:solidFill>
              <a:latin typeface="+mn-ea"/>
              <a:sym typeface="+mn-ea"/>
            </a:endParaRPr>
          </a:p>
        </p:txBody>
      </p:sp>
      <p:sp>
        <p:nvSpPr>
          <p:cNvPr id="104913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4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178" name="标题 1"/>
          <p:cNvSpPr>
            <a:spLocks noGrp="1"/>
          </p:cNvSpPr>
          <p:nvPr>
            <p:ph type="title"/>
          </p:nvPr>
        </p:nvSpPr>
        <p:spPr/>
        <p:txBody>
          <a:bodyPr/>
          <a:p>
            <a:r>
              <a:rPr altLang="en-US" lang="zh-CN"/>
              <a:t>VR和AR的应用领域</a:t>
            </a:r>
            <a:endParaRPr altLang="en-US" lang="zh-CN"/>
          </a:p>
        </p:txBody>
      </p:sp>
      <p:sp>
        <p:nvSpPr>
          <p:cNvPr id="1049180" name="矩形 15"/>
          <p:cNvSpPr/>
          <p:nvPr>
            <p:custDataLst>
              <p:tags r:id="rId1"/>
            </p:custDataLst>
          </p:nvPr>
        </p:nvSpPr>
        <p:spPr>
          <a:xfrm>
            <a:off x="3001898" y="1426337"/>
            <a:ext cx="6190956" cy="4542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娱乐产业：游戏、电影、音乐等</a:t>
            </a:r>
            <a:endParaRPr altLang="en-US" dirty="0" sz="1200" lang="zh-CN" spc="150">
              <a:solidFill>
                <a:schemeClr val="tx1">
                  <a:lumMod val="85000"/>
                  <a:lumOff val="15000"/>
                </a:schemeClr>
              </a:solidFill>
              <a:latin typeface="+mn-ea"/>
              <a:sym typeface="+mn-ea"/>
            </a:endParaRPr>
          </a:p>
        </p:txBody>
      </p:sp>
      <p:sp>
        <p:nvSpPr>
          <p:cNvPr id="1049182" name="任意多边形 17"/>
          <p:cNvSpPr/>
          <p:nvPr>
            <p:custDataLst>
              <p:tags r:id="rId2"/>
            </p:custDataLst>
          </p:nvPr>
        </p:nvSpPr>
        <p:spPr>
          <a:xfrm flipV="1">
            <a:off x="2935832" y="1364400"/>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84" name="任意多边形 18"/>
          <p:cNvSpPr/>
          <p:nvPr>
            <p:custDataLst>
              <p:tags r:id="rId3"/>
            </p:custDataLst>
          </p:nvPr>
        </p:nvSpPr>
        <p:spPr>
          <a:xfrm flipH="1">
            <a:off x="8149559" y="1713312"/>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86" name="矩形 27"/>
          <p:cNvSpPr/>
          <p:nvPr>
            <p:custDataLst>
              <p:tags r:id="rId4"/>
            </p:custDataLst>
          </p:nvPr>
        </p:nvSpPr>
        <p:spPr>
          <a:xfrm>
            <a:off x="3001898" y="2277628"/>
            <a:ext cx="6190956" cy="4542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教育领域：模拟实验、历史重现、远程教育等</a:t>
            </a:r>
            <a:endParaRPr altLang="en-US" dirty="0" sz="1200" lang="zh-CN" spc="150">
              <a:solidFill>
                <a:schemeClr val="tx1">
                  <a:lumMod val="85000"/>
                  <a:lumOff val="15000"/>
                </a:schemeClr>
              </a:solidFill>
              <a:latin typeface="+mn-ea"/>
              <a:sym typeface="+mn-ea"/>
            </a:endParaRPr>
          </a:p>
        </p:txBody>
      </p:sp>
      <p:sp>
        <p:nvSpPr>
          <p:cNvPr id="1049188" name="任意多边形 29"/>
          <p:cNvSpPr/>
          <p:nvPr>
            <p:custDataLst>
              <p:tags r:id="rId5"/>
            </p:custDataLst>
          </p:nvPr>
        </p:nvSpPr>
        <p:spPr>
          <a:xfrm flipV="1">
            <a:off x="2935832" y="2215691"/>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90" name="任意多边形 30"/>
          <p:cNvSpPr/>
          <p:nvPr>
            <p:custDataLst>
              <p:tags r:id="rId6"/>
            </p:custDataLst>
          </p:nvPr>
        </p:nvSpPr>
        <p:spPr>
          <a:xfrm flipH="1">
            <a:off x="8149559" y="2564603"/>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92" name="矩形 5"/>
          <p:cNvSpPr/>
          <p:nvPr>
            <p:custDataLst>
              <p:tags r:id="rId7"/>
            </p:custDataLst>
          </p:nvPr>
        </p:nvSpPr>
        <p:spPr>
          <a:xfrm>
            <a:off x="3001898" y="3128919"/>
            <a:ext cx="6190956" cy="4542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医疗领域：手术模拟、康复训练、远程医疗等</a:t>
            </a:r>
            <a:endParaRPr altLang="en-US" dirty="0" sz="1200" lang="zh-CN" spc="150">
              <a:solidFill>
                <a:schemeClr val="tx1">
                  <a:lumMod val="85000"/>
                  <a:lumOff val="15000"/>
                </a:schemeClr>
              </a:solidFill>
              <a:latin typeface="+mn-ea"/>
              <a:sym typeface="+mn-ea"/>
            </a:endParaRPr>
          </a:p>
        </p:txBody>
      </p:sp>
      <p:sp>
        <p:nvSpPr>
          <p:cNvPr id="1049194" name="任意多边形 7"/>
          <p:cNvSpPr/>
          <p:nvPr>
            <p:custDataLst>
              <p:tags r:id="rId8"/>
            </p:custDataLst>
          </p:nvPr>
        </p:nvSpPr>
        <p:spPr>
          <a:xfrm flipV="1">
            <a:off x="2935832" y="3066982"/>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96" name="任意多边形 8"/>
          <p:cNvSpPr/>
          <p:nvPr>
            <p:custDataLst>
              <p:tags r:id="rId9"/>
            </p:custDataLst>
          </p:nvPr>
        </p:nvSpPr>
        <p:spPr>
          <a:xfrm flipH="1">
            <a:off x="8149559" y="3415894"/>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198" name="矩形 10"/>
          <p:cNvSpPr/>
          <p:nvPr>
            <p:custDataLst>
              <p:tags r:id="rId10"/>
            </p:custDataLst>
          </p:nvPr>
        </p:nvSpPr>
        <p:spPr>
          <a:xfrm>
            <a:off x="3001898" y="3980210"/>
            <a:ext cx="6190956" cy="4542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军事领域：模拟训练、战场环境模拟等</a:t>
            </a:r>
            <a:endParaRPr altLang="en-US" dirty="0" sz="1200" lang="zh-CN" spc="150">
              <a:solidFill>
                <a:schemeClr val="tx1">
                  <a:lumMod val="85000"/>
                  <a:lumOff val="15000"/>
                </a:schemeClr>
              </a:solidFill>
              <a:latin typeface="+mn-ea"/>
              <a:sym typeface="+mn-ea"/>
            </a:endParaRPr>
          </a:p>
        </p:txBody>
      </p:sp>
      <p:sp>
        <p:nvSpPr>
          <p:cNvPr id="1049200" name="任意多边形 12"/>
          <p:cNvSpPr/>
          <p:nvPr>
            <p:custDataLst>
              <p:tags r:id="rId11"/>
            </p:custDataLst>
          </p:nvPr>
        </p:nvSpPr>
        <p:spPr>
          <a:xfrm flipV="1">
            <a:off x="2935832" y="3918273"/>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02" name="任意多边形 13"/>
          <p:cNvSpPr/>
          <p:nvPr>
            <p:custDataLst>
              <p:tags r:id="rId12"/>
            </p:custDataLst>
          </p:nvPr>
        </p:nvSpPr>
        <p:spPr>
          <a:xfrm flipH="1">
            <a:off x="8149559" y="4267185"/>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04" name="矩形 19"/>
          <p:cNvSpPr/>
          <p:nvPr>
            <p:custDataLst>
              <p:tags r:id="rId13"/>
            </p:custDataLst>
          </p:nvPr>
        </p:nvSpPr>
        <p:spPr>
          <a:xfrm>
            <a:off x="3001898" y="4831501"/>
            <a:ext cx="6190956" cy="4542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工业领域：产品设计、生产线模拟等</a:t>
            </a:r>
            <a:endParaRPr altLang="en-US" dirty="0" sz="1200" lang="zh-CN" spc="150">
              <a:solidFill>
                <a:schemeClr val="tx1">
                  <a:lumMod val="85000"/>
                  <a:lumOff val="15000"/>
                </a:schemeClr>
              </a:solidFill>
              <a:latin typeface="+mn-ea"/>
              <a:sym typeface="+mn-ea"/>
            </a:endParaRPr>
          </a:p>
        </p:txBody>
      </p:sp>
      <p:sp>
        <p:nvSpPr>
          <p:cNvPr id="1049206" name="任意多边形 21"/>
          <p:cNvSpPr/>
          <p:nvPr>
            <p:custDataLst>
              <p:tags r:id="rId14"/>
            </p:custDataLst>
          </p:nvPr>
        </p:nvSpPr>
        <p:spPr>
          <a:xfrm flipV="1">
            <a:off x="2935832" y="4769563"/>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08" name="任意多边形 22"/>
          <p:cNvSpPr/>
          <p:nvPr>
            <p:custDataLst>
              <p:tags r:id="rId15"/>
            </p:custDataLst>
          </p:nvPr>
        </p:nvSpPr>
        <p:spPr>
          <a:xfrm flipH="1">
            <a:off x="8149559" y="5118476"/>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10" name="矩形 38"/>
          <p:cNvSpPr/>
          <p:nvPr>
            <p:custDataLst>
              <p:tags r:id="rId16"/>
            </p:custDataLst>
          </p:nvPr>
        </p:nvSpPr>
        <p:spPr>
          <a:xfrm>
            <a:off x="3001898" y="5682791"/>
            <a:ext cx="6190956" cy="454205"/>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旅游领域：虚拟旅游、文化遗产保护等</a:t>
            </a:r>
            <a:endParaRPr altLang="en-US" dirty="0" sz="1200" lang="zh-CN" spc="150">
              <a:solidFill>
                <a:schemeClr val="tx1">
                  <a:lumMod val="85000"/>
                  <a:lumOff val="15000"/>
                </a:schemeClr>
              </a:solidFill>
              <a:latin typeface="+mn-ea"/>
              <a:sym typeface="+mn-ea"/>
            </a:endParaRPr>
          </a:p>
        </p:txBody>
      </p:sp>
      <p:sp>
        <p:nvSpPr>
          <p:cNvPr id="1049212" name="任意多边形 40"/>
          <p:cNvSpPr/>
          <p:nvPr>
            <p:custDataLst>
              <p:tags r:id="rId17"/>
            </p:custDataLst>
          </p:nvPr>
        </p:nvSpPr>
        <p:spPr>
          <a:xfrm flipV="1">
            <a:off x="2935832" y="5620854"/>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214" name="任意多边形 41"/>
          <p:cNvSpPr/>
          <p:nvPr>
            <p:custDataLst>
              <p:tags r:id="rId18"/>
            </p:custDataLst>
          </p:nvPr>
        </p:nvSpPr>
        <p:spPr>
          <a:xfrm flipH="1">
            <a:off x="8149559" y="5969767"/>
            <a:ext cx="1107298" cy="208522"/>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252"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VR和AR的发展历程</a:t>
            </a:r>
            <a:endParaRPr altLang="en-US" dirty="0" lang="zh-CN">
              <a:solidFill>
                <a:schemeClr val="lt1">
                  <a:lumMod val="100000"/>
                </a:schemeClr>
              </a:solidFill>
            </a:endParaRPr>
          </a:p>
        </p:txBody>
      </p:sp>
      <p:sp>
        <p:nvSpPr>
          <p:cNvPr id="1049254" name="节编号"/>
          <p:cNvSpPr>
            <a:spLocks noGrp="1"/>
          </p:cNvSpPr>
          <p:nvPr>
            <p:ph type="body" sz="quarter" idx="13"/>
            <p:custDataLst>
              <p:tags r:id="rId2"/>
            </p:custDataLst>
          </p:nvPr>
        </p:nvSpPr>
        <p:spPr>
          <a:xfrm>
            <a:off x="996464" y="1954175"/>
            <a:ext cx="8428889" cy="1224000"/>
          </a:xfrm>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328" name="标题 1"/>
          <p:cNvSpPr>
            <a:spLocks noGrp="1"/>
          </p:cNvSpPr>
          <p:nvPr>
            <p:ph type="title"/>
          </p:nvPr>
        </p:nvSpPr>
        <p:spPr/>
        <p:txBody>
          <a:bodyPr/>
          <a:p>
            <a:r>
              <a:rPr altLang="en-US" lang="zh-CN"/>
              <a:t>VR的发展历程</a:t>
            </a:r>
            <a:endParaRPr altLang="en-US" lang="zh-CN"/>
          </a:p>
        </p:txBody>
      </p:sp>
      <p:sp>
        <p:nvSpPr>
          <p:cNvPr id="1049330"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1935年，美国科幻小说作家雨果·根斯巴克在他的小说中首次提出了“虚拟现实”的概念。</a:t>
            </a:r>
            <a:endParaRPr altLang="en-US" dirty="0" sz="1200" lang="zh-CN" spc="150">
              <a:solidFill>
                <a:schemeClr val="tx1">
                  <a:lumMod val="85000"/>
                  <a:lumOff val="15000"/>
                </a:schemeClr>
              </a:solidFill>
              <a:latin typeface="+mn-ea"/>
              <a:sym typeface="+mn-ea"/>
            </a:endParaRPr>
          </a:p>
        </p:txBody>
      </p:sp>
      <p:sp>
        <p:nvSpPr>
          <p:cNvPr id="1049332"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4"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36"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1960年，美国发明了世界上第一台虚拟现实设备——Sensorama Simulator。</a:t>
            </a:r>
            <a:endParaRPr altLang="en-US" dirty="0" sz="1200" lang="zh-CN" spc="150">
              <a:solidFill>
                <a:schemeClr val="tx1">
                  <a:lumMod val="85000"/>
                  <a:lumOff val="15000"/>
                </a:schemeClr>
              </a:solidFill>
              <a:latin typeface="+mn-ea"/>
              <a:sym typeface="+mn-ea"/>
            </a:endParaRPr>
          </a:p>
        </p:txBody>
      </p:sp>
      <p:sp>
        <p:nvSpPr>
          <p:cNvPr id="1049338"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40"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42"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1987年，Jaron Lanier成立了VPL Research公司，销售虚拟现实设备。</a:t>
            </a:r>
            <a:endParaRPr altLang="en-US" dirty="0" sz="1200" lang="zh-CN" spc="150">
              <a:solidFill>
                <a:schemeClr val="tx1">
                  <a:lumMod val="85000"/>
                  <a:lumOff val="15000"/>
                </a:schemeClr>
              </a:solidFill>
              <a:latin typeface="+mn-ea"/>
              <a:sym typeface="+mn-ea"/>
            </a:endParaRPr>
          </a:p>
        </p:txBody>
      </p:sp>
      <p:sp>
        <p:nvSpPr>
          <p:cNvPr id="1049344"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46"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48"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2010年，虚拟现实设备Oculus Rift的出现，使得虚拟现实技术得到了广泛的关注和应用。</a:t>
            </a:r>
            <a:endParaRPr altLang="en-US" dirty="0" sz="1200" lang="zh-CN" spc="150">
              <a:solidFill>
                <a:schemeClr val="tx1">
                  <a:lumMod val="85000"/>
                  <a:lumOff val="15000"/>
                </a:schemeClr>
              </a:solidFill>
              <a:latin typeface="+mn-ea"/>
              <a:sym typeface="+mn-ea"/>
            </a:endParaRPr>
          </a:p>
        </p:txBody>
      </p:sp>
      <p:sp>
        <p:nvSpPr>
          <p:cNvPr id="1049350"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352"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390" name="标题 1"/>
          <p:cNvSpPr>
            <a:spLocks noGrp="1"/>
          </p:cNvSpPr>
          <p:nvPr>
            <p:ph type="title"/>
          </p:nvPr>
        </p:nvSpPr>
        <p:spPr/>
        <p:txBody>
          <a:bodyPr/>
          <a:p>
            <a:r>
              <a:rPr altLang="en-US" lang="zh-CN"/>
              <a:t>AR的发展历程</a:t>
            </a:r>
            <a:endParaRPr altLang="en-US" lang="zh-CN"/>
          </a:p>
        </p:txBody>
      </p:sp>
      <p:sp>
        <p:nvSpPr>
          <p:cNvPr id="104939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39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初始阶段：20世纪90年代，AR技术开始萌芽，主要应用于军事领域</a:t>
            </a:r>
            <a:endParaRPr altLang="en-US" dirty="0" sz="2000" lang="zh-CN" spc="150">
              <a:solidFill>
                <a:schemeClr val="tx1">
                  <a:lumMod val="75000"/>
                  <a:lumOff val="25000"/>
                </a:schemeClr>
              </a:solidFill>
              <a:latin typeface="+mn-ea"/>
              <a:sym typeface="+mn-ea"/>
            </a:endParaRPr>
          </a:p>
        </p:txBody>
      </p:sp>
      <p:sp>
        <p:nvSpPr>
          <p:cNvPr id="104939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39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0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发展阶段：21世纪初，AR技术逐渐进入民用领域，开始应用于医疗、教育等领域</a:t>
            </a:r>
            <a:endParaRPr altLang="en-US" dirty="0" sz="2000" lang="zh-CN" spc="150">
              <a:solidFill>
                <a:schemeClr val="tx1">
                  <a:lumMod val="75000"/>
                  <a:lumOff val="25000"/>
                </a:schemeClr>
              </a:solidFill>
              <a:latin typeface="+mn-ea"/>
              <a:sym typeface="+mn-ea"/>
            </a:endParaRPr>
          </a:p>
        </p:txBody>
      </p:sp>
      <p:sp>
        <p:nvSpPr>
          <p:cNvPr id="104940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0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0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成熟阶段：近年来，随着智能手机和移动设备的普及，AR技术得到了快速发展，成为热门科技趋势之一</a:t>
            </a:r>
            <a:endParaRPr altLang="en-US" dirty="0" sz="2000" lang="zh-CN" spc="150">
              <a:solidFill>
                <a:schemeClr val="tx1">
                  <a:lumMod val="75000"/>
                  <a:lumOff val="25000"/>
                </a:schemeClr>
              </a:solidFill>
              <a:latin typeface="+mn-ea"/>
              <a:sym typeface="+mn-ea"/>
            </a:endParaRPr>
          </a:p>
        </p:txBody>
      </p:sp>
      <p:sp>
        <p:nvSpPr>
          <p:cNvPr id="1049408"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41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41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未来展望：预计未来几年，AR技术将继续发展，应用于更多领域，如游戏、娱乐等</a:t>
            </a:r>
            <a:endParaRPr altLang="en-US" dirty="0" sz="2000" lang="zh-CN" spc="150">
              <a:solidFill>
                <a:schemeClr val="tx1">
                  <a:lumMod val="75000"/>
                  <a:lumOff val="25000"/>
                </a:schemeClr>
              </a:solidFill>
              <a:latin typeface="+mn-ea"/>
              <a:sym typeface="+mn-ea"/>
            </a:endParaRPr>
          </a:p>
        </p:txBody>
      </p:sp>
      <p:sp>
        <p:nvSpPr>
          <p:cNvPr id="104941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452" name="标题 1"/>
          <p:cNvSpPr>
            <a:spLocks noGrp="1"/>
          </p:cNvSpPr>
          <p:nvPr>
            <p:ph type="title"/>
          </p:nvPr>
        </p:nvSpPr>
        <p:spPr/>
        <p:txBody>
          <a:bodyPr/>
          <a:p>
            <a:r>
              <a:rPr altLang="en-US" lang="zh-CN"/>
              <a:t>VR和AR的融合发展</a:t>
            </a:r>
            <a:endParaRPr altLang="en-US" lang="zh-CN"/>
          </a:p>
        </p:txBody>
      </p:sp>
      <p:sp>
        <p:nvSpPr>
          <p:cNvPr id="1049454"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VR和AR的技术融合：虚拟现实和增强现实技术的结合，为用户提供更加沉浸式的体验。</a:t>
            </a:r>
            <a:endParaRPr altLang="en-US" dirty="0" sz="1200" lang="zh-CN" spc="150">
              <a:solidFill>
                <a:schemeClr val="tx1">
                  <a:lumMod val="85000"/>
                  <a:lumOff val="15000"/>
                </a:schemeClr>
              </a:solidFill>
              <a:latin typeface="+mn-ea"/>
              <a:sym typeface="+mn-ea"/>
            </a:endParaRPr>
          </a:p>
        </p:txBody>
      </p:sp>
      <p:sp>
        <p:nvSpPr>
          <p:cNvPr id="1049456"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58"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0"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行业应用融合：VR和AR在游戏、教育、医疗、旅游等行业的融合应用，推动产业的发展。</a:t>
            </a:r>
            <a:endParaRPr altLang="en-US" dirty="0" sz="1200" lang="zh-CN" spc="150">
              <a:solidFill>
                <a:schemeClr val="tx1">
                  <a:lumMod val="85000"/>
                  <a:lumOff val="15000"/>
                </a:schemeClr>
              </a:solidFill>
              <a:latin typeface="+mn-ea"/>
              <a:sym typeface="+mn-ea"/>
            </a:endParaRPr>
          </a:p>
        </p:txBody>
      </p:sp>
      <p:sp>
        <p:nvSpPr>
          <p:cNvPr id="1049462"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4"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66"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硬件设备融合：VR和AR设备的融合，如VR眼镜和AR眼镜的结合，为用户提供更加便捷的体验。</a:t>
            </a:r>
            <a:endParaRPr altLang="en-US" dirty="0" sz="1200" lang="zh-CN" spc="150">
              <a:solidFill>
                <a:schemeClr val="tx1">
                  <a:lumMod val="85000"/>
                  <a:lumOff val="15000"/>
                </a:schemeClr>
              </a:solidFill>
              <a:latin typeface="+mn-ea"/>
              <a:sym typeface="+mn-ea"/>
            </a:endParaRPr>
          </a:p>
        </p:txBody>
      </p:sp>
      <p:sp>
        <p:nvSpPr>
          <p:cNvPr id="1049468"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70"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72"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内容创新融合：VR和AR的内容创新融合，为用户提供更加丰富多样的内容体验。</a:t>
            </a:r>
            <a:endParaRPr altLang="en-US" dirty="0" sz="1200" lang="zh-CN" spc="150">
              <a:solidFill>
                <a:schemeClr val="tx1">
                  <a:lumMod val="85000"/>
                  <a:lumOff val="15000"/>
                </a:schemeClr>
              </a:solidFill>
              <a:latin typeface="+mn-ea"/>
              <a:sym typeface="+mn-ea"/>
            </a:endParaRPr>
          </a:p>
        </p:txBody>
      </p:sp>
      <p:sp>
        <p:nvSpPr>
          <p:cNvPr id="1049474"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476"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514"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VR和AR的未来趋势</a:t>
            </a:r>
            <a:endParaRPr altLang="en-US" dirty="0" lang="zh-CN">
              <a:solidFill>
                <a:schemeClr val="lt1">
                  <a:lumMod val="100000"/>
                </a:schemeClr>
              </a:solidFill>
            </a:endParaRPr>
          </a:p>
        </p:txBody>
      </p:sp>
      <p:sp>
        <p:nvSpPr>
          <p:cNvPr id="1049516" name="节编号"/>
          <p:cNvSpPr>
            <a:spLocks noGrp="1"/>
          </p:cNvSpPr>
          <p:nvPr>
            <p:ph type="body" sz="quarter" idx="13"/>
            <p:custDataLst>
              <p:tags r:id="rId2"/>
            </p:custDataLst>
          </p:nvPr>
        </p:nvSpPr>
        <p:spPr>
          <a:xfrm>
            <a:off x="996464" y="1954175"/>
            <a:ext cx="8428889" cy="1224000"/>
          </a:xfrm>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9590" name="标题 1"/>
          <p:cNvSpPr>
            <a:spLocks noGrp="1"/>
          </p:cNvSpPr>
          <p:nvPr>
            <p:ph type="title"/>
          </p:nvPr>
        </p:nvSpPr>
        <p:spPr/>
        <p:txBody>
          <a:bodyPr/>
          <a:p>
            <a:r>
              <a:rPr altLang="en-US" lang="zh-CN"/>
              <a:t>硬件设备的升级和普及</a:t>
            </a:r>
            <a:endParaRPr altLang="en-US" lang="zh-CN"/>
          </a:p>
        </p:txBody>
      </p:sp>
      <p:sp>
        <p:nvSpPr>
          <p:cNvPr id="1049592"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94"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头戴式VR/AR设备：更轻便、舒适，提高用户体验</a:t>
            </a:r>
            <a:endParaRPr altLang="en-US" dirty="0" sz="2000" lang="zh-CN" spc="150">
              <a:solidFill>
                <a:schemeClr val="tx1">
                  <a:lumMod val="75000"/>
                  <a:lumOff val="25000"/>
                </a:schemeClr>
              </a:solidFill>
              <a:latin typeface="+mn-ea"/>
              <a:sym typeface="+mn-ea"/>
            </a:endParaRPr>
          </a:p>
        </p:txBody>
      </p:sp>
      <p:sp>
        <p:nvSpPr>
          <p:cNvPr id="1049596"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98"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00"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移动VR/AR设备：与智能手机等设备的无缝连接，方便携带</a:t>
            </a:r>
            <a:endParaRPr altLang="en-US" dirty="0" sz="2000" lang="zh-CN" spc="150">
              <a:solidFill>
                <a:schemeClr val="tx1">
                  <a:lumMod val="75000"/>
                  <a:lumOff val="25000"/>
                </a:schemeClr>
              </a:solidFill>
              <a:latin typeface="+mn-ea"/>
              <a:sym typeface="+mn-ea"/>
            </a:endParaRPr>
          </a:p>
        </p:txBody>
      </p:sp>
      <p:sp>
        <p:nvSpPr>
          <p:cNvPr id="1049602"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04"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06"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硬件性能提升：更高的分辨率、更低的延迟，更流畅的操作</a:t>
            </a:r>
            <a:endParaRPr altLang="en-US" dirty="0" sz="2000" lang="zh-CN" spc="150">
              <a:solidFill>
                <a:schemeClr val="tx1">
                  <a:lumMod val="75000"/>
                  <a:lumOff val="25000"/>
                </a:schemeClr>
              </a:solidFill>
              <a:latin typeface="+mn-ea"/>
              <a:sym typeface="+mn-ea"/>
            </a:endParaRPr>
          </a:p>
        </p:txBody>
      </p:sp>
      <p:sp>
        <p:nvSpPr>
          <p:cNvPr id="1049608" name="矩形 44"/>
          <p:cNvSpPr/>
          <p:nvPr>
            <p:custDataLst>
              <p:tags r:id="rId9"/>
            </p:custDataLst>
          </p:nvPr>
        </p:nvSpPr>
        <p:spPr>
          <a:xfrm>
            <a:off x="6481974"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10"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12"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普及率提高：价格降低，更多的消费者能够接触和使用VR/AR设备</a:t>
            </a:r>
            <a:endParaRPr altLang="en-US" dirty="0" sz="2000" lang="zh-CN" spc="150">
              <a:solidFill>
                <a:schemeClr val="tx1">
                  <a:lumMod val="75000"/>
                  <a:lumOff val="25000"/>
                </a:schemeClr>
              </a:solidFill>
              <a:latin typeface="+mn-ea"/>
              <a:sym typeface="+mn-ea"/>
            </a:endParaRPr>
          </a:p>
        </p:txBody>
      </p:sp>
      <p:sp>
        <p:nvSpPr>
          <p:cNvPr id="1049614"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652" name="标题 1"/>
          <p:cNvSpPr>
            <a:spLocks noGrp="1"/>
          </p:cNvSpPr>
          <p:nvPr>
            <p:ph type="title"/>
          </p:nvPr>
        </p:nvSpPr>
        <p:spPr/>
        <p:txBody>
          <a:bodyPr/>
          <a:p>
            <a:r>
              <a:rPr altLang="en-US" lang="zh-CN"/>
              <a:t>软件技术的创新和发展</a:t>
            </a:r>
            <a:endParaRPr altLang="en-US" lang="zh-CN"/>
          </a:p>
        </p:txBody>
      </p:sp>
      <p:sp>
        <p:nvSpPr>
          <p:cNvPr id="1049654"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56"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58"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虚拟现实和增强现实技术的融合</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60"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62"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64"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实时交互和共享体验的优化</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66"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68"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70"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人工智能和机器学习在VR/AR中的应用</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672"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674"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676"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跨平台和跨设备的兼容性增强</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714" name="标题 1"/>
          <p:cNvSpPr>
            <a:spLocks noGrp="1"/>
          </p:cNvSpPr>
          <p:nvPr>
            <p:ph type="title"/>
          </p:nvPr>
        </p:nvSpPr>
        <p:spPr/>
        <p:txBody>
          <a:bodyPr/>
          <a:p>
            <a:r>
              <a:rPr altLang="en-US" lang="zh-CN"/>
              <a:t>应用领域的拓展和创新</a:t>
            </a:r>
            <a:endParaRPr altLang="en-US" lang="zh-CN"/>
          </a:p>
        </p:txBody>
      </p:sp>
      <p:sp>
        <p:nvSpPr>
          <p:cNvPr id="104971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1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2"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医疗领域：VR手术模拟、AR辅助诊断等</a:t>
            </a:r>
            <a:endParaRPr altLang="zh-CN" dirty="0" lang="en-US">
              <a:solidFill>
                <a:schemeClr val="dk1">
                  <a:lumMod val="80000"/>
                  <a:lumOff val="20000"/>
                </a:schemeClr>
              </a:solidFill>
              <a:latin typeface="+mn-ea"/>
              <a:sym typeface="+mn-ea"/>
            </a:endParaRPr>
          </a:p>
        </p:txBody>
      </p:sp>
      <p:sp>
        <p:nvSpPr>
          <p:cNvPr id="104972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2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0"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娱乐领域：VR游戏、AR互动电影等</a:t>
            </a:r>
            <a:endParaRPr altLang="en-US" dirty="0" lang="zh-CN">
              <a:solidFill>
                <a:schemeClr val="dk1">
                  <a:lumMod val="80000"/>
                  <a:lumOff val="20000"/>
                </a:schemeClr>
              </a:solidFill>
              <a:latin typeface="+mn-ea"/>
              <a:sym typeface="+mn-ea"/>
            </a:endParaRPr>
          </a:p>
        </p:txBody>
      </p:sp>
      <p:sp>
        <p:nvSpPr>
          <p:cNvPr id="104973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38"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教育领域：虚拟实验室、AR互动教学等</a:t>
            </a:r>
            <a:endParaRPr altLang="en-US" dirty="0" lang="zh-CN">
              <a:solidFill>
                <a:schemeClr val="dk1">
                  <a:lumMod val="80000"/>
                  <a:lumOff val="20000"/>
                </a:schemeClr>
              </a:solidFill>
              <a:latin typeface="+mn-ea"/>
              <a:sym typeface="+mn-ea"/>
            </a:endParaRPr>
          </a:p>
        </p:txBody>
      </p:sp>
      <p:sp>
        <p:nvSpPr>
          <p:cNvPr id="104974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74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工业领域：VR虚拟装配、AR辅助维修等</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784" name="标题 1"/>
          <p:cNvSpPr>
            <a:spLocks noGrp="1"/>
          </p:cNvSpPr>
          <p:nvPr>
            <p:ph type="title"/>
          </p:nvPr>
        </p:nvSpPr>
        <p:spPr/>
        <p:txBody>
          <a:bodyPr/>
          <a:p>
            <a:r>
              <a:rPr altLang="en-US" lang="zh-CN"/>
              <a:t>行业标准的制定和完善</a:t>
            </a:r>
            <a:endParaRPr altLang="en-US" lang="zh-CN"/>
          </a:p>
        </p:txBody>
      </p:sp>
      <p:sp>
        <p:nvSpPr>
          <p:cNvPr id="104978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8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虚拟现实和增强现实技术的标准化需求</a:t>
            </a:r>
            <a:endParaRPr altLang="en-US" dirty="0" sz="2000" lang="zh-CN" spc="150">
              <a:solidFill>
                <a:schemeClr val="tx1">
                  <a:lumMod val="85000"/>
                  <a:lumOff val="15000"/>
                </a:schemeClr>
              </a:solidFill>
              <a:latin typeface="+mn-ea"/>
              <a:sym typeface="+mn-ea"/>
            </a:endParaRPr>
          </a:p>
        </p:txBody>
      </p:sp>
      <p:sp>
        <p:nvSpPr>
          <p:cNvPr id="104979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9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国内外标准化组织在VR/AR领域的进展</a:t>
            </a:r>
            <a:endParaRPr altLang="en-US" dirty="0" sz="2000" lang="zh-CN" spc="150">
              <a:solidFill>
                <a:schemeClr val="tx1">
                  <a:lumMod val="85000"/>
                  <a:lumOff val="15000"/>
                </a:schemeClr>
              </a:solidFill>
              <a:latin typeface="+mn-ea"/>
              <a:sym typeface="+mn-ea"/>
            </a:endParaRPr>
          </a:p>
        </p:txBody>
      </p:sp>
      <p:sp>
        <p:nvSpPr>
          <p:cNvPr id="104979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VR/AR标准化的关键技术指标和内容</a:t>
            </a:r>
            <a:endParaRPr altLang="en-US" dirty="0" sz="2000" lang="zh-CN" spc="150">
              <a:solidFill>
                <a:schemeClr val="tx1">
                  <a:lumMod val="85000"/>
                  <a:lumOff val="15000"/>
                </a:schemeClr>
              </a:solidFill>
              <a:latin typeface="+mn-ea"/>
              <a:sym typeface="+mn-ea"/>
            </a:endParaRPr>
          </a:p>
        </p:txBody>
      </p:sp>
      <p:sp>
        <p:nvSpPr>
          <p:cNvPr id="104980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0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VR/AR标准化对产业发展的推动作用</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846" name="标题"/>
          <p:cNvSpPr>
            <a:spLocks noGrp="1"/>
          </p:cNvSpPr>
          <p:nvPr>
            <p:ph type="title"/>
            <p:custDataLst>
              <p:tags r:id="rId1"/>
            </p:custDataLst>
          </p:nvPr>
        </p:nvSpPr>
        <p:spPr>
          <a:xfrm>
            <a:off x="996464" y="3446585"/>
            <a:ext cx="8428889" cy="1152000"/>
          </a:xfrm>
        </p:spPr>
        <p:txBody>
          <a:bodyPr>
            <a:normAutofit fontScale="95556"/>
          </a:bodyPr>
          <a:p>
            <a:r>
              <a:rPr altLang="en-US" dirty="0" lang="zh-CN">
                <a:solidFill>
                  <a:schemeClr val="lt1">
                    <a:lumMod val="100000"/>
                  </a:schemeClr>
                </a:solidFill>
              </a:rPr>
              <a:t>VR和AR在2024年的热门应用</a:t>
            </a:r>
            <a:endParaRPr altLang="en-US" dirty="0" lang="zh-CN">
              <a:solidFill>
                <a:schemeClr val="lt1">
                  <a:lumMod val="100000"/>
                </a:schemeClr>
              </a:solidFill>
            </a:endParaRPr>
          </a:p>
        </p:txBody>
      </p:sp>
      <p:sp>
        <p:nvSpPr>
          <p:cNvPr id="1049848" name="节编号"/>
          <p:cNvSpPr>
            <a:spLocks noGrp="1"/>
          </p:cNvSpPr>
          <p:nvPr>
            <p:ph type="body" sz="quarter" idx="13"/>
            <p:custDataLst>
              <p:tags r:id="rId2"/>
            </p:custDataLst>
          </p:nvPr>
        </p:nvSpPr>
        <p:spPr>
          <a:xfrm>
            <a:off x="996464" y="1954175"/>
            <a:ext cx="8428889" cy="1224000"/>
          </a:xfrm>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49922" name="标题 1"/>
          <p:cNvSpPr>
            <a:spLocks noGrp="1"/>
          </p:cNvSpPr>
          <p:nvPr>
            <p:ph type="title"/>
          </p:nvPr>
        </p:nvSpPr>
        <p:spPr/>
        <p:txBody>
          <a:bodyPr/>
          <a:p>
            <a:r>
              <a:rPr altLang="en-US" lang="zh-CN"/>
              <a:t>教育领域的应用</a:t>
            </a:r>
            <a:endParaRPr altLang="en-US" lang="zh-CN"/>
          </a:p>
        </p:txBody>
      </p:sp>
      <p:sp>
        <p:nvSpPr>
          <p:cNvPr id="1049924"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6"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28"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0"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虚拟现实和增强现实技术可以为学生提供更加丰富的学习资源和互动体验，促进自主学习和合作学习。</a:t>
            </a:r>
            <a:endParaRPr altLang="zh-CN" dirty="0" lang="en-US">
              <a:solidFill>
                <a:schemeClr val="dk1">
                  <a:lumMod val="80000"/>
                  <a:lumOff val="20000"/>
                </a:schemeClr>
              </a:solidFill>
              <a:latin typeface="+mn-ea"/>
              <a:sym typeface="+mn-ea"/>
            </a:endParaRPr>
          </a:p>
        </p:txBody>
      </p:sp>
      <p:sp>
        <p:nvSpPr>
          <p:cNvPr id="1049932"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4"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6"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38"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虚拟现实和增强现实技术可以为学生提供更加真实、生动的学习体验，提高学习兴趣和参与度。</a:t>
            </a:r>
            <a:endParaRPr altLang="en-US" dirty="0" lang="zh-CN">
              <a:solidFill>
                <a:schemeClr val="dk1">
                  <a:lumMod val="80000"/>
                  <a:lumOff val="20000"/>
                </a:schemeClr>
              </a:solidFill>
              <a:latin typeface="+mn-ea"/>
              <a:sym typeface="+mn-ea"/>
            </a:endParaRPr>
          </a:p>
        </p:txBody>
      </p:sp>
      <p:sp>
        <p:nvSpPr>
          <p:cNvPr id="1049940"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2"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4"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46"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在教育领域，虚拟现实和增强现实技术可以应用于各种学科，如历史、地理、生物、物理等，帮助学生更好地理解和掌握知识。</a:t>
            </a:r>
            <a:endParaRPr altLang="en-US" dirty="0" lang="zh-CN">
              <a:solidFill>
                <a:schemeClr val="dk1">
                  <a:lumMod val="80000"/>
                  <a:lumOff val="20000"/>
                </a:schemeClr>
              </a:solidFill>
              <a:latin typeface="+mn-ea"/>
              <a:sym typeface="+mn-ea"/>
            </a:endParaRPr>
          </a:p>
        </p:txBody>
      </p:sp>
      <p:sp>
        <p:nvSpPr>
          <p:cNvPr id="1049948"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0"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2"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4"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在教育领域，虚拟现实和增强现实技术还可以应用于特殊教育领域，如自闭症儿童、视觉障碍者等，帮助他们更好地融入社会和学习生活。</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49992" name="标题 1"/>
          <p:cNvSpPr>
            <a:spLocks noGrp="1"/>
          </p:cNvSpPr>
          <p:nvPr>
            <p:ph type="title"/>
          </p:nvPr>
        </p:nvSpPr>
        <p:spPr/>
        <p:txBody>
          <a:bodyPr/>
          <a:p>
            <a:r>
              <a:rPr altLang="en-US" lang="zh-CN"/>
              <a:t>娱乐领域的应用</a:t>
            </a:r>
            <a:endParaRPr altLang="en-US" lang="zh-CN"/>
          </a:p>
        </p:txBody>
      </p:sp>
      <p:sp>
        <p:nvSpPr>
          <p:cNvPr id="1049994"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96"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98"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0"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002"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电影：虚拟现实和增强现实电影将更加丰富，观众可以更加深入地参与到电影中</a:t>
            </a:r>
            <a:endParaRPr altLang="en-US" sz="1400" lang="zh-CN" spc="150">
              <a:solidFill>
                <a:schemeClr val="tx1"/>
              </a:solidFill>
              <a:effectLst/>
              <a:latin typeface="+mn-ea"/>
              <a:sym typeface="+mn-ea"/>
            </a:endParaRPr>
          </a:p>
        </p:txBody>
      </p:sp>
      <p:sp>
        <p:nvSpPr>
          <p:cNvPr id="1050004"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游戏：虚拟现实和增强现实游戏将更加普及，提供更加沉浸式的游戏体验</a:t>
            </a:r>
            <a:endParaRPr altLang="en-US" dirty="0" sz="1400" lang="zh-CN" spc="150">
              <a:solidFill>
                <a:schemeClr val="tx1"/>
              </a:solidFill>
              <a:effectLst/>
              <a:latin typeface="+mn-ea"/>
              <a:sym typeface="+mn-ea"/>
            </a:endParaRPr>
          </a:p>
        </p:txBody>
      </p:sp>
      <p:sp>
        <p:nvSpPr>
          <p:cNvPr id="1050006"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音乐：虚拟现实和增强现实音乐会提供更加沉浸式的音乐体验，观众可以感受到更加真实的音乐场景</a:t>
            </a:r>
            <a:endParaRPr altLang="en-US" sz="1400" lang="zh-CN" spc="150">
              <a:solidFill>
                <a:schemeClr val="tx1"/>
              </a:solidFill>
              <a:effectLst/>
              <a:latin typeface="+mn-ea"/>
              <a:sym typeface="+mn-ea"/>
            </a:endParaRPr>
          </a:p>
        </p:txBody>
      </p:sp>
      <p:sp>
        <p:nvSpPr>
          <p:cNvPr id="1050008"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旅游：虚拟现实和增强现实旅游将更加便捷，人们可以在家中就能体验到世界各地的美景</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046" name="标题 1"/>
          <p:cNvSpPr>
            <a:spLocks noGrp="1"/>
          </p:cNvSpPr>
          <p:nvPr>
            <p:ph type="title"/>
          </p:nvPr>
        </p:nvSpPr>
        <p:spPr/>
        <p:txBody>
          <a:bodyPr/>
          <a:p>
            <a:r>
              <a:rPr altLang="en-US" lang="zh-CN"/>
              <a:t>医疗领域的应用</a:t>
            </a:r>
            <a:endParaRPr altLang="en-US" lang="zh-CN"/>
          </a:p>
        </p:txBody>
      </p:sp>
      <p:sp>
        <p:nvSpPr>
          <p:cNvPr id="1050048"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50"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052"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手术模拟训练：通过虚拟现实技术，医生可以在真实环境中进行手术模拟训练，提高手术技能和应对紧急情况的能力。</a:t>
            </a:r>
            <a:endParaRPr altLang="en-US" dirty="0" sz="2000" lang="zh-CN" spc="200">
              <a:solidFill>
                <a:schemeClr val="tx1">
                  <a:lumMod val="85000"/>
                  <a:lumOff val="15000"/>
                </a:schemeClr>
              </a:solidFill>
              <a:latin typeface="+mn-ea"/>
              <a:sym typeface="+mn-ea"/>
            </a:endParaRPr>
          </a:p>
        </p:txBody>
      </p:sp>
      <p:sp>
        <p:nvSpPr>
          <p:cNvPr id="1050054"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56"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058"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康复治疗：增强现实技术可以帮助患者进行康复治疗，通过虚拟现实技术模拟真实环境，让患者进行康复训练，提高康复效果。</a:t>
            </a:r>
            <a:endParaRPr altLang="en-US" dirty="0" sz="2000" lang="zh-CN" spc="200">
              <a:solidFill>
                <a:schemeClr val="tx1">
                  <a:lumMod val="85000"/>
                  <a:lumOff val="15000"/>
                </a:schemeClr>
              </a:solidFill>
              <a:latin typeface="+mn-ea"/>
              <a:sym typeface="+mn-ea"/>
            </a:endParaRPr>
          </a:p>
        </p:txBody>
      </p:sp>
      <p:sp>
        <p:nvSpPr>
          <p:cNvPr id="1050060"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62"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064"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远程医疗：虚拟现实和增强现实技术可以用于远程医疗，医生可以通过虚拟现实技术远程诊断和治疗患者，提高医疗服务的效率和质量。</a:t>
            </a:r>
            <a:endParaRPr altLang="en-US" dirty="0" sz="2000" lang="zh-CN" spc="200">
              <a:solidFill>
                <a:schemeClr val="tx1">
                  <a:lumMod val="85000"/>
                  <a:lumOff val="15000"/>
                </a:schemeClr>
              </a:solidFill>
              <a:latin typeface="+mn-ea"/>
              <a:sym typeface="+mn-ea"/>
            </a:endParaRPr>
          </a:p>
        </p:txBody>
      </p:sp>
      <p:sp>
        <p:nvSpPr>
          <p:cNvPr id="1050066"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068"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070" name="文本框 10"/>
          <p:cNvSpPr txBox="1"/>
          <p:nvPr>
            <p:custDataLst>
              <p:tags r:id="rId12"/>
            </p:custDataLst>
          </p:nvPr>
        </p:nvSpPr>
        <p:spPr>
          <a:xfrm>
            <a:off x="9177820" y="2174232"/>
            <a:ext cx="2304824" cy="3443453"/>
          </a:xfrm>
          <a:prstGeom prst="rect"/>
          <a:noFill/>
        </p:spPr>
        <p:txBody>
          <a:bodyPr anchor="t" anchorCtr="0" rtlCol="0" wrap="square">
            <a:normAutofit lnSpcReduction="2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医学教育和研究：虚拟现实和增强现实技术可以用于医学教育和研究，通过模拟真实环境和实验场景，让学生和研究者更好地学习和掌握医学知识和技能。</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108" name="标题 1"/>
          <p:cNvSpPr>
            <a:spLocks noGrp="1"/>
          </p:cNvSpPr>
          <p:nvPr>
            <p:ph type="title"/>
          </p:nvPr>
        </p:nvSpPr>
        <p:spPr/>
        <p:txBody>
          <a:bodyPr/>
          <a:p>
            <a:r>
              <a:rPr altLang="en-US" lang="zh-CN"/>
              <a:t>工业领域的应用</a:t>
            </a:r>
            <a:endParaRPr altLang="en-US" lang="zh-CN"/>
          </a:p>
        </p:txBody>
      </p:sp>
      <p:sp>
        <p:nvSpPr>
          <p:cNvPr id="1050110" name="内容占位符 2"/>
          <p:cNvSpPr>
            <a:spLocks noGrp="1"/>
          </p:cNvSpPr>
          <p:nvPr>
            <p:ph idx="1"/>
          </p:nvPr>
        </p:nvSpPr>
        <p:spPr/>
        <p:txBody>
          <a:bodyPr>
            <a:normAutofit fontScale="60000"/>
          </a:bodyPr>
          <a:p>
            <a:r>
              <a:rPr altLang="en-US" lang="zh-CN"/>
              <a:t>虚拟现实和增强现实在工业设计中的应用  在工业设计中，虚拟现实和增强现实技术可以提供更加直观、交互式的体验，帮助设计师更好地理解和评估设计。通过虚拟现实技术，设计师可以在虚拟环境中对产品进行测试和改进，减少物理原型的需求，降低成本和时间。</a:t>
            </a:r>
            <a:endParaRPr altLang="en-US" lang="zh-CN"/>
          </a:p>
          <a:p>
            <a:pPr lvl="1"/>
            <a:r>
              <a:rPr altLang="en-US" lang="zh-CN"/>
              <a:t>在工业设计中，虚拟现实和增强现实技术可以提供更加直观、交互式的体验，帮助设计师更好地理解和评估设计。通过虚拟现实技术，设计师可以在虚拟环境中对产品进行测试和改进，减少物理原型的需求，降低成本和时间。</a:t>
            </a:r>
            <a:endParaRPr altLang="en-US" lang="zh-CN"/>
          </a:p>
          <a:p>
            <a:r>
              <a:rPr altLang="en-US" lang="zh-CN"/>
              <a:t>虚拟现实和增强现实在生产制造中的应用  在生产制造中，虚拟现实和增强现实技术可以提供更加高效、精确的生产方式。通过虚拟现实技术，生产人员可以在虚拟环境中进行操作和训练，提高生产技能和效率。同时，增强现实技术可以将虚拟模型与实际生产环境相结合，提供更加精确的生产指导。</a:t>
            </a:r>
            <a:endParaRPr altLang="en-US" lang="zh-CN"/>
          </a:p>
          <a:p>
            <a:pPr lvl="1"/>
            <a:r>
              <a:rPr altLang="en-US" lang="zh-CN"/>
              <a:t>在生产制造中，虚拟现实和增强现实技术可以提供更加高效、精确的生产方式。通过虚拟现实技术，生产人员可以在虚拟环境中进行操作和训练，提高生产技能和效率。同时，增强现实技术可以将虚拟模型与实际生产环境相结合，提供更加精确的生产指导。</a:t>
            </a:r>
            <a:endParaRPr altLang="en-US" lang="zh-CN"/>
          </a:p>
          <a:p>
            <a:r>
              <a:rPr altLang="en-US" lang="zh-CN"/>
              <a:t>虚拟现实和增强现实在维修和维护中的应用  在维修和维护中，虚拟现实和增强现实技术可以提供更加便捷、安全的操作方式。通过虚拟现实技术，维修人员可以在虚拟环境中进行模拟操作，提高维修技能和效率。同时，增强现实技术可以将虚拟模型与实际设备相结合，提供更加直观、准确的维修指导。</a:t>
            </a:r>
            <a:endParaRPr altLang="en-US" lang="zh-CN"/>
          </a:p>
          <a:p>
            <a:pPr lvl="1"/>
            <a:r>
              <a:rPr altLang="en-US" lang="zh-CN"/>
              <a:t>在维修和维护中，虚拟现实和增强现实技术可以提供更加便捷、安全的操作方式。通过虚拟现实技术，维修人员可以在虚拟环境中进行模拟操作，提高维修技能和效率。同时，增强现实技术可以将虚拟模型与实际设备相结合，提供更加直观、准确的维修指导。</a:t>
            </a:r>
            <a:endParaRPr altLang="en-US" lang="zh-CN"/>
          </a:p>
          <a:p>
            <a:r>
              <a:rPr altLang="en-US" lang="zh-CN"/>
              <a:t>虚拟现实和增强现实在工业领域的其他应用  除了上述应用外，虚拟现实和增强现实技术在工业领域还有许多其他应用，如供应链管理、物流管理、能源管理等。这些应用可以提高工业生产的效率和精度，降低成本和风险。</a:t>
            </a:r>
            <a:endParaRPr altLang="en-US" lang="zh-CN"/>
          </a:p>
          <a:p>
            <a:pPr lvl="1"/>
            <a:r>
              <a:rPr altLang="en-US" lang="zh-CN"/>
              <a:t>除了上述应用外，虚拟现实和增强现实技术在工业领域还有许多其他应用，如供应链管理、物流管理、能源管理等。这些应用可以提高工业生产的效率和精度，降低成本和风险。</a:t>
            </a: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148" name="标题 1"/>
          <p:cNvSpPr>
            <a:spLocks noGrp="1"/>
          </p:cNvSpPr>
          <p:nvPr>
            <p:ph type="title"/>
          </p:nvPr>
        </p:nvSpPr>
        <p:spPr/>
        <p:txBody>
          <a:bodyPr/>
          <a:p>
            <a:r>
              <a:rPr altLang="en-US" lang="zh-CN"/>
              <a:t>军事领域的应用</a:t>
            </a:r>
            <a:endParaRPr altLang="en-US" lang="zh-CN"/>
          </a:p>
        </p:txBody>
      </p:sp>
      <p:sp>
        <p:nvSpPr>
          <p:cNvPr id="1050150"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52"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54"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虚拟战场模拟：利用VR技术构建逼真的战场环境，提高士兵的作战能力和应对能力</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56"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58"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60"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增强现实导航：通过AR技术为军事行动提供实时导航和目标指示，提高行动效率和准确性</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62"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64"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66"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rPr>
              <a:t>远程操控和机器人技术：利用VR/AR技术实现远程操控和机器人协作，降低人员伤亡和风险</a:t>
            </a:r>
            <a:endParaRPr altLang="en-US" dirty="0" sz="16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68"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70"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72" name="TextBox 2"/>
          <p:cNvSpPr txBox="1"/>
          <p:nvPr>
            <p:custDataLst>
              <p:tags r:id="rId12"/>
            </p:custDataLst>
          </p:nvPr>
        </p:nvSpPr>
        <p:spPr>
          <a:xfrm>
            <a:off x="9180549" y="3030566"/>
            <a:ext cx="2303661" cy="1860187"/>
          </a:xfrm>
          <a:prstGeom prst="rect"/>
          <a:noFill/>
        </p:spPr>
        <p:txBody>
          <a:bodyPr rtlCol="0" wrap="square">
            <a:normAutofit fontScale="8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情报分析和侦察：通过VR/AR技术对情报信息进行三维展示和分析，提高情报的准确性和决策效率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210"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VR和AR面临的挑战和问题</a:t>
            </a:r>
            <a:endParaRPr altLang="en-US" dirty="0" lang="zh-CN">
              <a:solidFill>
                <a:schemeClr val="lt1">
                  <a:lumMod val="100000"/>
                </a:schemeClr>
              </a:solidFill>
            </a:endParaRPr>
          </a:p>
        </p:txBody>
      </p:sp>
      <p:sp>
        <p:nvSpPr>
          <p:cNvPr id="1050212" name="节编号"/>
          <p:cNvSpPr>
            <a:spLocks noGrp="1"/>
          </p:cNvSpPr>
          <p:nvPr>
            <p:ph type="body" sz="quarter" idx="13"/>
            <p:custDataLst>
              <p:tags r:id="rId2"/>
            </p:custDataLst>
          </p:nvPr>
        </p:nvSpPr>
        <p:spPr>
          <a:xfrm>
            <a:off x="996464" y="1954175"/>
            <a:ext cx="8428889" cy="1224000"/>
          </a:xfrm>
        </p:spPr>
        <p:txBody>
          <a:bodyPr/>
          <a:p>
            <a:r>
              <a:rPr altLang="zh-CN" dirty="0" lang="en-US"/>
              <a:t>PART 06</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50286" name="标题 1"/>
          <p:cNvSpPr>
            <a:spLocks noGrp="1"/>
          </p:cNvSpPr>
          <p:nvPr>
            <p:ph type="title"/>
          </p:nvPr>
        </p:nvSpPr>
        <p:spPr/>
        <p:txBody>
          <a:bodyPr/>
          <a:p>
            <a:r>
              <a:rPr altLang="en-US" lang="zh-CN"/>
              <a:t>技术成熟度不足</a:t>
            </a:r>
            <a:endParaRPr altLang="en-US" lang="zh-CN"/>
          </a:p>
        </p:txBody>
      </p:sp>
      <p:sp>
        <p:nvSpPr>
          <p:cNvPr id="105028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4"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内容创新匮乏</a:t>
            </a:r>
            <a:endParaRPr altLang="zh-CN" dirty="0" lang="en-US">
              <a:solidFill>
                <a:schemeClr val="dk1">
                  <a:lumMod val="80000"/>
                  <a:lumOff val="20000"/>
                </a:schemeClr>
              </a:solidFill>
              <a:latin typeface="+mn-ea"/>
              <a:sym typeface="+mn-ea"/>
            </a:endParaRPr>
          </a:p>
        </p:txBody>
      </p:sp>
      <p:sp>
        <p:nvSpPr>
          <p:cNvPr id="105029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2"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硬件设备成本高昂</a:t>
            </a:r>
            <a:endParaRPr altLang="en-US" dirty="0" lang="zh-CN">
              <a:solidFill>
                <a:schemeClr val="dk1">
                  <a:lumMod val="80000"/>
                  <a:lumOff val="20000"/>
                </a:schemeClr>
              </a:solidFill>
              <a:latin typeface="+mn-ea"/>
              <a:sym typeface="+mn-ea"/>
            </a:endParaRPr>
          </a:p>
        </p:txBody>
      </p:sp>
      <p:sp>
        <p:nvSpPr>
          <p:cNvPr id="105030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0"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用户体验有待提升</a:t>
            </a:r>
            <a:endParaRPr altLang="en-US" dirty="0" lang="zh-CN">
              <a:solidFill>
                <a:schemeClr val="dk1">
                  <a:lumMod val="80000"/>
                  <a:lumOff val="20000"/>
                </a:schemeClr>
              </a:solidFill>
              <a:latin typeface="+mn-ea"/>
              <a:sym typeface="+mn-ea"/>
            </a:endParaRPr>
          </a:p>
        </p:txBody>
      </p:sp>
      <p:sp>
        <p:nvSpPr>
          <p:cNvPr id="105031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安全性问题亟待解决</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0356" name="标题 1"/>
          <p:cNvSpPr>
            <a:spLocks noGrp="1"/>
          </p:cNvSpPr>
          <p:nvPr>
            <p:ph type="title"/>
          </p:nvPr>
        </p:nvSpPr>
        <p:spPr/>
        <p:txBody>
          <a:bodyPr/>
          <a:p>
            <a:r>
              <a:rPr altLang="en-US" lang="zh-CN"/>
              <a:t>硬件设备成本高昂</a:t>
            </a:r>
            <a:endParaRPr altLang="en-US" lang="zh-CN"/>
          </a:p>
        </p:txBody>
      </p:sp>
      <p:sp>
        <p:nvSpPr>
          <p:cNvPr id="1050358"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60"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62"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64"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66"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设备价格昂贵，普及难度大</a:t>
            </a:r>
            <a:endParaRPr altLang="en-US" sz="1400" lang="zh-CN" spc="150">
              <a:solidFill>
                <a:schemeClr val="tx1"/>
              </a:solidFill>
              <a:effectLst/>
              <a:latin typeface="+mn-ea"/>
              <a:sym typeface="+mn-ea"/>
            </a:endParaRPr>
          </a:p>
        </p:txBody>
      </p:sp>
      <p:sp>
        <p:nvSpPr>
          <p:cNvPr id="1050368"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虚拟现实和增强现实技术需要高昂的硬件设备成本</a:t>
            </a:r>
            <a:endParaRPr altLang="en-US" dirty="0" sz="1400" lang="zh-CN" spc="150">
              <a:solidFill>
                <a:schemeClr val="tx1"/>
              </a:solidFill>
              <a:effectLst/>
              <a:latin typeface="+mn-ea"/>
              <a:sym typeface="+mn-ea"/>
            </a:endParaRPr>
          </a:p>
        </p:txBody>
      </p:sp>
      <p:sp>
        <p:nvSpPr>
          <p:cNvPr id="1050370"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硬件设备的更新换代速度较快，需要不断投入资金</a:t>
            </a:r>
            <a:endParaRPr altLang="en-US" sz="1400" lang="zh-CN" spc="150">
              <a:solidFill>
                <a:schemeClr val="tx1"/>
              </a:solidFill>
              <a:effectLst/>
              <a:latin typeface="+mn-ea"/>
              <a:sym typeface="+mn-ea"/>
            </a:endParaRPr>
          </a:p>
        </p:txBody>
      </p:sp>
      <p:sp>
        <p:nvSpPr>
          <p:cNvPr id="1050372"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硬件设备的兼容性问题也需要考虑</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50410" name="标题 1"/>
          <p:cNvSpPr>
            <a:spLocks noGrp="1"/>
          </p:cNvSpPr>
          <p:nvPr>
            <p:ph type="title"/>
          </p:nvPr>
        </p:nvSpPr>
        <p:spPr/>
        <p:txBody>
          <a:bodyPr/>
          <a:p>
            <a:r>
              <a:rPr altLang="en-US" lang="zh-CN"/>
              <a:t>应用场景单一化</a:t>
            </a:r>
            <a:endParaRPr altLang="en-US" lang="zh-CN"/>
          </a:p>
        </p:txBody>
      </p:sp>
      <p:sp>
        <p:nvSpPr>
          <p:cNvPr id="1050412" name="椭圆 262"/>
          <p:cNvSpPr/>
          <p:nvPr>
            <p:custDataLst>
              <p:tags r:id="rId1"/>
            </p:custDataLst>
          </p:nvPr>
        </p:nvSpPr>
        <p:spPr>
          <a:xfrm>
            <a:off x="2377275" y="4026006"/>
            <a:ext cx="7436936" cy="194567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14" name="椭圆 263"/>
          <p:cNvSpPr/>
          <p:nvPr>
            <p:custDataLst>
              <p:tags r:id="rId2"/>
            </p:custDataLst>
          </p:nvPr>
        </p:nvSpPr>
        <p:spPr>
          <a:xfrm>
            <a:off x="3238745" y="4107264"/>
            <a:ext cx="5638572" cy="1670875"/>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16" name="椭圆 264"/>
          <p:cNvSpPr/>
          <p:nvPr>
            <p:custDataLst>
              <p:tags r:id="rId3"/>
            </p:custDataLst>
          </p:nvPr>
        </p:nvSpPr>
        <p:spPr>
          <a:xfrm>
            <a:off x="4045383" y="4346415"/>
            <a:ext cx="4024387" cy="1192544"/>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18" name="椭圆 265"/>
          <p:cNvSpPr/>
          <p:nvPr>
            <p:custDataLst>
              <p:tags r:id="rId4"/>
            </p:custDataLst>
          </p:nvPr>
        </p:nvSpPr>
        <p:spPr>
          <a:xfrm>
            <a:off x="4727160" y="4548570"/>
            <a:ext cx="2660579" cy="788408"/>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20" name="椭圆 266"/>
          <p:cNvSpPr/>
          <p:nvPr>
            <p:custDataLst>
              <p:tags r:id="rId5"/>
            </p:custDataLst>
          </p:nvPr>
        </p:nvSpPr>
        <p:spPr>
          <a:xfrm>
            <a:off x="5426114" y="4755349"/>
            <a:ext cx="1530378" cy="453497"/>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3" name="直接连接符 267"/>
          <p:cNvCxnSpPr>
            <a:cxnSpLocks/>
          </p:cNvCxnSpPr>
          <p:nvPr>
            <p:custDataLst>
              <p:tags r:id="rId6"/>
            </p:custDataLst>
          </p:nvPr>
        </p:nvCxnSpPr>
        <p:spPr>
          <a:xfrm>
            <a:off x="2837739" y="4680036"/>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22" name="椭圆 268"/>
          <p:cNvSpPr/>
          <p:nvPr>
            <p:custDataLst>
              <p:tags r:id="rId7"/>
            </p:custDataLst>
          </p:nvPr>
        </p:nvSpPr>
        <p:spPr>
          <a:xfrm flipV="1">
            <a:off x="2745250" y="4491755"/>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24" name="椭圆 269"/>
          <p:cNvSpPr/>
          <p:nvPr>
            <p:custDataLst>
              <p:tags r:id="rId8"/>
            </p:custDataLst>
          </p:nvPr>
        </p:nvSpPr>
        <p:spPr>
          <a:xfrm flipV="1">
            <a:off x="2787530" y="4534696"/>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26" name="椭圆 270"/>
          <p:cNvSpPr/>
          <p:nvPr>
            <p:custDataLst>
              <p:tags r:id="rId9"/>
            </p:custDataLst>
          </p:nvPr>
        </p:nvSpPr>
        <p:spPr>
          <a:xfrm flipV="1">
            <a:off x="7808371" y="366860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5" name="直接连接符 271"/>
          <p:cNvCxnSpPr>
            <a:cxnSpLocks/>
          </p:cNvCxnSpPr>
          <p:nvPr>
            <p:custDataLst>
              <p:tags r:id="rId10"/>
            </p:custDataLst>
          </p:nvPr>
        </p:nvCxnSpPr>
        <p:spPr>
          <a:xfrm>
            <a:off x="7861883" y="3784873"/>
            <a:ext cx="0" cy="194567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28" name="椭圆 272"/>
          <p:cNvSpPr/>
          <p:nvPr>
            <p:custDataLst>
              <p:tags r:id="rId11"/>
            </p:custDataLst>
          </p:nvPr>
        </p:nvSpPr>
        <p:spPr>
          <a:xfrm flipV="1">
            <a:off x="3990550" y="3541759"/>
            <a:ext cx="391831" cy="39181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57" name="直接连接符 273"/>
          <p:cNvCxnSpPr>
            <a:cxnSpLocks/>
          </p:cNvCxnSpPr>
          <p:nvPr>
            <p:custDataLst>
              <p:tags r:id="rId12"/>
            </p:custDataLst>
          </p:nvPr>
        </p:nvCxnSpPr>
        <p:spPr>
          <a:xfrm>
            <a:off x="4185438" y="3965888"/>
            <a:ext cx="0" cy="10280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59" name="直接连接符 274"/>
          <p:cNvCxnSpPr>
            <a:cxnSpLocks/>
          </p:cNvCxnSpPr>
          <p:nvPr>
            <p:custDataLst>
              <p:tags r:id="rId13"/>
            </p:custDataLst>
          </p:nvPr>
        </p:nvCxnSpPr>
        <p:spPr>
          <a:xfrm>
            <a:off x="7145092" y="3650103"/>
            <a:ext cx="0" cy="85665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30" name="椭圆 275"/>
          <p:cNvSpPr/>
          <p:nvPr>
            <p:custDataLst>
              <p:tags r:id="rId14"/>
            </p:custDataLst>
          </p:nvPr>
        </p:nvSpPr>
        <p:spPr>
          <a:xfrm flipV="1">
            <a:off x="7052602" y="3461822"/>
            <a:ext cx="176772" cy="1767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32" name="椭圆 276"/>
          <p:cNvSpPr/>
          <p:nvPr>
            <p:custDataLst>
              <p:tags r:id="rId15"/>
            </p:custDataLst>
          </p:nvPr>
        </p:nvSpPr>
        <p:spPr>
          <a:xfrm flipV="1">
            <a:off x="7094883" y="3504763"/>
            <a:ext cx="91591" cy="91587"/>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434" name="椭圆 277"/>
          <p:cNvSpPr/>
          <p:nvPr>
            <p:custDataLst>
              <p:tags r:id="rId16"/>
            </p:custDataLst>
          </p:nvPr>
        </p:nvSpPr>
        <p:spPr>
          <a:xfrm flipV="1">
            <a:off x="3736205" y="4331881"/>
            <a:ext cx="106415" cy="106411"/>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1" name="直接连接符 278"/>
          <p:cNvCxnSpPr>
            <a:cxnSpLocks/>
          </p:cNvCxnSpPr>
          <p:nvPr>
            <p:custDataLst>
              <p:tags r:id="rId17"/>
            </p:custDataLst>
          </p:nvPr>
        </p:nvCxnSpPr>
        <p:spPr>
          <a:xfrm>
            <a:off x="3789717" y="4448153"/>
            <a:ext cx="0" cy="1125030"/>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36" name="椭圆 279"/>
          <p:cNvSpPr/>
          <p:nvPr>
            <p:custDataLst>
              <p:tags r:id="rId18"/>
            </p:custDataLst>
          </p:nvPr>
        </p:nvSpPr>
        <p:spPr>
          <a:xfrm flipV="1">
            <a:off x="8558855" y="4570371"/>
            <a:ext cx="266903" cy="26689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3" name="直接连接符 280"/>
          <p:cNvCxnSpPr>
            <a:cxnSpLocks/>
          </p:cNvCxnSpPr>
          <p:nvPr>
            <p:custDataLst>
              <p:tags r:id="rId19"/>
            </p:custDataLst>
          </p:nvPr>
        </p:nvCxnSpPr>
        <p:spPr>
          <a:xfrm>
            <a:off x="8690982" y="4866336"/>
            <a:ext cx="0" cy="41737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38" name="椭圆 281"/>
          <p:cNvSpPr/>
          <p:nvPr>
            <p:custDataLst>
              <p:tags r:id="rId20"/>
            </p:custDataLst>
          </p:nvPr>
        </p:nvSpPr>
        <p:spPr>
          <a:xfrm flipV="1">
            <a:off x="4939885" y="4885494"/>
            <a:ext cx="330608" cy="33059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765" name="直接连接符 282"/>
          <p:cNvCxnSpPr>
            <a:cxnSpLocks/>
          </p:cNvCxnSpPr>
          <p:nvPr>
            <p:custDataLst>
              <p:tags r:id="rId21"/>
            </p:custDataLst>
          </p:nvPr>
        </p:nvCxnSpPr>
        <p:spPr>
          <a:xfrm>
            <a:off x="5102402" y="5268664"/>
            <a:ext cx="0" cy="73033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440" name="图形 15"/>
          <p:cNvSpPr/>
          <p:nvPr>
            <p:custDataLst>
              <p:tags r:id="rId22"/>
            </p:custDataLst>
          </p:nvPr>
        </p:nvSpPr>
        <p:spPr>
          <a:xfrm>
            <a:off x="5007931" y="4956183"/>
            <a:ext cx="189042" cy="184202"/>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42" name="图形 19"/>
          <p:cNvSpPr/>
          <p:nvPr>
            <p:custDataLst>
              <p:tags r:id="rId23"/>
            </p:custDataLst>
          </p:nvPr>
        </p:nvSpPr>
        <p:spPr>
          <a:xfrm>
            <a:off x="8627561" y="4645023"/>
            <a:ext cx="129466" cy="11658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44" name="图形 27"/>
          <p:cNvSpPr/>
          <p:nvPr>
            <p:custDataLst>
              <p:tags r:id="rId24"/>
            </p:custDataLst>
          </p:nvPr>
        </p:nvSpPr>
        <p:spPr>
          <a:xfrm>
            <a:off x="4094931" y="3667280"/>
            <a:ext cx="183085" cy="14081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46" name="任意多边形: 形状 286"/>
          <p:cNvSpPr/>
          <p:nvPr>
            <p:custDataLst>
              <p:tags r:id="rId25"/>
            </p:custDataLst>
          </p:nvPr>
        </p:nvSpPr>
        <p:spPr>
          <a:xfrm>
            <a:off x="5416865" y="3615750"/>
            <a:ext cx="1357717" cy="1357723"/>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448" name="正文"/>
          <p:cNvSpPr txBox="1"/>
          <p:nvPr>
            <p:custDataLst>
              <p:tags r:id="rId26"/>
            </p:custDataLst>
          </p:nvPr>
        </p:nvSpPr>
        <p:spPr>
          <a:xfrm>
            <a:off x="551935" y="3689081"/>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当前VR和AR的应用场景主要集中在游戏和娱乐领域</a:t>
            </a:r>
            <a:endParaRPr altLang="en-US" dirty="0" sz="1200" lang="zh-CN" spc="150">
              <a:solidFill>
                <a:schemeClr val="tx1">
                  <a:lumMod val="65000"/>
                  <a:lumOff val="35000"/>
                </a:schemeClr>
              </a:solidFill>
              <a:latin typeface="+mn-ea"/>
              <a:sym typeface="+mn-ea"/>
            </a:endParaRPr>
          </a:p>
        </p:txBody>
      </p:sp>
      <p:sp>
        <p:nvSpPr>
          <p:cNvPr id="1050450" name="正文"/>
          <p:cNvSpPr txBox="1"/>
          <p:nvPr>
            <p:custDataLst>
              <p:tags r:id="rId27"/>
            </p:custDataLst>
          </p:nvPr>
        </p:nvSpPr>
        <p:spPr>
          <a:xfrm>
            <a:off x="9458642" y="3689081"/>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针对不同领域的特点，开发具有针对性的VR和AR产品</a:t>
            </a:r>
            <a:endParaRPr altLang="en-US" dirty="0" sz="1200" lang="zh-CN" spc="150">
              <a:solidFill>
                <a:schemeClr val="tx1">
                  <a:lumMod val="65000"/>
                  <a:lumOff val="35000"/>
                </a:schemeClr>
              </a:solidFill>
              <a:latin typeface="+mn-ea"/>
              <a:sym typeface="+mn-ea"/>
            </a:endParaRPr>
          </a:p>
        </p:txBody>
      </p:sp>
      <p:sp>
        <p:nvSpPr>
          <p:cNvPr id="1050452" name="正文"/>
          <p:cNvSpPr txBox="1"/>
          <p:nvPr>
            <p:custDataLst>
              <p:tags r:id="rId28"/>
            </p:custDataLst>
          </p:nvPr>
        </p:nvSpPr>
        <p:spPr>
          <a:xfrm>
            <a:off x="7077046" y="1542672"/>
            <a:ext cx="2181496" cy="81764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需要拓展更多的应用场景，以满足不同领域的需求</a:t>
            </a:r>
            <a:endParaRPr altLang="en-US" dirty="0" sz="1200" lang="zh-CN" spc="150">
              <a:solidFill>
                <a:schemeClr val="tx1">
                  <a:lumMod val="65000"/>
                  <a:lumOff val="35000"/>
                </a:schemeClr>
              </a:solidFill>
              <a:latin typeface="+mn-ea"/>
              <a:sym typeface="+mn-ea"/>
            </a:endParaRPr>
          </a:p>
        </p:txBody>
      </p:sp>
      <p:sp>
        <p:nvSpPr>
          <p:cNvPr id="1050454" name="正文"/>
          <p:cNvSpPr txBox="1"/>
          <p:nvPr>
            <p:custDataLst>
              <p:tags r:id="rId29"/>
            </p:custDataLst>
          </p:nvPr>
        </p:nvSpPr>
        <p:spPr>
          <a:xfrm>
            <a:off x="2933531" y="1542672"/>
            <a:ext cx="2181496" cy="81764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在教育、医疗、工业等领域的应用场景相对较少</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50492" name="标题 1"/>
          <p:cNvSpPr>
            <a:spLocks noGrp="1"/>
          </p:cNvSpPr>
          <p:nvPr>
            <p:ph type="title"/>
          </p:nvPr>
        </p:nvSpPr>
        <p:spPr/>
        <p:txBody>
          <a:bodyPr/>
          <a:p>
            <a:r>
              <a:rPr altLang="en-US" lang="zh-CN"/>
              <a:t>隐私和安全问题</a:t>
            </a:r>
            <a:endParaRPr altLang="en-US" lang="zh-CN"/>
          </a:p>
        </p:txBody>
      </p:sp>
      <p:sp>
        <p:nvSpPr>
          <p:cNvPr id="1050494" name="圆角矩形 26"/>
          <p:cNvSpPr/>
          <p:nvPr>
            <p:custDataLst>
              <p:tags r:id="rId1"/>
            </p:custDataLst>
          </p:nvPr>
        </p:nvSpPr>
        <p:spPr>
          <a:xfrm>
            <a:off x="551935"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496" name="圆角矩形 28"/>
          <p:cNvSpPr/>
          <p:nvPr>
            <p:custDataLst>
              <p:tags r:id="rId2"/>
            </p:custDataLst>
          </p:nvPr>
        </p:nvSpPr>
        <p:spPr>
          <a:xfrm>
            <a:off x="5545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40000"/>
          </a:bodyPr>
          <a:p>
            <a:pPr algn="ctr" lvl="0">
              <a:buClrTx/>
              <a:buSzTx/>
              <a:buFontTx/>
            </a:pPr>
            <a:endParaRPr altLang="en-US" lang="zh-CN">
              <a:effectLst/>
              <a:latin typeface="+mn-ea"/>
              <a:sym typeface="+mn-ea"/>
            </a:endParaRPr>
          </a:p>
        </p:txBody>
      </p:sp>
      <p:sp>
        <p:nvSpPr>
          <p:cNvPr id="1050498" name="文本框 31"/>
          <p:cNvSpPr txBox="1"/>
          <p:nvPr>
            <p:custDataLst>
              <p:tags r:id="rId3"/>
            </p:custDataLst>
          </p:nvPr>
        </p:nvSpPr>
        <p:spPr>
          <a:xfrm>
            <a:off x="708594" y="2174232"/>
            <a:ext cx="2307652" cy="3442095"/>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隐私泄露风险：虚拟现实和增强现实技术可能暴露个人隐私信息</a:t>
            </a:r>
            <a:endParaRPr altLang="en-US" dirty="0" sz="2000" lang="zh-CN" spc="200">
              <a:solidFill>
                <a:schemeClr val="tx1">
                  <a:lumMod val="85000"/>
                  <a:lumOff val="15000"/>
                </a:schemeClr>
              </a:solidFill>
              <a:latin typeface="+mn-ea"/>
              <a:sym typeface="+mn-ea"/>
            </a:endParaRPr>
          </a:p>
        </p:txBody>
      </p:sp>
      <p:sp>
        <p:nvSpPr>
          <p:cNvPr id="1050500" name="圆角矩形 29"/>
          <p:cNvSpPr/>
          <p:nvPr>
            <p:custDataLst>
              <p:tags r:id="rId4"/>
            </p:custDataLst>
          </p:nvPr>
        </p:nvSpPr>
        <p:spPr>
          <a:xfrm>
            <a:off x="3374368"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02" name="圆角矩形 32"/>
          <p:cNvSpPr/>
          <p:nvPr>
            <p:custDataLst>
              <p:tags r:id="rId5"/>
            </p:custDataLst>
          </p:nvPr>
        </p:nvSpPr>
        <p:spPr>
          <a:xfrm>
            <a:off x="3376936"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504" name="文本框 34"/>
          <p:cNvSpPr txBox="1"/>
          <p:nvPr>
            <p:custDataLst>
              <p:tags r:id="rId6"/>
            </p:custDataLst>
          </p:nvPr>
        </p:nvSpPr>
        <p:spPr>
          <a:xfrm>
            <a:off x="3533595"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安全漏洞：虚拟现实和增强现实技术可能存在安全漏洞，容易被黑客攻击</a:t>
            </a:r>
            <a:endParaRPr altLang="en-US" dirty="0" sz="2000" lang="zh-CN" spc="200">
              <a:solidFill>
                <a:schemeClr val="tx1">
                  <a:lumMod val="85000"/>
                  <a:lumOff val="15000"/>
                </a:schemeClr>
              </a:solidFill>
              <a:latin typeface="+mn-ea"/>
              <a:sym typeface="+mn-ea"/>
            </a:endParaRPr>
          </a:p>
        </p:txBody>
      </p:sp>
      <p:sp>
        <p:nvSpPr>
          <p:cNvPr id="1050506" name="圆角矩形 3"/>
          <p:cNvSpPr/>
          <p:nvPr>
            <p:custDataLst>
              <p:tags r:id="rId7"/>
            </p:custDataLst>
          </p:nvPr>
        </p:nvSpPr>
        <p:spPr>
          <a:xfrm>
            <a:off x="6196801"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08" name="圆角矩形 4"/>
          <p:cNvSpPr/>
          <p:nvPr>
            <p:custDataLst>
              <p:tags r:id="rId8"/>
            </p:custDataLst>
          </p:nvPr>
        </p:nvSpPr>
        <p:spPr>
          <a:xfrm>
            <a:off x="6199369"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510" name="文本框 5"/>
          <p:cNvSpPr txBox="1"/>
          <p:nvPr>
            <p:custDataLst>
              <p:tags r:id="rId9"/>
            </p:custDataLst>
          </p:nvPr>
        </p:nvSpPr>
        <p:spPr>
          <a:xfrm>
            <a:off x="6355387"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法律和道德问题：虚拟现实和增强现实技术可能引发法律和道德问题，如侵犯他人权益、传播不良信息等</a:t>
            </a:r>
            <a:endParaRPr altLang="en-US" dirty="0" sz="2000" lang="zh-CN" spc="200">
              <a:solidFill>
                <a:schemeClr val="tx1">
                  <a:lumMod val="85000"/>
                  <a:lumOff val="15000"/>
                </a:schemeClr>
              </a:solidFill>
              <a:latin typeface="+mn-ea"/>
              <a:sym typeface="+mn-ea"/>
            </a:endParaRPr>
          </a:p>
        </p:txBody>
      </p:sp>
      <p:sp>
        <p:nvSpPr>
          <p:cNvPr id="1050512" name="圆角矩形 8"/>
          <p:cNvSpPr/>
          <p:nvPr>
            <p:custDataLst>
              <p:tags r:id="rId10"/>
            </p:custDataLst>
          </p:nvPr>
        </p:nvSpPr>
        <p:spPr>
          <a:xfrm>
            <a:off x="9019234" y="1748556"/>
            <a:ext cx="2620853" cy="4044754"/>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50514" name="圆角矩形 9"/>
          <p:cNvSpPr/>
          <p:nvPr>
            <p:custDataLst>
              <p:tags r:id="rId11"/>
            </p:custDataLst>
          </p:nvPr>
        </p:nvSpPr>
        <p:spPr>
          <a:xfrm>
            <a:off x="9021803" y="1748556"/>
            <a:ext cx="2615904" cy="214929"/>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40000"/>
          </a:bodyPr>
          <a:p>
            <a:pPr algn="ctr"/>
            <a:endParaRPr altLang="en-US" lang="zh-CN">
              <a:effectLst/>
              <a:latin typeface="+mn-ea"/>
            </a:endParaRPr>
          </a:p>
        </p:txBody>
      </p:sp>
      <p:sp>
        <p:nvSpPr>
          <p:cNvPr id="1050516" name="文本框 10"/>
          <p:cNvSpPr txBox="1"/>
          <p:nvPr>
            <p:custDataLst>
              <p:tags r:id="rId12"/>
            </p:custDataLst>
          </p:nvPr>
        </p:nvSpPr>
        <p:spPr>
          <a:xfrm>
            <a:off x="9177820" y="2174232"/>
            <a:ext cx="2304824" cy="3443453"/>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技术难题：虚拟现实和增强现实技术目前还面临一些技术难题，如数据加密、身份验证等</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
        <p:nvSpPr>
          <p:cNvPr id="1050554" name="标题 1"/>
          <p:cNvSpPr>
            <a:spLocks noGrp="1"/>
          </p:cNvSpPr>
          <p:nvPr>
            <p:ph type="title"/>
          </p:nvPr>
        </p:nvSpPr>
        <p:spPr/>
        <p:txBody>
          <a:bodyPr/>
          <a:p>
            <a:r>
              <a:rPr altLang="en-US" lang="zh-CN"/>
              <a:t>法律法规不完善</a:t>
            </a:r>
            <a:endParaRPr altLang="en-US" lang="zh-CN"/>
          </a:p>
        </p:txBody>
      </p:sp>
      <p:sp>
        <p:nvSpPr>
          <p:cNvPr id="1050556"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58"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60"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62"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564"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隐私保护和数据安全问题</a:t>
            </a:r>
            <a:endParaRPr altLang="en-US" sz="1400" lang="zh-CN" spc="150">
              <a:solidFill>
                <a:schemeClr val="tx1"/>
              </a:solidFill>
              <a:effectLst/>
              <a:latin typeface="+mn-ea"/>
              <a:sym typeface="+mn-ea"/>
            </a:endParaRPr>
          </a:p>
        </p:txBody>
      </p:sp>
      <p:sp>
        <p:nvSpPr>
          <p:cNvPr id="1050566"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缺乏统一的监管和规范</a:t>
            </a:r>
            <a:endParaRPr altLang="en-US" dirty="0" sz="1400" lang="zh-CN" spc="150">
              <a:solidFill>
                <a:schemeClr val="tx1"/>
              </a:solidFill>
              <a:effectLst/>
              <a:latin typeface="+mn-ea"/>
              <a:sym typeface="+mn-ea"/>
            </a:endParaRPr>
          </a:p>
        </p:txBody>
      </p:sp>
      <p:sp>
        <p:nvSpPr>
          <p:cNvPr id="1050568"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知识产权保护和侵权问题</a:t>
            </a:r>
            <a:endParaRPr altLang="en-US" sz="1400" lang="zh-CN" spc="150">
              <a:solidFill>
                <a:schemeClr val="tx1"/>
              </a:solidFill>
              <a:effectLst/>
              <a:latin typeface="+mn-ea"/>
              <a:sym typeface="+mn-ea"/>
            </a:endParaRPr>
          </a:p>
        </p:txBody>
      </p:sp>
      <p:sp>
        <p:nvSpPr>
          <p:cNvPr id="1050570"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法律法规的更新和完善需要时间</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23" name=""/>
        <p:cNvGrpSpPr/>
        <p:nvPr/>
      </p:nvGrpSpPr>
      <p:grpSpPr>
        <a:xfrm>
          <a:off x="0" y="0"/>
          <a:ext cx="0" cy="0"/>
          <a:chOff x="0" y="0"/>
          <a:chExt cx="0" cy="0"/>
        </a:xfrm>
      </p:grpSpPr>
      <p:sp>
        <p:nvSpPr>
          <p:cNvPr id="1050608" name="标题"/>
          <p:cNvSpPr>
            <a:spLocks noGrp="1"/>
          </p:cNvSpPr>
          <p:nvPr>
            <p:ph type="title"/>
            <p:custDataLst>
              <p:tags r:id="rId1"/>
            </p:custDataLst>
          </p:nvPr>
        </p:nvSpPr>
        <p:spPr>
          <a:xfrm>
            <a:off x="996464" y="3446585"/>
            <a:ext cx="8428889" cy="1152000"/>
          </a:xfrm>
        </p:spPr>
        <p:txBody>
          <a:bodyPr/>
          <a:p>
            <a:r>
              <a:rPr altLang="en-US" dirty="0" lang="zh-CN">
                <a:solidFill>
                  <a:schemeClr val="lt1">
                    <a:lumMod val="100000"/>
                  </a:schemeClr>
                </a:solidFill>
              </a:rPr>
              <a:t>VR和AR的未来展望和建议</a:t>
            </a:r>
            <a:endParaRPr altLang="en-US" dirty="0" lang="zh-CN">
              <a:solidFill>
                <a:schemeClr val="lt1">
                  <a:lumMod val="100000"/>
                </a:schemeClr>
              </a:solidFill>
            </a:endParaRPr>
          </a:p>
        </p:txBody>
      </p:sp>
      <p:sp>
        <p:nvSpPr>
          <p:cNvPr id="1050610" name="节编号"/>
          <p:cNvSpPr>
            <a:spLocks noGrp="1"/>
          </p:cNvSpPr>
          <p:nvPr>
            <p:ph type="body" sz="quarter" idx="13"/>
            <p:custDataLst>
              <p:tags r:id="rId2"/>
            </p:custDataLst>
          </p:nvPr>
        </p:nvSpPr>
        <p:spPr>
          <a:xfrm>
            <a:off x="996464" y="1954175"/>
            <a:ext cx="8428889" cy="1224000"/>
          </a:xfrm>
        </p:spPr>
        <p:txBody>
          <a:bodyPr/>
          <a:p>
            <a:r>
              <a:rPr altLang="zh-CN" dirty="0" lang="en-US"/>
              <a:t>PART 07</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33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339" name=""/>
        <p:cNvGrpSpPr/>
        <p:nvPr/>
      </p:nvGrpSpPr>
      <p:grpSpPr>
        <a:xfrm>
          <a:off x="0" y="0"/>
          <a:ext cx="0" cy="0"/>
          <a:chOff x="0" y="0"/>
          <a:chExt cx="0" cy="0"/>
        </a:xfrm>
      </p:grpSpPr>
      <p:sp>
        <p:nvSpPr>
          <p:cNvPr id="1050684" name="标题 1"/>
          <p:cNvSpPr>
            <a:spLocks noGrp="1"/>
          </p:cNvSpPr>
          <p:nvPr>
            <p:ph type="title"/>
          </p:nvPr>
        </p:nvSpPr>
        <p:spPr/>
        <p:txBody>
          <a:bodyPr/>
          <a:p>
            <a:r>
              <a:rPr altLang="en-US" lang="zh-CN"/>
              <a:t>加强技术研发和创新</a:t>
            </a:r>
            <a:endParaRPr altLang="en-US" lang="zh-CN"/>
          </a:p>
        </p:txBody>
      </p:sp>
      <p:sp>
        <p:nvSpPr>
          <p:cNvPr id="1050686"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88"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90"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92"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694"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鼓励创新，推动技术发展</a:t>
            </a:r>
            <a:endParaRPr altLang="en-US" sz="1400" lang="zh-CN" spc="150">
              <a:solidFill>
                <a:schemeClr val="tx1"/>
              </a:solidFill>
              <a:effectLst/>
              <a:latin typeface="+mn-ea"/>
              <a:sym typeface="+mn-ea"/>
            </a:endParaRPr>
          </a:p>
        </p:txBody>
      </p:sp>
      <p:sp>
        <p:nvSpPr>
          <p:cNvPr id="1050696"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加大投入，提高技术水平</a:t>
            </a:r>
            <a:endParaRPr altLang="en-US" dirty="0" sz="1400" lang="zh-CN" spc="150">
              <a:solidFill>
                <a:schemeClr val="tx1"/>
              </a:solidFill>
              <a:effectLst/>
              <a:latin typeface="+mn-ea"/>
              <a:sym typeface="+mn-ea"/>
            </a:endParaRPr>
          </a:p>
        </p:txBody>
      </p:sp>
      <p:sp>
        <p:nvSpPr>
          <p:cNvPr id="1050698"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加强产学研合作，促进技术转化</a:t>
            </a:r>
            <a:endParaRPr altLang="en-US" sz="1400" lang="zh-CN" spc="150">
              <a:solidFill>
                <a:schemeClr val="tx1"/>
              </a:solidFill>
              <a:effectLst/>
              <a:latin typeface="+mn-ea"/>
              <a:sym typeface="+mn-ea"/>
            </a:endParaRPr>
          </a:p>
        </p:txBody>
      </p:sp>
      <p:sp>
        <p:nvSpPr>
          <p:cNvPr id="1050700"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培养人才，为技术研发提供保障</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347" name=""/>
        <p:cNvGrpSpPr/>
        <p:nvPr/>
      </p:nvGrpSpPr>
      <p:grpSpPr>
        <a:xfrm>
          <a:off x="0" y="0"/>
          <a:ext cx="0" cy="0"/>
          <a:chOff x="0" y="0"/>
          <a:chExt cx="0" cy="0"/>
        </a:xfrm>
      </p:grpSpPr>
      <p:sp>
        <p:nvSpPr>
          <p:cNvPr id="1050738" name="标题 1"/>
          <p:cNvSpPr>
            <a:spLocks noGrp="1"/>
          </p:cNvSpPr>
          <p:nvPr>
            <p:ph type="title"/>
          </p:nvPr>
        </p:nvSpPr>
        <p:spPr/>
        <p:txBody>
          <a:bodyPr/>
          <a:p>
            <a:r>
              <a:rPr altLang="en-US" lang="zh-CN"/>
              <a:t>降低硬件设备成本和提高普及率</a:t>
            </a:r>
            <a:endParaRPr altLang="en-US" lang="zh-CN"/>
          </a:p>
        </p:txBody>
      </p:sp>
      <p:sp>
        <p:nvSpPr>
          <p:cNvPr id="1050740" name="圆角矩形 3"/>
          <p:cNvSpPr/>
          <p:nvPr>
            <p:custDataLst>
              <p:tags r:id="rId1"/>
            </p:custDataLst>
          </p:nvPr>
        </p:nvSpPr>
        <p:spPr>
          <a:xfrm rot="16200000">
            <a:off x="5606883" y="-3689814"/>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42" name="圆角矩形 4"/>
          <p:cNvSpPr/>
          <p:nvPr>
            <p:custDataLst>
              <p:tags r:id="rId2"/>
            </p:custDataLst>
          </p:nvPr>
        </p:nvSpPr>
        <p:spPr>
          <a:xfrm rot="16200000">
            <a:off x="137659" y="177940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744" name="圆角矩形 5"/>
          <p:cNvSpPr/>
          <p:nvPr>
            <p:custDataLst>
              <p:tags r:id="rId3"/>
            </p:custDataLst>
          </p:nvPr>
        </p:nvSpPr>
        <p:spPr>
          <a:xfrm rot="16200000">
            <a:off x="5608171" y="-2402901"/>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46" name="圆角矩形 6"/>
          <p:cNvSpPr/>
          <p:nvPr>
            <p:custDataLst>
              <p:tags r:id="rId4"/>
            </p:custDataLst>
          </p:nvPr>
        </p:nvSpPr>
        <p:spPr>
          <a:xfrm rot="16200000">
            <a:off x="138948" y="3066967"/>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748" name="圆角矩形 9"/>
          <p:cNvSpPr/>
          <p:nvPr>
            <p:custDataLst>
              <p:tags r:id="rId5"/>
            </p:custDataLst>
          </p:nvPr>
        </p:nvSpPr>
        <p:spPr>
          <a:xfrm rot="16200000">
            <a:off x="5606883" y="-1140475"/>
            <a:ext cx="976802" cy="11085693"/>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50" name="圆角矩形 10"/>
          <p:cNvSpPr/>
          <p:nvPr>
            <p:custDataLst>
              <p:tags r:id="rId6"/>
            </p:custDataLst>
          </p:nvPr>
        </p:nvSpPr>
        <p:spPr>
          <a:xfrm rot="16200000">
            <a:off x="137659" y="4328749"/>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752" name="圆角矩形 11"/>
          <p:cNvSpPr/>
          <p:nvPr>
            <p:custDataLst>
              <p:tags r:id="rId7"/>
            </p:custDataLst>
          </p:nvPr>
        </p:nvSpPr>
        <p:spPr>
          <a:xfrm rot="16200000">
            <a:off x="5608171" y="145795"/>
            <a:ext cx="976802" cy="1108649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754" name="圆角矩形 12"/>
          <p:cNvSpPr/>
          <p:nvPr>
            <p:custDataLst>
              <p:tags r:id="rId8"/>
            </p:custDataLst>
          </p:nvPr>
        </p:nvSpPr>
        <p:spPr>
          <a:xfrm rot="16200000">
            <a:off x="138948" y="5615663"/>
            <a:ext cx="975194" cy="146320"/>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756" name="文本框 7"/>
          <p:cNvSpPr txBox="1"/>
          <p:nvPr>
            <p:custDataLst>
              <p:tags r:id="rId9"/>
            </p:custDataLst>
          </p:nvPr>
        </p:nvSpPr>
        <p:spPr>
          <a:xfrm>
            <a:off x="1017942" y="391374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促进产业发展：降低硬件设备成本和提高普及率将促进VR和AR产业的快速发展，吸引更多的投资和人才，推动技术创新和市场拓展。</a:t>
            </a:r>
            <a:endParaRPr altLang="en-US" dirty="0" sz="2400" lang="zh-CN">
              <a:latin typeface="+mn-ea"/>
              <a:ea typeface="+mn-ea"/>
            </a:endParaRPr>
          </a:p>
        </p:txBody>
      </p:sp>
      <p:sp>
        <p:nvSpPr>
          <p:cNvPr id="1050758" name="文本框 8"/>
          <p:cNvSpPr txBox="1"/>
          <p:nvPr>
            <p:custDataLst>
              <p:tags r:id="rId10"/>
            </p:custDataLst>
          </p:nvPr>
        </p:nvSpPr>
        <p:spPr>
          <a:xfrm>
            <a:off x="1017942" y="5201298"/>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推动社会进步：VR和AR技术的普及将改变人们的学习、工作和生活方式，提高生产效率和创造力，推动社会进步和发展。</a:t>
            </a:r>
            <a:endParaRPr altLang="en-US" dirty="0" sz="2400" lang="zh-CN">
              <a:latin typeface="+mn-ea"/>
              <a:ea typeface="+mn-ea"/>
            </a:endParaRPr>
          </a:p>
        </p:txBody>
      </p:sp>
      <p:sp>
        <p:nvSpPr>
          <p:cNvPr id="1050760" name="文本框 13"/>
          <p:cNvSpPr txBox="1"/>
          <p:nvPr>
            <p:custDataLst>
              <p:tags r:id="rId11"/>
            </p:custDataLst>
          </p:nvPr>
        </p:nvSpPr>
        <p:spPr>
          <a:xfrm>
            <a:off x="1017942" y="1364400"/>
            <a:ext cx="10620205" cy="976802"/>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降低硬件设备成本：通过技术创新和规模化生产，降低VR和AR设备的成本，使其更加普及和易于购买。</a:t>
            </a:r>
            <a:endParaRPr altLang="en-US" dirty="0" sz="2400" lang="zh-CN">
              <a:latin typeface="+mn-ea"/>
              <a:ea typeface="+mn-ea"/>
            </a:endParaRPr>
          </a:p>
        </p:txBody>
      </p:sp>
      <p:sp>
        <p:nvSpPr>
          <p:cNvPr id="1050762" name="文本框 14"/>
          <p:cNvSpPr txBox="1"/>
          <p:nvPr>
            <p:custDataLst>
              <p:tags r:id="rId12"/>
            </p:custDataLst>
          </p:nvPr>
        </p:nvSpPr>
        <p:spPr>
          <a:xfrm>
            <a:off x="1017942" y="2653247"/>
            <a:ext cx="10620205" cy="97599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提高普及率：通过改进用户体验、增加应用场景和拓展市场渠道，提高VR和AR设备的普及率，使其成为人们日常生活的一部分。</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355" name=""/>
        <p:cNvGrpSpPr/>
        <p:nvPr/>
      </p:nvGrpSpPr>
      <p:grpSpPr>
        <a:xfrm>
          <a:off x="0" y="0"/>
          <a:ext cx="0" cy="0"/>
          <a:chOff x="0" y="0"/>
          <a:chExt cx="0" cy="0"/>
        </a:xfrm>
      </p:grpSpPr>
      <p:sp>
        <p:nvSpPr>
          <p:cNvPr id="1050800" name="标题 1"/>
          <p:cNvSpPr>
            <a:spLocks noGrp="1"/>
          </p:cNvSpPr>
          <p:nvPr>
            <p:ph type="title"/>
          </p:nvPr>
        </p:nvSpPr>
        <p:spPr/>
        <p:txBody>
          <a:bodyPr/>
          <a:p>
            <a:r>
              <a:rPr altLang="en-US" lang="zh-CN"/>
              <a:t>拓展应用场景和创新应用模式</a:t>
            </a:r>
            <a:endParaRPr altLang="en-US" lang="zh-CN"/>
          </a:p>
        </p:txBody>
      </p:sp>
      <p:sp>
        <p:nvSpPr>
          <p:cNvPr id="1050802"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04"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06"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08"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10"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创新应用模式：结合5G、AI等技术，推动VR和AR技术的创新发展</a:t>
            </a:r>
            <a:endParaRPr altLang="en-US" sz="1400" lang="zh-CN" spc="150">
              <a:solidFill>
                <a:schemeClr val="tx1"/>
              </a:solidFill>
              <a:effectLst/>
              <a:latin typeface="+mn-ea"/>
              <a:sym typeface="+mn-ea"/>
            </a:endParaRPr>
          </a:p>
        </p:txBody>
      </p:sp>
      <p:sp>
        <p:nvSpPr>
          <p:cNvPr id="1050812"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拓展应用场景：VR和AR在医疗、教育、娱乐等领域的广泛应用</a:t>
            </a:r>
            <a:endParaRPr altLang="en-US" dirty="0" sz="1400" lang="zh-CN" spc="150">
              <a:solidFill>
                <a:schemeClr val="tx1"/>
              </a:solidFill>
              <a:effectLst/>
              <a:latin typeface="+mn-ea"/>
              <a:sym typeface="+mn-ea"/>
            </a:endParaRPr>
          </a:p>
        </p:txBody>
      </p:sp>
      <p:sp>
        <p:nvSpPr>
          <p:cNvPr id="1050814"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拓展应用场景：VR和AR在工业、农业、城市规划等领域的潜在应用</a:t>
            </a:r>
            <a:endParaRPr altLang="en-US" sz="1400" lang="zh-CN" spc="150">
              <a:solidFill>
                <a:schemeClr val="tx1"/>
              </a:solidFill>
              <a:effectLst/>
              <a:latin typeface="+mn-ea"/>
              <a:sym typeface="+mn-ea"/>
            </a:endParaRPr>
          </a:p>
        </p:txBody>
      </p:sp>
      <p:sp>
        <p:nvSpPr>
          <p:cNvPr id="1050816"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创新应用模式：鼓励企业、研究机构等开展合作，共同推动VR和AR技术的创新发展</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363" name=""/>
        <p:cNvGrpSpPr/>
        <p:nvPr/>
      </p:nvGrpSpPr>
      <p:grpSpPr>
        <a:xfrm>
          <a:off x="0" y="0"/>
          <a:ext cx="0" cy="0"/>
          <a:chOff x="0" y="0"/>
          <a:chExt cx="0" cy="0"/>
        </a:xfrm>
      </p:grpSpPr>
      <p:sp>
        <p:nvSpPr>
          <p:cNvPr id="1050854" name="标题 1"/>
          <p:cNvSpPr>
            <a:spLocks noGrp="1"/>
          </p:cNvSpPr>
          <p:nvPr>
            <p:ph type="title"/>
          </p:nvPr>
        </p:nvSpPr>
        <p:spPr/>
        <p:txBody>
          <a:bodyPr/>
          <a:p>
            <a:r>
              <a:rPr altLang="en-US" lang="zh-CN"/>
              <a:t>加强隐私和安全保护措施</a:t>
            </a:r>
            <a:endParaRPr altLang="en-US" lang="zh-CN"/>
          </a:p>
        </p:txBody>
      </p:sp>
      <p:sp>
        <p:nvSpPr>
          <p:cNvPr id="1050856" name="五边形 30"/>
          <p:cNvSpPr/>
          <p:nvPr>
            <p:custDataLst>
              <p:tags r:id="rId1"/>
            </p:custDataLst>
          </p:nvPr>
        </p:nvSpPr>
        <p:spPr>
          <a:xfrm>
            <a:off x="551935" y="3187953"/>
            <a:ext cx="2938840" cy="1194600"/>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58" name="燕尾形 36"/>
          <p:cNvSpPr/>
          <p:nvPr>
            <p:custDataLst>
              <p:tags r:id="rId2"/>
            </p:custDataLst>
          </p:nvPr>
        </p:nvSpPr>
        <p:spPr>
          <a:xfrm>
            <a:off x="3192348" y="3187953"/>
            <a:ext cx="2938840" cy="1194600"/>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60" name="燕尾形 37"/>
          <p:cNvSpPr/>
          <p:nvPr>
            <p:custDataLst>
              <p:tags r:id="rId3"/>
            </p:custDataLst>
          </p:nvPr>
        </p:nvSpPr>
        <p:spPr>
          <a:xfrm>
            <a:off x="8473173" y="3187953"/>
            <a:ext cx="2938840" cy="1194600"/>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62" name="燕尾形 38"/>
          <p:cNvSpPr/>
          <p:nvPr>
            <p:custDataLst>
              <p:tags r:id="rId4"/>
            </p:custDataLst>
          </p:nvPr>
        </p:nvSpPr>
        <p:spPr>
          <a:xfrm>
            <a:off x="5832761" y="3187953"/>
            <a:ext cx="2938840" cy="1194600"/>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864" name="文本框 3"/>
          <p:cNvSpPr txBox="1"/>
          <p:nvPr>
            <p:custDataLst>
              <p:tags r:id="rId5"/>
            </p:custDataLst>
          </p:nvPr>
        </p:nvSpPr>
        <p:spPr>
          <a:xfrm>
            <a:off x="313088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加强数据加密技术：采用先进的加密技术，对用户数据进行加密处理，防止数据泄露和被攻击</a:t>
            </a:r>
            <a:endParaRPr altLang="en-US" sz="1400" lang="zh-CN" spc="150">
              <a:solidFill>
                <a:schemeClr val="tx1"/>
              </a:solidFill>
              <a:effectLst/>
              <a:latin typeface="+mn-ea"/>
              <a:sym typeface="+mn-ea"/>
            </a:endParaRPr>
          </a:p>
        </p:txBody>
      </p:sp>
      <p:sp>
        <p:nvSpPr>
          <p:cNvPr id="1050866" name="文本框 6"/>
          <p:cNvSpPr txBox="1"/>
          <p:nvPr>
            <p:custDataLst>
              <p:tags r:id="rId6"/>
            </p:custDataLst>
          </p:nvPr>
        </p:nvSpPr>
        <p:spPr>
          <a:xfrm>
            <a:off x="551935"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建立严格的隐私政策：明确收集、使用和共享用户数据的规范，确保用户数据的安全和隐私</a:t>
            </a:r>
            <a:endParaRPr altLang="en-US" dirty="0" sz="1400" lang="zh-CN" spc="150">
              <a:solidFill>
                <a:schemeClr val="tx1"/>
              </a:solidFill>
              <a:effectLst/>
              <a:latin typeface="+mn-ea"/>
              <a:sym typeface="+mn-ea"/>
            </a:endParaRPr>
          </a:p>
        </p:txBody>
      </p:sp>
      <p:sp>
        <p:nvSpPr>
          <p:cNvPr id="1050868" name="文本框 7"/>
          <p:cNvSpPr txBox="1"/>
          <p:nvPr>
            <p:custDataLst>
              <p:tags r:id="rId7"/>
            </p:custDataLst>
          </p:nvPr>
        </p:nvSpPr>
        <p:spPr>
          <a:xfrm>
            <a:off x="5830979" y="1516761"/>
            <a:ext cx="3169564" cy="1429778"/>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建立安全防护机制：采用多种安全防护措施，如防火墙、入侵检测系统等，确保虚拟现实和增强现实系统的安全稳定运行</a:t>
            </a:r>
            <a:endParaRPr altLang="en-US" sz="1400" lang="zh-CN" spc="150">
              <a:solidFill>
                <a:schemeClr val="tx1"/>
              </a:solidFill>
              <a:effectLst/>
              <a:latin typeface="+mn-ea"/>
              <a:sym typeface="+mn-ea"/>
            </a:endParaRPr>
          </a:p>
        </p:txBody>
      </p:sp>
      <p:sp>
        <p:nvSpPr>
          <p:cNvPr id="1050870" name="文本框 8"/>
          <p:cNvSpPr txBox="1"/>
          <p:nvPr>
            <p:custDataLst>
              <p:tags r:id="rId8"/>
            </p:custDataLst>
          </p:nvPr>
        </p:nvSpPr>
        <p:spPr>
          <a:xfrm>
            <a:off x="8470501" y="4637330"/>
            <a:ext cx="3169564" cy="1388800"/>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加强用户教育和培训：提高用户对隐私和安全的意识，教育用户如何正确使用虚拟现实和增强现实技术，避免不必要的风险</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371" name=""/>
        <p:cNvGrpSpPr/>
        <p:nvPr/>
      </p:nvGrpSpPr>
      <p:grpSpPr>
        <a:xfrm>
          <a:off x="0" y="0"/>
          <a:ext cx="0" cy="0"/>
          <a:chOff x="0" y="0"/>
          <a:chExt cx="0" cy="0"/>
        </a:xfrm>
      </p:grpSpPr>
      <p:sp>
        <p:nvSpPr>
          <p:cNvPr id="1050908" name="标题 1"/>
          <p:cNvSpPr>
            <a:spLocks noGrp="1"/>
          </p:cNvSpPr>
          <p:nvPr>
            <p:ph type="title"/>
          </p:nvPr>
        </p:nvSpPr>
        <p:spPr/>
        <p:txBody>
          <a:bodyPr/>
          <a:p>
            <a:r>
              <a:rPr altLang="en-US" lang="zh-CN"/>
              <a:t>完善法律法规和监管机制</a:t>
            </a:r>
            <a:endParaRPr altLang="en-US" lang="zh-CN"/>
          </a:p>
        </p:txBody>
      </p:sp>
      <p:sp>
        <p:nvSpPr>
          <p:cNvPr id="1050910" name="矩形 5"/>
          <p:cNvSpPr/>
          <p:nvPr>
            <p:custDataLst>
              <p:tags r:id="rId1"/>
            </p:custDataLst>
          </p:nvPr>
        </p:nvSpPr>
        <p:spPr>
          <a:xfrm>
            <a:off x="551935"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12" name="矩形 10"/>
          <p:cNvSpPr/>
          <p:nvPr>
            <p:custDataLst>
              <p:tags r:id="rId2"/>
            </p:custDataLst>
          </p:nvPr>
        </p:nvSpPr>
        <p:spPr>
          <a:xfrm>
            <a:off x="910386"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914" name="TextBox 2"/>
          <p:cNvSpPr txBox="1"/>
          <p:nvPr>
            <p:custDataLst>
              <p:tags r:id="rId3"/>
            </p:custDataLst>
          </p:nvPr>
        </p:nvSpPr>
        <p:spPr>
          <a:xfrm>
            <a:off x="708596"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建立完善的法律法规体系，为VR和AR的发展提供法律保障</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916" name="矩形 6"/>
          <p:cNvSpPr/>
          <p:nvPr>
            <p:custDataLst>
              <p:tags r:id="rId4"/>
            </p:custDataLst>
          </p:nvPr>
        </p:nvSpPr>
        <p:spPr>
          <a:xfrm>
            <a:off x="3380862"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18" name="矩形 11"/>
          <p:cNvSpPr/>
          <p:nvPr>
            <p:custDataLst>
              <p:tags r:id="rId5"/>
            </p:custDataLst>
          </p:nvPr>
        </p:nvSpPr>
        <p:spPr>
          <a:xfrm>
            <a:off x="3758654"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920" name="TextBox 2"/>
          <p:cNvSpPr txBox="1"/>
          <p:nvPr>
            <p:custDataLst>
              <p:tags r:id="rId6"/>
            </p:custDataLst>
          </p:nvPr>
        </p:nvSpPr>
        <p:spPr>
          <a:xfrm>
            <a:off x="3536878"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加强监管机制，确保VR和AR技术的安全性和可靠性</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922" name="矩形 33"/>
          <p:cNvSpPr/>
          <p:nvPr>
            <p:custDataLst>
              <p:tags r:id="rId7"/>
            </p:custDataLst>
          </p:nvPr>
        </p:nvSpPr>
        <p:spPr>
          <a:xfrm>
            <a:off x="6205276"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24" name="矩形 37"/>
          <p:cNvSpPr/>
          <p:nvPr>
            <p:custDataLst>
              <p:tags r:id="rId8"/>
            </p:custDataLst>
          </p:nvPr>
        </p:nvSpPr>
        <p:spPr>
          <a:xfrm>
            <a:off x="6563727"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926" name="TextBox 2"/>
          <p:cNvSpPr txBox="1"/>
          <p:nvPr>
            <p:custDataLst>
              <p:tags r:id="rId9"/>
            </p:custDataLst>
          </p:nvPr>
        </p:nvSpPr>
        <p:spPr>
          <a:xfrm>
            <a:off x="6361937"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制定行业标准和规范，推动VR和AR技术的健康发展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928" name="矩形 34"/>
          <p:cNvSpPr/>
          <p:nvPr>
            <p:custDataLst>
              <p:tags r:id="rId10"/>
            </p:custDataLst>
          </p:nvPr>
        </p:nvSpPr>
        <p:spPr>
          <a:xfrm>
            <a:off x="9023888" y="2450984"/>
            <a:ext cx="2616742" cy="2646590"/>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930" name="矩形 38"/>
          <p:cNvSpPr/>
          <p:nvPr>
            <p:custDataLst>
              <p:tags r:id="rId11"/>
            </p:custDataLst>
          </p:nvPr>
        </p:nvSpPr>
        <p:spPr>
          <a:xfrm>
            <a:off x="9401680" y="2445182"/>
            <a:ext cx="537278" cy="278588"/>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932" name="TextBox 2"/>
          <p:cNvSpPr txBox="1"/>
          <p:nvPr>
            <p:custDataLst>
              <p:tags r:id="rId12"/>
            </p:custDataLst>
          </p:nvPr>
        </p:nvSpPr>
        <p:spPr>
          <a:xfrm>
            <a:off x="9180549" y="3030566"/>
            <a:ext cx="2303661" cy="1860187"/>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加强国际合作，共同推动VR和AR技术的全球发展</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379" name=""/>
        <p:cNvGrpSpPr/>
        <p:nvPr/>
      </p:nvGrpSpPr>
      <p:grpSpPr>
        <a:xfrm>
          <a:off x="0" y="0"/>
          <a:ext cx="0" cy="0"/>
          <a:chOff x="0" y="0"/>
          <a:chExt cx="0" cy="0"/>
        </a:xfrm>
      </p:grpSpPr>
      <p:sp>
        <p:nvSpPr>
          <p:cNvPr id="1050970" name="标题"/>
          <p:cNvSpPr>
            <a:spLocks noGrp="1"/>
          </p:cNvSpPr>
          <p:nvPr>
            <p:ph type="ctrTitle"/>
            <p:custDataLst>
              <p:tags r:id="rId1"/>
            </p:custDataLst>
          </p:nvPr>
        </p:nvSpPr>
        <p:spPr>
          <a:xfrm>
            <a:off x="556847" y="1878506"/>
            <a:ext cx="10515000" cy="1800000"/>
          </a:xfrm>
        </p:spPr>
        <p:txBody>
          <a:bodyPr/>
          <a:p>
            <a:r>
              <a:rPr altLang="zh-CN" dirty="0" lang="en-US">
                <a:solidFill>
                  <a:schemeClr val="lt1">
                    <a:lumMod val="100000"/>
                  </a:schemeClr>
                </a:solidFill>
              </a:rPr>
              <a:t>THANK YOU</a:t>
            </a:r>
            <a:endParaRPr altLang="en-US" dirty="0" lang="zh-CN">
              <a:solidFill>
                <a:schemeClr val="lt1">
                  <a:lumMod val="100000"/>
                </a:schemeClr>
              </a:solidFill>
            </a:endParaRPr>
          </a:p>
        </p:txBody>
      </p:sp>
      <p:sp>
        <p:nvSpPr>
          <p:cNvPr id="1050972" name="副标题"/>
          <p:cNvSpPr>
            <a:spLocks noGrp="1"/>
          </p:cNvSpPr>
          <p:nvPr>
            <p:ph type="subTitle" idx="1"/>
            <p:custDataLst>
              <p:tags r:id="rId2"/>
            </p:custDataLst>
          </p:nvPr>
        </p:nvSpPr>
        <p:spPr>
          <a:xfrm>
            <a:off x="556847" y="3822506"/>
            <a:ext cx="10515000" cy="972000"/>
          </a:xfrm>
        </p:spPr>
        <p:txBody>
          <a:bodyPr/>
          <a:p>
            <a:r>
              <a:rPr altLang="zh-CN" dirty="0" lang="en-US" err="1"/>
              <a:t>,a</a:t>
            </a:r>
            <a:r>
              <a:rPr altLang="zh-CN" dirty="0" lang="en-US"/>
              <a:t> click to unlimited possibilities</a:t>
            </a:r>
            <a:endParaRPr altLang="zh-CN" dirty="0" lang="en-US"/>
          </a:p>
        </p:txBody>
      </p:sp>
      <p:sp>
        <p:nvSpPr>
          <p:cNvPr id="1050974" name="年号"/>
          <p:cNvSpPr>
            <a:spLocks noGrp="1"/>
          </p:cNvSpPr>
          <p:nvPr>
            <p:ph type="body" sz="quarter" idx="17"/>
            <p:custDataLst>
              <p:tags r:id="rId3"/>
            </p:custDataLst>
          </p:nvPr>
        </p:nvSpPr>
        <p:spPr>
          <a:xfrm>
            <a:off x="1207998" y="4931031"/>
            <a:ext cx="2743200" cy="504000"/>
          </a:xfrm>
        </p:spPr>
        <p:txBody>
          <a:bodyPr/>
          <a:p>
            <a:r>
              <a:rPr altLang="en-US" lang="zh-CN">
                <a:solidFill>
                  <a:schemeClr val="lt1">
                    <a:lumMod val="100000"/>
                  </a:schemeClr>
                </a:solidFill>
              </a:rPr>
              <a:t>汇报人：</a:t>
            </a:r>
            <a:r>
              <a:rPr altLang="zh-CN" lang="en-US">
                <a:solidFill>
                  <a:schemeClr val="lt1">
                    <a:lumMod val="100000"/>
                  </a:schemeClr>
                </a:solidFill>
              </a:rPr>
              <a:t/>
            </a:r>
            <a:endParaRPr altLang="en-US" dirty="0" lang="zh-CN">
              <a:solidFill>
                <a:schemeClr val="lt1">
                  <a:lumMod val="100000"/>
                </a:schemeClr>
              </a:solidFill>
            </a:endParaRPr>
          </a:p>
        </p:txBody>
      </p:sp>
      <p:sp>
        <p:nvSpPr>
          <p:cNvPr id="1050976" name="公司名"/>
          <p:cNvSpPr>
            <a:spLocks noGrp="1"/>
          </p:cNvSpPr>
          <p:nvPr>
            <p:ph type="body" sz="quarter" idx="13"/>
            <p:custDataLst>
              <p:tags r:id="rId4"/>
            </p:custDataLst>
          </p:nvPr>
        </p:nvSpPr>
        <p:spPr>
          <a:xfrm>
            <a:off x="533399" y="468000"/>
            <a:ext cx="2743199" cy="504000"/>
          </a:xfrm>
        </p:spPr>
        <p:txBody>
          <a:bodyPr/>
          <a:p>
            <a:r>
              <a:rPr altLang="zh-CN" dirty="0" lang="en-US"/>
              <a:t>YOUR LOGO</a:t>
            </a:r>
            <a:endParaRPr altLang="en-US" dirty="0" lang="zh-CN"/>
          </a:p>
        </p:txBody>
      </p:sp>
    </p:spTree>
    <p:custDataLst>
      <p:tags r:id="rId5"/>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BEAUTIFY_FLAG" val="#wm#"/>
  <p:tag name="KSO_WM_UNIT_TYPE" val="i"/>
  <p:tag name="KSO_WM_UNIT_INDEX" val="3"/>
</p:tagLst>
</file>

<file path=ppt/tags/tag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1.0"/>
  <p:tag name="KSO_WM_UNIT_TYPE" val="i"/>
  <p:tag name="KSO_WM_UNIT_INDEX" val="8"/>
</p:tagLst>
</file>

<file path=ppt/tags/tag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1.0"/>
  <p:tag name="KSO_WM_UNIT_TYPE" val="i"/>
  <p:tag name="KSO_WM_UNIT_INDEX" val="9"/>
</p:tagLst>
</file>

<file path=ppt/tags/tag10.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1.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1.0"/>
  <p:tag name="KSO_WM_UNIT_TYPE" val="i"/>
  <p:tag name="KSO_WM_UNIT_INDEX" val="11"/>
</p:tagLst>
</file>

<file path=ppt/tags/tag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2"/>
  <p:tag name="KSO_WM_UNIT_LAYERLEVEL" val="1"/>
  <p:tag name="KSO_WM_TAG_VERSION" val="1.0"/>
  <p:tag name="KSO_WM_UNIT_TYPE" val="i"/>
  <p:tag name="KSO_WM_UNIT_INDEX" val="12"/>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3"/>
  <p:tag name="KSO_WM_UNIT_LAYERLEVEL" val="1"/>
  <p:tag name="KSO_WM_TAG_VERSION" val="1.0"/>
  <p:tag name="KSO_WM_UNIT_TYPE" val="i"/>
  <p:tag name="KSO_WM_UNIT_INDEX" val="13"/>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4"/>
  <p:tag name="KSO_WM_UNIT_LAYERLEVEL" val="1"/>
  <p:tag name="KSO_WM_TAG_VERSION" val="1.0"/>
  <p:tag name="KSO_WM_UNIT_TYPE" val="i"/>
  <p:tag name="KSO_WM_UNIT_INDEX" val="1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2"/>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2"/>
  <p:tag name="KSO_WM_UNIT_SUBTYPE" val="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50"/>
  <p:tag name="KSO_WM_UNIT_TYPE" val="f"/>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160"/>
  <p:tag name="KSO_WM_UNIT_TYPE" val="f"/>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UNIT_TYPE" val="i"/>
  <p:tag name="KSO_WM_UNIT_INDEX" val="6"/>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3"/>
  <p:tag name="KSO_WM_UNIT_LAYERLEVEL" val="1"/>
  <p:tag name="KSO_WM_TAG_VERSION" val="1.0"/>
  <p:tag name="KSO_WM_BEAUTIFY_FLAG" val="#wm#"/>
  <p:tag name="KSO_WM_UNIT_PRESET_TEXT" val="公司名占位符"/>
  <p:tag name="KSO_WM_UNIT_NOCLEAR" val="0"/>
  <p:tag name="KSO_WM_UNIT_VALUE" val="90"/>
  <p:tag name="KSO_WM_UNIT_TYPE" val="f"/>
  <p:tag name="KSO_WM_UNIT_INDEX" val="3"/>
  <p:tag name="KSO_WM_UNIT_SUBTYPE" val="g"/>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1*i*14"/>
  <p:tag name="KSO_WM_UNIT_LAYERLEVEL" val="1"/>
  <p:tag name="KSO_WM_TAG_VERSION" val="1.0"/>
  <p:tag name="KSO_WM_BEAUTIFY_FLAG" val="#wm#"/>
</p:tagLst>
</file>

<file path=ppt/tags/tag90.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1.0"/>
  <p:tag name="KSO_WM_UNIT_TYPE" val="i"/>
  <p:tag name="KSO_WM_UNIT_INDEX" val="9"/>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0"/>
  <p:tag name="KSO_WM_UNIT_LAYERLEVEL" val="1"/>
  <p:tag name="KSO_WM_TAG_VERSION" val="1.0"/>
  <p:tag name="KSO_WM_UNIT_TYPE" val="i"/>
  <p:tag name="KSO_WM_UNIT_INDEX" val="10"/>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1.0"/>
  <p:tag name="KSO_WM_UNIT_TYPE" val="i"/>
  <p:tag name="KSO_WM_UNIT_INDEX" val="11"/>
</p:tagLst>
</file>

<file path=ppt/tags/tag94.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1.0"/>
  <p:tag name="KSO_WM_UNIT_TYPE" val="i"/>
  <p:tag name="KSO_WM_UNIT_INDEX" val="12"/>
</p:tagLst>
</file>

<file path=ppt/tags/tag9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1.0"/>
  <p:tag name="KSO_WM_UNIT_TYPE" val="i"/>
  <p:tag name="KSO_WM_UNIT_INDEX" val="13"/>
</p:tagLst>
</file>

<file path=ppt/tags/tag96.xml><?xml version="1.0" encoding="utf-8"?>
<p:tagLst xmlns:p="http://schemas.openxmlformats.org/presentationml/2006/main">
  <p:tag name="KSO_WM_UNIT_LINE_FORE_SCHEMECOLOR_INDEX_BRIGHTNESS" val="0"/>
  <p:tag name="KSO_WM_UNIT_LINE_FORE_SCHEMECOLOR_INDEX" val="5"/>
  <p:tag name="KSO_WM_UNIT_LINE_FILL_TYPE" val="2"/>
  <p:tag name="KSO_WM_BEAUTIFY_FLAG" val="#wm#"/>
  <p:tag name="KSO_WM_UNIT_HIGHLIGHT" val="0"/>
  <p:tag name="KSO_WM_UNIT_COMPATIBLE" val="0"/>
  <p:tag name="KSO_WM_UNIT_DIAGRAM_ISNUMVISUAL" val="0"/>
  <p:tag name="KSO_WM_UNIT_DIAGRAM_ISREFERUNIT" val="0"/>
  <p:tag name="KSO_WM_UNIT_ID" val="_11*i*14"/>
  <p:tag name="KSO_WM_UNIT_LAYERLEVEL" val="1"/>
  <p:tag name="KSO_WM_TAG_VERSION" val="1.0"/>
  <p:tag name="KSO_WM_UNIT_TYPE" val="i"/>
  <p:tag name="KSO_WM_UNIT_INDEX" val="14"/>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UNIT_TYPE" val="i"/>
  <p:tag name="KSO_WM_UNIT_INDEX"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62"/>
  <p:tag name="KSO_WM_UNIT_TYPE" val="a"/>
  <p:tag name="KSO_WM_UNIT_INDEX" val="1"/>
  <p:tag name="KSO_WM_TEMPLATE_CATEGORY" val="custom"/>
  <p:tag name="KSO_WM_TEMPLATE_INDEX" val="2023099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60"/>
  <p:tag name="KSO_WM_UNIT_TYPE" val="f"/>
  <p:tag name="KSO_WM_UNIT_INDEX" val="1"/>
  <p:tag name="KSO_WM_TEMPLATE_CATEGORY" val="custom"/>
  <p:tag name="KSO_WM_TEMPLATE_INDEX" val="2023099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90"/>
  <p:tag name="KSO_WM_TEMPLATE_THUMBS_INDEX" val="1、9"/>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90_1*a*1"/>
  <p:tag name="KSO_WM_TEMPLATE_CATEGORY" val="custom"/>
  <p:tag name="KSO_WM_TEMPLATE_INDEX" val="20230990"/>
  <p:tag name="KSO_WM_UNIT_LAYERLEVEL" val="1"/>
  <p:tag name="KSO_WM_TAG_VERSION" val="1.0"/>
  <p:tag name="KSO_WM_BEAUTIFY_FLAG" val="#wm#"/>
  <p:tag name="KSO_WM_UNIT_PRESET_TEXT" val="单击此处添加标题"/>
</p:tagLst>
</file>

<file path=ppt/tags/tag106.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90_1*b*1"/>
  <p:tag name="KSO_WM_TEMPLATE_CATEGORY" val="custom"/>
  <p:tag name="KSO_WM_TEMPLATE_INDEX" val="20230990"/>
  <p:tag name="KSO_WM_UNIT_LAYERLEVEL" val="1"/>
  <p:tag name="KSO_WM_TAG_VERSION" val="1.0"/>
  <p:tag name="KSO_WM_BEAUTIFY_FLAG" val="#wm#"/>
  <p:tag name="KSO_WM_UNIT_PRESET_TEXT" val="WPS,a click to unlimited possibilites"/>
</p:tagLst>
</file>

<file path=ppt/tags/tag107.xml><?xml version="1.0" encoding="utf-8"?>
<p:tagLst xmlns:p="http://schemas.openxmlformats.org/presentationml/2006/main">
  <p:tag name="KSO_WM_UNIT_NOCLEAR" val="0"/>
  <p:tag name="KSO_WM_UNIT_VALUE" val="36"/>
  <p:tag name="KSO_WM_UNIT_HIGHLIGHT" val="0"/>
  <p:tag name="KSO_WM_UNIT_COMPATIBLE" val="0"/>
  <p:tag name="KSO_WM_UNIT_DIAGRAM_ISNUMVISUAL" val="0"/>
  <p:tag name="KSO_WM_UNIT_DIAGRAM_ISREFERUNIT" val="0"/>
  <p:tag name="KSO_WM_UNIT_TYPE" val="f"/>
  <p:tag name="KSO_WM_UNIT_INDEX" val="1"/>
  <p:tag name="KSO_WM_UNIT_ID" val="custom20230990_1*f*1"/>
  <p:tag name="KSO_WM_TEMPLATE_CATEGORY" val="custom"/>
  <p:tag name="KSO_WM_TEMPLATE_INDEX" val="20230990"/>
  <p:tag name="KSO_WM_UNIT_LAYERLEVEL" val="1"/>
  <p:tag name="KSO_WM_TAG_VERSION" val="1.0"/>
  <p:tag name="KSO_WM_BEAUTIFY_FLAG" val="#wm#"/>
  <p:tag name="KSO_WM_UNIT_SUBTYPE" val="g"/>
  <p:tag name="KSO_WM_UNIT_PRESET_TEXT" val="YOUR LOGO"/>
</p:tagLst>
</file>

<file path=ppt/tags/tag108.xml><?xml version="1.0" encoding="utf-8"?>
<p:tagLst xmlns:p="http://schemas.openxmlformats.org/presentationml/2006/main">
  <p:tag name="KSO_WM_UNIT_SUBTYPE" val="b"/>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2"/>
  <p:tag name="KSO_WM_UNIT_ID" val="custom20230990_1*f*2"/>
  <p:tag name="KSO_WM_TEMPLATE_CATEGORY" val="custom"/>
  <p:tag name="KSO_WM_TEMPLATE_INDEX" val="20230990"/>
  <p:tag name="KSO_WM_UNIT_LAYERLEVEL" val="1"/>
  <p:tag name="KSO_WM_TAG_VERSION" val="1.0"/>
  <p:tag name="KSO_WM_BEAUTIFY_FLAG" val="#wm#"/>
  <p:tag name="KSO_WM_UNIT_PRESET_TEXT" val="汇报人：WPS"/>
</p:tagLst>
</file>

<file path=ppt/tags/tag109.xml><?xml version="1.0" encoding="utf-8"?>
<p:tagLst xmlns:p="http://schemas.openxmlformats.org/presentationml/2006/main">
  <p:tag name="KSO_WM_SLIDE_ID" val="custom20230990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90"/>
  <p:tag name="KSO_WM_SLIDE_LAYOUT" val="a_b_f"/>
  <p:tag name="KSO_WM_SLIDE_LAYOUT_CNT" val="1_1_2"/>
  <p:tag name="KSO_WM_SLIDE_TYPE" val="title"/>
  <p:tag name="KSO_WM_SLIDE_SUBTYPE" val="pureTxt"/>
  <p:tag name="KSO_WM_TEMPLATE_THUMBS_INDEX" val="1、9"/>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a*1"/>
  <p:tag name="KSO_WM_TEMPLATE_CATEGORY" val="custom"/>
  <p:tag name="KSO_WM_TEMPLATE_INDEX" val="20230990"/>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6*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990_6*l_h_i*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1"/>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90_6*l_h_a*1_1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1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990_6*l_h_i*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90_6*l_h_a*1_2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2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990_6*l_h_i*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3"/>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90_6*l_h_a*1_3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3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990_6*l_h_i*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4"/>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90_6*l_h_a*1_4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4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990_6*l_h_i*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5"/>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90_6*l_h_a*1_5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5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5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990_6*l_h_i*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06"/>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5,&quot;transparency&quot;:0},{&quot;brightness&quot;:0,&quot;colorType&quot;:1,&quot;foreColorIndex&quot;:6,&quot;pos&quot;:0.75,&quot;transparency&quot;:1}],&quot;type&quot;:3},&quot;glow&quot;:{&quot;colorType&quot;:0},&quot;line&quot;:{&quot;gradient&quot;:[{&quot;brightness&quot;:0,&quot;colorType&quot;:1,&quot;foreColorIndex&quot;:5,&quot;pos&quot;:0,&quot;transparency&quot;:0},{&quot;brightness&quot;:0,&quot;colorType&quot;:1,&quot;foreColorIndex&quot;:6,&quot;pos&quot;:0.550000011920929,&quot;transparency&quot;:0},{&quot;brightness&quot;:0,&quot;colorType&quot;:1,&quot;foreColorIndex&quot;:6,&quot;pos&quot;:0.800000011920929,&quot;transparency&quot;:1}],&quot;type&quot;:2},&quot;shadow&quot;:{&quot;brightness&quot;:-0.5,&quot;colorType&quot;:1,&quot;foreColorIndex&quot;:5,&quot;transparency&quot;:0.75},&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custom20230990_6*l_h_a*1_6_1"/>
  <p:tag name="KSO_WM_TEMPLATE_CATEGORY" val="custom"/>
  <p:tag name="KSO_WM_TEMPLATE_INDEX" val="20230990"/>
  <p:tag name="KSO_WM_UNIT_LAYERLEVEL" val="1_1_1"/>
  <p:tag name="KSO_WM_TAG_VERSION" val="1.0"/>
  <p:tag name="KSO_WM_BEAUTIFY_FLAG" val="#wm#"/>
  <p:tag name="KSO_WM_DIAGRAM_VERSION" val="3"/>
  <p:tag name="KSO_WM_DIAGRAM_COLOR_TRICK" val="1"/>
  <p:tag name="KSO_WM_DIAGRAM_COLOR_TEXT_CAN_REMOVE" val="n"/>
  <p:tag name="KSO_WM_DIAGRAM_GROUP_CODE" val="l1-1"/>
  <p:tag name="KSO_WM_UNIT_PRESET_TEXT" val="单击输入目录标题"/>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90_6*l_h_i*1_6_2"/>
  <p:tag name="KSO_WM_TEMPLATE_CATEGORY" val="custom"/>
  <p:tag name="KSO_WM_TEMPLATE_INDEX" val="20230990"/>
  <p:tag name="KSO_WM_UNIT_LAYERLEVEL" val="1_1_1"/>
  <p:tag name="KSO_WM_TAG_VERSION" val="1.0"/>
  <p:tag name="KSO_WM_DIAGRAM_VERSION" val="3"/>
  <p:tag name="KSO_WM_DIAGRAM_COLOR_TRICK" val="1"/>
  <p:tag name="KSO_WM_DIAGRAM_COLOR_TEXT_CAN_REMOVE" val="n"/>
  <p:tag name="KSO_WM_DIAGRAM_GROUP_CODE" val="l1-1"/>
  <p:tag name="KSO_WM_UNIT_TYPE" val="l_h_i"/>
  <p:tag name="KSO_WM_UNIT_INDEX" val="1_6_2"/>
  <p:tag name="KSO_WM_DIAGRAM_MAX_ITEMCNT" val="6"/>
  <p:tag name="KSO_WM_DIAGRAM_MIN_ITEMCNT" val="2"/>
  <p:tag name="KSO_WM_DIAGRAM_VIRTUALLY_FRAME" val="{&quot;height&quot;:377.54999999999995,&quot;width&quot;:514.8991338582678}"/>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5,&quot;pos&quot;:1,&quot;transparency&quot;:0},{&quot;brightness&quot;:0,&quot;colorType&quot;:1,&quot;foreColorIndex&quot;:6,&quot;pos&quot;:0.6100000143051147,&quot;transparency&quot;:0.30000001192092896}],&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SLIDE_ID" val="custom20230990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990"/>
  <p:tag name="KSO_WM_SLIDE_LAYOUT" val="a_b_l"/>
  <p:tag name="KSO_WM_SLIDE_LAYOUT_CNT" val="1_1_1"/>
  <p:tag name="KSO_WM_SLIDE_TYPE" val="contents"/>
  <p:tag name="KSO_WM_SLIDE_SUBTYPE" val="diag"/>
  <p:tag name="KSO_WM_DIAGRAM_GROUP_CODE" val="l1-1"/>
  <p:tag name="KSO_WM_SLIDE_DIAGTYPE" val="l"/>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33.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5*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5*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5*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5*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f*1_5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i*1_5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5*l_h_i*1_5_2"/>
  <p:tag name="KSO_WM_TEMPLATE_CATEGORY" val="diagram"/>
  <p:tag name="KSO_WM_TEMPLATE_INDEX" val="20231099"/>
  <p:tag name="KSO_WM_UNIT_LAYERLEVEL" val="1_1_1"/>
  <p:tag name="KSO_WM_TAG_VERSION" val="3.0"/>
  <p:tag name="KSO_WM_DIAGRAM_GROUP_CODE" val="l1-1"/>
  <p:tag name="KSO_WM_UNIT_TYPE" val="l_h_i"/>
  <p:tag name="KSO_WM_UNIT_INDEX" val="1_5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f*1_6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6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5*l_h_i*1_6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6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5*l_h_i*1_6_2"/>
  <p:tag name="KSO_WM_TEMPLATE_CATEGORY" val="diagram"/>
  <p:tag name="KSO_WM_TEMPLATE_INDEX" val="20231099"/>
  <p:tag name="KSO_WM_UNIT_LAYERLEVEL" val="1_1_1"/>
  <p:tag name="KSO_WM_TAG_VERSION" val="3.0"/>
  <p:tag name="KSO_WM_DIAGRAM_GROUP_CODE" val="l1-1"/>
  <p:tag name="KSO_WM_UNIT_TYPE" val="l_h_i"/>
  <p:tag name="KSO_WM_UNIT_INDEX" val="1_6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8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81.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1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20.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7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75.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32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6"/>
</p:tagLst>
</file>

<file path=ppt/tags/tag326.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7*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40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90_7*e*1"/>
  <p:tag name="KSO_WM_TEMPLATE_CATEGORY" val="custom"/>
  <p:tag name="KSO_WM_TEMPLATE_INDEX" val="20230990"/>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7"/>
</p:tagLst>
</file>

<file path=ppt/tags/tag402.xml><?xml version="1.0" encoding="utf-8"?>
<p:tagLst xmlns:p="http://schemas.openxmlformats.org/presentationml/2006/main">
  <p:tag name="KSO_WM_SLIDE_ID" val="custom2023099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90"/>
  <p:tag name="KSO_WM_SLIDE_TYPE" val="sectionTitle"/>
  <p:tag name="KSO_WM_SLIDE_SUBTYPE" val="pureTxt"/>
  <p:tag name="KSO_WM_SLIDE_LAYOUT" val="a_e"/>
  <p:tag name="KSO_WM_SLIDE_LAYOUT_CNT" val="1_1"/>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9.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0.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7.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8.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a*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THANK YOU"/>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b*1"/>
  <p:tag name="KSO_WM_TEMPLATE_CATEGORY" val="custom"/>
  <p:tag name="KSO_WM_TEMPLATE_INDEX" val="20230990"/>
  <p:tag name="KSO_WM_UNIT_LAYERLEVEL" val="1"/>
  <p:tag name="KSO_WM_TAG_VERSION" val="1.0"/>
  <p:tag name="KSO_WM_BEAUTIFY_FLAG" val="#wm#"/>
  <p:tag name="KSO_WM_UNIT_ISCONTENTSTITLE" val="0"/>
  <p:tag name="KSO_WM_UNIT_ISNUMDGMTITLE" val="0"/>
  <p:tag name="KSO_WM_UNIT_NOCLEAR" val="0"/>
  <p:tag name="KSO_WM_UNIT_VALUE" val="80"/>
  <p:tag name="KSO_WM_UNIT_TYPE" val="b"/>
  <p:tag name="KSO_WM_UNIT_INDEX" val="1"/>
  <p:tag name="KSO_WM_UNIT_PRESET_TEXT" val="WPS,a click to unlimited possibilities"/>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1"/>
  <p:tag name="KSO_WM_TEMPLATE_CATEGORY" val="custom"/>
  <p:tag name="KSO_WM_TEMPLATE_INDEX" val="20230990"/>
  <p:tag name="KSO_WM_UNIT_LAYERLEVEL" val="1"/>
  <p:tag name="KSO_WM_TAG_VERSION" val="1.0"/>
  <p:tag name="KSO_WM_BEAUTIFY_FLAG" val="#wm#"/>
  <p:tag name="KSO_WM_UNIT_SUBTYPE" val="b"/>
  <p:tag name="KSO_WM_UNIT_NOCLEAR" val="0"/>
  <p:tag name="KSO_WM_UNIT_VALUE" val="10"/>
  <p:tag name="KSO_WM_UNIT_TYPE" val="f"/>
  <p:tag name="KSO_WM_UNIT_INDEX" val="1"/>
  <p:tag name="KSO_WM_UNIT_PRESET_TEXT" val="汇报人：WPS"/>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90_9*f*2"/>
  <p:tag name="KSO_WM_TEMPLATE_CATEGORY" val="custom"/>
  <p:tag name="KSO_WM_TEMPLATE_INDEX" val="20230990"/>
  <p:tag name="KSO_WM_UNIT_LAYERLEVEL" val="1"/>
  <p:tag name="KSO_WM_TAG_VERSION" val="1.0"/>
  <p:tag name="KSO_WM_BEAUTIFY_FLAG" val="#wm#"/>
  <p:tag name="KSO_WM_UNIT_NOCLEAR" val="0"/>
  <p:tag name="KSO_WM_UNIT_VALUE" val="36"/>
  <p:tag name="KSO_WM_UNIT_TYPE" val="f"/>
  <p:tag name="KSO_WM_UNIT_INDEX" val="2"/>
  <p:tag name="KSO_WM_UNIT_SUBTYPE" val="g"/>
  <p:tag name="KSO_WM_UNIT_PRESET_TEXT" val="YOUR LOGO"/>
</p:tagLst>
</file>

<file path=ppt/tags/tag455.xml><?xml version="1.0" encoding="utf-8"?>
<p:tagLst xmlns:p="http://schemas.openxmlformats.org/presentationml/2006/main">
  <p:tag name="KSO_WM_SLIDE_ID" val="custom20230990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90"/>
  <p:tag name="KSO_WM_SLIDE_TYPE" val="endPage"/>
  <p:tag name="KSO_WM_SLIDE_SUBTYPE" val="pureTxt"/>
  <p:tag name="KSO_WM_SLIDE_LAYOUT" val="a_b_f"/>
  <p:tag name="KSO_WM_SLIDE_LAYOUT_CNT" val="1_1_2"/>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132">
      <a:dk1>
        <a:srgbClr val="000000"/>
      </a:dk1>
      <a:lt1>
        <a:srgbClr val="FFFFFF"/>
      </a:lt1>
      <a:dk2>
        <a:srgbClr val="003248"/>
      </a:dk2>
      <a:lt2>
        <a:srgbClr val="E8F7FE"/>
      </a:lt2>
      <a:accent1>
        <a:srgbClr val="FF3B3B"/>
      </a:accent1>
      <a:accent2>
        <a:srgbClr val="FF542D"/>
      </a:accent2>
      <a:accent3>
        <a:srgbClr val="FF7429"/>
      </a:accent3>
      <a:accent4>
        <a:srgbClr val="FE8F00"/>
      </a:accent4>
      <a:accent5>
        <a:srgbClr val="FFB005"/>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alpha val="80000"/>
              </a:schemeClr>
            </a:gs>
            <a:gs pos="48000">
              <a:schemeClr val="accent2">
                <a:alpha val="70000"/>
              </a:schemeClr>
            </a:gs>
            <a:gs pos="100000">
              <a:schemeClr val="accent1"/>
            </a:gs>
          </a:gsLst>
          <a:lin ang="108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V1916A</dc:creator>
  <dcterms:created xsi:type="dcterms:W3CDTF">2023-12-16T23:59:15Z</dcterms:created>
  <dcterms:modified xsi:type="dcterms:W3CDTF">2023-12-16T23:59:15Z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f69f6ff22445466086b6b45ba93c02e5_21</vt:lpwstr>
  </property>
</Properties>
</file>