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7"/>
  </p:notesMasterIdLst>
  <p:sldIdLst>
    <p:sldId id="257" r:id="rId5"/>
    <p:sldId id="260" r:id="rId6"/>
    <p:sldId id="259" r:id="rId8"/>
    <p:sldId id="265" r:id="rId9"/>
    <p:sldId id="277" r:id="rId10"/>
    <p:sldId id="282" r:id="rId11"/>
    <p:sldId id="267" r:id="rId12"/>
    <p:sldId id="280" r:id="rId13"/>
    <p:sldId id="278" r:id="rId14"/>
    <p:sldId id="264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5869"/>
    <a:srgbClr val="3333FF"/>
    <a:srgbClr val="377DF6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838" autoAdjust="0"/>
  </p:normalViewPr>
  <p:slideViewPr>
    <p:cSldViewPr snapToGrid="0" showGuides="1">
      <p:cViewPr>
        <p:scale>
          <a:sx n="91" d="100"/>
          <a:sy n="91" d="100"/>
        </p:scale>
        <p:origin x="-1296" y="-636"/>
      </p:cViewPr>
      <p:guideLst>
        <p:guide orient="horz" pos="2148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2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FC4D5-B5FA-49D9-8FEE-FFB007328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56890-A101-4E05-A4C4-01EC42ED1C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模板来自于：第一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56890-A101-4E05-A4C4-01EC42ED1C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841497" y="0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776F2-D073-4430-AB3A-0F523F8473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DEE13-D540-4C9E-B366-76C42A32CA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9977-3B43-4CD1-A45C-2CBC10CD38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C1FA7-B53C-4913-9072-B03DDDE04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760776F2-D073-4430-AB3A-0F523F8473D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A5DDEE13-D540-4C9E-B366-76C42A32CA9A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92A99977-3B43-4CD1-A45C-2CBC10CD386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126C1FA7-B53C-4913-9072-B03DDDE0484A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4.jpeg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6.jpeg"/><Relationship Id="rId2" Type="http://schemas.openxmlformats.org/officeDocument/2006/relationships/tags" Target="../tags/tag2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image" Target="../media/image9.jpeg"/><Relationship Id="rId2" Type="http://schemas.openxmlformats.org/officeDocument/2006/relationships/tags" Target="../tags/tag30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2" Type="http://schemas.openxmlformats.org/officeDocument/2006/relationships/slideLayout" Target="../slideLayouts/slideLayout18.xml"/><Relationship Id="rId51" Type="http://schemas.openxmlformats.org/officeDocument/2006/relationships/tags" Target="../tags/tag89.xml"/><Relationship Id="rId50" Type="http://schemas.openxmlformats.org/officeDocument/2006/relationships/tags" Target="../tags/tag88.xml"/><Relationship Id="rId5" Type="http://schemas.openxmlformats.org/officeDocument/2006/relationships/tags" Target="../tags/tag43.xml"/><Relationship Id="rId49" Type="http://schemas.openxmlformats.org/officeDocument/2006/relationships/tags" Target="../tags/tag87.xml"/><Relationship Id="rId48" Type="http://schemas.openxmlformats.org/officeDocument/2006/relationships/tags" Target="../tags/tag86.xml"/><Relationship Id="rId47" Type="http://schemas.openxmlformats.org/officeDocument/2006/relationships/tags" Target="../tags/tag85.xml"/><Relationship Id="rId46" Type="http://schemas.openxmlformats.org/officeDocument/2006/relationships/tags" Target="../tags/tag84.xml"/><Relationship Id="rId45" Type="http://schemas.openxmlformats.org/officeDocument/2006/relationships/tags" Target="../tags/tag83.xml"/><Relationship Id="rId44" Type="http://schemas.openxmlformats.org/officeDocument/2006/relationships/tags" Target="../tags/tag82.xml"/><Relationship Id="rId43" Type="http://schemas.openxmlformats.org/officeDocument/2006/relationships/tags" Target="../tags/tag81.xml"/><Relationship Id="rId42" Type="http://schemas.openxmlformats.org/officeDocument/2006/relationships/tags" Target="../tags/tag80.xml"/><Relationship Id="rId41" Type="http://schemas.openxmlformats.org/officeDocument/2006/relationships/tags" Target="../tags/tag79.xml"/><Relationship Id="rId40" Type="http://schemas.openxmlformats.org/officeDocument/2006/relationships/tags" Target="../tags/tag78.xml"/><Relationship Id="rId4" Type="http://schemas.openxmlformats.org/officeDocument/2006/relationships/tags" Target="../tags/tag42.xml"/><Relationship Id="rId39" Type="http://schemas.openxmlformats.org/officeDocument/2006/relationships/tags" Target="../tags/tag77.xml"/><Relationship Id="rId38" Type="http://schemas.openxmlformats.org/officeDocument/2006/relationships/tags" Target="../tags/tag76.xml"/><Relationship Id="rId37" Type="http://schemas.openxmlformats.org/officeDocument/2006/relationships/tags" Target="../tags/tag75.xml"/><Relationship Id="rId36" Type="http://schemas.openxmlformats.org/officeDocument/2006/relationships/tags" Target="../tags/tag74.xml"/><Relationship Id="rId35" Type="http://schemas.openxmlformats.org/officeDocument/2006/relationships/tags" Target="../tags/tag73.xml"/><Relationship Id="rId34" Type="http://schemas.openxmlformats.org/officeDocument/2006/relationships/tags" Target="../tags/tag72.xml"/><Relationship Id="rId33" Type="http://schemas.openxmlformats.org/officeDocument/2006/relationships/tags" Target="../tags/tag71.xml"/><Relationship Id="rId32" Type="http://schemas.openxmlformats.org/officeDocument/2006/relationships/tags" Target="../tags/tag70.xml"/><Relationship Id="rId31" Type="http://schemas.openxmlformats.org/officeDocument/2006/relationships/tags" Target="../tags/tag69.xml"/><Relationship Id="rId30" Type="http://schemas.openxmlformats.org/officeDocument/2006/relationships/tags" Target="../tags/tag68.xml"/><Relationship Id="rId3" Type="http://schemas.openxmlformats.org/officeDocument/2006/relationships/tags" Target="../tags/tag41.xml"/><Relationship Id="rId29" Type="http://schemas.openxmlformats.org/officeDocument/2006/relationships/tags" Target="../tags/tag67.xml"/><Relationship Id="rId28" Type="http://schemas.openxmlformats.org/officeDocument/2006/relationships/tags" Target="../tags/tag66.xml"/><Relationship Id="rId27" Type="http://schemas.openxmlformats.org/officeDocument/2006/relationships/tags" Target="../tags/tag65.xml"/><Relationship Id="rId26" Type="http://schemas.openxmlformats.org/officeDocument/2006/relationships/tags" Target="../tags/tag64.xml"/><Relationship Id="rId25" Type="http://schemas.openxmlformats.org/officeDocument/2006/relationships/tags" Target="../tags/tag63.xml"/><Relationship Id="rId24" Type="http://schemas.openxmlformats.org/officeDocument/2006/relationships/tags" Target="../tags/tag62.xml"/><Relationship Id="rId23" Type="http://schemas.openxmlformats.org/officeDocument/2006/relationships/tags" Target="../tags/tag61.xml"/><Relationship Id="rId22" Type="http://schemas.openxmlformats.org/officeDocument/2006/relationships/tags" Target="../tags/tag60.xml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tags" Target="../tags/tag40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6" Type="http://schemas.openxmlformats.org/officeDocument/2006/relationships/slideLayout" Target="../slideLayouts/slideLayout18.xml"/><Relationship Id="rId15" Type="http://schemas.openxmlformats.org/officeDocument/2006/relationships/image" Target="../media/image11.jpeg"/><Relationship Id="rId14" Type="http://schemas.openxmlformats.org/officeDocument/2006/relationships/image" Target="../media/image10.jpeg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19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20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标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186189" y="1570079"/>
            <a:ext cx="3717847" cy="3717847"/>
            <a:chOff x="7186187" y="1570077"/>
            <a:chExt cx="3717847" cy="371784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86187" y="1570077"/>
              <a:ext cx="3717847" cy="3717847"/>
            </a:xfrm>
            <a:custGeom>
              <a:avLst/>
              <a:gdLst>
                <a:gd name="connsiteX0" fmla="*/ 1967730 w 3935457"/>
                <a:gd name="connsiteY0" fmla="*/ 0 h 3935457"/>
                <a:gd name="connsiteX1" fmla="*/ 2331176 w 3935457"/>
                <a:gd name="connsiteY1" fmla="*/ 150545 h 3935457"/>
                <a:gd name="connsiteX2" fmla="*/ 3784914 w 3935457"/>
                <a:gd name="connsiteY2" fmla="*/ 1604283 h 3935457"/>
                <a:gd name="connsiteX3" fmla="*/ 3784914 w 3935457"/>
                <a:gd name="connsiteY3" fmla="*/ 2331174 h 3935457"/>
                <a:gd name="connsiteX4" fmla="*/ 2331174 w 3935457"/>
                <a:gd name="connsiteY4" fmla="*/ 3784914 h 3935457"/>
                <a:gd name="connsiteX5" fmla="*/ 1604283 w 3935457"/>
                <a:gd name="connsiteY5" fmla="*/ 3784914 h 3935457"/>
                <a:gd name="connsiteX6" fmla="*/ 150545 w 3935457"/>
                <a:gd name="connsiteY6" fmla="*/ 2331176 h 3935457"/>
                <a:gd name="connsiteX7" fmla="*/ 150545 w 3935457"/>
                <a:gd name="connsiteY7" fmla="*/ 1604284 h 3935457"/>
                <a:gd name="connsiteX8" fmla="*/ 1604284 w 3935457"/>
                <a:gd name="connsiteY8" fmla="*/ 150545 h 3935457"/>
                <a:gd name="connsiteX9" fmla="*/ 1967730 w 3935457"/>
                <a:gd name="connsiteY9" fmla="*/ 0 h 393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5457" h="3935457">
                  <a:moveTo>
                    <a:pt x="1967730" y="0"/>
                  </a:moveTo>
                  <a:cubicBezTo>
                    <a:pt x="2099272" y="0"/>
                    <a:pt x="2230813" y="50182"/>
                    <a:pt x="2331176" y="150545"/>
                  </a:cubicBezTo>
                  <a:lnTo>
                    <a:pt x="3784914" y="1604283"/>
                  </a:lnTo>
                  <a:cubicBezTo>
                    <a:pt x="3985639" y="1805008"/>
                    <a:pt x="3985639" y="2130449"/>
                    <a:pt x="3784914" y="2331174"/>
                  </a:cubicBezTo>
                  <a:lnTo>
                    <a:pt x="2331174" y="3784914"/>
                  </a:lnTo>
                  <a:cubicBezTo>
                    <a:pt x="2130449" y="3985639"/>
                    <a:pt x="1805008" y="3985639"/>
                    <a:pt x="1604283" y="3784914"/>
                  </a:cubicBezTo>
                  <a:lnTo>
                    <a:pt x="150545" y="2331176"/>
                  </a:lnTo>
                  <a:cubicBezTo>
                    <a:pt x="-50181" y="2130450"/>
                    <a:pt x="-50181" y="1805010"/>
                    <a:pt x="150545" y="1604284"/>
                  </a:cubicBezTo>
                  <a:lnTo>
                    <a:pt x="1604284" y="150545"/>
                  </a:lnTo>
                  <a:cubicBezTo>
                    <a:pt x="1704647" y="50182"/>
                    <a:pt x="1836189" y="0"/>
                    <a:pt x="1967730" y="0"/>
                  </a:cubicBezTo>
                  <a:close/>
                </a:path>
              </a:pathLst>
            </a:custGeom>
          </p:spPr>
        </p:pic>
        <p:grpSp>
          <p:nvGrpSpPr>
            <p:cNvPr id="4" name="组合 3"/>
            <p:cNvGrpSpPr/>
            <p:nvPr/>
          </p:nvGrpSpPr>
          <p:grpSpPr>
            <a:xfrm>
              <a:off x="8198326" y="2582217"/>
              <a:ext cx="1693569" cy="1693568"/>
              <a:chOff x="7874107" y="2640275"/>
              <a:chExt cx="1577452" cy="1577451"/>
            </a:xfrm>
          </p:grpSpPr>
          <p:sp>
            <p:nvSpPr>
              <p:cNvPr id="10" name="PA-矩形: 圆角 7"/>
              <p:cNvSpPr/>
              <p:nvPr>
                <p:custDataLst>
                  <p:tags r:id="rId3"/>
                </p:custDataLst>
              </p:nvPr>
            </p:nvSpPr>
            <p:spPr>
              <a:xfrm rot="18900000">
                <a:off x="7874107" y="2640275"/>
                <a:ext cx="1577452" cy="1577451"/>
              </a:xfrm>
              <a:prstGeom prst="roundRect">
                <a:avLst>
                  <a:gd name="adj" fmla="val 27234"/>
                </a:avLst>
              </a:prstGeom>
              <a:solidFill>
                <a:srgbClr val="0066F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019895" y="3167390"/>
                <a:ext cx="1285875" cy="486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2025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9280" y="1333088"/>
            <a:ext cx="2305224" cy="835496"/>
            <a:chOff x="4791743" y="1335943"/>
            <a:chExt cx="1915393" cy="835496"/>
          </a:xfrm>
        </p:grpSpPr>
        <p:sp>
          <p:nvSpPr>
            <p:cNvPr id="14" name="任意多边形: 形状 13"/>
            <p:cNvSpPr/>
            <p:nvPr/>
          </p:nvSpPr>
          <p:spPr>
            <a:xfrm flipV="1">
              <a:off x="4791743" y="1335943"/>
              <a:ext cx="1915393" cy="835496"/>
            </a:xfrm>
            <a:custGeom>
              <a:avLst/>
              <a:gdLst>
                <a:gd name="connsiteX0" fmla="*/ 299856 w 2324100"/>
                <a:gd name="connsiteY0" fmla="*/ 835496 h 835496"/>
                <a:gd name="connsiteX1" fmla="*/ 2024244 w 2324100"/>
                <a:gd name="connsiteY1" fmla="*/ 835496 h 835496"/>
                <a:gd name="connsiteX2" fmla="*/ 2324100 w 2324100"/>
                <a:gd name="connsiteY2" fmla="*/ 535640 h 835496"/>
                <a:gd name="connsiteX3" fmla="*/ 2024244 w 2324100"/>
                <a:gd name="connsiteY3" fmla="*/ 235784 h 835496"/>
                <a:gd name="connsiteX4" fmla="*/ 672982 w 2324100"/>
                <a:gd name="connsiteY4" fmla="*/ 235784 h 835496"/>
                <a:gd name="connsiteX5" fmla="*/ 536227 w 2324100"/>
                <a:gd name="connsiteY5" fmla="*/ 0 h 835496"/>
                <a:gd name="connsiteX6" fmla="*/ 399473 w 2324100"/>
                <a:gd name="connsiteY6" fmla="*/ 235784 h 835496"/>
                <a:gd name="connsiteX7" fmla="*/ 299856 w 2324100"/>
                <a:gd name="connsiteY7" fmla="*/ 235784 h 835496"/>
                <a:gd name="connsiteX8" fmla="*/ 0 w 2324100"/>
                <a:gd name="connsiteY8" fmla="*/ 535640 h 835496"/>
                <a:gd name="connsiteX9" fmla="*/ 299856 w 2324100"/>
                <a:gd name="connsiteY9" fmla="*/ 835496 h 83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24100" h="835496">
                  <a:moveTo>
                    <a:pt x="299856" y="835496"/>
                  </a:moveTo>
                  <a:lnTo>
                    <a:pt x="2024244" y="835496"/>
                  </a:lnTo>
                  <a:cubicBezTo>
                    <a:pt x="2189850" y="835496"/>
                    <a:pt x="2324100" y="701246"/>
                    <a:pt x="2324100" y="535640"/>
                  </a:cubicBezTo>
                  <a:cubicBezTo>
                    <a:pt x="2324100" y="370034"/>
                    <a:pt x="2189850" y="235784"/>
                    <a:pt x="2024244" y="235784"/>
                  </a:cubicBezTo>
                  <a:lnTo>
                    <a:pt x="672982" y="235784"/>
                  </a:lnTo>
                  <a:lnTo>
                    <a:pt x="536227" y="0"/>
                  </a:lnTo>
                  <a:lnTo>
                    <a:pt x="399473" y="235784"/>
                  </a:lnTo>
                  <a:lnTo>
                    <a:pt x="299856" y="235784"/>
                  </a:lnTo>
                  <a:cubicBezTo>
                    <a:pt x="134250" y="235784"/>
                    <a:pt x="0" y="370034"/>
                    <a:pt x="0" y="535640"/>
                  </a:cubicBezTo>
                  <a:cubicBezTo>
                    <a:pt x="0" y="701246"/>
                    <a:pt x="134250" y="835496"/>
                    <a:pt x="299856" y="835496"/>
                  </a:cubicBezTo>
                  <a:close/>
                </a:path>
              </a:pathLst>
            </a:custGeom>
            <a:solidFill>
              <a:srgbClr val="FF58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dirty="0">
                <a:solidFill>
                  <a:schemeClr val="bg1"/>
                </a:solidFill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30289" y="1408812"/>
              <a:ext cx="163830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Work Report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07968" y="2231450"/>
            <a:ext cx="6787599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GLL2200/18.5/B链式给料机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秦川飞影W" pitchFamily="18" charset="-122"/>
              <a:ea typeface="汉仪秦川飞影W" pitchFamily="18" charset="-122"/>
              <a:cs typeface="思源宋体 CN Heavy" panose="02020900000000000000" pitchFamily="18" charset="-122"/>
              <a:sym typeface="Times New Roman" panose="02020603050405020304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79120" y="5012690"/>
            <a:ext cx="4157345" cy="431800"/>
            <a:chOff x="5812560" y="4594101"/>
            <a:chExt cx="4083652" cy="432000"/>
          </a:xfrm>
        </p:grpSpPr>
        <p:sp>
          <p:nvSpPr>
            <p:cNvPr id="24" name="矩形: 圆角 27"/>
            <p:cNvSpPr/>
            <p:nvPr/>
          </p:nvSpPr>
          <p:spPr>
            <a:xfrm>
              <a:off x="5812560" y="4594101"/>
              <a:ext cx="2161669" cy="432000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思源宋体 CN Heavy" panose="02020900000000000000" pitchFamily="18" charset="-122"/>
                  <a:sym typeface="Times New Roman" panose="02020603050405020304"/>
                </a:rPr>
                <a:t>汇报人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思源宋体 CN Heavy" panose="02020900000000000000" pitchFamily="18" charset="-122"/>
                  <a:sym typeface="Times New Roman" panose="02020603050405020304"/>
                </a:rPr>
                <a:t>：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思源宋体 CN Heavy" panose="02020900000000000000" pitchFamily="18" charset="-122"/>
                  <a:sym typeface="Times New Roman" panose="02020603050405020304"/>
                </a:rPr>
                <a:t>kuangan002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思源宋体 CN Heavy" panose="02020900000000000000" pitchFamily="18" charset="-122"/>
                <a:sym typeface="Times New Roman" panose="02020603050405020304"/>
              </a:endParaRPr>
            </a:p>
          </p:txBody>
        </p:sp>
        <p:sp>
          <p:nvSpPr>
            <p:cNvPr id="25" name="矩形: 圆角 28"/>
            <p:cNvSpPr/>
            <p:nvPr/>
          </p:nvSpPr>
          <p:spPr>
            <a:xfrm>
              <a:off x="8181436" y="4594101"/>
              <a:ext cx="1714776" cy="432000"/>
            </a:xfrm>
            <a:prstGeom prst="roundRect">
              <a:avLst>
                <a:gd name="adj" fmla="val 50000"/>
              </a:avLst>
            </a:pr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思源宋体 CN Heavy" panose="02020900000000000000" pitchFamily="18" charset="-122"/>
                  <a:sym typeface="Times New Roman" panose="02020603050405020304"/>
                </a:rPr>
                <a:t>日期：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思源宋体 CN Heavy" panose="02020900000000000000" pitchFamily="18" charset="-122"/>
                  <a:sym typeface="Times New Roman" panose="02020603050405020304"/>
                </a:rPr>
                <a:t>2025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思源宋体 CN Heavy" panose="02020900000000000000" pitchFamily="18" charset="-122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形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-矩形: 圆角 7"/>
          <p:cNvSpPr/>
          <p:nvPr>
            <p:custDataLst>
              <p:tags r:id="rId2"/>
            </p:custDataLst>
          </p:nvPr>
        </p:nvSpPr>
        <p:spPr>
          <a:xfrm rot="18900000">
            <a:off x="4095750" y="1826895"/>
            <a:ext cx="3888105" cy="3970020"/>
          </a:xfrm>
          <a:prstGeom prst="roundRect">
            <a:avLst>
              <a:gd name="adj" fmla="val 15226"/>
            </a:avLst>
          </a:prstGeom>
          <a:solidFill>
            <a:srgbClr val="FF58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腾讯体 W7"/>
              <a:sym typeface="Times New Roman" panose="020206030504050203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20160" y="408305"/>
            <a:ext cx="4439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rPr>
              <a:t>GLL2200/18.5/B链式给料机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Times New Roman" panose="02020603050405020304"/>
              <a:ea typeface="腾讯体 W7"/>
              <a:sym typeface="Times New Roman" panose="02020603050405020304"/>
            </a:endParaRPr>
          </a:p>
        </p:txBody>
      </p:sp>
      <p:pic>
        <p:nvPicPr>
          <p:cNvPr id="2" name="图片 1" descr="链式给煤机 (5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0" y="1455420"/>
            <a:ext cx="4639945" cy="4683125"/>
          </a:xfrm>
          <a:prstGeom prst="diamond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 descr="形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2234" y="1949064"/>
            <a:ext cx="2553545" cy="3063885"/>
            <a:chOff x="1995084" y="115983"/>
            <a:chExt cx="2553545" cy="3063885"/>
          </a:xfrm>
        </p:grpSpPr>
        <p:sp>
          <p:nvSpPr>
            <p:cNvPr id="28" name="文本框 27"/>
            <p:cNvSpPr txBox="1"/>
            <p:nvPr/>
          </p:nvSpPr>
          <p:spPr>
            <a:xfrm>
              <a:off x="1995084" y="115983"/>
              <a:ext cx="2553545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目</a:t>
              </a:r>
              <a:endPara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+mn-ea"/>
                <a:sym typeface="Times New Roman" panose="020206030504050203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      录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+mn-ea"/>
                <a:sym typeface="Times New Roman" panose="02020603050405020304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037371" y="1104900"/>
              <a:ext cx="553998" cy="20749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contents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3403945" y="2230302"/>
            <a:ext cx="4051901" cy="1014730"/>
            <a:chOff x="2720084" y="2698771"/>
            <a:chExt cx="4051901" cy="1014730"/>
          </a:xfrm>
        </p:grpSpPr>
        <p:grpSp>
          <p:nvGrpSpPr>
            <p:cNvPr id="31" name="组合 30"/>
            <p:cNvGrpSpPr/>
            <p:nvPr/>
          </p:nvGrpSpPr>
          <p:grpSpPr>
            <a:xfrm>
              <a:off x="2720084" y="2708103"/>
              <a:ext cx="720000" cy="720000"/>
              <a:chOff x="3666568" y="2645308"/>
              <a:chExt cx="720000" cy="720000"/>
            </a:xfrm>
          </p:grpSpPr>
          <p:sp>
            <p:nvSpPr>
              <p:cNvPr id="33" name="矩形: 圆角 32"/>
              <p:cNvSpPr/>
              <p:nvPr>
                <p:custDataLst>
                  <p:tags r:id="rId3"/>
                </p:custDataLst>
              </p:nvPr>
            </p:nvSpPr>
            <p:spPr>
              <a:xfrm rot="2700000">
                <a:off x="3666568" y="2645308"/>
                <a:ext cx="720000" cy="720000"/>
              </a:xfrm>
              <a:prstGeom prst="roundRect">
                <a:avLst/>
              </a:prstGeom>
              <a:solidFill>
                <a:srgbClr val="0066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4" name="文本框 33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690159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01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32" name="矩形 31"/>
            <p:cNvSpPr/>
            <p:nvPr>
              <p:custDataLst>
                <p:tags r:id="rId5"/>
              </p:custDataLst>
            </p:nvPr>
          </p:nvSpPr>
          <p:spPr>
            <a:xfrm>
              <a:off x="3513165" y="2698771"/>
              <a:ext cx="3258820" cy="10147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介绍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35" name="组合 34"/>
          <p:cNvGrpSpPr/>
          <p:nvPr>
            <p:custDataLst>
              <p:tags r:id="rId6"/>
            </p:custDataLst>
          </p:nvPr>
        </p:nvGrpSpPr>
        <p:grpSpPr>
          <a:xfrm>
            <a:off x="3403945" y="3871298"/>
            <a:ext cx="4051901" cy="1014730"/>
            <a:chOff x="2720084" y="2698771"/>
            <a:chExt cx="4051901" cy="1014730"/>
          </a:xfrm>
        </p:grpSpPr>
        <p:grpSp>
          <p:nvGrpSpPr>
            <p:cNvPr id="36" name="组合 35"/>
            <p:cNvGrpSpPr/>
            <p:nvPr/>
          </p:nvGrpSpPr>
          <p:grpSpPr>
            <a:xfrm>
              <a:off x="2720084" y="2708103"/>
              <a:ext cx="720000" cy="720000"/>
              <a:chOff x="3666568" y="2645308"/>
              <a:chExt cx="720000" cy="720000"/>
            </a:xfrm>
          </p:grpSpPr>
          <p:sp>
            <p:nvSpPr>
              <p:cNvPr id="38" name="矩形: 圆角 37"/>
              <p:cNvSpPr/>
              <p:nvPr>
                <p:custDataLst>
                  <p:tags r:id="rId7"/>
                </p:custDataLst>
              </p:nvPr>
            </p:nvSpPr>
            <p:spPr>
              <a:xfrm rot="2700000">
                <a:off x="3666568" y="2645308"/>
                <a:ext cx="720000" cy="720000"/>
              </a:xfrm>
              <a:prstGeom prst="roundRect">
                <a:avLst/>
              </a:prstGeom>
              <a:solidFill>
                <a:srgbClr val="FF586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690159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02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37" name="矩形 36"/>
            <p:cNvSpPr/>
            <p:nvPr>
              <p:custDataLst>
                <p:tags r:id="rId9"/>
              </p:custDataLst>
            </p:nvPr>
          </p:nvSpPr>
          <p:spPr>
            <a:xfrm>
              <a:off x="3513165" y="2698771"/>
              <a:ext cx="3258820" cy="10147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安装说明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10"/>
            </p:custDataLst>
          </p:nvPr>
        </p:nvGrpSpPr>
        <p:grpSpPr>
          <a:xfrm>
            <a:off x="7822706" y="2230302"/>
            <a:ext cx="4051901" cy="1014730"/>
            <a:chOff x="2720084" y="2698771"/>
            <a:chExt cx="4051901" cy="1014730"/>
          </a:xfrm>
        </p:grpSpPr>
        <p:grpSp>
          <p:nvGrpSpPr>
            <p:cNvPr id="41" name="组合 40"/>
            <p:cNvGrpSpPr/>
            <p:nvPr/>
          </p:nvGrpSpPr>
          <p:grpSpPr>
            <a:xfrm>
              <a:off x="2720084" y="2708103"/>
              <a:ext cx="720000" cy="720000"/>
              <a:chOff x="3666568" y="2645308"/>
              <a:chExt cx="720000" cy="720000"/>
            </a:xfrm>
          </p:grpSpPr>
          <p:sp>
            <p:nvSpPr>
              <p:cNvPr id="43" name="矩形: 圆角 42"/>
              <p:cNvSpPr/>
              <p:nvPr>
                <p:custDataLst>
                  <p:tags r:id="rId11"/>
                </p:custDataLst>
              </p:nvPr>
            </p:nvSpPr>
            <p:spPr>
              <a:xfrm rot="2700000">
                <a:off x="3666568" y="2645308"/>
                <a:ext cx="720000" cy="720000"/>
              </a:xfrm>
              <a:prstGeom prst="roundRect">
                <a:avLst/>
              </a:prstGeom>
              <a:solidFill>
                <a:srgbClr val="FF586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44" name="文本框 43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690159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03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42" name="矩形 41"/>
            <p:cNvSpPr/>
            <p:nvPr>
              <p:custDataLst>
                <p:tags r:id="rId13"/>
              </p:custDataLst>
            </p:nvPr>
          </p:nvSpPr>
          <p:spPr>
            <a:xfrm>
              <a:off x="3513165" y="2698771"/>
              <a:ext cx="3258820" cy="10147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参数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14"/>
            </p:custDataLst>
          </p:nvPr>
        </p:nvGrpSpPr>
        <p:grpSpPr>
          <a:xfrm>
            <a:off x="7822706" y="3871298"/>
            <a:ext cx="4051901" cy="1014730"/>
            <a:chOff x="2720084" y="2698771"/>
            <a:chExt cx="4051901" cy="1014730"/>
          </a:xfrm>
        </p:grpSpPr>
        <p:grpSp>
          <p:nvGrpSpPr>
            <p:cNvPr id="46" name="组合 45"/>
            <p:cNvGrpSpPr/>
            <p:nvPr/>
          </p:nvGrpSpPr>
          <p:grpSpPr>
            <a:xfrm>
              <a:off x="2720084" y="2708103"/>
              <a:ext cx="720000" cy="720000"/>
              <a:chOff x="3666568" y="2645308"/>
              <a:chExt cx="720000" cy="720000"/>
            </a:xfrm>
          </p:grpSpPr>
          <p:sp>
            <p:nvSpPr>
              <p:cNvPr id="48" name="矩形: 圆角 47"/>
              <p:cNvSpPr/>
              <p:nvPr>
                <p:custDataLst>
                  <p:tags r:id="rId15"/>
                </p:custDataLst>
              </p:nvPr>
            </p:nvSpPr>
            <p:spPr>
              <a:xfrm rot="2700000">
                <a:off x="3666568" y="2645308"/>
                <a:ext cx="720000" cy="720000"/>
              </a:xfrm>
              <a:prstGeom prst="roundRect">
                <a:avLst/>
              </a:prstGeom>
              <a:solidFill>
                <a:srgbClr val="0066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49" name="文本框 48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690159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04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47" name="矩形 46"/>
            <p:cNvSpPr/>
            <p:nvPr>
              <p:custDataLst>
                <p:tags r:id="rId17"/>
              </p:custDataLst>
            </p:nvPr>
          </p:nvSpPr>
          <p:spPr>
            <a:xfrm>
              <a:off x="3513165" y="2698771"/>
              <a:ext cx="3258820" cy="10147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调试说明</a:t>
              </a:r>
              <a:endParaRPr kumimoji="0" lang="zh-CN" altLang="en-US" sz="2000" b="1" i="0" u="none" strike="noStrike" kern="0" cap="none" spc="0" normalizeH="0" baseline="0" noProof="0" dirty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0015540" y="495302"/>
            <a:ext cx="1419225" cy="485775"/>
            <a:chOff x="9510713" y="342900"/>
            <a:chExt cx="1419225" cy="485775"/>
          </a:xfrm>
          <a:solidFill>
            <a:srgbClr val="0066FF">
              <a:alpha val="50000"/>
            </a:srgbClr>
          </a:solidFill>
          <a:effectLst/>
        </p:grpSpPr>
        <p:grpSp>
          <p:nvGrpSpPr>
            <p:cNvPr id="64" name="组合 63"/>
            <p:cNvGrpSpPr/>
            <p:nvPr/>
          </p:nvGrpSpPr>
          <p:grpSpPr>
            <a:xfrm>
              <a:off x="9510713" y="342900"/>
              <a:ext cx="1419225" cy="57150"/>
              <a:chOff x="9525000" y="342900"/>
              <a:chExt cx="1419225" cy="57150"/>
            </a:xfrm>
            <a:grpFill/>
          </p:grpSpPr>
          <p:sp>
            <p:nvSpPr>
              <p:cNvPr id="52" name="椭圆 51"/>
              <p:cNvSpPr/>
              <p:nvPr/>
            </p:nvSpPr>
            <p:spPr>
              <a:xfrm>
                <a:off x="95250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96488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97726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98964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00203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01441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02679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03917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05156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106394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07632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08870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9510713" y="485775"/>
              <a:ext cx="1419225" cy="57150"/>
              <a:chOff x="9525000" y="342900"/>
              <a:chExt cx="1419225" cy="57150"/>
            </a:xfrm>
            <a:grpFill/>
          </p:grpSpPr>
          <p:sp>
            <p:nvSpPr>
              <p:cNvPr id="66" name="椭圆 65"/>
              <p:cNvSpPr/>
              <p:nvPr/>
            </p:nvSpPr>
            <p:spPr>
              <a:xfrm>
                <a:off x="95250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96488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97726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98964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100203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01441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02679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103917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05156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106394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107632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108870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9510713" y="628650"/>
              <a:ext cx="1419225" cy="57150"/>
              <a:chOff x="9525000" y="342900"/>
              <a:chExt cx="1419225" cy="57150"/>
            </a:xfrm>
            <a:grpFill/>
          </p:grpSpPr>
          <p:sp>
            <p:nvSpPr>
              <p:cNvPr id="79" name="椭圆 78"/>
              <p:cNvSpPr/>
              <p:nvPr/>
            </p:nvSpPr>
            <p:spPr>
              <a:xfrm>
                <a:off x="95250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96488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97726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98964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100203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101441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102679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103917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105156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106394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107632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108870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9510713" y="771525"/>
              <a:ext cx="1419225" cy="57150"/>
              <a:chOff x="9525000" y="342900"/>
              <a:chExt cx="1419225" cy="57150"/>
            </a:xfrm>
            <a:grpFill/>
          </p:grpSpPr>
          <p:sp>
            <p:nvSpPr>
              <p:cNvPr id="92" name="椭圆 91"/>
              <p:cNvSpPr/>
              <p:nvPr/>
            </p:nvSpPr>
            <p:spPr>
              <a:xfrm>
                <a:off x="95250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96488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97726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98964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100203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101441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102679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103917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1051560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1063942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10763250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10887075" y="3429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5869"/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  <p:sp>
        <p:nvSpPr>
          <p:cNvPr id="105" name="TextBox 9"/>
          <p:cNvSpPr txBox="1"/>
          <p:nvPr/>
        </p:nvSpPr>
        <p:spPr>
          <a:xfrm>
            <a:off x="915355" y="0"/>
            <a:ext cx="45365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46916" y="250994"/>
            <a:ext cx="5993765" cy="521970"/>
            <a:chOff x="346916" y="308143"/>
            <a:chExt cx="5993765" cy="521970"/>
          </a:xfrm>
        </p:grpSpPr>
        <p:grpSp>
          <p:nvGrpSpPr>
            <p:cNvPr id="6" name="组合 5"/>
            <p:cNvGrpSpPr/>
            <p:nvPr/>
          </p:nvGrpSpPr>
          <p:grpSpPr>
            <a:xfrm>
              <a:off x="346916" y="381355"/>
              <a:ext cx="526827" cy="376797"/>
              <a:chOff x="385016" y="268551"/>
              <a:chExt cx="526827" cy="376797"/>
            </a:xfrm>
          </p:grpSpPr>
          <p:sp>
            <p:nvSpPr>
              <p:cNvPr id="2" name="PA-矩形: 圆角 7"/>
              <p:cNvSpPr/>
              <p:nvPr>
                <p:custDataLst>
                  <p:tags r:id="rId1"/>
                </p:custDataLst>
              </p:nvPr>
            </p:nvSpPr>
            <p:spPr>
              <a:xfrm rot="18900000">
                <a:off x="385016" y="277641"/>
                <a:ext cx="358618" cy="358617"/>
              </a:xfrm>
              <a:prstGeom prst="roundRect">
                <a:avLst>
                  <a:gd name="adj" fmla="val 15226"/>
                </a:avLst>
              </a:prstGeom>
              <a:noFill/>
              <a:ln w="38100">
                <a:solidFill>
                  <a:srgbClr val="FF58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" name="PA-矩形: 圆角 7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535045" y="268551"/>
                <a:ext cx="376798" cy="376797"/>
              </a:xfrm>
              <a:prstGeom prst="roundRect">
                <a:avLst>
                  <a:gd name="adj" fmla="val 15226"/>
                </a:avLst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52071" y="308143"/>
              <a:ext cx="538861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GLL2200/18.5/B链式给料机介绍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21"/>
          <a:stretch>
            <a:fillRect/>
          </a:stretch>
        </p:blipFill>
        <p:spPr>
          <a:xfrm>
            <a:off x="6569551" y="1517921"/>
            <a:ext cx="5170013" cy="2908132"/>
          </a:xfrm>
          <a:prstGeom prst="rect">
            <a:avLst/>
          </a:prstGeom>
          <a:effectLst>
            <a:outerShdw blurRad="762000" algn="ctr" rotWithShape="0">
              <a:schemeClr val="bg1">
                <a:lumMod val="50000"/>
                <a:alpha val="10000"/>
              </a:schemeClr>
            </a:outerShdw>
          </a:effectLst>
        </p:spPr>
      </p:pic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452439" y="1504633"/>
            <a:ext cx="2983551" cy="2934713"/>
            <a:chOff x="452438" y="1504631"/>
            <a:chExt cx="2983551" cy="2934713"/>
          </a:xfrm>
        </p:grpSpPr>
        <p:sp>
          <p:nvSpPr>
            <p:cNvPr id="10" name="Rectangle 11"/>
            <p:cNvSpPr/>
            <p:nvPr>
              <p:custDataLst>
                <p:tags r:id="rId5"/>
              </p:custDataLst>
            </p:nvPr>
          </p:nvSpPr>
          <p:spPr>
            <a:xfrm>
              <a:off x="452438" y="1504631"/>
              <a:ext cx="2983551" cy="2934713"/>
            </a:xfrm>
            <a:prstGeom prst="roundRect">
              <a:avLst>
                <a:gd name="adj" fmla="val 0"/>
              </a:avLst>
            </a:prstGeom>
            <a:solidFill>
              <a:srgbClr val="0066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0" algn="ctr" rotWithShape="0">
                <a:schemeClr val="bg1">
                  <a:lumMod val="50000"/>
                  <a:alpha val="10000"/>
                </a:schemeClr>
              </a:outerShdw>
            </a:effectLst>
          </p:spPr>
          <p:txBody>
            <a:bodyPr lIns="121926" tIns="60963" rIns="121926" bIns="60963" anchor="ctr"/>
            <a:lstStyle/>
            <a:p>
              <a:pPr algn="ctr" defTabSz="913765">
                <a:defRPr/>
              </a:pPr>
              <a:endParaRPr lang="en-US" sz="900" kern="0" dirty="0">
                <a:solidFill>
                  <a:srgbClr val="FFFFFF"/>
                </a:solidFill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6"/>
              </p:custDataLst>
            </p:nvPr>
          </p:nvSpPr>
          <p:spPr>
            <a:xfrm>
              <a:off x="780071" y="2694912"/>
              <a:ext cx="2454014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介绍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3510995" y="1504633"/>
            <a:ext cx="2983551" cy="2934713"/>
            <a:chOff x="3510994" y="1504631"/>
            <a:chExt cx="2983551" cy="2934713"/>
          </a:xfrm>
        </p:grpSpPr>
        <p:sp>
          <p:nvSpPr>
            <p:cNvPr id="13" name="Rectangle 11"/>
            <p:cNvSpPr/>
            <p:nvPr>
              <p:custDataLst>
                <p:tags r:id="rId8"/>
              </p:custDataLst>
            </p:nvPr>
          </p:nvSpPr>
          <p:spPr>
            <a:xfrm>
              <a:off x="3510994" y="1504631"/>
              <a:ext cx="2983551" cy="2934713"/>
            </a:xfrm>
            <a:prstGeom prst="roundRect">
              <a:avLst>
                <a:gd name="adj" fmla="val 0"/>
              </a:avLst>
            </a:prstGeom>
            <a:solidFill>
              <a:srgbClr val="FF5869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0" algn="ctr" rotWithShape="0">
                <a:schemeClr val="bg1">
                  <a:lumMod val="50000"/>
                  <a:alpha val="10000"/>
                </a:schemeClr>
              </a:outerShdw>
            </a:effectLst>
          </p:spPr>
          <p:txBody>
            <a:bodyPr lIns="121926" tIns="60963" rIns="121926" bIns="60963" anchor="ctr"/>
            <a:lstStyle/>
            <a:p>
              <a:pPr algn="ctr" defTabSz="913765">
                <a:defRPr/>
              </a:pPr>
              <a:endParaRPr lang="en-US" sz="900" kern="0" dirty="0">
                <a:solidFill>
                  <a:srgbClr val="FFFFFF"/>
                </a:solidFill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9"/>
              </p:custDataLst>
            </p:nvPr>
          </p:nvSpPr>
          <p:spPr>
            <a:xfrm>
              <a:off x="3775762" y="2186912"/>
              <a:ext cx="2454014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GLL2200/18.5/B链式给料机是一种专门针对矿山、钢铁等行业研发的一种新型系列给料产品，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8507" y="4633428"/>
            <a:ext cx="11174988" cy="1198880"/>
            <a:chOff x="564575" y="4728677"/>
            <a:chExt cx="11174988" cy="1198880"/>
          </a:xfrm>
        </p:grpSpPr>
        <p:grpSp>
          <p:nvGrpSpPr>
            <p:cNvPr id="24" name="组合 23"/>
            <p:cNvGrpSpPr/>
            <p:nvPr/>
          </p:nvGrpSpPr>
          <p:grpSpPr>
            <a:xfrm>
              <a:off x="564575" y="4944045"/>
              <a:ext cx="818648" cy="818645"/>
              <a:chOff x="600577" y="4650998"/>
              <a:chExt cx="702374" cy="702371"/>
            </a:xfrm>
          </p:grpSpPr>
          <p:sp>
            <p:nvSpPr>
              <p:cNvPr id="22" name="ïsḷíḍè"/>
              <p:cNvSpPr/>
              <p:nvPr/>
            </p:nvSpPr>
            <p:spPr>
              <a:xfrm>
                <a:off x="600577" y="4650998"/>
                <a:ext cx="702374" cy="702371"/>
              </a:xfrm>
              <a:prstGeom prst="ellipse">
                <a:avLst/>
              </a:prstGeom>
              <a:solidFill>
                <a:srgbClr val="0066FF"/>
              </a:solidFill>
              <a:ln w="12700" cap="rnd" cmpd="sng" algn="ctr">
                <a:noFill/>
                <a:prstDash val="solid"/>
                <a:round/>
              </a:ln>
              <a:effectLst>
                <a:outerShdw blurRad="762000" algn="ctr" rotWithShape="0">
                  <a:schemeClr val="bg1">
                    <a:lumMod val="50000"/>
                    <a:alpha val="10000"/>
                  </a:scheme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defRPr/>
                </a:pPr>
                <a:endParaRPr lang="zh-CN" altLang="en-US" sz="2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23" name="Freeform 41"/>
              <p:cNvSpPr>
                <a:spLocks noEditPoints="1"/>
              </p:cNvSpPr>
              <p:nvPr/>
            </p:nvSpPr>
            <p:spPr bwMode="auto">
              <a:xfrm>
                <a:off x="717206" y="4788815"/>
                <a:ext cx="469116" cy="426737"/>
              </a:xfrm>
              <a:custGeom>
                <a:avLst/>
                <a:gdLst>
                  <a:gd name="T0" fmla="*/ 2147483647 w 67"/>
                  <a:gd name="T1" fmla="*/ 124018912 h 60"/>
                  <a:gd name="T2" fmla="*/ 2147483647 w 67"/>
                  <a:gd name="T3" fmla="*/ 0 h 60"/>
                  <a:gd name="T4" fmla="*/ 2147483647 w 67"/>
                  <a:gd name="T5" fmla="*/ 0 h 60"/>
                  <a:gd name="T6" fmla="*/ 2147483647 w 67"/>
                  <a:gd name="T7" fmla="*/ 124018912 h 60"/>
                  <a:gd name="T8" fmla="*/ 2147483647 w 67"/>
                  <a:gd name="T9" fmla="*/ 310059138 h 60"/>
                  <a:gd name="T10" fmla="*/ 2147483647 w 67"/>
                  <a:gd name="T11" fmla="*/ 868156039 h 60"/>
                  <a:gd name="T12" fmla="*/ 2147483647 w 67"/>
                  <a:gd name="T13" fmla="*/ 124018912 h 60"/>
                  <a:gd name="T14" fmla="*/ 2147483647 w 67"/>
                  <a:gd name="T15" fmla="*/ 1922344337 h 60"/>
                  <a:gd name="T16" fmla="*/ 2147483647 w 67"/>
                  <a:gd name="T17" fmla="*/ 124018912 h 60"/>
                  <a:gd name="T18" fmla="*/ 1902898002 w 67"/>
                  <a:gd name="T19" fmla="*/ 124018912 h 60"/>
                  <a:gd name="T20" fmla="*/ 122771150 w 67"/>
                  <a:gd name="T21" fmla="*/ 1922344337 h 60"/>
                  <a:gd name="T22" fmla="*/ 122771150 w 67"/>
                  <a:gd name="T23" fmla="*/ 2147483647 h 60"/>
                  <a:gd name="T24" fmla="*/ 245534466 w 67"/>
                  <a:gd name="T25" fmla="*/ 2147483647 h 60"/>
                  <a:gd name="T26" fmla="*/ 429691207 w 67"/>
                  <a:gd name="T27" fmla="*/ 2147483647 h 60"/>
                  <a:gd name="T28" fmla="*/ 2087055172 w 67"/>
                  <a:gd name="T29" fmla="*/ 558097024 h 60"/>
                  <a:gd name="T30" fmla="*/ 2147483647 w 67"/>
                  <a:gd name="T31" fmla="*/ 2147483647 h 60"/>
                  <a:gd name="T32" fmla="*/ 2147483647 w 67"/>
                  <a:gd name="T33" fmla="*/ 2147483647 h 60"/>
                  <a:gd name="T34" fmla="*/ 2147483647 w 67"/>
                  <a:gd name="T35" fmla="*/ 1922344337 h 60"/>
                  <a:gd name="T36" fmla="*/ 552454614 w 67"/>
                  <a:gd name="T37" fmla="*/ 2147483647 h 60"/>
                  <a:gd name="T38" fmla="*/ 552454614 w 67"/>
                  <a:gd name="T39" fmla="*/ 2147483647 h 60"/>
                  <a:gd name="T40" fmla="*/ 797989019 w 67"/>
                  <a:gd name="T41" fmla="*/ 2147483647 h 60"/>
                  <a:gd name="T42" fmla="*/ 1718749157 w 67"/>
                  <a:gd name="T43" fmla="*/ 2147483647 h 60"/>
                  <a:gd name="T44" fmla="*/ 1718749157 w 67"/>
                  <a:gd name="T45" fmla="*/ 2147483647 h 60"/>
                  <a:gd name="T46" fmla="*/ 1780134717 w 67"/>
                  <a:gd name="T47" fmla="*/ 2147483647 h 60"/>
                  <a:gd name="T48" fmla="*/ 2147483647 w 67"/>
                  <a:gd name="T49" fmla="*/ 2147483647 h 60"/>
                  <a:gd name="T50" fmla="*/ 2147483647 w 67"/>
                  <a:gd name="T51" fmla="*/ 2147483647 h 60"/>
                  <a:gd name="T52" fmla="*/ 2147483647 w 67"/>
                  <a:gd name="T53" fmla="*/ 2147483647 h 60"/>
                  <a:gd name="T54" fmla="*/ 2147483647 w 67"/>
                  <a:gd name="T55" fmla="*/ 2147483647 h 60"/>
                  <a:gd name="T56" fmla="*/ 2147483647 w 67"/>
                  <a:gd name="T57" fmla="*/ 2147483647 h 60"/>
                  <a:gd name="T58" fmla="*/ 2147483647 w 67"/>
                  <a:gd name="T59" fmla="*/ 2147483647 h 60"/>
                  <a:gd name="T60" fmla="*/ 2087055172 w 67"/>
                  <a:gd name="T61" fmla="*/ 806142661 h 60"/>
                  <a:gd name="T62" fmla="*/ 552454614 w 67"/>
                  <a:gd name="T63" fmla="*/ 2147483647 h 6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7"/>
                  <a:gd name="T97" fmla="*/ 0 h 60"/>
                  <a:gd name="T98" fmla="*/ 67 w 67"/>
                  <a:gd name="T99" fmla="*/ 60 h 6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7" h="60">
                    <a:moveTo>
                      <a:pt x="53" y="2"/>
                    </a:moveTo>
                    <a:cubicBezTo>
                      <a:pt x="53" y="1"/>
                      <a:pt x="52" y="0"/>
                      <a:pt x="5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0"/>
                      <a:pt x="44" y="1"/>
                      <a:pt x="44" y="2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53" y="14"/>
                      <a:pt x="53" y="14"/>
                      <a:pt x="53" y="14"/>
                    </a:cubicBezTo>
                    <a:lnTo>
                      <a:pt x="53" y="2"/>
                    </a:lnTo>
                    <a:close/>
                    <a:moveTo>
                      <a:pt x="66" y="31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35" y="0"/>
                      <a:pt x="33" y="0"/>
                      <a:pt x="31" y="2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0" y="33"/>
                      <a:pt x="0" y="35"/>
                      <a:pt x="2" y="36"/>
                    </a:cubicBezTo>
                    <a:cubicBezTo>
                      <a:pt x="2" y="37"/>
                      <a:pt x="3" y="37"/>
                      <a:pt x="4" y="37"/>
                    </a:cubicBezTo>
                    <a:cubicBezTo>
                      <a:pt x="5" y="37"/>
                      <a:pt x="6" y="37"/>
                      <a:pt x="7" y="36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2" y="38"/>
                      <a:pt x="65" y="38"/>
                      <a:pt x="66" y="36"/>
                    </a:cubicBezTo>
                    <a:cubicBezTo>
                      <a:pt x="67" y="35"/>
                      <a:pt x="67" y="33"/>
                      <a:pt x="66" y="31"/>
                    </a:cubicBezTo>
                    <a:close/>
                    <a:moveTo>
                      <a:pt x="9" y="37"/>
                    </a:moveTo>
                    <a:cubicBezTo>
                      <a:pt x="9" y="57"/>
                      <a:pt x="9" y="57"/>
                      <a:pt x="9" y="57"/>
                    </a:cubicBezTo>
                    <a:cubicBezTo>
                      <a:pt x="9" y="59"/>
                      <a:pt x="11" y="60"/>
                      <a:pt x="13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2"/>
                      <a:pt x="29" y="41"/>
                      <a:pt x="29" y="41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9" y="41"/>
                      <a:pt x="39" y="42"/>
                      <a:pt x="39" y="42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7" y="60"/>
                      <a:pt x="58" y="59"/>
                      <a:pt x="58" y="57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34" y="13"/>
                      <a:pt x="34" y="13"/>
                      <a:pt x="34" y="13"/>
                    </a:cubicBezTo>
                    <a:lnTo>
                      <a:pt x="9" y="3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lIns="121917" tIns="60959" rIns="121917" bIns="609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1519159" y="4728677"/>
              <a:ext cx="10220404" cy="1198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rPr>
                <a:t>矿山、钢铁行业中，原煤，矿石、半煤岩等物料在给料时，易对带式给料机造成损伤，特别是皮带损坏率较高，造成物料在输送中无法实现给料的难题。针对上述问题，山东矿安机电有限公司，我公司组织科研人员研制出链式给料机，彻底解决了上述问题。</a:t>
              </a:r>
              <a:endParaRPr kumimoji="0" lang="zh-CN" altLang="en-US" sz="1600" b="0" i="0" u="none" strike="noStrike" kern="0" cap="none" spc="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46916" y="250994"/>
            <a:ext cx="5288915" cy="521970"/>
            <a:chOff x="346916" y="308143"/>
            <a:chExt cx="5288915" cy="521970"/>
          </a:xfrm>
        </p:grpSpPr>
        <p:grpSp>
          <p:nvGrpSpPr>
            <p:cNvPr id="6" name="组合 5"/>
            <p:cNvGrpSpPr/>
            <p:nvPr/>
          </p:nvGrpSpPr>
          <p:grpSpPr>
            <a:xfrm>
              <a:off x="346916" y="381355"/>
              <a:ext cx="526827" cy="376797"/>
              <a:chOff x="385016" y="268551"/>
              <a:chExt cx="526827" cy="376797"/>
            </a:xfrm>
          </p:grpSpPr>
          <p:sp>
            <p:nvSpPr>
              <p:cNvPr id="2" name="PA-矩形: 圆角 7"/>
              <p:cNvSpPr/>
              <p:nvPr>
                <p:custDataLst>
                  <p:tags r:id="rId1"/>
                </p:custDataLst>
              </p:nvPr>
            </p:nvSpPr>
            <p:spPr>
              <a:xfrm rot="18900000">
                <a:off x="385016" y="277641"/>
                <a:ext cx="358618" cy="358617"/>
              </a:xfrm>
              <a:prstGeom prst="roundRect">
                <a:avLst>
                  <a:gd name="adj" fmla="val 15226"/>
                </a:avLst>
              </a:prstGeom>
              <a:noFill/>
              <a:ln w="38100">
                <a:solidFill>
                  <a:srgbClr val="FF58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" name="PA-矩形: 圆角 7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535045" y="268551"/>
                <a:ext cx="376798" cy="376797"/>
              </a:xfrm>
              <a:prstGeom prst="roundRect">
                <a:avLst>
                  <a:gd name="adj" fmla="val 15226"/>
                </a:avLst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52071" y="308143"/>
              <a:ext cx="46837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sp>
        <p:nvSpPr>
          <p:cNvPr id="12" name="任意多边形: 形状 11"/>
          <p:cNvSpPr/>
          <p:nvPr/>
        </p:nvSpPr>
        <p:spPr>
          <a:xfrm>
            <a:off x="0" y="1367155"/>
            <a:ext cx="5867400" cy="4124325"/>
          </a:xfrm>
          <a:custGeom>
            <a:avLst/>
            <a:gdLst>
              <a:gd name="connsiteX0" fmla="*/ 71438 w 5867401"/>
              <a:gd name="connsiteY0" fmla="*/ 0 h 4124326"/>
              <a:gd name="connsiteX1" fmla="*/ 3805238 w 5867401"/>
              <a:gd name="connsiteY1" fmla="*/ 0 h 4124326"/>
              <a:gd name="connsiteX2" fmla="*/ 5867401 w 5867401"/>
              <a:gd name="connsiteY2" fmla="*/ 2062163 h 4124326"/>
              <a:gd name="connsiteX3" fmla="*/ 5867400 w 5867401"/>
              <a:gd name="connsiteY3" fmla="*/ 2062163 h 4124326"/>
              <a:gd name="connsiteX4" fmla="*/ 3805237 w 5867401"/>
              <a:gd name="connsiteY4" fmla="*/ 4124326 h 4124326"/>
              <a:gd name="connsiteX5" fmla="*/ 71438 w 5867401"/>
              <a:gd name="connsiteY5" fmla="*/ 4124325 h 4124326"/>
              <a:gd name="connsiteX6" fmla="*/ 0 w 5867401"/>
              <a:gd name="connsiteY6" fmla="*/ 4120718 h 4124326"/>
              <a:gd name="connsiteX7" fmla="*/ 0 w 5867401"/>
              <a:gd name="connsiteY7" fmla="*/ 3607 h 412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7401" h="4124326">
                <a:moveTo>
                  <a:pt x="71438" y="0"/>
                </a:moveTo>
                <a:lnTo>
                  <a:pt x="3805238" y="0"/>
                </a:lnTo>
                <a:cubicBezTo>
                  <a:pt x="4944139" y="0"/>
                  <a:pt x="5867401" y="923262"/>
                  <a:pt x="5867401" y="2062163"/>
                </a:cubicBezTo>
                <a:lnTo>
                  <a:pt x="5867400" y="2062163"/>
                </a:lnTo>
                <a:cubicBezTo>
                  <a:pt x="5867400" y="3201064"/>
                  <a:pt x="4944138" y="4124326"/>
                  <a:pt x="3805237" y="4124326"/>
                </a:cubicBezTo>
                <a:lnTo>
                  <a:pt x="71438" y="4124325"/>
                </a:lnTo>
                <a:lnTo>
                  <a:pt x="0" y="4120718"/>
                </a:lnTo>
                <a:lnTo>
                  <a:pt x="0" y="3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0" algn="ctr" rotWithShape="0">
              <a:schemeClr val="bg1">
                <a:lumMod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Times New Roman" panose="02020603050405020304"/>
              <a:ea typeface="腾讯体 W7"/>
              <a:sym typeface="Times New Roman" panose="02020603050405020304"/>
            </a:endParaRPr>
          </a:p>
        </p:txBody>
      </p:sp>
      <p:sp>
        <p:nvSpPr>
          <p:cNvPr id="19" name="任意多边形: 形状 18"/>
          <p:cNvSpPr/>
          <p:nvPr/>
        </p:nvSpPr>
        <p:spPr>
          <a:xfrm flipH="1">
            <a:off x="6324600" y="1367155"/>
            <a:ext cx="5867400" cy="4124325"/>
          </a:xfrm>
          <a:custGeom>
            <a:avLst/>
            <a:gdLst>
              <a:gd name="connsiteX0" fmla="*/ 71438 w 5867401"/>
              <a:gd name="connsiteY0" fmla="*/ 0 h 4124326"/>
              <a:gd name="connsiteX1" fmla="*/ 3805238 w 5867401"/>
              <a:gd name="connsiteY1" fmla="*/ 0 h 4124326"/>
              <a:gd name="connsiteX2" fmla="*/ 5867401 w 5867401"/>
              <a:gd name="connsiteY2" fmla="*/ 2062163 h 4124326"/>
              <a:gd name="connsiteX3" fmla="*/ 5867400 w 5867401"/>
              <a:gd name="connsiteY3" fmla="*/ 2062163 h 4124326"/>
              <a:gd name="connsiteX4" fmla="*/ 3805237 w 5867401"/>
              <a:gd name="connsiteY4" fmla="*/ 4124326 h 4124326"/>
              <a:gd name="connsiteX5" fmla="*/ 71438 w 5867401"/>
              <a:gd name="connsiteY5" fmla="*/ 4124325 h 4124326"/>
              <a:gd name="connsiteX6" fmla="*/ 0 w 5867401"/>
              <a:gd name="connsiteY6" fmla="*/ 4120718 h 4124326"/>
              <a:gd name="connsiteX7" fmla="*/ 0 w 5867401"/>
              <a:gd name="connsiteY7" fmla="*/ 3607 h 412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7401" h="4124326">
                <a:moveTo>
                  <a:pt x="71438" y="0"/>
                </a:moveTo>
                <a:lnTo>
                  <a:pt x="3805238" y="0"/>
                </a:lnTo>
                <a:cubicBezTo>
                  <a:pt x="4944139" y="0"/>
                  <a:pt x="5867401" y="923262"/>
                  <a:pt x="5867401" y="2062163"/>
                </a:cubicBezTo>
                <a:lnTo>
                  <a:pt x="5867400" y="2062163"/>
                </a:lnTo>
                <a:cubicBezTo>
                  <a:pt x="5867400" y="3201064"/>
                  <a:pt x="4944138" y="4124326"/>
                  <a:pt x="3805237" y="4124326"/>
                </a:cubicBezTo>
                <a:lnTo>
                  <a:pt x="71438" y="4124325"/>
                </a:lnTo>
                <a:lnTo>
                  <a:pt x="0" y="4120718"/>
                </a:lnTo>
                <a:lnTo>
                  <a:pt x="0" y="36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0" algn="ctr" rotWithShape="0">
              <a:schemeClr val="bg1">
                <a:lumMod val="50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Times New Roman" panose="02020603050405020304"/>
              <a:ea typeface="腾讯体 W7"/>
              <a:sym typeface="Times New Roman" panose="02020603050405020304"/>
            </a:endParaRPr>
          </a:p>
        </p:txBody>
      </p:sp>
      <p:pic>
        <p:nvPicPr>
          <p:cNvPr id="21" name="图片 20" descr="链式给煤机 (13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7155"/>
            <a:ext cx="5867400" cy="4124960"/>
          </a:xfrm>
          <a:prstGeom prst="flowChartDelay">
            <a:avLst/>
          </a:prstGeom>
        </p:spPr>
      </p:pic>
      <p:pic>
        <p:nvPicPr>
          <p:cNvPr id="22" name="图片 21" descr="链式给煤机 (7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24600" y="1368425"/>
            <a:ext cx="5867400" cy="4123055"/>
          </a:xfrm>
          <a:prstGeom prst="flowChartDelay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46916" y="250994"/>
            <a:ext cx="7376160" cy="521970"/>
            <a:chOff x="346916" y="308143"/>
            <a:chExt cx="7376160" cy="521970"/>
          </a:xfrm>
        </p:grpSpPr>
        <p:grpSp>
          <p:nvGrpSpPr>
            <p:cNvPr id="6" name="组合 5"/>
            <p:cNvGrpSpPr/>
            <p:nvPr/>
          </p:nvGrpSpPr>
          <p:grpSpPr>
            <a:xfrm>
              <a:off x="346916" y="381355"/>
              <a:ext cx="526827" cy="376797"/>
              <a:chOff x="385016" y="268551"/>
              <a:chExt cx="526827" cy="376797"/>
            </a:xfrm>
          </p:grpSpPr>
          <p:sp>
            <p:nvSpPr>
              <p:cNvPr id="2" name="PA-矩形: 圆角 7"/>
              <p:cNvSpPr/>
              <p:nvPr>
                <p:custDataLst>
                  <p:tags r:id="rId1"/>
                </p:custDataLst>
              </p:nvPr>
            </p:nvSpPr>
            <p:spPr>
              <a:xfrm rot="18900000">
                <a:off x="385016" y="277641"/>
                <a:ext cx="358618" cy="358617"/>
              </a:xfrm>
              <a:prstGeom prst="roundRect">
                <a:avLst>
                  <a:gd name="adj" fmla="val 15226"/>
                </a:avLst>
              </a:prstGeom>
              <a:noFill/>
              <a:ln w="38100">
                <a:solidFill>
                  <a:srgbClr val="FF58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" name="PA-矩形: 圆角 7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535045" y="268551"/>
                <a:ext cx="376798" cy="376797"/>
              </a:xfrm>
              <a:prstGeom prst="roundRect">
                <a:avLst>
                  <a:gd name="adj" fmla="val 15226"/>
                </a:avLst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52071" y="308143"/>
              <a:ext cx="677100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GLL2200/18.5/B链式给料机安装说明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40041" y="1275626"/>
            <a:ext cx="3387220" cy="4516294"/>
          </a:xfrm>
          <a:prstGeom prst="round1Rect">
            <a:avLst/>
          </a:prstGeom>
        </p:spPr>
      </p:pic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4610100" y="1275715"/>
            <a:ext cx="6984365" cy="2134235"/>
            <a:chOff x="7696702" y="1835710"/>
            <a:chExt cx="2757839" cy="2035456"/>
          </a:xfrm>
          <a:effectLst/>
        </p:grpSpPr>
        <p:sp>
          <p:nvSpPr>
            <p:cNvPr id="9" name="Rectangle 6"/>
            <p:cNvSpPr/>
            <p:nvPr>
              <p:custDataLst>
                <p:tags r:id="rId5"/>
              </p:custDataLst>
            </p:nvPr>
          </p:nvSpPr>
          <p:spPr>
            <a:xfrm>
              <a:off x="7696702" y="1835710"/>
              <a:ext cx="2757839" cy="203545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algn="ctr" rotWithShape="0">
                <a:schemeClr val="bg1">
                  <a:lumMod val="50000"/>
                  <a:alpha val="1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968258" y="1916159"/>
              <a:ext cx="2214728" cy="1796866"/>
              <a:chOff x="7968258" y="1916159"/>
              <a:chExt cx="2214728" cy="1796866"/>
            </a:xfrm>
          </p:grpSpPr>
          <p:sp>
            <p:nvSpPr>
              <p:cNvPr id="11" name="TextBox 11"/>
              <p:cNvSpPr txBox="1"/>
              <p:nvPr>
                <p:custDataLst>
                  <p:tags r:id="rId6"/>
                </p:custDataLst>
              </p:nvPr>
            </p:nvSpPr>
            <p:spPr>
              <a:xfrm flipH="1">
                <a:off x="7968258" y="2304376"/>
                <a:ext cx="2214728" cy="14086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/>
                    <a:ea typeface="腾讯体 W7"/>
                    <a:sym typeface="Times New Roman" panose="02020603050405020304"/>
                  </a:rPr>
                  <a:t>给料机可现场分体安装，也可整体安装。分体安装时，先将连接段安装在仓口，再安装导料槽，然后安装底板等其它部件。整体安装时，先将连接段安装在煤仓口，再将其它部件全部组装好，整体吊装与连接段用螺栓连接。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2" name="矩形: 圆角 11"/>
              <p:cNvSpPr/>
              <p:nvPr>
                <p:custDataLst>
                  <p:tags r:id="rId7"/>
                </p:custDataLst>
              </p:nvPr>
            </p:nvSpPr>
            <p:spPr>
              <a:xfrm>
                <a:off x="8434845" y="1916159"/>
                <a:ext cx="1281555" cy="388184"/>
              </a:xfrm>
              <a:prstGeom prst="roundRect">
                <a:avLst>
                  <a:gd name="adj" fmla="val 50000"/>
                </a:avLst>
              </a:prstGeom>
              <a:solidFill>
                <a:srgbClr val="0066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457200">
                  <a:defRPr/>
                </a:pPr>
                <a:r>
                  <a:rPr kumimoji="1" lang="en-US" altLang="zh-CN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1</a:t>
                </a:r>
                <a:endPara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  <p:grpSp>
        <p:nvGrpSpPr>
          <p:cNvPr id="18" name="组合 17"/>
          <p:cNvGrpSpPr/>
          <p:nvPr>
            <p:custDataLst>
              <p:tags r:id="rId8"/>
            </p:custDataLst>
          </p:nvPr>
        </p:nvGrpSpPr>
        <p:grpSpPr>
          <a:xfrm>
            <a:off x="4610100" y="3530600"/>
            <a:ext cx="6984365" cy="2343150"/>
            <a:chOff x="7696702" y="1835710"/>
            <a:chExt cx="2757839" cy="2234702"/>
          </a:xfrm>
          <a:effectLst/>
        </p:grpSpPr>
        <p:sp>
          <p:nvSpPr>
            <p:cNvPr id="19" name="Rectangle 6"/>
            <p:cNvSpPr/>
            <p:nvPr>
              <p:custDataLst>
                <p:tags r:id="rId9"/>
              </p:custDataLst>
            </p:nvPr>
          </p:nvSpPr>
          <p:spPr>
            <a:xfrm>
              <a:off x="7696702" y="1835710"/>
              <a:ext cx="2757839" cy="2234702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algn="ctr" rotWithShape="0">
                <a:schemeClr val="bg1">
                  <a:lumMod val="50000"/>
                  <a:alpha val="1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968258" y="1892540"/>
              <a:ext cx="2214728" cy="1290572"/>
              <a:chOff x="7968258" y="1892540"/>
              <a:chExt cx="2214728" cy="1290572"/>
            </a:xfrm>
          </p:grpSpPr>
          <p:sp>
            <p:nvSpPr>
              <p:cNvPr id="21" name="TextBox 11"/>
              <p:cNvSpPr txBox="1"/>
              <p:nvPr>
                <p:custDataLst>
                  <p:tags r:id="rId10"/>
                </p:custDataLst>
              </p:nvPr>
            </p:nvSpPr>
            <p:spPr>
              <a:xfrm flipH="1">
                <a:off x="7968258" y="2280758"/>
                <a:ext cx="2214728" cy="9023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/>
                    <a:ea typeface="腾讯体 W7"/>
                    <a:sym typeface="Times New Roman" panose="02020603050405020304"/>
                  </a:rPr>
                  <a:t>2.使用条件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/>
                    <a:ea typeface="腾讯体 W7"/>
                    <a:sym typeface="Times New Roman" panose="02020603050405020304"/>
                  </a:rPr>
                  <a:t>a）输送物料为散装的不规则形状原煤、矿石、矸石。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/>
                    <a:ea typeface="腾讯体 W7"/>
                    <a:sym typeface="Times New Roman" panose="02020603050405020304"/>
                  </a:rPr>
                  <a:t>b）工作环境温度-30 ℃~40℃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/>
                    <a:ea typeface="腾讯体 W7"/>
                    <a:sym typeface="Times New Roman" panose="02020603050405020304"/>
                  </a:rPr>
                  <a:t>c）矿井空气成分应符合《煤矿安全规程》第100条的要求。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  <a:p>
                <a:pPr lvl="0" algn="ctr">
                  <a:lnSpc>
                    <a:spcPct val="150000"/>
                  </a:lnSpc>
                  <a:spcAft>
                    <a:spcPct val="0"/>
                  </a:spcAft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/>
                    <a:ea typeface="腾讯体 W7"/>
                    <a:sym typeface="Times New Roman" panose="02020603050405020304"/>
                  </a:rPr>
                  <a:t>d）工作环境允许存在淋水情况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22" name="矩形: 圆角 21"/>
              <p:cNvSpPr/>
              <p:nvPr>
                <p:custDataLst>
                  <p:tags r:id="rId11"/>
                </p:custDataLst>
              </p:nvPr>
            </p:nvSpPr>
            <p:spPr>
              <a:xfrm>
                <a:off x="8434845" y="1892540"/>
                <a:ext cx="1281555" cy="388184"/>
              </a:xfrm>
              <a:prstGeom prst="roundRect">
                <a:avLst>
                  <a:gd name="adj" fmla="val 50000"/>
                </a:avLst>
              </a:prstGeom>
              <a:solidFill>
                <a:srgbClr val="FF586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457200">
                  <a:defRPr/>
                </a:pPr>
                <a:r>
                  <a:rPr kumimoji="1" lang="en-US" altLang="zh-CN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2</a:t>
                </a:r>
                <a:endPara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46916" y="250994"/>
            <a:ext cx="6369050" cy="521970"/>
            <a:chOff x="346916" y="308143"/>
            <a:chExt cx="6369050" cy="521970"/>
          </a:xfrm>
        </p:grpSpPr>
        <p:grpSp>
          <p:nvGrpSpPr>
            <p:cNvPr id="6" name="组合 5"/>
            <p:cNvGrpSpPr/>
            <p:nvPr/>
          </p:nvGrpSpPr>
          <p:grpSpPr>
            <a:xfrm>
              <a:off x="346916" y="381355"/>
              <a:ext cx="526827" cy="376797"/>
              <a:chOff x="385016" y="268551"/>
              <a:chExt cx="526827" cy="376797"/>
            </a:xfrm>
          </p:grpSpPr>
          <p:sp>
            <p:nvSpPr>
              <p:cNvPr id="2" name="PA-矩形: 圆角 7"/>
              <p:cNvSpPr/>
              <p:nvPr>
                <p:custDataLst>
                  <p:tags r:id="rId1"/>
                </p:custDataLst>
              </p:nvPr>
            </p:nvSpPr>
            <p:spPr>
              <a:xfrm rot="18900000">
                <a:off x="385016" y="277641"/>
                <a:ext cx="358618" cy="358617"/>
              </a:xfrm>
              <a:prstGeom prst="roundRect">
                <a:avLst>
                  <a:gd name="adj" fmla="val 15226"/>
                </a:avLst>
              </a:prstGeom>
              <a:noFill/>
              <a:ln w="38100">
                <a:solidFill>
                  <a:srgbClr val="FF58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" name="PA-矩形: 圆角 7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535045" y="268551"/>
                <a:ext cx="376798" cy="376797"/>
              </a:xfrm>
              <a:prstGeom prst="roundRect">
                <a:avLst>
                  <a:gd name="adj" fmla="val 15226"/>
                </a:avLst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52071" y="308143"/>
              <a:ext cx="576389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GLL2200/18.5/B链式给料机参数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3"/>
            </p:custDataLst>
          </p:nvPr>
        </p:nvGrpSpPr>
        <p:grpSpPr>
          <a:xfrm>
            <a:off x="6720977" y="1668590"/>
            <a:ext cx="1562683" cy="1845109"/>
            <a:chOff x="8078005" y="2287738"/>
            <a:chExt cx="1562683" cy="1845109"/>
          </a:xfrm>
          <a:solidFill>
            <a:srgbClr val="0066FF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8078005" y="2287738"/>
              <a:ext cx="1562683" cy="1845109"/>
              <a:chOff x="8048977" y="2505453"/>
              <a:chExt cx="1562683" cy="1845109"/>
            </a:xfrm>
            <a:grpFill/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>
                <a:off x="8054354" y="2510605"/>
                <a:ext cx="1479009" cy="1638014"/>
              </a:xfrm>
              <a:custGeom>
                <a:avLst/>
                <a:gdLst>
                  <a:gd name="connsiteX0" fmla="*/ 815449 w 1624010"/>
                  <a:gd name="connsiteY0" fmla="*/ 1798604 h 1798603"/>
                  <a:gd name="connsiteX1" fmla="*/ 815222 w 1624010"/>
                  <a:gd name="connsiteY1" fmla="*/ 1781122 h 1798603"/>
                  <a:gd name="connsiteX2" fmla="*/ 850261 w 1624010"/>
                  <a:gd name="connsiteY2" fmla="*/ 1777943 h 1798603"/>
                  <a:gd name="connsiteX3" fmla="*/ 853137 w 1624010"/>
                  <a:gd name="connsiteY3" fmla="*/ 1795198 h 1798603"/>
                  <a:gd name="connsiteX4" fmla="*/ 815449 w 1624010"/>
                  <a:gd name="connsiteY4" fmla="*/ 1798604 h 1798603"/>
                  <a:gd name="connsiteX5" fmla="*/ 777609 w 1624010"/>
                  <a:gd name="connsiteY5" fmla="*/ 1796258 h 1798603"/>
                  <a:gd name="connsiteX6" fmla="*/ 740601 w 1624010"/>
                  <a:gd name="connsiteY6" fmla="*/ 1788160 h 1798603"/>
                  <a:gd name="connsiteX7" fmla="*/ 745672 w 1624010"/>
                  <a:gd name="connsiteY7" fmla="*/ 1771435 h 1798603"/>
                  <a:gd name="connsiteX8" fmla="*/ 780031 w 1624010"/>
                  <a:gd name="connsiteY8" fmla="*/ 1778927 h 1798603"/>
                  <a:gd name="connsiteX9" fmla="*/ 777609 w 1624010"/>
                  <a:gd name="connsiteY9" fmla="*/ 1796258 h 1798603"/>
                  <a:gd name="connsiteX10" fmla="*/ 889843 w 1624010"/>
                  <a:gd name="connsiteY10" fmla="*/ 1786117 h 1798603"/>
                  <a:gd name="connsiteX11" fmla="*/ 884317 w 1624010"/>
                  <a:gd name="connsiteY11" fmla="*/ 1769543 h 1798603"/>
                  <a:gd name="connsiteX12" fmla="*/ 916784 w 1624010"/>
                  <a:gd name="connsiteY12" fmla="*/ 1755996 h 1798603"/>
                  <a:gd name="connsiteX13" fmla="*/ 924731 w 1624010"/>
                  <a:gd name="connsiteY13" fmla="*/ 1771586 h 1798603"/>
                  <a:gd name="connsiteX14" fmla="*/ 889843 w 1624010"/>
                  <a:gd name="connsiteY14" fmla="*/ 1786117 h 1798603"/>
                  <a:gd name="connsiteX15" fmla="*/ 705335 w 1624010"/>
                  <a:gd name="connsiteY15" fmla="*/ 1774462 h 1798603"/>
                  <a:gd name="connsiteX16" fmla="*/ 688080 w 1624010"/>
                  <a:gd name="connsiteY16" fmla="*/ 1765380 h 1798603"/>
                  <a:gd name="connsiteX17" fmla="*/ 672717 w 1624010"/>
                  <a:gd name="connsiteY17" fmla="*/ 1756526 h 1798603"/>
                  <a:gd name="connsiteX18" fmla="*/ 681420 w 1624010"/>
                  <a:gd name="connsiteY18" fmla="*/ 1741390 h 1798603"/>
                  <a:gd name="connsiteX19" fmla="*/ 696784 w 1624010"/>
                  <a:gd name="connsiteY19" fmla="*/ 1750245 h 1798603"/>
                  <a:gd name="connsiteX20" fmla="*/ 712828 w 1624010"/>
                  <a:gd name="connsiteY20" fmla="*/ 1758721 h 1798603"/>
                  <a:gd name="connsiteX21" fmla="*/ 705335 w 1624010"/>
                  <a:gd name="connsiteY21" fmla="*/ 1774462 h 1798603"/>
                  <a:gd name="connsiteX22" fmla="*/ 956970 w 1624010"/>
                  <a:gd name="connsiteY22" fmla="*/ 1753272 h 1798603"/>
                  <a:gd name="connsiteX23" fmla="*/ 948267 w 1624010"/>
                  <a:gd name="connsiteY23" fmla="*/ 1738136 h 1798603"/>
                  <a:gd name="connsiteX24" fmla="*/ 979901 w 1624010"/>
                  <a:gd name="connsiteY24" fmla="*/ 1719821 h 1798603"/>
                  <a:gd name="connsiteX25" fmla="*/ 988604 w 1624010"/>
                  <a:gd name="connsiteY25" fmla="*/ 1734957 h 1798603"/>
                  <a:gd name="connsiteX26" fmla="*/ 956970 w 1624010"/>
                  <a:gd name="connsiteY26" fmla="*/ 1753272 h 1798603"/>
                  <a:gd name="connsiteX27" fmla="*/ 641008 w 1624010"/>
                  <a:gd name="connsiteY27" fmla="*/ 1738287 h 1798603"/>
                  <a:gd name="connsiteX28" fmla="*/ 609373 w 1624010"/>
                  <a:gd name="connsiteY28" fmla="*/ 1719973 h 1798603"/>
                  <a:gd name="connsiteX29" fmla="*/ 618076 w 1624010"/>
                  <a:gd name="connsiteY29" fmla="*/ 1704837 h 1798603"/>
                  <a:gd name="connsiteX30" fmla="*/ 649710 w 1624010"/>
                  <a:gd name="connsiteY30" fmla="*/ 1723151 h 1798603"/>
                  <a:gd name="connsiteX31" fmla="*/ 641008 w 1624010"/>
                  <a:gd name="connsiteY31" fmla="*/ 1738287 h 1798603"/>
                  <a:gd name="connsiteX32" fmla="*/ 1020314 w 1624010"/>
                  <a:gd name="connsiteY32" fmla="*/ 1716718 h 1798603"/>
                  <a:gd name="connsiteX33" fmla="*/ 1011611 w 1624010"/>
                  <a:gd name="connsiteY33" fmla="*/ 1701582 h 1798603"/>
                  <a:gd name="connsiteX34" fmla="*/ 1043245 w 1624010"/>
                  <a:gd name="connsiteY34" fmla="*/ 1683268 h 1798603"/>
                  <a:gd name="connsiteX35" fmla="*/ 1051948 w 1624010"/>
                  <a:gd name="connsiteY35" fmla="*/ 1698404 h 1798603"/>
                  <a:gd name="connsiteX36" fmla="*/ 1020314 w 1624010"/>
                  <a:gd name="connsiteY36" fmla="*/ 1716718 h 1798603"/>
                  <a:gd name="connsiteX37" fmla="*/ 577739 w 1624010"/>
                  <a:gd name="connsiteY37" fmla="*/ 1701734 h 1798603"/>
                  <a:gd name="connsiteX38" fmla="*/ 546105 w 1624010"/>
                  <a:gd name="connsiteY38" fmla="*/ 1683419 h 1798603"/>
                  <a:gd name="connsiteX39" fmla="*/ 554808 w 1624010"/>
                  <a:gd name="connsiteY39" fmla="*/ 1668283 h 1798603"/>
                  <a:gd name="connsiteX40" fmla="*/ 586442 w 1624010"/>
                  <a:gd name="connsiteY40" fmla="*/ 1686598 h 1798603"/>
                  <a:gd name="connsiteX41" fmla="*/ 577739 w 1624010"/>
                  <a:gd name="connsiteY41" fmla="*/ 1701734 h 1798603"/>
                  <a:gd name="connsiteX42" fmla="*/ 1083658 w 1624010"/>
                  <a:gd name="connsiteY42" fmla="*/ 1680165 h 1798603"/>
                  <a:gd name="connsiteX43" fmla="*/ 1074955 w 1624010"/>
                  <a:gd name="connsiteY43" fmla="*/ 1665029 h 1798603"/>
                  <a:gd name="connsiteX44" fmla="*/ 1106588 w 1624010"/>
                  <a:gd name="connsiteY44" fmla="*/ 1646715 h 1798603"/>
                  <a:gd name="connsiteX45" fmla="*/ 1115292 w 1624010"/>
                  <a:gd name="connsiteY45" fmla="*/ 1661851 h 1798603"/>
                  <a:gd name="connsiteX46" fmla="*/ 1083658 w 1624010"/>
                  <a:gd name="connsiteY46" fmla="*/ 1680165 h 1798603"/>
                  <a:gd name="connsiteX47" fmla="*/ 514395 w 1624010"/>
                  <a:gd name="connsiteY47" fmla="*/ 1665181 h 1798603"/>
                  <a:gd name="connsiteX48" fmla="*/ 482761 w 1624010"/>
                  <a:gd name="connsiteY48" fmla="*/ 1646866 h 1798603"/>
                  <a:gd name="connsiteX49" fmla="*/ 491464 w 1624010"/>
                  <a:gd name="connsiteY49" fmla="*/ 1631730 h 1798603"/>
                  <a:gd name="connsiteX50" fmla="*/ 523098 w 1624010"/>
                  <a:gd name="connsiteY50" fmla="*/ 1649969 h 1798603"/>
                  <a:gd name="connsiteX51" fmla="*/ 514395 w 1624010"/>
                  <a:gd name="connsiteY51" fmla="*/ 1665181 h 1798603"/>
                  <a:gd name="connsiteX52" fmla="*/ 1146926 w 1624010"/>
                  <a:gd name="connsiteY52" fmla="*/ 1643612 h 1798603"/>
                  <a:gd name="connsiteX53" fmla="*/ 1138223 w 1624010"/>
                  <a:gd name="connsiteY53" fmla="*/ 1628476 h 1798603"/>
                  <a:gd name="connsiteX54" fmla="*/ 1169857 w 1624010"/>
                  <a:gd name="connsiteY54" fmla="*/ 1610237 h 1798603"/>
                  <a:gd name="connsiteX55" fmla="*/ 1178560 w 1624010"/>
                  <a:gd name="connsiteY55" fmla="*/ 1625373 h 1798603"/>
                  <a:gd name="connsiteX56" fmla="*/ 1146926 w 1624010"/>
                  <a:gd name="connsiteY56" fmla="*/ 1643612 h 1798603"/>
                  <a:gd name="connsiteX57" fmla="*/ 451051 w 1624010"/>
                  <a:gd name="connsiteY57" fmla="*/ 1628627 h 1798603"/>
                  <a:gd name="connsiteX58" fmla="*/ 419417 w 1624010"/>
                  <a:gd name="connsiteY58" fmla="*/ 1610313 h 1798603"/>
                  <a:gd name="connsiteX59" fmla="*/ 428121 w 1624010"/>
                  <a:gd name="connsiteY59" fmla="*/ 1595177 h 1798603"/>
                  <a:gd name="connsiteX60" fmla="*/ 459754 w 1624010"/>
                  <a:gd name="connsiteY60" fmla="*/ 1613491 h 1798603"/>
                  <a:gd name="connsiteX61" fmla="*/ 451051 w 1624010"/>
                  <a:gd name="connsiteY61" fmla="*/ 1628627 h 1798603"/>
                  <a:gd name="connsiteX62" fmla="*/ 1210270 w 1624010"/>
                  <a:gd name="connsiteY62" fmla="*/ 1607059 h 1798603"/>
                  <a:gd name="connsiteX63" fmla="*/ 1201567 w 1624010"/>
                  <a:gd name="connsiteY63" fmla="*/ 1591923 h 1798603"/>
                  <a:gd name="connsiteX64" fmla="*/ 1233201 w 1624010"/>
                  <a:gd name="connsiteY64" fmla="*/ 1573608 h 1798603"/>
                  <a:gd name="connsiteX65" fmla="*/ 1241904 w 1624010"/>
                  <a:gd name="connsiteY65" fmla="*/ 1588744 h 1798603"/>
                  <a:gd name="connsiteX66" fmla="*/ 1210270 w 1624010"/>
                  <a:gd name="connsiteY66" fmla="*/ 1607059 h 1798603"/>
                  <a:gd name="connsiteX67" fmla="*/ 387783 w 1624010"/>
                  <a:gd name="connsiteY67" fmla="*/ 1591998 h 1798603"/>
                  <a:gd name="connsiteX68" fmla="*/ 356149 w 1624010"/>
                  <a:gd name="connsiteY68" fmla="*/ 1573684 h 1798603"/>
                  <a:gd name="connsiteX69" fmla="*/ 364852 w 1624010"/>
                  <a:gd name="connsiteY69" fmla="*/ 1558548 h 1798603"/>
                  <a:gd name="connsiteX70" fmla="*/ 396486 w 1624010"/>
                  <a:gd name="connsiteY70" fmla="*/ 1576787 h 1798603"/>
                  <a:gd name="connsiteX71" fmla="*/ 387783 w 1624010"/>
                  <a:gd name="connsiteY71" fmla="*/ 1591998 h 1798603"/>
                  <a:gd name="connsiteX72" fmla="*/ 1273614 w 1624010"/>
                  <a:gd name="connsiteY72" fmla="*/ 1570505 h 1798603"/>
                  <a:gd name="connsiteX73" fmla="*/ 1264911 w 1624010"/>
                  <a:gd name="connsiteY73" fmla="*/ 1555369 h 1798603"/>
                  <a:gd name="connsiteX74" fmla="*/ 1296545 w 1624010"/>
                  <a:gd name="connsiteY74" fmla="*/ 1537055 h 1798603"/>
                  <a:gd name="connsiteX75" fmla="*/ 1305248 w 1624010"/>
                  <a:gd name="connsiteY75" fmla="*/ 1552191 h 1798603"/>
                  <a:gd name="connsiteX76" fmla="*/ 1273614 w 1624010"/>
                  <a:gd name="connsiteY76" fmla="*/ 1570505 h 1798603"/>
                  <a:gd name="connsiteX77" fmla="*/ 324439 w 1624010"/>
                  <a:gd name="connsiteY77" fmla="*/ 1555445 h 1798603"/>
                  <a:gd name="connsiteX78" fmla="*/ 292805 w 1624010"/>
                  <a:gd name="connsiteY78" fmla="*/ 1537206 h 1798603"/>
                  <a:gd name="connsiteX79" fmla="*/ 301508 w 1624010"/>
                  <a:gd name="connsiteY79" fmla="*/ 1522070 h 1798603"/>
                  <a:gd name="connsiteX80" fmla="*/ 333142 w 1624010"/>
                  <a:gd name="connsiteY80" fmla="*/ 1540385 h 1798603"/>
                  <a:gd name="connsiteX81" fmla="*/ 324439 w 1624010"/>
                  <a:gd name="connsiteY81" fmla="*/ 1555445 h 1798603"/>
                  <a:gd name="connsiteX82" fmla="*/ 1336958 w 1624010"/>
                  <a:gd name="connsiteY82" fmla="*/ 1533952 h 1798603"/>
                  <a:gd name="connsiteX83" fmla="*/ 1328255 w 1624010"/>
                  <a:gd name="connsiteY83" fmla="*/ 1518816 h 1798603"/>
                  <a:gd name="connsiteX84" fmla="*/ 1359889 w 1624010"/>
                  <a:gd name="connsiteY84" fmla="*/ 1500577 h 1798603"/>
                  <a:gd name="connsiteX85" fmla="*/ 1368592 w 1624010"/>
                  <a:gd name="connsiteY85" fmla="*/ 1515713 h 1798603"/>
                  <a:gd name="connsiteX86" fmla="*/ 1336958 w 1624010"/>
                  <a:gd name="connsiteY86" fmla="*/ 1533952 h 1798603"/>
                  <a:gd name="connsiteX87" fmla="*/ 261095 w 1624010"/>
                  <a:gd name="connsiteY87" fmla="*/ 1518892 h 1798603"/>
                  <a:gd name="connsiteX88" fmla="*/ 229461 w 1624010"/>
                  <a:gd name="connsiteY88" fmla="*/ 1500577 h 1798603"/>
                  <a:gd name="connsiteX89" fmla="*/ 238164 w 1624010"/>
                  <a:gd name="connsiteY89" fmla="*/ 1485441 h 1798603"/>
                  <a:gd name="connsiteX90" fmla="*/ 269798 w 1624010"/>
                  <a:gd name="connsiteY90" fmla="*/ 1503756 h 1798603"/>
                  <a:gd name="connsiteX91" fmla="*/ 261095 w 1624010"/>
                  <a:gd name="connsiteY91" fmla="*/ 1518892 h 1798603"/>
                  <a:gd name="connsiteX92" fmla="*/ 1400226 w 1624010"/>
                  <a:gd name="connsiteY92" fmla="*/ 1497399 h 1798603"/>
                  <a:gd name="connsiteX93" fmla="*/ 1391523 w 1624010"/>
                  <a:gd name="connsiteY93" fmla="*/ 1482263 h 1798603"/>
                  <a:gd name="connsiteX94" fmla="*/ 1423157 w 1624010"/>
                  <a:gd name="connsiteY94" fmla="*/ 1463948 h 1798603"/>
                  <a:gd name="connsiteX95" fmla="*/ 1431861 w 1624010"/>
                  <a:gd name="connsiteY95" fmla="*/ 1479084 h 1798603"/>
                  <a:gd name="connsiteX96" fmla="*/ 1400226 w 1624010"/>
                  <a:gd name="connsiteY96" fmla="*/ 1497399 h 1798603"/>
                  <a:gd name="connsiteX97" fmla="*/ 197751 w 1624010"/>
                  <a:gd name="connsiteY97" fmla="*/ 1482338 h 1798603"/>
                  <a:gd name="connsiteX98" fmla="*/ 166118 w 1624010"/>
                  <a:gd name="connsiteY98" fmla="*/ 1464024 h 1798603"/>
                  <a:gd name="connsiteX99" fmla="*/ 174820 w 1624010"/>
                  <a:gd name="connsiteY99" fmla="*/ 1448888 h 1798603"/>
                  <a:gd name="connsiteX100" fmla="*/ 206454 w 1624010"/>
                  <a:gd name="connsiteY100" fmla="*/ 1467202 h 1798603"/>
                  <a:gd name="connsiteX101" fmla="*/ 197751 w 1624010"/>
                  <a:gd name="connsiteY101" fmla="*/ 1482338 h 1798603"/>
                  <a:gd name="connsiteX102" fmla="*/ 1463570 w 1624010"/>
                  <a:gd name="connsiteY102" fmla="*/ 1460845 h 1798603"/>
                  <a:gd name="connsiteX103" fmla="*/ 1454867 w 1624010"/>
                  <a:gd name="connsiteY103" fmla="*/ 1445709 h 1798603"/>
                  <a:gd name="connsiteX104" fmla="*/ 1486501 w 1624010"/>
                  <a:gd name="connsiteY104" fmla="*/ 1427395 h 1798603"/>
                  <a:gd name="connsiteX105" fmla="*/ 1495204 w 1624010"/>
                  <a:gd name="connsiteY105" fmla="*/ 1442531 h 1798603"/>
                  <a:gd name="connsiteX106" fmla="*/ 1463570 w 1624010"/>
                  <a:gd name="connsiteY106" fmla="*/ 1460845 h 1798603"/>
                  <a:gd name="connsiteX107" fmla="*/ 134483 w 1624010"/>
                  <a:gd name="connsiteY107" fmla="*/ 1445785 h 1798603"/>
                  <a:gd name="connsiteX108" fmla="*/ 123963 w 1624010"/>
                  <a:gd name="connsiteY108" fmla="*/ 1439731 h 1798603"/>
                  <a:gd name="connsiteX109" fmla="*/ 102698 w 1624010"/>
                  <a:gd name="connsiteY109" fmla="*/ 1425957 h 1798603"/>
                  <a:gd name="connsiteX110" fmla="*/ 112914 w 1624010"/>
                  <a:gd name="connsiteY110" fmla="*/ 1411805 h 1798603"/>
                  <a:gd name="connsiteX111" fmla="*/ 132667 w 1624010"/>
                  <a:gd name="connsiteY111" fmla="*/ 1424595 h 1798603"/>
                  <a:gd name="connsiteX112" fmla="*/ 143186 w 1624010"/>
                  <a:gd name="connsiteY112" fmla="*/ 1430649 h 1798603"/>
                  <a:gd name="connsiteX113" fmla="*/ 134483 w 1624010"/>
                  <a:gd name="connsiteY113" fmla="*/ 1445785 h 1798603"/>
                  <a:gd name="connsiteX114" fmla="*/ 1526762 w 1624010"/>
                  <a:gd name="connsiteY114" fmla="*/ 1421946 h 1798603"/>
                  <a:gd name="connsiteX115" fmla="*/ 1516167 w 1624010"/>
                  <a:gd name="connsiteY115" fmla="*/ 1408097 h 1798603"/>
                  <a:gd name="connsiteX116" fmla="*/ 1542429 w 1624010"/>
                  <a:gd name="connsiteY116" fmla="*/ 1384636 h 1798603"/>
                  <a:gd name="connsiteX117" fmla="*/ 1555066 w 1624010"/>
                  <a:gd name="connsiteY117" fmla="*/ 1396745 h 1798603"/>
                  <a:gd name="connsiteX118" fmla="*/ 1526762 w 1624010"/>
                  <a:gd name="connsiteY118" fmla="*/ 1421946 h 1798603"/>
                  <a:gd name="connsiteX119" fmla="*/ 73788 w 1624010"/>
                  <a:gd name="connsiteY119" fmla="*/ 1401512 h 1798603"/>
                  <a:gd name="connsiteX120" fmla="*/ 48965 w 1624010"/>
                  <a:gd name="connsiteY120" fmla="*/ 1372981 h 1798603"/>
                  <a:gd name="connsiteX121" fmla="*/ 62966 w 1624010"/>
                  <a:gd name="connsiteY121" fmla="*/ 1362537 h 1798603"/>
                  <a:gd name="connsiteX122" fmla="*/ 86048 w 1624010"/>
                  <a:gd name="connsiteY122" fmla="*/ 1389101 h 1798603"/>
                  <a:gd name="connsiteX123" fmla="*/ 73788 w 1624010"/>
                  <a:gd name="connsiteY123" fmla="*/ 1401512 h 1798603"/>
                  <a:gd name="connsiteX124" fmla="*/ 1579057 w 1624010"/>
                  <a:gd name="connsiteY124" fmla="*/ 1367457 h 1798603"/>
                  <a:gd name="connsiteX125" fmla="*/ 1564754 w 1624010"/>
                  <a:gd name="connsiteY125" fmla="*/ 1357391 h 1798603"/>
                  <a:gd name="connsiteX126" fmla="*/ 1582690 w 1624010"/>
                  <a:gd name="connsiteY126" fmla="*/ 1327119 h 1798603"/>
                  <a:gd name="connsiteX127" fmla="*/ 1598356 w 1624010"/>
                  <a:gd name="connsiteY127" fmla="*/ 1334839 h 1798603"/>
                  <a:gd name="connsiteX128" fmla="*/ 1579057 w 1624010"/>
                  <a:gd name="connsiteY128" fmla="*/ 1367457 h 1798603"/>
                  <a:gd name="connsiteX129" fmla="*/ 28759 w 1624010"/>
                  <a:gd name="connsiteY129" fmla="*/ 1340969 h 1798603"/>
                  <a:gd name="connsiteX130" fmla="*/ 13698 w 1624010"/>
                  <a:gd name="connsiteY130" fmla="*/ 1306232 h 1798603"/>
                  <a:gd name="connsiteX131" fmla="*/ 30196 w 1624010"/>
                  <a:gd name="connsiteY131" fmla="*/ 1300480 h 1798603"/>
                  <a:gd name="connsiteX132" fmla="*/ 44272 w 1624010"/>
                  <a:gd name="connsiteY132" fmla="*/ 1332795 h 1798603"/>
                  <a:gd name="connsiteX133" fmla="*/ 28759 w 1624010"/>
                  <a:gd name="connsiteY133" fmla="*/ 1340969 h 1798603"/>
                  <a:gd name="connsiteX134" fmla="*/ 1612508 w 1624010"/>
                  <a:gd name="connsiteY134" fmla="*/ 1299799 h 1798603"/>
                  <a:gd name="connsiteX135" fmla="*/ 1595858 w 1624010"/>
                  <a:gd name="connsiteY135" fmla="*/ 1294501 h 1798603"/>
                  <a:gd name="connsiteX136" fmla="*/ 1603880 w 1624010"/>
                  <a:gd name="connsiteY136" fmla="*/ 1260218 h 1798603"/>
                  <a:gd name="connsiteX137" fmla="*/ 1621136 w 1624010"/>
                  <a:gd name="connsiteY137" fmla="*/ 1262867 h 1798603"/>
                  <a:gd name="connsiteX138" fmla="*/ 1612508 w 1624010"/>
                  <a:gd name="connsiteY138" fmla="*/ 1299799 h 1798603"/>
                  <a:gd name="connsiteX139" fmla="*/ 4011 w 1624010"/>
                  <a:gd name="connsiteY139" fmla="*/ 1269603 h 1798603"/>
                  <a:gd name="connsiteX140" fmla="*/ 76 w 1624010"/>
                  <a:gd name="connsiteY140" fmla="*/ 1231914 h 1798603"/>
                  <a:gd name="connsiteX141" fmla="*/ 17558 w 1624010"/>
                  <a:gd name="connsiteY141" fmla="*/ 1231460 h 1798603"/>
                  <a:gd name="connsiteX142" fmla="*/ 21191 w 1624010"/>
                  <a:gd name="connsiteY142" fmla="*/ 1266424 h 1798603"/>
                  <a:gd name="connsiteX143" fmla="*/ 4011 w 1624010"/>
                  <a:gd name="connsiteY143" fmla="*/ 1269603 h 1798603"/>
                  <a:gd name="connsiteX144" fmla="*/ 1624011 w 1624010"/>
                  <a:gd name="connsiteY144" fmla="*/ 1226087 h 1798603"/>
                  <a:gd name="connsiteX145" fmla="*/ 1616746 w 1624010"/>
                  <a:gd name="connsiteY145" fmla="*/ 1225179 h 1798603"/>
                  <a:gd name="connsiteX146" fmla="*/ 1606529 w 1624010"/>
                  <a:gd name="connsiteY146" fmla="*/ 1225179 h 1798603"/>
                  <a:gd name="connsiteX147" fmla="*/ 1606529 w 1624010"/>
                  <a:gd name="connsiteY147" fmla="*/ 1225027 h 1798603"/>
                  <a:gd name="connsiteX148" fmla="*/ 1606529 w 1624010"/>
                  <a:gd name="connsiteY148" fmla="*/ 1188625 h 1798603"/>
                  <a:gd name="connsiteX149" fmla="*/ 1624011 w 1624010"/>
                  <a:gd name="connsiteY149" fmla="*/ 1188625 h 1798603"/>
                  <a:gd name="connsiteX150" fmla="*/ 1624011 w 1624010"/>
                  <a:gd name="connsiteY150" fmla="*/ 1226087 h 1798603"/>
                  <a:gd name="connsiteX151" fmla="*/ 17482 w 1624010"/>
                  <a:gd name="connsiteY151" fmla="*/ 1195134 h 1798603"/>
                  <a:gd name="connsiteX152" fmla="*/ 0 w 1624010"/>
                  <a:gd name="connsiteY152" fmla="*/ 1195134 h 1798603"/>
                  <a:gd name="connsiteX153" fmla="*/ 0 w 1624010"/>
                  <a:gd name="connsiteY153" fmla="*/ 1158581 h 1798603"/>
                  <a:gd name="connsiteX154" fmla="*/ 17482 w 1624010"/>
                  <a:gd name="connsiteY154" fmla="*/ 1158581 h 1798603"/>
                  <a:gd name="connsiteX155" fmla="*/ 17482 w 1624010"/>
                  <a:gd name="connsiteY155" fmla="*/ 1195134 h 1798603"/>
                  <a:gd name="connsiteX156" fmla="*/ 1624011 w 1624010"/>
                  <a:gd name="connsiteY156" fmla="*/ 1152072 h 1798603"/>
                  <a:gd name="connsiteX157" fmla="*/ 1606529 w 1624010"/>
                  <a:gd name="connsiteY157" fmla="*/ 1152072 h 1798603"/>
                  <a:gd name="connsiteX158" fmla="*/ 1606529 w 1624010"/>
                  <a:gd name="connsiteY158" fmla="*/ 1115519 h 1798603"/>
                  <a:gd name="connsiteX159" fmla="*/ 1624011 w 1624010"/>
                  <a:gd name="connsiteY159" fmla="*/ 1115519 h 1798603"/>
                  <a:gd name="connsiteX160" fmla="*/ 1624011 w 1624010"/>
                  <a:gd name="connsiteY160" fmla="*/ 1152072 h 1798603"/>
                  <a:gd name="connsiteX161" fmla="*/ 17482 w 1624010"/>
                  <a:gd name="connsiteY161" fmla="*/ 1122027 h 1798603"/>
                  <a:gd name="connsiteX162" fmla="*/ 0 w 1624010"/>
                  <a:gd name="connsiteY162" fmla="*/ 1122027 h 1798603"/>
                  <a:gd name="connsiteX163" fmla="*/ 0 w 1624010"/>
                  <a:gd name="connsiteY163" fmla="*/ 1085474 h 1798603"/>
                  <a:gd name="connsiteX164" fmla="*/ 17482 w 1624010"/>
                  <a:gd name="connsiteY164" fmla="*/ 1085474 h 1798603"/>
                  <a:gd name="connsiteX165" fmla="*/ 17482 w 1624010"/>
                  <a:gd name="connsiteY165" fmla="*/ 1122027 h 1798603"/>
                  <a:gd name="connsiteX166" fmla="*/ 1624011 w 1624010"/>
                  <a:gd name="connsiteY166" fmla="*/ 1078966 h 1798603"/>
                  <a:gd name="connsiteX167" fmla="*/ 1606529 w 1624010"/>
                  <a:gd name="connsiteY167" fmla="*/ 1078966 h 1798603"/>
                  <a:gd name="connsiteX168" fmla="*/ 1606529 w 1624010"/>
                  <a:gd name="connsiteY168" fmla="*/ 1042412 h 1798603"/>
                  <a:gd name="connsiteX169" fmla="*/ 1624011 w 1624010"/>
                  <a:gd name="connsiteY169" fmla="*/ 1042412 h 1798603"/>
                  <a:gd name="connsiteX170" fmla="*/ 1624011 w 1624010"/>
                  <a:gd name="connsiteY170" fmla="*/ 1078966 h 1798603"/>
                  <a:gd name="connsiteX171" fmla="*/ 17482 w 1624010"/>
                  <a:gd name="connsiteY171" fmla="*/ 1048921 h 1798603"/>
                  <a:gd name="connsiteX172" fmla="*/ 0 w 1624010"/>
                  <a:gd name="connsiteY172" fmla="*/ 1048921 h 1798603"/>
                  <a:gd name="connsiteX173" fmla="*/ 0 w 1624010"/>
                  <a:gd name="connsiteY173" fmla="*/ 1012367 h 1798603"/>
                  <a:gd name="connsiteX174" fmla="*/ 17482 w 1624010"/>
                  <a:gd name="connsiteY174" fmla="*/ 1012367 h 1798603"/>
                  <a:gd name="connsiteX175" fmla="*/ 17482 w 1624010"/>
                  <a:gd name="connsiteY175" fmla="*/ 1048921 h 1798603"/>
                  <a:gd name="connsiteX176" fmla="*/ 1624011 w 1624010"/>
                  <a:gd name="connsiteY176" fmla="*/ 1005859 h 1798603"/>
                  <a:gd name="connsiteX177" fmla="*/ 1606529 w 1624010"/>
                  <a:gd name="connsiteY177" fmla="*/ 1005859 h 1798603"/>
                  <a:gd name="connsiteX178" fmla="*/ 1606529 w 1624010"/>
                  <a:gd name="connsiteY178" fmla="*/ 969306 h 1798603"/>
                  <a:gd name="connsiteX179" fmla="*/ 1624011 w 1624010"/>
                  <a:gd name="connsiteY179" fmla="*/ 969306 h 1798603"/>
                  <a:gd name="connsiteX180" fmla="*/ 1624011 w 1624010"/>
                  <a:gd name="connsiteY180" fmla="*/ 1005859 h 1798603"/>
                  <a:gd name="connsiteX181" fmla="*/ 17482 w 1624010"/>
                  <a:gd name="connsiteY181" fmla="*/ 975814 h 1798603"/>
                  <a:gd name="connsiteX182" fmla="*/ 0 w 1624010"/>
                  <a:gd name="connsiteY182" fmla="*/ 975814 h 1798603"/>
                  <a:gd name="connsiteX183" fmla="*/ 0 w 1624010"/>
                  <a:gd name="connsiteY183" fmla="*/ 939261 h 1798603"/>
                  <a:gd name="connsiteX184" fmla="*/ 17482 w 1624010"/>
                  <a:gd name="connsiteY184" fmla="*/ 939261 h 1798603"/>
                  <a:gd name="connsiteX185" fmla="*/ 17482 w 1624010"/>
                  <a:gd name="connsiteY185" fmla="*/ 975814 h 1798603"/>
                  <a:gd name="connsiteX186" fmla="*/ 1624011 w 1624010"/>
                  <a:gd name="connsiteY186" fmla="*/ 932752 h 1798603"/>
                  <a:gd name="connsiteX187" fmla="*/ 1606529 w 1624010"/>
                  <a:gd name="connsiteY187" fmla="*/ 932752 h 1798603"/>
                  <a:gd name="connsiteX188" fmla="*/ 1606529 w 1624010"/>
                  <a:gd name="connsiteY188" fmla="*/ 896199 h 1798603"/>
                  <a:gd name="connsiteX189" fmla="*/ 1624011 w 1624010"/>
                  <a:gd name="connsiteY189" fmla="*/ 896199 h 1798603"/>
                  <a:gd name="connsiteX190" fmla="*/ 1624011 w 1624010"/>
                  <a:gd name="connsiteY190" fmla="*/ 932752 h 1798603"/>
                  <a:gd name="connsiteX191" fmla="*/ 17482 w 1624010"/>
                  <a:gd name="connsiteY191" fmla="*/ 902708 h 1798603"/>
                  <a:gd name="connsiteX192" fmla="*/ 0 w 1624010"/>
                  <a:gd name="connsiteY192" fmla="*/ 902708 h 1798603"/>
                  <a:gd name="connsiteX193" fmla="*/ 0 w 1624010"/>
                  <a:gd name="connsiteY193" fmla="*/ 866154 h 1798603"/>
                  <a:gd name="connsiteX194" fmla="*/ 17482 w 1624010"/>
                  <a:gd name="connsiteY194" fmla="*/ 866154 h 1798603"/>
                  <a:gd name="connsiteX195" fmla="*/ 17482 w 1624010"/>
                  <a:gd name="connsiteY195" fmla="*/ 902708 h 1798603"/>
                  <a:gd name="connsiteX196" fmla="*/ 1624011 w 1624010"/>
                  <a:gd name="connsiteY196" fmla="*/ 859646 h 1798603"/>
                  <a:gd name="connsiteX197" fmla="*/ 1606529 w 1624010"/>
                  <a:gd name="connsiteY197" fmla="*/ 859646 h 1798603"/>
                  <a:gd name="connsiteX198" fmla="*/ 1606529 w 1624010"/>
                  <a:gd name="connsiteY198" fmla="*/ 823092 h 1798603"/>
                  <a:gd name="connsiteX199" fmla="*/ 1624011 w 1624010"/>
                  <a:gd name="connsiteY199" fmla="*/ 823092 h 1798603"/>
                  <a:gd name="connsiteX200" fmla="*/ 1624011 w 1624010"/>
                  <a:gd name="connsiteY200" fmla="*/ 859646 h 1798603"/>
                  <a:gd name="connsiteX201" fmla="*/ 17482 w 1624010"/>
                  <a:gd name="connsiteY201" fmla="*/ 829601 h 1798603"/>
                  <a:gd name="connsiteX202" fmla="*/ 0 w 1624010"/>
                  <a:gd name="connsiteY202" fmla="*/ 829601 h 1798603"/>
                  <a:gd name="connsiteX203" fmla="*/ 0 w 1624010"/>
                  <a:gd name="connsiteY203" fmla="*/ 793048 h 1798603"/>
                  <a:gd name="connsiteX204" fmla="*/ 17482 w 1624010"/>
                  <a:gd name="connsiteY204" fmla="*/ 793048 h 1798603"/>
                  <a:gd name="connsiteX205" fmla="*/ 17482 w 1624010"/>
                  <a:gd name="connsiteY205" fmla="*/ 829601 h 1798603"/>
                  <a:gd name="connsiteX206" fmla="*/ 1624011 w 1624010"/>
                  <a:gd name="connsiteY206" fmla="*/ 786539 h 1798603"/>
                  <a:gd name="connsiteX207" fmla="*/ 1606529 w 1624010"/>
                  <a:gd name="connsiteY207" fmla="*/ 786539 h 1798603"/>
                  <a:gd name="connsiteX208" fmla="*/ 1606529 w 1624010"/>
                  <a:gd name="connsiteY208" fmla="*/ 749986 h 1798603"/>
                  <a:gd name="connsiteX209" fmla="*/ 1624011 w 1624010"/>
                  <a:gd name="connsiteY209" fmla="*/ 749986 h 1798603"/>
                  <a:gd name="connsiteX210" fmla="*/ 1624011 w 1624010"/>
                  <a:gd name="connsiteY210" fmla="*/ 786539 h 1798603"/>
                  <a:gd name="connsiteX211" fmla="*/ 17482 w 1624010"/>
                  <a:gd name="connsiteY211" fmla="*/ 756419 h 1798603"/>
                  <a:gd name="connsiteX212" fmla="*/ 0 w 1624010"/>
                  <a:gd name="connsiteY212" fmla="*/ 756419 h 1798603"/>
                  <a:gd name="connsiteX213" fmla="*/ 0 w 1624010"/>
                  <a:gd name="connsiteY213" fmla="*/ 719865 h 1798603"/>
                  <a:gd name="connsiteX214" fmla="*/ 17482 w 1624010"/>
                  <a:gd name="connsiteY214" fmla="*/ 719865 h 1798603"/>
                  <a:gd name="connsiteX215" fmla="*/ 17482 w 1624010"/>
                  <a:gd name="connsiteY215" fmla="*/ 756419 h 1798603"/>
                  <a:gd name="connsiteX216" fmla="*/ 1624011 w 1624010"/>
                  <a:gd name="connsiteY216" fmla="*/ 713433 h 1798603"/>
                  <a:gd name="connsiteX217" fmla="*/ 1606529 w 1624010"/>
                  <a:gd name="connsiteY217" fmla="*/ 713433 h 1798603"/>
                  <a:gd name="connsiteX218" fmla="*/ 1606529 w 1624010"/>
                  <a:gd name="connsiteY218" fmla="*/ 676879 h 1798603"/>
                  <a:gd name="connsiteX219" fmla="*/ 1624011 w 1624010"/>
                  <a:gd name="connsiteY219" fmla="*/ 676879 h 1798603"/>
                  <a:gd name="connsiteX220" fmla="*/ 1624011 w 1624010"/>
                  <a:gd name="connsiteY220" fmla="*/ 713433 h 1798603"/>
                  <a:gd name="connsiteX221" fmla="*/ 17482 w 1624010"/>
                  <a:gd name="connsiteY221" fmla="*/ 683312 h 1798603"/>
                  <a:gd name="connsiteX222" fmla="*/ 0 w 1624010"/>
                  <a:gd name="connsiteY222" fmla="*/ 683312 h 1798603"/>
                  <a:gd name="connsiteX223" fmla="*/ 0 w 1624010"/>
                  <a:gd name="connsiteY223" fmla="*/ 646759 h 1798603"/>
                  <a:gd name="connsiteX224" fmla="*/ 17482 w 1624010"/>
                  <a:gd name="connsiteY224" fmla="*/ 646759 h 1798603"/>
                  <a:gd name="connsiteX225" fmla="*/ 17482 w 1624010"/>
                  <a:gd name="connsiteY225" fmla="*/ 683312 h 1798603"/>
                  <a:gd name="connsiteX226" fmla="*/ 1624011 w 1624010"/>
                  <a:gd name="connsiteY226" fmla="*/ 640250 h 1798603"/>
                  <a:gd name="connsiteX227" fmla="*/ 1606529 w 1624010"/>
                  <a:gd name="connsiteY227" fmla="*/ 640250 h 1798603"/>
                  <a:gd name="connsiteX228" fmla="*/ 1606529 w 1624010"/>
                  <a:gd name="connsiteY228" fmla="*/ 603697 h 1798603"/>
                  <a:gd name="connsiteX229" fmla="*/ 1624011 w 1624010"/>
                  <a:gd name="connsiteY229" fmla="*/ 603697 h 1798603"/>
                  <a:gd name="connsiteX230" fmla="*/ 1624011 w 1624010"/>
                  <a:gd name="connsiteY230" fmla="*/ 640250 h 1798603"/>
                  <a:gd name="connsiteX231" fmla="*/ 17482 w 1624010"/>
                  <a:gd name="connsiteY231" fmla="*/ 610205 h 1798603"/>
                  <a:gd name="connsiteX232" fmla="*/ 0 w 1624010"/>
                  <a:gd name="connsiteY232" fmla="*/ 610205 h 1798603"/>
                  <a:gd name="connsiteX233" fmla="*/ 0 w 1624010"/>
                  <a:gd name="connsiteY233" fmla="*/ 573652 h 1798603"/>
                  <a:gd name="connsiteX234" fmla="*/ 17482 w 1624010"/>
                  <a:gd name="connsiteY234" fmla="*/ 573274 h 1798603"/>
                  <a:gd name="connsiteX235" fmla="*/ 17482 w 1624010"/>
                  <a:gd name="connsiteY235" fmla="*/ 610205 h 1798603"/>
                  <a:gd name="connsiteX236" fmla="*/ 1606453 w 1624010"/>
                  <a:gd name="connsiteY236" fmla="*/ 567371 h 1798603"/>
                  <a:gd name="connsiteX237" fmla="*/ 1602821 w 1624010"/>
                  <a:gd name="connsiteY237" fmla="*/ 532331 h 1798603"/>
                  <a:gd name="connsiteX238" fmla="*/ 1620000 w 1624010"/>
                  <a:gd name="connsiteY238" fmla="*/ 529228 h 1798603"/>
                  <a:gd name="connsiteX239" fmla="*/ 1623936 w 1624010"/>
                  <a:gd name="connsiteY239" fmla="*/ 566917 h 1798603"/>
                  <a:gd name="connsiteX240" fmla="*/ 1606453 w 1624010"/>
                  <a:gd name="connsiteY240" fmla="*/ 567371 h 1798603"/>
                  <a:gd name="connsiteX241" fmla="*/ 20207 w 1624010"/>
                  <a:gd name="connsiteY241" fmla="*/ 538234 h 1798603"/>
                  <a:gd name="connsiteX242" fmla="*/ 2952 w 1624010"/>
                  <a:gd name="connsiteY242" fmla="*/ 535510 h 1798603"/>
                  <a:gd name="connsiteX243" fmla="*/ 11579 w 1624010"/>
                  <a:gd name="connsiteY243" fmla="*/ 498654 h 1798603"/>
                  <a:gd name="connsiteX244" fmla="*/ 28228 w 1624010"/>
                  <a:gd name="connsiteY244" fmla="*/ 503951 h 1798603"/>
                  <a:gd name="connsiteX245" fmla="*/ 20207 w 1624010"/>
                  <a:gd name="connsiteY245" fmla="*/ 538234 h 1798603"/>
                  <a:gd name="connsiteX246" fmla="*/ 1593890 w 1624010"/>
                  <a:gd name="connsiteY246" fmla="*/ 498351 h 1798603"/>
                  <a:gd name="connsiteX247" fmla="*/ 1579890 w 1624010"/>
                  <a:gd name="connsiteY247" fmla="*/ 466111 h 1798603"/>
                  <a:gd name="connsiteX248" fmla="*/ 1595329 w 1624010"/>
                  <a:gd name="connsiteY248" fmla="*/ 457938 h 1798603"/>
                  <a:gd name="connsiteX249" fmla="*/ 1610389 w 1624010"/>
                  <a:gd name="connsiteY249" fmla="*/ 492675 h 1798603"/>
                  <a:gd name="connsiteX250" fmla="*/ 1593890 w 1624010"/>
                  <a:gd name="connsiteY250" fmla="*/ 498351 h 1798603"/>
                  <a:gd name="connsiteX251" fmla="*/ 41472 w 1624010"/>
                  <a:gd name="connsiteY251" fmla="*/ 471333 h 1798603"/>
                  <a:gd name="connsiteX252" fmla="*/ 25807 w 1624010"/>
                  <a:gd name="connsiteY252" fmla="*/ 463538 h 1798603"/>
                  <a:gd name="connsiteX253" fmla="*/ 45181 w 1624010"/>
                  <a:gd name="connsiteY253" fmla="*/ 430996 h 1798603"/>
                  <a:gd name="connsiteX254" fmla="*/ 59484 w 1624010"/>
                  <a:gd name="connsiteY254" fmla="*/ 441061 h 1798603"/>
                  <a:gd name="connsiteX255" fmla="*/ 41472 w 1624010"/>
                  <a:gd name="connsiteY255" fmla="*/ 471333 h 1798603"/>
                  <a:gd name="connsiteX256" fmla="*/ 1561121 w 1624010"/>
                  <a:gd name="connsiteY256" fmla="*/ 436294 h 1798603"/>
                  <a:gd name="connsiteX257" fmla="*/ 1538038 w 1624010"/>
                  <a:gd name="connsiteY257" fmla="*/ 409730 h 1798603"/>
                  <a:gd name="connsiteX258" fmla="*/ 1550299 w 1624010"/>
                  <a:gd name="connsiteY258" fmla="*/ 397318 h 1798603"/>
                  <a:gd name="connsiteX259" fmla="*/ 1575122 w 1624010"/>
                  <a:gd name="connsiteY259" fmla="*/ 425925 h 1798603"/>
                  <a:gd name="connsiteX260" fmla="*/ 1561121 w 1624010"/>
                  <a:gd name="connsiteY260" fmla="*/ 436294 h 1798603"/>
                  <a:gd name="connsiteX261" fmla="*/ 81810 w 1624010"/>
                  <a:gd name="connsiteY261" fmla="*/ 413968 h 1798603"/>
                  <a:gd name="connsiteX262" fmla="*/ 69171 w 1624010"/>
                  <a:gd name="connsiteY262" fmla="*/ 401859 h 1798603"/>
                  <a:gd name="connsiteX263" fmla="*/ 97400 w 1624010"/>
                  <a:gd name="connsiteY263" fmla="*/ 376658 h 1798603"/>
                  <a:gd name="connsiteX264" fmla="*/ 107995 w 1624010"/>
                  <a:gd name="connsiteY264" fmla="*/ 390583 h 1798603"/>
                  <a:gd name="connsiteX265" fmla="*/ 81810 w 1624010"/>
                  <a:gd name="connsiteY265" fmla="*/ 413968 h 1798603"/>
                  <a:gd name="connsiteX266" fmla="*/ 1511249 w 1624010"/>
                  <a:gd name="connsiteY266" fmla="*/ 387026 h 1798603"/>
                  <a:gd name="connsiteX267" fmla="*/ 1491345 w 1624010"/>
                  <a:gd name="connsiteY267" fmla="*/ 374160 h 1798603"/>
                  <a:gd name="connsiteX268" fmla="*/ 1480977 w 1624010"/>
                  <a:gd name="connsiteY268" fmla="*/ 368182 h 1798603"/>
                  <a:gd name="connsiteX269" fmla="*/ 1489679 w 1624010"/>
                  <a:gd name="connsiteY269" fmla="*/ 353046 h 1798603"/>
                  <a:gd name="connsiteX270" fmla="*/ 1500048 w 1624010"/>
                  <a:gd name="connsiteY270" fmla="*/ 359025 h 1798603"/>
                  <a:gd name="connsiteX271" fmla="*/ 1521465 w 1624010"/>
                  <a:gd name="connsiteY271" fmla="*/ 372874 h 1798603"/>
                  <a:gd name="connsiteX272" fmla="*/ 1511249 w 1624010"/>
                  <a:gd name="connsiteY272" fmla="*/ 387026 h 1798603"/>
                  <a:gd name="connsiteX273" fmla="*/ 137738 w 1624010"/>
                  <a:gd name="connsiteY273" fmla="*/ 371209 h 1798603"/>
                  <a:gd name="connsiteX274" fmla="*/ 129034 w 1624010"/>
                  <a:gd name="connsiteY274" fmla="*/ 356073 h 1798603"/>
                  <a:gd name="connsiteX275" fmla="*/ 160668 w 1624010"/>
                  <a:gd name="connsiteY275" fmla="*/ 337759 h 1798603"/>
                  <a:gd name="connsiteX276" fmla="*/ 169371 w 1624010"/>
                  <a:gd name="connsiteY276" fmla="*/ 352894 h 1798603"/>
                  <a:gd name="connsiteX277" fmla="*/ 137738 w 1624010"/>
                  <a:gd name="connsiteY277" fmla="*/ 371209 h 1798603"/>
                  <a:gd name="connsiteX278" fmla="*/ 1449342 w 1624010"/>
                  <a:gd name="connsiteY278" fmla="*/ 349867 h 1798603"/>
                  <a:gd name="connsiteX279" fmla="*/ 1417709 w 1624010"/>
                  <a:gd name="connsiteY279" fmla="*/ 331553 h 1798603"/>
                  <a:gd name="connsiteX280" fmla="*/ 1426411 w 1624010"/>
                  <a:gd name="connsiteY280" fmla="*/ 316417 h 1798603"/>
                  <a:gd name="connsiteX281" fmla="*/ 1458045 w 1624010"/>
                  <a:gd name="connsiteY281" fmla="*/ 334731 h 1798603"/>
                  <a:gd name="connsiteX282" fmla="*/ 1449342 w 1624010"/>
                  <a:gd name="connsiteY282" fmla="*/ 349867 h 1798603"/>
                  <a:gd name="connsiteX283" fmla="*/ 201081 w 1624010"/>
                  <a:gd name="connsiteY283" fmla="*/ 334656 h 1798603"/>
                  <a:gd name="connsiteX284" fmla="*/ 192378 w 1624010"/>
                  <a:gd name="connsiteY284" fmla="*/ 319520 h 1798603"/>
                  <a:gd name="connsiteX285" fmla="*/ 224012 w 1624010"/>
                  <a:gd name="connsiteY285" fmla="*/ 301205 h 1798603"/>
                  <a:gd name="connsiteX286" fmla="*/ 232715 w 1624010"/>
                  <a:gd name="connsiteY286" fmla="*/ 316341 h 1798603"/>
                  <a:gd name="connsiteX287" fmla="*/ 201081 w 1624010"/>
                  <a:gd name="connsiteY287" fmla="*/ 334656 h 1798603"/>
                  <a:gd name="connsiteX288" fmla="*/ 1385998 w 1624010"/>
                  <a:gd name="connsiteY288" fmla="*/ 313314 h 1798603"/>
                  <a:gd name="connsiteX289" fmla="*/ 1354365 w 1624010"/>
                  <a:gd name="connsiteY289" fmla="*/ 294999 h 1798603"/>
                  <a:gd name="connsiteX290" fmla="*/ 1363067 w 1624010"/>
                  <a:gd name="connsiteY290" fmla="*/ 279864 h 1798603"/>
                  <a:gd name="connsiteX291" fmla="*/ 1394702 w 1624010"/>
                  <a:gd name="connsiteY291" fmla="*/ 298178 h 1798603"/>
                  <a:gd name="connsiteX292" fmla="*/ 1385998 w 1624010"/>
                  <a:gd name="connsiteY292" fmla="*/ 313314 h 1798603"/>
                  <a:gd name="connsiteX293" fmla="*/ 264350 w 1624010"/>
                  <a:gd name="connsiteY293" fmla="*/ 298102 h 1798603"/>
                  <a:gd name="connsiteX294" fmla="*/ 255646 w 1624010"/>
                  <a:gd name="connsiteY294" fmla="*/ 282966 h 1798603"/>
                  <a:gd name="connsiteX295" fmla="*/ 287281 w 1624010"/>
                  <a:gd name="connsiteY295" fmla="*/ 264652 h 1798603"/>
                  <a:gd name="connsiteX296" fmla="*/ 295983 w 1624010"/>
                  <a:gd name="connsiteY296" fmla="*/ 279788 h 1798603"/>
                  <a:gd name="connsiteX297" fmla="*/ 264350 w 1624010"/>
                  <a:gd name="connsiteY297" fmla="*/ 298102 h 1798603"/>
                  <a:gd name="connsiteX298" fmla="*/ 1322730 w 1624010"/>
                  <a:gd name="connsiteY298" fmla="*/ 276761 h 1798603"/>
                  <a:gd name="connsiteX299" fmla="*/ 1291096 w 1624010"/>
                  <a:gd name="connsiteY299" fmla="*/ 258446 h 1798603"/>
                  <a:gd name="connsiteX300" fmla="*/ 1299799 w 1624010"/>
                  <a:gd name="connsiteY300" fmla="*/ 243310 h 1798603"/>
                  <a:gd name="connsiteX301" fmla="*/ 1331433 w 1624010"/>
                  <a:gd name="connsiteY301" fmla="*/ 261625 h 1798603"/>
                  <a:gd name="connsiteX302" fmla="*/ 1322730 w 1624010"/>
                  <a:gd name="connsiteY302" fmla="*/ 276761 h 1798603"/>
                  <a:gd name="connsiteX303" fmla="*/ 327693 w 1624010"/>
                  <a:gd name="connsiteY303" fmla="*/ 261549 h 1798603"/>
                  <a:gd name="connsiteX304" fmla="*/ 318990 w 1624010"/>
                  <a:gd name="connsiteY304" fmla="*/ 246413 h 1798603"/>
                  <a:gd name="connsiteX305" fmla="*/ 350625 w 1624010"/>
                  <a:gd name="connsiteY305" fmla="*/ 228099 h 1798603"/>
                  <a:gd name="connsiteX306" fmla="*/ 359327 w 1624010"/>
                  <a:gd name="connsiteY306" fmla="*/ 243235 h 1798603"/>
                  <a:gd name="connsiteX307" fmla="*/ 327693 w 1624010"/>
                  <a:gd name="connsiteY307" fmla="*/ 261549 h 1798603"/>
                  <a:gd name="connsiteX308" fmla="*/ 1259386 w 1624010"/>
                  <a:gd name="connsiteY308" fmla="*/ 240207 h 1798603"/>
                  <a:gd name="connsiteX309" fmla="*/ 1227752 w 1624010"/>
                  <a:gd name="connsiteY309" fmla="*/ 221893 h 1798603"/>
                  <a:gd name="connsiteX310" fmla="*/ 1236455 w 1624010"/>
                  <a:gd name="connsiteY310" fmla="*/ 206757 h 1798603"/>
                  <a:gd name="connsiteX311" fmla="*/ 1268090 w 1624010"/>
                  <a:gd name="connsiteY311" fmla="*/ 225071 h 1798603"/>
                  <a:gd name="connsiteX312" fmla="*/ 1259386 w 1624010"/>
                  <a:gd name="connsiteY312" fmla="*/ 240207 h 1798603"/>
                  <a:gd name="connsiteX313" fmla="*/ 391037 w 1624010"/>
                  <a:gd name="connsiteY313" fmla="*/ 224996 h 1798603"/>
                  <a:gd name="connsiteX314" fmla="*/ 382334 w 1624010"/>
                  <a:gd name="connsiteY314" fmla="*/ 209860 h 1798603"/>
                  <a:gd name="connsiteX315" fmla="*/ 413969 w 1624010"/>
                  <a:gd name="connsiteY315" fmla="*/ 191545 h 1798603"/>
                  <a:gd name="connsiteX316" fmla="*/ 422671 w 1624010"/>
                  <a:gd name="connsiteY316" fmla="*/ 206681 h 1798603"/>
                  <a:gd name="connsiteX317" fmla="*/ 391037 w 1624010"/>
                  <a:gd name="connsiteY317" fmla="*/ 224996 h 1798603"/>
                  <a:gd name="connsiteX318" fmla="*/ 1196042 w 1624010"/>
                  <a:gd name="connsiteY318" fmla="*/ 203578 h 1798603"/>
                  <a:gd name="connsiteX319" fmla="*/ 1164408 w 1624010"/>
                  <a:gd name="connsiteY319" fmla="*/ 185264 h 1798603"/>
                  <a:gd name="connsiteX320" fmla="*/ 1173111 w 1624010"/>
                  <a:gd name="connsiteY320" fmla="*/ 170128 h 1798603"/>
                  <a:gd name="connsiteX321" fmla="*/ 1204746 w 1624010"/>
                  <a:gd name="connsiteY321" fmla="*/ 188442 h 1798603"/>
                  <a:gd name="connsiteX322" fmla="*/ 1196042 w 1624010"/>
                  <a:gd name="connsiteY322" fmla="*/ 203578 h 1798603"/>
                  <a:gd name="connsiteX323" fmla="*/ 454305 w 1624010"/>
                  <a:gd name="connsiteY323" fmla="*/ 188442 h 1798603"/>
                  <a:gd name="connsiteX324" fmla="*/ 445602 w 1624010"/>
                  <a:gd name="connsiteY324" fmla="*/ 173307 h 1798603"/>
                  <a:gd name="connsiteX325" fmla="*/ 477237 w 1624010"/>
                  <a:gd name="connsiteY325" fmla="*/ 154992 h 1798603"/>
                  <a:gd name="connsiteX326" fmla="*/ 485940 w 1624010"/>
                  <a:gd name="connsiteY326" fmla="*/ 170128 h 1798603"/>
                  <a:gd name="connsiteX327" fmla="*/ 454305 w 1624010"/>
                  <a:gd name="connsiteY327" fmla="*/ 188442 h 1798603"/>
                  <a:gd name="connsiteX328" fmla="*/ 1132774 w 1624010"/>
                  <a:gd name="connsiteY328" fmla="*/ 167025 h 1798603"/>
                  <a:gd name="connsiteX329" fmla="*/ 1101140 w 1624010"/>
                  <a:gd name="connsiteY329" fmla="*/ 148711 h 1798603"/>
                  <a:gd name="connsiteX330" fmla="*/ 1109843 w 1624010"/>
                  <a:gd name="connsiteY330" fmla="*/ 133575 h 1798603"/>
                  <a:gd name="connsiteX331" fmla="*/ 1141478 w 1624010"/>
                  <a:gd name="connsiteY331" fmla="*/ 151889 h 1798603"/>
                  <a:gd name="connsiteX332" fmla="*/ 1132774 w 1624010"/>
                  <a:gd name="connsiteY332" fmla="*/ 167025 h 1798603"/>
                  <a:gd name="connsiteX333" fmla="*/ 517649 w 1624010"/>
                  <a:gd name="connsiteY333" fmla="*/ 151813 h 1798603"/>
                  <a:gd name="connsiteX334" fmla="*/ 508946 w 1624010"/>
                  <a:gd name="connsiteY334" fmla="*/ 136678 h 1798603"/>
                  <a:gd name="connsiteX335" fmla="*/ 540581 w 1624010"/>
                  <a:gd name="connsiteY335" fmla="*/ 118363 h 1798603"/>
                  <a:gd name="connsiteX336" fmla="*/ 549284 w 1624010"/>
                  <a:gd name="connsiteY336" fmla="*/ 133499 h 1798603"/>
                  <a:gd name="connsiteX337" fmla="*/ 517649 w 1624010"/>
                  <a:gd name="connsiteY337" fmla="*/ 151813 h 1798603"/>
                  <a:gd name="connsiteX338" fmla="*/ 1069430 w 1624010"/>
                  <a:gd name="connsiteY338" fmla="*/ 130472 h 1798603"/>
                  <a:gd name="connsiteX339" fmla="*/ 1037796 w 1624010"/>
                  <a:gd name="connsiteY339" fmla="*/ 112157 h 1798603"/>
                  <a:gd name="connsiteX340" fmla="*/ 1046499 w 1624010"/>
                  <a:gd name="connsiteY340" fmla="*/ 97021 h 1798603"/>
                  <a:gd name="connsiteX341" fmla="*/ 1078134 w 1624010"/>
                  <a:gd name="connsiteY341" fmla="*/ 115260 h 1798603"/>
                  <a:gd name="connsiteX342" fmla="*/ 1069430 w 1624010"/>
                  <a:gd name="connsiteY342" fmla="*/ 130472 h 1798603"/>
                  <a:gd name="connsiteX343" fmla="*/ 580993 w 1624010"/>
                  <a:gd name="connsiteY343" fmla="*/ 115260 h 1798603"/>
                  <a:gd name="connsiteX344" fmla="*/ 572290 w 1624010"/>
                  <a:gd name="connsiteY344" fmla="*/ 100124 h 1798603"/>
                  <a:gd name="connsiteX345" fmla="*/ 603924 w 1624010"/>
                  <a:gd name="connsiteY345" fmla="*/ 81810 h 1798603"/>
                  <a:gd name="connsiteX346" fmla="*/ 612628 w 1624010"/>
                  <a:gd name="connsiteY346" fmla="*/ 96946 h 1798603"/>
                  <a:gd name="connsiteX347" fmla="*/ 580993 w 1624010"/>
                  <a:gd name="connsiteY347" fmla="*/ 115260 h 1798603"/>
                  <a:gd name="connsiteX348" fmla="*/ 1006086 w 1624010"/>
                  <a:gd name="connsiteY348" fmla="*/ 93919 h 1798603"/>
                  <a:gd name="connsiteX349" fmla="*/ 974452 w 1624010"/>
                  <a:gd name="connsiteY349" fmla="*/ 75604 h 1798603"/>
                  <a:gd name="connsiteX350" fmla="*/ 983155 w 1624010"/>
                  <a:gd name="connsiteY350" fmla="*/ 60468 h 1798603"/>
                  <a:gd name="connsiteX351" fmla="*/ 1014789 w 1624010"/>
                  <a:gd name="connsiteY351" fmla="*/ 78783 h 1798603"/>
                  <a:gd name="connsiteX352" fmla="*/ 1006086 w 1624010"/>
                  <a:gd name="connsiteY352" fmla="*/ 93919 h 1798603"/>
                  <a:gd name="connsiteX353" fmla="*/ 644337 w 1624010"/>
                  <a:gd name="connsiteY353" fmla="*/ 78707 h 1798603"/>
                  <a:gd name="connsiteX354" fmla="*/ 635634 w 1624010"/>
                  <a:gd name="connsiteY354" fmla="*/ 63571 h 1798603"/>
                  <a:gd name="connsiteX355" fmla="*/ 667268 w 1624010"/>
                  <a:gd name="connsiteY355" fmla="*/ 45256 h 1798603"/>
                  <a:gd name="connsiteX356" fmla="*/ 675972 w 1624010"/>
                  <a:gd name="connsiteY356" fmla="*/ 60392 h 1798603"/>
                  <a:gd name="connsiteX357" fmla="*/ 644337 w 1624010"/>
                  <a:gd name="connsiteY357" fmla="*/ 78707 h 1798603"/>
                  <a:gd name="connsiteX358" fmla="*/ 942743 w 1624010"/>
                  <a:gd name="connsiteY358" fmla="*/ 57365 h 1798603"/>
                  <a:gd name="connsiteX359" fmla="*/ 927228 w 1624010"/>
                  <a:gd name="connsiteY359" fmla="*/ 48435 h 1798603"/>
                  <a:gd name="connsiteX360" fmla="*/ 911335 w 1624010"/>
                  <a:gd name="connsiteY360" fmla="*/ 40110 h 1798603"/>
                  <a:gd name="connsiteX361" fmla="*/ 918828 w 1624010"/>
                  <a:gd name="connsiteY361" fmla="*/ 24369 h 1798603"/>
                  <a:gd name="connsiteX362" fmla="*/ 935931 w 1624010"/>
                  <a:gd name="connsiteY362" fmla="*/ 33375 h 1798603"/>
                  <a:gd name="connsiteX363" fmla="*/ 951445 w 1624010"/>
                  <a:gd name="connsiteY363" fmla="*/ 42305 h 1798603"/>
                  <a:gd name="connsiteX364" fmla="*/ 942743 w 1624010"/>
                  <a:gd name="connsiteY364" fmla="*/ 57365 h 1798603"/>
                  <a:gd name="connsiteX365" fmla="*/ 707378 w 1624010"/>
                  <a:gd name="connsiteY365" fmla="*/ 42683 h 1798603"/>
                  <a:gd name="connsiteX366" fmla="*/ 699432 w 1624010"/>
                  <a:gd name="connsiteY366" fmla="*/ 27093 h 1798603"/>
                  <a:gd name="connsiteX367" fmla="*/ 734396 w 1624010"/>
                  <a:gd name="connsiteY367" fmla="*/ 12487 h 1798603"/>
                  <a:gd name="connsiteX368" fmla="*/ 739845 w 1624010"/>
                  <a:gd name="connsiteY368" fmla="*/ 29061 h 1798603"/>
                  <a:gd name="connsiteX369" fmla="*/ 707378 w 1624010"/>
                  <a:gd name="connsiteY369" fmla="*/ 42683 h 1798603"/>
                  <a:gd name="connsiteX370" fmla="*/ 878565 w 1624010"/>
                  <a:gd name="connsiteY370" fmla="*/ 27320 h 1798603"/>
                  <a:gd name="connsiteX371" fmla="*/ 844207 w 1624010"/>
                  <a:gd name="connsiteY371" fmla="*/ 19752 h 1798603"/>
                  <a:gd name="connsiteX372" fmla="*/ 846629 w 1624010"/>
                  <a:gd name="connsiteY372" fmla="*/ 2422 h 1798603"/>
                  <a:gd name="connsiteX373" fmla="*/ 883636 w 1624010"/>
                  <a:gd name="connsiteY373" fmla="*/ 10519 h 1798603"/>
                  <a:gd name="connsiteX374" fmla="*/ 878565 w 1624010"/>
                  <a:gd name="connsiteY374" fmla="*/ 27320 h 1798603"/>
                  <a:gd name="connsiteX375" fmla="*/ 773976 w 1624010"/>
                  <a:gd name="connsiteY375" fmla="*/ 20661 h 1798603"/>
                  <a:gd name="connsiteX376" fmla="*/ 771101 w 1624010"/>
                  <a:gd name="connsiteY376" fmla="*/ 3406 h 1798603"/>
                  <a:gd name="connsiteX377" fmla="*/ 808789 w 1624010"/>
                  <a:gd name="connsiteY377" fmla="*/ 0 h 1798603"/>
                  <a:gd name="connsiteX378" fmla="*/ 809016 w 1624010"/>
                  <a:gd name="connsiteY378" fmla="*/ 17482 h 1798603"/>
                  <a:gd name="connsiteX379" fmla="*/ 773976 w 1624010"/>
                  <a:gd name="connsiteY379" fmla="*/ 20661 h 179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</a:cxnLst>
                <a:rect l="l" t="t" r="r" b="b"/>
                <a:pathLst>
                  <a:path w="1624010" h="1798603">
                    <a:moveTo>
                      <a:pt x="815449" y="1798604"/>
                    </a:moveTo>
                    <a:lnTo>
                      <a:pt x="815222" y="1781122"/>
                    </a:lnTo>
                    <a:cubicBezTo>
                      <a:pt x="826952" y="1780970"/>
                      <a:pt x="838759" y="1779911"/>
                      <a:pt x="850261" y="1777943"/>
                    </a:cubicBezTo>
                    <a:lnTo>
                      <a:pt x="853137" y="1795198"/>
                    </a:lnTo>
                    <a:cubicBezTo>
                      <a:pt x="840726" y="1797317"/>
                      <a:pt x="828012" y="1798452"/>
                      <a:pt x="815449" y="1798604"/>
                    </a:cubicBezTo>
                    <a:close/>
                    <a:moveTo>
                      <a:pt x="777609" y="1796258"/>
                    </a:moveTo>
                    <a:cubicBezTo>
                      <a:pt x="765122" y="1794517"/>
                      <a:pt x="752711" y="1791793"/>
                      <a:pt x="740601" y="1788160"/>
                    </a:cubicBezTo>
                    <a:lnTo>
                      <a:pt x="745672" y="1771435"/>
                    </a:lnTo>
                    <a:cubicBezTo>
                      <a:pt x="756873" y="1774765"/>
                      <a:pt x="768452" y="1777338"/>
                      <a:pt x="780031" y="1778927"/>
                    </a:cubicBezTo>
                    <a:lnTo>
                      <a:pt x="777609" y="1796258"/>
                    </a:lnTo>
                    <a:close/>
                    <a:moveTo>
                      <a:pt x="889843" y="1786117"/>
                    </a:moveTo>
                    <a:lnTo>
                      <a:pt x="884317" y="1769543"/>
                    </a:lnTo>
                    <a:cubicBezTo>
                      <a:pt x="895443" y="1765910"/>
                      <a:pt x="906340" y="1761294"/>
                      <a:pt x="916784" y="1755996"/>
                    </a:cubicBezTo>
                    <a:lnTo>
                      <a:pt x="924731" y="1771586"/>
                    </a:lnTo>
                    <a:cubicBezTo>
                      <a:pt x="913530" y="1777262"/>
                      <a:pt x="901800" y="1782181"/>
                      <a:pt x="889843" y="1786117"/>
                    </a:cubicBezTo>
                    <a:close/>
                    <a:moveTo>
                      <a:pt x="705335" y="1774462"/>
                    </a:moveTo>
                    <a:cubicBezTo>
                      <a:pt x="699508" y="1771662"/>
                      <a:pt x="693680" y="1768635"/>
                      <a:pt x="688080" y="1765380"/>
                    </a:cubicBezTo>
                    <a:lnTo>
                      <a:pt x="672717" y="1756526"/>
                    </a:lnTo>
                    <a:lnTo>
                      <a:pt x="681420" y="1741390"/>
                    </a:lnTo>
                    <a:lnTo>
                      <a:pt x="696784" y="1750245"/>
                    </a:lnTo>
                    <a:cubicBezTo>
                      <a:pt x="702005" y="1753272"/>
                      <a:pt x="707454" y="1756148"/>
                      <a:pt x="712828" y="1758721"/>
                    </a:cubicBezTo>
                    <a:lnTo>
                      <a:pt x="705335" y="1774462"/>
                    </a:lnTo>
                    <a:close/>
                    <a:moveTo>
                      <a:pt x="956970" y="1753272"/>
                    </a:moveTo>
                    <a:lnTo>
                      <a:pt x="948267" y="1738136"/>
                    </a:lnTo>
                    <a:lnTo>
                      <a:pt x="979901" y="1719821"/>
                    </a:lnTo>
                    <a:lnTo>
                      <a:pt x="988604" y="1734957"/>
                    </a:lnTo>
                    <a:lnTo>
                      <a:pt x="956970" y="1753272"/>
                    </a:lnTo>
                    <a:close/>
                    <a:moveTo>
                      <a:pt x="641008" y="1738287"/>
                    </a:moveTo>
                    <a:lnTo>
                      <a:pt x="609373" y="1719973"/>
                    </a:lnTo>
                    <a:lnTo>
                      <a:pt x="618076" y="1704837"/>
                    </a:lnTo>
                    <a:lnTo>
                      <a:pt x="649710" y="1723151"/>
                    </a:lnTo>
                    <a:lnTo>
                      <a:pt x="641008" y="1738287"/>
                    </a:lnTo>
                    <a:close/>
                    <a:moveTo>
                      <a:pt x="1020314" y="1716718"/>
                    </a:moveTo>
                    <a:lnTo>
                      <a:pt x="1011611" y="1701582"/>
                    </a:lnTo>
                    <a:lnTo>
                      <a:pt x="1043245" y="1683268"/>
                    </a:lnTo>
                    <a:lnTo>
                      <a:pt x="1051948" y="1698404"/>
                    </a:lnTo>
                    <a:lnTo>
                      <a:pt x="1020314" y="1716718"/>
                    </a:lnTo>
                    <a:close/>
                    <a:moveTo>
                      <a:pt x="577739" y="1701734"/>
                    </a:moveTo>
                    <a:lnTo>
                      <a:pt x="546105" y="1683419"/>
                    </a:lnTo>
                    <a:lnTo>
                      <a:pt x="554808" y="1668283"/>
                    </a:lnTo>
                    <a:lnTo>
                      <a:pt x="586442" y="1686598"/>
                    </a:lnTo>
                    <a:lnTo>
                      <a:pt x="577739" y="1701734"/>
                    </a:lnTo>
                    <a:close/>
                    <a:moveTo>
                      <a:pt x="1083658" y="1680165"/>
                    </a:moveTo>
                    <a:lnTo>
                      <a:pt x="1074955" y="1665029"/>
                    </a:lnTo>
                    <a:lnTo>
                      <a:pt x="1106588" y="1646715"/>
                    </a:lnTo>
                    <a:lnTo>
                      <a:pt x="1115292" y="1661851"/>
                    </a:lnTo>
                    <a:lnTo>
                      <a:pt x="1083658" y="1680165"/>
                    </a:lnTo>
                    <a:close/>
                    <a:moveTo>
                      <a:pt x="514395" y="1665181"/>
                    </a:moveTo>
                    <a:lnTo>
                      <a:pt x="482761" y="1646866"/>
                    </a:lnTo>
                    <a:lnTo>
                      <a:pt x="491464" y="1631730"/>
                    </a:lnTo>
                    <a:lnTo>
                      <a:pt x="523098" y="1649969"/>
                    </a:lnTo>
                    <a:lnTo>
                      <a:pt x="514395" y="1665181"/>
                    </a:lnTo>
                    <a:close/>
                    <a:moveTo>
                      <a:pt x="1146926" y="1643612"/>
                    </a:moveTo>
                    <a:lnTo>
                      <a:pt x="1138223" y="1628476"/>
                    </a:lnTo>
                    <a:lnTo>
                      <a:pt x="1169857" y="1610237"/>
                    </a:lnTo>
                    <a:lnTo>
                      <a:pt x="1178560" y="1625373"/>
                    </a:lnTo>
                    <a:lnTo>
                      <a:pt x="1146926" y="1643612"/>
                    </a:lnTo>
                    <a:close/>
                    <a:moveTo>
                      <a:pt x="451051" y="1628627"/>
                    </a:moveTo>
                    <a:lnTo>
                      <a:pt x="419417" y="1610313"/>
                    </a:lnTo>
                    <a:lnTo>
                      <a:pt x="428121" y="1595177"/>
                    </a:lnTo>
                    <a:lnTo>
                      <a:pt x="459754" y="1613491"/>
                    </a:lnTo>
                    <a:lnTo>
                      <a:pt x="451051" y="1628627"/>
                    </a:lnTo>
                    <a:close/>
                    <a:moveTo>
                      <a:pt x="1210270" y="1607059"/>
                    </a:moveTo>
                    <a:lnTo>
                      <a:pt x="1201567" y="1591923"/>
                    </a:lnTo>
                    <a:lnTo>
                      <a:pt x="1233201" y="1573608"/>
                    </a:lnTo>
                    <a:lnTo>
                      <a:pt x="1241904" y="1588744"/>
                    </a:lnTo>
                    <a:lnTo>
                      <a:pt x="1210270" y="1607059"/>
                    </a:lnTo>
                    <a:close/>
                    <a:moveTo>
                      <a:pt x="387783" y="1591998"/>
                    </a:moveTo>
                    <a:lnTo>
                      <a:pt x="356149" y="1573684"/>
                    </a:lnTo>
                    <a:lnTo>
                      <a:pt x="364852" y="1558548"/>
                    </a:lnTo>
                    <a:lnTo>
                      <a:pt x="396486" y="1576787"/>
                    </a:lnTo>
                    <a:lnTo>
                      <a:pt x="387783" y="1591998"/>
                    </a:lnTo>
                    <a:close/>
                    <a:moveTo>
                      <a:pt x="1273614" y="1570505"/>
                    </a:moveTo>
                    <a:lnTo>
                      <a:pt x="1264911" y="1555369"/>
                    </a:lnTo>
                    <a:lnTo>
                      <a:pt x="1296545" y="1537055"/>
                    </a:lnTo>
                    <a:lnTo>
                      <a:pt x="1305248" y="1552191"/>
                    </a:lnTo>
                    <a:lnTo>
                      <a:pt x="1273614" y="1570505"/>
                    </a:lnTo>
                    <a:close/>
                    <a:moveTo>
                      <a:pt x="324439" y="1555445"/>
                    </a:moveTo>
                    <a:lnTo>
                      <a:pt x="292805" y="1537206"/>
                    </a:lnTo>
                    <a:lnTo>
                      <a:pt x="301508" y="1522070"/>
                    </a:lnTo>
                    <a:lnTo>
                      <a:pt x="333142" y="1540385"/>
                    </a:lnTo>
                    <a:lnTo>
                      <a:pt x="324439" y="1555445"/>
                    </a:lnTo>
                    <a:close/>
                    <a:moveTo>
                      <a:pt x="1336958" y="1533952"/>
                    </a:moveTo>
                    <a:lnTo>
                      <a:pt x="1328255" y="1518816"/>
                    </a:lnTo>
                    <a:lnTo>
                      <a:pt x="1359889" y="1500577"/>
                    </a:lnTo>
                    <a:lnTo>
                      <a:pt x="1368592" y="1515713"/>
                    </a:lnTo>
                    <a:lnTo>
                      <a:pt x="1336958" y="1533952"/>
                    </a:lnTo>
                    <a:close/>
                    <a:moveTo>
                      <a:pt x="261095" y="1518892"/>
                    </a:moveTo>
                    <a:lnTo>
                      <a:pt x="229461" y="1500577"/>
                    </a:lnTo>
                    <a:lnTo>
                      <a:pt x="238164" y="1485441"/>
                    </a:lnTo>
                    <a:lnTo>
                      <a:pt x="269798" y="1503756"/>
                    </a:lnTo>
                    <a:lnTo>
                      <a:pt x="261095" y="1518892"/>
                    </a:lnTo>
                    <a:close/>
                    <a:moveTo>
                      <a:pt x="1400226" y="1497399"/>
                    </a:moveTo>
                    <a:lnTo>
                      <a:pt x="1391523" y="1482263"/>
                    </a:lnTo>
                    <a:lnTo>
                      <a:pt x="1423157" y="1463948"/>
                    </a:lnTo>
                    <a:lnTo>
                      <a:pt x="1431861" y="1479084"/>
                    </a:lnTo>
                    <a:lnTo>
                      <a:pt x="1400226" y="1497399"/>
                    </a:lnTo>
                    <a:close/>
                    <a:moveTo>
                      <a:pt x="197751" y="1482338"/>
                    </a:moveTo>
                    <a:lnTo>
                      <a:pt x="166118" y="1464024"/>
                    </a:lnTo>
                    <a:lnTo>
                      <a:pt x="174820" y="1448888"/>
                    </a:lnTo>
                    <a:lnTo>
                      <a:pt x="206454" y="1467202"/>
                    </a:lnTo>
                    <a:lnTo>
                      <a:pt x="197751" y="1482338"/>
                    </a:lnTo>
                    <a:close/>
                    <a:moveTo>
                      <a:pt x="1463570" y="1460845"/>
                    </a:moveTo>
                    <a:lnTo>
                      <a:pt x="1454867" y="1445709"/>
                    </a:lnTo>
                    <a:lnTo>
                      <a:pt x="1486501" y="1427395"/>
                    </a:lnTo>
                    <a:lnTo>
                      <a:pt x="1495204" y="1442531"/>
                    </a:lnTo>
                    <a:lnTo>
                      <a:pt x="1463570" y="1460845"/>
                    </a:lnTo>
                    <a:close/>
                    <a:moveTo>
                      <a:pt x="134483" y="1445785"/>
                    </a:moveTo>
                    <a:lnTo>
                      <a:pt x="123963" y="1439731"/>
                    </a:lnTo>
                    <a:cubicBezTo>
                      <a:pt x="116698" y="1435493"/>
                      <a:pt x="109508" y="1430876"/>
                      <a:pt x="102698" y="1425957"/>
                    </a:cubicBezTo>
                    <a:lnTo>
                      <a:pt x="112914" y="1411805"/>
                    </a:lnTo>
                    <a:cubicBezTo>
                      <a:pt x="119271" y="1416346"/>
                      <a:pt x="125931" y="1420659"/>
                      <a:pt x="132667" y="1424595"/>
                    </a:cubicBezTo>
                    <a:lnTo>
                      <a:pt x="143186" y="1430649"/>
                    </a:lnTo>
                    <a:lnTo>
                      <a:pt x="134483" y="1445785"/>
                    </a:lnTo>
                    <a:close/>
                    <a:moveTo>
                      <a:pt x="1526762" y="1421946"/>
                    </a:moveTo>
                    <a:lnTo>
                      <a:pt x="1516167" y="1408097"/>
                    </a:lnTo>
                    <a:cubicBezTo>
                      <a:pt x="1525476" y="1400983"/>
                      <a:pt x="1534255" y="1393112"/>
                      <a:pt x="1542429" y="1384636"/>
                    </a:cubicBezTo>
                    <a:lnTo>
                      <a:pt x="1555066" y="1396745"/>
                    </a:lnTo>
                    <a:cubicBezTo>
                      <a:pt x="1546288" y="1405826"/>
                      <a:pt x="1536753" y="1414302"/>
                      <a:pt x="1526762" y="1421946"/>
                    </a:cubicBezTo>
                    <a:close/>
                    <a:moveTo>
                      <a:pt x="73788" y="1401512"/>
                    </a:moveTo>
                    <a:cubicBezTo>
                      <a:pt x="64858" y="1392658"/>
                      <a:pt x="56458" y="1383047"/>
                      <a:pt x="48965" y="1372981"/>
                    </a:cubicBezTo>
                    <a:lnTo>
                      <a:pt x="62966" y="1362537"/>
                    </a:lnTo>
                    <a:cubicBezTo>
                      <a:pt x="69928" y="1371922"/>
                      <a:pt x="77723" y="1380852"/>
                      <a:pt x="86048" y="1389101"/>
                    </a:cubicBezTo>
                    <a:lnTo>
                      <a:pt x="73788" y="1401512"/>
                    </a:lnTo>
                    <a:close/>
                    <a:moveTo>
                      <a:pt x="1579057" y="1367457"/>
                    </a:moveTo>
                    <a:lnTo>
                      <a:pt x="1564754" y="1357391"/>
                    </a:lnTo>
                    <a:cubicBezTo>
                      <a:pt x="1571489" y="1347856"/>
                      <a:pt x="1577544" y="1337639"/>
                      <a:pt x="1582690" y="1327119"/>
                    </a:cubicBezTo>
                    <a:lnTo>
                      <a:pt x="1598356" y="1334839"/>
                    </a:lnTo>
                    <a:cubicBezTo>
                      <a:pt x="1592756" y="1346191"/>
                      <a:pt x="1586246" y="1357164"/>
                      <a:pt x="1579057" y="1367457"/>
                    </a:cubicBezTo>
                    <a:close/>
                    <a:moveTo>
                      <a:pt x="28759" y="1340969"/>
                    </a:moveTo>
                    <a:cubicBezTo>
                      <a:pt x="22855" y="1329844"/>
                      <a:pt x="17785" y="1318189"/>
                      <a:pt x="13698" y="1306232"/>
                    </a:cubicBezTo>
                    <a:lnTo>
                      <a:pt x="30196" y="1300480"/>
                    </a:lnTo>
                    <a:cubicBezTo>
                      <a:pt x="34056" y="1311529"/>
                      <a:pt x="38748" y="1322427"/>
                      <a:pt x="44272" y="1332795"/>
                    </a:cubicBezTo>
                    <a:lnTo>
                      <a:pt x="28759" y="1340969"/>
                    </a:lnTo>
                    <a:close/>
                    <a:moveTo>
                      <a:pt x="1612508" y="1299799"/>
                    </a:moveTo>
                    <a:lnTo>
                      <a:pt x="1595858" y="1294501"/>
                    </a:lnTo>
                    <a:cubicBezTo>
                      <a:pt x="1599415" y="1283301"/>
                      <a:pt x="1602064" y="1271797"/>
                      <a:pt x="1603880" y="1260218"/>
                    </a:cubicBezTo>
                    <a:lnTo>
                      <a:pt x="1621136" y="1262867"/>
                    </a:lnTo>
                    <a:cubicBezTo>
                      <a:pt x="1619168" y="1275430"/>
                      <a:pt x="1616292" y="1287842"/>
                      <a:pt x="1612508" y="1299799"/>
                    </a:cubicBezTo>
                    <a:close/>
                    <a:moveTo>
                      <a:pt x="4011" y="1269603"/>
                    </a:moveTo>
                    <a:cubicBezTo>
                      <a:pt x="1740" y="1257191"/>
                      <a:pt x="455" y="1244553"/>
                      <a:pt x="76" y="1231914"/>
                    </a:cubicBezTo>
                    <a:lnTo>
                      <a:pt x="17558" y="1231460"/>
                    </a:lnTo>
                    <a:cubicBezTo>
                      <a:pt x="17860" y="1243191"/>
                      <a:pt x="19147" y="1254921"/>
                      <a:pt x="21191" y="1266424"/>
                    </a:cubicBezTo>
                    <a:lnTo>
                      <a:pt x="4011" y="1269603"/>
                    </a:lnTo>
                    <a:close/>
                    <a:moveTo>
                      <a:pt x="1624011" y="1226087"/>
                    </a:moveTo>
                    <a:lnTo>
                      <a:pt x="1616746" y="1225179"/>
                    </a:lnTo>
                    <a:lnTo>
                      <a:pt x="1606529" y="1225179"/>
                    </a:lnTo>
                    <a:lnTo>
                      <a:pt x="1606529" y="1225027"/>
                    </a:lnTo>
                    <a:lnTo>
                      <a:pt x="1606529" y="1188625"/>
                    </a:lnTo>
                    <a:lnTo>
                      <a:pt x="1624011" y="1188625"/>
                    </a:lnTo>
                    <a:lnTo>
                      <a:pt x="1624011" y="1226087"/>
                    </a:lnTo>
                    <a:close/>
                    <a:moveTo>
                      <a:pt x="17482" y="1195134"/>
                    </a:moveTo>
                    <a:lnTo>
                      <a:pt x="0" y="1195134"/>
                    </a:lnTo>
                    <a:lnTo>
                      <a:pt x="0" y="1158581"/>
                    </a:lnTo>
                    <a:lnTo>
                      <a:pt x="17482" y="1158581"/>
                    </a:lnTo>
                    <a:lnTo>
                      <a:pt x="17482" y="1195134"/>
                    </a:lnTo>
                    <a:close/>
                    <a:moveTo>
                      <a:pt x="1624011" y="1152072"/>
                    </a:moveTo>
                    <a:lnTo>
                      <a:pt x="1606529" y="1152072"/>
                    </a:lnTo>
                    <a:lnTo>
                      <a:pt x="1606529" y="1115519"/>
                    </a:lnTo>
                    <a:lnTo>
                      <a:pt x="1624011" y="1115519"/>
                    </a:lnTo>
                    <a:lnTo>
                      <a:pt x="1624011" y="1152072"/>
                    </a:lnTo>
                    <a:close/>
                    <a:moveTo>
                      <a:pt x="17482" y="1122027"/>
                    </a:moveTo>
                    <a:lnTo>
                      <a:pt x="0" y="1122027"/>
                    </a:lnTo>
                    <a:lnTo>
                      <a:pt x="0" y="1085474"/>
                    </a:lnTo>
                    <a:lnTo>
                      <a:pt x="17482" y="1085474"/>
                    </a:lnTo>
                    <a:lnTo>
                      <a:pt x="17482" y="1122027"/>
                    </a:lnTo>
                    <a:close/>
                    <a:moveTo>
                      <a:pt x="1624011" y="1078966"/>
                    </a:moveTo>
                    <a:lnTo>
                      <a:pt x="1606529" y="1078966"/>
                    </a:lnTo>
                    <a:lnTo>
                      <a:pt x="1606529" y="1042412"/>
                    </a:lnTo>
                    <a:lnTo>
                      <a:pt x="1624011" y="1042412"/>
                    </a:lnTo>
                    <a:lnTo>
                      <a:pt x="1624011" y="1078966"/>
                    </a:lnTo>
                    <a:close/>
                    <a:moveTo>
                      <a:pt x="17482" y="1048921"/>
                    </a:moveTo>
                    <a:lnTo>
                      <a:pt x="0" y="1048921"/>
                    </a:lnTo>
                    <a:lnTo>
                      <a:pt x="0" y="1012367"/>
                    </a:lnTo>
                    <a:lnTo>
                      <a:pt x="17482" y="1012367"/>
                    </a:lnTo>
                    <a:lnTo>
                      <a:pt x="17482" y="1048921"/>
                    </a:lnTo>
                    <a:close/>
                    <a:moveTo>
                      <a:pt x="1624011" y="1005859"/>
                    </a:moveTo>
                    <a:lnTo>
                      <a:pt x="1606529" y="1005859"/>
                    </a:lnTo>
                    <a:lnTo>
                      <a:pt x="1606529" y="969306"/>
                    </a:lnTo>
                    <a:lnTo>
                      <a:pt x="1624011" y="969306"/>
                    </a:lnTo>
                    <a:lnTo>
                      <a:pt x="1624011" y="1005859"/>
                    </a:lnTo>
                    <a:close/>
                    <a:moveTo>
                      <a:pt x="17482" y="975814"/>
                    </a:moveTo>
                    <a:lnTo>
                      <a:pt x="0" y="975814"/>
                    </a:lnTo>
                    <a:lnTo>
                      <a:pt x="0" y="939261"/>
                    </a:lnTo>
                    <a:lnTo>
                      <a:pt x="17482" y="939261"/>
                    </a:lnTo>
                    <a:lnTo>
                      <a:pt x="17482" y="975814"/>
                    </a:lnTo>
                    <a:close/>
                    <a:moveTo>
                      <a:pt x="1624011" y="932752"/>
                    </a:moveTo>
                    <a:lnTo>
                      <a:pt x="1606529" y="932752"/>
                    </a:lnTo>
                    <a:lnTo>
                      <a:pt x="1606529" y="896199"/>
                    </a:lnTo>
                    <a:lnTo>
                      <a:pt x="1624011" y="896199"/>
                    </a:lnTo>
                    <a:lnTo>
                      <a:pt x="1624011" y="932752"/>
                    </a:lnTo>
                    <a:close/>
                    <a:moveTo>
                      <a:pt x="17482" y="902708"/>
                    </a:moveTo>
                    <a:lnTo>
                      <a:pt x="0" y="902708"/>
                    </a:lnTo>
                    <a:lnTo>
                      <a:pt x="0" y="866154"/>
                    </a:lnTo>
                    <a:lnTo>
                      <a:pt x="17482" y="866154"/>
                    </a:lnTo>
                    <a:lnTo>
                      <a:pt x="17482" y="902708"/>
                    </a:lnTo>
                    <a:close/>
                    <a:moveTo>
                      <a:pt x="1624011" y="859646"/>
                    </a:moveTo>
                    <a:lnTo>
                      <a:pt x="1606529" y="859646"/>
                    </a:lnTo>
                    <a:lnTo>
                      <a:pt x="1606529" y="823092"/>
                    </a:lnTo>
                    <a:lnTo>
                      <a:pt x="1624011" y="823092"/>
                    </a:lnTo>
                    <a:lnTo>
                      <a:pt x="1624011" y="859646"/>
                    </a:lnTo>
                    <a:close/>
                    <a:moveTo>
                      <a:pt x="17482" y="829601"/>
                    </a:moveTo>
                    <a:lnTo>
                      <a:pt x="0" y="829601"/>
                    </a:lnTo>
                    <a:lnTo>
                      <a:pt x="0" y="793048"/>
                    </a:lnTo>
                    <a:lnTo>
                      <a:pt x="17482" y="793048"/>
                    </a:lnTo>
                    <a:lnTo>
                      <a:pt x="17482" y="829601"/>
                    </a:lnTo>
                    <a:close/>
                    <a:moveTo>
                      <a:pt x="1624011" y="786539"/>
                    </a:moveTo>
                    <a:lnTo>
                      <a:pt x="1606529" y="786539"/>
                    </a:lnTo>
                    <a:lnTo>
                      <a:pt x="1606529" y="749986"/>
                    </a:lnTo>
                    <a:lnTo>
                      <a:pt x="1624011" y="749986"/>
                    </a:lnTo>
                    <a:lnTo>
                      <a:pt x="1624011" y="786539"/>
                    </a:lnTo>
                    <a:close/>
                    <a:moveTo>
                      <a:pt x="17482" y="756419"/>
                    </a:moveTo>
                    <a:lnTo>
                      <a:pt x="0" y="756419"/>
                    </a:lnTo>
                    <a:lnTo>
                      <a:pt x="0" y="719865"/>
                    </a:lnTo>
                    <a:lnTo>
                      <a:pt x="17482" y="719865"/>
                    </a:lnTo>
                    <a:lnTo>
                      <a:pt x="17482" y="756419"/>
                    </a:lnTo>
                    <a:close/>
                    <a:moveTo>
                      <a:pt x="1624011" y="713433"/>
                    </a:moveTo>
                    <a:lnTo>
                      <a:pt x="1606529" y="713433"/>
                    </a:lnTo>
                    <a:lnTo>
                      <a:pt x="1606529" y="676879"/>
                    </a:lnTo>
                    <a:lnTo>
                      <a:pt x="1624011" y="676879"/>
                    </a:lnTo>
                    <a:lnTo>
                      <a:pt x="1624011" y="713433"/>
                    </a:lnTo>
                    <a:close/>
                    <a:moveTo>
                      <a:pt x="17482" y="683312"/>
                    </a:moveTo>
                    <a:lnTo>
                      <a:pt x="0" y="683312"/>
                    </a:lnTo>
                    <a:lnTo>
                      <a:pt x="0" y="646759"/>
                    </a:lnTo>
                    <a:lnTo>
                      <a:pt x="17482" y="646759"/>
                    </a:lnTo>
                    <a:lnTo>
                      <a:pt x="17482" y="683312"/>
                    </a:lnTo>
                    <a:close/>
                    <a:moveTo>
                      <a:pt x="1624011" y="640250"/>
                    </a:moveTo>
                    <a:lnTo>
                      <a:pt x="1606529" y="640250"/>
                    </a:lnTo>
                    <a:lnTo>
                      <a:pt x="1606529" y="603697"/>
                    </a:lnTo>
                    <a:lnTo>
                      <a:pt x="1624011" y="603697"/>
                    </a:lnTo>
                    <a:lnTo>
                      <a:pt x="1624011" y="640250"/>
                    </a:lnTo>
                    <a:close/>
                    <a:moveTo>
                      <a:pt x="17482" y="610205"/>
                    </a:moveTo>
                    <a:lnTo>
                      <a:pt x="0" y="610205"/>
                    </a:lnTo>
                    <a:lnTo>
                      <a:pt x="0" y="573652"/>
                    </a:lnTo>
                    <a:lnTo>
                      <a:pt x="17482" y="573274"/>
                    </a:lnTo>
                    <a:lnTo>
                      <a:pt x="17482" y="610205"/>
                    </a:lnTo>
                    <a:close/>
                    <a:moveTo>
                      <a:pt x="1606453" y="567371"/>
                    </a:moveTo>
                    <a:cubicBezTo>
                      <a:pt x="1606150" y="555640"/>
                      <a:pt x="1604940" y="543910"/>
                      <a:pt x="1602821" y="532331"/>
                    </a:cubicBezTo>
                    <a:lnTo>
                      <a:pt x="1620000" y="529228"/>
                    </a:lnTo>
                    <a:cubicBezTo>
                      <a:pt x="1622270" y="541640"/>
                      <a:pt x="1623557" y="554278"/>
                      <a:pt x="1623936" y="566917"/>
                    </a:cubicBezTo>
                    <a:lnTo>
                      <a:pt x="1606453" y="567371"/>
                    </a:lnTo>
                    <a:close/>
                    <a:moveTo>
                      <a:pt x="20207" y="538234"/>
                    </a:moveTo>
                    <a:lnTo>
                      <a:pt x="2952" y="535510"/>
                    </a:lnTo>
                    <a:cubicBezTo>
                      <a:pt x="4919" y="523022"/>
                      <a:pt x="7795" y="510687"/>
                      <a:pt x="11579" y="498654"/>
                    </a:cubicBezTo>
                    <a:lnTo>
                      <a:pt x="28228" y="503951"/>
                    </a:lnTo>
                    <a:cubicBezTo>
                      <a:pt x="24747" y="515152"/>
                      <a:pt x="22023" y="526655"/>
                      <a:pt x="20207" y="538234"/>
                    </a:cubicBezTo>
                    <a:close/>
                    <a:moveTo>
                      <a:pt x="1593890" y="498351"/>
                    </a:moveTo>
                    <a:cubicBezTo>
                      <a:pt x="1590106" y="487302"/>
                      <a:pt x="1585338" y="476479"/>
                      <a:pt x="1579890" y="466111"/>
                    </a:cubicBezTo>
                    <a:lnTo>
                      <a:pt x="1595329" y="457938"/>
                    </a:lnTo>
                    <a:cubicBezTo>
                      <a:pt x="1601232" y="469063"/>
                      <a:pt x="1606302" y="480793"/>
                      <a:pt x="1610389" y="492675"/>
                    </a:cubicBezTo>
                    <a:lnTo>
                      <a:pt x="1593890" y="498351"/>
                    </a:lnTo>
                    <a:close/>
                    <a:moveTo>
                      <a:pt x="41472" y="471333"/>
                    </a:moveTo>
                    <a:lnTo>
                      <a:pt x="25807" y="463538"/>
                    </a:lnTo>
                    <a:cubicBezTo>
                      <a:pt x="31407" y="452262"/>
                      <a:pt x="37916" y="441288"/>
                      <a:pt x="45181" y="430996"/>
                    </a:cubicBezTo>
                    <a:lnTo>
                      <a:pt x="59484" y="441061"/>
                    </a:lnTo>
                    <a:cubicBezTo>
                      <a:pt x="52674" y="450673"/>
                      <a:pt x="46695" y="460889"/>
                      <a:pt x="41472" y="471333"/>
                    </a:cubicBezTo>
                    <a:close/>
                    <a:moveTo>
                      <a:pt x="1561121" y="436294"/>
                    </a:moveTo>
                    <a:cubicBezTo>
                      <a:pt x="1554158" y="426909"/>
                      <a:pt x="1546364" y="417979"/>
                      <a:pt x="1538038" y="409730"/>
                    </a:cubicBezTo>
                    <a:lnTo>
                      <a:pt x="1550299" y="397318"/>
                    </a:lnTo>
                    <a:cubicBezTo>
                      <a:pt x="1559229" y="406173"/>
                      <a:pt x="1567630" y="415784"/>
                      <a:pt x="1575122" y="425925"/>
                    </a:cubicBezTo>
                    <a:lnTo>
                      <a:pt x="1561121" y="436294"/>
                    </a:lnTo>
                    <a:close/>
                    <a:moveTo>
                      <a:pt x="81810" y="413968"/>
                    </a:moveTo>
                    <a:lnTo>
                      <a:pt x="69171" y="401859"/>
                    </a:lnTo>
                    <a:cubicBezTo>
                      <a:pt x="77875" y="392778"/>
                      <a:pt x="87410" y="384302"/>
                      <a:pt x="97400" y="376658"/>
                    </a:cubicBezTo>
                    <a:lnTo>
                      <a:pt x="107995" y="390583"/>
                    </a:lnTo>
                    <a:cubicBezTo>
                      <a:pt x="98762" y="397621"/>
                      <a:pt x="89908" y="405492"/>
                      <a:pt x="81810" y="413968"/>
                    </a:cubicBezTo>
                    <a:close/>
                    <a:moveTo>
                      <a:pt x="1511249" y="387026"/>
                    </a:moveTo>
                    <a:cubicBezTo>
                      <a:pt x="1504891" y="382410"/>
                      <a:pt x="1498231" y="378096"/>
                      <a:pt x="1491345" y="374160"/>
                    </a:cubicBezTo>
                    <a:lnTo>
                      <a:pt x="1480977" y="368182"/>
                    </a:lnTo>
                    <a:lnTo>
                      <a:pt x="1489679" y="353046"/>
                    </a:lnTo>
                    <a:lnTo>
                      <a:pt x="1500048" y="359025"/>
                    </a:lnTo>
                    <a:cubicBezTo>
                      <a:pt x="1507389" y="363263"/>
                      <a:pt x="1514654" y="367955"/>
                      <a:pt x="1521465" y="372874"/>
                    </a:cubicBezTo>
                    <a:lnTo>
                      <a:pt x="1511249" y="387026"/>
                    </a:lnTo>
                    <a:close/>
                    <a:moveTo>
                      <a:pt x="137738" y="371209"/>
                    </a:moveTo>
                    <a:lnTo>
                      <a:pt x="129034" y="356073"/>
                    </a:lnTo>
                    <a:lnTo>
                      <a:pt x="160668" y="337759"/>
                    </a:lnTo>
                    <a:lnTo>
                      <a:pt x="169371" y="352894"/>
                    </a:lnTo>
                    <a:lnTo>
                      <a:pt x="137738" y="371209"/>
                    </a:lnTo>
                    <a:close/>
                    <a:moveTo>
                      <a:pt x="1449342" y="349867"/>
                    </a:moveTo>
                    <a:lnTo>
                      <a:pt x="1417709" y="331553"/>
                    </a:lnTo>
                    <a:lnTo>
                      <a:pt x="1426411" y="316417"/>
                    </a:lnTo>
                    <a:lnTo>
                      <a:pt x="1458045" y="334731"/>
                    </a:lnTo>
                    <a:lnTo>
                      <a:pt x="1449342" y="349867"/>
                    </a:lnTo>
                    <a:close/>
                    <a:moveTo>
                      <a:pt x="201081" y="334656"/>
                    </a:moveTo>
                    <a:lnTo>
                      <a:pt x="192378" y="319520"/>
                    </a:lnTo>
                    <a:lnTo>
                      <a:pt x="224012" y="301205"/>
                    </a:lnTo>
                    <a:lnTo>
                      <a:pt x="232715" y="316341"/>
                    </a:lnTo>
                    <a:lnTo>
                      <a:pt x="201081" y="334656"/>
                    </a:lnTo>
                    <a:close/>
                    <a:moveTo>
                      <a:pt x="1385998" y="313314"/>
                    </a:moveTo>
                    <a:lnTo>
                      <a:pt x="1354365" y="294999"/>
                    </a:lnTo>
                    <a:lnTo>
                      <a:pt x="1363067" y="279864"/>
                    </a:lnTo>
                    <a:lnTo>
                      <a:pt x="1394702" y="298178"/>
                    </a:lnTo>
                    <a:lnTo>
                      <a:pt x="1385998" y="313314"/>
                    </a:lnTo>
                    <a:close/>
                    <a:moveTo>
                      <a:pt x="264350" y="298102"/>
                    </a:moveTo>
                    <a:lnTo>
                      <a:pt x="255646" y="282966"/>
                    </a:lnTo>
                    <a:lnTo>
                      <a:pt x="287281" y="264652"/>
                    </a:lnTo>
                    <a:lnTo>
                      <a:pt x="295983" y="279788"/>
                    </a:lnTo>
                    <a:lnTo>
                      <a:pt x="264350" y="298102"/>
                    </a:lnTo>
                    <a:close/>
                    <a:moveTo>
                      <a:pt x="1322730" y="276761"/>
                    </a:moveTo>
                    <a:lnTo>
                      <a:pt x="1291096" y="258446"/>
                    </a:lnTo>
                    <a:lnTo>
                      <a:pt x="1299799" y="243310"/>
                    </a:lnTo>
                    <a:lnTo>
                      <a:pt x="1331433" y="261625"/>
                    </a:lnTo>
                    <a:lnTo>
                      <a:pt x="1322730" y="276761"/>
                    </a:lnTo>
                    <a:close/>
                    <a:moveTo>
                      <a:pt x="327693" y="261549"/>
                    </a:moveTo>
                    <a:lnTo>
                      <a:pt x="318990" y="246413"/>
                    </a:lnTo>
                    <a:lnTo>
                      <a:pt x="350625" y="228099"/>
                    </a:lnTo>
                    <a:lnTo>
                      <a:pt x="359327" y="243235"/>
                    </a:lnTo>
                    <a:lnTo>
                      <a:pt x="327693" y="261549"/>
                    </a:lnTo>
                    <a:close/>
                    <a:moveTo>
                      <a:pt x="1259386" y="240207"/>
                    </a:moveTo>
                    <a:lnTo>
                      <a:pt x="1227752" y="221893"/>
                    </a:lnTo>
                    <a:lnTo>
                      <a:pt x="1236455" y="206757"/>
                    </a:lnTo>
                    <a:lnTo>
                      <a:pt x="1268090" y="225071"/>
                    </a:lnTo>
                    <a:lnTo>
                      <a:pt x="1259386" y="240207"/>
                    </a:lnTo>
                    <a:close/>
                    <a:moveTo>
                      <a:pt x="391037" y="224996"/>
                    </a:moveTo>
                    <a:lnTo>
                      <a:pt x="382334" y="209860"/>
                    </a:lnTo>
                    <a:lnTo>
                      <a:pt x="413969" y="191545"/>
                    </a:lnTo>
                    <a:lnTo>
                      <a:pt x="422671" y="206681"/>
                    </a:lnTo>
                    <a:lnTo>
                      <a:pt x="391037" y="224996"/>
                    </a:lnTo>
                    <a:close/>
                    <a:moveTo>
                      <a:pt x="1196042" y="203578"/>
                    </a:moveTo>
                    <a:lnTo>
                      <a:pt x="1164408" y="185264"/>
                    </a:lnTo>
                    <a:lnTo>
                      <a:pt x="1173111" y="170128"/>
                    </a:lnTo>
                    <a:lnTo>
                      <a:pt x="1204746" y="188442"/>
                    </a:lnTo>
                    <a:lnTo>
                      <a:pt x="1196042" y="203578"/>
                    </a:lnTo>
                    <a:close/>
                    <a:moveTo>
                      <a:pt x="454305" y="188442"/>
                    </a:moveTo>
                    <a:lnTo>
                      <a:pt x="445602" y="173307"/>
                    </a:lnTo>
                    <a:lnTo>
                      <a:pt x="477237" y="154992"/>
                    </a:lnTo>
                    <a:lnTo>
                      <a:pt x="485940" y="170128"/>
                    </a:lnTo>
                    <a:lnTo>
                      <a:pt x="454305" y="188442"/>
                    </a:lnTo>
                    <a:close/>
                    <a:moveTo>
                      <a:pt x="1132774" y="167025"/>
                    </a:moveTo>
                    <a:lnTo>
                      <a:pt x="1101140" y="148711"/>
                    </a:lnTo>
                    <a:lnTo>
                      <a:pt x="1109843" y="133575"/>
                    </a:lnTo>
                    <a:lnTo>
                      <a:pt x="1141478" y="151889"/>
                    </a:lnTo>
                    <a:lnTo>
                      <a:pt x="1132774" y="167025"/>
                    </a:lnTo>
                    <a:close/>
                    <a:moveTo>
                      <a:pt x="517649" y="151813"/>
                    </a:moveTo>
                    <a:lnTo>
                      <a:pt x="508946" y="136678"/>
                    </a:lnTo>
                    <a:lnTo>
                      <a:pt x="540581" y="118363"/>
                    </a:lnTo>
                    <a:lnTo>
                      <a:pt x="549284" y="133499"/>
                    </a:lnTo>
                    <a:lnTo>
                      <a:pt x="517649" y="151813"/>
                    </a:lnTo>
                    <a:close/>
                    <a:moveTo>
                      <a:pt x="1069430" y="130472"/>
                    </a:moveTo>
                    <a:lnTo>
                      <a:pt x="1037796" y="112157"/>
                    </a:lnTo>
                    <a:lnTo>
                      <a:pt x="1046499" y="97021"/>
                    </a:lnTo>
                    <a:lnTo>
                      <a:pt x="1078134" y="115260"/>
                    </a:lnTo>
                    <a:lnTo>
                      <a:pt x="1069430" y="130472"/>
                    </a:lnTo>
                    <a:close/>
                    <a:moveTo>
                      <a:pt x="580993" y="115260"/>
                    </a:moveTo>
                    <a:lnTo>
                      <a:pt x="572290" y="100124"/>
                    </a:lnTo>
                    <a:lnTo>
                      <a:pt x="603924" y="81810"/>
                    </a:lnTo>
                    <a:lnTo>
                      <a:pt x="612628" y="96946"/>
                    </a:lnTo>
                    <a:lnTo>
                      <a:pt x="580993" y="115260"/>
                    </a:lnTo>
                    <a:close/>
                    <a:moveTo>
                      <a:pt x="1006086" y="93919"/>
                    </a:moveTo>
                    <a:lnTo>
                      <a:pt x="974452" y="75604"/>
                    </a:lnTo>
                    <a:lnTo>
                      <a:pt x="983155" y="60468"/>
                    </a:lnTo>
                    <a:lnTo>
                      <a:pt x="1014789" y="78783"/>
                    </a:lnTo>
                    <a:lnTo>
                      <a:pt x="1006086" y="93919"/>
                    </a:lnTo>
                    <a:close/>
                    <a:moveTo>
                      <a:pt x="644337" y="78707"/>
                    </a:moveTo>
                    <a:lnTo>
                      <a:pt x="635634" y="63571"/>
                    </a:lnTo>
                    <a:lnTo>
                      <a:pt x="667268" y="45256"/>
                    </a:lnTo>
                    <a:lnTo>
                      <a:pt x="675972" y="60392"/>
                    </a:lnTo>
                    <a:lnTo>
                      <a:pt x="644337" y="78707"/>
                    </a:lnTo>
                    <a:close/>
                    <a:moveTo>
                      <a:pt x="942743" y="57365"/>
                    </a:moveTo>
                    <a:lnTo>
                      <a:pt x="927228" y="48435"/>
                    </a:lnTo>
                    <a:cubicBezTo>
                      <a:pt x="922081" y="45484"/>
                      <a:pt x="916708" y="42608"/>
                      <a:pt x="911335" y="40110"/>
                    </a:cubicBezTo>
                    <a:lnTo>
                      <a:pt x="918828" y="24369"/>
                    </a:lnTo>
                    <a:cubicBezTo>
                      <a:pt x="924579" y="27169"/>
                      <a:pt x="930331" y="30121"/>
                      <a:pt x="935931" y="33375"/>
                    </a:cubicBezTo>
                    <a:lnTo>
                      <a:pt x="951445" y="42305"/>
                    </a:lnTo>
                    <a:lnTo>
                      <a:pt x="942743" y="57365"/>
                    </a:lnTo>
                    <a:close/>
                    <a:moveTo>
                      <a:pt x="707378" y="42683"/>
                    </a:moveTo>
                    <a:lnTo>
                      <a:pt x="699432" y="27093"/>
                    </a:lnTo>
                    <a:cubicBezTo>
                      <a:pt x="710633" y="21342"/>
                      <a:pt x="722439" y="16498"/>
                      <a:pt x="734396" y="12487"/>
                    </a:cubicBezTo>
                    <a:lnTo>
                      <a:pt x="739845" y="29061"/>
                    </a:lnTo>
                    <a:cubicBezTo>
                      <a:pt x="728720" y="32769"/>
                      <a:pt x="717822" y="37310"/>
                      <a:pt x="707378" y="42683"/>
                    </a:cubicBezTo>
                    <a:close/>
                    <a:moveTo>
                      <a:pt x="878565" y="27320"/>
                    </a:moveTo>
                    <a:cubicBezTo>
                      <a:pt x="867365" y="23915"/>
                      <a:pt x="855787" y="21417"/>
                      <a:pt x="844207" y="19752"/>
                    </a:cubicBezTo>
                    <a:lnTo>
                      <a:pt x="846629" y="2422"/>
                    </a:lnTo>
                    <a:cubicBezTo>
                      <a:pt x="859116" y="4162"/>
                      <a:pt x="871528" y="6887"/>
                      <a:pt x="883636" y="10519"/>
                    </a:cubicBezTo>
                    <a:lnTo>
                      <a:pt x="878565" y="27320"/>
                    </a:lnTo>
                    <a:close/>
                    <a:moveTo>
                      <a:pt x="773976" y="20661"/>
                    </a:moveTo>
                    <a:lnTo>
                      <a:pt x="771101" y="3406"/>
                    </a:lnTo>
                    <a:cubicBezTo>
                      <a:pt x="783512" y="1362"/>
                      <a:pt x="796227" y="227"/>
                      <a:pt x="808789" y="0"/>
                    </a:cubicBezTo>
                    <a:lnTo>
                      <a:pt x="809016" y="17482"/>
                    </a:lnTo>
                    <a:cubicBezTo>
                      <a:pt x="797361" y="17709"/>
                      <a:pt x="785556" y="18769"/>
                      <a:pt x="773976" y="20661"/>
                    </a:cubicBezTo>
                    <a:close/>
                  </a:path>
                </a:pathLst>
              </a:custGeom>
              <a:grpFill/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4" name="任意多边形: 形状 13"/>
              <p:cNvSpPr/>
              <p:nvPr>
                <p:custDataLst>
                  <p:tags r:id="rId5"/>
                </p:custDataLst>
              </p:nvPr>
            </p:nvSpPr>
            <p:spPr>
              <a:xfrm>
                <a:off x="8048977" y="2505453"/>
                <a:ext cx="1489623" cy="1648335"/>
              </a:xfrm>
              <a:custGeom>
                <a:avLst/>
                <a:gdLst>
                  <a:gd name="connsiteX0" fmla="*/ 1508902 w 1635665"/>
                  <a:gd name="connsiteY0" fmla="*/ 359611 h 1809936"/>
                  <a:gd name="connsiteX1" fmla="*/ 944786 w 1635665"/>
                  <a:gd name="connsiteY1" fmla="*/ 33886 h 1809936"/>
                  <a:gd name="connsiteX2" fmla="*/ 691032 w 1635665"/>
                  <a:gd name="connsiteY2" fmla="*/ 33886 h 1809936"/>
                  <a:gd name="connsiteX3" fmla="*/ 656219 w 1635665"/>
                  <a:gd name="connsiteY3" fmla="*/ 54016 h 1809936"/>
                  <a:gd name="connsiteX4" fmla="*/ 670749 w 1635665"/>
                  <a:gd name="connsiteY4" fmla="*/ 79218 h 1809936"/>
                  <a:gd name="connsiteX5" fmla="*/ 705638 w 1635665"/>
                  <a:gd name="connsiteY5" fmla="*/ 59087 h 1809936"/>
                  <a:gd name="connsiteX6" fmla="*/ 817871 w 1635665"/>
                  <a:gd name="connsiteY6" fmla="*/ 29118 h 1809936"/>
                  <a:gd name="connsiteX7" fmla="*/ 930180 w 1635665"/>
                  <a:gd name="connsiteY7" fmla="*/ 59087 h 1809936"/>
                  <a:gd name="connsiteX8" fmla="*/ 1494221 w 1635665"/>
                  <a:gd name="connsiteY8" fmla="*/ 384812 h 1809936"/>
                  <a:gd name="connsiteX9" fmla="*/ 1606529 w 1635665"/>
                  <a:gd name="connsiteY9" fmla="*/ 579309 h 1809936"/>
                  <a:gd name="connsiteX10" fmla="*/ 1606529 w 1635665"/>
                  <a:gd name="connsiteY10" fmla="*/ 581958 h 1809936"/>
                  <a:gd name="connsiteX11" fmla="*/ 1635665 w 1635665"/>
                  <a:gd name="connsiteY11" fmla="*/ 581958 h 1809936"/>
                  <a:gd name="connsiteX12" fmla="*/ 1635665 w 1635665"/>
                  <a:gd name="connsiteY12" fmla="*/ 579309 h 1809936"/>
                  <a:gd name="connsiteX13" fmla="*/ 1508902 w 1635665"/>
                  <a:gd name="connsiteY13" fmla="*/ 359611 h 1809936"/>
                  <a:gd name="connsiteX14" fmla="*/ 1603124 w 1635665"/>
                  <a:gd name="connsiteY14" fmla="*/ 1270189 h 1809936"/>
                  <a:gd name="connsiteX15" fmla="*/ 1494296 w 1635665"/>
                  <a:gd name="connsiteY15" fmla="*/ 1425257 h 1809936"/>
                  <a:gd name="connsiteX16" fmla="*/ 930255 w 1635665"/>
                  <a:gd name="connsiteY16" fmla="*/ 1750982 h 1809936"/>
                  <a:gd name="connsiteX17" fmla="*/ 705638 w 1635665"/>
                  <a:gd name="connsiteY17" fmla="*/ 1750982 h 1809936"/>
                  <a:gd name="connsiteX18" fmla="*/ 141446 w 1635665"/>
                  <a:gd name="connsiteY18" fmla="*/ 1425257 h 1809936"/>
                  <a:gd name="connsiteX19" fmla="*/ 29213 w 1635665"/>
                  <a:gd name="connsiteY19" fmla="*/ 1230760 h 1809936"/>
                  <a:gd name="connsiteX20" fmla="*/ 29213 w 1635665"/>
                  <a:gd name="connsiteY20" fmla="*/ 579309 h 1809936"/>
                  <a:gd name="connsiteX21" fmla="*/ 110871 w 1635665"/>
                  <a:gd name="connsiteY21" fmla="*/ 406078 h 1809936"/>
                  <a:gd name="connsiteX22" fmla="*/ 96114 w 1635665"/>
                  <a:gd name="connsiteY22" fmla="*/ 380574 h 1809936"/>
                  <a:gd name="connsiteX23" fmla="*/ 0 w 1635665"/>
                  <a:gd name="connsiteY23" fmla="*/ 579234 h 1809936"/>
                  <a:gd name="connsiteX24" fmla="*/ 0 w 1635665"/>
                  <a:gd name="connsiteY24" fmla="*/ 1230609 h 1809936"/>
                  <a:gd name="connsiteX25" fmla="*/ 126915 w 1635665"/>
                  <a:gd name="connsiteY25" fmla="*/ 1450307 h 1809936"/>
                  <a:gd name="connsiteX26" fmla="*/ 691032 w 1635665"/>
                  <a:gd name="connsiteY26" fmla="*/ 1776032 h 1809936"/>
                  <a:gd name="connsiteX27" fmla="*/ 817871 w 1635665"/>
                  <a:gd name="connsiteY27" fmla="*/ 1809937 h 1809936"/>
                  <a:gd name="connsiteX28" fmla="*/ 944710 w 1635665"/>
                  <a:gd name="connsiteY28" fmla="*/ 1776032 h 1809936"/>
                  <a:gd name="connsiteX29" fmla="*/ 1508826 w 1635665"/>
                  <a:gd name="connsiteY29" fmla="*/ 1450307 h 1809936"/>
                  <a:gd name="connsiteX30" fmla="*/ 1632488 w 1635665"/>
                  <a:gd name="connsiteY30" fmla="*/ 1270114 h 1809936"/>
                  <a:gd name="connsiteX31" fmla="*/ 1632715 w 1635665"/>
                  <a:gd name="connsiteY31" fmla="*/ 1268903 h 1809936"/>
                  <a:gd name="connsiteX32" fmla="*/ 1603275 w 1635665"/>
                  <a:gd name="connsiteY32" fmla="*/ 1268903 h 1809936"/>
                  <a:gd name="connsiteX33" fmla="*/ 1603124 w 1635665"/>
                  <a:gd name="connsiteY33" fmla="*/ 1270189 h 180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35665" h="1809936">
                    <a:moveTo>
                      <a:pt x="1508902" y="359611"/>
                    </a:moveTo>
                    <a:lnTo>
                      <a:pt x="944786" y="33886"/>
                    </a:lnTo>
                    <a:cubicBezTo>
                      <a:pt x="866533" y="-11295"/>
                      <a:pt x="769284" y="-11295"/>
                      <a:pt x="691032" y="33886"/>
                    </a:cubicBezTo>
                    <a:lnTo>
                      <a:pt x="656219" y="54016"/>
                    </a:lnTo>
                    <a:lnTo>
                      <a:pt x="670749" y="79218"/>
                    </a:lnTo>
                    <a:lnTo>
                      <a:pt x="705638" y="59087"/>
                    </a:lnTo>
                    <a:cubicBezTo>
                      <a:pt x="740224" y="39183"/>
                      <a:pt x="779047" y="29118"/>
                      <a:pt x="817871" y="29118"/>
                    </a:cubicBezTo>
                    <a:cubicBezTo>
                      <a:pt x="856695" y="29118"/>
                      <a:pt x="895519" y="39183"/>
                      <a:pt x="930180" y="59087"/>
                    </a:cubicBezTo>
                    <a:lnTo>
                      <a:pt x="1494221" y="384812"/>
                    </a:lnTo>
                    <a:cubicBezTo>
                      <a:pt x="1563543" y="424847"/>
                      <a:pt x="1606529" y="499391"/>
                      <a:pt x="1606529" y="579309"/>
                    </a:cubicBezTo>
                    <a:lnTo>
                      <a:pt x="1606529" y="581958"/>
                    </a:lnTo>
                    <a:lnTo>
                      <a:pt x="1635665" y="581958"/>
                    </a:lnTo>
                    <a:lnTo>
                      <a:pt x="1635665" y="579309"/>
                    </a:lnTo>
                    <a:cubicBezTo>
                      <a:pt x="1635741" y="488948"/>
                      <a:pt x="1587155" y="404792"/>
                      <a:pt x="1508902" y="359611"/>
                    </a:cubicBezTo>
                    <a:close/>
                    <a:moveTo>
                      <a:pt x="1603124" y="1270189"/>
                    </a:moveTo>
                    <a:cubicBezTo>
                      <a:pt x="1591545" y="1334593"/>
                      <a:pt x="1552116" y="1391882"/>
                      <a:pt x="1494296" y="1425257"/>
                    </a:cubicBezTo>
                    <a:lnTo>
                      <a:pt x="930255" y="1750982"/>
                    </a:lnTo>
                    <a:cubicBezTo>
                      <a:pt x="861008" y="1791017"/>
                      <a:pt x="774960" y="1791017"/>
                      <a:pt x="705638" y="1750982"/>
                    </a:cubicBezTo>
                    <a:lnTo>
                      <a:pt x="141446" y="1425257"/>
                    </a:lnTo>
                    <a:cubicBezTo>
                      <a:pt x="72199" y="1385147"/>
                      <a:pt x="29213" y="1310754"/>
                      <a:pt x="29213" y="1230760"/>
                    </a:cubicBezTo>
                    <a:lnTo>
                      <a:pt x="29213" y="579309"/>
                    </a:lnTo>
                    <a:cubicBezTo>
                      <a:pt x="29213" y="511954"/>
                      <a:pt x="59787" y="448383"/>
                      <a:pt x="110871" y="406078"/>
                    </a:cubicBezTo>
                    <a:lnTo>
                      <a:pt x="96114" y="380574"/>
                    </a:lnTo>
                    <a:cubicBezTo>
                      <a:pt x="36099" y="428177"/>
                      <a:pt x="0" y="501435"/>
                      <a:pt x="0" y="579234"/>
                    </a:cubicBezTo>
                    <a:lnTo>
                      <a:pt x="0" y="1230609"/>
                    </a:lnTo>
                    <a:cubicBezTo>
                      <a:pt x="0" y="1320970"/>
                      <a:pt x="48662" y="1405202"/>
                      <a:pt x="126915" y="1450307"/>
                    </a:cubicBezTo>
                    <a:lnTo>
                      <a:pt x="691032" y="1776032"/>
                    </a:lnTo>
                    <a:cubicBezTo>
                      <a:pt x="730159" y="1798661"/>
                      <a:pt x="774052" y="1809937"/>
                      <a:pt x="817871" y="1809937"/>
                    </a:cubicBezTo>
                    <a:cubicBezTo>
                      <a:pt x="861765" y="1809937"/>
                      <a:pt x="905659" y="1798661"/>
                      <a:pt x="944710" y="1776032"/>
                    </a:cubicBezTo>
                    <a:lnTo>
                      <a:pt x="1508826" y="1450307"/>
                    </a:lnTo>
                    <a:cubicBezTo>
                      <a:pt x="1575576" y="1411937"/>
                      <a:pt x="1620681" y="1344961"/>
                      <a:pt x="1632488" y="1270114"/>
                    </a:cubicBezTo>
                    <a:cubicBezTo>
                      <a:pt x="1632563" y="1269660"/>
                      <a:pt x="1632639" y="1269281"/>
                      <a:pt x="1632715" y="1268903"/>
                    </a:cubicBezTo>
                    <a:lnTo>
                      <a:pt x="1603275" y="1268903"/>
                    </a:lnTo>
                    <a:cubicBezTo>
                      <a:pt x="1603275" y="1269357"/>
                      <a:pt x="1603200" y="1269735"/>
                      <a:pt x="1603124" y="1270189"/>
                    </a:cubicBezTo>
                    <a:close/>
                  </a:path>
                </a:pathLst>
              </a:custGeom>
              <a:grpFill/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grpSp>
            <p:nvGrpSpPr>
              <p:cNvPr id="15" name="图形 2"/>
              <p:cNvGrpSpPr/>
              <p:nvPr/>
            </p:nvGrpSpPr>
            <p:grpSpPr>
              <a:xfrm>
                <a:off x="8117969" y="2580252"/>
                <a:ext cx="1493691" cy="1498722"/>
                <a:chOff x="8348076" y="2497042"/>
                <a:chExt cx="1640131" cy="1645655"/>
              </a:xfrm>
              <a:grpFill/>
            </p:grpSpPr>
            <p:sp>
              <p:nvSpPr>
                <p:cNvPr id="19" name="任意多边形: 形状 18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8348076" y="2497042"/>
                  <a:ext cx="1484381" cy="1645655"/>
                </a:xfrm>
                <a:custGeom>
                  <a:avLst/>
                  <a:gdLst>
                    <a:gd name="connsiteX0" fmla="*/ 0 w 1484381"/>
                    <a:gd name="connsiteY0" fmla="*/ 521925 h 1645655"/>
                    <a:gd name="connsiteX1" fmla="*/ 0 w 1484381"/>
                    <a:gd name="connsiteY1" fmla="*/ 1123730 h 1645655"/>
                    <a:gd name="connsiteX2" fmla="*/ 110493 w 1484381"/>
                    <a:gd name="connsiteY2" fmla="*/ 1315124 h 1645655"/>
                    <a:gd name="connsiteX3" fmla="*/ 631699 w 1484381"/>
                    <a:gd name="connsiteY3" fmla="*/ 1616027 h 1645655"/>
                    <a:gd name="connsiteX4" fmla="*/ 852684 w 1484381"/>
                    <a:gd name="connsiteY4" fmla="*/ 1616027 h 1645655"/>
                    <a:gd name="connsiteX5" fmla="*/ 1373890 w 1484381"/>
                    <a:gd name="connsiteY5" fmla="*/ 1315124 h 1645655"/>
                    <a:gd name="connsiteX6" fmla="*/ 1484382 w 1484381"/>
                    <a:gd name="connsiteY6" fmla="*/ 1123730 h 1645655"/>
                    <a:gd name="connsiteX7" fmla="*/ 1484382 w 1484381"/>
                    <a:gd name="connsiteY7" fmla="*/ 521925 h 1645655"/>
                    <a:gd name="connsiteX8" fmla="*/ 1373890 w 1484381"/>
                    <a:gd name="connsiteY8" fmla="*/ 330531 h 1645655"/>
                    <a:gd name="connsiteX9" fmla="*/ 852684 w 1484381"/>
                    <a:gd name="connsiteY9" fmla="*/ 29629 h 1645655"/>
                    <a:gd name="connsiteX10" fmla="*/ 631699 w 1484381"/>
                    <a:gd name="connsiteY10" fmla="*/ 29629 h 1645655"/>
                    <a:gd name="connsiteX11" fmla="*/ 110493 w 1484381"/>
                    <a:gd name="connsiteY11" fmla="*/ 330531 h 1645655"/>
                    <a:gd name="connsiteX12" fmla="*/ 0 w 1484381"/>
                    <a:gd name="connsiteY12" fmla="*/ 521925 h 164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84381" h="1645655">
                      <a:moveTo>
                        <a:pt x="0" y="521925"/>
                      </a:moveTo>
                      <a:lnTo>
                        <a:pt x="0" y="1123730"/>
                      </a:lnTo>
                      <a:cubicBezTo>
                        <a:pt x="0" y="1202664"/>
                        <a:pt x="42154" y="1275619"/>
                        <a:pt x="110493" y="1315124"/>
                      </a:cubicBezTo>
                      <a:lnTo>
                        <a:pt x="631699" y="1616027"/>
                      </a:lnTo>
                      <a:cubicBezTo>
                        <a:pt x="700037" y="1655531"/>
                        <a:pt x="784269" y="1655531"/>
                        <a:pt x="852684" y="1616027"/>
                      </a:cubicBezTo>
                      <a:lnTo>
                        <a:pt x="1373890" y="1315124"/>
                      </a:lnTo>
                      <a:cubicBezTo>
                        <a:pt x="1442229" y="1275619"/>
                        <a:pt x="1484382" y="1202740"/>
                        <a:pt x="1484382" y="1123730"/>
                      </a:cubicBezTo>
                      <a:lnTo>
                        <a:pt x="1484382" y="521925"/>
                      </a:lnTo>
                      <a:cubicBezTo>
                        <a:pt x="1484382" y="442991"/>
                        <a:pt x="1442229" y="370036"/>
                        <a:pt x="1373890" y="330531"/>
                      </a:cubicBezTo>
                      <a:lnTo>
                        <a:pt x="852684" y="29629"/>
                      </a:lnTo>
                      <a:cubicBezTo>
                        <a:pt x="784345" y="-9876"/>
                        <a:pt x="700113" y="-9876"/>
                        <a:pt x="631699" y="29629"/>
                      </a:cubicBezTo>
                      <a:lnTo>
                        <a:pt x="110493" y="330531"/>
                      </a:lnTo>
                      <a:cubicBezTo>
                        <a:pt x="42154" y="370036"/>
                        <a:pt x="0" y="442991"/>
                        <a:pt x="0" y="521925"/>
                      </a:cubicBez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20" name="任意多边形: 形状 19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9823073" y="3134227"/>
                  <a:ext cx="165133" cy="371435"/>
                </a:xfrm>
                <a:custGeom>
                  <a:avLst/>
                  <a:gdLst>
                    <a:gd name="connsiteX0" fmla="*/ 0 w 165133"/>
                    <a:gd name="connsiteY0" fmla="*/ 0 h 371435"/>
                    <a:gd name="connsiteX1" fmla="*/ 0 w 165133"/>
                    <a:gd name="connsiteY1" fmla="*/ 371436 h 371435"/>
                    <a:gd name="connsiteX2" fmla="*/ 165134 w 165133"/>
                    <a:gd name="connsiteY2" fmla="*/ 185718 h 37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5133" h="371435">
                      <a:moveTo>
                        <a:pt x="0" y="0"/>
                      </a:moveTo>
                      <a:lnTo>
                        <a:pt x="0" y="371436"/>
                      </a:lnTo>
                      <a:lnTo>
                        <a:pt x="165134" y="185718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</p:grpSp>
          <p:grpSp>
            <p:nvGrpSpPr>
              <p:cNvPr id="16" name="图形 2"/>
              <p:cNvGrpSpPr/>
              <p:nvPr/>
            </p:nvGrpSpPr>
            <p:grpSpPr>
              <a:xfrm>
                <a:off x="8714080" y="4183701"/>
                <a:ext cx="177131" cy="166861"/>
                <a:chOff x="9002629" y="4257692"/>
                <a:chExt cx="194497" cy="183220"/>
              </a:xfrm>
              <a:grpFill/>
            </p:grpSpPr>
            <p:sp>
              <p:nvSpPr>
                <p:cNvPr id="17" name="任意多边形: 形状 16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9002629" y="4331934"/>
                  <a:ext cx="194497" cy="108978"/>
                </a:xfrm>
                <a:custGeom>
                  <a:avLst/>
                  <a:gdLst>
                    <a:gd name="connsiteX0" fmla="*/ 194497 w 194497"/>
                    <a:gd name="connsiteY0" fmla="*/ 0 h 108978"/>
                    <a:gd name="connsiteX1" fmla="*/ 194497 w 194497"/>
                    <a:gd name="connsiteY1" fmla="*/ 46392 h 108978"/>
                    <a:gd name="connsiteX2" fmla="*/ 96417 w 194497"/>
                    <a:gd name="connsiteY2" fmla="*/ 108979 h 108978"/>
                    <a:gd name="connsiteX3" fmla="*/ 0 w 194497"/>
                    <a:gd name="connsiteY3" fmla="*/ 46392 h 108978"/>
                    <a:gd name="connsiteX4" fmla="*/ 0 w 194497"/>
                    <a:gd name="connsiteY4" fmla="*/ 0 h 108978"/>
                    <a:gd name="connsiteX5" fmla="*/ 96417 w 194497"/>
                    <a:gd name="connsiteY5" fmla="*/ 62587 h 108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497" h="108978">
                      <a:moveTo>
                        <a:pt x="194497" y="0"/>
                      </a:moveTo>
                      <a:lnTo>
                        <a:pt x="194497" y="46392"/>
                      </a:lnTo>
                      <a:lnTo>
                        <a:pt x="96417" y="108979"/>
                      </a:lnTo>
                      <a:lnTo>
                        <a:pt x="0" y="46392"/>
                      </a:lnTo>
                      <a:lnTo>
                        <a:pt x="0" y="0"/>
                      </a:lnTo>
                      <a:lnTo>
                        <a:pt x="96417" y="62587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18" name="任意多边形: 形状 17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9002629" y="4257692"/>
                  <a:ext cx="194497" cy="108978"/>
                </a:xfrm>
                <a:custGeom>
                  <a:avLst/>
                  <a:gdLst>
                    <a:gd name="connsiteX0" fmla="*/ 194497 w 194497"/>
                    <a:gd name="connsiteY0" fmla="*/ 0 h 108978"/>
                    <a:gd name="connsiteX1" fmla="*/ 194497 w 194497"/>
                    <a:gd name="connsiteY1" fmla="*/ 46392 h 108978"/>
                    <a:gd name="connsiteX2" fmla="*/ 96417 w 194497"/>
                    <a:gd name="connsiteY2" fmla="*/ 108979 h 108978"/>
                    <a:gd name="connsiteX3" fmla="*/ 0 w 194497"/>
                    <a:gd name="connsiteY3" fmla="*/ 46392 h 108978"/>
                    <a:gd name="connsiteX4" fmla="*/ 0 w 194497"/>
                    <a:gd name="connsiteY4" fmla="*/ 0 h 108978"/>
                    <a:gd name="connsiteX5" fmla="*/ 96417 w 194497"/>
                    <a:gd name="connsiteY5" fmla="*/ 62587 h 108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497" h="108978">
                      <a:moveTo>
                        <a:pt x="194497" y="0"/>
                      </a:moveTo>
                      <a:lnTo>
                        <a:pt x="194497" y="46392"/>
                      </a:lnTo>
                      <a:lnTo>
                        <a:pt x="96417" y="108979"/>
                      </a:lnTo>
                      <a:lnTo>
                        <a:pt x="0" y="46392"/>
                      </a:lnTo>
                      <a:lnTo>
                        <a:pt x="0" y="0"/>
                      </a:lnTo>
                      <a:lnTo>
                        <a:pt x="96417" y="62587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</p:grpSp>
        </p:grpSp>
        <p:sp>
          <p:nvSpPr>
            <p:cNvPr id="9" name="任意多边形: 形状 8"/>
            <p:cNvSpPr/>
            <p:nvPr>
              <p:custDataLst>
                <p:tags r:id="rId10"/>
              </p:custDataLst>
            </p:nvPr>
          </p:nvSpPr>
          <p:spPr>
            <a:xfrm>
              <a:off x="8320062" y="2584443"/>
              <a:ext cx="1004504" cy="1113640"/>
            </a:xfrm>
            <a:custGeom>
              <a:avLst/>
              <a:gdLst>
                <a:gd name="connsiteX0" fmla="*/ 0 w 1484381"/>
                <a:gd name="connsiteY0" fmla="*/ 521925 h 1645655"/>
                <a:gd name="connsiteX1" fmla="*/ 0 w 1484381"/>
                <a:gd name="connsiteY1" fmla="*/ 1123730 h 1645655"/>
                <a:gd name="connsiteX2" fmla="*/ 110492 w 1484381"/>
                <a:gd name="connsiteY2" fmla="*/ 1315124 h 1645655"/>
                <a:gd name="connsiteX3" fmla="*/ 631699 w 1484381"/>
                <a:gd name="connsiteY3" fmla="*/ 1616027 h 1645655"/>
                <a:gd name="connsiteX4" fmla="*/ 852683 w 1484381"/>
                <a:gd name="connsiteY4" fmla="*/ 1616027 h 1645655"/>
                <a:gd name="connsiteX5" fmla="*/ 1373889 w 1484381"/>
                <a:gd name="connsiteY5" fmla="*/ 1315124 h 1645655"/>
                <a:gd name="connsiteX6" fmla="*/ 1484382 w 1484381"/>
                <a:gd name="connsiteY6" fmla="*/ 1123730 h 1645655"/>
                <a:gd name="connsiteX7" fmla="*/ 1484382 w 1484381"/>
                <a:gd name="connsiteY7" fmla="*/ 521925 h 1645655"/>
                <a:gd name="connsiteX8" fmla="*/ 1373889 w 1484381"/>
                <a:gd name="connsiteY8" fmla="*/ 330531 h 1645655"/>
                <a:gd name="connsiteX9" fmla="*/ 852683 w 1484381"/>
                <a:gd name="connsiteY9" fmla="*/ 29629 h 1645655"/>
                <a:gd name="connsiteX10" fmla="*/ 631699 w 1484381"/>
                <a:gd name="connsiteY10" fmla="*/ 29629 h 1645655"/>
                <a:gd name="connsiteX11" fmla="*/ 110492 w 1484381"/>
                <a:gd name="connsiteY11" fmla="*/ 330607 h 1645655"/>
                <a:gd name="connsiteX12" fmla="*/ 0 w 1484381"/>
                <a:gd name="connsiteY12" fmla="*/ 521925 h 164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4381" h="1645655">
                  <a:moveTo>
                    <a:pt x="0" y="521925"/>
                  </a:moveTo>
                  <a:lnTo>
                    <a:pt x="0" y="1123730"/>
                  </a:lnTo>
                  <a:cubicBezTo>
                    <a:pt x="0" y="1202664"/>
                    <a:pt x="42154" y="1275619"/>
                    <a:pt x="110492" y="1315124"/>
                  </a:cubicBezTo>
                  <a:lnTo>
                    <a:pt x="631699" y="1616027"/>
                  </a:lnTo>
                  <a:cubicBezTo>
                    <a:pt x="700037" y="1655531"/>
                    <a:pt x="784269" y="1655531"/>
                    <a:pt x="852683" y="1616027"/>
                  </a:cubicBezTo>
                  <a:lnTo>
                    <a:pt x="1373889" y="1315124"/>
                  </a:lnTo>
                  <a:cubicBezTo>
                    <a:pt x="1442228" y="1275619"/>
                    <a:pt x="1484382" y="1202740"/>
                    <a:pt x="1484382" y="1123730"/>
                  </a:cubicBezTo>
                  <a:lnTo>
                    <a:pt x="1484382" y="521925"/>
                  </a:lnTo>
                  <a:cubicBezTo>
                    <a:pt x="1484382" y="442991"/>
                    <a:pt x="1442228" y="370036"/>
                    <a:pt x="1373889" y="330531"/>
                  </a:cubicBezTo>
                  <a:lnTo>
                    <a:pt x="852683" y="29629"/>
                  </a:lnTo>
                  <a:cubicBezTo>
                    <a:pt x="784344" y="-9876"/>
                    <a:pt x="700113" y="-9876"/>
                    <a:pt x="631699" y="29629"/>
                  </a:cubicBezTo>
                  <a:lnTo>
                    <a:pt x="110492" y="330607"/>
                  </a:lnTo>
                  <a:cubicBezTo>
                    <a:pt x="42154" y="370036"/>
                    <a:pt x="0" y="442991"/>
                    <a:pt x="0" y="521925"/>
                  </a:cubicBezTo>
                  <a:close/>
                </a:path>
              </a:pathLst>
            </a:custGeom>
            <a:solidFill>
              <a:schemeClr val="bg1"/>
            </a:solidFill>
            <a:ln w="75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629114" y="2955143"/>
              <a:ext cx="386399" cy="385965"/>
              <a:chOff x="7525168" y="2615093"/>
              <a:chExt cx="296021" cy="295689"/>
            </a:xfrm>
            <a:grpFill/>
          </p:grpSpPr>
          <p:sp>
            <p:nvSpPr>
              <p:cNvPr id="11" name="Freeform 228"/>
              <p:cNvSpPr/>
              <p:nvPr>
                <p:custDataLst>
                  <p:tags r:id="rId11"/>
                </p:custDataLst>
              </p:nvPr>
            </p:nvSpPr>
            <p:spPr>
              <a:xfrm>
                <a:off x="7525168" y="2615093"/>
                <a:ext cx="296021" cy="2956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5" h="21341" extrusionOk="0">
                    <a:moveTo>
                      <a:pt x="20593" y="18671"/>
                    </a:moveTo>
                    <a:cubicBezTo>
                      <a:pt x="15834" y="13820"/>
                      <a:pt x="15834" y="13820"/>
                      <a:pt x="15834" y="13820"/>
                    </a:cubicBezTo>
                    <a:cubicBezTo>
                      <a:pt x="16841" y="12447"/>
                      <a:pt x="17481" y="10617"/>
                      <a:pt x="17481" y="8695"/>
                    </a:cubicBezTo>
                    <a:cubicBezTo>
                      <a:pt x="17481" y="3936"/>
                      <a:pt x="13546" y="0"/>
                      <a:pt x="8786" y="0"/>
                    </a:cubicBezTo>
                    <a:cubicBezTo>
                      <a:pt x="3936" y="0"/>
                      <a:pt x="0" y="3936"/>
                      <a:pt x="0" y="8695"/>
                    </a:cubicBezTo>
                    <a:cubicBezTo>
                      <a:pt x="0" y="13546"/>
                      <a:pt x="3936" y="17390"/>
                      <a:pt x="8786" y="17390"/>
                    </a:cubicBezTo>
                    <a:cubicBezTo>
                      <a:pt x="10708" y="17390"/>
                      <a:pt x="12447" y="16841"/>
                      <a:pt x="13912" y="15742"/>
                    </a:cubicBezTo>
                    <a:cubicBezTo>
                      <a:pt x="18763" y="20593"/>
                      <a:pt x="18763" y="20593"/>
                      <a:pt x="18763" y="20593"/>
                    </a:cubicBezTo>
                    <a:cubicBezTo>
                      <a:pt x="19495" y="21325"/>
                      <a:pt x="20593" y="21600"/>
                      <a:pt x="21051" y="21051"/>
                    </a:cubicBezTo>
                    <a:cubicBezTo>
                      <a:pt x="21600" y="20502"/>
                      <a:pt x="21417" y="19495"/>
                      <a:pt x="20593" y="18671"/>
                    </a:cubicBezTo>
                    <a:close/>
                    <a:moveTo>
                      <a:pt x="8695" y="15376"/>
                    </a:moveTo>
                    <a:cubicBezTo>
                      <a:pt x="7780" y="15376"/>
                      <a:pt x="6864" y="15193"/>
                      <a:pt x="6132" y="14827"/>
                    </a:cubicBezTo>
                    <a:cubicBezTo>
                      <a:pt x="5308" y="14461"/>
                      <a:pt x="4576" y="13912"/>
                      <a:pt x="3936" y="13363"/>
                    </a:cubicBezTo>
                    <a:cubicBezTo>
                      <a:pt x="2654" y="12081"/>
                      <a:pt x="1922" y="10342"/>
                      <a:pt x="1922" y="8512"/>
                    </a:cubicBezTo>
                    <a:cubicBezTo>
                      <a:pt x="1922" y="4851"/>
                      <a:pt x="4942" y="1831"/>
                      <a:pt x="8695" y="1831"/>
                    </a:cubicBezTo>
                    <a:cubicBezTo>
                      <a:pt x="10434" y="1831"/>
                      <a:pt x="12173" y="2471"/>
                      <a:pt x="13363" y="3753"/>
                    </a:cubicBezTo>
                    <a:cubicBezTo>
                      <a:pt x="14644" y="5034"/>
                      <a:pt x="15376" y="6681"/>
                      <a:pt x="15376" y="8512"/>
                    </a:cubicBezTo>
                    <a:cubicBezTo>
                      <a:pt x="15376" y="9976"/>
                      <a:pt x="14827" y="11532"/>
                      <a:pt x="13912" y="12722"/>
                    </a:cubicBezTo>
                    <a:cubicBezTo>
                      <a:pt x="13729" y="12997"/>
                      <a:pt x="13546" y="13180"/>
                      <a:pt x="13363" y="13363"/>
                    </a:cubicBezTo>
                    <a:cubicBezTo>
                      <a:pt x="13180" y="13546"/>
                      <a:pt x="12997" y="13729"/>
                      <a:pt x="12814" y="13820"/>
                    </a:cubicBezTo>
                    <a:cubicBezTo>
                      <a:pt x="11624" y="14827"/>
                      <a:pt x="10159" y="15376"/>
                      <a:pt x="8695" y="1537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12" name="Freeform 229"/>
              <p:cNvSpPr/>
              <p:nvPr>
                <p:custDataLst>
                  <p:tags r:id="rId12"/>
                </p:custDataLst>
              </p:nvPr>
            </p:nvSpPr>
            <p:spPr>
              <a:xfrm>
                <a:off x="7571149" y="2657847"/>
                <a:ext cx="148431" cy="1484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62" y="3138"/>
                    </a:moveTo>
                    <a:cubicBezTo>
                      <a:pt x="16431" y="1108"/>
                      <a:pt x="13662" y="0"/>
                      <a:pt x="10892" y="0"/>
                    </a:cubicBezTo>
                    <a:cubicBezTo>
                      <a:pt x="4800" y="0"/>
                      <a:pt x="0" y="4800"/>
                      <a:pt x="0" y="10892"/>
                    </a:cubicBezTo>
                    <a:cubicBezTo>
                      <a:pt x="0" y="13662"/>
                      <a:pt x="1108" y="16431"/>
                      <a:pt x="3138" y="18462"/>
                    </a:cubicBezTo>
                    <a:cubicBezTo>
                      <a:pt x="5169" y="20492"/>
                      <a:pt x="7938" y="21600"/>
                      <a:pt x="10892" y="21600"/>
                    </a:cubicBezTo>
                    <a:cubicBezTo>
                      <a:pt x="13662" y="21600"/>
                      <a:pt x="16431" y="20492"/>
                      <a:pt x="18462" y="18462"/>
                    </a:cubicBezTo>
                    <a:cubicBezTo>
                      <a:pt x="20492" y="16431"/>
                      <a:pt x="21600" y="13662"/>
                      <a:pt x="21600" y="10892"/>
                    </a:cubicBezTo>
                    <a:cubicBezTo>
                      <a:pt x="21600" y="7938"/>
                      <a:pt x="20492" y="5169"/>
                      <a:pt x="18462" y="313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  <p:grpSp>
        <p:nvGrpSpPr>
          <p:cNvPr id="21" name="组合 20"/>
          <p:cNvGrpSpPr/>
          <p:nvPr>
            <p:custDataLst>
              <p:tags r:id="rId13"/>
            </p:custDataLst>
          </p:nvPr>
        </p:nvGrpSpPr>
        <p:grpSpPr>
          <a:xfrm>
            <a:off x="3889291" y="1668590"/>
            <a:ext cx="1562612" cy="1845109"/>
            <a:chOff x="4311180" y="2287738"/>
            <a:chExt cx="1562612" cy="1845109"/>
          </a:xfrm>
          <a:solidFill>
            <a:srgbClr val="FF5869"/>
          </a:solidFill>
        </p:grpSpPr>
        <p:grpSp>
          <p:nvGrpSpPr>
            <p:cNvPr id="22" name="组合 21"/>
            <p:cNvGrpSpPr/>
            <p:nvPr/>
          </p:nvGrpSpPr>
          <p:grpSpPr>
            <a:xfrm>
              <a:off x="4311180" y="2287738"/>
              <a:ext cx="1562612" cy="1845109"/>
              <a:chOff x="4282152" y="2505453"/>
              <a:chExt cx="1562612" cy="1845109"/>
            </a:xfrm>
            <a:grpFill/>
          </p:grpSpPr>
          <p:sp>
            <p:nvSpPr>
              <p:cNvPr id="25" name="任意多边形: 形状 24"/>
              <p:cNvSpPr/>
              <p:nvPr>
                <p:custDataLst>
                  <p:tags r:id="rId14"/>
                </p:custDataLst>
              </p:nvPr>
            </p:nvSpPr>
            <p:spPr>
              <a:xfrm>
                <a:off x="4287458" y="2510605"/>
                <a:ext cx="1479078" cy="1638014"/>
              </a:xfrm>
              <a:custGeom>
                <a:avLst/>
                <a:gdLst>
                  <a:gd name="connsiteX0" fmla="*/ 815373 w 1624086"/>
                  <a:gd name="connsiteY0" fmla="*/ 1798604 h 1798603"/>
                  <a:gd name="connsiteX1" fmla="*/ 815146 w 1624086"/>
                  <a:gd name="connsiteY1" fmla="*/ 1781122 h 1798603"/>
                  <a:gd name="connsiteX2" fmla="*/ 850186 w 1624086"/>
                  <a:gd name="connsiteY2" fmla="*/ 1777943 h 1798603"/>
                  <a:gd name="connsiteX3" fmla="*/ 853062 w 1624086"/>
                  <a:gd name="connsiteY3" fmla="*/ 1795198 h 1798603"/>
                  <a:gd name="connsiteX4" fmla="*/ 815373 w 1624086"/>
                  <a:gd name="connsiteY4" fmla="*/ 1798604 h 1798603"/>
                  <a:gd name="connsiteX5" fmla="*/ 777609 w 1624086"/>
                  <a:gd name="connsiteY5" fmla="*/ 1796258 h 1798603"/>
                  <a:gd name="connsiteX6" fmla="*/ 740601 w 1624086"/>
                  <a:gd name="connsiteY6" fmla="*/ 1788160 h 1798603"/>
                  <a:gd name="connsiteX7" fmla="*/ 745597 w 1624086"/>
                  <a:gd name="connsiteY7" fmla="*/ 1771435 h 1798603"/>
                  <a:gd name="connsiteX8" fmla="*/ 779955 w 1624086"/>
                  <a:gd name="connsiteY8" fmla="*/ 1778927 h 1798603"/>
                  <a:gd name="connsiteX9" fmla="*/ 777609 w 1624086"/>
                  <a:gd name="connsiteY9" fmla="*/ 1796258 h 1798603"/>
                  <a:gd name="connsiteX10" fmla="*/ 889842 w 1624086"/>
                  <a:gd name="connsiteY10" fmla="*/ 1786117 h 1798603"/>
                  <a:gd name="connsiteX11" fmla="*/ 884317 w 1624086"/>
                  <a:gd name="connsiteY11" fmla="*/ 1769543 h 1798603"/>
                  <a:gd name="connsiteX12" fmla="*/ 916784 w 1624086"/>
                  <a:gd name="connsiteY12" fmla="*/ 1755996 h 1798603"/>
                  <a:gd name="connsiteX13" fmla="*/ 924730 w 1624086"/>
                  <a:gd name="connsiteY13" fmla="*/ 1771586 h 1798603"/>
                  <a:gd name="connsiteX14" fmla="*/ 889842 w 1624086"/>
                  <a:gd name="connsiteY14" fmla="*/ 1786117 h 1798603"/>
                  <a:gd name="connsiteX15" fmla="*/ 705335 w 1624086"/>
                  <a:gd name="connsiteY15" fmla="*/ 1774462 h 1798603"/>
                  <a:gd name="connsiteX16" fmla="*/ 688080 w 1624086"/>
                  <a:gd name="connsiteY16" fmla="*/ 1765380 h 1798603"/>
                  <a:gd name="connsiteX17" fmla="*/ 672717 w 1624086"/>
                  <a:gd name="connsiteY17" fmla="*/ 1756526 h 1798603"/>
                  <a:gd name="connsiteX18" fmla="*/ 681420 w 1624086"/>
                  <a:gd name="connsiteY18" fmla="*/ 1741390 h 1798603"/>
                  <a:gd name="connsiteX19" fmla="*/ 696783 w 1624086"/>
                  <a:gd name="connsiteY19" fmla="*/ 1750245 h 1798603"/>
                  <a:gd name="connsiteX20" fmla="*/ 712827 w 1624086"/>
                  <a:gd name="connsiteY20" fmla="*/ 1758721 h 1798603"/>
                  <a:gd name="connsiteX21" fmla="*/ 705335 w 1624086"/>
                  <a:gd name="connsiteY21" fmla="*/ 1774462 h 1798603"/>
                  <a:gd name="connsiteX22" fmla="*/ 956970 w 1624086"/>
                  <a:gd name="connsiteY22" fmla="*/ 1753272 h 1798603"/>
                  <a:gd name="connsiteX23" fmla="*/ 948267 w 1624086"/>
                  <a:gd name="connsiteY23" fmla="*/ 1738136 h 1798603"/>
                  <a:gd name="connsiteX24" fmla="*/ 979901 w 1624086"/>
                  <a:gd name="connsiteY24" fmla="*/ 1719821 h 1798603"/>
                  <a:gd name="connsiteX25" fmla="*/ 988604 w 1624086"/>
                  <a:gd name="connsiteY25" fmla="*/ 1734957 h 1798603"/>
                  <a:gd name="connsiteX26" fmla="*/ 956970 w 1624086"/>
                  <a:gd name="connsiteY26" fmla="*/ 1753272 h 1798603"/>
                  <a:gd name="connsiteX27" fmla="*/ 641007 w 1624086"/>
                  <a:gd name="connsiteY27" fmla="*/ 1738287 h 1798603"/>
                  <a:gd name="connsiteX28" fmla="*/ 609373 w 1624086"/>
                  <a:gd name="connsiteY28" fmla="*/ 1719973 h 1798603"/>
                  <a:gd name="connsiteX29" fmla="*/ 618076 w 1624086"/>
                  <a:gd name="connsiteY29" fmla="*/ 1704837 h 1798603"/>
                  <a:gd name="connsiteX30" fmla="*/ 649710 w 1624086"/>
                  <a:gd name="connsiteY30" fmla="*/ 1723151 h 1798603"/>
                  <a:gd name="connsiteX31" fmla="*/ 641007 w 1624086"/>
                  <a:gd name="connsiteY31" fmla="*/ 1738287 h 1798603"/>
                  <a:gd name="connsiteX32" fmla="*/ 1020314 w 1624086"/>
                  <a:gd name="connsiteY32" fmla="*/ 1716718 h 1798603"/>
                  <a:gd name="connsiteX33" fmla="*/ 1011610 w 1624086"/>
                  <a:gd name="connsiteY33" fmla="*/ 1701582 h 1798603"/>
                  <a:gd name="connsiteX34" fmla="*/ 1043245 w 1624086"/>
                  <a:gd name="connsiteY34" fmla="*/ 1683268 h 1798603"/>
                  <a:gd name="connsiteX35" fmla="*/ 1051948 w 1624086"/>
                  <a:gd name="connsiteY35" fmla="*/ 1698404 h 1798603"/>
                  <a:gd name="connsiteX36" fmla="*/ 1020314 w 1624086"/>
                  <a:gd name="connsiteY36" fmla="*/ 1716718 h 1798603"/>
                  <a:gd name="connsiteX37" fmla="*/ 577739 w 1624086"/>
                  <a:gd name="connsiteY37" fmla="*/ 1701734 h 1798603"/>
                  <a:gd name="connsiteX38" fmla="*/ 546105 w 1624086"/>
                  <a:gd name="connsiteY38" fmla="*/ 1683419 h 1798603"/>
                  <a:gd name="connsiteX39" fmla="*/ 554808 w 1624086"/>
                  <a:gd name="connsiteY39" fmla="*/ 1668283 h 1798603"/>
                  <a:gd name="connsiteX40" fmla="*/ 586442 w 1624086"/>
                  <a:gd name="connsiteY40" fmla="*/ 1686598 h 1798603"/>
                  <a:gd name="connsiteX41" fmla="*/ 577739 w 1624086"/>
                  <a:gd name="connsiteY41" fmla="*/ 1701734 h 1798603"/>
                  <a:gd name="connsiteX42" fmla="*/ 1083658 w 1624086"/>
                  <a:gd name="connsiteY42" fmla="*/ 1680165 h 1798603"/>
                  <a:gd name="connsiteX43" fmla="*/ 1074954 w 1624086"/>
                  <a:gd name="connsiteY43" fmla="*/ 1665029 h 1798603"/>
                  <a:gd name="connsiteX44" fmla="*/ 1106589 w 1624086"/>
                  <a:gd name="connsiteY44" fmla="*/ 1646715 h 1798603"/>
                  <a:gd name="connsiteX45" fmla="*/ 1115292 w 1624086"/>
                  <a:gd name="connsiteY45" fmla="*/ 1661851 h 1798603"/>
                  <a:gd name="connsiteX46" fmla="*/ 1083658 w 1624086"/>
                  <a:gd name="connsiteY46" fmla="*/ 1680165 h 1798603"/>
                  <a:gd name="connsiteX47" fmla="*/ 514395 w 1624086"/>
                  <a:gd name="connsiteY47" fmla="*/ 1665181 h 1798603"/>
                  <a:gd name="connsiteX48" fmla="*/ 482761 w 1624086"/>
                  <a:gd name="connsiteY48" fmla="*/ 1646866 h 1798603"/>
                  <a:gd name="connsiteX49" fmla="*/ 491464 w 1624086"/>
                  <a:gd name="connsiteY49" fmla="*/ 1631730 h 1798603"/>
                  <a:gd name="connsiteX50" fmla="*/ 523098 w 1624086"/>
                  <a:gd name="connsiteY50" fmla="*/ 1649969 h 1798603"/>
                  <a:gd name="connsiteX51" fmla="*/ 514395 w 1624086"/>
                  <a:gd name="connsiteY51" fmla="*/ 1665181 h 1798603"/>
                  <a:gd name="connsiteX52" fmla="*/ 1146926 w 1624086"/>
                  <a:gd name="connsiteY52" fmla="*/ 1643612 h 1798603"/>
                  <a:gd name="connsiteX53" fmla="*/ 1138223 w 1624086"/>
                  <a:gd name="connsiteY53" fmla="*/ 1628476 h 1798603"/>
                  <a:gd name="connsiteX54" fmla="*/ 1169857 w 1624086"/>
                  <a:gd name="connsiteY54" fmla="*/ 1610237 h 1798603"/>
                  <a:gd name="connsiteX55" fmla="*/ 1178560 w 1624086"/>
                  <a:gd name="connsiteY55" fmla="*/ 1625373 h 1798603"/>
                  <a:gd name="connsiteX56" fmla="*/ 1146926 w 1624086"/>
                  <a:gd name="connsiteY56" fmla="*/ 1643612 h 1798603"/>
                  <a:gd name="connsiteX57" fmla="*/ 451051 w 1624086"/>
                  <a:gd name="connsiteY57" fmla="*/ 1628627 h 1798603"/>
                  <a:gd name="connsiteX58" fmla="*/ 419417 w 1624086"/>
                  <a:gd name="connsiteY58" fmla="*/ 1610313 h 1798603"/>
                  <a:gd name="connsiteX59" fmla="*/ 428120 w 1624086"/>
                  <a:gd name="connsiteY59" fmla="*/ 1595177 h 1798603"/>
                  <a:gd name="connsiteX60" fmla="*/ 459754 w 1624086"/>
                  <a:gd name="connsiteY60" fmla="*/ 1613491 h 1798603"/>
                  <a:gd name="connsiteX61" fmla="*/ 451051 w 1624086"/>
                  <a:gd name="connsiteY61" fmla="*/ 1628627 h 1798603"/>
                  <a:gd name="connsiteX62" fmla="*/ 1210270 w 1624086"/>
                  <a:gd name="connsiteY62" fmla="*/ 1607059 h 1798603"/>
                  <a:gd name="connsiteX63" fmla="*/ 1201567 w 1624086"/>
                  <a:gd name="connsiteY63" fmla="*/ 1591923 h 1798603"/>
                  <a:gd name="connsiteX64" fmla="*/ 1233201 w 1624086"/>
                  <a:gd name="connsiteY64" fmla="*/ 1573608 h 1798603"/>
                  <a:gd name="connsiteX65" fmla="*/ 1241904 w 1624086"/>
                  <a:gd name="connsiteY65" fmla="*/ 1588744 h 1798603"/>
                  <a:gd name="connsiteX66" fmla="*/ 1210270 w 1624086"/>
                  <a:gd name="connsiteY66" fmla="*/ 1607059 h 1798603"/>
                  <a:gd name="connsiteX67" fmla="*/ 387783 w 1624086"/>
                  <a:gd name="connsiteY67" fmla="*/ 1591998 h 1798603"/>
                  <a:gd name="connsiteX68" fmla="*/ 356149 w 1624086"/>
                  <a:gd name="connsiteY68" fmla="*/ 1573684 h 1798603"/>
                  <a:gd name="connsiteX69" fmla="*/ 364852 w 1624086"/>
                  <a:gd name="connsiteY69" fmla="*/ 1558548 h 1798603"/>
                  <a:gd name="connsiteX70" fmla="*/ 396486 w 1624086"/>
                  <a:gd name="connsiteY70" fmla="*/ 1576787 h 1798603"/>
                  <a:gd name="connsiteX71" fmla="*/ 387783 w 1624086"/>
                  <a:gd name="connsiteY71" fmla="*/ 1591998 h 1798603"/>
                  <a:gd name="connsiteX72" fmla="*/ 1273614 w 1624086"/>
                  <a:gd name="connsiteY72" fmla="*/ 1570505 h 1798603"/>
                  <a:gd name="connsiteX73" fmla="*/ 1264911 w 1624086"/>
                  <a:gd name="connsiteY73" fmla="*/ 1555369 h 1798603"/>
                  <a:gd name="connsiteX74" fmla="*/ 1296545 w 1624086"/>
                  <a:gd name="connsiteY74" fmla="*/ 1537055 h 1798603"/>
                  <a:gd name="connsiteX75" fmla="*/ 1305248 w 1624086"/>
                  <a:gd name="connsiteY75" fmla="*/ 1552191 h 1798603"/>
                  <a:gd name="connsiteX76" fmla="*/ 1273614 w 1624086"/>
                  <a:gd name="connsiteY76" fmla="*/ 1570505 h 1798603"/>
                  <a:gd name="connsiteX77" fmla="*/ 324439 w 1624086"/>
                  <a:gd name="connsiteY77" fmla="*/ 1555445 h 1798603"/>
                  <a:gd name="connsiteX78" fmla="*/ 292805 w 1624086"/>
                  <a:gd name="connsiteY78" fmla="*/ 1537206 h 1798603"/>
                  <a:gd name="connsiteX79" fmla="*/ 301508 w 1624086"/>
                  <a:gd name="connsiteY79" fmla="*/ 1522070 h 1798603"/>
                  <a:gd name="connsiteX80" fmla="*/ 333142 w 1624086"/>
                  <a:gd name="connsiteY80" fmla="*/ 1540385 h 1798603"/>
                  <a:gd name="connsiteX81" fmla="*/ 324439 w 1624086"/>
                  <a:gd name="connsiteY81" fmla="*/ 1555445 h 1798603"/>
                  <a:gd name="connsiteX82" fmla="*/ 1336957 w 1624086"/>
                  <a:gd name="connsiteY82" fmla="*/ 1533952 h 1798603"/>
                  <a:gd name="connsiteX83" fmla="*/ 1328255 w 1624086"/>
                  <a:gd name="connsiteY83" fmla="*/ 1518816 h 1798603"/>
                  <a:gd name="connsiteX84" fmla="*/ 1359889 w 1624086"/>
                  <a:gd name="connsiteY84" fmla="*/ 1500577 h 1798603"/>
                  <a:gd name="connsiteX85" fmla="*/ 1368592 w 1624086"/>
                  <a:gd name="connsiteY85" fmla="*/ 1515713 h 1798603"/>
                  <a:gd name="connsiteX86" fmla="*/ 1336957 w 1624086"/>
                  <a:gd name="connsiteY86" fmla="*/ 1533952 h 1798603"/>
                  <a:gd name="connsiteX87" fmla="*/ 261095 w 1624086"/>
                  <a:gd name="connsiteY87" fmla="*/ 1518892 h 1798603"/>
                  <a:gd name="connsiteX88" fmla="*/ 229461 w 1624086"/>
                  <a:gd name="connsiteY88" fmla="*/ 1500577 h 1798603"/>
                  <a:gd name="connsiteX89" fmla="*/ 238164 w 1624086"/>
                  <a:gd name="connsiteY89" fmla="*/ 1485441 h 1798603"/>
                  <a:gd name="connsiteX90" fmla="*/ 269798 w 1624086"/>
                  <a:gd name="connsiteY90" fmla="*/ 1503756 h 1798603"/>
                  <a:gd name="connsiteX91" fmla="*/ 261095 w 1624086"/>
                  <a:gd name="connsiteY91" fmla="*/ 1518892 h 1798603"/>
                  <a:gd name="connsiteX92" fmla="*/ 1400226 w 1624086"/>
                  <a:gd name="connsiteY92" fmla="*/ 1497399 h 1798603"/>
                  <a:gd name="connsiteX93" fmla="*/ 1391523 w 1624086"/>
                  <a:gd name="connsiteY93" fmla="*/ 1482263 h 1798603"/>
                  <a:gd name="connsiteX94" fmla="*/ 1423157 w 1624086"/>
                  <a:gd name="connsiteY94" fmla="*/ 1463948 h 1798603"/>
                  <a:gd name="connsiteX95" fmla="*/ 1431860 w 1624086"/>
                  <a:gd name="connsiteY95" fmla="*/ 1479084 h 1798603"/>
                  <a:gd name="connsiteX96" fmla="*/ 1400226 w 1624086"/>
                  <a:gd name="connsiteY96" fmla="*/ 1497399 h 1798603"/>
                  <a:gd name="connsiteX97" fmla="*/ 197751 w 1624086"/>
                  <a:gd name="connsiteY97" fmla="*/ 1482338 h 1798603"/>
                  <a:gd name="connsiteX98" fmla="*/ 166117 w 1624086"/>
                  <a:gd name="connsiteY98" fmla="*/ 1464024 h 1798603"/>
                  <a:gd name="connsiteX99" fmla="*/ 174820 w 1624086"/>
                  <a:gd name="connsiteY99" fmla="*/ 1448888 h 1798603"/>
                  <a:gd name="connsiteX100" fmla="*/ 206454 w 1624086"/>
                  <a:gd name="connsiteY100" fmla="*/ 1467202 h 1798603"/>
                  <a:gd name="connsiteX101" fmla="*/ 197751 w 1624086"/>
                  <a:gd name="connsiteY101" fmla="*/ 1482338 h 1798603"/>
                  <a:gd name="connsiteX102" fmla="*/ 1463570 w 1624086"/>
                  <a:gd name="connsiteY102" fmla="*/ 1460845 h 1798603"/>
                  <a:gd name="connsiteX103" fmla="*/ 1454867 w 1624086"/>
                  <a:gd name="connsiteY103" fmla="*/ 1445709 h 1798603"/>
                  <a:gd name="connsiteX104" fmla="*/ 1486501 w 1624086"/>
                  <a:gd name="connsiteY104" fmla="*/ 1427395 h 1798603"/>
                  <a:gd name="connsiteX105" fmla="*/ 1495204 w 1624086"/>
                  <a:gd name="connsiteY105" fmla="*/ 1442531 h 1798603"/>
                  <a:gd name="connsiteX106" fmla="*/ 1463570 w 1624086"/>
                  <a:gd name="connsiteY106" fmla="*/ 1460845 h 1798603"/>
                  <a:gd name="connsiteX107" fmla="*/ 134483 w 1624086"/>
                  <a:gd name="connsiteY107" fmla="*/ 1445785 h 1798603"/>
                  <a:gd name="connsiteX108" fmla="*/ 123963 w 1624086"/>
                  <a:gd name="connsiteY108" fmla="*/ 1439731 h 1798603"/>
                  <a:gd name="connsiteX109" fmla="*/ 102697 w 1624086"/>
                  <a:gd name="connsiteY109" fmla="*/ 1425957 h 1798603"/>
                  <a:gd name="connsiteX110" fmla="*/ 112914 w 1624086"/>
                  <a:gd name="connsiteY110" fmla="*/ 1411805 h 1798603"/>
                  <a:gd name="connsiteX111" fmla="*/ 132667 w 1624086"/>
                  <a:gd name="connsiteY111" fmla="*/ 1424595 h 1798603"/>
                  <a:gd name="connsiteX112" fmla="*/ 143186 w 1624086"/>
                  <a:gd name="connsiteY112" fmla="*/ 1430649 h 1798603"/>
                  <a:gd name="connsiteX113" fmla="*/ 134483 w 1624086"/>
                  <a:gd name="connsiteY113" fmla="*/ 1445785 h 1798603"/>
                  <a:gd name="connsiteX114" fmla="*/ 1526762 w 1624086"/>
                  <a:gd name="connsiteY114" fmla="*/ 1421946 h 1798603"/>
                  <a:gd name="connsiteX115" fmla="*/ 1516167 w 1624086"/>
                  <a:gd name="connsiteY115" fmla="*/ 1408097 h 1798603"/>
                  <a:gd name="connsiteX116" fmla="*/ 1542428 w 1624086"/>
                  <a:gd name="connsiteY116" fmla="*/ 1384636 h 1798603"/>
                  <a:gd name="connsiteX117" fmla="*/ 1555066 w 1624086"/>
                  <a:gd name="connsiteY117" fmla="*/ 1396745 h 1798603"/>
                  <a:gd name="connsiteX118" fmla="*/ 1526762 w 1624086"/>
                  <a:gd name="connsiteY118" fmla="*/ 1421946 h 1798603"/>
                  <a:gd name="connsiteX119" fmla="*/ 73863 w 1624086"/>
                  <a:gd name="connsiteY119" fmla="*/ 1401512 h 1798603"/>
                  <a:gd name="connsiteX120" fmla="*/ 49040 w 1624086"/>
                  <a:gd name="connsiteY120" fmla="*/ 1372906 h 1798603"/>
                  <a:gd name="connsiteX121" fmla="*/ 63041 w 1624086"/>
                  <a:gd name="connsiteY121" fmla="*/ 1362462 h 1798603"/>
                  <a:gd name="connsiteX122" fmla="*/ 86124 w 1624086"/>
                  <a:gd name="connsiteY122" fmla="*/ 1389025 h 1798603"/>
                  <a:gd name="connsiteX123" fmla="*/ 73863 w 1624086"/>
                  <a:gd name="connsiteY123" fmla="*/ 1401512 h 1798603"/>
                  <a:gd name="connsiteX124" fmla="*/ 1579057 w 1624086"/>
                  <a:gd name="connsiteY124" fmla="*/ 1367457 h 1798603"/>
                  <a:gd name="connsiteX125" fmla="*/ 1564754 w 1624086"/>
                  <a:gd name="connsiteY125" fmla="*/ 1357391 h 1798603"/>
                  <a:gd name="connsiteX126" fmla="*/ 1582690 w 1624086"/>
                  <a:gd name="connsiteY126" fmla="*/ 1327119 h 1798603"/>
                  <a:gd name="connsiteX127" fmla="*/ 1598355 w 1624086"/>
                  <a:gd name="connsiteY127" fmla="*/ 1334839 h 1798603"/>
                  <a:gd name="connsiteX128" fmla="*/ 1579057 w 1624086"/>
                  <a:gd name="connsiteY128" fmla="*/ 1367457 h 1798603"/>
                  <a:gd name="connsiteX129" fmla="*/ 28758 w 1624086"/>
                  <a:gd name="connsiteY129" fmla="*/ 1340969 h 1798603"/>
                  <a:gd name="connsiteX130" fmla="*/ 13698 w 1624086"/>
                  <a:gd name="connsiteY130" fmla="*/ 1306232 h 1798603"/>
                  <a:gd name="connsiteX131" fmla="*/ 30196 w 1624086"/>
                  <a:gd name="connsiteY131" fmla="*/ 1300480 h 1798603"/>
                  <a:gd name="connsiteX132" fmla="*/ 44197 w 1624086"/>
                  <a:gd name="connsiteY132" fmla="*/ 1332795 h 1798603"/>
                  <a:gd name="connsiteX133" fmla="*/ 28758 w 1624086"/>
                  <a:gd name="connsiteY133" fmla="*/ 1340969 h 1798603"/>
                  <a:gd name="connsiteX134" fmla="*/ 1612508 w 1624086"/>
                  <a:gd name="connsiteY134" fmla="*/ 1299799 h 1798603"/>
                  <a:gd name="connsiteX135" fmla="*/ 1595858 w 1624086"/>
                  <a:gd name="connsiteY135" fmla="*/ 1294501 h 1798603"/>
                  <a:gd name="connsiteX136" fmla="*/ 1603880 w 1624086"/>
                  <a:gd name="connsiteY136" fmla="*/ 1260218 h 1798603"/>
                  <a:gd name="connsiteX137" fmla="*/ 1621135 w 1624086"/>
                  <a:gd name="connsiteY137" fmla="*/ 1262867 h 1798603"/>
                  <a:gd name="connsiteX138" fmla="*/ 1612508 w 1624086"/>
                  <a:gd name="connsiteY138" fmla="*/ 1299799 h 1798603"/>
                  <a:gd name="connsiteX139" fmla="*/ 4087 w 1624086"/>
                  <a:gd name="connsiteY139" fmla="*/ 1269603 h 1798603"/>
                  <a:gd name="connsiteX140" fmla="*/ 152 w 1624086"/>
                  <a:gd name="connsiteY140" fmla="*/ 1231914 h 1798603"/>
                  <a:gd name="connsiteX141" fmla="*/ 17634 w 1624086"/>
                  <a:gd name="connsiteY141" fmla="*/ 1231460 h 1798603"/>
                  <a:gd name="connsiteX142" fmla="*/ 21266 w 1624086"/>
                  <a:gd name="connsiteY142" fmla="*/ 1266424 h 1798603"/>
                  <a:gd name="connsiteX143" fmla="*/ 4087 w 1624086"/>
                  <a:gd name="connsiteY143" fmla="*/ 1269603 h 1798603"/>
                  <a:gd name="connsiteX144" fmla="*/ 1606604 w 1624086"/>
                  <a:gd name="connsiteY144" fmla="*/ 1225254 h 1798603"/>
                  <a:gd name="connsiteX145" fmla="*/ 1606604 w 1624086"/>
                  <a:gd name="connsiteY145" fmla="*/ 1188701 h 1798603"/>
                  <a:gd name="connsiteX146" fmla="*/ 1624086 w 1624086"/>
                  <a:gd name="connsiteY146" fmla="*/ 1188701 h 1798603"/>
                  <a:gd name="connsiteX147" fmla="*/ 1624086 w 1624086"/>
                  <a:gd name="connsiteY147" fmla="*/ 1225103 h 1798603"/>
                  <a:gd name="connsiteX148" fmla="*/ 1606604 w 1624086"/>
                  <a:gd name="connsiteY148" fmla="*/ 1225254 h 1798603"/>
                  <a:gd name="connsiteX149" fmla="*/ 17482 w 1624086"/>
                  <a:gd name="connsiteY149" fmla="*/ 1195134 h 1798603"/>
                  <a:gd name="connsiteX150" fmla="*/ 0 w 1624086"/>
                  <a:gd name="connsiteY150" fmla="*/ 1195134 h 1798603"/>
                  <a:gd name="connsiteX151" fmla="*/ 0 w 1624086"/>
                  <a:gd name="connsiteY151" fmla="*/ 1158581 h 1798603"/>
                  <a:gd name="connsiteX152" fmla="*/ 17482 w 1624086"/>
                  <a:gd name="connsiteY152" fmla="*/ 1158581 h 1798603"/>
                  <a:gd name="connsiteX153" fmla="*/ 17482 w 1624086"/>
                  <a:gd name="connsiteY153" fmla="*/ 1195134 h 1798603"/>
                  <a:gd name="connsiteX154" fmla="*/ 1624011 w 1624086"/>
                  <a:gd name="connsiteY154" fmla="*/ 1152072 h 1798603"/>
                  <a:gd name="connsiteX155" fmla="*/ 1606529 w 1624086"/>
                  <a:gd name="connsiteY155" fmla="*/ 1152072 h 1798603"/>
                  <a:gd name="connsiteX156" fmla="*/ 1606529 w 1624086"/>
                  <a:gd name="connsiteY156" fmla="*/ 1115519 h 1798603"/>
                  <a:gd name="connsiteX157" fmla="*/ 1624011 w 1624086"/>
                  <a:gd name="connsiteY157" fmla="*/ 1115519 h 1798603"/>
                  <a:gd name="connsiteX158" fmla="*/ 1624011 w 1624086"/>
                  <a:gd name="connsiteY158" fmla="*/ 1152072 h 1798603"/>
                  <a:gd name="connsiteX159" fmla="*/ 17482 w 1624086"/>
                  <a:gd name="connsiteY159" fmla="*/ 1122027 h 1798603"/>
                  <a:gd name="connsiteX160" fmla="*/ 0 w 1624086"/>
                  <a:gd name="connsiteY160" fmla="*/ 1122027 h 1798603"/>
                  <a:gd name="connsiteX161" fmla="*/ 0 w 1624086"/>
                  <a:gd name="connsiteY161" fmla="*/ 1085474 h 1798603"/>
                  <a:gd name="connsiteX162" fmla="*/ 17482 w 1624086"/>
                  <a:gd name="connsiteY162" fmla="*/ 1085474 h 1798603"/>
                  <a:gd name="connsiteX163" fmla="*/ 17482 w 1624086"/>
                  <a:gd name="connsiteY163" fmla="*/ 1122027 h 1798603"/>
                  <a:gd name="connsiteX164" fmla="*/ 1624011 w 1624086"/>
                  <a:gd name="connsiteY164" fmla="*/ 1078966 h 1798603"/>
                  <a:gd name="connsiteX165" fmla="*/ 1606529 w 1624086"/>
                  <a:gd name="connsiteY165" fmla="*/ 1078966 h 1798603"/>
                  <a:gd name="connsiteX166" fmla="*/ 1606529 w 1624086"/>
                  <a:gd name="connsiteY166" fmla="*/ 1042412 h 1798603"/>
                  <a:gd name="connsiteX167" fmla="*/ 1624011 w 1624086"/>
                  <a:gd name="connsiteY167" fmla="*/ 1042412 h 1798603"/>
                  <a:gd name="connsiteX168" fmla="*/ 1624011 w 1624086"/>
                  <a:gd name="connsiteY168" fmla="*/ 1078966 h 1798603"/>
                  <a:gd name="connsiteX169" fmla="*/ 17482 w 1624086"/>
                  <a:gd name="connsiteY169" fmla="*/ 1048921 h 1798603"/>
                  <a:gd name="connsiteX170" fmla="*/ 0 w 1624086"/>
                  <a:gd name="connsiteY170" fmla="*/ 1048921 h 1798603"/>
                  <a:gd name="connsiteX171" fmla="*/ 0 w 1624086"/>
                  <a:gd name="connsiteY171" fmla="*/ 1012367 h 1798603"/>
                  <a:gd name="connsiteX172" fmla="*/ 17482 w 1624086"/>
                  <a:gd name="connsiteY172" fmla="*/ 1012367 h 1798603"/>
                  <a:gd name="connsiteX173" fmla="*/ 17482 w 1624086"/>
                  <a:gd name="connsiteY173" fmla="*/ 1048921 h 1798603"/>
                  <a:gd name="connsiteX174" fmla="*/ 1624011 w 1624086"/>
                  <a:gd name="connsiteY174" fmla="*/ 1005859 h 1798603"/>
                  <a:gd name="connsiteX175" fmla="*/ 1606529 w 1624086"/>
                  <a:gd name="connsiteY175" fmla="*/ 1005859 h 1798603"/>
                  <a:gd name="connsiteX176" fmla="*/ 1606529 w 1624086"/>
                  <a:gd name="connsiteY176" fmla="*/ 969306 h 1798603"/>
                  <a:gd name="connsiteX177" fmla="*/ 1624011 w 1624086"/>
                  <a:gd name="connsiteY177" fmla="*/ 969306 h 1798603"/>
                  <a:gd name="connsiteX178" fmla="*/ 1624011 w 1624086"/>
                  <a:gd name="connsiteY178" fmla="*/ 1005859 h 1798603"/>
                  <a:gd name="connsiteX179" fmla="*/ 17482 w 1624086"/>
                  <a:gd name="connsiteY179" fmla="*/ 975814 h 1798603"/>
                  <a:gd name="connsiteX180" fmla="*/ 0 w 1624086"/>
                  <a:gd name="connsiteY180" fmla="*/ 975814 h 1798603"/>
                  <a:gd name="connsiteX181" fmla="*/ 0 w 1624086"/>
                  <a:gd name="connsiteY181" fmla="*/ 939261 h 1798603"/>
                  <a:gd name="connsiteX182" fmla="*/ 17482 w 1624086"/>
                  <a:gd name="connsiteY182" fmla="*/ 939261 h 1798603"/>
                  <a:gd name="connsiteX183" fmla="*/ 17482 w 1624086"/>
                  <a:gd name="connsiteY183" fmla="*/ 975814 h 1798603"/>
                  <a:gd name="connsiteX184" fmla="*/ 1624011 w 1624086"/>
                  <a:gd name="connsiteY184" fmla="*/ 932752 h 1798603"/>
                  <a:gd name="connsiteX185" fmla="*/ 1606529 w 1624086"/>
                  <a:gd name="connsiteY185" fmla="*/ 932752 h 1798603"/>
                  <a:gd name="connsiteX186" fmla="*/ 1606529 w 1624086"/>
                  <a:gd name="connsiteY186" fmla="*/ 896199 h 1798603"/>
                  <a:gd name="connsiteX187" fmla="*/ 1624011 w 1624086"/>
                  <a:gd name="connsiteY187" fmla="*/ 896199 h 1798603"/>
                  <a:gd name="connsiteX188" fmla="*/ 1624011 w 1624086"/>
                  <a:gd name="connsiteY188" fmla="*/ 932752 h 1798603"/>
                  <a:gd name="connsiteX189" fmla="*/ 17482 w 1624086"/>
                  <a:gd name="connsiteY189" fmla="*/ 902708 h 1798603"/>
                  <a:gd name="connsiteX190" fmla="*/ 0 w 1624086"/>
                  <a:gd name="connsiteY190" fmla="*/ 902708 h 1798603"/>
                  <a:gd name="connsiteX191" fmla="*/ 0 w 1624086"/>
                  <a:gd name="connsiteY191" fmla="*/ 866154 h 1798603"/>
                  <a:gd name="connsiteX192" fmla="*/ 17482 w 1624086"/>
                  <a:gd name="connsiteY192" fmla="*/ 866154 h 1798603"/>
                  <a:gd name="connsiteX193" fmla="*/ 17482 w 1624086"/>
                  <a:gd name="connsiteY193" fmla="*/ 902708 h 1798603"/>
                  <a:gd name="connsiteX194" fmla="*/ 1624011 w 1624086"/>
                  <a:gd name="connsiteY194" fmla="*/ 859646 h 1798603"/>
                  <a:gd name="connsiteX195" fmla="*/ 1606529 w 1624086"/>
                  <a:gd name="connsiteY195" fmla="*/ 859646 h 1798603"/>
                  <a:gd name="connsiteX196" fmla="*/ 1606529 w 1624086"/>
                  <a:gd name="connsiteY196" fmla="*/ 823092 h 1798603"/>
                  <a:gd name="connsiteX197" fmla="*/ 1624011 w 1624086"/>
                  <a:gd name="connsiteY197" fmla="*/ 823092 h 1798603"/>
                  <a:gd name="connsiteX198" fmla="*/ 1624011 w 1624086"/>
                  <a:gd name="connsiteY198" fmla="*/ 859646 h 1798603"/>
                  <a:gd name="connsiteX199" fmla="*/ 17482 w 1624086"/>
                  <a:gd name="connsiteY199" fmla="*/ 829601 h 1798603"/>
                  <a:gd name="connsiteX200" fmla="*/ 0 w 1624086"/>
                  <a:gd name="connsiteY200" fmla="*/ 829601 h 1798603"/>
                  <a:gd name="connsiteX201" fmla="*/ 0 w 1624086"/>
                  <a:gd name="connsiteY201" fmla="*/ 793048 h 1798603"/>
                  <a:gd name="connsiteX202" fmla="*/ 17482 w 1624086"/>
                  <a:gd name="connsiteY202" fmla="*/ 793048 h 1798603"/>
                  <a:gd name="connsiteX203" fmla="*/ 17482 w 1624086"/>
                  <a:gd name="connsiteY203" fmla="*/ 829601 h 1798603"/>
                  <a:gd name="connsiteX204" fmla="*/ 1624011 w 1624086"/>
                  <a:gd name="connsiteY204" fmla="*/ 786539 h 1798603"/>
                  <a:gd name="connsiteX205" fmla="*/ 1606529 w 1624086"/>
                  <a:gd name="connsiteY205" fmla="*/ 786539 h 1798603"/>
                  <a:gd name="connsiteX206" fmla="*/ 1606529 w 1624086"/>
                  <a:gd name="connsiteY206" fmla="*/ 749986 h 1798603"/>
                  <a:gd name="connsiteX207" fmla="*/ 1624011 w 1624086"/>
                  <a:gd name="connsiteY207" fmla="*/ 749986 h 1798603"/>
                  <a:gd name="connsiteX208" fmla="*/ 1624011 w 1624086"/>
                  <a:gd name="connsiteY208" fmla="*/ 786539 h 1798603"/>
                  <a:gd name="connsiteX209" fmla="*/ 17482 w 1624086"/>
                  <a:gd name="connsiteY209" fmla="*/ 756419 h 1798603"/>
                  <a:gd name="connsiteX210" fmla="*/ 0 w 1624086"/>
                  <a:gd name="connsiteY210" fmla="*/ 756419 h 1798603"/>
                  <a:gd name="connsiteX211" fmla="*/ 0 w 1624086"/>
                  <a:gd name="connsiteY211" fmla="*/ 719865 h 1798603"/>
                  <a:gd name="connsiteX212" fmla="*/ 17482 w 1624086"/>
                  <a:gd name="connsiteY212" fmla="*/ 719865 h 1798603"/>
                  <a:gd name="connsiteX213" fmla="*/ 17482 w 1624086"/>
                  <a:gd name="connsiteY213" fmla="*/ 756419 h 1798603"/>
                  <a:gd name="connsiteX214" fmla="*/ 1624011 w 1624086"/>
                  <a:gd name="connsiteY214" fmla="*/ 713433 h 1798603"/>
                  <a:gd name="connsiteX215" fmla="*/ 1606529 w 1624086"/>
                  <a:gd name="connsiteY215" fmla="*/ 713433 h 1798603"/>
                  <a:gd name="connsiteX216" fmla="*/ 1606529 w 1624086"/>
                  <a:gd name="connsiteY216" fmla="*/ 676879 h 1798603"/>
                  <a:gd name="connsiteX217" fmla="*/ 1624011 w 1624086"/>
                  <a:gd name="connsiteY217" fmla="*/ 676879 h 1798603"/>
                  <a:gd name="connsiteX218" fmla="*/ 1624011 w 1624086"/>
                  <a:gd name="connsiteY218" fmla="*/ 713433 h 1798603"/>
                  <a:gd name="connsiteX219" fmla="*/ 17482 w 1624086"/>
                  <a:gd name="connsiteY219" fmla="*/ 683312 h 1798603"/>
                  <a:gd name="connsiteX220" fmla="*/ 0 w 1624086"/>
                  <a:gd name="connsiteY220" fmla="*/ 683312 h 1798603"/>
                  <a:gd name="connsiteX221" fmla="*/ 0 w 1624086"/>
                  <a:gd name="connsiteY221" fmla="*/ 646759 h 1798603"/>
                  <a:gd name="connsiteX222" fmla="*/ 17482 w 1624086"/>
                  <a:gd name="connsiteY222" fmla="*/ 646759 h 1798603"/>
                  <a:gd name="connsiteX223" fmla="*/ 17482 w 1624086"/>
                  <a:gd name="connsiteY223" fmla="*/ 683312 h 1798603"/>
                  <a:gd name="connsiteX224" fmla="*/ 1624011 w 1624086"/>
                  <a:gd name="connsiteY224" fmla="*/ 640250 h 1798603"/>
                  <a:gd name="connsiteX225" fmla="*/ 1606529 w 1624086"/>
                  <a:gd name="connsiteY225" fmla="*/ 640250 h 1798603"/>
                  <a:gd name="connsiteX226" fmla="*/ 1606529 w 1624086"/>
                  <a:gd name="connsiteY226" fmla="*/ 603697 h 1798603"/>
                  <a:gd name="connsiteX227" fmla="*/ 1624011 w 1624086"/>
                  <a:gd name="connsiteY227" fmla="*/ 603697 h 1798603"/>
                  <a:gd name="connsiteX228" fmla="*/ 1624011 w 1624086"/>
                  <a:gd name="connsiteY228" fmla="*/ 640250 h 1798603"/>
                  <a:gd name="connsiteX229" fmla="*/ 17482 w 1624086"/>
                  <a:gd name="connsiteY229" fmla="*/ 610205 h 1798603"/>
                  <a:gd name="connsiteX230" fmla="*/ 0 w 1624086"/>
                  <a:gd name="connsiteY230" fmla="*/ 610205 h 1798603"/>
                  <a:gd name="connsiteX231" fmla="*/ 0 w 1624086"/>
                  <a:gd name="connsiteY231" fmla="*/ 573652 h 1798603"/>
                  <a:gd name="connsiteX232" fmla="*/ 17482 w 1624086"/>
                  <a:gd name="connsiteY232" fmla="*/ 573274 h 1798603"/>
                  <a:gd name="connsiteX233" fmla="*/ 17482 w 1624086"/>
                  <a:gd name="connsiteY233" fmla="*/ 573879 h 1798603"/>
                  <a:gd name="connsiteX234" fmla="*/ 17482 w 1624086"/>
                  <a:gd name="connsiteY234" fmla="*/ 610205 h 1798603"/>
                  <a:gd name="connsiteX235" fmla="*/ 1606453 w 1624086"/>
                  <a:gd name="connsiteY235" fmla="*/ 567371 h 1798603"/>
                  <a:gd name="connsiteX236" fmla="*/ 1602820 w 1624086"/>
                  <a:gd name="connsiteY236" fmla="*/ 532331 h 1798603"/>
                  <a:gd name="connsiteX237" fmla="*/ 1620000 w 1624086"/>
                  <a:gd name="connsiteY237" fmla="*/ 529228 h 1798603"/>
                  <a:gd name="connsiteX238" fmla="*/ 1623935 w 1624086"/>
                  <a:gd name="connsiteY238" fmla="*/ 566917 h 1798603"/>
                  <a:gd name="connsiteX239" fmla="*/ 1606453 w 1624086"/>
                  <a:gd name="connsiteY239" fmla="*/ 567371 h 1798603"/>
                  <a:gd name="connsiteX240" fmla="*/ 20206 w 1624086"/>
                  <a:gd name="connsiteY240" fmla="*/ 538234 h 1798603"/>
                  <a:gd name="connsiteX241" fmla="*/ 2952 w 1624086"/>
                  <a:gd name="connsiteY241" fmla="*/ 535510 h 1798603"/>
                  <a:gd name="connsiteX242" fmla="*/ 11579 w 1624086"/>
                  <a:gd name="connsiteY242" fmla="*/ 498654 h 1798603"/>
                  <a:gd name="connsiteX243" fmla="*/ 28228 w 1624086"/>
                  <a:gd name="connsiteY243" fmla="*/ 503951 h 1798603"/>
                  <a:gd name="connsiteX244" fmla="*/ 20206 w 1624086"/>
                  <a:gd name="connsiteY244" fmla="*/ 538234 h 1798603"/>
                  <a:gd name="connsiteX245" fmla="*/ 1593890 w 1624086"/>
                  <a:gd name="connsiteY245" fmla="*/ 498351 h 1798603"/>
                  <a:gd name="connsiteX246" fmla="*/ 1579890 w 1624086"/>
                  <a:gd name="connsiteY246" fmla="*/ 466036 h 1798603"/>
                  <a:gd name="connsiteX247" fmla="*/ 1595328 w 1624086"/>
                  <a:gd name="connsiteY247" fmla="*/ 457862 h 1798603"/>
                  <a:gd name="connsiteX248" fmla="*/ 1610388 w 1624086"/>
                  <a:gd name="connsiteY248" fmla="*/ 492599 h 1798603"/>
                  <a:gd name="connsiteX249" fmla="*/ 1593890 w 1624086"/>
                  <a:gd name="connsiteY249" fmla="*/ 498351 h 1798603"/>
                  <a:gd name="connsiteX250" fmla="*/ 41472 w 1624086"/>
                  <a:gd name="connsiteY250" fmla="*/ 471333 h 1798603"/>
                  <a:gd name="connsiteX251" fmla="*/ 25807 w 1624086"/>
                  <a:gd name="connsiteY251" fmla="*/ 463538 h 1798603"/>
                  <a:gd name="connsiteX252" fmla="*/ 45181 w 1624086"/>
                  <a:gd name="connsiteY252" fmla="*/ 430996 h 1798603"/>
                  <a:gd name="connsiteX253" fmla="*/ 59484 w 1624086"/>
                  <a:gd name="connsiteY253" fmla="*/ 441061 h 1798603"/>
                  <a:gd name="connsiteX254" fmla="*/ 41472 w 1624086"/>
                  <a:gd name="connsiteY254" fmla="*/ 471333 h 1798603"/>
                  <a:gd name="connsiteX255" fmla="*/ 1561121 w 1624086"/>
                  <a:gd name="connsiteY255" fmla="*/ 436294 h 1798603"/>
                  <a:gd name="connsiteX256" fmla="*/ 1538038 w 1624086"/>
                  <a:gd name="connsiteY256" fmla="*/ 409730 h 1798603"/>
                  <a:gd name="connsiteX257" fmla="*/ 1550299 w 1624086"/>
                  <a:gd name="connsiteY257" fmla="*/ 397318 h 1798603"/>
                  <a:gd name="connsiteX258" fmla="*/ 1575122 w 1624086"/>
                  <a:gd name="connsiteY258" fmla="*/ 425925 h 1798603"/>
                  <a:gd name="connsiteX259" fmla="*/ 1561121 w 1624086"/>
                  <a:gd name="connsiteY259" fmla="*/ 436294 h 1798603"/>
                  <a:gd name="connsiteX260" fmla="*/ 81810 w 1624086"/>
                  <a:gd name="connsiteY260" fmla="*/ 413968 h 1798603"/>
                  <a:gd name="connsiteX261" fmla="*/ 69171 w 1624086"/>
                  <a:gd name="connsiteY261" fmla="*/ 401859 h 1798603"/>
                  <a:gd name="connsiteX262" fmla="*/ 97400 w 1624086"/>
                  <a:gd name="connsiteY262" fmla="*/ 376658 h 1798603"/>
                  <a:gd name="connsiteX263" fmla="*/ 107995 w 1624086"/>
                  <a:gd name="connsiteY263" fmla="*/ 390583 h 1798603"/>
                  <a:gd name="connsiteX264" fmla="*/ 81810 w 1624086"/>
                  <a:gd name="connsiteY264" fmla="*/ 413968 h 1798603"/>
                  <a:gd name="connsiteX265" fmla="*/ 1511248 w 1624086"/>
                  <a:gd name="connsiteY265" fmla="*/ 387026 h 1798603"/>
                  <a:gd name="connsiteX266" fmla="*/ 1491344 w 1624086"/>
                  <a:gd name="connsiteY266" fmla="*/ 374160 h 1798603"/>
                  <a:gd name="connsiteX267" fmla="*/ 1480976 w 1624086"/>
                  <a:gd name="connsiteY267" fmla="*/ 368182 h 1798603"/>
                  <a:gd name="connsiteX268" fmla="*/ 1489680 w 1624086"/>
                  <a:gd name="connsiteY268" fmla="*/ 353046 h 1798603"/>
                  <a:gd name="connsiteX269" fmla="*/ 1500048 w 1624086"/>
                  <a:gd name="connsiteY269" fmla="*/ 359025 h 1798603"/>
                  <a:gd name="connsiteX270" fmla="*/ 1521465 w 1624086"/>
                  <a:gd name="connsiteY270" fmla="*/ 372874 h 1798603"/>
                  <a:gd name="connsiteX271" fmla="*/ 1511248 w 1624086"/>
                  <a:gd name="connsiteY271" fmla="*/ 387026 h 1798603"/>
                  <a:gd name="connsiteX272" fmla="*/ 137737 w 1624086"/>
                  <a:gd name="connsiteY272" fmla="*/ 371209 h 1798603"/>
                  <a:gd name="connsiteX273" fmla="*/ 129034 w 1624086"/>
                  <a:gd name="connsiteY273" fmla="*/ 356073 h 1798603"/>
                  <a:gd name="connsiteX274" fmla="*/ 160668 w 1624086"/>
                  <a:gd name="connsiteY274" fmla="*/ 337759 h 1798603"/>
                  <a:gd name="connsiteX275" fmla="*/ 169371 w 1624086"/>
                  <a:gd name="connsiteY275" fmla="*/ 352894 h 1798603"/>
                  <a:gd name="connsiteX276" fmla="*/ 137737 w 1624086"/>
                  <a:gd name="connsiteY276" fmla="*/ 371209 h 1798603"/>
                  <a:gd name="connsiteX277" fmla="*/ 1449342 w 1624086"/>
                  <a:gd name="connsiteY277" fmla="*/ 349867 h 1798603"/>
                  <a:gd name="connsiteX278" fmla="*/ 1417708 w 1624086"/>
                  <a:gd name="connsiteY278" fmla="*/ 331553 h 1798603"/>
                  <a:gd name="connsiteX279" fmla="*/ 1426411 w 1624086"/>
                  <a:gd name="connsiteY279" fmla="*/ 316417 h 1798603"/>
                  <a:gd name="connsiteX280" fmla="*/ 1458045 w 1624086"/>
                  <a:gd name="connsiteY280" fmla="*/ 334731 h 1798603"/>
                  <a:gd name="connsiteX281" fmla="*/ 1449342 w 1624086"/>
                  <a:gd name="connsiteY281" fmla="*/ 349867 h 1798603"/>
                  <a:gd name="connsiteX282" fmla="*/ 201081 w 1624086"/>
                  <a:gd name="connsiteY282" fmla="*/ 334656 h 1798603"/>
                  <a:gd name="connsiteX283" fmla="*/ 192378 w 1624086"/>
                  <a:gd name="connsiteY283" fmla="*/ 319520 h 1798603"/>
                  <a:gd name="connsiteX284" fmla="*/ 224012 w 1624086"/>
                  <a:gd name="connsiteY284" fmla="*/ 301205 h 1798603"/>
                  <a:gd name="connsiteX285" fmla="*/ 232715 w 1624086"/>
                  <a:gd name="connsiteY285" fmla="*/ 316341 h 1798603"/>
                  <a:gd name="connsiteX286" fmla="*/ 201081 w 1624086"/>
                  <a:gd name="connsiteY286" fmla="*/ 334656 h 1798603"/>
                  <a:gd name="connsiteX287" fmla="*/ 1385998 w 1624086"/>
                  <a:gd name="connsiteY287" fmla="*/ 313314 h 1798603"/>
                  <a:gd name="connsiteX288" fmla="*/ 1354364 w 1624086"/>
                  <a:gd name="connsiteY288" fmla="*/ 294999 h 1798603"/>
                  <a:gd name="connsiteX289" fmla="*/ 1363067 w 1624086"/>
                  <a:gd name="connsiteY289" fmla="*/ 279864 h 1798603"/>
                  <a:gd name="connsiteX290" fmla="*/ 1394701 w 1624086"/>
                  <a:gd name="connsiteY290" fmla="*/ 298178 h 1798603"/>
                  <a:gd name="connsiteX291" fmla="*/ 1385998 w 1624086"/>
                  <a:gd name="connsiteY291" fmla="*/ 313314 h 1798603"/>
                  <a:gd name="connsiteX292" fmla="*/ 264349 w 1624086"/>
                  <a:gd name="connsiteY292" fmla="*/ 298102 h 1798603"/>
                  <a:gd name="connsiteX293" fmla="*/ 255646 w 1624086"/>
                  <a:gd name="connsiteY293" fmla="*/ 282966 h 1798603"/>
                  <a:gd name="connsiteX294" fmla="*/ 287280 w 1624086"/>
                  <a:gd name="connsiteY294" fmla="*/ 264652 h 1798603"/>
                  <a:gd name="connsiteX295" fmla="*/ 295983 w 1624086"/>
                  <a:gd name="connsiteY295" fmla="*/ 279788 h 1798603"/>
                  <a:gd name="connsiteX296" fmla="*/ 264349 w 1624086"/>
                  <a:gd name="connsiteY296" fmla="*/ 298102 h 1798603"/>
                  <a:gd name="connsiteX297" fmla="*/ 1322730 w 1624086"/>
                  <a:gd name="connsiteY297" fmla="*/ 276761 h 1798603"/>
                  <a:gd name="connsiteX298" fmla="*/ 1291096 w 1624086"/>
                  <a:gd name="connsiteY298" fmla="*/ 258446 h 1798603"/>
                  <a:gd name="connsiteX299" fmla="*/ 1299799 w 1624086"/>
                  <a:gd name="connsiteY299" fmla="*/ 243310 h 1798603"/>
                  <a:gd name="connsiteX300" fmla="*/ 1331433 w 1624086"/>
                  <a:gd name="connsiteY300" fmla="*/ 261625 h 1798603"/>
                  <a:gd name="connsiteX301" fmla="*/ 1322730 w 1624086"/>
                  <a:gd name="connsiteY301" fmla="*/ 276761 h 1798603"/>
                  <a:gd name="connsiteX302" fmla="*/ 327693 w 1624086"/>
                  <a:gd name="connsiteY302" fmla="*/ 261549 h 1798603"/>
                  <a:gd name="connsiteX303" fmla="*/ 318990 w 1624086"/>
                  <a:gd name="connsiteY303" fmla="*/ 246413 h 1798603"/>
                  <a:gd name="connsiteX304" fmla="*/ 350624 w 1624086"/>
                  <a:gd name="connsiteY304" fmla="*/ 228174 h 1798603"/>
                  <a:gd name="connsiteX305" fmla="*/ 359327 w 1624086"/>
                  <a:gd name="connsiteY305" fmla="*/ 243310 h 1798603"/>
                  <a:gd name="connsiteX306" fmla="*/ 327693 w 1624086"/>
                  <a:gd name="connsiteY306" fmla="*/ 261549 h 1798603"/>
                  <a:gd name="connsiteX307" fmla="*/ 1259386 w 1624086"/>
                  <a:gd name="connsiteY307" fmla="*/ 240207 h 1798603"/>
                  <a:gd name="connsiteX308" fmla="*/ 1227752 w 1624086"/>
                  <a:gd name="connsiteY308" fmla="*/ 221893 h 1798603"/>
                  <a:gd name="connsiteX309" fmla="*/ 1236455 w 1624086"/>
                  <a:gd name="connsiteY309" fmla="*/ 206757 h 1798603"/>
                  <a:gd name="connsiteX310" fmla="*/ 1268089 w 1624086"/>
                  <a:gd name="connsiteY310" fmla="*/ 225071 h 1798603"/>
                  <a:gd name="connsiteX311" fmla="*/ 1259386 w 1624086"/>
                  <a:gd name="connsiteY311" fmla="*/ 240207 h 1798603"/>
                  <a:gd name="connsiteX312" fmla="*/ 391037 w 1624086"/>
                  <a:gd name="connsiteY312" fmla="*/ 224996 h 1798603"/>
                  <a:gd name="connsiteX313" fmla="*/ 382334 w 1624086"/>
                  <a:gd name="connsiteY313" fmla="*/ 209860 h 1798603"/>
                  <a:gd name="connsiteX314" fmla="*/ 413968 w 1624086"/>
                  <a:gd name="connsiteY314" fmla="*/ 191545 h 1798603"/>
                  <a:gd name="connsiteX315" fmla="*/ 422671 w 1624086"/>
                  <a:gd name="connsiteY315" fmla="*/ 206681 h 1798603"/>
                  <a:gd name="connsiteX316" fmla="*/ 391037 w 1624086"/>
                  <a:gd name="connsiteY316" fmla="*/ 224996 h 1798603"/>
                  <a:gd name="connsiteX317" fmla="*/ 1196042 w 1624086"/>
                  <a:gd name="connsiteY317" fmla="*/ 203654 h 1798603"/>
                  <a:gd name="connsiteX318" fmla="*/ 1164408 w 1624086"/>
                  <a:gd name="connsiteY318" fmla="*/ 185340 h 1798603"/>
                  <a:gd name="connsiteX319" fmla="*/ 1173111 w 1624086"/>
                  <a:gd name="connsiteY319" fmla="*/ 170204 h 1798603"/>
                  <a:gd name="connsiteX320" fmla="*/ 1204745 w 1624086"/>
                  <a:gd name="connsiteY320" fmla="*/ 188518 h 1798603"/>
                  <a:gd name="connsiteX321" fmla="*/ 1196042 w 1624086"/>
                  <a:gd name="connsiteY321" fmla="*/ 203654 h 1798603"/>
                  <a:gd name="connsiteX322" fmla="*/ 454305 w 1624086"/>
                  <a:gd name="connsiteY322" fmla="*/ 188442 h 1798603"/>
                  <a:gd name="connsiteX323" fmla="*/ 445602 w 1624086"/>
                  <a:gd name="connsiteY323" fmla="*/ 173307 h 1798603"/>
                  <a:gd name="connsiteX324" fmla="*/ 477236 w 1624086"/>
                  <a:gd name="connsiteY324" fmla="*/ 154992 h 1798603"/>
                  <a:gd name="connsiteX325" fmla="*/ 485940 w 1624086"/>
                  <a:gd name="connsiteY325" fmla="*/ 170128 h 1798603"/>
                  <a:gd name="connsiteX326" fmla="*/ 454305 w 1624086"/>
                  <a:gd name="connsiteY326" fmla="*/ 188442 h 1798603"/>
                  <a:gd name="connsiteX327" fmla="*/ 1132774 w 1624086"/>
                  <a:gd name="connsiteY327" fmla="*/ 167025 h 1798603"/>
                  <a:gd name="connsiteX328" fmla="*/ 1101140 w 1624086"/>
                  <a:gd name="connsiteY328" fmla="*/ 148711 h 1798603"/>
                  <a:gd name="connsiteX329" fmla="*/ 1109843 w 1624086"/>
                  <a:gd name="connsiteY329" fmla="*/ 133575 h 1798603"/>
                  <a:gd name="connsiteX330" fmla="*/ 1141477 w 1624086"/>
                  <a:gd name="connsiteY330" fmla="*/ 151889 h 1798603"/>
                  <a:gd name="connsiteX331" fmla="*/ 1132774 w 1624086"/>
                  <a:gd name="connsiteY331" fmla="*/ 167025 h 1798603"/>
                  <a:gd name="connsiteX332" fmla="*/ 517649 w 1624086"/>
                  <a:gd name="connsiteY332" fmla="*/ 151813 h 1798603"/>
                  <a:gd name="connsiteX333" fmla="*/ 508946 w 1624086"/>
                  <a:gd name="connsiteY333" fmla="*/ 136678 h 1798603"/>
                  <a:gd name="connsiteX334" fmla="*/ 540580 w 1624086"/>
                  <a:gd name="connsiteY334" fmla="*/ 118363 h 1798603"/>
                  <a:gd name="connsiteX335" fmla="*/ 549283 w 1624086"/>
                  <a:gd name="connsiteY335" fmla="*/ 133499 h 1798603"/>
                  <a:gd name="connsiteX336" fmla="*/ 517649 w 1624086"/>
                  <a:gd name="connsiteY336" fmla="*/ 151813 h 1798603"/>
                  <a:gd name="connsiteX337" fmla="*/ 1069430 w 1624086"/>
                  <a:gd name="connsiteY337" fmla="*/ 130472 h 1798603"/>
                  <a:gd name="connsiteX338" fmla="*/ 1037796 w 1624086"/>
                  <a:gd name="connsiteY338" fmla="*/ 112157 h 1798603"/>
                  <a:gd name="connsiteX339" fmla="*/ 1046499 w 1624086"/>
                  <a:gd name="connsiteY339" fmla="*/ 97021 h 1798603"/>
                  <a:gd name="connsiteX340" fmla="*/ 1078133 w 1624086"/>
                  <a:gd name="connsiteY340" fmla="*/ 115260 h 1798603"/>
                  <a:gd name="connsiteX341" fmla="*/ 1069430 w 1624086"/>
                  <a:gd name="connsiteY341" fmla="*/ 130472 h 1798603"/>
                  <a:gd name="connsiteX342" fmla="*/ 580993 w 1624086"/>
                  <a:gd name="connsiteY342" fmla="*/ 115260 h 1798603"/>
                  <a:gd name="connsiteX343" fmla="*/ 572290 w 1624086"/>
                  <a:gd name="connsiteY343" fmla="*/ 100124 h 1798603"/>
                  <a:gd name="connsiteX344" fmla="*/ 603924 w 1624086"/>
                  <a:gd name="connsiteY344" fmla="*/ 81810 h 1798603"/>
                  <a:gd name="connsiteX345" fmla="*/ 612627 w 1624086"/>
                  <a:gd name="connsiteY345" fmla="*/ 96946 h 1798603"/>
                  <a:gd name="connsiteX346" fmla="*/ 580993 w 1624086"/>
                  <a:gd name="connsiteY346" fmla="*/ 115260 h 1798603"/>
                  <a:gd name="connsiteX347" fmla="*/ 1006086 w 1624086"/>
                  <a:gd name="connsiteY347" fmla="*/ 93919 h 1798603"/>
                  <a:gd name="connsiteX348" fmla="*/ 974452 w 1624086"/>
                  <a:gd name="connsiteY348" fmla="*/ 75604 h 1798603"/>
                  <a:gd name="connsiteX349" fmla="*/ 983155 w 1624086"/>
                  <a:gd name="connsiteY349" fmla="*/ 60468 h 1798603"/>
                  <a:gd name="connsiteX350" fmla="*/ 1014789 w 1624086"/>
                  <a:gd name="connsiteY350" fmla="*/ 78783 h 1798603"/>
                  <a:gd name="connsiteX351" fmla="*/ 1006086 w 1624086"/>
                  <a:gd name="connsiteY351" fmla="*/ 93919 h 1798603"/>
                  <a:gd name="connsiteX352" fmla="*/ 644337 w 1624086"/>
                  <a:gd name="connsiteY352" fmla="*/ 78707 h 1798603"/>
                  <a:gd name="connsiteX353" fmla="*/ 635634 w 1624086"/>
                  <a:gd name="connsiteY353" fmla="*/ 63571 h 1798603"/>
                  <a:gd name="connsiteX354" fmla="*/ 667268 w 1624086"/>
                  <a:gd name="connsiteY354" fmla="*/ 45256 h 1798603"/>
                  <a:gd name="connsiteX355" fmla="*/ 675971 w 1624086"/>
                  <a:gd name="connsiteY355" fmla="*/ 60392 h 1798603"/>
                  <a:gd name="connsiteX356" fmla="*/ 644337 w 1624086"/>
                  <a:gd name="connsiteY356" fmla="*/ 78707 h 1798603"/>
                  <a:gd name="connsiteX357" fmla="*/ 942742 w 1624086"/>
                  <a:gd name="connsiteY357" fmla="*/ 57365 h 1798603"/>
                  <a:gd name="connsiteX358" fmla="*/ 927228 w 1624086"/>
                  <a:gd name="connsiteY358" fmla="*/ 48435 h 1798603"/>
                  <a:gd name="connsiteX359" fmla="*/ 911335 w 1624086"/>
                  <a:gd name="connsiteY359" fmla="*/ 40110 h 1798603"/>
                  <a:gd name="connsiteX360" fmla="*/ 918903 w 1624086"/>
                  <a:gd name="connsiteY360" fmla="*/ 24369 h 1798603"/>
                  <a:gd name="connsiteX361" fmla="*/ 936007 w 1624086"/>
                  <a:gd name="connsiteY361" fmla="*/ 33375 h 1798603"/>
                  <a:gd name="connsiteX362" fmla="*/ 951521 w 1624086"/>
                  <a:gd name="connsiteY362" fmla="*/ 42305 h 1798603"/>
                  <a:gd name="connsiteX363" fmla="*/ 942742 w 1624086"/>
                  <a:gd name="connsiteY363" fmla="*/ 57365 h 1798603"/>
                  <a:gd name="connsiteX364" fmla="*/ 707378 w 1624086"/>
                  <a:gd name="connsiteY364" fmla="*/ 42683 h 1798603"/>
                  <a:gd name="connsiteX365" fmla="*/ 699432 w 1624086"/>
                  <a:gd name="connsiteY365" fmla="*/ 27093 h 1798603"/>
                  <a:gd name="connsiteX366" fmla="*/ 734396 w 1624086"/>
                  <a:gd name="connsiteY366" fmla="*/ 12487 h 1798603"/>
                  <a:gd name="connsiteX367" fmla="*/ 739845 w 1624086"/>
                  <a:gd name="connsiteY367" fmla="*/ 29061 h 1798603"/>
                  <a:gd name="connsiteX368" fmla="*/ 707378 w 1624086"/>
                  <a:gd name="connsiteY368" fmla="*/ 42683 h 1798603"/>
                  <a:gd name="connsiteX369" fmla="*/ 878566 w 1624086"/>
                  <a:gd name="connsiteY369" fmla="*/ 27320 h 1798603"/>
                  <a:gd name="connsiteX370" fmla="*/ 844207 w 1624086"/>
                  <a:gd name="connsiteY370" fmla="*/ 19752 h 1798603"/>
                  <a:gd name="connsiteX371" fmla="*/ 846629 w 1624086"/>
                  <a:gd name="connsiteY371" fmla="*/ 2422 h 1798603"/>
                  <a:gd name="connsiteX372" fmla="*/ 883636 w 1624086"/>
                  <a:gd name="connsiteY372" fmla="*/ 10519 h 1798603"/>
                  <a:gd name="connsiteX373" fmla="*/ 878566 w 1624086"/>
                  <a:gd name="connsiteY373" fmla="*/ 27320 h 1798603"/>
                  <a:gd name="connsiteX374" fmla="*/ 774052 w 1624086"/>
                  <a:gd name="connsiteY374" fmla="*/ 20661 h 1798603"/>
                  <a:gd name="connsiteX375" fmla="*/ 771176 w 1624086"/>
                  <a:gd name="connsiteY375" fmla="*/ 3406 h 1798603"/>
                  <a:gd name="connsiteX376" fmla="*/ 808865 w 1624086"/>
                  <a:gd name="connsiteY376" fmla="*/ 0 h 1798603"/>
                  <a:gd name="connsiteX377" fmla="*/ 809092 w 1624086"/>
                  <a:gd name="connsiteY377" fmla="*/ 17482 h 1798603"/>
                  <a:gd name="connsiteX378" fmla="*/ 774052 w 1624086"/>
                  <a:gd name="connsiteY378" fmla="*/ 20661 h 179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</a:cxnLst>
                <a:rect l="l" t="t" r="r" b="b"/>
                <a:pathLst>
                  <a:path w="1624086" h="1798603">
                    <a:moveTo>
                      <a:pt x="815373" y="1798604"/>
                    </a:moveTo>
                    <a:lnTo>
                      <a:pt x="815146" y="1781122"/>
                    </a:lnTo>
                    <a:cubicBezTo>
                      <a:pt x="826877" y="1780970"/>
                      <a:pt x="838683" y="1779911"/>
                      <a:pt x="850186" y="1777943"/>
                    </a:cubicBezTo>
                    <a:lnTo>
                      <a:pt x="853062" y="1795198"/>
                    </a:lnTo>
                    <a:cubicBezTo>
                      <a:pt x="840726" y="1797317"/>
                      <a:pt x="828011" y="1798452"/>
                      <a:pt x="815373" y="1798604"/>
                    </a:cubicBezTo>
                    <a:close/>
                    <a:moveTo>
                      <a:pt x="777609" y="1796258"/>
                    </a:moveTo>
                    <a:cubicBezTo>
                      <a:pt x="765122" y="1794517"/>
                      <a:pt x="752711" y="1791793"/>
                      <a:pt x="740601" y="1788160"/>
                    </a:cubicBezTo>
                    <a:lnTo>
                      <a:pt x="745597" y="1771435"/>
                    </a:lnTo>
                    <a:cubicBezTo>
                      <a:pt x="756797" y="1774765"/>
                      <a:pt x="768376" y="1777338"/>
                      <a:pt x="779955" y="1778927"/>
                    </a:cubicBezTo>
                    <a:lnTo>
                      <a:pt x="777609" y="1796258"/>
                    </a:lnTo>
                    <a:close/>
                    <a:moveTo>
                      <a:pt x="889842" y="1786117"/>
                    </a:moveTo>
                    <a:lnTo>
                      <a:pt x="884317" y="1769543"/>
                    </a:lnTo>
                    <a:cubicBezTo>
                      <a:pt x="895442" y="1765835"/>
                      <a:pt x="906340" y="1761294"/>
                      <a:pt x="916784" y="1755996"/>
                    </a:cubicBezTo>
                    <a:lnTo>
                      <a:pt x="924730" y="1771586"/>
                    </a:lnTo>
                    <a:cubicBezTo>
                      <a:pt x="913530" y="1777262"/>
                      <a:pt x="901799" y="1782181"/>
                      <a:pt x="889842" y="1786117"/>
                    </a:cubicBezTo>
                    <a:close/>
                    <a:moveTo>
                      <a:pt x="705335" y="1774462"/>
                    </a:moveTo>
                    <a:cubicBezTo>
                      <a:pt x="699507" y="1771662"/>
                      <a:pt x="693756" y="1768635"/>
                      <a:pt x="688080" y="1765380"/>
                    </a:cubicBezTo>
                    <a:lnTo>
                      <a:pt x="672717" y="1756526"/>
                    </a:lnTo>
                    <a:lnTo>
                      <a:pt x="681420" y="1741390"/>
                    </a:lnTo>
                    <a:lnTo>
                      <a:pt x="696783" y="1750245"/>
                    </a:lnTo>
                    <a:cubicBezTo>
                      <a:pt x="702005" y="1753272"/>
                      <a:pt x="707454" y="1756148"/>
                      <a:pt x="712827" y="1758721"/>
                    </a:cubicBezTo>
                    <a:lnTo>
                      <a:pt x="705335" y="1774462"/>
                    </a:lnTo>
                    <a:close/>
                    <a:moveTo>
                      <a:pt x="956970" y="1753272"/>
                    </a:moveTo>
                    <a:lnTo>
                      <a:pt x="948267" y="1738136"/>
                    </a:lnTo>
                    <a:lnTo>
                      <a:pt x="979901" y="1719821"/>
                    </a:lnTo>
                    <a:lnTo>
                      <a:pt x="988604" y="1734957"/>
                    </a:lnTo>
                    <a:lnTo>
                      <a:pt x="956970" y="1753272"/>
                    </a:lnTo>
                    <a:close/>
                    <a:moveTo>
                      <a:pt x="641007" y="1738287"/>
                    </a:moveTo>
                    <a:lnTo>
                      <a:pt x="609373" y="1719973"/>
                    </a:lnTo>
                    <a:lnTo>
                      <a:pt x="618076" y="1704837"/>
                    </a:lnTo>
                    <a:lnTo>
                      <a:pt x="649710" y="1723151"/>
                    </a:lnTo>
                    <a:lnTo>
                      <a:pt x="641007" y="1738287"/>
                    </a:lnTo>
                    <a:close/>
                    <a:moveTo>
                      <a:pt x="1020314" y="1716718"/>
                    </a:moveTo>
                    <a:lnTo>
                      <a:pt x="1011610" y="1701582"/>
                    </a:lnTo>
                    <a:lnTo>
                      <a:pt x="1043245" y="1683268"/>
                    </a:lnTo>
                    <a:lnTo>
                      <a:pt x="1051948" y="1698404"/>
                    </a:lnTo>
                    <a:lnTo>
                      <a:pt x="1020314" y="1716718"/>
                    </a:lnTo>
                    <a:close/>
                    <a:moveTo>
                      <a:pt x="577739" y="1701734"/>
                    </a:moveTo>
                    <a:lnTo>
                      <a:pt x="546105" y="1683419"/>
                    </a:lnTo>
                    <a:lnTo>
                      <a:pt x="554808" y="1668283"/>
                    </a:lnTo>
                    <a:lnTo>
                      <a:pt x="586442" y="1686598"/>
                    </a:lnTo>
                    <a:lnTo>
                      <a:pt x="577739" y="1701734"/>
                    </a:lnTo>
                    <a:close/>
                    <a:moveTo>
                      <a:pt x="1083658" y="1680165"/>
                    </a:moveTo>
                    <a:lnTo>
                      <a:pt x="1074954" y="1665029"/>
                    </a:lnTo>
                    <a:lnTo>
                      <a:pt x="1106589" y="1646715"/>
                    </a:lnTo>
                    <a:lnTo>
                      <a:pt x="1115292" y="1661851"/>
                    </a:lnTo>
                    <a:lnTo>
                      <a:pt x="1083658" y="1680165"/>
                    </a:lnTo>
                    <a:close/>
                    <a:moveTo>
                      <a:pt x="514395" y="1665181"/>
                    </a:moveTo>
                    <a:lnTo>
                      <a:pt x="482761" y="1646866"/>
                    </a:lnTo>
                    <a:lnTo>
                      <a:pt x="491464" y="1631730"/>
                    </a:lnTo>
                    <a:lnTo>
                      <a:pt x="523098" y="1649969"/>
                    </a:lnTo>
                    <a:lnTo>
                      <a:pt x="514395" y="1665181"/>
                    </a:lnTo>
                    <a:close/>
                    <a:moveTo>
                      <a:pt x="1146926" y="1643612"/>
                    </a:moveTo>
                    <a:lnTo>
                      <a:pt x="1138223" y="1628476"/>
                    </a:lnTo>
                    <a:lnTo>
                      <a:pt x="1169857" y="1610237"/>
                    </a:lnTo>
                    <a:lnTo>
                      <a:pt x="1178560" y="1625373"/>
                    </a:lnTo>
                    <a:lnTo>
                      <a:pt x="1146926" y="1643612"/>
                    </a:lnTo>
                    <a:close/>
                    <a:moveTo>
                      <a:pt x="451051" y="1628627"/>
                    </a:moveTo>
                    <a:lnTo>
                      <a:pt x="419417" y="1610313"/>
                    </a:lnTo>
                    <a:lnTo>
                      <a:pt x="428120" y="1595177"/>
                    </a:lnTo>
                    <a:lnTo>
                      <a:pt x="459754" y="1613491"/>
                    </a:lnTo>
                    <a:lnTo>
                      <a:pt x="451051" y="1628627"/>
                    </a:lnTo>
                    <a:close/>
                    <a:moveTo>
                      <a:pt x="1210270" y="1607059"/>
                    </a:moveTo>
                    <a:lnTo>
                      <a:pt x="1201567" y="1591923"/>
                    </a:lnTo>
                    <a:lnTo>
                      <a:pt x="1233201" y="1573608"/>
                    </a:lnTo>
                    <a:lnTo>
                      <a:pt x="1241904" y="1588744"/>
                    </a:lnTo>
                    <a:lnTo>
                      <a:pt x="1210270" y="1607059"/>
                    </a:lnTo>
                    <a:close/>
                    <a:moveTo>
                      <a:pt x="387783" y="1591998"/>
                    </a:moveTo>
                    <a:lnTo>
                      <a:pt x="356149" y="1573684"/>
                    </a:lnTo>
                    <a:lnTo>
                      <a:pt x="364852" y="1558548"/>
                    </a:lnTo>
                    <a:lnTo>
                      <a:pt x="396486" y="1576787"/>
                    </a:lnTo>
                    <a:lnTo>
                      <a:pt x="387783" y="1591998"/>
                    </a:lnTo>
                    <a:close/>
                    <a:moveTo>
                      <a:pt x="1273614" y="1570505"/>
                    </a:moveTo>
                    <a:lnTo>
                      <a:pt x="1264911" y="1555369"/>
                    </a:lnTo>
                    <a:lnTo>
                      <a:pt x="1296545" y="1537055"/>
                    </a:lnTo>
                    <a:lnTo>
                      <a:pt x="1305248" y="1552191"/>
                    </a:lnTo>
                    <a:lnTo>
                      <a:pt x="1273614" y="1570505"/>
                    </a:lnTo>
                    <a:close/>
                    <a:moveTo>
                      <a:pt x="324439" y="1555445"/>
                    </a:moveTo>
                    <a:lnTo>
                      <a:pt x="292805" y="1537206"/>
                    </a:lnTo>
                    <a:lnTo>
                      <a:pt x="301508" y="1522070"/>
                    </a:lnTo>
                    <a:lnTo>
                      <a:pt x="333142" y="1540385"/>
                    </a:lnTo>
                    <a:lnTo>
                      <a:pt x="324439" y="1555445"/>
                    </a:lnTo>
                    <a:close/>
                    <a:moveTo>
                      <a:pt x="1336957" y="1533952"/>
                    </a:moveTo>
                    <a:lnTo>
                      <a:pt x="1328255" y="1518816"/>
                    </a:lnTo>
                    <a:lnTo>
                      <a:pt x="1359889" y="1500577"/>
                    </a:lnTo>
                    <a:lnTo>
                      <a:pt x="1368592" y="1515713"/>
                    </a:lnTo>
                    <a:lnTo>
                      <a:pt x="1336957" y="1533952"/>
                    </a:lnTo>
                    <a:close/>
                    <a:moveTo>
                      <a:pt x="261095" y="1518892"/>
                    </a:moveTo>
                    <a:lnTo>
                      <a:pt x="229461" y="1500577"/>
                    </a:lnTo>
                    <a:lnTo>
                      <a:pt x="238164" y="1485441"/>
                    </a:lnTo>
                    <a:lnTo>
                      <a:pt x="269798" y="1503756"/>
                    </a:lnTo>
                    <a:lnTo>
                      <a:pt x="261095" y="1518892"/>
                    </a:lnTo>
                    <a:close/>
                    <a:moveTo>
                      <a:pt x="1400226" y="1497399"/>
                    </a:moveTo>
                    <a:lnTo>
                      <a:pt x="1391523" y="1482263"/>
                    </a:lnTo>
                    <a:lnTo>
                      <a:pt x="1423157" y="1463948"/>
                    </a:lnTo>
                    <a:lnTo>
                      <a:pt x="1431860" y="1479084"/>
                    </a:lnTo>
                    <a:lnTo>
                      <a:pt x="1400226" y="1497399"/>
                    </a:lnTo>
                    <a:close/>
                    <a:moveTo>
                      <a:pt x="197751" y="1482338"/>
                    </a:moveTo>
                    <a:lnTo>
                      <a:pt x="166117" y="1464024"/>
                    </a:lnTo>
                    <a:lnTo>
                      <a:pt x="174820" y="1448888"/>
                    </a:lnTo>
                    <a:lnTo>
                      <a:pt x="206454" y="1467202"/>
                    </a:lnTo>
                    <a:lnTo>
                      <a:pt x="197751" y="1482338"/>
                    </a:lnTo>
                    <a:close/>
                    <a:moveTo>
                      <a:pt x="1463570" y="1460845"/>
                    </a:moveTo>
                    <a:lnTo>
                      <a:pt x="1454867" y="1445709"/>
                    </a:lnTo>
                    <a:lnTo>
                      <a:pt x="1486501" y="1427395"/>
                    </a:lnTo>
                    <a:lnTo>
                      <a:pt x="1495204" y="1442531"/>
                    </a:lnTo>
                    <a:lnTo>
                      <a:pt x="1463570" y="1460845"/>
                    </a:lnTo>
                    <a:close/>
                    <a:moveTo>
                      <a:pt x="134483" y="1445785"/>
                    </a:moveTo>
                    <a:lnTo>
                      <a:pt x="123963" y="1439731"/>
                    </a:lnTo>
                    <a:cubicBezTo>
                      <a:pt x="116622" y="1435493"/>
                      <a:pt x="109509" y="1430876"/>
                      <a:pt x="102697" y="1425957"/>
                    </a:cubicBezTo>
                    <a:lnTo>
                      <a:pt x="112914" y="1411805"/>
                    </a:lnTo>
                    <a:cubicBezTo>
                      <a:pt x="119196" y="1416346"/>
                      <a:pt x="125855" y="1420659"/>
                      <a:pt x="132667" y="1424595"/>
                    </a:cubicBezTo>
                    <a:lnTo>
                      <a:pt x="143186" y="1430649"/>
                    </a:lnTo>
                    <a:lnTo>
                      <a:pt x="134483" y="1445785"/>
                    </a:lnTo>
                    <a:close/>
                    <a:moveTo>
                      <a:pt x="1526762" y="1421946"/>
                    </a:moveTo>
                    <a:lnTo>
                      <a:pt x="1516167" y="1408097"/>
                    </a:lnTo>
                    <a:cubicBezTo>
                      <a:pt x="1525476" y="1400983"/>
                      <a:pt x="1534255" y="1393112"/>
                      <a:pt x="1542428" y="1384636"/>
                    </a:cubicBezTo>
                    <a:lnTo>
                      <a:pt x="1555066" y="1396745"/>
                    </a:lnTo>
                    <a:cubicBezTo>
                      <a:pt x="1546288" y="1405826"/>
                      <a:pt x="1536752" y="1414302"/>
                      <a:pt x="1526762" y="1421946"/>
                    </a:cubicBezTo>
                    <a:close/>
                    <a:moveTo>
                      <a:pt x="73863" y="1401512"/>
                    </a:moveTo>
                    <a:cubicBezTo>
                      <a:pt x="64933" y="1392658"/>
                      <a:pt x="56533" y="1383047"/>
                      <a:pt x="49040" y="1372906"/>
                    </a:cubicBezTo>
                    <a:lnTo>
                      <a:pt x="63041" y="1362462"/>
                    </a:lnTo>
                    <a:cubicBezTo>
                      <a:pt x="70004" y="1371846"/>
                      <a:pt x="77799" y="1380776"/>
                      <a:pt x="86124" y="1389025"/>
                    </a:cubicBezTo>
                    <a:lnTo>
                      <a:pt x="73863" y="1401512"/>
                    </a:lnTo>
                    <a:close/>
                    <a:moveTo>
                      <a:pt x="1579057" y="1367457"/>
                    </a:moveTo>
                    <a:lnTo>
                      <a:pt x="1564754" y="1357391"/>
                    </a:lnTo>
                    <a:cubicBezTo>
                      <a:pt x="1571489" y="1347780"/>
                      <a:pt x="1577544" y="1337639"/>
                      <a:pt x="1582690" y="1327119"/>
                    </a:cubicBezTo>
                    <a:lnTo>
                      <a:pt x="1598355" y="1334839"/>
                    </a:lnTo>
                    <a:cubicBezTo>
                      <a:pt x="1592755" y="1346191"/>
                      <a:pt x="1586246" y="1357164"/>
                      <a:pt x="1579057" y="1367457"/>
                    </a:cubicBezTo>
                    <a:close/>
                    <a:moveTo>
                      <a:pt x="28758" y="1340969"/>
                    </a:moveTo>
                    <a:cubicBezTo>
                      <a:pt x="22855" y="1329844"/>
                      <a:pt x="17785" y="1318113"/>
                      <a:pt x="13698" y="1306232"/>
                    </a:cubicBezTo>
                    <a:lnTo>
                      <a:pt x="30196" y="1300480"/>
                    </a:lnTo>
                    <a:cubicBezTo>
                      <a:pt x="34056" y="1311529"/>
                      <a:pt x="38748" y="1322427"/>
                      <a:pt x="44197" y="1332795"/>
                    </a:cubicBezTo>
                    <a:lnTo>
                      <a:pt x="28758" y="1340969"/>
                    </a:lnTo>
                    <a:close/>
                    <a:moveTo>
                      <a:pt x="1612508" y="1299799"/>
                    </a:moveTo>
                    <a:lnTo>
                      <a:pt x="1595858" y="1294501"/>
                    </a:lnTo>
                    <a:cubicBezTo>
                      <a:pt x="1599415" y="1283301"/>
                      <a:pt x="1602064" y="1271797"/>
                      <a:pt x="1603880" y="1260218"/>
                    </a:cubicBezTo>
                    <a:lnTo>
                      <a:pt x="1621135" y="1262867"/>
                    </a:lnTo>
                    <a:cubicBezTo>
                      <a:pt x="1619243" y="1275430"/>
                      <a:pt x="1616292" y="1287842"/>
                      <a:pt x="1612508" y="1299799"/>
                    </a:cubicBezTo>
                    <a:close/>
                    <a:moveTo>
                      <a:pt x="4087" y="1269603"/>
                    </a:moveTo>
                    <a:cubicBezTo>
                      <a:pt x="1816" y="1257191"/>
                      <a:pt x="530" y="1244553"/>
                      <a:pt x="152" y="1231914"/>
                    </a:cubicBezTo>
                    <a:lnTo>
                      <a:pt x="17634" y="1231460"/>
                    </a:lnTo>
                    <a:cubicBezTo>
                      <a:pt x="17936" y="1243191"/>
                      <a:pt x="19222" y="1254921"/>
                      <a:pt x="21266" y="1266424"/>
                    </a:cubicBezTo>
                    <a:lnTo>
                      <a:pt x="4087" y="1269603"/>
                    </a:lnTo>
                    <a:close/>
                    <a:moveTo>
                      <a:pt x="1606604" y="1225254"/>
                    </a:moveTo>
                    <a:lnTo>
                      <a:pt x="1606604" y="1188701"/>
                    </a:lnTo>
                    <a:lnTo>
                      <a:pt x="1624086" y="1188701"/>
                    </a:lnTo>
                    <a:lnTo>
                      <a:pt x="1624086" y="1225103"/>
                    </a:lnTo>
                    <a:lnTo>
                      <a:pt x="1606604" y="1225254"/>
                    </a:lnTo>
                    <a:close/>
                    <a:moveTo>
                      <a:pt x="17482" y="1195134"/>
                    </a:moveTo>
                    <a:lnTo>
                      <a:pt x="0" y="1195134"/>
                    </a:lnTo>
                    <a:lnTo>
                      <a:pt x="0" y="1158581"/>
                    </a:lnTo>
                    <a:lnTo>
                      <a:pt x="17482" y="1158581"/>
                    </a:lnTo>
                    <a:lnTo>
                      <a:pt x="17482" y="1195134"/>
                    </a:lnTo>
                    <a:close/>
                    <a:moveTo>
                      <a:pt x="1624011" y="1152072"/>
                    </a:moveTo>
                    <a:lnTo>
                      <a:pt x="1606529" y="1152072"/>
                    </a:lnTo>
                    <a:lnTo>
                      <a:pt x="1606529" y="1115519"/>
                    </a:lnTo>
                    <a:lnTo>
                      <a:pt x="1624011" y="1115519"/>
                    </a:lnTo>
                    <a:lnTo>
                      <a:pt x="1624011" y="1152072"/>
                    </a:lnTo>
                    <a:close/>
                    <a:moveTo>
                      <a:pt x="17482" y="1122027"/>
                    </a:moveTo>
                    <a:lnTo>
                      <a:pt x="0" y="1122027"/>
                    </a:lnTo>
                    <a:lnTo>
                      <a:pt x="0" y="1085474"/>
                    </a:lnTo>
                    <a:lnTo>
                      <a:pt x="17482" y="1085474"/>
                    </a:lnTo>
                    <a:lnTo>
                      <a:pt x="17482" y="1122027"/>
                    </a:lnTo>
                    <a:close/>
                    <a:moveTo>
                      <a:pt x="1624011" y="1078966"/>
                    </a:moveTo>
                    <a:lnTo>
                      <a:pt x="1606529" y="1078966"/>
                    </a:lnTo>
                    <a:lnTo>
                      <a:pt x="1606529" y="1042412"/>
                    </a:lnTo>
                    <a:lnTo>
                      <a:pt x="1624011" y="1042412"/>
                    </a:lnTo>
                    <a:lnTo>
                      <a:pt x="1624011" y="1078966"/>
                    </a:lnTo>
                    <a:close/>
                    <a:moveTo>
                      <a:pt x="17482" y="1048921"/>
                    </a:moveTo>
                    <a:lnTo>
                      <a:pt x="0" y="1048921"/>
                    </a:lnTo>
                    <a:lnTo>
                      <a:pt x="0" y="1012367"/>
                    </a:lnTo>
                    <a:lnTo>
                      <a:pt x="17482" y="1012367"/>
                    </a:lnTo>
                    <a:lnTo>
                      <a:pt x="17482" y="1048921"/>
                    </a:lnTo>
                    <a:close/>
                    <a:moveTo>
                      <a:pt x="1624011" y="1005859"/>
                    </a:moveTo>
                    <a:lnTo>
                      <a:pt x="1606529" y="1005859"/>
                    </a:lnTo>
                    <a:lnTo>
                      <a:pt x="1606529" y="969306"/>
                    </a:lnTo>
                    <a:lnTo>
                      <a:pt x="1624011" y="969306"/>
                    </a:lnTo>
                    <a:lnTo>
                      <a:pt x="1624011" y="1005859"/>
                    </a:lnTo>
                    <a:close/>
                    <a:moveTo>
                      <a:pt x="17482" y="975814"/>
                    </a:moveTo>
                    <a:lnTo>
                      <a:pt x="0" y="975814"/>
                    </a:lnTo>
                    <a:lnTo>
                      <a:pt x="0" y="939261"/>
                    </a:lnTo>
                    <a:lnTo>
                      <a:pt x="17482" y="939261"/>
                    </a:lnTo>
                    <a:lnTo>
                      <a:pt x="17482" y="975814"/>
                    </a:lnTo>
                    <a:close/>
                    <a:moveTo>
                      <a:pt x="1624011" y="932752"/>
                    </a:moveTo>
                    <a:lnTo>
                      <a:pt x="1606529" y="932752"/>
                    </a:lnTo>
                    <a:lnTo>
                      <a:pt x="1606529" y="896199"/>
                    </a:lnTo>
                    <a:lnTo>
                      <a:pt x="1624011" y="896199"/>
                    </a:lnTo>
                    <a:lnTo>
                      <a:pt x="1624011" y="932752"/>
                    </a:lnTo>
                    <a:close/>
                    <a:moveTo>
                      <a:pt x="17482" y="902708"/>
                    </a:moveTo>
                    <a:lnTo>
                      <a:pt x="0" y="902708"/>
                    </a:lnTo>
                    <a:lnTo>
                      <a:pt x="0" y="866154"/>
                    </a:lnTo>
                    <a:lnTo>
                      <a:pt x="17482" y="866154"/>
                    </a:lnTo>
                    <a:lnTo>
                      <a:pt x="17482" y="902708"/>
                    </a:lnTo>
                    <a:close/>
                    <a:moveTo>
                      <a:pt x="1624011" y="859646"/>
                    </a:moveTo>
                    <a:lnTo>
                      <a:pt x="1606529" y="859646"/>
                    </a:lnTo>
                    <a:lnTo>
                      <a:pt x="1606529" y="823092"/>
                    </a:lnTo>
                    <a:lnTo>
                      <a:pt x="1624011" y="823092"/>
                    </a:lnTo>
                    <a:lnTo>
                      <a:pt x="1624011" y="859646"/>
                    </a:lnTo>
                    <a:close/>
                    <a:moveTo>
                      <a:pt x="17482" y="829601"/>
                    </a:moveTo>
                    <a:lnTo>
                      <a:pt x="0" y="829601"/>
                    </a:lnTo>
                    <a:lnTo>
                      <a:pt x="0" y="793048"/>
                    </a:lnTo>
                    <a:lnTo>
                      <a:pt x="17482" y="793048"/>
                    </a:lnTo>
                    <a:lnTo>
                      <a:pt x="17482" y="829601"/>
                    </a:lnTo>
                    <a:close/>
                    <a:moveTo>
                      <a:pt x="1624011" y="786539"/>
                    </a:moveTo>
                    <a:lnTo>
                      <a:pt x="1606529" y="786539"/>
                    </a:lnTo>
                    <a:lnTo>
                      <a:pt x="1606529" y="749986"/>
                    </a:lnTo>
                    <a:lnTo>
                      <a:pt x="1624011" y="749986"/>
                    </a:lnTo>
                    <a:lnTo>
                      <a:pt x="1624011" y="786539"/>
                    </a:lnTo>
                    <a:close/>
                    <a:moveTo>
                      <a:pt x="17482" y="756419"/>
                    </a:moveTo>
                    <a:lnTo>
                      <a:pt x="0" y="756419"/>
                    </a:lnTo>
                    <a:lnTo>
                      <a:pt x="0" y="719865"/>
                    </a:lnTo>
                    <a:lnTo>
                      <a:pt x="17482" y="719865"/>
                    </a:lnTo>
                    <a:lnTo>
                      <a:pt x="17482" y="756419"/>
                    </a:lnTo>
                    <a:close/>
                    <a:moveTo>
                      <a:pt x="1624011" y="713433"/>
                    </a:moveTo>
                    <a:lnTo>
                      <a:pt x="1606529" y="713433"/>
                    </a:lnTo>
                    <a:lnTo>
                      <a:pt x="1606529" y="676879"/>
                    </a:lnTo>
                    <a:lnTo>
                      <a:pt x="1624011" y="676879"/>
                    </a:lnTo>
                    <a:lnTo>
                      <a:pt x="1624011" y="713433"/>
                    </a:lnTo>
                    <a:close/>
                    <a:moveTo>
                      <a:pt x="17482" y="683312"/>
                    </a:moveTo>
                    <a:lnTo>
                      <a:pt x="0" y="683312"/>
                    </a:lnTo>
                    <a:lnTo>
                      <a:pt x="0" y="646759"/>
                    </a:lnTo>
                    <a:lnTo>
                      <a:pt x="17482" y="646759"/>
                    </a:lnTo>
                    <a:lnTo>
                      <a:pt x="17482" y="683312"/>
                    </a:lnTo>
                    <a:close/>
                    <a:moveTo>
                      <a:pt x="1624011" y="640250"/>
                    </a:moveTo>
                    <a:lnTo>
                      <a:pt x="1606529" y="640250"/>
                    </a:lnTo>
                    <a:lnTo>
                      <a:pt x="1606529" y="603697"/>
                    </a:lnTo>
                    <a:lnTo>
                      <a:pt x="1624011" y="603697"/>
                    </a:lnTo>
                    <a:lnTo>
                      <a:pt x="1624011" y="640250"/>
                    </a:lnTo>
                    <a:close/>
                    <a:moveTo>
                      <a:pt x="17482" y="610205"/>
                    </a:moveTo>
                    <a:lnTo>
                      <a:pt x="0" y="610205"/>
                    </a:lnTo>
                    <a:lnTo>
                      <a:pt x="0" y="573652"/>
                    </a:lnTo>
                    <a:lnTo>
                      <a:pt x="17482" y="573274"/>
                    </a:lnTo>
                    <a:lnTo>
                      <a:pt x="17482" y="573879"/>
                    </a:lnTo>
                    <a:lnTo>
                      <a:pt x="17482" y="610205"/>
                    </a:lnTo>
                    <a:close/>
                    <a:moveTo>
                      <a:pt x="1606453" y="567371"/>
                    </a:moveTo>
                    <a:cubicBezTo>
                      <a:pt x="1606150" y="555640"/>
                      <a:pt x="1604940" y="543910"/>
                      <a:pt x="1602820" y="532331"/>
                    </a:cubicBezTo>
                    <a:lnTo>
                      <a:pt x="1620000" y="529228"/>
                    </a:lnTo>
                    <a:cubicBezTo>
                      <a:pt x="1622270" y="541640"/>
                      <a:pt x="1623557" y="554278"/>
                      <a:pt x="1623935" y="566917"/>
                    </a:cubicBezTo>
                    <a:lnTo>
                      <a:pt x="1606453" y="567371"/>
                    </a:lnTo>
                    <a:close/>
                    <a:moveTo>
                      <a:pt x="20206" y="538234"/>
                    </a:moveTo>
                    <a:lnTo>
                      <a:pt x="2952" y="535510"/>
                    </a:lnTo>
                    <a:cubicBezTo>
                      <a:pt x="4919" y="523022"/>
                      <a:pt x="7795" y="510687"/>
                      <a:pt x="11579" y="498654"/>
                    </a:cubicBezTo>
                    <a:lnTo>
                      <a:pt x="28228" y="503951"/>
                    </a:lnTo>
                    <a:cubicBezTo>
                      <a:pt x="24747" y="515152"/>
                      <a:pt x="22023" y="526655"/>
                      <a:pt x="20206" y="538234"/>
                    </a:cubicBezTo>
                    <a:close/>
                    <a:moveTo>
                      <a:pt x="1593890" y="498351"/>
                    </a:moveTo>
                    <a:cubicBezTo>
                      <a:pt x="1590030" y="487302"/>
                      <a:pt x="1585338" y="476404"/>
                      <a:pt x="1579890" y="466036"/>
                    </a:cubicBezTo>
                    <a:lnTo>
                      <a:pt x="1595328" y="457862"/>
                    </a:lnTo>
                    <a:cubicBezTo>
                      <a:pt x="1601231" y="468987"/>
                      <a:pt x="1606302" y="480717"/>
                      <a:pt x="1610388" y="492599"/>
                    </a:cubicBezTo>
                    <a:lnTo>
                      <a:pt x="1593890" y="498351"/>
                    </a:lnTo>
                    <a:close/>
                    <a:moveTo>
                      <a:pt x="41472" y="471333"/>
                    </a:moveTo>
                    <a:lnTo>
                      <a:pt x="25807" y="463538"/>
                    </a:lnTo>
                    <a:cubicBezTo>
                      <a:pt x="31407" y="452262"/>
                      <a:pt x="37916" y="441288"/>
                      <a:pt x="45181" y="430996"/>
                    </a:cubicBezTo>
                    <a:lnTo>
                      <a:pt x="59484" y="441061"/>
                    </a:lnTo>
                    <a:cubicBezTo>
                      <a:pt x="52673" y="450673"/>
                      <a:pt x="46618" y="460889"/>
                      <a:pt x="41472" y="471333"/>
                    </a:cubicBezTo>
                    <a:close/>
                    <a:moveTo>
                      <a:pt x="1561121" y="436294"/>
                    </a:moveTo>
                    <a:cubicBezTo>
                      <a:pt x="1554158" y="426909"/>
                      <a:pt x="1546364" y="417979"/>
                      <a:pt x="1538038" y="409730"/>
                    </a:cubicBezTo>
                    <a:lnTo>
                      <a:pt x="1550299" y="397318"/>
                    </a:lnTo>
                    <a:cubicBezTo>
                      <a:pt x="1559229" y="406173"/>
                      <a:pt x="1567630" y="415784"/>
                      <a:pt x="1575122" y="425925"/>
                    </a:cubicBezTo>
                    <a:lnTo>
                      <a:pt x="1561121" y="436294"/>
                    </a:lnTo>
                    <a:close/>
                    <a:moveTo>
                      <a:pt x="81810" y="413968"/>
                    </a:moveTo>
                    <a:lnTo>
                      <a:pt x="69171" y="401859"/>
                    </a:lnTo>
                    <a:cubicBezTo>
                      <a:pt x="77874" y="392778"/>
                      <a:pt x="87410" y="384302"/>
                      <a:pt x="97400" y="376658"/>
                    </a:cubicBezTo>
                    <a:lnTo>
                      <a:pt x="107995" y="390583"/>
                    </a:lnTo>
                    <a:cubicBezTo>
                      <a:pt x="98762" y="397621"/>
                      <a:pt x="89908" y="405492"/>
                      <a:pt x="81810" y="413968"/>
                    </a:cubicBezTo>
                    <a:close/>
                    <a:moveTo>
                      <a:pt x="1511248" y="387026"/>
                    </a:moveTo>
                    <a:cubicBezTo>
                      <a:pt x="1504891" y="382410"/>
                      <a:pt x="1498156" y="378096"/>
                      <a:pt x="1491344" y="374160"/>
                    </a:cubicBezTo>
                    <a:lnTo>
                      <a:pt x="1480976" y="368182"/>
                    </a:lnTo>
                    <a:lnTo>
                      <a:pt x="1489680" y="353046"/>
                    </a:lnTo>
                    <a:lnTo>
                      <a:pt x="1500048" y="359025"/>
                    </a:lnTo>
                    <a:cubicBezTo>
                      <a:pt x="1507388" y="363263"/>
                      <a:pt x="1514578" y="367955"/>
                      <a:pt x="1521465" y="372874"/>
                    </a:cubicBezTo>
                    <a:lnTo>
                      <a:pt x="1511248" y="387026"/>
                    </a:lnTo>
                    <a:close/>
                    <a:moveTo>
                      <a:pt x="137737" y="371209"/>
                    </a:moveTo>
                    <a:lnTo>
                      <a:pt x="129034" y="356073"/>
                    </a:lnTo>
                    <a:lnTo>
                      <a:pt x="160668" y="337759"/>
                    </a:lnTo>
                    <a:lnTo>
                      <a:pt x="169371" y="352894"/>
                    </a:lnTo>
                    <a:lnTo>
                      <a:pt x="137737" y="371209"/>
                    </a:lnTo>
                    <a:close/>
                    <a:moveTo>
                      <a:pt x="1449342" y="349867"/>
                    </a:moveTo>
                    <a:lnTo>
                      <a:pt x="1417708" y="331553"/>
                    </a:lnTo>
                    <a:lnTo>
                      <a:pt x="1426411" y="316417"/>
                    </a:lnTo>
                    <a:lnTo>
                      <a:pt x="1458045" y="334731"/>
                    </a:lnTo>
                    <a:lnTo>
                      <a:pt x="1449342" y="349867"/>
                    </a:lnTo>
                    <a:close/>
                    <a:moveTo>
                      <a:pt x="201081" y="334656"/>
                    </a:moveTo>
                    <a:lnTo>
                      <a:pt x="192378" y="319520"/>
                    </a:lnTo>
                    <a:lnTo>
                      <a:pt x="224012" y="301205"/>
                    </a:lnTo>
                    <a:lnTo>
                      <a:pt x="232715" y="316341"/>
                    </a:lnTo>
                    <a:lnTo>
                      <a:pt x="201081" y="334656"/>
                    </a:lnTo>
                    <a:close/>
                    <a:moveTo>
                      <a:pt x="1385998" y="313314"/>
                    </a:moveTo>
                    <a:lnTo>
                      <a:pt x="1354364" y="294999"/>
                    </a:lnTo>
                    <a:lnTo>
                      <a:pt x="1363067" y="279864"/>
                    </a:lnTo>
                    <a:lnTo>
                      <a:pt x="1394701" y="298178"/>
                    </a:lnTo>
                    <a:lnTo>
                      <a:pt x="1385998" y="313314"/>
                    </a:lnTo>
                    <a:close/>
                    <a:moveTo>
                      <a:pt x="264349" y="298102"/>
                    </a:moveTo>
                    <a:lnTo>
                      <a:pt x="255646" y="282966"/>
                    </a:lnTo>
                    <a:lnTo>
                      <a:pt x="287280" y="264652"/>
                    </a:lnTo>
                    <a:lnTo>
                      <a:pt x="295983" y="279788"/>
                    </a:lnTo>
                    <a:lnTo>
                      <a:pt x="264349" y="298102"/>
                    </a:lnTo>
                    <a:close/>
                    <a:moveTo>
                      <a:pt x="1322730" y="276761"/>
                    </a:moveTo>
                    <a:lnTo>
                      <a:pt x="1291096" y="258446"/>
                    </a:lnTo>
                    <a:lnTo>
                      <a:pt x="1299799" y="243310"/>
                    </a:lnTo>
                    <a:lnTo>
                      <a:pt x="1331433" y="261625"/>
                    </a:lnTo>
                    <a:lnTo>
                      <a:pt x="1322730" y="276761"/>
                    </a:lnTo>
                    <a:close/>
                    <a:moveTo>
                      <a:pt x="327693" y="261549"/>
                    </a:moveTo>
                    <a:lnTo>
                      <a:pt x="318990" y="246413"/>
                    </a:lnTo>
                    <a:lnTo>
                      <a:pt x="350624" y="228174"/>
                    </a:lnTo>
                    <a:lnTo>
                      <a:pt x="359327" y="243310"/>
                    </a:lnTo>
                    <a:lnTo>
                      <a:pt x="327693" y="261549"/>
                    </a:lnTo>
                    <a:close/>
                    <a:moveTo>
                      <a:pt x="1259386" y="240207"/>
                    </a:moveTo>
                    <a:lnTo>
                      <a:pt x="1227752" y="221893"/>
                    </a:lnTo>
                    <a:lnTo>
                      <a:pt x="1236455" y="206757"/>
                    </a:lnTo>
                    <a:lnTo>
                      <a:pt x="1268089" y="225071"/>
                    </a:lnTo>
                    <a:lnTo>
                      <a:pt x="1259386" y="240207"/>
                    </a:lnTo>
                    <a:close/>
                    <a:moveTo>
                      <a:pt x="391037" y="224996"/>
                    </a:moveTo>
                    <a:lnTo>
                      <a:pt x="382334" y="209860"/>
                    </a:lnTo>
                    <a:lnTo>
                      <a:pt x="413968" y="191545"/>
                    </a:lnTo>
                    <a:lnTo>
                      <a:pt x="422671" y="206681"/>
                    </a:lnTo>
                    <a:lnTo>
                      <a:pt x="391037" y="224996"/>
                    </a:lnTo>
                    <a:close/>
                    <a:moveTo>
                      <a:pt x="1196042" y="203654"/>
                    </a:moveTo>
                    <a:lnTo>
                      <a:pt x="1164408" y="185340"/>
                    </a:lnTo>
                    <a:lnTo>
                      <a:pt x="1173111" y="170204"/>
                    </a:lnTo>
                    <a:lnTo>
                      <a:pt x="1204745" y="188518"/>
                    </a:lnTo>
                    <a:lnTo>
                      <a:pt x="1196042" y="203654"/>
                    </a:lnTo>
                    <a:close/>
                    <a:moveTo>
                      <a:pt x="454305" y="188442"/>
                    </a:moveTo>
                    <a:lnTo>
                      <a:pt x="445602" y="173307"/>
                    </a:lnTo>
                    <a:lnTo>
                      <a:pt x="477236" y="154992"/>
                    </a:lnTo>
                    <a:lnTo>
                      <a:pt x="485940" y="170128"/>
                    </a:lnTo>
                    <a:lnTo>
                      <a:pt x="454305" y="188442"/>
                    </a:lnTo>
                    <a:close/>
                    <a:moveTo>
                      <a:pt x="1132774" y="167025"/>
                    </a:moveTo>
                    <a:lnTo>
                      <a:pt x="1101140" y="148711"/>
                    </a:lnTo>
                    <a:lnTo>
                      <a:pt x="1109843" y="133575"/>
                    </a:lnTo>
                    <a:lnTo>
                      <a:pt x="1141477" y="151889"/>
                    </a:lnTo>
                    <a:lnTo>
                      <a:pt x="1132774" y="167025"/>
                    </a:lnTo>
                    <a:close/>
                    <a:moveTo>
                      <a:pt x="517649" y="151813"/>
                    </a:moveTo>
                    <a:lnTo>
                      <a:pt x="508946" y="136678"/>
                    </a:lnTo>
                    <a:lnTo>
                      <a:pt x="540580" y="118363"/>
                    </a:lnTo>
                    <a:lnTo>
                      <a:pt x="549283" y="133499"/>
                    </a:lnTo>
                    <a:lnTo>
                      <a:pt x="517649" y="151813"/>
                    </a:lnTo>
                    <a:close/>
                    <a:moveTo>
                      <a:pt x="1069430" y="130472"/>
                    </a:moveTo>
                    <a:lnTo>
                      <a:pt x="1037796" y="112157"/>
                    </a:lnTo>
                    <a:lnTo>
                      <a:pt x="1046499" y="97021"/>
                    </a:lnTo>
                    <a:lnTo>
                      <a:pt x="1078133" y="115260"/>
                    </a:lnTo>
                    <a:lnTo>
                      <a:pt x="1069430" y="130472"/>
                    </a:lnTo>
                    <a:close/>
                    <a:moveTo>
                      <a:pt x="580993" y="115260"/>
                    </a:moveTo>
                    <a:lnTo>
                      <a:pt x="572290" y="100124"/>
                    </a:lnTo>
                    <a:lnTo>
                      <a:pt x="603924" y="81810"/>
                    </a:lnTo>
                    <a:lnTo>
                      <a:pt x="612627" y="96946"/>
                    </a:lnTo>
                    <a:lnTo>
                      <a:pt x="580993" y="115260"/>
                    </a:lnTo>
                    <a:close/>
                    <a:moveTo>
                      <a:pt x="1006086" y="93919"/>
                    </a:moveTo>
                    <a:lnTo>
                      <a:pt x="974452" y="75604"/>
                    </a:lnTo>
                    <a:lnTo>
                      <a:pt x="983155" y="60468"/>
                    </a:lnTo>
                    <a:lnTo>
                      <a:pt x="1014789" y="78783"/>
                    </a:lnTo>
                    <a:lnTo>
                      <a:pt x="1006086" y="93919"/>
                    </a:lnTo>
                    <a:close/>
                    <a:moveTo>
                      <a:pt x="644337" y="78707"/>
                    </a:moveTo>
                    <a:lnTo>
                      <a:pt x="635634" y="63571"/>
                    </a:lnTo>
                    <a:lnTo>
                      <a:pt x="667268" y="45256"/>
                    </a:lnTo>
                    <a:lnTo>
                      <a:pt x="675971" y="60392"/>
                    </a:lnTo>
                    <a:lnTo>
                      <a:pt x="644337" y="78707"/>
                    </a:lnTo>
                    <a:close/>
                    <a:moveTo>
                      <a:pt x="942742" y="57365"/>
                    </a:moveTo>
                    <a:lnTo>
                      <a:pt x="927228" y="48435"/>
                    </a:lnTo>
                    <a:cubicBezTo>
                      <a:pt x="922082" y="45484"/>
                      <a:pt x="916708" y="42683"/>
                      <a:pt x="911335" y="40110"/>
                    </a:cubicBezTo>
                    <a:lnTo>
                      <a:pt x="918903" y="24369"/>
                    </a:lnTo>
                    <a:cubicBezTo>
                      <a:pt x="924730" y="27169"/>
                      <a:pt x="930406" y="30196"/>
                      <a:pt x="936007" y="33375"/>
                    </a:cubicBezTo>
                    <a:lnTo>
                      <a:pt x="951521" y="42305"/>
                    </a:lnTo>
                    <a:lnTo>
                      <a:pt x="942742" y="57365"/>
                    </a:lnTo>
                    <a:close/>
                    <a:moveTo>
                      <a:pt x="707378" y="42683"/>
                    </a:moveTo>
                    <a:lnTo>
                      <a:pt x="699432" y="27093"/>
                    </a:lnTo>
                    <a:cubicBezTo>
                      <a:pt x="710633" y="21342"/>
                      <a:pt x="722439" y="16498"/>
                      <a:pt x="734396" y="12487"/>
                    </a:cubicBezTo>
                    <a:lnTo>
                      <a:pt x="739845" y="29061"/>
                    </a:lnTo>
                    <a:cubicBezTo>
                      <a:pt x="728720" y="32769"/>
                      <a:pt x="717822" y="37310"/>
                      <a:pt x="707378" y="42683"/>
                    </a:cubicBezTo>
                    <a:close/>
                    <a:moveTo>
                      <a:pt x="878566" y="27320"/>
                    </a:moveTo>
                    <a:cubicBezTo>
                      <a:pt x="867365" y="23915"/>
                      <a:pt x="855786" y="21417"/>
                      <a:pt x="844207" y="19752"/>
                    </a:cubicBezTo>
                    <a:lnTo>
                      <a:pt x="846629" y="2422"/>
                    </a:lnTo>
                    <a:cubicBezTo>
                      <a:pt x="859116" y="4162"/>
                      <a:pt x="871527" y="6887"/>
                      <a:pt x="883636" y="10519"/>
                    </a:cubicBezTo>
                    <a:lnTo>
                      <a:pt x="878566" y="27320"/>
                    </a:lnTo>
                    <a:close/>
                    <a:moveTo>
                      <a:pt x="774052" y="20661"/>
                    </a:moveTo>
                    <a:lnTo>
                      <a:pt x="771176" y="3406"/>
                    </a:lnTo>
                    <a:cubicBezTo>
                      <a:pt x="783587" y="1362"/>
                      <a:pt x="796302" y="227"/>
                      <a:pt x="808865" y="0"/>
                    </a:cubicBezTo>
                    <a:lnTo>
                      <a:pt x="809092" y="17482"/>
                    </a:lnTo>
                    <a:cubicBezTo>
                      <a:pt x="797361" y="17709"/>
                      <a:pt x="785555" y="18769"/>
                      <a:pt x="774052" y="20661"/>
                    </a:cubicBezTo>
                    <a:close/>
                  </a:path>
                </a:pathLst>
              </a:custGeom>
              <a:grpFill/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26" name="任意多边形: 形状 25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82152" y="2505453"/>
                <a:ext cx="1489623" cy="1648473"/>
              </a:xfrm>
              <a:custGeom>
                <a:avLst/>
                <a:gdLst>
                  <a:gd name="connsiteX0" fmla="*/ 1508826 w 1635665"/>
                  <a:gd name="connsiteY0" fmla="*/ 359611 h 1810088"/>
                  <a:gd name="connsiteX1" fmla="*/ 944710 w 1635665"/>
                  <a:gd name="connsiteY1" fmla="*/ 33886 h 1810088"/>
                  <a:gd name="connsiteX2" fmla="*/ 690956 w 1635665"/>
                  <a:gd name="connsiteY2" fmla="*/ 33886 h 1810088"/>
                  <a:gd name="connsiteX3" fmla="*/ 126839 w 1635665"/>
                  <a:gd name="connsiteY3" fmla="*/ 359611 h 1810088"/>
                  <a:gd name="connsiteX4" fmla="*/ 0 w 1635665"/>
                  <a:gd name="connsiteY4" fmla="*/ 579309 h 1810088"/>
                  <a:gd name="connsiteX5" fmla="*/ 0 w 1635665"/>
                  <a:gd name="connsiteY5" fmla="*/ 1230684 h 1810088"/>
                  <a:gd name="connsiteX6" fmla="*/ 122828 w 1635665"/>
                  <a:gd name="connsiteY6" fmla="*/ 1447961 h 1810088"/>
                  <a:gd name="connsiteX7" fmla="*/ 137435 w 1635665"/>
                  <a:gd name="connsiteY7" fmla="*/ 1422760 h 1810088"/>
                  <a:gd name="connsiteX8" fmla="*/ 29137 w 1635665"/>
                  <a:gd name="connsiteY8" fmla="*/ 1230609 h 1810088"/>
                  <a:gd name="connsiteX9" fmla="*/ 29137 w 1635665"/>
                  <a:gd name="connsiteY9" fmla="*/ 579309 h 1810088"/>
                  <a:gd name="connsiteX10" fmla="*/ 141445 w 1635665"/>
                  <a:gd name="connsiteY10" fmla="*/ 384812 h 1810088"/>
                  <a:gd name="connsiteX11" fmla="*/ 705562 w 1635665"/>
                  <a:gd name="connsiteY11" fmla="*/ 59087 h 1810088"/>
                  <a:gd name="connsiteX12" fmla="*/ 817871 w 1635665"/>
                  <a:gd name="connsiteY12" fmla="*/ 29118 h 1810088"/>
                  <a:gd name="connsiteX13" fmla="*/ 930104 w 1635665"/>
                  <a:gd name="connsiteY13" fmla="*/ 59087 h 1810088"/>
                  <a:gd name="connsiteX14" fmla="*/ 1494220 w 1635665"/>
                  <a:gd name="connsiteY14" fmla="*/ 384812 h 1810088"/>
                  <a:gd name="connsiteX15" fmla="*/ 1606529 w 1635665"/>
                  <a:gd name="connsiteY15" fmla="*/ 579309 h 1810088"/>
                  <a:gd name="connsiteX16" fmla="*/ 1606529 w 1635665"/>
                  <a:gd name="connsiteY16" fmla="*/ 581958 h 1810088"/>
                  <a:gd name="connsiteX17" fmla="*/ 1635665 w 1635665"/>
                  <a:gd name="connsiteY17" fmla="*/ 581958 h 1810088"/>
                  <a:gd name="connsiteX18" fmla="*/ 1635665 w 1635665"/>
                  <a:gd name="connsiteY18" fmla="*/ 579309 h 1810088"/>
                  <a:gd name="connsiteX19" fmla="*/ 1508826 w 1635665"/>
                  <a:gd name="connsiteY19" fmla="*/ 359611 h 1810088"/>
                  <a:gd name="connsiteX20" fmla="*/ 1603048 w 1635665"/>
                  <a:gd name="connsiteY20" fmla="*/ 1270189 h 1810088"/>
                  <a:gd name="connsiteX21" fmla="*/ 1494220 w 1635665"/>
                  <a:gd name="connsiteY21" fmla="*/ 1425257 h 1810088"/>
                  <a:gd name="connsiteX22" fmla="*/ 930104 w 1635665"/>
                  <a:gd name="connsiteY22" fmla="*/ 1750982 h 1810088"/>
                  <a:gd name="connsiteX23" fmla="*/ 705486 w 1635665"/>
                  <a:gd name="connsiteY23" fmla="*/ 1750982 h 1810088"/>
                  <a:gd name="connsiteX24" fmla="*/ 698675 w 1635665"/>
                  <a:gd name="connsiteY24" fmla="*/ 1747047 h 1810088"/>
                  <a:gd name="connsiteX25" fmla="*/ 684145 w 1635665"/>
                  <a:gd name="connsiteY25" fmla="*/ 1772248 h 1810088"/>
                  <a:gd name="connsiteX26" fmla="*/ 690956 w 1635665"/>
                  <a:gd name="connsiteY26" fmla="*/ 1776184 h 1810088"/>
                  <a:gd name="connsiteX27" fmla="*/ 817795 w 1635665"/>
                  <a:gd name="connsiteY27" fmla="*/ 1810088 h 1810088"/>
                  <a:gd name="connsiteX28" fmla="*/ 944634 w 1635665"/>
                  <a:gd name="connsiteY28" fmla="*/ 1776184 h 1810088"/>
                  <a:gd name="connsiteX29" fmla="*/ 1508751 w 1635665"/>
                  <a:gd name="connsiteY29" fmla="*/ 1450458 h 1810088"/>
                  <a:gd name="connsiteX30" fmla="*/ 1632411 w 1635665"/>
                  <a:gd name="connsiteY30" fmla="*/ 1270265 h 1810088"/>
                  <a:gd name="connsiteX31" fmla="*/ 1632639 w 1635665"/>
                  <a:gd name="connsiteY31" fmla="*/ 1269054 h 1810088"/>
                  <a:gd name="connsiteX32" fmla="*/ 1603199 w 1635665"/>
                  <a:gd name="connsiteY32" fmla="*/ 1269054 h 1810088"/>
                  <a:gd name="connsiteX33" fmla="*/ 1603048 w 1635665"/>
                  <a:gd name="connsiteY33" fmla="*/ 1270189 h 1810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35665" h="1810088">
                    <a:moveTo>
                      <a:pt x="1508826" y="359611"/>
                    </a:moveTo>
                    <a:lnTo>
                      <a:pt x="944710" y="33886"/>
                    </a:lnTo>
                    <a:cubicBezTo>
                      <a:pt x="866382" y="-11295"/>
                      <a:pt x="769133" y="-11295"/>
                      <a:pt x="690956" y="33886"/>
                    </a:cubicBezTo>
                    <a:lnTo>
                      <a:pt x="126839" y="359611"/>
                    </a:lnTo>
                    <a:cubicBezTo>
                      <a:pt x="48662" y="404792"/>
                      <a:pt x="0" y="488948"/>
                      <a:pt x="0" y="579309"/>
                    </a:cubicBezTo>
                    <a:lnTo>
                      <a:pt x="0" y="1230684"/>
                    </a:lnTo>
                    <a:cubicBezTo>
                      <a:pt x="0" y="1319532"/>
                      <a:pt x="46997" y="1402402"/>
                      <a:pt x="122828" y="1447961"/>
                    </a:cubicBezTo>
                    <a:lnTo>
                      <a:pt x="137435" y="1422760"/>
                    </a:lnTo>
                    <a:cubicBezTo>
                      <a:pt x="70534" y="1382195"/>
                      <a:pt x="29137" y="1309089"/>
                      <a:pt x="29137" y="1230609"/>
                    </a:cubicBezTo>
                    <a:lnTo>
                      <a:pt x="29137" y="579309"/>
                    </a:lnTo>
                    <a:cubicBezTo>
                      <a:pt x="29137" y="499391"/>
                      <a:pt x="72199" y="424771"/>
                      <a:pt x="141445" y="384812"/>
                    </a:cubicBezTo>
                    <a:lnTo>
                      <a:pt x="705562" y="59087"/>
                    </a:lnTo>
                    <a:cubicBezTo>
                      <a:pt x="740148" y="39183"/>
                      <a:pt x="779047" y="29118"/>
                      <a:pt x="817871" y="29118"/>
                    </a:cubicBezTo>
                    <a:cubicBezTo>
                      <a:pt x="856694" y="29118"/>
                      <a:pt x="895518" y="39183"/>
                      <a:pt x="930104" y="59087"/>
                    </a:cubicBezTo>
                    <a:lnTo>
                      <a:pt x="1494220" y="384812"/>
                    </a:lnTo>
                    <a:cubicBezTo>
                      <a:pt x="1563543" y="424847"/>
                      <a:pt x="1606529" y="499391"/>
                      <a:pt x="1606529" y="579309"/>
                    </a:cubicBezTo>
                    <a:lnTo>
                      <a:pt x="1606529" y="581958"/>
                    </a:lnTo>
                    <a:lnTo>
                      <a:pt x="1635665" y="581958"/>
                    </a:lnTo>
                    <a:lnTo>
                      <a:pt x="1635665" y="579309"/>
                    </a:lnTo>
                    <a:cubicBezTo>
                      <a:pt x="1635665" y="488948"/>
                      <a:pt x="1587079" y="404792"/>
                      <a:pt x="1508826" y="359611"/>
                    </a:cubicBezTo>
                    <a:close/>
                    <a:moveTo>
                      <a:pt x="1603048" y="1270189"/>
                    </a:moveTo>
                    <a:cubicBezTo>
                      <a:pt x="1591469" y="1334593"/>
                      <a:pt x="1551964" y="1391882"/>
                      <a:pt x="1494220" y="1425257"/>
                    </a:cubicBezTo>
                    <a:lnTo>
                      <a:pt x="930104" y="1750982"/>
                    </a:lnTo>
                    <a:cubicBezTo>
                      <a:pt x="860932" y="1791017"/>
                      <a:pt x="774809" y="1791017"/>
                      <a:pt x="705486" y="1750982"/>
                    </a:cubicBezTo>
                    <a:lnTo>
                      <a:pt x="698675" y="1747047"/>
                    </a:lnTo>
                    <a:lnTo>
                      <a:pt x="684145" y="1772248"/>
                    </a:lnTo>
                    <a:lnTo>
                      <a:pt x="690956" y="1776184"/>
                    </a:lnTo>
                    <a:cubicBezTo>
                      <a:pt x="730082" y="1798812"/>
                      <a:pt x="773901" y="1810088"/>
                      <a:pt x="817795" y="1810088"/>
                    </a:cubicBezTo>
                    <a:cubicBezTo>
                      <a:pt x="861689" y="1810088"/>
                      <a:pt x="905508" y="1798812"/>
                      <a:pt x="944634" y="1776184"/>
                    </a:cubicBezTo>
                    <a:lnTo>
                      <a:pt x="1508751" y="1450458"/>
                    </a:lnTo>
                    <a:cubicBezTo>
                      <a:pt x="1575500" y="1412089"/>
                      <a:pt x="1620605" y="1345112"/>
                      <a:pt x="1632411" y="1270265"/>
                    </a:cubicBezTo>
                    <a:cubicBezTo>
                      <a:pt x="1632487" y="1269811"/>
                      <a:pt x="1632563" y="1269432"/>
                      <a:pt x="1632639" y="1269054"/>
                    </a:cubicBezTo>
                    <a:lnTo>
                      <a:pt x="1603199" y="1269054"/>
                    </a:lnTo>
                    <a:cubicBezTo>
                      <a:pt x="1603199" y="1269357"/>
                      <a:pt x="1603123" y="1269735"/>
                      <a:pt x="1603048" y="1270189"/>
                    </a:cubicBezTo>
                    <a:close/>
                  </a:path>
                </a:pathLst>
              </a:custGeom>
              <a:grpFill/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grpSp>
            <p:nvGrpSpPr>
              <p:cNvPr id="27" name="图形 2"/>
              <p:cNvGrpSpPr/>
              <p:nvPr/>
            </p:nvGrpSpPr>
            <p:grpSpPr>
              <a:xfrm>
                <a:off x="4351074" y="2580252"/>
                <a:ext cx="1493690" cy="1498722"/>
                <a:chOff x="4211877" y="2497042"/>
                <a:chExt cx="1640130" cy="1645655"/>
              </a:xfrm>
              <a:grpFill/>
            </p:grpSpPr>
            <p:sp>
              <p:nvSpPr>
                <p:cNvPr id="31" name="任意多边形: 形状 30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4211877" y="2497042"/>
                  <a:ext cx="1484381" cy="1645655"/>
                </a:xfrm>
                <a:custGeom>
                  <a:avLst/>
                  <a:gdLst>
                    <a:gd name="connsiteX0" fmla="*/ 0 w 1484381"/>
                    <a:gd name="connsiteY0" fmla="*/ 521925 h 1645655"/>
                    <a:gd name="connsiteX1" fmla="*/ 0 w 1484381"/>
                    <a:gd name="connsiteY1" fmla="*/ 1123730 h 1645655"/>
                    <a:gd name="connsiteX2" fmla="*/ 110493 w 1484381"/>
                    <a:gd name="connsiteY2" fmla="*/ 1315124 h 1645655"/>
                    <a:gd name="connsiteX3" fmla="*/ 631699 w 1484381"/>
                    <a:gd name="connsiteY3" fmla="*/ 1616027 h 1645655"/>
                    <a:gd name="connsiteX4" fmla="*/ 852684 w 1484381"/>
                    <a:gd name="connsiteY4" fmla="*/ 1616027 h 1645655"/>
                    <a:gd name="connsiteX5" fmla="*/ 1373890 w 1484381"/>
                    <a:gd name="connsiteY5" fmla="*/ 1315124 h 1645655"/>
                    <a:gd name="connsiteX6" fmla="*/ 1484382 w 1484381"/>
                    <a:gd name="connsiteY6" fmla="*/ 1123730 h 1645655"/>
                    <a:gd name="connsiteX7" fmla="*/ 1484382 w 1484381"/>
                    <a:gd name="connsiteY7" fmla="*/ 521925 h 1645655"/>
                    <a:gd name="connsiteX8" fmla="*/ 1373890 w 1484381"/>
                    <a:gd name="connsiteY8" fmla="*/ 330531 h 1645655"/>
                    <a:gd name="connsiteX9" fmla="*/ 852684 w 1484381"/>
                    <a:gd name="connsiteY9" fmla="*/ 29629 h 1645655"/>
                    <a:gd name="connsiteX10" fmla="*/ 631699 w 1484381"/>
                    <a:gd name="connsiteY10" fmla="*/ 29629 h 1645655"/>
                    <a:gd name="connsiteX11" fmla="*/ 110493 w 1484381"/>
                    <a:gd name="connsiteY11" fmla="*/ 330531 h 1645655"/>
                    <a:gd name="connsiteX12" fmla="*/ 0 w 1484381"/>
                    <a:gd name="connsiteY12" fmla="*/ 521925 h 164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84381" h="1645655">
                      <a:moveTo>
                        <a:pt x="0" y="521925"/>
                      </a:moveTo>
                      <a:lnTo>
                        <a:pt x="0" y="1123730"/>
                      </a:lnTo>
                      <a:cubicBezTo>
                        <a:pt x="0" y="1202664"/>
                        <a:pt x="42154" y="1275619"/>
                        <a:pt x="110493" y="1315124"/>
                      </a:cubicBezTo>
                      <a:lnTo>
                        <a:pt x="631699" y="1616027"/>
                      </a:lnTo>
                      <a:cubicBezTo>
                        <a:pt x="700037" y="1655531"/>
                        <a:pt x="784269" y="1655531"/>
                        <a:pt x="852684" y="1616027"/>
                      </a:cubicBezTo>
                      <a:lnTo>
                        <a:pt x="1373890" y="1315124"/>
                      </a:lnTo>
                      <a:cubicBezTo>
                        <a:pt x="1442228" y="1275619"/>
                        <a:pt x="1484382" y="1202740"/>
                        <a:pt x="1484382" y="1123730"/>
                      </a:cubicBezTo>
                      <a:lnTo>
                        <a:pt x="1484382" y="521925"/>
                      </a:lnTo>
                      <a:cubicBezTo>
                        <a:pt x="1484382" y="442991"/>
                        <a:pt x="1442228" y="370036"/>
                        <a:pt x="1373890" y="330531"/>
                      </a:cubicBezTo>
                      <a:lnTo>
                        <a:pt x="852684" y="29629"/>
                      </a:lnTo>
                      <a:cubicBezTo>
                        <a:pt x="784345" y="-9876"/>
                        <a:pt x="700113" y="-9876"/>
                        <a:pt x="631699" y="29629"/>
                      </a:cubicBezTo>
                      <a:lnTo>
                        <a:pt x="110493" y="330531"/>
                      </a:lnTo>
                      <a:cubicBezTo>
                        <a:pt x="42154" y="370036"/>
                        <a:pt x="0" y="442991"/>
                        <a:pt x="0" y="521925"/>
                      </a:cubicBez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32" name="任意多边形: 形状 31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5686875" y="3134227"/>
                  <a:ext cx="165133" cy="371435"/>
                </a:xfrm>
                <a:custGeom>
                  <a:avLst/>
                  <a:gdLst>
                    <a:gd name="connsiteX0" fmla="*/ 0 w 165133"/>
                    <a:gd name="connsiteY0" fmla="*/ 0 h 371435"/>
                    <a:gd name="connsiteX1" fmla="*/ 0 w 165133"/>
                    <a:gd name="connsiteY1" fmla="*/ 371436 h 371435"/>
                    <a:gd name="connsiteX2" fmla="*/ 165133 w 165133"/>
                    <a:gd name="connsiteY2" fmla="*/ 185718 h 37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5133" h="371435">
                      <a:moveTo>
                        <a:pt x="0" y="0"/>
                      </a:moveTo>
                      <a:lnTo>
                        <a:pt x="0" y="371436"/>
                      </a:lnTo>
                      <a:lnTo>
                        <a:pt x="165133" y="185718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</p:grpSp>
          <p:grpSp>
            <p:nvGrpSpPr>
              <p:cNvPr id="28" name="图形 2"/>
              <p:cNvGrpSpPr/>
              <p:nvPr/>
            </p:nvGrpSpPr>
            <p:grpSpPr>
              <a:xfrm>
                <a:off x="4941879" y="4183701"/>
                <a:ext cx="177130" cy="166861"/>
                <a:chOff x="4860604" y="4257692"/>
                <a:chExt cx="194496" cy="183220"/>
              </a:xfrm>
              <a:grpFill/>
            </p:grpSpPr>
            <p:sp>
              <p:nvSpPr>
                <p:cNvPr id="29" name="任意多边形: 形状 28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4860604" y="4331934"/>
                  <a:ext cx="194496" cy="108978"/>
                </a:xfrm>
                <a:custGeom>
                  <a:avLst/>
                  <a:gdLst>
                    <a:gd name="connsiteX0" fmla="*/ 194497 w 194496"/>
                    <a:gd name="connsiteY0" fmla="*/ 0 h 108978"/>
                    <a:gd name="connsiteX1" fmla="*/ 194497 w 194496"/>
                    <a:gd name="connsiteY1" fmla="*/ 46392 h 108978"/>
                    <a:gd name="connsiteX2" fmla="*/ 96340 w 194496"/>
                    <a:gd name="connsiteY2" fmla="*/ 108979 h 108978"/>
                    <a:gd name="connsiteX3" fmla="*/ 0 w 194496"/>
                    <a:gd name="connsiteY3" fmla="*/ 46392 h 108978"/>
                    <a:gd name="connsiteX4" fmla="*/ 0 w 194496"/>
                    <a:gd name="connsiteY4" fmla="*/ 0 h 108978"/>
                    <a:gd name="connsiteX5" fmla="*/ 96340 w 194496"/>
                    <a:gd name="connsiteY5" fmla="*/ 62587 h 108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496" h="108978">
                      <a:moveTo>
                        <a:pt x="194497" y="0"/>
                      </a:moveTo>
                      <a:lnTo>
                        <a:pt x="194497" y="46392"/>
                      </a:lnTo>
                      <a:lnTo>
                        <a:pt x="96340" y="108979"/>
                      </a:lnTo>
                      <a:lnTo>
                        <a:pt x="0" y="46392"/>
                      </a:lnTo>
                      <a:lnTo>
                        <a:pt x="0" y="0"/>
                      </a:lnTo>
                      <a:lnTo>
                        <a:pt x="96340" y="62587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30" name="任意多边形: 形状 29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4860604" y="4257692"/>
                  <a:ext cx="194496" cy="108978"/>
                </a:xfrm>
                <a:custGeom>
                  <a:avLst/>
                  <a:gdLst>
                    <a:gd name="connsiteX0" fmla="*/ 194497 w 194496"/>
                    <a:gd name="connsiteY0" fmla="*/ 0 h 108978"/>
                    <a:gd name="connsiteX1" fmla="*/ 194497 w 194496"/>
                    <a:gd name="connsiteY1" fmla="*/ 46392 h 108978"/>
                    <a:gd name="connsiteX2" fmla="*/ 96340 w 194496"/>
                    <a:gd name="connsiteY2" fmla="*/ 108979 h 108978"/>
                    <a:gd name="connsiteX3" fmla="*/ 0 w 194496"/>
                    <a:gd name="connsiteY3" fmla="*/ 46392 h 108978"/>
                    <a:gd name="connsiteX4" fmla="*/ 0 w 194496"/>
                    <a:gd name="connsiteY4" fmla="*/ 0 h 108978"/>
                    <a:gd name="connsiteX5" fmla="*/ 96340 w 194496"/>
                    <a:gd name="connsiteY5" fmla="*/ 62587 h 108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496" h="108978">
                      <a:moveTo>
                        <a:pt x="194497" y="0"/>
                      </a:moveTo>
                      <a:lnTo>
                        <a:pt x="194497" y="46392"/>
                      </a:lnTo>
                      <a:lnTo>
                        <a:pt x="96340" y="108979"/>
                      </a:lnTo>
                      <a:lnTo>
                        <a:pt x="0" y="46392"/>
                      </a:lnTo>
                      <a:lnTo>
                        <a:pt x="0" y="0"/>
                      </a:lnTo>
                      <a:lnTo>
                        <a:pt x="96340" y="62587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</p:grpSp>
        </p:grpSp>
        <p:sp>
          <p:nvSpPr>
            <p:cNvPr id="23" name="任意多边形: 形状 22"/>
            <p:cNvSpPr/>
            <p:nvPr>
              <p:custDataLst>
                <p:tags r:id="rId20"/>
              </p:custDataLst>
            </p:nvPr>
          </p:nvSpPr>
          <p:spPr>
            <a:xfrm>
              <a:off x="4559486" y="2584443"/>
              <a:ext cx="1004504" cy="1113640"/>
            </a:xfrm>
            <a:custGeom>
              <a:avLst/>
              <a:gdLst>
                <a:gd name="connsiteX0" fmla="*/ 0 w 1484381"/>
                <a:gd name="connsiteY0" fmla="*/ 521925 h 1645655"/>
                <a:gd name="connsiteX1" fmla="*/ 0 w 1484381"/>
                <a:gd name="connsiteY1" fmla="*/ 1123730 h 1645655"/>
                <a:gd name="connsiteX2" fmla="*/ 110492 w 1484381"/>
                <a:gd name="connsiteY2" fmla="*/ 1315124 h 1645655"/>
                <a:gd name="connsiteX3" fmla="*/ 631699 w 1484381"/>
                <a:gd name="connsiteY3" fmla="*/ 1616027 h 1645655"/>
                <a:gd name="connsiteX4" fmla="*/ 852683 w 1484381"/>
                <a:gd name="connsiteY4" fmla="*/ 1616027 h 1645655"/>
                <a:gd name="connsiteX5" fmla="*/ 1373889 w 1484381"/>
                <a:gd name="connsiteY5" fmla="*/ 1315124 h 1645655"/>
                <a:gd name="connsiteX6" fmla="*/ 1484382 w 1484381"/>
                <a:gd name="connsiteY6" fmla="*/ 1123730 h 1645655"/>
                <a:gd name="connsiteX7" fmla="*/ 1484382 w 1484381"/>
                <a:gd name="connsiteY7" fmla="*/ 521925 h 1645655"/>
                <a:gd name="connsiteX8" fmla="*/ 1373889 w 1484381"/>
                <a:gd name="connsiteY8" fmla="*/ 330531 h 1645655"/>
                <a:gd name="connsiteX9" fmla="*/ 852683 w 1484381"/>
                <a:gd name="connsiteY9" fmla="*/ 29629 h 1645655"/>
                <a:gd name="connsiteX10" fmla="*/ 631699 w 1484381"/>
                <a:gd name="connsiteY10" fmla="*/ 29629 h 1645655"/>
                <a:gd name="connsiteX11" fmla="*/ 110492 w 1484381"/>
                <a:gd name="connsiteY11" fmla="*/ 330607 h 1645655"/>
                <a:gd name="connsiteX12" fmla="*/ 0 w 1484381"/>
                <a:gd name="connsiteY12" fmla="*/ 521925 h 164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4381" h="1645655">
                  <a:moveTo>
                    <a:pt x="0" y="521925"/>
                  </a:moveTo>
                  <a:lnTo>
                    <a:pt x="0" y="1123730"/>
                  </a:lnTo>
                  <a:cubicBezTo>
                    <a:pt x="0" y="1202664"/>
                    <a:pt x="42154" y="1275619"/>
                    <a:pt x="110492" y="1315124"/>
                  </a:cubicBezTo>
                  <a:lnTo>
                    <a:pt x="631699" y="1616027"/>
                  </a:lnTo>
                  <a:cubicBezTo>
                    <a:pt x="700037" y="1655531"/>
                    <a:pt x="784269" y="1655531"/>
                    <a:pt x="852683" y="1616027"/>
                  </a:cubicBezTo>
                  <a:lnTo>
                    <a:pt x="1373889" y="1315124"/>
                  </a:lnTo>
                  <a:cubicBezTo>
                    <a:pt x="1442228" y="1275619"/>
                    <a:pt x="1484382" y="1202740"/>
                    <a:pt x="1484382" y="1123730"/>
                  </a:cubicBezTo>
                  <a:lnTo>
                    <a:pt x="1484382" y="521925"/>
                  </a:lnTo>
                  <a:cubicBezTo>
                    <a:pt x="1484382" y="442991"/>
                    <a:pt x="1442228" y="370036"/>
                    <a:pt x="1373889" y="330531"/>
                  </a:cubicBezTo>
                  <a:lnTo>
                    <a:pt x="852683" y="29629"/>
                  </a:lnTo>
                  <a:cubicBezTo>
                    <a:pt x="784344" y="-9876"/>
                    <a:pt x="700113" y="-9876"/>
                    <a:pt x="631699" y="29629"/>
                  </a:cubicBezTo>
                  <a:lnTo>
                    <a:pt x="110492" y="330607"/>
                  </a:lnTo>
                  <a:cubicBezTo>
                    <a:pt x="42154" y="370036"/>
                    <a:pt x="0" y="442991"/>
                    <a:pt x="0" y="521925"/>
                  </a:cubicBezTo>
                  <a:close/>
                </a:path>
              </a:pathLst>
            </a:custGeom>
            <a:solidFill>
              <a:schemeClr val="bg1"/>
            </a:solidFill>
            <a:ln w="75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24" name="Freeform 235"/>
            <p:cNvSpPr/>
            <p:nvPr>
              <p:custDataLst>
                <p:tags r:id="rId21"/>
              </p:custDataLst>
            </p:nvPr>
          </p:nvSpPr>
          <p:spPr>
            <a:xfrm>
              <a:off x="4865119" y="2972272"/>
              <a:ext cx="386983" cy="384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257" extrusionOk="0">
                  <a:moveTo>
                    <a:pt x="20329" y="10800"/>
                  </a:moveTo>
                  <a:cubicBezTo>
                    <a:pt x="12797" y="3203"/>
                    <a:pt x="12797" y="3203"/>
                    <a:pt x="12797" y="3203"/>
                  </a:cubicBezTo>
                  <a:cubicBezTo>
                    <a:pt x="11526" y="1922"/>
                    <a:pt x="10255" y="641"/>
                    <a:pt x="9983" y="366"/>
                  </a:cubicBezTo>
                  <a:cubicBezTo>
                    <a:pt x="9711" y="92"/>
                    <a:pt x="7987" y="0"/>
                    <a:pt x="6171" y="0"/>
                  </a:cubicBezTo>
                  <a:cubicBezTo>
                    <a:pt x="3449" y="0"/>
                    <a:pt x="3449" y="0"/>
                    <a:pt x="3449" y="0"/>
                  </a:cubicBezTo>
                  <a:cubicBezTo>
                    <a:pt x="1543" y="0"/>
                    <a:pt x="0" y="1373"/>
                    <a:pt x="0" y="3203"/>
                  </a:cubicBezTo>
                  <a:cubicBezTo>
                    <a:pt x="0" y="5949"/>
                    <a:pt x="0" y="5949"/>
                    <a:pt x="0" y="5949"/>
                  </a:cubicBezTo>
                  <a:cubicBezTo>
                    <a:pt x="0" y="7871"/>
                    <a:pt x="272" y="9519"/>
                    <a:pt x="545" y="9793"/>
                  </a:cubicBezTo>
                  <a:cubicBezTo>
                    <a:pt x="726" y="10068"/>
                    <a:pt x="2087" y="11349"/>
                    <a:pt x="3358" y="12631"/>
                  </a:cubicBezTo>
                  <a:cubicBezTo>
                    <a:pt x="10891" y="20227"/>
                    <a:pt x="10891" y="20227"/>
                    <a:pt x="10891" y="20227"/>
                  </a:cubicBezTo>
                  <a:cubicBezTo>
                    <a:pt x="12161" y="21600"/>
                    <a:pt x="14339" y="21600"/>
                    <a:pt x="15610" y="20227"/>
                  </a:cubicBezTo>
                  <a:cubicBezTo>
                    <a:pt x="20329" y="15559"/>
                    <a:pt x="20329" y="15559"/>
                    <a:pt x="20329" y="15559"/>
                  </a:cubicBezTo>
                  <a:cubicBezTo>
                    <a:pt x="21600" y="14186"/>
                    <a:pt x="21600" y="12081"/>
                    <a:pt x="20329" y="10800"/>
                  </a:cubicBezTo>
                  <a:close/>
                  <a:moveTo>
                    <a:pt x="8077" y="7963"/>
                  </a:moveTo>
                  <a:cubicBezTo>
                    <a:pt x="7261" y="8695"/>
                    <a:pt x="5990" y="8695"/>
                    <a:pt x="5264" y="7963"/>
                  </a:cubicBezTo>
                  <a:cubicBezTo>
                    <a:pt x="4447" y="7139"/>
                    <a:pt x="4447" y="5858"/>
                    <a:pt x="5264" y="5034"/>
                  </a:cubicBezTo>
                  <a:cubicBezTo>
                    <a:pt x="5990" y="4302"/>
                    <a:pt x="7261" y="4302"/>
                    <a:pt x="8077" y="5034"/>
                  </a:cubicBezTo>
                  <a:cubicBezTo>
                    <a:pt x="8894" y="5858"/>
                    <a:pt x="8894" y="7139"/>
                    <a:pt x="8077" y="796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22"/>
            </p:custDataLst>
          </p:nvPr>
        </p:nvGrpSpPr>
        <p:grpSpPr>
          <a:xfrm>
            <a:off x="1057606" y="1668562"/>
            <a:ext cx="1562612" cy="1845160"/>
            <a:chOff x="544285" y="2287687"/>
            <a:chExt cx="1562612" cy="1845160"/>
          </a:xfrm>
          <a:solidFill>
            <a:srgbClr val="0066FF"/>
          </a:solidFill>
        </p:grpSpPr>
        <p:grpSp>
          <p:nvGrpSpPr>
            <p:cNvPr id="34" name="组合 33"/>
            <p:cNvGrpSpPr/>
            <p:nvPr/>
          </p:nvGrpSpPr>
          <p:grpSpPr>
            <a:xfrm>
              <a:off x="544285" y="2287687"/>
              <a:ext cx="1562612" cy="1845160"/>
              <a:chOff x="515257" y="2505402"/>
              <a:chExt cx="1562612" cy="1845160"/>
            </a:xfrm>
            <a:grpFill/>
          </p:grpSpPr>
          <p:sp>
            <p:nvSpPr>
              <p:cNvPr id="37" name="任意多边形: 形状 36"/>
              <p:cNvSpPr/>
              <p:nvPr>
                <p:custDataLst>
                  <p:tags r:id="rId23"/>
                </p:custDataLst>
              </p:nvPr>
            </p:nvSpPr>
            <p:spPr>
              <a:xfrm>
                <a:off x="520564" y="2510605"/>
                <a:ext cx="1479078" cy="1638014"/>
              </a:xfrm>
              <a:custGeom>
                <a:avLst/>
                <a:gdLst>
                  <a:gd name="connsiteX0" fmla="*/ 815373 w 1624086"/>
                  <a:gd name="connsiteY0" fmla="*/ 1798604 h 1798603"/>
                  <a:gd name="connsiteX1" fmla="*/ 815146 w 1624086"/>
                  <a:gd name="connsiteY1" fmla="*/ 1781122 h 1798603"/>
                  <a:gd name="connsiteX2" fmla="*/ 850186 w 1624086"/>
                  <a:gd name="connsiteY2" fmla="*/ 1777943 h 1798603"/>
                  <a:gd name="connsiteX3" fmla="*/ 853062 w 1624086"/>
                  <a:gd name="connsiteY3" fmla="*/ 1795198 h 1798603"/>
                  <a:gd name="connsiteX4" fmla="*/ 815373 w 1624086"/>
                  <a:gd name="connsiteY4" fmla="*/ 1798604 h 1798603"/>
                  <a:gd name="connsiteX5" fmla="*/ 777609 w 1624086"/>
                  <a:gd name="connsiteY5" fmla="*/ 1796258 h 1798603"/>
                  <a:gd name="connsiteX6" fmla="*/ 740602 w 1624086"/>
                  <a:gd name="connsiteY6" fmla="*/ 1788160 h 1798603"/>
                  <a:gd name="connsiteX7" fmla="*/ 745596 w 1624086"/>
                  <a:gd name="connsiteY7" fmla="*/ 1771435 h 1798603"/>
                  <a:gd name="connsiteX8" fmla="*/ 779955 w 1624086"/>
                  <a:gd name="connsiteY8" fmla="*/ 1778927 h 1798603"/>
                  <a:gd name="connsiteX9" fmla="*/ 777609 w 1624086"/>
                  <a:gd name="connsiteY9" fmla="*/ 1796258 h 1798603"/>
                  <a:gd name="connsiteX10" fmla="*/ 889842 w 1624086"/>
                  <a:gd name="connsiteY10" fmla="*/ 1786117 h 1798603"/>
                  <a:gd name="connsiteX11" fmla="*/ 884317 w 1624086"/>
                  <a:gd name="connsiteY11" fmla="*/ 1769543 h 1798603"/>
                  <a:gd name="connsiteX12" fmla="*/ 916784 w 1624086"/>
                  <a:gd name="connsiteY12" fmla="*/ 1755996 h 1798603"/>
                  <a:gd name="connsiteX13" fmla="*/ 924730 w 1624086"/>
                  <a:gd name="connsiteY13" fmla="*/ 1771586 h 1798603"/>
                  <a:gd name="connsiteX14" fmla="*/ 889842 w 1624086"/>
                  <a:gd name="connsiteY14" fmla="*/ 1786117 h 1798603"/>
                  <a:gd name="connsiteX15" fmla="*/ 705335 w 1624086"/>
                  <a:gd name="connsiteY15" fmla="*/ 1774462 h 1798603"/>
                  <a:gd name="connsiteX16" fmla="*/ 688080 w 1624086"/>
                  <a:gd name="connsiteY16" fmla="*/ 1765380 h 1798603"/>
                  <a:gd name="connsiteX17" fmla="*/ 672717 w 1624086"/>
                  <a:gd name="connsiteY17" fmla="*/ 1756526 h 1798603"/>
                  <a:gd name="connsiteX18" fmla="*/ 681420 w 1624086"/>
                  <a:gd name="connsiteY18" fmla="*/ 1741390 h 1798603"/>
                  <a:gd name="connsiteX19" fmla="*/ 696783 w 1624086"/>
                  <a:gd name="connsiteY19" fmla="*/ 1750245 h 1798603"/>
                  <a:gd name="connsiteX20" fmla="*/ 712827 w 1624086"/>
                  <a:gd name="connsiteY20" fmla="*/ 1758721 h 1798603"/>
                  <a:gd name="connsiteX21" fmla="*/ 705335 w 1624086"/>
                  <a:gd name="connsiteY21" fmla="*/ 1774462 h 1798603"/>
                  <a:gd name="connsiteX22" fmla="*/ 956970 w 1624086"/>
                  <a:gd name="connsiteY22" fmla="*/ 1753272 h 1798603"/>
                  <a:gd name="connsiteX23" fmla="*/ 948267 w 1624086"/>
                  <a:gd name="connsiteY23" fmla="*/ 1738136 h 1798603"/>
                  <a:gd name="connsiteX24" fmla="*/ 979901 w 1624086"/>
                  <a:gd name="connsiteY24" fmla="*/ 1719821 h 1798603"/>
                  <a:gd name="connsiteX25" fmla="*/ 988604 w 1624086"/>
                  <a:gd name="connsiteY25" fmla="*/ 1734957 h 1798603"/>
                  <a:gd name="connsiteX26" fmla="*/ 956970 w 1624086"/>
                  <a:gd name="connsiteY26" fmla="*/ 1753272 h 1798603"/>
                  <a:gd name="connsiteX27" fmla="*/ 641083 w 1624086"/>
                  <a:gd name="connsiteY27" fmla="*/ 1738287 h 1798603"/>
                  <a:gd name="connsiteX28" fmla="*/ 609449 w 1624086"/>
                  <a:gd name="connsiteY28" fmla="*/ 1719973 h 1798603"/>
                  <a:gd name="connsiteX29" fmla="*/ 618152 w 1624086"/>
                  <a:gd name="connsiteY29" fmla="*/ 1704837 h 1798603"/>
                  <a:gd name="connsiteX30" fmla="*/ 649786 w 1624086"/>
                  <a:gd name="connsiteY30" fmla="*/ 1723151 h 1798603"/>
                  <a:gd name="connsiteX31" fmla="*/ 641083 w 1624086"/>
                  <a:gd name="connsiteY31" fmla="*/ 1738287 h 1798603"/>
                  <a:gd name="connsiteX32" fmla="*/ 1020314 w 1624086"/>
                  <a:gd name="connsiteY32" fmla="*/ 1716718 h 1798603"/>
                  <a:gd name="connsiteX33" fmla="*/ 1011611 w 1624086"/>
                  <a:gd name="connsiteY33" fmla="*/ 1701582 h 1798603"/>
                  <a:gd name="connsiteX34" fmla="*/ 1043245 w 1624086"/>
                  <a:gd name="connsiteY34" fmla="*/ 1683268 h 1798603"/>
                  <a:gd name="connsiteX35" fmla="*/ 1051948 w 1624086"/>
                  <a:gd name="connsiteY35" fmla="*/ 1698404 h 1798603"/>
                  <a:gd name="connsiteX36" fmla="*/ 1020314 w 1624086"/>
                  <a:gd name="connsiteY36" fmla="*/ 1716718 h 1798603"/>
                  <a:gd name="connsiteX37" fmla="*/ 577739 w 1624086"/>
                  <a:gd name="connsiteY37" fmla="*/ 1701734 h 1798603"/>
                  <a:gd name="connsiteX38" fmla="*/ 546105 w 1624086"/>
                  <a:gd name="connsiteY38" fmla="*/ 1683419 h 1798603"/>
                  <a:gd name="connsiteX39" fmla="*/ 554808 w 1624086"/>
                  <a:gd name="connsiteY39" fmla="*/ 1668283 h 1798603"/>
                  <a:gd name="connsiteX40" fmla="*/ 586442 w 1624086"/>
                  <a:gd name="connsiteY40" fmla="*/ 1686598 h 1798603"/>
                  <a:gd name="connsiteX41" fmla="*/ 577739 w 1624086"/>
                  <a:gd name="connsiteY41" fmla="*/ 1701734 h 1798603"/>
                  <a:gd name="connsiteX42" fmla="*/ 1083658 w 1624086"/>
                  <a:gd name="connsiteY42" fmla="*/ 1680165 h 1798603"/>
                  <a:gd name="connsiteX43" fmla="*/ 1074955 w 1624086"/>
                  <a:gd name="connsiteY43" fmla="*/ 1665029 h 1798603"/>
                  <a:gd name="connsiteX44" fmla="*/ 1106589 w 1624086"/>
                  <a:gd name="connsiteY44" fmla="*/ 1646715 h 1798603"/>
                  <a:gd name="connsiteX45" fmla="*/ 1115292 w 1624086"/>
                  <a:gd name="connsiteY45" fmla="*/ 1661851 h 1798603"/>
                  <a:gd name="connsiteX46" fmla="*/ 1083658 w 1624086"/>
                  <a:gd name="connsiteY46" fmla="*/ 1680165 h 1798603"/>
                  <a:gd name="connsiteX47" fmla="*/ 514395 w 1624086"/>
                  <a:gd name="connsiteY47" fmla="*/ 1665181 h 1798603"/>
                  <a:gd name="connsiteX48" fmla="*/ 482761 w 1624086"/>
                  <a:gd name="connsiteY48" fmla="*/ 1646866 h 1798603"/>
                  <a:gd name="connsiteX49" fmla="*/ 491464 w 1624086"/>
                  <a:gd name="connsiteY49" fmla="*/ 1631730 h 1798603"/>
                  <a:gd name="connsiteX50" fmla="*/ 523098 w 1624086"/>
                  <a:gd name="connsiteY50" fmla="*/ 1649969 h 1798603"/>
                  <a:gd name="connsiteX51" fmla="*/ 514395 w 1624086"/>
                  <a:gd name="connsiteY51" fmla="*/ 1665181 h 1798603"/>
                  <a:gd name="connsiteX52" fmla="*/ 1147002 w 1624086"/>
                  <a:gd name="connsiteY52" fmla="*/ 1643612 h 1798603"/>
                  <a:gd name="connsiteX53" fmla="*/ 1138298 w 1624086"/>
                  <a:gd name="connsiteY53" fmla="*/ 1628476 h 1798603"/>
                  <a:gd name="connsiteX54" fmla="*/ 1169933 w 1624086"/>
                  <a:gd name="connsiteY54" fmla="*/ 1610237 h 1798603"/>
                  <a:gd name="connsiteX55" fmla="*/ 1178636 w 1624086"/>
                  <a:gd name="connsiteY55" fmla="*/ 1625373 h 1798603"/>
                  <a:gd name="connsiteX56" fmla="*/ 1147002 w 1624086"/>
                  <a:gd name="connsiteY56" fmla="*/ 1643612 h 1798603"/>
                  <a:gd name="connsiteX57" fmla="*/ 451051 w 1624086"/>
                  <a:gd name="connsiteY57" fmla="*/ 1628627 h 1798603"/>
                  <a:gd name="connsiteX58" fmla="*/ 419417 w 1624086"/>
                  <a:gd name="connsiteY58" fmla="*/ 1610313 h 1798603"/>
                  <a:gd name="connsiteX59" fmla="*/ 428120 w 1624086"/>
                  <a:gd name="connsiteY59" fmla="*/ 1595177 h 1798603"/>
                  <a:gd name="connsiteX60" fmla="*/ 459754 w 1624086"/>
                  <a:gd name="connsiteY60" fmla="*/ 1613491 h 1798603"/>
                  <a:gd name="connsiteX61" fmla="*/ 451051 w 1624086"/>
                  <a:gd name="connsiteY61" fmla="*/ 1628627 h 1798603"/>
                  <a:gd name="connsiteX62" fmla="*/ 1210270 w 1624086"/>
                  <a:gd name="connsiteY62" fmla="*/ 1607059 h 1798603"/>
                  <a:gd name="connsiteX63" fmla="*/ 1201567 w 1624086"/>
                  <a:gd name="connsiteY63" fmla="*/ 1591923 h 1798603"/>
                  <a:gd name="connsiteX64" fmla="*/ 1233201 w 1624086"/>
                  <a:gd name="connsiteY64" fmla="*/ 1573608 h 1798603"/>
                  <a:gd name="connsiteX65" fmla="*/ 1241904 w 1624086"/>
                  <a:gd name="connsiteY65" fmla="*/ 1588744 h 1798603"/>
                  <a:gd name="connsiteX66" fmla="*/ 1210270 w 1624086"/>
                  <a:gd name="connsiteY66" fmla="*/ 1607059 h 1798603"/>
                  <a:gd name="connsiteX67" fmla="*/ 387783 w 1624086"/>
                  <a:gd name="connsiteY67" fmla="*/ 1591998 h 1798603"/>
                  <a:gd name="connsiteX68" fmla="*/ 356149 w 1624086"/>
                  <a:gd name="connsiteY68" fmla="*/ 1573684 h 1798603"/>
                  <a:gd name="connsiteX69" fmla="*/ 364852 w 1624086"/>
                  <a:gd name="connsiteY69" fmla="*/ 1558548 h 1798603"/>
                  <a:gd name="connsiteX70" fmla="*/ 396486 w 1624086"/>
                  <a:gd name="connsiteY70" fmla="*/ 1576787 h 1798603"/>
                  <a:gd name="connsiteX71" fmla="*/ 387783 w 1624086"/>
                  <a:gd name="connsiteY71" fmla="*/ 1591998 h 1798603"/>
                  <a:gd name="connsiteX72" fmla="*/ 1273614 w 1624086"/>
                  <a:gd name="connsiteY72" fmla="*/ 1570505 h 1798603"/>
                  <a:gd name="connsiteX73" fmla="*/ 1264911 w 1624086"/>
                  <a:gd name="connsiteY73" fmla="*/ 1555369 h 1798603"/>
                  <a:gd name="connsiteX74" fmla="*/ 1296545 w 1624086"/>
                  <a:gd name="connsiteY74" fmla="*/ 1537055 h 1798603"/>
                  <a:gd name="connsiteX75" fmla="*/ 1305248 w 1624086"/>
                  <a:gd name="connsiteY75" fmla="*/ 1552191 h 1798603"/>
                  <a:gd name="connsiteX76" fmla="*/ 1273614 w 1624086"/>
                  <a:gd name="connsiteY76" fmla="*/ 1570505 h 1798603"/>
                  <a:gd name="connsiteX77" fmla="*/ 324439 w 1624086"/>
                  <a:gd name="connsiteY77" fmla="*/ 1555445 h 1798603"/>
                  <a:gd name="connsiteX78" fmla="*/ 292805 w 1624086"/>
                  <a:gd name="connsiteY78" fmla="*/ 1537206 h 1798603"/>
                  <a:gd name="connsiteX79" fmla="*/ 301508 w 1624086"/>
                  <a:gd name="connsiteY79" fmla="*/ 1522070 h 1798603"/>
                  <a:gd name="connsiteX80" fmla="*/ 333142 w 1624086"/>
                  <a:gd name="connsiteY80" fmla="*/ 1540385 h 1798603"/>
                  <a:gd name="connsiteX81" fmla="*/ 324439 w 1624086"/>
                  <a:gd name="connsiteY81" fmla="*/ 1555445 h 1798603"/>
                  <a:gd name="connsiteX82" fmla="*/ 1336958 w 1624086"/>
                  <a:gd name="connsiteY82" fmla="*/ 1533952 h 1798603"/>
                  <a:gd name="connsiteX83" fmla="*/ 1328255 w 1624086"/>
                  <a:gd name="connsiteY83" fmla="*/ 1518816 h 1798603"/>
                  <a:gd name="connsiteX84" fmla="*/ 1359889 w 1624086"/>
                  <a:gd name="connsiteY84" fmla="*/ 1500577 h 1798603"/>
                  <a:gd name="connsiteX85" fmla="*/ 1368592 w 1624086"/>
                  <a:gd name="connsiteY85" fmla="*/ 1515713 h 1798603"/>
                  <a:gd name="connsiteX86" fmla="*/ 1336958 w 1624086"/>
                  <a:gd name="connsiteY86" fmla="*/ 1533952 h 1798603"/>
                  <a:gd name="connsiteX87" fmla="*/ 261095 w 1624086"/>
                  <a:gd name="connsiteY87" fmla="*/ 1518892 h 1798603"/>
                  <a:gd name="connsiteX88" fmla="*/ 229461 w 1624086"/>
                  <a:gd name="connsiteY88" fmla="*/ 1500577 h 1798603"/>
                  <a:gd name="connsiteX89" fmla="*/ 238164 w 1624086"/>
                  <a:gd name="connsiteY89" fmla="*/ 1485441 h 1798603"/>
                  <a:gd name="connsiteX90" fmla="*/ 269798 w 1624086"/>
                  <a:gd name="connsiteY90" fmla="*/ 1503756 h 1798603"/>
                  <a:gd name="connsiteX91" fmla="*/ 261095 w 1624086"/>
                  <a:gd name="connsiteY91" fmla="*/ 1518892 h 1798603"/>
                  <a:gd name="connsiteX92" fmla="*/ 1400226 w 1624086"/>
                  <a:gd name="connsiteY92" fmla="*/ 1497399 h 1798603"/>
                  <a:gd name="connsiteX93" fmla="*/ 1391523 w 1624086"/>
                  <a:gd name="connsiteY93" fmla="*/ 1482263 h 1798603"/>
                  <a:gd name="connsiteX94" fmla="*/ 1423157 w 1624086"/>
                  <a:gd name="connsiteY94" fmla="*/ 1463948 h 1798603"/>
                  <a:gd name="connsiteX95" fmla="*/ 1431860 w 1624086"/>
                  <a:gd name="connsiteY95" fmla="*/ 1479084 h 1798603"/>
                  <a:gd name="connsiteX96" fmla="*/ 1400226 w 1624086"/>
                  <a:gd name="connsiteY96" fmla="*/ 1497399 h 1798603"/>
                  <a:gd name="connsiteX97" fmla="*/ 197827 w 1624086"/>
                  <a:gd name="connsiteY97" fmla="*/ 1482338 h 1798603"/>
                  <a:gd name="connsiteX98" fmla="*/ 166193 w 1624086"/>
                  <a:gd name="connsiteY98" fmla="*/ 1464024 h 1798603"/>
                  <a:gd name="connsiteX99" fmla="*/ 174896 w 1624086"/>
                  <a:gd name="connsiteY99" fmla="*/ 1448888 h 1798603"/>
                  <a:gd name="connsiteX100" fmla="*/ 206530 w 1624086"/>
                  <a:gd name="connsiteY100" fmla="*/ 1467202 h 1798603"/>
                  <a:gd name="connsiteX101" fmla="*/ 197827 w 1624086"/>
                  <a:gd name="connsiteY101" fmla="*/ 1482338 h 1798603"/>
                  <a:gd name="connsiteX102" fmla="*/ 1463570 w 1624086"/>
                  <a:gd name="connsiteY102" fmla="*/ 1460845 h 1798603"/>
                  <a:gd name="connsiteX103" fmla="*/ 1454867 w 1624086"/>
                  <a:gd name="connsiteY103" fmla="*/ 1445709 h 1798603"/>
                  <a:gd name="connsiteX104" fmla="*/ 1486501 w 1624086"/>
                  <a:gd name="connsiteY104" fmla="*/ 1427395 h 1798603"/>
                  <a:gd name="connsiteX105" fmla="*/ 1495204 w 1624086"/>
                  <a:gd name="connsiteY105" fmla="*/ 1442531 h 1798603"/>
                  <a:gd name="connsiteX106" fmla="*/ 1463570 w 1624086"/>
                  <a:gd name="connsiteY106" fmla="*/ 1460845 h 1798603"/>
                  <a:gd name="connsiteX107" fmla="*/ 134483 w 1624086"/>
                  <a:gd name="connsiteY107" fmla="*/ 1445785 h 1798603"/>
                  <a:gd name="connsiteX108" fmla="*/ 123963 w 1624086"/>
                  <a:gd name="connsiteY108" fmla="*/ 1439731 h 1798603"/>
                  <a:gd name="connsiteX109" fmla="*/ 102697 w 1624086"/>
                  <a:gd name="connsiteY109" fmla="*/ 1425957 h 1798603"/>
                  <a:gd name="connsiteX110" fmla="*/ 112914 w 1624086"/>
                  <a:gd name="connsiteY110" fmla="*/ 1411805 h 1798603"/>
                  <a:gd name="connsiteX111" fmla="*/ 132667 w 1624086"/>
                  <a:gd name="connsiteY111" fmla="*/ 1424595 h 1798603"/>
                  <a:gd name="connsiteX112" fmla="*/ 143186 w 1624086"/>
                  <a:gd name="connsiteY112" fmla="*/ 1430649 h 1798603"/>
                  <a:gd name="connsiteX113" fmla="*/ 134483 w 1624086"/>
                  <a:gd name="connsiteY113" fmla="*/ 1445785 h 1798603"/>
                  <a:gd name="connsiteX114" fmla="*/ 1526762 w 1624086"/>
                  <a:gd name="connsiteY114" fmla="*/ 1421946 h 1798603"/>
                  <a:gd name="connsiteX115" fmla="*/ 1516167 w 1624086"/>
                  <a:gd name="connsiteY115" fmla="*/ 1408097 h 1798603"/>
                  <a:gd name="connsiteX116" fmla="*/ 1542428 w 1624086"/>
                  <a:gd name="connsiteY116" fmla="*/ 1384636 h 1798603"/>
                  <a:gd name="connsiteX117" fmla="*/ 1555067 w 1624086"/>
                  <a:gd name="connsiteY117" fmla="*/ 1396745 h 1798603"/>
                  <a:gd name="connsiteX118" fmla="*/ 1526762 w 1624086"/>
                  <a:gd name="connsiteY118" fmla="*/ 1421946 h 1798603"/>
                  <a:gd name="connsiteX119" fmla="*/ 73863 w 1624086"/>
                  <a:gd name="connsiteY119" fmla="*/ 1401512 h 1798603"/>
                  <a:gd name="connsiteX120" fmla="*/ 49040 w 1624086"/>
                  <a:gd name="connsiteY120" fmla="*/ 1372906 h 1798603"/>
                  <a:gd name="connsiteX121" fmla="*/ 63041 w 1624086"/>
                  <a:gd name="connsiteY121" fmla="*/ 1362462 h 1798603"/>
                  <a:gd name="connsiteX122" fmla="*/ 86124 w 1624086"/>
                  <a:gd name="connsiteY122" fmla="*/ 1389025 h 1798603"/>
                  <a:gd name="connsiteX123" fmla="*/ 73863 w 1624086"/>
                  <a:gd name="connsiteY123" fmla="*/ 1401512 h 1798603"/>
                  <a:gd name="connsiteX124" fmla="*/ 1579057 w 1624086"/>
                  <a:gd name="connsiteY124" fmla="*/ 1367457 h 1798603"/>
                  <a:gd name="connsiteX125" fmla="*/ 1564754 w 1624086"/>
                  <a:gd name="connsiteY125" fmla="*/ 1357391 h 1798603"/>
                  <a:gd name="connsiteX126" fmla="*/ 1582690 w 1624086"/>
                  <a:gd name="connsiteY126" fmla="*/ 1327119 h 1798603"/>
                  <a:gd name="connsiteX127" fmla="*/ 1598355 w 1624086"/>
                  <a:gd name="connsiteY127" fmla="*/ 1334839 h 1798603"/>
                  <a:gd name="connsiteX128" fmla="*/ 1579057 w 1624086"/>
                  <a:gd name="connsiteY128" fmla="*/ 1367457 h 1798603"/>
                  <a:gd name="connsiteX129" fmla="*/ 28758 w 1624086"/>
                  <a:gd name="connsiteY129" fmla="*/ 1340969 h 1798603"/>
                  <a:gd name="connsiteX130" fmla="*/ 13622 w 1624086"/>
                  <a:gd name="connsiteY130" fmla="*/ 1306232 h 1798603"/>
                  <a:gd name="connsiteX131" fmla="*/ 30121 w 1624086"/>
                  <a:gd name="connsiteY131" fmla="*/ 1300480 h 1798603"/>
                  <a:gd name="connsiteX132" fmla="*/ 44121 w 1624086"/>
                  <a:gd name="connsiteY132" fmla="*/ 1332795 h 1798603"/>
                  <a:gd name="connsiteX133" fmla="*/ 28758 w 1624086"/>
                  <a:gd name="connsiteY133" fmla="*/ 1340969 h 1798603"/>
                  <a:gd name="connsiteX134" fmla="*/ 1612507 w 1624086"/>
                  <a:gd name="connsiteY134" fmla="*/ 1299799 h 1798603"/>
                  <a:gd name="connsiteX135" fmla="*/ 1595858 w 1624086"/>
                  <a:gd name="connsiteY135" fmla="*/ 1294501 h 1798603"/>
                  <a:gd name="connsiteX136" fmla="*/ 1603880 w 1624086"/>
                  <a:gd name="connsiteY136" fmla="*/ 1260218 h 1798603"/>
                  <a:gd name="connsiteX137" fmla="*/ 1621135 w 1624086"/>
                  <a:gd name="connsiteY137" fmla="*/ 1262867 h 1798603"/>
                  <a:gd name="connsiteX138" fmla="*/ 1612507 w 1624086"/>
                  <a:gd name="connsiteY138" fmla="*/ 1299799 h 1798603"/>
                  <a:gd name="connsiteX139" fmla="*/ 4087 w 1624086"/>
                  <a:gd name="connsiteY139" fmla="*/ 1269603 h 1798603"/>
                  <a:gd name="connsiteX140" fmla="*/ 151 w 1624086"/>
                  <a:gd name="connsiteY140" fmla="*/ 1231914 h 1798603"/>
                  <a:gd name="connsiteX141" fmla="*/ 17633 w 1624086"/>
                  <a:gd name="connsiteY141" fmla="*/ 1231460 h 1798603"/>
                  <a:gd name="connsiteX142" fmla="*/ 21266 w 1624086"/>
                  <a:gd name="connsiteY142" fmla="*/ 1266424 h 1798603"/>
                  <a:gd name="connsiteX143" fmla="*/ 4087 w 1624086"/>
                  <a:gd name="connsiteY143" fmla="*/ 1269603 h 1798603"/>
                  <a:gd name="connsiteX144" fmla="*/ 1606604 w 1624086"/>
                  <a:gd name="connsiteY144" fmla="*/ 1225254 h 1798603"/>
                  <a:gd name="connsiteX145" fmla="*/ 1606604 w 1624086"/>
                  <a:gd name="connsiteY145" fmla="*/ 1188701 h 1798603"/>
                  <a:gd name="connsiteX146" fmla="*/ 1624086 w 1624086"/>
                  <a:gd name="connsiteY146" fmla="*/ 1188701 h 1798603"/>
                  <a:gd name="connsiteX147" fmla="*/ 1624086 w 1624086"/>
                  <a:gd name="connsiteY147" fmla="*/ 1225103 h 1798603"/>
                  <a:gd name="connsiteX148" fmla="*/ 1606604 w 1624086"/>
                  <a:gd name="connsiteY148" fmla="*/ 1225254 h 1798603"/>
                  <a:gd name="connsiteX149" fmla="*/ 17482 w 1624086"/>
                  <a:gd name="connsiteY149" fmla="*/ 1195134 h 1798603"/>
                  <a:gd name="connsiteX150" fmla="*/ 0 w 1624086"/>
                  <a:gd name="connsiteY150" fmla="*/ 1195134 h 1798603"/>
                  <a:gd name="connsiteX151" fmla="*/ 0 w 1624086"/>
                  <a:gd name="connsiteY151" fmla="*/ 1158581 h 1798603"/>
                  <a:gd name="connsiteX152" fmla="*/ 17482 w 1624086"/>
                  <a:gd name="connsiteY152" fmla="*/ 1158581 h 1798603"/>
                  <a:gd name="connsiteX153" fmla="*/ 17482 w 1624086"/>
                  <a:gd name="connsiteY153" fmla="*/ 1195134 h 1798603"/>
                  <a:gd name="connsiteX154" fmla="*/ 1624086 w 1624086"/>
                  <a:gd name="connsiteY154" fmla="*/ 1152072 h 1798603"/>
                  <a:gd name="connsiteX155" fmla="*/ 1606604 w 1624086"/>
                  <a:gd name="connsiteY155" fmla="*/ 1152072 h 1798603"/>
                  <a:gd name="connsiteX156" fmla="*/ 1606604 w 1624086"/>
                  <a:gd name="connsiteY156" fmla="*/ 1115519 h 1798603"/>
                  <a:gd name="connsiteX157" fmla="*/ 1624086 w 1624086"/>
                  <a:gd name="connsiteY157" fmla="*/ 1115519 h 1798603"/>
                  <a:gd name="connsiteX158" fmla="*/ 1624086 w 1624086"/>
                  <a:gd name="connsiteY158" fmla="*/ 1152072 h 1798603"/>
                  <a:gd name="connsiteX159" fmla="*/ 17482 w 1624086"/>
                  <a:gd name="connsiteY159" fmla="*/ 1122027 h 1798603"/>
                  <a:gd name="connsiteX160" fmla="*/ 0 w 1624086"/>
                  <a:gd name="connsiteY160" fmla="*/ 1122027 h 1798603"/>
                  <a:gd name="connsiteX161" fmla="*/ 0 w 1624086"/>
                  <a:gd name="connsiteY161" fmla="*/ 1085474 h 1798603"/>
                  <a:gd name="connsiteX162" fmla="*/ 17482 w 1624086"/>
                  <a:gd name="connsiteY162" fmla="*/ 1085474 h 1798603"/>
                  <a:gd name="connsiteX163" fmla="*/ 17482 w 1624086"/>
                  <a:gd name="connsiteY163" fmla="*/ 1122027 h 1798603"/>
                  <a:gd name="connsiteX164" fmla="*/ 1624086 w 1624086"/>
                  <a:gd name="connsiteY164" fmla="*/ 1078966 h 1798603"/>
                  <a:gd name="connsiteX165" fmla="*/ 1606604 w 1624086"/>
                  <a:gd name="connsiteY165" fmla="*/ 1078966 h 1798603"/>
                  <a:gd name="connsiteX166" fmla="*/ 1606604 w 1624086"/>
                  <a:gd name="connsiteY166" fmla="*/ 1042412 h 1798603"/>
                  <a:gd name="connsiteX167" fmla="*/ 1624086 w 1624086"/>
                  <a:gd name="connsiteY167" fmla="*/ 1042412 h 1798603"/>
                  <a:gd name="connsiteX168" fmla="*/ 1624086 w 1624086"/>
                  <a:gd name="connsiteY168" fmla="*/ 1078966 h 1798603"/>
                  <a:gd name="connsiteX169" fmla="*/ 17482 w 1624086"/>
                  <a:gd name="connsiteY169" fmla="*/ 1048921 h 1798603"/>
                  <a:gd name="connsiteX170" fmla="*/ 0 w 1624086"/>
                  <a:gd name="connsiteY170" fmla="*/ 1048921 h 1798603"/>
                  <a:gd name="connsiteX171" fmla="*/ 0 w 1624086"/>
                  <a:gd name="connsiteY171" fmla="*/ 1012367 h 1798603"/>
                  <a:gd name="connsiteX172" fmla="*/ 17482 w 1624086"/>
                  <a:gd name="connsiteY172" fmla="*/ 1012367 h 1798603"/>
                  <a:gd name="connsiteX173" fmla="*/ 17482 w 1624086"/>
                  <a:gd name="connsiteY173" fmla="*/ 1048921 h 1798603"/>
                  <a:gd name="connsiteX174" fmla="*/ 1624086 w 1624086"/>
                  <a:gd name="connsiteY174" fmla="*/ 1005859 h 1798603"/>
                  <a:gd name="connsiteX175" fmla="*/ 1606604 w 1624086"/>
                  <a:gd name="connsiteY175" fmla="*/ 1005859 h 1798603"/>
                  <a:gd name="connsiteX176" fmla="*/ 1606604 w 1624086"/>
                  <a:gd name="connsiteY176" fmla="*/ 969306 h 1798603"/>
                  <a:gd name="connsiteX177" fmla="*/ 1624086 w 1624086"/>
                  <a:gd name="connsiteY177" fmla="*/ 969306 h 1798603"/>
                  <a:gd name="connsiteX178" fmla="*/ 1624086 w 1624086"/>
                  <a:gd name="connsiteY178" fmla="*/ 1005859 h 1798603"/>
                  <a:gd name="connsiteX179" fmla="*/ 17482 w 1624086"/>
                  <a:gd name="connsiteY179" fmla="*/ 975814 h 1798603"/>
                  <a:gd name="connsiteX180" fmla="*/ 0 w 1624086"/>
                  <a:gd name="connsiteY180" fmla="*/ 975814 h 1798603"/>
                  <a:gd name="connsiteX181" fmla="*/ 0 w 1624086"/>
                  <a:gd name="connsiteY181" fmla="*/ 939261 h 1798603"/>
                  <a:gd name="connsiteX182" fmla="*/ 17482 w 1624086"/>
                  <a:gd name="connsiteY182" fmla="*/ 939261 h 1798603"/>
                  <a:gd name="connsiteX183" fmla="*/ 17482 w 1624086"/>
                  <a:gd name="connsiteY183" fmla="*/ 975814 h 1798603"/>
                  <a:gd name="connsiteX184" fmla="*/ 1624086 w 1624086"/>
                  <a:gd name="connsiteY184" fmla="*/ 932752 h 1798603"/>
                  <a:gd name="connsiteX185" fmla="*/ 1606604 w 1624086"/>
                  <a:gd name="connsiteY185" fmla="*/ 932752 h 1798603"/>
                  <a:gd name="connsiteX186" fmla="*/ 1606604 w 1624086"/>
                  <a:gd name="connsiteY186" fmla="*/ 896199 h 1798603"/>
                  <a:gd name="connsiteX187" fmla="*/ 1624086 w 1624086"/>
                  <a:gd name="connsiteY187" fmla="*/ 896199 h 1798603"/>
                  <a:gd name="connsiteX188" fmla="*/ 1624086 w 1624086"/>
                  <a:gd name="connsiteY188" fmla="*/ 932752 h 1798603"/>
                  <a:gd name="connsiteX189" fmla="*/ 17482 w 1624086"/>
                  <a:gd name="connsiteY189" fmla="*/ 902708 h 1798603"/>
                  <a:gd name="connsiteX190" fmla="*/ 0 w 1624086"/>
                  <a:gd name="connsiteY190" fmla="*/ 902708 h 1798603"/>
                  <a:gd name="connsiteX191" fmla="*/ 0 w 1624086"/>
                  <a:gd name="connsiteY191" fmla="*/ 866154 h 1798603"/>
                  <a:gd name="connsiteX192" fmla="*/ 17482 w 1624086"/>
                  <a:gd name="connsiteY192" fmla="*/ 866154 h 1798603"/>
                  <a:gd name="connsiteX193" fmla="*/ 17482 w 1624086"/>
                  <a:gd name="connsiteY193" fmla="*/ 902708 h 1798603"/>
                  <a:gd name="connsiteX194" fmla="*/ 1624086 w 1624086"/>
                  <a:gd name="connsiteY194" fmla="*/ 859646 h 1798603"/>
                  <a:gd name="connsiteX195" fmla="*/ 1606604 w 1624086"/>
                  <a:gd name="connsiteY195" fmla="*/ 859646 h 1798603"/>
                  <a:gd name="connsiteX196" fmla="*/ 1606604 w 1624086"/>
                  <a:gd name="connsiteY196" fmla="*/ 823092 h 1798603"/>
                  <a:gd name="connsiteX197" fmla="*/ 1624086 w 1624086"/>
                  <a:gd name="connsiteY197" fmla="*/ 823092 h 1798603"/>
                  <a:gd name="connsiteX198" fmla="*/ 1624086 w 1624086"/>
                  <a:gd name="connsiteY198" fmla="*/ 859646 h 1798603"/>
                  <a:gd name="connsiteX199" fmla="*/ 17482 w 1624086"/>
                  <a:gd name="connsiteY199" fmla="*/ 829601 h 1798603"/>
                  <a:gd name="connsiteX200" fmla="*/ 0 w 1624086"/>
                  <a:gd name="connsiteY200" fmla="*/ 829601 h 1798603"/>
                  <a:gd name="connsiteX201" fmla="*/ 0 w 1624086"/>
                  <a:gd name="connsiteY201" fmla="*/ 793048 h 1798603"/>
                  <a:gd name="connsiteX202" fmla="*/ 17482 w 1624086"/>
                  <a:gd name="connsiteY202" fmla="*/ 793048 h 1798603"/>
                  <a:gd name="connsiteX203" fmla="*/ 17482 w 1624086"/>
                  <a:gd name="connsiteY203" fmla="*/ 829601 h 1798603"/>
                  <a:gd name="connsiteX204" fmla="*/ 1624086 w 1624086"/>
                  <a:gd name="connsiteY204" fmla="*/ 786539 h 1798603"/>
                  <a:gd name="connsiteX205" fmla="*/ 1606604 w 1624086"/>
                  <a:gd name="connsiteY205" fmla="*/ 786539 h 1798603"/>
                  <a:gd name="connsiteX206" fmla="*/ 1606604 w 1624086"/>
                  <a:gd name="connsiteY206" fmla="*/ 749986 h 1798603"/>
                  <a:gd name="connsiteX207" fmla="*/ 1624086 w 1624086"/>
                  <a:gd name="connsiteY207" fmla="*/ 749986 h 1798603"/>
                  <a:gd name="connsiteX208" fmla="*/ 1624086 w 1624086"/>
                  <a:gd name="connsiteY208" fmla="*/ 786539 h 1798603"/>
                  <a:gd name="connsiteX209" fmla="*/ 17482 w 1624086"/>
                  <a:gd name="connsiteY209" fmla="*/ 756419 h 1798603"/>
                  <a:gd name="connsiteX210" fmla="*/ 0 w 1624086"/>
                  <a:gd name="connsiteY210" fmla="*/ 756419 h 1798603"/>
                  <a:gd name="connsiteX211" fmla="*/ 0 w 1624086"/>
                  <a:gd name="connsiteY211" fmla="*/ 719865 h 1798603"/>
                  <a:gd name="connsiteX212" fmla="*/ 17482 w 1624086"/>
                  <a:gd name="connsiteY212" fmla="*/ 719865 h 1798603"/>
                  <a:gd name="connsiteX213" fmla="*/ 17482 w 1624086"/>
                  <a:gd name="connsiteY213" fmla="*/ 756419 h 1798603"/>
                  <a:gd name="connsiteX214" fmla="*/ 1624086 w 1624086"/>
                  <a:gd name="connsiteY214" fmla="*/ 713433 h 1798603"/>
                  <a:gd name="connsiteX215" fmla="*/ 1606604 w 1624086"/>
                  <a:gd name="connsiteY215" fmla="*/ 713433 h 1798603"/>
                  <a:gd name="connsiteX216" fmla="*/ 1606604 w 1624086"/>
                  <a:gd name="connsiteY216" fmla="*/ 676879 h 1798603"/>
                  <a:gd name="connsiteX217" fmla="*/ 1624086 w 1624086"/>
                  <a:gd name="connsiteY217" fmla="*/ 676879 h 1798603"/>
                  <a:gd name="connsiteX218" fmla="*/ 1624086 w 1624086"/>
                  <a:gd name="connsiteY218" fmla="*/ 713433 h 1798603"/>
                  <a:gd name="connsiteX219" fmla="*/ 17482 w 1624086"/>
                  <a:gd name="connsiteY219" fmla="*/ 683312 h 1798603"/>
                  <a:gd name="connsiteX220" fmla="*/ 0 w 1624086"/>
                  <a:gd name="connsiteY220" fmla="*/ 683312 h 1798603"/>
                  <a:gd name="connsiteX221" fmla="*/ 0 w 1624086"/>
                  <a:gd name="connsiteY221" fmla="*/ 646759 h 1798603"/>
                  <a:gd name="connsiteX222" fmla="*/ 17482 w 1624086"/>
                  <a:gd name="connsiteY222" fmla="*/ 646759 h 1798603"/>
                  <a:gd name="connsiteX223" fmla="*/ 17482 w 1624086"/>
                  <a:gd name="connsiteY223" fmla="*/ 683312 h 1798603"/>
                  <a:gd name="connsiteX224" fmla="*/ 1624086 w 1624086"/>
                  <a:gd name="connsiteY224" fmla="*/ 640250 h 1798603"/>
                  <a:gd name="connsiteX225" fmla="*/ 1606604 w 1624086"/>
                  <a:gd name="connsiteY225" fmla="*/ 640250 h 1798603"/>
                  <a:gd name="connsiteX226" fmla="*/ 1606604 w 1624086"/>
                  <a:gd name="connsiteY226" fmla="*/ 603697 h 1798603"/>
                  <a:gd name="connsiteX227" fmla="*/ 1624086 w 1624086"/>
                  <a:gd name="connsiteY227" fmla="*/ 603697 h 1798603"/>
                  <a:gd name="connsiteX228" fmla="*/ 1624086 w 1624086"/>
                  <a:gd name="connsiteY228" fmla="*/ 640250 h 1798603"/>
                  <a:gd name="connsiteX229" fmla="*/ 17482 w 1624086"/>
                  <a:gd name="connsiteY229" fmla="*/ 610205 h 1798603"/>
                  <a:gd name="connsiteX230" fmla="*/ 0 w 1624086"/>
                  <a:gd name="connsiteY230" fmla="*/ 610205 h 1798603"/>
                  <a:gd name="connsiteX231" fmla="*/ 0 w 1624086"/>
                  <a:gd name="connsiteY231" fmla="*/ 573652 h 1798603"/>
                  <a:gd name="connsiteX232" fmla="*/ 17482 w 1624086"/>
                  <a:gd name="connsiteY232" fmla="*/ 573274 h 1798603"/>
                  <a:gd name="connsiteX233" fmla="*/ 17482 w 1624086"/>
                  <a:gd name="connsiteY233" fmla="*/ 573879 h 1798603"/>
                  <a:gd name="connsiteX234" fmla="*/ 17482 w 1624086"/>
                  <a:gd name="connsiteY234" fmla="*/ 610205 h 1798603"/>
                  <a:gd name="connsiteX235" fmla="*/ 1606453 w 1624086"/>
                  <a:gd name="connsiteY235" fmla="*/ 567371 h 1798603"/>
                  <a:gd name="connsiteX236" fmla="*/ 1602820 w 1624086"/>
                  <a:gd name="connsiteY236" fmla="*/ 532331 h 1798603"/>
                  <a:gd name="connsiteX237" fmla="*/ 1620000 w 1624086"/>
                  <a:gd name="connsiteY237" fmla="*/ 529228 h 1798603"/>
                  <a:gd name="connsiteX238" fmla="*/ 1623935 w 1624086"/>
                  <a:gd name="connsiteY238" fmla="*/ 566917 h 1798603"/>
                  <a:gd name="connsiteX239" fmla="*/ 1606453 w 1624086"/>
                  <a:gd name="connsiteY239" fmla="*/ 567371 h 1798603"/>
                  <a:gd name="connsiteX240" fmla="*/ 20206 w 1624086"/>
                  <a:gd name="connsiteY240" fmla="*/ 538234 h 1798603"/>
                  <a:gd name="connsiteX241" fmla="*/ 2952 w 1624086"/>
                  <a:gd name="connsiteY241" fmla="*/ 535510 h 1798603"/>
                  <a:gd name="connsiteX242" fmla="*/ 11579 w 1624086"/>
                  <a:gd name="connsiteY242" fmla="*/ 498654 h 1798603"/>
                  <a:gd name="connsiteX243" fmla="*/ 28229 w 1624086"/>
                  <a:gd name="connsiteY243" fmla="*/ 503951 h 1798603"/>
                  <a:gd name="connsiteX244" fmla="*/ 20206 w 1624086"/>
                  <a:gd name="connsiteY244" fmla="*/ 538234 h 1798603"/>
                  <a:gd name="connsiteX245" fmla="*/ 1593890 w 1624086"/>
                  <a:gd name="connsiteY245" fmla="*/ 498351 h 1798603"/>
                  <a:gd name="connsiteX246" fmla="*/ 1579890 w 1624086"/>
                  <a:gd name="connsiteY246" fmla="*/ 466036 h 1798603"/>
                  <a:gd name="connsiteX247" fmla="*/ 1595328 w 1624086"/>
                  <a:gd name="connsiteY247" fmla="*/ 457862 h 1798603"/>
                  <a:gd name="connsiteX248" fmla="*/ 1610388 w 1624086"/>
                  <a:gd name="connsiteY248" fmla="*/ 492599 h 1798603"/>
                  <a:gd name="connsiteX249" fmla="*/ 1593890 w 1624086"/>
                  <a:gd name="connsiteY249" fmla="*/ 498351 h 1798603"/>
                  <a:gd name="connsiteX250" fmla="*/ 41472 w 1624086"/>
                  <a:gd name="connsiteY250" fmla="*/ 471333 h 1798603"/>
                  <a:gd name="connsiteX251" fmla="*/ 25807 w 1624086"/>
                  <a:gd name="connsiteY251" fmla="*/ 463538 h 1798603"/>
                  <a:gd name="connsiteX252" fmla="*/ 45181 w 1624086"/>
                  <a:gd name="connsiteY252" fmla="*/ 430996 h 1798603"/>
                  <a:gd name="connsiteX253" fmla="*/ 59484 w 1624086"/>
                  <a:gd name="connsiteY253" fmla="*/ 441061 h 1798603"/>
                  <a:gd name="connsiteX254" fmla="*/ 41472 w 1624086"/>
                  <a:gd name="connsiteY254" fmla="*/ 471333 h 1798603"/>
                  <a:gd name="connsiteX255" fmla="*/ 1561121 w 1624086"/>
                  <a:gd name="connsiteY255" fmla="*/ 436294 h 1798603"/>
                  <a:gd name="connsiteX256" fmla="*/ 1538039 w 1624086"/>
                  <a:gd name="connsiteY256" fmla="*/ 409730 h 1798603"/>
                  <a:gd name="connsiteX257" fmla="*/ 1550299 w 1624086"/>
                  <a:gd name="connsiteY257" fmla="*/ 397318 h 1798603"/>
                  <a:gd name="connsiteX258" fmla="*/ 1575122 w 1624086"/>
                  <a:gd name="connsiteY258" fmla="*/ 425925 h 1798603"/>
                  <a:gd name="connsiteX259" fmla="*/ 1561121 w 1624086"/>
                  <a:gd name="connsiteY259" fmla="*/ 436294 h 1798603"/>
                  <a:gd name="connsiteX260" fmla="*/ 81810 w 1624086"/>
                  <a:gd name="connsiteY260" fmla="*/ 413968 h 1798603"/>
                  <a:gd name="connsiteX261" fmla="*/ 69171 w 1624086"/>
                  <a:gd name="connsiteY261" fmla="*/ 401859 h 1798603"/>
                  <a:gd name="connsiteX262" fmla="*/ 97400 w 1624086"/>
                  <a:gd name="connsiteY262" fmla="*/ 376658 h 1798603"/>
                  <a:gd name="connsiteX263" fmla="*/ 107995 w 1624086"/>
                  <a:gd name="connsiteY263" fmla="*/ 390583 h 1798603"/>
                  <a:gd name="connsiteX264" fmla="*/ 81810 w 1624086"/>
                  <a:gd name="connsiteY264" fmla="*/ 413968 h 1798603"/>
                  <a:gd name="connsiteX265" fmla="*/ 1511248 w 1624086"/>
                  <a:gd name="connsiteY265" fmla="*/ 387026 h 1798603"/>
                  <a:gd name="connsiteX266" fmla="*/ 1491344 w 1624086"/>
                  <a:gd name="connsiteY266" fmla="*/ 374160 h 1798603"/>
                  <a:gd name="connsiteX267" fmla="*/ 1480976 w 1624086"/>
                  <a:gd name="connsiteY267" fmla="*/ 368182 h 1798603"/>
                  <a:gd name="connsiteX268" fmla="*/ 1489679 w 1624086"/>
                  <a:gd name="connsiteY268" fmla="*/ 353046 h 1798603"/>
                  <a:gd name="connsiteX269" fmla="*/ 1500047 w 1624086"/>
                  <a:gd name="connsiteY269" fmla="*/ 359025 h 1798603"/>
                  <a:gd name="connsiteX270" fmla="*/ 1521465 w 1624086"/>
                  <a:gd name="connsiteY270" fmla="*/ 372874 h 1798603"/>
                  <a:gd name="connsiteX271" fmla="*/ 1511248 w 1624086"/>
                  <a:gd name="connsiteY271" fmla="*/ 387026 h 1798603"/>
                  <a:gd name="connsiteX272" fmla="*/ 137737 w 1624086"/>
                  <a:gd name="connsiteY272" fmla="*/ 371209 h 1798603"/>
                  <a:gd name="connsiteX273" fmla="*/ 129034 w 1624086"/>
                  <a:gd name="connsiteY273" fmla="*/ 356073 h 1798603"/>
                  <a:gd name="connsiteX274" fmla="*/ 160668 w 1624086"/>
                  <a:gd name="connsiteY274" fmla="*/ 337759 h 1798603"/>
                  <a:gd name="connsiteX275" fmla="*/ 169371 w 1624086"/>
                  <a:gd name="connsiteY275" fmla="*/ 352894 h 1798603"/>
                  <a:gd name="connsiteX276" fmla="*/ 137737 w 1624086"/>
                  <a:gd name="connsiteY276" fmla="*/ 371209 h 1798603"/>
                  <a:gd name="connsiteX277" fmla="*/ 1449342 w 1624086"/>
                  <a:gd name="connsiteY277" fmla="*/ 349867 h 1798603"/>
                  <a:gd name="connsiteX278" fmla="*/ 1417708 w 1624086"/>
                  <a:gd name="connsiteY278" fmla="*/ 331553 h 1798603"/>
                  <a:gd name="connsiteX279" fmla="*/ 1426411 w 1624086"/>
                  <a:gd name="connsiteY279" fmla="*/ 316417 h 1798603"/>
                  <a:gd name="connsiteX280" fmla="*/ 1458045 w 1624086"/>
                  <a:gd name="connsiteY280" fmla="*/ 334731 h 1798603"/>
                  <a:gd name="connsiteX281" fmla="*/ 1449342 w 1624086"/>
                  <a:gd name="connsiteY281" fmla="*/ 349867 h 1798603"/>
                  <a:gd name="connsiteX282" fmla="*/ 201081 w 1624086"/>
                  <a:gd name="connsiteY282" fmla="*/ 334656 h 1798603"/>
                  <a:gd name="connsiteX283" fmla="*/ 192378 w 1624086"/>
                  <a:gd name="connsiteY283" fmla="*/ 319520 h 1798603"/>
                  <a:gd name="connsiteX284" fmla="*/ 224012 w 1624086"/>
                  <a:gd name="connsiteY284" fmla="*/ 301205 h 1798603"/>
                  <a:gd name="connsiteX285" fmla="*/ 232715 w 1624086"/>
                  <a:gd name="connsiteY285" fmla="*/ 316341 h 1798603"/>
                  <a:gd name="connsiteX286" fmla="*/ 201081 w 1624086"/>
                  <a:gd name="connsiteY286" fmla="*/ 334656 h 1798603"/>
                  <a:gd name="connsiteX287" fmla="*/ 1385998 w 1624086"/>
                  <a:gd name="connsiteY287" fmla="*/ 313314 h 1798603"/>
                  <a:gd name="connsiteX288" fmla="*/ 1354364 w 1624086"/>
                  <a:gd name="connsiteY288" fmla="*/ 294999 h 1798603"/>
                  <a:gd name="connsiteX289" fmla="*/ 1363067 w 1624086"/>
                  <a:gd name="connsiteY289" fmla="*/ 279864 h 1798603"/>
                  <a:gd name="connsiteX290" fmla="*/ 1394701 w 1624086"/>
                  <a:gd name="connsiteY290" fmla="*/ 298178 h 1798603"/>
                  <a:gd name="connsiteX291" fmla="*/ 1385998 w 1624086"/>
                  <a:gd name="connsiteY291" fmla="*/ 313314 h 1798603"/>
                  <a:gd name="connsiteX292" fmla="*/ 264349 w 1624086"/>
                  <a:gd name="connsiteY292" fmla="*/ 298102 h 1798603"/>
                  <a:gd name="connsiteX293" fmla="*/ 255646 w 1624086"/>
                  <a:gd name="connsiteY293" fmla="*/ 282966 h 1798603"/>
                  <a:gd name="connsiteX294" fmla="*/ 287280 w 1624086"/>
                  <a:gd name="connsiteY294" fmla="*/ 264652 h 1798603"/>
                  <a:gd name="connsiteX295" fmla="*/ 295983 w 1624086"/>
                  <a:gd name="connsiteY295" fmla="*/ 279788 h 1798603"/>
                  <a:gd name="connsiteX296" fmla="*/ 264349 w 1624086"/>
                  <a:gd name="connsiteY296" fmla="*/ 298102 h 1798603"/>
                  <a:gd name="connsiteX297" fmla="*/ 1322730 w 1624086"/>
                  <a:gd name="connsiteY297" fmla="*/ 276761 h 1798603"/>
                  <a:gd name="connsiteX298" fmla="*/ 1291096 w 1624086"/>
                  <a:gd name="connsiteY298" fmla="*/ 258446 h 1798603"/>
                  <a:gd name="connsiteX299" fmla="*/ 1299799 w 1624086"/>
                  <a:gd name="connsiteY299" fmla="*/ 243310 h 1798603"/>
                  <a:gd name="connsiteX300" fmla="*/ 1331433 w 1624086"/>
                  <a:gd name="connsiteY300" fmla="*/ 261625 h 1798603"/>
                  <a:gd name="connsiteX301" fmla="*/ 1322730 w 1624086"/>
                  <a:gd name="connsiteY301" fmla="*/ 276761 h 1798603"/>
                  <a:gd name="connsiteX302" fmla="*/ 327693 w 1624086"/>
                  <a:gd name="connsiteY302" fmla="*/ 261549 h 1798603"/>
                  <a:gd name="connsiteX303" fmla="*/ 318990 w 1624086"/>
                  <a:gd name="connsiteY303" fmla="*/ 246413 h 1798603"/>
                  <a:gd name="connsiteX304" fmla="*/ 350624 w 1624086"/>
                  <a:gd name="connsiteY304" fmla="*/ 228174 h 1798603"/>
                  <a:gd name="connsiteX305" fmla="*/ 359327 w 1624086"/>
                  <a:gd name="connsiteY305" fmla="*/ 243310 h 1798603"/>
                  <a:gd name="connsiteX306" fmla="*/ 327693 w 1624086"/>
                  <a:gd name="connsiteY306" fmla="*/ 261549 h 1798603"/>
                  <a:gd name="connsiteX307" fmla="*/ 1259386 w 1624086"/>
                  <a:gd name="connsiteY307" fmla="*/ 240207 h 1798603"/>
                  <a:gd name="connsiteX308" fmla="*/ 1227752 w 1624086"/>
                  <a:gd name="connsiteY308" fmla="*/ 221893 h 1798603"/>
                  <a:gd name="connsiteX309" fmla="*/ 1236455 w 1624086"/>
                  <a:gd name="connsiteY309" fmla="*/ 206757 h 1798603"/>
                  <a:gd name="connsiteX310" fmla="*/ 1268089 w 1624086"/>
                  <a:gd name="connsiteY310" fmla="*/ 225071 h 1798603"/>
                  <a:gd name="connsiteX311" fmla="*/ 1259386 w 1624086"/>
                  <a:gd name="connsiteY311" fmla="*/ 240207 h 1798603"/>
                  <a:gd name="connsiteX312" fmla="*/ 391037 w 1624086"/>
                  <a:gd name="connsiteY312" fmla="*/ 224996 h 1798603"/>
                  <a:gd name="connsiteX313" fmla="*/ 382334 w 1624086"/>
                  <a:gd name="connsiteY313" fmla="*/ 209860 h 1798603"/>
                  <a:gd name="connsiteX314" fmla="*/ 413968 w 1624086"/>
                  <a:gd name="connsiteY314" fmla="*/ 191545 h 1798603"/>
                  <a:gd name="connsiteX315" fmla="*/ 422671 w 1624086"/>
                  <a:gd name="connsiteY315" fmla="*/ 206681 h 1798603"/>
                  <a:gd name="connsiteX316" fmla="*/ 391037 w 1624086"/>
                  <a:gd name="connsiteY316" fmla="*/ 224996 h 1798603"/>
                  <a:gd name="connsiteX317" fmla="*/ 1196042 w 1624086"/>
                  <a:gd name="connsiteY317" fmla="*/ 203654 h 1798603"/>
                  <a:gd name="connsiteX318" fmla="*/ 1164408 w 1624086"/>
                  <a:gd name="connsiteY318" fmla="*/ 185340 h 1798603"/>
                  <a:gd name="connsiteX319" fmla="*/ 1173111 w 1624086"/>
                  <a:gd name="connsiteY319" fmla="*/ 170204 h 1798603"/>
                  <a:gd name="connsiteX320" fmla="*/ 1204745 w 1624086"/>
                  <a:gd name="connsiteY320" fmla="*/ 188518 h 1798603"/>
                  <a:gd name="connsiteX321" fmla="*/ 1196042 w 1624086"/>
                  <a:gd name="connsiteY321" fmla="*/ 203654 h 1798603"/>
                  <a:gd name="connsiteX322" fmla="*/ 454381 w 1624086"/>
                  <a:gd name="connsiteY322" fmla="*/ 188442 h 1798603"/>
                  <a:gd name="connsiteX323" fmla="*/ 445678 w 1624086"/>
                  <a:gd name="connsiteY323" fmla="*/ 173307 h 1798603"/>
                  <a:gd name="connsiteX324" fmla="*/ 477312 w 1624086"/>
                  <a:gd name="connsiteY324" fmla="*/ 154992 h 1798603"/>
                  <a:gd name="connsiteX325" fmla="*/ 486015 w 1624086"/>
                  <a:gd name="connsiteY325" fmla="*/ 170128 h 1798603"/>
                  <a:gd name="connsiteX326" fmla="*/ 454381 w 1624086"/>
                  <a:gd name="connsiteY326" fmla="*/ 188442 h 1798603"/>
                  <a:gd name="connsiteX327" fmla="*/ 1132774 w 1624086"/>
                  <a:gd name="connsiteY327" fmla="*/ 167025 h 1798603"/>
                  <a:gd name="connsiteX328" fmla="*/ 1101140 w 1624086"/>
                  <a:gd name="connsiteY328" fmla="*/ 148711 h 1798603"/>
                  <a:gd name="connsiteX329" fmla="*/ 1109843 w 1624086"/>
                  <a:gd name="connsiteY329" fmla="*/ 133575 h 1798603"/>
                  <a:gd name="connsiteX330" fmla="*/ 1141477 w 1624086"/>
                  <a:gd name="connsiteY330" fmla="*/ 151889 h 1798603"/>
                  <a:gd name="connsiteX331" fmla="*/ 1132774 w 1624086"/>
                  <a:gd name="connsiteY331" fmla="*/ 167025 h 1798603"/>
                  <a:gd name="connsiteX332" fmla="*/ 517649 w 1624086"/>
                  <a:gd name="connsiteY332" fmla="*/ 151813 h 1798603"/>
                  <a:gd name="connsiteX333" fmla="*/ 508946 w 1624086"/>
                  <a:gd name="connsiteY333" fmla="*/ 136678 h 1798603"/>
                  <a:gd name="connsiteX334" fmla="*/ 540580 w 1624086"/>
                  <a:gd name="connsiteY334" fmla="*/ 118363 h 1798603"/>
                  <a:gd name="connsiteX335" fmla="*/ 549283 w 1624086"/>
                  <a:gd name="connsiteY335" fmla="*/ 133499 h 1798603"/>
                  <a:gd name="connsiteX336" fmla="*/ 517649 w 1624086"/>
                  <a:gd name="connsiteY336" fmla="*/ 151813 h 1798603"/>
                  <a:gd name="connsiteX337" fmla="*/ 1069430 w 1624086"/>
                  <a:gd name="connsiteY337" fmla="*/ 130472 h 1798603"/>
                  <a:gd name="connsiteX338" fmla="*/ 1037796 w 1624086"/>
                  <a:gd name="connsiteY338" fmla="*/ 112157 h 1798603"/>
                  <a:gd name="connsiteX339" fmla="*/ 1046499 w 1624086"/>
                  <a:gd name="connsiteY339" fmla="*/ 97021 h 1798603"/>
                  <a:gd name="connsiteX340" fmla="*/ 1078133 w 1624086"/>
                  <a:gd name="connsiteY340" fmla="*/ 115260 h 1798603"/>
                  <a:gd name="connsiteX341" fmla="*/ 1069430 w 1624086"/>
                  <a:gd name="connsiteY341" fmla="*/ 130472 h 1798603"/>
                  <a:gd name="connsiteX342" fmla="*/ 580993 w 1624086"/>
                  <a:gd name="connsiteY342" fmla="*/ 115260 h 1798603"/>
                  <a:gd name="connsiteX343" fmla="*/ 572290 w 1624086"/>
                  <a:gd name="connsiteY343" fmla="*/ 100124 h 1798603"/>
                  <a:gd name="connsiteX344" fmla="*/ 603924 w 1624086"/>
                  <a:gd name="connsiteY344" fmla="*/ 81810 h 1798603"/>
                  <a:gd name="connsiteX345" fmla="*/ 612627 w 1624086"/>
                  <a:gd name="connsiteY345" fmla="*/ 96946 h 1798603"/>
                  <a:gd name="connsiteX346" fmla="*/ 580993 w 1624086"/>
                  <a:gd name="connsiteY346" fmla="*/ 115260 h 1798603"/>
                  <a:gd name="connsiteX347" fmla="*/ 1006086 w 1624086"/>
                  <a:gd name="connsiteY347" fmla="*/ 93919 h 1798603"/>
                  <a:gd name="connsiteX348" fmla="*/ 974452 w 1624086"/>
                  <a:gd name="connsiteY348" fmla="*/ 75604 h 1798603"/>
                  <a:gd name="connsiteX349" fmla="*/ 983155 w 1624086"/>
                  <a:gd name="connsiteY349" fmla="*/ 60468 h 1798603"/>
                  <a:gd name="connsiteX350" fmla="*/ 1014789 w 1624086"/>
                  <a:gd name="connsiteY350" fmla="*/ 78783 h 1798603"/>
                  <a:gd name="connsiteX351" fmla="*/ 1006086 w 1624086"/>
                  <a:gd name="connsiteY351" fmla="*/ 93919 h 1798603"/>
                  <a:gd name="connsiteX352" fmla="*/ 644337 w 1624086"/>
                  <a:gd name="connsiteY352" fmla="*/ 78707 h 1798603"/>
                  <a:gd name="connsiteX353" fmla="*/ 635634 w 1624086"/>
                  <a:gd name="connsiteY353" fmla="*/ 63571 h 1798603"/>
                  <a:gd name="connsiteX354" fmla="*/ 667268 w 1624086"/>
                  <a:gd name="connsiteY354" fmla="*/ 45256 h 1798603"/>
                  <a:gd name="connsiteX355" fmla="*/ 675971 w 1624086"/>
                  <a:gd name="connsiteY355" fmla="*/ 60392 h 1798603"/>
                  <a:gd name="connsiteX356" fmla="*/ 644337 w 1624086"/>
                  <a:gd name="connsiteY356" fmla="*/ 78707 h 1798603"/>
                  <a:gd name="connsiteX357" fmla="*/ 942818 w 1624086"/>
                  <a:gd name="connsiteY357" fmla="*/ 57365 h 1798603"/>
                  <a:gd name="connsiteX358" fmla="*/ 927303 w 1624086"/>
                  <a:gd name="connsiteY358" fmla="*/ 48435 h 1798603"/>
                  <a:gd name="connsiteX359" fmla="*/ 911411 w 1624086"/>
                  <a:gd name="connsiteY359" fmla="*/ 40110 h 1798603"/>
                  <a:gd name="connsiteX360" fmla="*/ 918979 w 1624086"/>
                  <a:gd name="connsiteY360" fmla="*/ 24369 h 1798603"/>
                  <a:gd name="connsiteX361" fmla="*/ 936082 w 1624086"/>
                  <a:gd name="connsiteY361" fmla="*/ 33375 h 1798603"/>
                  <a:gd name="connsiteX362" fmla="*/ 951597 w 1624086"/>
                  <a:gd name="connsiteY362" fmla="*/ 42305 h 1798603"/>
                  <a:gd name="connsiteX363" fmla="*/ 942818 w 1624086"/>
                  <a:gd name="connsiteY363" fmla="*/ 57365 h 1798603"/>
                  <a:gd name="connsiteX364" fmla="*/ 707378 w 1624086"/>
                  <a:gd name="connsiteY364" fmla="*/ 42683 h 1798603"/>
                  <a:gd name="connsiteX365" fmla="*/ 699432 w 1624086"/>
                  <a:gd name="connsiteY365" fmla="*/ 27093 h 1798603"/>
                  <a:gd name="connsiteX366" fmla="*/ 734396 w 1624086"/>
                  <a:gd name="connsiteY366" fmla="*/ 12487 h 1798603"/>
                  <a:gd name="connsiteX367" fmla="*/ 739845 w 1624086"/>
                  <a:gd name="connsiteY367" fmla="*/ 29061 h 1798603"/>
                  <a:gd name="connsiteX368" fmla="*/ 707378 w 1624086"/>
                  <a:gd name="connsiteY368" fmla="*/ 42683 h 1798603"/>
                  <a:gd name="connsiteX369" fmla="*/ 878566 w 1624086"/>
                  <a:gd name="connsiteY369" fmla="*/ 27320 h 1798603"/>
                  <a:gd name="connsiteX370" fmla="*/ 844207 w 1624086"/>
                  <a:gd name="connsiteY370" fmla="*/ 19752 h 1798603"/>
                  <a:gd name="connsiteX371" fmla="*/ 846629 w 1624086"/>
                  <a:gd name="connsiteY371" fmla="*/ 2422 h 1798603"/>
                  <a:gd name="connsiteX372" fmla="*/ 883636 w 1624086"/>
                  <a:gd name="connsiteY372" fmla="*/ 10519 h 1798603"/>
                  <a:gd name="connsiteX373" fmla="*/ 878566 w 1624086"/>
                  <a:gd name="connsiteY373" fmla="*/ 27320 h 1798603"/>
                  <a:gd name="connsiteX374" fmla="*/ 774052 w 1624086"/>
                  <a:gd name="connsiteY374" fmla="*/ 20661 h 1798603"/>
                  <a:gd name="connsiteX375" fmla="*/ 771176 w 1624086"/>
                  <a:gd name="connsiteY375" fmla="*/ 3406 h 1798603"/>
                  <a:gd name="connsiteX376" fmla="*/ 808865 w 1624086"/>
                  <a:gd name="connsiteY376" fmla="*/ 0 h 1798603"/>
                  <a:gd name="connsiteX377" fmla="*/ 809092 w 1624086"/>
                  <a:gd name="connsiteY377" fmla="*/ 17482 h 1798603"/>
                  <a:gd name="connsiteX378" fmla="*/ 774052 w 1624086"/>
                  <a:gd name="connsiteY378" fmla="*/ 20661 h 179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</a:cxnLst>
                <a:rect l="l" t="t" r="r" b="b"/>
                <a:pathLst>
                  <a:path w="1624086" h="1798603">
                    <a:moveTo>
                      <a:pt x="815373" y="1798604"/>
                    </a:moveTo>
                    <a:lnTo>
                      <a:pt x="815146" y="1781122"/>
                    </a:lnTo>
                    <a:cubicBezTo>
                      <a:pt x="826876" y="1780970"/>
                      <a:pt x="838682" y="1779911"/>
                      <a:pt x="850186" y="1777943"/>
                    </a:cubicBezTo>
                    <a:lnTo>
                      <a:pt x="853062" y="1795198"/>
                    </a:lnTo>
                    <a:cubicBezTo>
                      <a:pt x="840726" y="1797317"/>
                      <a:pt x="828012" y="1798452"/>
                      <a:pt x="815373" y="1798604"/>
                    </a:cubicBezTo>
                    <a:close/>
                    <a:moveTo>
                      <a:pt x="777609" y="1796258"/>
                    </a:moveTo>
                    <a:cubicBezTo>
                      <a:pt x="765122" y="1794517"/>
                      <a:pt x="752710" y="1791793"/>
                      <a:pt x="740602" y="1788160"/>
                    </a:cubicBezTo>
                    <a:lnTo>
                      <a:pt x="745596" y="1771435"/>
                    </a:lnTo>
                    <a:cubicBezTo>
                      <a:pt x="756797" y="1774765"/>
                      <a:pt x="768376" y="1777338"/>
                      <a:pt x="779955" y="1778927"/>
                    </a:cubicBezTo>
                    <a:lnTo>
                      <a:pt x="777609" y="1796258"/>
                    </a:lnTo>
                    <a:close/>
                    <a:moveTo>
                      <a:pt x="889842" y="1786117"/>
                    </a:moveTo>
                    <a:lnTo>
                      <a:pt x="884317" y="1769543"/>
                    </a:lnTo>
                    <a:cubicBezTo>
                      <a:pt x="895442" y="1765835"/>
                      <a:pt x="906340" y="1761294"/>
                      <a:pt x="916784" y="1755996"/>
                    </a:cubicBezTo>
                    <a:lnTo>
                      <a:pt x="924730" y="1771586"/>
                    </a:lnTo>
                    <a:cubicBezTo>
                      <a:pt x="913530" y="1777262"/>
                      <a:pt x="901799" y="1782181"/>
                      <a:pt x="889842" y="1786117"/>
                    </a:cubicBezTo>
                    <a:close/>
                    <a:moveTo>
                      <a:pt x="705335" y="1774462"/>
                    </a:moveTo>
                    <a:cubicBezTo>
                      <a:pt x="699507" y="1771662"/>
                      <a:pt x="693756" y="1768635"/>
                      <a:pt x="688080" y="1765380"/>
                    </a:cubicBezTo>
                    <a:lnTo>
                      <a:pt x="672717" y="1756526"/>
                    </a:lnTo>
                    <a:lnTo>
                      <a:pt x="681420" y="1741390"/>
                    </a:lnTo>
                    <a:lnTo>
                      <a:pt x="696783" y="1750245"/>
                    </a:lnTo>
                    <a:cubicBezTo>
                      <a:pt x="702005" y="1753272"/>
                      <a:pt x="707454" y="1756148"/>
                      <a:pt x="712827" y="1758721"/>
                    </a:cubicBezTo>
                    <a:lnTo>
                      <a:pt x="705335" y="1774462"/>
                    </a:lnTo>
                    <a:close/>
                    <a:moveTo>
                      <a:pt x="956970" y="1753272"/>
                    </a:moveTo>
                    <a:lnTo>
                      <a:pt x="948267" y="1738136"/>
                    </a:lnTo>
                    <a:lnTo>
                      <a:pt x="979901" y="1719821"/>
                    </a:lnTo>
                    <a:lnTo>
                      <a:pt x="988604" y="1734957"/>
                    </a:lnTo>
                    <a:lnTo>
                      <a:pt x="956970" y="1753272"/>
                    </a:lnTo>
                    <a:close/>
                    <a:moveTo>
                      <a:pt x="641083" y="1738287"/>
                    </a:moveTo>
                    <a:lnTo>
                      <a:pt x="609449" y="1719973"/>
                    </a:lnTo>
                    <a:lnTo>
                      <a:pt x="618152" y="1704837"/>
                    </a:lnTo>
                    <a:lnTo>
                      <a:pt x="649786" y="1723151"/>
                    </a:lnTo>
                    <a:lnTo>
                      <a:pt x="641083" y="1738287"/>
                    </a:lnTo>
                    <a:close/>
                    <a:moveTo>
                      <a:pt x="1020314" y="1716718"/>
                    </a:moveTo>
                    <a:lnTo>
                      <a:pt x="1011611" y="1701582"/>
                    </a:lnTo>
                    <a:lnTo>
                      <a:pt x="1043245" y="1683268"/>
                    </a:lnTo>
                    <a:lnTo>
                      <a:pt x="1051948" y="1698404"/>
                    </a:lnTo>
                    <a:lnTo>
                      <a:pt x="1020314" y="1716718"/>
                    </a:lnTo>
                    <a:close/>
                    <a:moveTo>
                      <a:pt x="577739" y="1701734"/>
                    </a:moveTo>
                    <a:lnTo>
                      <a:pt x="546105" y="1683419"/>
                    </a:lnTo>
                    <a:lnTo>
                      <a:pt x="554808" y="1668283"/>
                    </a:lnTo>
                    <a:lnTo>
                      <a:pt x="586442" y="1686598"/>
                    </a:lnTo>
                    <a:lnTo>
                      <a:pt x="577739" y="1701734"/>
                    </a:lnTo>
                    <a:close/>
                    <a:moveTo>
                      <a:pt x="1083658" y="1680165"/>
                    </a:moveTo>
                    <a:lnTo>
                      <a:pt x="1074955" y="1665029"/>
                    </a:lnTo>
                    <a:lnTo>
                      <a:pt x="1106589" y="1646715"/>
                    </a:lnTo>
                    <a:lnTo>
                      <a:pt x="1115292" y="1661851"/>
                    </a:lnTo>
                    <a:lnTo>
                      <a:pt x="1083658" y="1680165"/>
                    </a:lnTo>
                    <a:close/>
                    <a:moveTo>
                      <a:pt x="514395" y="1665181"/>
                    </a:moveTo>
                    <a:lnTo>
                      <a:pt x="482761" y="1646866"/>
                    </a:lnTo>
                    <a:lnTo>
                      <a:pt x="491464" y="1631730"/>
                    </a:lnTo>
                    <a:lnTo>
                      <a:pt x="523098" y="1649969"/>
                    </a:lnTo>
                    <a:lnTo>
                      <a:pt x="514395" y="1665181"/>
                    </a:lnTo>
                    <a:close/>
                    <a:moveTo>
                      <a:pt x="1147002" y="1643612"/>
                    </a:moveTo>
                    <a:lnTo>
                      <a:pt x="1138298" y="1628476"/>
                    </a:lnTo>
                    <a:lnTo>
                      <a:pt x="1169933" y="1610237"/>
                    </a:lnTo>
                    <a:lnTo>
                      <a:pt x="1178636" y="1625373"/>
                    </a:lnTo>
                    <a:lnTo>
                      <a:pt x="1147002" y="1643612"/>
                    </a:lnTo>
                    <a:close/>
                    <a:moveTo>
                      <a:pt x="451051" y="1628627"/>
                    </a:moveTo>
                    <a:lnTo>
                      <a:pt x="419417" y="1610313"/>
                    </a:lnTo>
                    <a:lnTo>
                      <a:pt x="428120" y="1595177"/>
                    </a:lnTo>
                    <a:lnTo>
                      <a:pt x="459754" y="1613491"/>
                    </a:lnTo>
                    <a:lnTo>
                      <a:pt x="451051" y="1628627"/>
                    </a:lnTo>
                    <a:close/>
                    <a:moveTo>
                      <a:pt x="1210270" y="1607059"/>
                    </a:moveTo>
                    <a:lnTo>
                      <a:pt x="1201567" y="1591923"/>
                    </a:lnTo>
                    <a:lnTo>
                      <a:pt x="1233201" y="1573608"/>
                    </a:lnTo>
                    <a:lnTo>
                      <a:pt x="1241904" y="1588744"/>
                    </a:lnTo>
                    <a:lnTo>
                      <a:pt x="1210270" y="1607059"/>
                    </a:lnTo>
                    <a:close/>
                    <a:moveTo>
                      <a:pt x="387783" y="1591998"/>
                    </a:moveTo>
                    <a:lnTo>
                      <a:pt x="356149" y="1573684"/>
                    </a:lnTo>
                    <a:lnTo>
                      <a:pt x="364852" y="1558548"/>
                    </a:lnTo>
                    <a:lnTo>
                      <a:pt x="396486" y="1576787"/>
                    </a:lnTo>
                    <a:lnTo>
                      <a:pt x="387783" y="1591998"/>
                    </a:lnTo>
                    <a:close/>
                    <a:moveTo>
                      <a:pt x="1273614" y="1570505"/>
                    </a:moveTo>
                    <a:lnTo>
                      <a:pt x="1264911" y="1555369"/>
                    </a:lnTo>
                    <a:lnTo>
                      <a:pt x="1296545" y="1537055"/>
                    </a:lnTo>
                    <a:lnTo>
                      <a:pt x="1305248" y="1552191"/>
                    </a:lnTo>
                    <a:lnTo>
                      <a:pt x="1273614" y="1570505"/>
                    </a:lnTo>
                    <a:close/>
                    <a:moveTo>
                      <a:pt x="324439" y="1555445"/>
                    </a:moveTo>
                    <a:lnTo>
                      <a:pt x="292805" y="1537206"/>
                    </a:lnTo>
                    <a:lnTo>
                      <a:pt x="301508" y="1522070"/>
                    </a:lnTo>
                    <a:lnTo>
                      <a:pt x="333142" y="1540385"/>
                    </a:lnTo>
                    <a:lnTo>
                      <a:pt x="324439" y="1555445"/>
                    </a:lnTo>
                    <a:close/>
                    <a:moveTo>
                      <a:pt x="1336958" y="1533952"/>
                    </a:moveTo>
                    <a:lnTo>
                      <a:pt x="1328255" y="1518816"/>
                    </a:lnTo>
                    <a:lnTo>
                      <a:pt x="1359889" y="1500577"/>
                    </a:lnTo>
                    <a:lnTo>
                      <a:pt x="1368592" y="1515713"/>
                    </a:lnTo>
                    <a:lnTo>
                      <a:pt x="1336958" y="1533952"/>
                    </a:lnTo>
                    <a:close/>
                    <a:moveTo>
                      <a:pt x="261095" y="1518892"/>
                    </a:moveTo>
                    <a:lnTo>
                      <a:pt x="229461" y="1500577"/>
                    </a:lnTo>
                    <a:lnTo>
                      <a:pt x="238164" y="1485441"/>
                    </a:lnTo>
                    <a:lnTo>
                      <a:pt x="269798" y="1503756"/>
                    </a:lnTo>
                    <a:lnTo>
                      <a:pt x="261095" y="1518892"/>
                    </a:lnTo>
                    <a:close/>
                    <a:moveTo>
                      <a:pt x="1400226" y="1497399"/>
                    </a:moveTo>
                    <a:lnTo>
                      <a:pt x="1391523" y="1482263"/>
                    </a:lnTo>
                    <a:lnTo>
                      <a:pt x="1423157" y="1463948"/>
                    </a:lnTo>
                    <a:lnTo>
                      <a:pt x="1431860" y="1479084"/>
                    </a:lnTo>
                    <a:lnTo>
                      <a:pt x="1400226" y="1497399"/>
                    </a:lnTo>
                    <a:close/>
                    <a:moveTo>
                      <a:pt x="197827" y="1482338"/>
                    </a:moveTo>
                    <a:lnTo>
                      <a:pt x="166193" y="1464024"/>
                    </a:lnTo>
                    <a:lnTo>
                      <a:pt x="174896" y="1448888"/>
                    </a:lnTo>
                    <a:lnTo>
                      <a:pt x="206530" y="1467202"/>
                    </a:lnTo>
                    <a:lnTo>
                      <a:pt x="197827" y="1482338"/>
                    </a:lnTo>
                    <a:close/>
                    <a:moveTo>
                      <a:pt x="1463570" y="1460845"/>
                    </a:moveTo>
                    <a:lnTo>
                      <a:pt x="1454867" y="1445709"/>
                    </a:lnTo>
                    <a:lnTo>
                      <a:pt x="1486501" y="1427395"/>
                    </a:lnTo>
                    <a:lnTo>
                      <a:pt x="1495204" y="1442531"/>
                    </a:lnTo>
                    <a:lnTo>
                      <a:pt x="1463570" y="1460845"/>
                    </a:lnTo>
                    <a:close/>
                    <a:moveTo>
                      <a:pt x="134483" y="1445785"/>
                    </a:moveTo>
                    <a:lnTo>
                      <a:pt x="123963" y="1439731"/>
                    </a:lnTo>
                    <a:cubicBezTo>
                      <a:pt x="116622" y="1435493"/>
                      <a:pt x="109509" y="1430876"/>
                      <a:pt x="102697" y="1425957"/>
                    </a:cubicBezTo>
                    <a:lnTo>
                      <a:pt x="112914" y="1411805"/>
                    </a:lnTo>
                    <a:cubicBezTo>
                      <a:pt x="119271" y="1416346"/>
                      <a:pt x="125855" y="1420659"/>
                      <a:pt x="132667" y="1424595"/>
                    </a:cubicBezTo>
                    <a:lnTo>
                      <a:pt x="143186" y="1430649"/>
                    </a:lnTo>
                    <a:lnTo>
                      <a:pt x="134483" y="1445785"/>
                    </a:lnTo>
                    <a:close/>
                    <a:moveTo>
                      <a:pt x="1526762" y="1421946"/>
                    </a:moveTo>
                    <a:lnTo>
                      <a:pt x="1516167" y="1408097"/>
                    </a:lnTo>
                    <a:cubicBezTo>
                      <a:pt x="1525476" y="1400983"/>
                      <a:pt x="1534255" y="1393112"/>
                      <a:pt x="1542428" y="1384636"/>
                    </a:cubicBezTo>
                    <a:lnTo>
                      <a:pt x="1555067" y="1396745"/>
                    </a:lnTo>
                    <a:cubicBezTo>
                      <a:pt x="1546288" y="1405826"/>
                      <a:pt x="1536752" y="1414302"/>
                      <a:pt x="1526762" y="1421946"/>
                    </a:cubicBezTo>
                    <a:close/>
                    <a:moveTo>
                      <a:pt x="73863" y="1401512"/>
                    </a:moveTo>
                    <a:cubicBezTo>
                      <a:pt x="64933" y="1392658"/>
                      <a:pt x="56533" y="1383047"/>
                      <a:pt x="49040" y="1372906"/>
                    </a:cubicBezTo>
                    <a:lnTo>
                      <a:pt x="63041" y="1362462"/>
                    </a:lnTo>
                    <a:cubicBezTo>
                      <a:pt x="70004" y="1371846"/>
                      <a:pt x="77799" y="1380776"/>
                      <a:pt x="86124" y="1389025"/>
                    </a:cubicBezTo>
                    <a:lnTo>
                      <a:pt x="73863" y="1401512"/>
                    </a:lnTo>
                    <a:close/>
                    <a:moveTo>
                      <a:pt x="1579057" y="1367457"/>
                    </a:moveTo>
                    <a:lnTo>
                      <a:pt x="1564754" y="1357391"/>
                    </a:lnTo>
                    <a:cubicBezTo>
                      <a:pt x="1571489" y="1347780"/>
                      <a:pt x="1577543" y="1337639"/>
                      <a:pt x="1582690" y="1327119"/>
                    </a:cubicBezTo>
                    <a:lnTo>
                      <a:pt x="1598355" y="1334839"/>
                    </a:lnTo>
                    <a:cubicBezTo>
                      <a:pt x="1592755" y="1346191"/>
                      <a:pt x="1586247" y="1357164"/>
                      <a:pt x="1579057" y="1367457"/>
                    </a:cubicBezTo>
                    <a:close/>
                    <a:moveTo>
                      <a:pt x="28758" y="1340969"/>
                    </a:moveTo>
                    <a:cubicBezTo>
                      <a:pt x="22855" y="1329844"/>
                      <a:pt x="17785" y="1318113"/>
                      <a:pt x="13622" y="1306232"/>
                    </a:cubicBezTo>
                    <a:lnTo>
                      <a:pt x="30121" y="1300480"/>
                    </a:lnTo>
                    <a:cubicBezTo>
                      <a:pt x="33980" y="1311529"/>
                      <a:pt x="38672" y="1322427"/>
                      <a:pt x="44121" y="1332795"/>
                    </a:cubicBezTo>
                    <a:lnTo>
                      <a:pt x="28758" y="1340969"/>
                    </a:lnTo>
                    <a:close/>
                    <a:moveTo>
                      <a:pt x="1612507" y="1299799"/>
                    </a:moveTo>
                    <a:lnTo>
                      <a:pt x="1595858" y="1294501"/>
                    </a:lnTo>
                    <a:cubicBezTo>
                      <a:pt x="1599415" y="1283301"/>
                      <a:pt x="1602064" y="1271797"/>
                      <a:pt x="1603880" y="1260218"/>
                    </a:cubicBezTo>
                    <a:lnTo>
                      <a:pt x="1621135" y="1262867"/>
                    </a:lnTo>
                    <a:cubicBezTo>
                      <a:pt x="1619243" y="1275430"/>
                      <a:pt x="1616291" y="1287842"/>
                      <a:pt x="1612507" y="1299799"/>
                    </a:cubicBezTo>
                    <a:close/>
                    <a:moveTo>
                      <a:pt x="4087" y="1269603"/>
                    </a:moveTo>
                    <a:cubicBezTo>
                      <a:pt x="1816" y="1257191"/>
                      <a:pt x="530" y="1244553"/>
                      <a:pt x="151" y="1231914"/>
                    </a:cubicBezTo>
                    <a:lnTo>
                      <a:pt x="17633" y="1231460"/>
                    </a:lnTo>
                    <a:cubicBezTo>
                      <a:pt x="17936" y="1243191"/>
                      <a:pt x="19223" y="1254921"/>
                      <a:pt x="21266" y="1266424"/>
                    </a:cubicBezTo>
                    <a:lnTo>
                      <a:pt x="4087" y="1269603"/>
                    </a:lnTo>
                    <a:close/>
                    <a:moveTo>
                      <a:pt x="1606604" y="1225254"/>
                    </a:moveTo>
                    <a:lnTo>
                      <a:pt x="1606604" y="1188701"/>
                    </a:lnTo>
                    <a:lnTo>
                      <a:pt x="1624086" y="1188701"/>
                    </a:lnTo>
                    <a:lnTo>
                      <a:pt x="1624086" y="1225103"/>
                    </a:lnTo>
                    <a:lnTo>
                      <a:pt x="1606604" y="1225254"/>
                    </a:lnTo>
                    <a:close/>
                    <a:moveTo>
                      <a:pt x="17482" y="1195134"/>
                    </a:moveTo>
                    <a:lnTo>
                      <a:pt x="0" y="1195134"/>
                    </a:lnTo>
                    <a:lnTo>
                      <a:pt x="0" y="1158581"/>
                    </a:lnTo>
                    <a:lnTo>
                      <a:pt x="17482" y="1158581"/>
                    </a:lnTo>
                    <a:lnTo>
                      <a:pt x="17482" y="1195134"/>
                    </a:lnTo>
                    <a:close/>
                    <a:moveTo>
                      <a:pt x="1624086" y="1152072"/>
                    </a:moveTo>
                    <a:lnTo>
                      <a:pt x="1606604" y="1152072"/>
                    </a:lnTo>
                    <a:lnTo>
                      <a:pt x="1606604" y="1115519"/>
                    </a:lnTo>
                    <a:lnTo>
                      <a:pt x="1624086" y="1115519"/>
                    </a:lnTo>
                    <a:lnTo>
                      <a:pt x="1624086" y="1152072"/>
                    </a:lnTo>
                    <a:close/>
                    <a:moveTo>
                      <a:pt x="17482" y="1122027"/>
                    </a:moveTo>
                    <a:lnTo>
                      <a:pt x="0" y="1122027"/>
                    </a:lnTo>
                    <a:lnTo>
                      <a:pt x="0" y="1085474"/>
                    </a:lnTo>
                    <a:lnTo>
                      <a:pt x="17482" y="1085474"/>
                    </a:lnTo>
                    <a:lnTo>
                      <a:pt x="17482" y="1122027"/>
                    </a:lnTo>
                    <a:close/>
                    <a:moveTo>
                      <a:pt x="1624086" y="1078966"/>
                    </a:moveTo>
                    <a:lnTo>
                      <a:pt x="1606604" y="1078966"/>
                    </a:lnTo>
                    <a:lnTo>
                      <a:pt x="1606604" y="1042412"/>
                    </a:lnTo>
                    <a:lnTo>
                      <a:pt x="1624086" y="1042412"/>
                    </a:lnTo>
                    <a:lnTo>
                      <a:pt x="1624086" y="1078966"/>
                    </a:lnTo>
                    <a:close/>
                    <a:moveTo>
                      <a:pt x="17482" y="1048921"/>
                    </a:moveTo>
                    <a:lnTo>
                      <a:pt x="0" y="1048921"/>
                    </a:lnTo>
                    <a:lnTo>
                      <a:pt x="0" y="1012367"/>
                    </a:lnTo>
                    <a:lnTo>
                      <a:pt x="17482" y="1012367"/>
                    </a:lnTo>
                    <a:lnTo>
                      <a:pt x="17482" y="1048921"/>
                    </a:lnTo>
                    <a:close/>
                    <a:moveTo>
                      <a:pt x="1624086" y="1005859"/>
                    </a:moveTo>
                    <a:lnTo>
                      <a:pt x="1606604" y="1005859"/>
                    </a:lnTo>
                    <a:lnTo>
                      <a:pt x="1606604" y="969306"/>
                    </a:lnTo>
                    <a:lnTo>
                      <a:pt x="1624086" y="969306"/>
                    </a:lnTo>
                    <a:lnTo>
                      <a:pt x="1624086" y="1005859"/>
                    </a:lnTo>
                    <a:close/>
                    <a:moveTo>
                      <a:pt x="17482" y="975814"/>
                    </a:moveTo>
                    <a:lnTo>
                      <a:pt x="0" y="975814"/>
                    </a:lnTo>
                    <a:lnTo>
                      <a:pt x="0" y="939261"/>
                    </a:lnTo>
                    <a:lnTo>
                      <a:pt x="17482" y="939261"/>
                    </a:lnTo>
                    <a:lnTo>
                      <a:pt x="17482" y="975814"/>
                    </a:lnTo>
                    <a:close/>
                    <a:moveTo>
                      <a:pt x="1624086" y="932752"/>
                    </a:moveTo>
                    <a:lnTo>
                      <a:pt x="1606604" y="932752"/>
                    </a:lnTo>
                    <a:lnTo>
                      <a:pt x="1606604" y="896199"/>
                    </a:lnTo>
                    <a:lnTo>
                      <a:pt x="1624086" y="896199"/>
                    </a:lnTo>
                    <a:lnTo>
                      <a:pt x="1624086" y="932752"/>
                    </a:lnTo>
                    <a:close/>
                    <a:moveTo>
                      <a:pt x="17482" y="902708"/>
                    </a:moveTo>
                    <a:lnTo>
                      <a:pt x="0" y="902708"/>
                    </a:lnTo>
                    <a:lnTo>
                      <a:pt x="0" y="866154"/>
                    </a:lnTo>
                    <a:lnTo>
                      <a:pt x="17482" y="866154"/>
                    </a:lnTo>
                    <a:lnTo>
                      <a:pt x="17482" y="902708"/>
                    </a:lnTo>
                    <a:close/>
                    <a:moveTo>
                      <a:pt x="1624086" y="859646"/>
                    </a:moveTo>
                    <a:lnTo>
                      <a:pt x="1606604" y="859646"/>
                    </a:lnTo>
                    <a:lnTo>
                      <a:pt x="1606604" y="823092"/>
                    </a:lnTo>
                    <a:lnTo>
                      <a:pt x="1624086" y="823092"/>
                    </a:lnTo>
                    <a:lnTo>
                      <a:pt x="1624086" y="859646"/>
                    </a:lnTo>
                    <a:close/>
                    <a:moveTo>
                      <a:pt x="17482" y="829601"/>
                    </a:moveTo>
                    <a:lnTo>
                      <a:pt x="0" y="829601"/>
                    </a:lnTo>
                    <a:lnTo>
                      <a:pt x="0" y="793048"/>
                    </a:lnTo>
                    <a:lnTo>
                      <a:pt x="17482" y="793048"/>
                    </a:lnTo>
                    <a:lnTo>
                      <a:pt x="17482" y="829601"/>
                    </a:lnTo>
                    <a:close/>
                    <a:moveTo>
                      <a:pt x="1624086" y="786539"/>
                    </a:moveTo>
                    <a:lnTo>
                      <a:pt x="1606604" y="786539"/>
                    </a:lnTo>
                    <a:lnTo>
                      <a:pt x="1606604" y="749986"/>
                    </a:lnTo>
                    <a:lnTo>
                      <a:pt x="1624086" y="749986"/>
                    </a:lnTo>
                    <a:lnTo>
                      <a:pt x="1624086" y="786539"/>
                    </a:lnTo>
                    <a:close/>
                    <a:moveTo>
                      <a:pt x="17482" y="756419"/>
                    </a:moveTo>
                    <a:lnTo>
                      <a:pt x="0" y="756419"/>
                    </a:lnTo>
                    <a:lnTo>
                      <a:pt x="0" y="719865"/>
                    </a:lnTo>
                    <a:lnTo>
                      <a:pt x="17482" y="719865"/>
                    </a:lnTo>
                    <a:lnTo>
                      <a:pt x="17482" y="756419"/>
                    </a:lnTo>
                    <a:close/>
                    <a:moveTo>
                      <a:pt x="1624086" y="713433"/>
                    </a:moveTo>
                    <a:lnTo>
                      <a:pt x="1606604" y="713433"/>
                    </a:lnTo>
                    <a:lnTo>
                      <a:pt x="1606604" y="676879"/>
                    </a:lnTo>
                    <a:lnTo>
                      <a:pt x="1624086" y="676879"/>
                    </a:lnTo>
                    <a:lnTo>
                      <a:pt x="1624086" y="713433"/>
                    </a:lnTo>
                    <a:close/>
                    <a:moveTo>
                      <a:pt x="17482" y="683312"/>
                    </a:moveTo>
                    <a:lnTo>
                      <a:pt x="0" y="683312"/>
                    </a:lnTo>
                    <a:lnTo>
                      <a:pt x="0" y="646759"/>
                    </a:lnTo>
                    <a:lnTo>
                      <a:pt x="17482" y="646759"/>
                    </a:lnTo>
                    <a:lnTo>
                      <a:pt x="17482" y="683312"/>
                    </a:lnTo>
                    <a:close/>
                    <a:moveTo>
                      <a:pt x="1624086" y="640250"/>
                    </a:moveTo>
                    <a:lnTo>
                      <a:pt x="1606604" y="640250"/>
                    </a:lnTo>
                    <a:lnTo>
                      <a:pt x="1606604" y="603697"/>
                    </a:lnTo>
                    <a:lnTo>
                      <a:pt x="1624086" y="603697"/>
                    </a:lnTo>
                    <a:lnTo>
                      <a:pt x="1624086" y="640250"/>
                    </a:lnTo>
                    <a:close/>
                    <a:moveTo>
                      <a:pt x="17482" y="610205"/>
                    </a:moveTo>
                    <a:lnTo>
                      <a:pt x="0" y="610205"/>
                    </a:lnTo>
                    <a:lnTo>
                      <a:pt x="0" y="573652"/>
                    </a:lnTo>
                    <a:lnTo>
                      <a:pt x="17482" y="573274"/>
                    </a:lnTo>
                    <a:lnTo>
                      <a:pt x="17482" y="573879"/>
                    </a:lnTo>
                    <a:lnTo>
                      <a:pt x="17482" y="610205"/>
                    </a:lnTo>
                    <a:close/>
                    <a:moveTo>
                      <a:pt x="1606453" y="567371"/>
                    </a:moveTo>
                    <a:cubicBezTo>
                      <a:pt x="1606150" y="555640"/>
                      <a:pt x="1604939" y="543910"/>
                      <a:pt x="1602820" y="532331"/>
                    </a:cubicBezTo>
                    <a:lnTo>
                      <a:pt x="1620000" y="529228"/>
                    </a:lnTo>
                    <a:cubicBezTo>
                      <a:pt x="1622270" y="541640"/>
                      <a:pt x="1623557" y="554278"/>
                      <a:pt x="1623935" y="566917"/>
                    </a:cubicBezTo>
                    <a:lnTo>
                      <a:pt x="1606453" y="567371"/>
                    </a:lnTo>
                    <a:close/>
                    <a:moveTo>
                      <a:pt x="20206" y="538234"/>
                    </a:moveTo>
                    <a:lnTo>
                      <a:pt x="2952" y="535510"/>
                    </a:lnTo>
                    <a:cubicBezTo>
                      <a:pt x="4919" y="523022"/>
                      <a:pt x="7795" y="510687"/>
                      <a:pt x="11579" y="498654"/>
                    </a:cubicBezTo>
                    <a:lnTo>
                      <a:pt x="28229" y="503951"/>
                    </a:lnTo>
                    <a:cubicBezTo>
                      <a:pt x="24747" y="515152"/>
                      <a:pt x="22023" y="526655"/>
                      <a:pt x="20206" y="538234"/>
                    </a:cubicBezTo>
                    <a:close/>
                    <a:moveTo>
                      <a:pt x="1593890" y="498351"/>
                    </a:moveTo>
                    <a:cubicBezTo>
                      <a:pt x="1590031" y="487302"/>
                      <a:pt x="1585338" y="476404"/>
                      <a:pt x="1579890" y="466036"/>
                    </a:cubicBezTo>
                    <a:lnTo>
                      <a:pt x="1595328" y="457862"/>
                    </a:lnTo>
                    <a:cubicBezTo>
                      <a:pt x="1601231" y="468987"/>
                      <a:pt x="1606302" y="480717"/>
                      <a:pt x="1610388" y="492599"/>
                    </a:cubicBezTo>
                    <a:lnTo>
                      <a:pt x="1593890" y="498351"/>
                    </a:lnTo>
                    <a:close/>
                    <a:moveTo>
                      <a:pt x="41472" y="471333"/>
                    </a:moveTo>
                    <a:lnTo>
                      <a:pt x="25807" y="463538"/>
                    </a:lnTo>
                    <a:cubicBezTo>
                      <a:pt x="31407" y="452262"/>
                      <a:pt x="37916" y="441288"/>
                      <a:pt x="45181" y="430996"/>
                    </a:cubicBezTo>
                    <a:lnTo>
                      <a:pt x="59484" y="441061"/>
                    </a:lnTo>
                    <a:cubicBezTo>
                      <a:pt x="52673" y="450673"/>
                      <a:pt x="46619" y="460889"/>
                      <a:pt x="41472" y="471333"/>
                    </a:cubicBezTo>
                    <a:close/>
                    <a:moveTo>
                      <a:pt x="1561121" y="436294"/>
                    </a:moveTo>
                    <a:cubicBezTo>
                      <a:pt x="1554158" y="426909"/>
                      <a:pt x="1546363" y="417979"/>
                      <a:pt x="1538039" y="409730"/>
                    </a:cubicBezTo>
                    <a:lnTo>
                      <a:pt x="1550299" y="397318"/>
                    </a:lnTo>
                    <a:cubicBezTo>
                      <a:pt x="1559229" y="406173"/>
                      <a:pt x="1567629" y="415784"/>
                      <a:pt x="1575122" y="425925"/>
                    </a:cubicBezTo>
                    <a:lnTo>
                      <a:pt x="1561121" y="436294"/>
                    </a:lnTo>
                    <a:close/>
                    <a:moveTo>
                      <a:pt x="81810" y="413968"/>
                    </a:moveTo>
                    <a:lnTo>
                      <a:pt x="69171" y="401859"/>
                    </a:lnTo>
                    <a:cubicBezTo>
                      <a:pt x="77874" y="392778"/>
                      <a:pt x="87410" y="384302"/>
                      <a:pt x="97400" y="376658"/>
                    </a:cubicBezTo>
                    <a:lnTo>
                      <a:pt x="107995" y="390583"/>
                    </a:lnTo>
                    <a:cubicBezTo>
                      <a:pt x="98762" y="397621"/>
                      <a:pt x="89907" y="405492"/>
                      <a:pt x="81810" y="413968"/>
                    </a:cubicBezTo>
                    <a:close/>
                    <a:moveTo>
                      <a:pt x="1511248" y="387026"/>
                    </a:moveTo>
                    <a:cubicBezTo>
                      <a:pt x="1504891" y="382410"/>
                      <a:pt x="1498155" y="378096"/>
                      <a:pt x="1491344" y="374160"/>
                    </a:cubicBezTo>
                    <a:lnTo>
                      <a:pt x="1480976" y="368182"/>
                    </a:lnTo>
                    <a:lnTo>
                      <a:pt x="1489679" y="353046"/>
                    </a:lnTo>
                    <a:lnTo>
                      <a:pt x="1500047" y="359025"/>
                    </a:lnTo>
                    <a:cubicBezTo>
                      <a:pt x="1507388" y="363263"/>
                      <a:pt x="1514578" y="367955"/>
                      <a:pt x="1521465" y="372874"/>
                    </a:cubicBezTo>
                    <a:lnTo>
                      <a:pt x="1511248" y="387026"/>
                    </a:lnTo>
                    <a:close/>
                    <a:moveTo>
                      <a:pt x="137737" y="371209"/>
                    </a:moveTo>
                    <a:lnTo>
                      <a:pt x="129034" y="356073"/>
                    </a:lnTo>
                    <a:lnTo>
                      <a:pt x="160668" y="337759"/>
                    </a:lnTo>
                    <a:lnTo>
                      <a:pt x="169371" y="352894"/>
                    </a:lnTo>
                    <a:lnTo>
                      <a:pt x="137737" y="371209"/>
                    </a:lnTo>
                    <a:close/>
                    <a:moveTo>
                      <a:pt x="1449342" y="349867"/>
                    </a:moveTo>
                    <a:lnTo>
                      <a:pt x="1417708" y="331553"/>
                    </a:lnTo>
                    <a:lnTo>
                      <a:pt x="1426411" y="316417"/>
                    </a:lnTo>
                    <a:lnTo>
                      <a:pt x="1458045" y="334731"/>
                    </a:lnTo>
                    <a:lnTo>
                      <a:pt x="1449342" y="349867"/>
                    </a:lnTo>
                    <a:close/>
                    <a:moveTo>
                      <a:pt x="201081" y="334656"/>
                    </a:moveTo>
                    <a:lnTo>
                      <a:pt x="192378" y="319520"/>
                    </a:lnTo>
                    <a:lnTo>
                      <a:pt x="224012" y="301205"/>
                    </a:lnTo>
                    <a:lnTo>
                      <a:pt x="232715" y="316341"/>
                    </a:lnTo>
                    <a:lnTo>
                      <a:pt x="201081" y="334656"/>
                    </a:lnTo>
                    <a:close/>
                    <a:moveTo>
                      <a:pt x="1385998" y="313314"/>
                    </a:moveTo>
                    <a:lnTo>
                      <a:pt x="1354364" y="294999"/>
                    </a:lnTo>
                    <a:lnTo>
                      <a:pt x="1363067" y="279864"/>
                    </a:lnTo>
                    <a:lnTo>
                      <a:pt x="1394701" y="298178"/>
                    </a:lnTo>
                    <a:lnTo>
                      <a:pt x="1385998" y="313314"/>
                    </a:lnTo>
                    <a:close/>
                    <a:moveTo>
                      <a:pt x="264349" y="298102"/>
                    </a:moveTo>
                    <a:lnTo>
                      <a:pt x="255646" y="282966"/>
                    </a:lnTo>
                    <a:lnTo>
                      <a:pt x="287280" y="264652"/>
                    </a:lnTo>
                    <a:lnTo>
                      <a:pt x="295983" y="279788"/>
                    </a:lnTo>
                    <a:lnTo>
                      <a:pt x="264349" y="298102"/>
                    </a:lnTo>
                    <a:close/>
                    <a:moveTo>
                      <a:pt x="1322730" y="276761"/>
                    </a:moveTo>
                    <a:lnTo>
                      <a:pt x="1291096" y="258446"/>
                    </a:lnTo>
                    <a:lnTo>
                      <a:pt x="1299799" y="243310"/>
                    </a:lnTo>
                    <a:lnTo>
                      <a:pt x="1331433" y="261625"/>
                    </a:lnTo>
                    <a:lnTo>
                      <a:pt x="1322730" y="276761"/>
                    </a:lnTo>
                    <a:close/>
                    <a:moveTo>
                      <a:pt x="327693" y="261549"/>
                    </a:moveTo>
                    <a:lnTo>
                      <a:pt x="318990" y="246413"/>
                    </a:lnTo>
                    <a:lnTo>
                      <a:pt x="350624" y="228174"/>
                    </a:lnTo>
                    <a:lnTo>
                      <a:pt x="359327" y="243310"/>
                    </a:lnTo>
                    <a:lnTo>
                      <a:pt x="327693" y="261549"/>
                    </a:lnTo>
                    <a:close/>
                    <a:moveTo>
                      <a:pt x="1259386" y="240207"/>
                    </a:moveTo>
                    <a:lnTo>
                      <a:pt x="1227752" y="221893"/>
                    </a:lnTo>
                    <a:lnTo>
                      <a:pt x="1236455" y="206757"/>
                    </a:lnTo>
                    <a:lnTo>
                      <a:pt x="1268089" y="225071"/>
                    </a:lnTo>
                    <a:lnTo>
                      <a:pt x="1259386" y="240207"/>
                    </a:lnTo>
                    <a:close/>
                    <a:moveTo>
                      <a:pt x="391037" y="224996"/>
                    </a:moveTo>
                    <a:lnTo>
                      <a:pt x="382334" y="209860"/>
                    </a:lnTo>
                    <a:lnTo>
                      <a:pt x="413968" y="191545"/>
                    </a:lnTo>
                    <a:lnTo>
                      <a:pt x="422671" y="206681"/>
                    </a:lnTo>
                    <a:lnTo>
                      <a:pt x="391037" y="224996"/>
                    </a:lnTo>
                    <a:close/>
                    <a:moveTo>
                      <a:pt x="1196042" y="203654"/>
                    </a:moveTo>
                    <a:lnTo>
                      <a:pt x="1164408" y="185340"/>
                    </a:lnTo>
                    <a:lnTo>
                      <a:pt x="1173111" y="170204"/>
                    </a:lnTo>
                    <a:lnTo>
                      <a:pt x="1204745" y="188518"/>
                    </a:lnTo>
                    <a:lnTo>
                      <a:pt x="1196042" y="203654"/>
                    </a:lnTo>
                    <a:close/>
                    <a:moveTo>
                      <a:pt x="454381" y="188442"/>
                    </a:moveTo>
                    <a:lnTo>
                      <a:pt x="445678" y="173307"/>
                    </a:lnTo>
                    <a:lnTo>
                      <a:pt x="477312" y="154992"/>
                    </a:lnTo>
                    <a:lnTo>
                      <a:pt x="486015" y="170128"/>
                    </a:lnTo>
                    <a:lnTo>
                      <a:pt x="454381" y="188442"/>
                    </a:lnTo>
                    <a:close/>
                    <a:moveTo>
                      <a:pt x="1132774" y="167025"/>
                    </a:moveTo>
                    <a:lnTo>
                      <a:pt x="1101140" y="148711"/>
                    </a:lnTo>
                    <a:lnTo>
                      <a:pt x="1109843" y="133575"/>
                    </a:lnTo>
                    <a:lnTo>
                      <a:pt x="1141477" y="151889"/>
                    </a:lnTo>
                    <a:lnTo>
                      <a:pt x="1132774" y="167025"/>
                    </a:lnTo>
                    <a:close/>
                    <a:moveTo>
                      <a:pt x="517649" y="151813"/>
                    </a:moveTo>
                    <a:lnTo>
                      <a:pt x="508946" y="136678"/>
                    </a:lnTo>
                    <a:lnTo>
                      <a:pt x="540580" y="118363"/>
                    </a:lnTo>
                    <a:lnTo>
                      <a:pt x="549283" y="133499"/>
                    </a:lnTo>
                    <a:lnTo>
                      <a:pt x="517649" y="151813"/>
                    </a:lnTo>
                    <a:close/>
                    <a:moveTo>
                      <a:pt x="1069430" y="130472"/>
                    </a:moveTo>
                    <a:lnTo>
                      <a:pt x="1037796" y="112157"/>
                    </a:lnTo>
                    <a:lnTo>
                      <a:pt x="1046499" y="97021"/>
                    </a:lnTo>
                    <a:lnTo>
                      <a:pt x="1078133" y="115260"/>
                    </a:lnTo>
                    <a:lnTo>
                      <a:pt x="1069430" y="130472"/>
                    </a:lnTo>
                    <a:close/>
                    <a:moveTo>
                      <a:pt x="580993" y="115260"/>
                    </a:moveTo>
                    <a:lnTo>
                      <a:pt x="572290" y="100124"/>
                    </a:lnTo>
                    <a:lnTo>
                      <a:pt x="603924" y="81810"/>
                    </a:lnTo>
                    <a:lnTo>
                      <a:pt x="612627" y="96946"/>
                    </a:lnTo>
                    <a:lnTo>
                      <a:pt x="580993" y="115260"/>
                    </a:lnTo>
                    <a:close/>
                    <a:moveTo>
                      <a:pt x="1006086" y="93919"/>
                    </a:moveTo>
                    <a:lnTo>
                      <a:pt x="974452" y="75604"/>
                    </a:lnTo>
                    <a:lnTo>
                      <a:pt x="983155" y="60468"/>
                    </a:lnTo>
                    <a:lnTo>
                      <a:pt x="1014789" y="78783"/>
                    </a:lnTo>
                    <a:lnTo>
                      <a:pt x="1006086" y="93919"/>
                    </a:lnTo>
                    <a:close/>
                    <a:moveTo>
                      <a:pt x="644337" y="78707"/>
                    </a:moveTo>
                    <a:lnTo>
                      <a:pt x="635634" y="63571"/>
                    </a:lnTo>
                    <a:lnTo>
                      <a:pt x="667268" y="45256"/>
                    </a:lnTo>
                    <a:lnTo>
                      <a:pt x="675971" y="60392"/>
                    </a:lnTo>
                    <a:lnTo>
                      <a:pt x="644337" y="78707"/>
                    </a:lnTo>
                    <a:close/>
                    <a:moveTo>
                      <a:pt x="942818" y="57365"/>
                    </a:moveTo>
                    <a:lnTo>
                      <a:pt x="927303" y="48435"/>
                    </a:lnTo>
                    <a:cubicBezTo>
                      <a:pt x="922157" y="45484"/>
                      <a:pt x="916784" y="42683"/>
                      <a:pt x="911411" y="40110"/>
                    </a:cubicBezTo>
                    <a:lnTo>
                      <a:pt x="918979" y="24369"/>
                    </a:lnTo>
                    <a:cubicBezTo>
                      <a:pt x="924806" y="27169"/>
                      <a:pt x="930482" y="30196"/>
                      <a:pt x="936082" y="33375"/>
                    </a:cubicBezTo>
                    <a:lnTo>
                      <a:pt x="951597" y="42305"/>
                    </a:lnTo>
                    <a:lnTo>
                      <a:pt x="942818" y="57365"/>
                    </a:lnTo>
                    <a:close/>
                    <a:moveTo>
                      <a:pt x="707378" y="42683"/>
                    </a:moveTo>
                    <a:lnTo>
                      <a:pt x="699432" y="27093"/>
                    </a:lnTo>
                    <a:cubicBezTo>
                      <a:pt x="710632" y="21342"/>
                      <a:pt x="722438" y="16498"/>
                      <a:pt x="734396" y="12487"/>
                    </a:cubicBezTo>
                    <a:lnTo>
                      <a:pt x="739845" y="29061"/>
                    </a:lnTo>
                    <a:cubicBezTo>
                      <a:pt x="728796" y="32769"/>
                      <a:pt x="717822" y="37310"/>
                      <a:pt x="707378" y="42683"/>
                    </a:cubicBezTo>
                    <a:close/>
                    <a:moveTo>
                      <a:pt x="878566" y="27320"/>
                    </a:moveTo>
                    <a:cubicBezTo>
                      <a:pt x="867365" y="23915"/>
                      <a:pt x="855786" y="21417"/>
                      <a:pt x="844207" y="19752"/>
                    </a:cubicBezTo>
                    <a:lnTo>
                      <a:pt x="846629" y="2422"/>
                    </a:lnTo>
                    <a:cubicBezTo>
                      <a:pt x="859116" y="4162"/>
                      <a:pt x="871527" y="6887"/>
                      <a:pt x="883636" y="10519"/>
                    </a:cubicBezTo>
                    <a:lnTo>
                      <a:pt x="878566" y="27320"/>
                    </a:lnTo>
                    <a:close/>
                    <a:moveTo>
                      <a:pt x="774052" y="20661"/>
                    </a:moveTo>
                    <a:lnTo>
                      <a:pt x="771176" y="3406"/>
                    </a:lnTo>
                    <a:cubicBezTo>
                      <a:pt x="783588" y="1362"/>
                      <a:pt x="796302" y="227"/>
                      <a:pt x="808865" y="0"/>
                    </a:cubicBezTo>
                    <a:lnTo>
                      <a:pt x="809092" y="17482"/>
                    </a:lnTo>
                    <a:cubicBezTo>
                      <a:pt x="797361" y="17709"/>
                      <a:pt x="785555" y="18769"/>
                      <a:pt x="774052" y="20661"/>
                    </a:cubicBezTo>
                    <a:close/>
                  </a:path>
                </a:pathLst>
              </a:custGeom>
              <a:grpFill/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8" name="任意多边形: 形状 37"/>
              <p:cNvSpPr/>
              <p:nvPr>
                <p:custDataLst>
                  <p:tags r:id="rId24"/>
                </p:custDataLst>
              </p:nvPr>
            </p:nvSpPr>
            <p:spPr>
              <a:xfrm>
                <a:off x="515257" y="2505402"/>
                <a:ext cx="1489623" cy="1648387"/>
              </a:xfrm>
              <a:custGeom>
                <a:avLst/>
                <a:gdLst>
                  <a:gd name="connsiteX0" fmla="*/ 1635665 w 1635665"/>
                  <a:gd name="connsiteY0" fmla="*/ 582015 h 1809993"/>
                  <a:gd name="connsiteX1" fmla="*/ 1635665 w 1635665"/>
                  <a:gd name="connsiteY1" fmla="*/ 579366 h 1809993"/>
                  <a:gd name="connsiteX2" fmla="*/ 1508826 w 1635665"/>
                  <a:gd name="connsiteY2" fmla="*/ 359668 h 1809993"/>
                  <a:gd name="connsiteX3" fmla="*/ 944710 w 1635665"/>
                  <a:gd name="connsiteY3" fmla="*/ 33942 h 1809993"/>
                  <a:gd name="connsiteX4" fmla="*/ 690956 w 1635665"/>
                  <a:gd name="connsiteY4" fmla="*/ 33942 h 1809993"/>
                  <a:gd name="connsiteX5" fmla="*/ 126839 w 1635665"/>
                  <a:gd name="connsiteY5" fmla="*/ 359668 h 1809993"/>
                  <a:gd name="connsiteX6" fmla="*/ 0 w 1635665"/>
                  <a:gd name="connsiteY6" fmla="*/ 579366 h 1809993"/>
                  <a:gd name="connsiteX7" fmla="*/ 0 w 1635665"/>
                  <a:gd name="connsiteY7" fmla="*/ 1230741 h 1809993"/>
                  <a:gd name="connsiteX8" fmla="*/ 126839 w 1635665"/>
                  <a:gd name="connsiteY8" fmla="*/ 1450439 h 1809993"/>
                  <a:gd name="connsiteX9" fmla="*/ 690956 w 1635665"/>
                  <a:gd name="connsiteY9" fmla="*/ 1776165 h 1809993"/>
                  <a:gd name="connsiteX10" fmla="*/ 817795 w 1635665"/>
                  <a:gd name="connsiteY10" fmla="*/ 1809994 h 1809993"/>
                  <a:gd name="connsiteX11" fmla="*/ 944634 w 1635665"/>
                  <a:gd name="connsiteY11" fmla="*/ 1776165 h 1809993"/>
                  <a:gd name="connsiteX12" fmla="*/ 1508675 w 1635665"/>
                  <a:gd name="connsiteY12" fmla="*/ 1450439 h 1809993"/>
                  <a:gd name="connsiteX13" fmla="*/ 1632336 w 1635665"/>
                  <a:gd name="connsiteY13" fmla="*/ 1270170 h 1809993"/>
                  <a:gd name="connsiteX14" fmla="*/ 1632563 w 1635665"/>
                  <a:gd name="connsiteY14" fmla="*/ 1268959 h 1809993"/>
                  <a:gd name="connsiteX15" fmla="*/ 1603123 w 1635665"/>
                  <a:gd name="connsiteY15" fmla="*/ 1268959 h 1809993"/>
                  <a:gd name="connsiteX16" fmla="*/ 1602896 w 1635665"/>
                  <a:gd name="connsiteY16" fmla="*/ 1270170 h 1809993"/>
                  <a:gd name="connsiteX17" fmla="*/ 1494069 w 1635665"/>
                  <a:gd name="connsiteY17" fmla="*/ 1425238 h 1809993"/>
                  <a:gd name="connsiteX18" fmla="*/ 930028 w 1635665"/>
                  <a:gd name="connsiteY18" fmla="*/ 1750963 h 1809993"/>
                  <a:gd name="connsiteX19" fmla="*/ 705411 w 1635665"/>
                  <a:gd name="connsiteY19" fmla="*/ 1750963 h 1809993"/>
                  <a:gd name="connsiteX20" fmla="*/ 141294 w 1635665"/>
                  <a:gd name="connsiteY20" fmla="*/ 1425238 h 1809993"/>
                  <a:gd name="connsiteX21" fmla="*/ 28985 w 1635665"/>
                  <a:gd name="connsiteY21" fmla="*/ 1230741 h 1809993"/>
                  <a:gd name="connsiteX22" fmla="*/ 28985 w 1635665"/>
                  <a:gd name="connsiteY22" fmla="*/ 579366 h 1809993"/>
                  <a:gd name="connsiteX23" fmla="*/ 141294 w 1635665"/>
                  <a:gd name="connsiteY23" fmla="*/ 384869 h 1809993"/>
                  <a:gd name="connsiteX24" fmla="*/ 705562 w 1635665"/>
                  <a:gd name="connsiteY24" fmla="*/ 59144 h 1809993"/>
                  <a:gd name="connsiteX25" fmla="*/ 817871 w 1635665"/>
                  <a:gd name="connsiteY25" fmla="*/ 29175 h 1809993"/>
                  <a:gd name="connsiteX26" fmla="*/ 930179 w 1635665"/>
                  <a:gd name="connsiteY26" fmla="*/ 59144 h 1809993"/>
                  <a:gd name="connsiteX27" fmla="*/ 1494220 w 1635665"/>
                  <a:gd name="connsiteY27" fmla="*/ 384869 h 1809993"/>
                  <a:gd name="connsiteX28" fmla="*/ 1606529 w 1635665"/>
                  <a:gd name="connsiteY28" fmla="*/ 579366 h 1809993"/>
                  <a:gd name="connsiteX29" fmla="*/ 1606529 w 1635665"/>
                  <a:gd name="connsiteY29" fmla="*/ 582015 h 1809993"/>
                  <a:gd name="connsiteX30" fmla="*/ 1635665 w 1635665"/>
                  <a:gd name="connsiteY30" fmla="*/ 582015 h 180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35665" h="1809993">
                    <a:moveTo>
                      <a:pt x="1635665" y="582015"/>
                    </a:moveTo>
                    <a:lnTo>
                      <a:pt x="1635665" y="579366"/>
                    </a:lnTo>
                    <a:cubicBezTo>
                      <a:pt x="1635665" y="489004"/>
                      <a:pt x="1587079" y="404773"/>
                      <a:pt x="1508826" y="359668"/>
                    </a:cubicBezTo>
                    <a:lnTo>
                      <a:pt x="944710" y="33942"/>
                    </a:lnTo>
                    <a:cubicBezTo>
                      <a:pt x="866381" y="-11314"/>
                      <a:pt x="769209" y="-11314"/>
                      <a:pt x="690956" y="33942"/>
                    </a:cubicBezTo>
                    <a:lnTo>
                      <a:pt x="126839" y="359668"/>
                    </a:lnTo>
                    <a:cubicBezTo>
                      <a:pt x="48662" y="404773"/>
                      <a:pt x="0" y="489004"/>
                      <a:pt x="0" y="579366"/>
                    </a:cubicBezTo>
                    <a:lnTo>
                      <a:pt x="0" y="1230741"/>
                    </a:lnTo>
                    <a:cubicBezTo>
                      <a:pt x="0" y="1321103"/>
                      <a:pt x="48662" y="1405334"/>
                      <a:pt x="126839" y="1450439"/>
                    </a:cubicBezTo>
                    <a:lnTo>
                      <a:pt x="690956" y="1776165"/>
                    </a:lnTo>
                    <a:cubicBezTo>
                      <a:pt x="730082" y="1798717"/>
                      <a:pt x="773901" y="1809994"/>
                      <a:pt x="817795" y="1809994"/>
                    </a:cubicBezTo>
                    <a:cubicBezTo>
                      <a:pt x="861613" y="1809994"/>
                      <a:pt x="905583" y="1798717"/>
                      <a:pt x="944634" y="1776165"/>
                    </a:cubicBezTo>
                    <a:lnTo>
                      <a:pt x="1508675" y="1450439"/>
                    </a:lnTo>
                    <a:cubicBezTo>
                      <a:pt x="1575424" y="1411994"/>
                      <a:pt x="1620530" y="1345018"/>
                      <a:pt x="1632336" y="1270170"/>
                    </a:cubicBezTo>
                    <a:cubicBezTo>
                      <a:pt x="1632411" y="1269716"/>
                      <a:pt x="1632487" y="1269338"/>
                      <a:pt x="1632563" y="1268959"/>
                    </a:cubicBezTo>
                    <a:lnTo>
                      <a:pt x="1603123" y="1268959"/>
                    </a:lnTo>
                    <a:cubicBezTo>
                      <a:pt x="1603048" y="1269414"/>
                      <a:pt x="1602972" y="1269792"/>
                      <a:pt x="1602896" y="1270170"/>
                    </a:cubicBezTo>
                    <a:cubicBezTo>
                      <a:pt x="1591317" y="1334574"/>
                      <a:pt x="1551812" y="1391863"/>
                      <a:pt x="1494069" y="1425238"/>
                    </a:cubicBezTo>
                    <a:lnTo>
                      <a:pt x="930028" y="1750963"/>
                    </a:lnTo>
                    <a:cubicBezTo>
                      <a:pt x="860781" y="1790922"/>
                      <a:pt x="774657" y="1790922"/>
                      <a:pt x="705411" y="1750963"/>
                    </a:cubicBezTo>
                    <a:lnTo>
                      <a:pt x="141294" y="1425238"/>
                    </a:lnTo>
                    <a:cubicBezTo>
                      <a:pt x="72047" y="1385203"/>
                      <a:pt x="28985" y="1310659"/>
                      <a:pt x="28985" y="1230741"/>
                    </a:cubicBezTo>
                    <a:lnTo>
                      <a:pt x="28985" y="579366"/>
                    </a:lnTo>
                    <a:cubicBezTo>
                      <a:pt x="28985" y="499373"/>
                      <a:pt x="72047" y="424828"/>
                      <a:pt x="141294" y="384869"/>
                    </a:cubicBezTo>
                    <a:lnTo>
                      <a:pt x="705562" y="59144"/>
                    </a:lnTo>
                    <a:cubicBezTo>
                      <a:pt x="740148" y="39164"/>
                      <a:pt x="779047" y="29175"/>
                      <a:pt x="817871" y="29175"/>
                    </a:cubicBezTo>
                    <a:cubicBezTo>
                      <a:pt x="856694" y="29175"/>
                      <a:pt x="895518" y="39240"/>
                      <a:pt x="930179" y="59144"/>
                    </a:cubicBezTo>
                    <a:lnTo>
                      <a:pt x="1494220" y="384869"/>
                    </a:lnTo>
                    <a:cubicBezTo>
                      <a:pt x="1563543" y="424828"/>
                      <a:pt x="1606529" y="499448"/>
                      <a:pt x="1606529" y="579366"/>
                    </a:cubicBezTo>
                    <a:lnTo>
                      <a:pt x="1606529" y="582015"/>
                    </a:lnTo>
                    <a:lnTo>
                      <a:pt x="1635665" y="582015"/>
                    </a:lnTo>
                    <a:close/>
                  </a:path>
                </a:pathLst>
              </a:custGeom>
              <a:grpFill/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grpSp>
            <p:nvGrpSpPr>
              <p:cNvPr id="39" name="图形 2"/>
              <p:cNvGrpSpPr/>
              <p:nvPr/>
            </p:nvGrpSpPr>
            <p:grpSpPr>
              <a:xfrm>
                <a:off x="584179" y="2580252"/>
                <a:ext cx="1493690" cy="1498722"/>
                <a:chOff x="75679" y="2497042"/>
                <a:chExt cx="1640130" cy="1645655"/>
              </a:xfrm>
              <a:grpFill/>
            </p:grpSpPr>
            <p:sp>
              <p:nvSpPr>
                <p:cNvPr id="43" name="任意多边形: 形状 42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75679" y="2497042"/>
                  <a:ext cx="1484381" cy="1645655"/>
                </a:xfrm>
                <a:custGeom>
                  <a:avLst/>
                  <a:gdLst>
                    <a:gd name="connsiteX0" fmla="*/ 0 w 1484381"/>
                    <a:gd name="connsiteY0" fmla="*/ 521925 h 1645655"/>
                    <a:gd name="connsiteX1" fmla="*/ 0 w 1484381"/>
                    <a:gd name="connsiteY1" fmla="*/ 1123730 h 1645655"/>
                    <a:gd name="connsiteX2" fmla="*/ 110492 w 1484381"/>
                    <a:gd name="connsiteY2" fmla="*/ 1315124 h 1645655"/>
                    <a:gd name="connsiteX3" fmla="*/ 631699 w 1484381"/>
                    <a:gd name="connsiteY3" fmla="*/ 1616027 h 1645655"/>
                    <a:gd name="connsiteX4" fmla="*/ 852683 w 1484381"/>
                    <a:gd name="connsiteY4" fmla="*/ 1616027 h 1645655"/>
                    <a:gd name="connsiteX5" fmla="*/ 1373889 w 1484381"/>
                    <a:gd name="connsiteY5" fmla="*/ 1315124 h 1645655"/>
                    <a:gd name="connsiteX6" fmla="*/ 1484382 w 1484381"/>
                    <a:gd name="connsiteY6" fmla="*/ 1123730 h 1645655"/>
                    <a:gd name="connsiteX7" fmla="*/ 1484382 w 1484381"/>
                    <a:gd name="connsiteY7" fmla="*/ 521925 h 1645655"/>
                    <a:gd name="connsiteX8" fmla="*/ 1373889 w 1484381"/>
                    <a:gd name="connsiteY8" fmla="*/ 330531 h 1645655"/>
                    <a:gd name="connsiteX9" fmla="*/ 852683 w 1484381"/>
                    <a:gd name="connsiteY9" fmla="*/ 29629 h 1645655"/>
                    <a:gd name="connsiteX10" fmla="*/ 631699 w 1484381"/>
                    <a:gd name="connsiteY10" fmla="*/ 29629 h 1645655"/>
                    <a:gd name="connsiteX11" fmla="*/ 110492 w 1484381"/>
                    <a:gd name="connsiteY11" fmla="*/ 330607 h 1645655"/>
                    <a:gd name="connsiteX12" fmla="*/ 0 w 1484381"/>
                    <a:gd name="connsiteY12" fmla="*/ 521925 h 164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84381" h="1645655">
                      <a:moveTo>
                        <a:pt x="0" y="521925"/>
                      </a:moveTo>
                      <a:lnTo>
                        <a:pt x="0" y="1123730"/>
                      </a:lnTo>
                      <a:cubicBezTo>
                        <a:pt x="0" y="1202664"/>
                        <a:pt x="42154" y="1275619"/>
                        <a:pt x="110492" y="1315124"/>
                      </a:cubicBezTo>
                      <a:lnTo>
                        <a:pt x="631699" y="1616027"/>
                      </a:lnTo>
                      <a:cubicBezTo>
                        <a:pt x="700037" y="1655531"/>
                        <a:pt x="784269" y="1655531"/>
                        <a:pt x="852683" y="1616027"/>
                      </a:cubicBezTo>
                      <a:lnTo>
                        <a:pt x="1373889" y="1315124"/>
                      </a:lnTo>
                      <a:cubicBezTo>
                        <a:pt x="1442228" y="1275619"/>
                        <a:pt x="1484382" y="1202740"/>
                        <a:pt x="1484382" y="1123730"/>
                      </a:cubicBezTo>
                      <a:lnTo>
                        <a:pt x="1484382" y="521925"/>
                      </a:lnTo>
                      <a:cubicBezTo>
                        <a:pt x="1484382" y="442991"/>
                        <a:pt x="1442228" y="370036"/>
                        <a:pt x="1373889" y="330531"/>
                      </a:cubicBezTo>
                      <a:lnTo>
                        <a:pt x="852683" y="29629"/>
                      </a:lnTo>
                      <a:cubicBezTo>
                        <a:pt x="784344" y="-9876"/>
                        <a:pt x="700113" y="-9876"/>
                        <a:pt x="631699" y="29629"/>
                      </a:cubicBezTo>
                      <a:lnTo>
                        <a:pt x="110492" y="330607"/>
                      </a:lnTo>
                      <a:cubicBezTo>
                        <a:pt x="42154" y="370036"/>
                        <a:pt x="0" y="442991"/>
                        <a:pt x="0" y="521925"/>
                      </a:cubicBez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44" name="任意多边形: 形状 43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1550677" y="3134227"/>
                  <a:ext cx="165133" cy="371435"/>
                </a:xfrm>
                <a:custGeom>
                  <a:avLst/>
                  <a:gdLst>
                    <a:gd name="connsiteX0" fmla="*/ 0 w 165133"/>
                    <a:gd name="connsiteY0" fmla="*/ 0 h 371435"/>
                    <a:gd name="connsiteX1" fmla="*/ 0 w 165133"/>
                    <a:gd name="connsiteY1" fmla="*/ 371436 h 371435"/>
                    <a:gd name="connsiteX2" fmla="*/ 165133 w 165133"/>
                    <a:gd name="connsiteY2" fmla="*/ 185718 h 371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5133" h="371435">
                      <a:moveTo>
                        <a:pt x="0" y="0"/>
                      </a:moveTo>
                      <a:lnTo>
                        <a:pt x="0" y="371436"/>
                      </a:lnTo>
                      <a:lnTo>
                        <a:pt x="165133" y="185718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</p:grpSp>
          <p:grpSp>
            <p:nvGrpSpPr>
              <p:cNvPr id="40" name="图形 2"/>
              <p:cNvGrpSpPr/>
              <p:nvPr/>
            </p:nvGrpSpPr>
            <p:grpSpPr>
              <a:xfrm>
                <a:off x="1179464" y="4183701"/>
                <a:ext cx="177200" cy="166861"/>
                <a:chOff x="729325" y="4257692"/>
                <a:chExt cx="194572" cy="183220"/>
              </a:xfrm>
              <a:grpFill/>
            </p:grpSpPr>
            <p:sp>
              <p:nvSpPr>
                <p:cNvPr id="41" name="任意多边形: 形状 40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729325" y="4331934"/>
                  <a:ext cx="194572" cy="108978"/>
                </a:xfrm>
                <a:custGeom>
                  <a:avLst/>
                  <a:gdLst>
                    <a:gd name="connsiteX0" fmla="*/ 194573 w 194572"/>
                    <a:gd name="connsiteY0" fmla="*/ 0 h 108978"/>
                    <a:gd name="connsiteX1" fmla="*/ 194573 w 194572"/>
                    <a:gd name="connsiteY1" fmla="*/ 46392 h 108978"/>
                    <a:gd name="connsiteX2" fmla="*/ 96416 w 194572"/>
                    <a:gd name="connsiteY2" fmla="*/ 108979 h 108978"/>
                    <a:gd name="connsiteX3" fmla="*/ 0 w 194572"/>
                    <a:gd name="connsiteY3" fmla="*/ 46392 h 108978"/>
                    <a:gd name="connsiteX4" fmla="*/ 0 w 194572"/>
                    <a:gd name="connsiteY4" fmla="*/ 0 h 108978"/>
                    <a:gd name="connsiteX5" fmla="*/ 96416 w 194572"/>
                    <a:gd name="connsiteY5" fmla="*/ 62587 h 108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572" h="108978">
                      <a:moveTo>
                        <a:pt x="194573" y="0"/>
                      </a:moveTo>
                      <a:lnTo>
                        <a:pt x="194573" y="46392"/>
                      </a:lnTo>
                      <a:lnTo>
                        <a:pt x="96416" y="108979"/>
                      </a:lnTo>
                      <a:lnTo>
                        <a:pt x="0" y="46392"/>
                      </a:lnTo>
                      <a:lnTo>
                        <a:pt x="0" y="0"/>
                      </a:lnTo>
                      <a:lnTo>
                        <a:pt x="96416" y="62587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42" name="任意多边形: 形状 41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729325" y="4257692"/>
                  <a:ext cx="194572" cy="108978"/>
                </a:xfrm>
                <a:custGeom>
                  <a:avLst/>
                  <a:gdLst>
                    <a:gd name="connsiteX0" fmla="*/ 194573 w 194572"/>
                    <a:gd name="connsiteY0" fmla="*/ 0 h 108978"/>
                    <a:gd name="connsiteX1" fmla="*/ 194573 w 194572"/>
                    <a:gd name="connsiteY1" fmla="*/ 46392 h 108978"/>
                    <a:gd name="connsiteX2" fmla="*/ 96416 w 194572"/>
                    <a:gd name="connsiteY2" fmla="*/ 108979 h 108978"/>
                    <a:gd name="connsiteX3" fmla="*/ 0 w 194572"/>
                    <a:gd name="connsiteY3" fmla="*/ 46392 h 108978"/>
                    <a:gd name="connsiteX4" fmla="*/ 0 w 194572"/>
                    <a:gd name="connsiteY4" fmla="*/ 0 h 108978"/>
                    <a:gd name="connsiteX5" fmla="*/ 96416 w 194572"/>
                    <a:gd name="connsiteY5" fmla="*/ 62587 h 108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4572" h="108978">
                      <a:moveTo>
                        <a:pt x="194573" y="0"/>
                      </a:moveTo>
                      <a:lnTo>
                        <a:pt x="194573" y="46392"/>
                      </a:lnTo>
                      <a:lnTo>
                        <a:pt x="96416" y="108979"/>
                      </a:lnTo>
                      <a:lnTo>
                        <a:pt x="0" y="46392"/>
                      </a:lnTo>
                      <a:lnTo>
                        <a:pt x="0" y="0"/>
                      </a:lnTo>
                      <a:lnTo>
                        <a:pt x="96416" y="62587"/>
                      </a:ln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</p:grpSp>
        </p:grpSp>
        <p:sp>
          <p:nvSpPr>
            <p:cNvPr id="35" name="任意多边形: 形状 34"/>
            <p:cNvSpPr/>
            <p:nvPr>
              <p:custDataLst>
                <p:tags r:id="rId29"/>
              </p:custDataLst>
            </p:nvPr>
          </p:nvSpPr>
          <p:spPr>
            <a:xfrm>
              <a:off x="798910" y="2584443"/>
              <a:ext cx="1004504" cy="1113640"/>
            </a:xfrm>
            <a:custGeom>
              <a:avLst/>
              <a:gdLst>
                <a:gd name="connsiteX0" fmla="*/ 0 w 1484381"/>
                <a:gd name="connsiteY0" fmla="*/ 521925 h 1645655"/>
                <a:gd name="connsiteX1" fmla="*/ 0 w 1484381"/>
                <a:gd name="connsiteY1" fmla="*/ 1123730 h 1645655"/>
                <a:gd name="connsiteX2" fmla="*/ 110492 w 1484381"/>
                <a:gd name="connsiteY2" fmla="*/ 1315124 h 1645655"/>
                <a:gd name="connsiteX3" fmla="*/ 631699 w 1484381"/>
                <a:gd name="connsiteY3" fmla="*/ 1616027 h 1645655"/>
                <a:gd name="connsiteX4" fmla="*/ 852683 w 1484381"/>
                <a:gd name="connsiteY4" fmla="*/ 1616027 h 1645655"/>
                <a:gd name="connsiteX5" fmla="*/ 1373889 w 1484381"/>
                <a:gd name="connsiteY5" fmla="*/ 1315124 h 1645655"/>
                <a:gd name="connsiteX6" fmla="*/ 1484382 w 1484381"/>
                <a:gd name="connsiteY6" fmla="*/ 1123730 h 1645655"/>
                <a:gd name="connsiteX7" fmla="*/ 1484382 w 1484381"/>
                <a:gd name="connsiteY7" fmla="*/ 521925 h 1645655"/>
                <a:gd name="connsiteX8" fmla="*/ 1373889 w 1484381"/>
                <a:gd name="connsiteY8" fmla="*/ 330531 h 1645655"/>
                <a:gd name="connsiteX9" fmla="*/ 852683 w 1484381"/>
                <a:gd name="connsiteY9" fmla="*/ 29629 h 1645655"/>
                <a:gd name="connsiteX10" fmla="*/ 631699 w 1484381"/>
                <a:gd name="connsiteY10" fmla="*/ 29629 h 1645655"/>
                <a:gd name="connsiteX11" fmla="*/ 110492 w 1484381"/>
                <a:gd name="connsiteY11" fmla="*/ 330607 h 1645655"/>
                <a:gd name="connsiteX12" fmla="*/ 0 w 1484381"/>
                <a:gd name="connsiteY12" fmla="*/ 521925 h 164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4381" h="1645655">
                  <a:moveTo>
                    <a:pt x="0" y="521925"/>
                  </a:moveTo>
                  <a:lnTo>
                    <a:pt x="0" y="1123730"/>
                  </a:lnTo>
                  <a:cubicBezTo>
                    <a:pt x="0" y="1202664"/>
                    <a:pt x="42154" y="1275619"/>
                    <a:pt x="110492" y="1315124"/>
                  </a:cubicBezTo>
                  <a:lnTo>
                    <a:pt x="631699" y="1616027"/>
                  </a:lnTo>
                  <a:cubicBezTo>
                    <a:pt x="700037" y="1655531"/>
                    <a:pt x="784269" y="1655531"/>
                    <a:pt x="852683" y="1616027"/>
                  </a:cubicBezTo>
                  <a:lnTo>
                    <a:pt x="1373889" y="1315124"/>
                  </a:lnTo>
                  <a:cubicBezTo>
                    <a:pt x="1442228" y="1275619"/>
                    <a:pt x="1484382" y="1202740"/>
                    <a:pt x="1484382" y="1123730"/>
                  </a:cubicBezTo>
                  <a:lnTo>
                    <a:pt x="1484382" y="521925"/>
                  </a:lnTo>
                  <a:cubicBezTo>
                    <a:pt x="1484382" y="442991"/>
                    <a:pt x="1442228" y="370036"/>
                    <a:pt x="1373889" y="330531"/>
                  </a:cubicBezTo>
                  <a:lnTo>
                    <a:pt x="852683" y="29629"/>
                  </a:lnTo>
                  <a:cubicBezTo>
                    <a:pt x="784344" y="-9876"/>
                    <a:pt x="700113" y="-9876"/>
                    <a:pt x="631699" y="29629"/>
                  </a:cubicBezTo>
                  <a:lnTo>
                    <a:pt x="110492" y="330607"/>
                  </a:lnTo>
                  <a:cubicBezTo>
                    <a:pt x="42154" y="370036"/>
                    <a:pt x="0" y="442991"/>
                    <a:pt x="0" y="521925"/>
                  </a:cubicBezTo>
                  <a:close/>
                </a:path>
              </a:pathLst>
            </a:custGeom>
            <a:solidFill>
              <a:schemeClr val="bg1"/>
            </a:solidFill>
            <a:ln w="75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36" name="Freeform 240"/>
            <p:cNvSpPr/>
            <p:nvPr>
              <p:custDataLst>
                <p:tags r:id="rId30"/>
              </p:custDataLst>
            </p:nvPr>
          </p:nvSpPr>
          <p:spPr>
            <a:xfrm>
              <a:off x="1092573" y="2992334"/>
              <a:ext cx="400130" cy="344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88" y="0"/>
                  </a:moveTo>
                  <a:cubicBezTo>
                    <a:pt x="13656" y="0"/>
                    <a:pt x="11693" y="1454"/>
                    <a:pt x="10800" y="3738"/>
                  </a:cubicBezTo>
                  <a:cubicBezTo>
                    <a:pt x="9907" y="1454"/>
                    <a:pt x="7944" y="0"/>
                    <a:pt x="5712" y="0"/>
                  </a:cubicBezTo>
                  <a:cubicBezTo>
                    <a:pt x="2588" y="0"/>
                    <a:pt x="0" y="2908"/>
                    <a:pt x="0" y="6542"/>
                  </a:cubicBezTo>
                  <a:cubicBezTo>
                    <a:pt x="0" y="9242"/>
                    <a:pt x="893" y="11631"/>
                    <a:pt x="2499" y="13396"/>
                  </a:cubicBezTo>
                  <a:cubicBezTo>
                    <a:pt x="4731" y="15681"/>
                    <a:pt x="10800" y="21600"/>
                    <a:pt x="10800" y="21600"/>
                  </a:cubicBezTo>
                  <a:cubicBezTo>
                    <a:pt x="10800" y="21600"/>
                    <a:pt x="16245" y="15681"/>
                    <a:pt x="18387" y="13396"/>
                  </a:cubicBezTo>
                  <a:cubicBezTo>
                    <a:pt x="20083" y="11631"/>
                    <a:pt x="21600" y="9242"/>
                    <a:pt x="21600" y="6542"/>
                  </a:cubicBezTo>
                  <a:cubicBezTo>
                    <a:pt x="21600" y="2908"/>
                    <a:pt x="19012" y="0"/>
                    <a:pt x="15888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31"/>
            </p:custDataLst>
          </p:nvPr>
        </p:nvGrpSpPr>
        <p:grpSpPr>
          <a:xfrm>
            <a:off x="9552735" y="1668590"/>
            <a:ext cx="1562612" cy="1845109"/>
            <a:chOff x="9456786" y="1849563"/>
            <a:chExt cx="1562612" cy="1845109"/>
          </a:xfrm>
          <a:solidFill>
            <a:srgbClr val="FF5869"/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9456786" y="1849563"/>
              <a:ext cx="1562612" cy="1845109"/>
              <a:chOff x="4311180" y="2287738"/>
              <a:chExt cx="1562612" cy="1845109"/>
            </a:xfrm>
            <a:grpFill/>
          </p:grpSpPr>
          <p:grpSp>
            <p:nvGrpSpPr>
              <p:cNvPr id="48" name="组合 47"/>
              <p:cNvGrpSpPr/>
              <p:nvPr/>
            </p:nvGrpSpPr>
            <p:grpSpPr>
              <a:xfrm>
                <a:off x="4311180" y="2287738"/>
                <a:ext cx="1562612" cy="1845109"/>
                <a:chOff x="4282152" y="2505453"/>
                <a:chExt cx="1562612" cy="1845109"/>
              </a:xfrm>
              <a:grpFill/>
            </p:grpSpPr>
            <p:sp>
              <p:nvSpPr>
                <p:cNvPr id="50" name="任意多边形: 形状 49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4287458" y="2510605"/>
                  <a:ext cx="1479078" cy="1638014"/>
                </a:xfrm>
                <a:custGeom>
                  <a:avLst/>
                  <a:gdLst>
                    <a:gd name="connsiteX0" fmla="*/ 815373 w 1624086"/>
                    <a:gd name="connsiteY0" fmla="*/ 1798604 h 1798603"/>
                    <a:gd name="connsiteX1" fmla="*/ 815146 w 1624086"/>
                    <a:gd name="connsiteY1" fmla="*/ 1781122 h 1798603"/>
                    <a:gd name="connsiteX2" fmla="*/ 850186 w 1624086"/>
                    <a:gd name="connsiteY2" fmla="*/ 1777943 h 1798603"/>
                    <a:gd name="connsiteX3" fmla="*/ 853062 w 1624086"/>
                    <a:gd name="connsiteY3" fmla="*/ 1795198 h 1798603"/>
                    <a:gd name="connsiteX4" fmla="*/ 815373 w 1624086"/>
                    <a:gd name="connsiteY4" fmla="*/ 1798604 h 1798603"/>
                    <a:gd name="connsiteX5" fmla="*/ 777609 w 1624086"/>
                    <a:gd name="connsiteY5" fmla="*/ 1796258 h 1798603"/>
                    <a:gd name="connsiteX6" fmla="*/ 740601 w 1624086"/>
                    <a:gd name="connsiteY6" fmla="*/ 1788160 h 1798603"/>
                    <a:gd name="connsiteX7" fmla="*/ 745597 w 1624086"/>
                    <a:gd name="connsiteY7" fmla="*/ 1771435 h 1798603"/>
                    <a:gd name="connsiteX8" fmla="*/ 779955 w 1624086"/>
                    <a:gd name="connsiteY8" fmla="*/ 1778927 h 1798603"/>
                    <a:gd name="connsiteX9" fmla="*/ 777609 w 1624086"/>
                    <a:gd name="connsiteY9" fmla="*/ 1796258 h 1798603"/>
                    <a:gd name="connsiteX10" fmla="*/ 889842 w 1624086"/>
                    <a:gd name="connsiteY10" fmla="*/ 1786117 h 1798603"/>
                    <a:gd name="connsiteX11" fmla="*/ 884317 w 1624086"/>
                    <a:gd name="connsiteY11" fmla="*/ 1769543 h 1798603"/>
                    <a:gd name="connsiteX12" fmla="*/ 916784 w 1624086"/>
                    <a:gd name="connsiteY12" fmla="*/ 1755996 h 1798603"/>
                    <a:gd name="connsiteX13" fmla="*/ 924730 w 1624086"/>
                    <a:gd name="connsiteY13" fmla="*/ 1771586 h 1798603"/>
                    <a:gd name="connsiteX14" fmla="*/ 889842 w 1624086"/>
                    <a:gd name="connsiteY14" fmla="*/ 1786117 h 1798603"/>
                    <a:gd name="connsiteX15" fmla="*/ 705335 w 1624086"/>
                    <a:gd name="connsiteY15" fmla="*/ 1774462 h 1798603"/>
                    <a:gd name="connsiteX16" fmla="*/ 688080 w 1624086"/>
                    <a:gd name="connsiteY16" fmla="*/ 1765380 h 1798603"/>
                    <a:gd name="connsiteX17" fmla="*/ 672717 w 1624086"/>
                    <a:gd name="connsiteY17" fmla="*/ 1756526 h 1798603"/>
                    <a:gd name="connsiteX18" fmla="*/ 681420 w 1624086"/>
                    <a:gd name="connsiteY18" fmla="*/ 1741390 h 1798603"/>
                    <a:gd name="connsiteX19" fmla="*/ 696783 w 1624086"/>
                    <a:gd name="connsiteY19" fmla="*/ 1750245 h 1798603"/>
                    <a:gd name="connsiteX20" fmla="*/ 712827 w 1624086"/>
                    <a:gd name="connsiteY20" fmla="*/ 1758721 h 1798603"/>
                    <a:gd name="connsiteX21" fmla="*/ 705335 w 1624086"/>
                    <a:gd name="connsiteY21" fmla="*/ 1774462 h 1798603"/>
                    <a:gd name="connsiteX22" fmla="*/ 956970 w 1624086"/>
                    <a:gd name="connsiteY22" fmla="*/ 1753272 h 1798603"/>
                    <a:gd name="connsiteX23" fmla="*/ 948267 w 1624086"/>
                    <a:gd name="connsiteY23" fmla="*/ 1738136 h 1798603"/>
                    <a:gd name="connsiteX24" fmla="*/ 979901 w 1624086"/>
                    <a:gd name="connsiteY24" fmla="*/ 1719821 h 1798603"/>
                    <a:gd name="connsiteX25" fmla="*/ 988604 w 1624086"/>
                    <a:gd name="connsiteY25" fmla="*/ 1734957 h 1798603"/>
                    <a:gd name="connsiteX26" fmla="*/ 956970 w 1624086"/>
                    <a:gd name="connsiteY26" fmla="*/ 1753272 h 1798603"/>
                    <a:gd name="connsiteX27" fmla="*/ 641007 w 1624086"/>
                    <a:gd name="connsiteY27" fmla="*/ 1738287 h 1798603"/>
                    <a:gd name="connsiteX28" fmla="*/ 609373 w 1624086"/>
                    <a:gd name="connsiteY28" fmla="*/ 1719973 h 1798603"/>
                    <a:gd name="connsiteX29" fmla="*/ 618076 w 1624086"/>
                    <a:gd name="connsiteY29" fmla="*/ 1704837 h 1798603"/>
                    <a:gd name="connsiteX30" fmla="*/ 649710 w 1624086"/>
                    <a:gd name="connsiteY30" fmla="*/ 1723151 h 1798603"/>
                    <a:gd name="connsiteX31" fmla="*/ 641007 w 1624086"/>
                    <a:gd name="connsiteY31" fmla="*/ 1738287 h 1798603"/>
                    <a:gd name="connsiteX32" fmla="*/ 1020314 w 1624086"/>
                    <a:gd name="connsiteY32" fmla="*/ 1716718 h 1798603"/>
                    <a:gd name="connsiteX33" fmla="*/ 1011610 w 1624086"/>
                    <a:gd name="connsiteY33" fmla="*/ 1701582 h 1798603"/>
                    <a:gd name="connsiteX34" fmla="*/ 1043245 w 1624086"/>
                    <a:gd name="connsiteY34" fmla="*/ 1683268 h 1798603"/>
                    <a:gd name="connsiteX35" fmla="*/ 1051948 w 1624086"/>
                    <a:gd name="connsiteY35" fmla="*/ 1698404 h 1798603"/>
                    <a:gd name="connsiteX36" fmla="*/ 1020314 w 1624086"/>
                    <a:gd name="connsiteY36" fmla="*/ 1716718 h 1798603"/>
                    <a:gd name="connsiteX37" fmla="*/ 577739 w 1624086"/>
                    <a:gd name="connsiteY37" fmla="*/ 1701734 h 1798603"/>
                    <a:gd name="connsiteX38" fmla="*/ 546105 w 1624086"/>
                    <a:gd name="connsiteY38" fmla="*/ 1683419 h 1798603"/>
                    <a:gd name="connsiteX39" fmla="*/ 554808 w 1624086"/>
                    <a:gd name="connsiteY39" fmla="*/ 1668283 h 1798603"/>
                    <a:gd name="connsiteX40" fmla="*/ 586442 w 1624086"/>
                    <a:gd name="connsiteY40" fmla="*/ 1686598 h 1798603"/>
                    <a:gd name="connsiteX41" fmla="*/ 577739 w 1624086"/>
                    <a:gd name="connsiteY41" fmla="*/ 1701734 h 1798603"/>
                    <a:gd name="connsiteX42" fmla="*/ 1083658 w 1624086"/>
                    <a:gd name="connsiteY42" fmla="*/ 1680165 h 1798603"/>
                    <a:gd name="connsiteX43" fmla="*/ 1074954 w 1624086"/>
                    <a:gd name="connsiteY43" fmla="*/ 1665029 h 1798603"/>
                    <a:gd name="connsiteX44" fmla="*/ 1106589 w 1624086"/>
                    <a:gd name="connsiteY44" fmla="*/ 1646715 h 1798603"/>
                    <a:gd name="connsiteX45" fmla="*/ 1115292 w 1624086"/>
                    <a:gd name="connsiteY45" fmla="*/ 1661851 h 1798603"/>
                    <a:gd name="connsiteX46" fmla="*/ 1083658 w 1624086"/>
                    <a:gd name="connsiteY46" fmla="*/ 1680165 h 1798603"/>
                    <a:gd name="connsiteX47" fmla="*/ 514395 w 1624086"/>
                    <a:gd name="connsiteY47" fmla="*/ 1665181 h 1798603"/>
                    <a:gd name="connsiteX48" fmla="*/ 482761 w 1624086"/>
                    <a:gd name="connsiteY48" fmla="*/ 1646866 h 1798603"/>
                    <a:gd name="connsiteX49" fmla="*/ 491464 w 1624086"/>
                    <a:gd name="connsiteY49" fmla="*/ 1631730 h 1798603"/>
                    <a:gd name="connsiteX50" fmla="*/ 523098 w 1624086"/>
                    <a:gd name="connsiteY50" fmla="*/ 1649969 h 1798603"/>
                    <a:gd name="connsiteX51" fmla="*/ 514395 w 1624086"/>
                    <a:gd name="connsiteY51" fmla="*/ 1665181 h 1798603"/>
                    <a:gd name="connsiteX52" fmla="*/ 1146926 w 1624086"/>
                    <a:gd name="connsiteY52" fmla="*/ 1643612 h 1798603"/>
                    <a:gd name="connsiteX53" fmla="*/ 1138223 w 1624086"/>
                    <a:gd name="connsiteY53" fmla="*/ 1628476 h 1798603"/>
                    <a:gd name="connsiteX54" fmla="*/ 1169857 w 1624086"/>
                    <a:gd name="connsiteY54" fmla="*/ 1610237 h 1798603"/>
                    <a:gd name="connsiteX55" fmla="*/ 1178560 w 1624086"/>
                    <a:gd name="connsiteY55" fmla="*/ 1625373 h 1798603"/>
                    <a:gd name="connsiteX56" fmla="*/ 1146926 w 1624086"/>
                    <a:gd name="connsiteY56" fmla="*/ 1643612 h 1798603"/>
                    <a:gd name="connsiteX57" fmla="*/ 451051 w 1624086"/>
                    <a:gd name="connsiteY57" fmla="*/ 1628627 h 1798603"/>
                    <a:gd name="connsiteX58" fmla="*/ 419417 w 1624086"/>
                    <a:gd name="connsiteY58" fmla="*/ 1610313 h 1798603"/>
                    <a:gd name="connsiteX59" fmla="*/ 428120 w 1624086"/>
                    <a:gd name="connsiteY59" fmla="*/ 1595177 h 1798603"/>
                    <a:gd name="connsiteX60" fmla="*/ 459754 w 1624086"/>
                    <a:gd name="connsiteY60" fmla="*/ 1613491 h 1798603"/>
                    <a:gd name="connsiteX61" fmla="*/ 451051 w 1624086"/>
                    <a:gd name="connsiteY61" fmla="*/ 1628627 h 1798603"/>
                    <a:gd name="connsiteX62" fmla="*/ 1210270 w 1624086"/>
                    <a:gd name="connsiteY62" fmla="*/ 1607059 h 1798603"/>
                    <a:gd name="connsiteX63" fmla="*/ 1201567 w 1624086"/>
                    <a:gd name="connsiteY63" fmla="*/ 1591923 h 1798603"/>
                    <a:gd name="connsiteX64" fmla="*/ 1233201 w 1624086"/>
                    <a:gd name="connsiteY64" fmla="*/ 1573608 h 1798603"/>
                    <a:gd name="connsiteX65" fmla="*/ 1241904 w 1624086"/>
                    <a:gd name="connsiteY65" fmla="*/ 1588744 h 1798603"/>
                    <a:gd name="connsiteX66" fmla="*/ 1210270 w 1624086"/>
                    <a:gd name="connsiteY66" fmla="*/ 1607059 h 1798603"/>
                    <a:gd name="connsiteX67" fmla="*/ 387783 w 1624086"/>
                    <a:gd name="connsiteY67" fmla="*/ 1591998 h 1798603"/>
                    <a:gd name="connsiteX68" fmla="*/ 356149 w 1624086"/>
                    <a:gd name="connsiteY68" fmla="*/ 1573684 h 1798603"/>
                    <a:gd name="connsiteX69" fmla="*/ 364852 w 1624086"/>
                    <a:gd name="connsiteY69" fmla="*/ 1558548 h 1798603"/>
                    <a:gd name="connsiteX70" fmla="*/ 396486 w 1624086"/>
                    <a:gd name="connsiteY70" fmla="*/ 1576787 h 1798603"/>
                    <a:gd name="connsiteX71" fmla="*/ 387783 w 1624086"/>
                    <a:gd name="connsiteY71" fmla="*/ 1591998 h 1798603"/>
                    <a:gd name="connsiteX72" fmla="*/ 1273614 w 1624086"/>
                    <a:gd name="connsiteY72" fmla="*/ 1570505 h 1798603"/>
                    <a:gd name="connsiteX73" fmla="*/ 1264911 w 1624086"/>
                    <a:gd name="connsiteY73" fmla="*/ 1555369 h 1798603"/>
                    <a:gd name="connsiteX74" fmla="*/ 1296545 w 1624086"/>
                    <a:gd name="connsiteY74" fmla="*/ 1537055 h 1798603"/>
                    <a:gd name="connsiteX75" fmla="*/ 1305248 w 1624086"/>
                    <a:gd name="connsiteY75" fmla="*/ 1552191 h 1798603"/>
                    <a:gd name="connsiteX76" fmla="*/ 1273614 w 1624086"/>
                    <a:gd name="connsiteY76" fmla="*/ 1570505 h 1798603"/>
                    <a:gd name="connsiteX77" fmla="*/ 324439 w 1624086"/>
                    <a:gd name="connsiteY77" fmla="*/ 1555445 h 1798603"/>
                    <a:gd name="connsiteX78" fmla="*/ 292805 w 1624086"/>
                    <a:gd name="connsiteY78" fmla="*/ 1537206 h 1798603"/>
                    <a:gd name="connsiteX79" fmla="*/ 301508 w 1624086"/>
                    <a:gd name="connsiteY79" fmla="*/ 1522070 h 1798603"/>
                    <a:gd name="connsiteX80" fmla="*/ 333142 w 1624086"/>
                    <a:gd name="connsiteY80" fmla="*/ 1540385 h 1798603"/>
                    <a:gd name="connsiteX81" fmla="*/ 324439 w 1624086"/>
                    <a:gd name="connsiteY81" fmla="*/ 1555445 h 1798603"/>
                    <a:gd name="connsiteX82" fmla="*/ 1336957 w 1624086"/>
                    <a:gd name="connsiteY82" fmla="*/ 1533952 h 1798603"/>
                    <a:gd name="connsiteX83" fmla="*/ 1328255 w 1624086"/>
                    <a:gd name="connsiteY83" fmla="*/ 1518816 h 1798603"/>
                    <a:gd name="connsiteX84" fmla="*/ 1359889 w 1624086"/>
                    <a:gd name="connsiteY84" fmla="*/ 1500577 h 1798603"/>
                    <a:gd name="connsiteX85" fmla="*/ 1368592 w 1624086"/>
                    <a:gd name="connsiteY85" fmla="*/ 1515713 h 1798603"/>
                    <a:gd name="connsiteX86" fmla="*/ 1336957 w 1624086"/>
                    <a:gd name="connsiteY86" fmla="*/ 1533952 h 1798603"/>
                    <a:gd name="connsiteX87" fmla="*/ 261095 w 1624086"/>
                    <a:gd name="connsiteY87" fmla="*/ 1518892 h 1798603"/>
                    <a:gd name="connsiteX88" fmla="*/ 229461 w 1624086"/>
                    <a:gd name="connsiteY88" fmla="*/ 1500577 h 1798603"/>
                    <a:gd name="connsiteX89" fmla="*/ 238164 w 1624086"/>
                    <a:gd name="connsiteY89" fmla="*/ 1485441 h 1798603"/>
                    <a:gd name="connsiteX90" fmla="*/ 269798 w 1624086"/>
                    <a:gd name="connsiteY90" fmla="*/ 1503756 h 1798603"/>
                    <a:gd name="connsiteX91" fmla="*/ 261095 w 1624086"/>
                    <a:gd name="connsiteY91" fmla="*/ 1518892 h 1798603"/>
                    <a:gd name="connsiteX92" fmla="*/ 1400226 w 1624086"/>
                    <a:gd name="connsiteY92" fmla="*/ 1497399 h 1798603"/>
                    <a:gd name="connsiteX93" fmla="*/ 1391523 w 1624086"/>
                    <a:gd name="connsiteY93" fmla="*/ 1482263 h 1798603"/>
                    <a:gd name="connsiteX94" fmla="*/ 1423157 w 1624086"/>
                    <a:gd name="connsiteY94" fmla="*/ 1463948 h 1798603"/>
                    <a:gd name="connsiteX95" fmla="*/ 1431860 w 1624086"/>
                    <a:gd name="connsiteY95" fmla="*/ 1479084 h 1798603"/>
                    <a:gd name="connsiteX96" fmla="*/ 1400226 w 1624086"/>
                    <a:gd name="connsiteY96" fmla="*/ 1497399 h 1798603"/>
                    <a:gd name="connsiteX97" fmla="*/ 197751 w 1624086"/>
                    <a:gd name="connsiteY97" fmla="*/ 1482338 h 1798603"/>
                    <a:gd name="connsiteX98" fmla="*/ 166117 w 1624086"/>
                    <a:gd name="connsiteY98" fmla="*/ 1464024 h 1798603"/>
                    <a:gd name="connsiteX99" fmla="*/ 174820 w 1624086"/>
                    <a:gd name="connsiteY99" fmla="*/ 1448888 h 1798603"/>
                    <a:gd name="connsiteX100" fmla="*/ 206454 w 1624086"/>
                    <a:gd name="connsiteY100" fmla="*/ 1467202 h 1798603"/>
                    <a:gd name="connsiteX101" fmla="*/ 197751 w 1624086"/>
                    <a:gd name="connsiteY101" fmla="*/ 1482338 h 1798603"/>
                    <a:gd name="connsiteX102" fmla="*/ 1463570 w 1624086"/>
                    <a:gd name="connsiteY102" fmla="*/ 1460845 h 1798603"/>
                    <a:gd name="connsiteX103" fmla="*/ 1454867 w 1624086"/>
                    <a:gd name="connsiteY103" fmla="*/ 1445709 h 1798603"/>
                    <a:gd name="connsiteX104" fmla="*/ 1486501 w 1624086"/>
                    <a:gd name="connsiteY104" fmla="*/ 1427395 h 1798603"/>
                    <a:gd name="connsiteX105" fmla="*/ 1495204 w 1624086"/>
                    <a:gd name="connsiteY105" fmla="*/ 1442531 h 1798603"/>
                    <a:gd name="connsiteX106" fmla="*/ 1463570 w 1624086"/>
                    <a:gd name="connsiteY106" fmla="*/ 1460845 h 1798603"/>
                    <a:gd name="connsiteX107" fmla="*/ 134483 w 1624086"/>
                    <a:gd name="connsiteY107" fmla="*/ 1445785 h 1798603"/>
                    <a:gd name="connsiteX108" fmla="*/ 123963 w 1624086"/>
                    <a:gd name="connsiteY108" fmla="*/ 1439731 h 1798603"/>
                    <a:gd name="connsiteX109" fmla="*/ 102697 w 1624086"/>
                    <a:gd name="connsiteY109" fmla="*/ 1425957 h 1798603"/>
                    <a:gd name="connsiteX110" fmla="*/ 112914 w 1624086"/>
                    <a:gd name="connsiteY110" fmla="*/ 1411805 h 1798603"/>
                    <a:gd name="connsiteX111" fmla="*/ 132667 w 1624086"/>
                    <a:gd name="connsiteY111" fmla="*/ 1424595 h 1798603"/>
                    <a:gd name="connsiteX112" fmla="*/ 143186 w 1624086"/>
                    <a:gd name="connsiteY112" fmla="*/ 1430649 h 1798603"/>
                    <a:gd name="connsiteX113" fmla="*/ 134483 w 1624086"/>
                    <a:gd name="connsiteY113" fmla="*/ 1445785 h 1798603"/>
                    <a:gd name="connsiteX114" fmla="*/ 1526762 w 1624086"/>
                    <a:gd name="connsiteY114" fmla="*/ 1421946 h 1798603"/>
                    <a:gd name="connsiteX115" fmla="*/ 1516167 w 1624086"/>
                    <a:gd name="connsiteY115" fmla="*/ 1408097 h 1798603"/>
                    <a:gd name="connsiteX116" fmla="*/ 1542428 w 1624086"/>
                    <a:gd name="connsiteY116" fmla="*/ 1384636 h 1798603"/>
                    <a:gd name="connsiteX117" fmla="*/ 1555066 w 1624086"/>
                    <a:gd name="connsiteY117" fmla="*/ 1396745 h 1798603"/>
                    <a:gd name="connsiteX118" fmla="*/ 1526762 w 1624086"/>
                    <a:gd name="connsiteY118" fmla="*/ 1421946 h 1798603"/>
                    <a:gd name="connsiteX119" fmla="*/ 73863 w 1624086"/>
                    <a:gd name="connsiteY119" fmla="*/ 1401512 h 1798603"/>
                    <a:gd name="connsiteX120" fmla="*/ 49040 w 1624086"/>
                    <a:gd name="connsiteY120" fmla="*/ 1372906 h 1798603"/>
                    <a:gd name="connsiteX121" fmla="*/ 63041 w 1624086"/>
                    <a:gd name="connsiteY121" fmla="*/ 1362462 h 1798603"/>
                    <a:gd name="connsiteX122" fmla="*/ 86124 w 1624086"/>
                    <a:gd name="connsiteY122" fmla="*/ 1389025 h 1798603"/>
                    <a:gd name="connsiteX123" fmla="*/ 73863 w 1624086"/>
                    <a:gd name="connsiteY123" fmla="*/ 1401512 h 1798603"/>
                    <a:gd name="connsiteX124" fmla="*/ 1579057 w 1624086"/>
                    <a:gd name="connsiteY124" fmla="*/ 1367457 h 1798603"/>
                    <a:gd name="connsiteX125" fmla="*/ 1564754 w 1624086"/>
                    <a:gd name="connsiteY125" fmla="*/ 1357391 h 1798603"/>
                    <a:gd name="connsiteX126" fmla="*/ 1582690 w 1624086"/>
                    <a:gd name="connsiteY126" fmla="*/ 1327119 h 1798603"/>
                    <a:gd name="connsiteX127" fmla="*/ 1598355 w 1624086"/>
                    <a:gd name="connsiteY127" fmla="*/ 1334839 h 1798603"/>
                    <a:gd name="connsiteX128" fmla="*/ 1579057 w 1624086"/>
                    <a:gd name="connsiteY128" fmla="*/ 1367457 h 1798603"/>
                    <a:gd name="connsiteX129" fmla="*/ 28758 w 1624086"/>
                    <a:gd name="connsiteY129" fmla="*/ 1340969 h 1798603"/>
                    <a:gd name="connsiteX130" fmla="*/ 13698 w 1624086"/>
                    <a:gd name="connsiteY130" fmla="*/ 1306232 h 1798603"/>
                    <a:gd name="connsiteX131" fmla="*/ 30196 w 1624086"/>
                    <a:gd name="connsiteY131" fmla="*/ 1300480 h 1798603"/>
                    <a:gd name="connsiteX132" fmla="*/ 44197 w 1624086"/>
                    <a:gd name="connsiteY132" fmla="*/ 1332795 h 1798603"/>
                    <a:gd name="connsiteX133" fmla="*/ 28758 w 1624086"/>
                    <a:gd name="connsiteY133" fmla="*/ 1340969 h 1798603"/>
                    <a:gd name="connsiteX134" fmla="*/ 1612508 w 1624086"/>
                    <a:gd name="connsiteY134" fmla="*/ 1299799 h 1798603"/>
                    <a:gd name="connsiteX135" fmla="*/ 1595858 w 1624086"/>
                    <a:gd name="connsiteY135" fmla="*/ 1294501 h 1798603"/>
                    <a:gd name="connsiteX136" fmla="*/ 1603880 w 1624086"/>
                    <a:gd name="connsiteY136" fmla="*/ 1260218 h 1798603"/>
                    <a:gd name="connsiteX137" fmla="*/ 1621135 w 1624086"/>
                    <a:gd name="connsiteY137" fmla="*/ 1262867 h 1798603"/>
                    <a:gd name="connsiteX138" fmla="*/ 1612508 w 1624086"/>
                    <a:gd name="connsiteY138" fmla="*/ 1299799 h 1798603"/>
                    <a:gd name="connsiteX139" fmla="*/ 4087 w 1624086"/>
                    <a:gd name="connsiteY139" fmla="*/ 1269603 h 1798603"/>
                    <a:gd name="connsiteX140" fmla="*/ 152 w 1624086"/>
                    <a:gd name="connsiteY140" fmla="*/ 1231914 h 1798603"/>
                    <a:gd name="connsiteX141" fmla="*/ 17634 w 1624086"/>
                    <a:gd name="connsiteY141" fmla="*/ 1231460 h 1798603"/>
                    <a:gd name="connsiteX142" fmla="*/ 21266 w 1624086"/>
                    <a:gd name="connsiteY142" fmla="*/ 1266424 h 1798603"/>
                    <a:gd name="connsiteX143" fmla="*/ 4087 w 1624086"/>
                    <a:gd name="connsiteY143" fmla="*/ 1269603 h 1798603"/>
                    <a:gd name="connsiteX144" fmla="*/ 1606604 w 1624086"/>
                    <a:gd name="connsiteY144" fmla="*/ 1225254 h 1798603"/>
                    <a:gd name="connsiteX145" fmla="*/ 1606604 w 1624086"/>
                    <a:gd name="connsiteY145" fmla="*/ 1188701 h 1798603"/>
                    <a:gd name="connsiteX146" fmla="*/ 1624086 w 1624086"/>
                    <a:gd name="connsiteY146" fmla="*/ 1188701 h 1798603"/>
                    <a:gd name="connsiteX147" fmla="*/ 1624086 w 1624086"/>
                    <a:gd name="connsiteY147" fmla="*/ 1225103 h 1798603"/>
                    <a:gd name="connsiteX148" fmla="*/ 1606604 w 1624086"/>
                    <a:gd name="connsiteY148" fmla="*/ 1225254 h 1798603"/>
                    <a:gd name="connsiteX149" fmla="*/ 17482 w 1624086"/>
                    <a:gd name="connsiteY149" fmla="*/ 1195134 h 1798603"/>
                    <a:gd name="connsiteX150" fmla="*/ 0 w 1624086"/>
                    <a:gd name="connsiteY150" fmla="*/ 1195134 h 1798603"/>
                    <a:gd name="connsiteX151" fmla="*/ 0 w 1624086"/>
                    <a:gd name="connsiteY151" fmla="*/ 1158581 h 1798603"/>
                    <a:gd name="connsiteX152" fmla="*/ 17482 w 1624086"/>
                    <a:gd name="connsiteY152" fmla="*/ 1158581 h 1798603"/>
                    <a:gd name="connsiteX153" fmla="*/ 17482 w 1624086"/>
                    <a:gd name="connsiteY153" fmla="*/ 1195134 h 1798603"/>
                    <a:gd name="connsiteX154" fmla="*/ 1624011 w 1624086"/>
                    <a:gd name="connsiteY154" fmla="*/ 1152072 h 1798603"/>
                    <a:gd name="connsiteX155" fmla="*/ 1606529 w 1624086"/>
                    <a:gd name="connsiteY155" fmla="*/ 1152072 h 1798603"/>
                    <a:gd name="connsiteX156" fmla="*/ 1606529 w 1624086"/>
                    <a:gd name="connsiteY156" fmla="*/ 1115519 h 1798603"/>
                    <a:gd name="connsiteX157" fmla="*/ 1624011 w 1624086"/>
                    <a:gd name="connsiteY157" fmla="*/ 1115519 h 1798603"/>
                    <a:gd name="connsiteX158" fmla="*/ 1624011 w 1624086"/>
                    <a:gd name="connsiteY158" fmla="*/ 1152072 h 1798603"/>
                    <a:gd name="connsiteX159" fmla="*/ 17482 w 1624086"/>
                    <a:gd name="connsiteY159" fmla="*/ 1122027 h 1798603"/>
                    <a:gd name="connsiteX160" fmla="*/ 0 w 1624086"/>
                    <a:gd name="connsiteY160" fmla="*/ 1122027 h 1798603"/>
                    <a:gd name="connsiteX161" fmla="*/ 0 w 1624086"/>
                    <a:gd name="connsiteY161" fmla="*/ 1085474 h 1798603"/>
                    <a:gd name="connsiteX162" fmla="*/ 17482 w 1624086"/>
                    <a:gd name="connsiteY162" fmla="*/ 1085474 h 1798603"/>
                    <a:gd name="connsiteX163" fmla="*/ 17482 w 1624086"/>
                    <a:gd name="connsiteY163" fmla="*/ 1122027 h 1798603"/>
                    <a:gd name="connsiteX164" fmla="*/ 1624011 w 1624086"/>
                    <a:gd name="connsiteY164" fmla="*/ 1078966 h 1798603"/>
                    <a:gd name="connsiteX165" fmla="*/ 1606529 w 1624086"/>
                    <a:gd name="connsiteY165" fmla="*/ 1078966 h 1798603"/>
                    <a:gd name="connsiteX166" fmla="*/ 1606529 w 1624086"/>
                    <a:gd name="connsiteY166" fmla="*/ 1042412 h 1798603"/>
                    <a:gd name="connsiteX167" fmla="*/ 1624011 w 1624086"/>
                    <a:gd name="connsiteY167" fmla="*/ 1042412 h 1798603"/>
                    <a:gd name="connsiteX168" fmla="*/ 1624011 w 1624086"/>
                    <a:gd name="connsiteY168" fmla="*/ 1078966 h 1798603"/>
                    <a:gd name="connsiteX169" fmla="*/ 17482 w 1624086"/>
                    <a:gd name="connsiteY169" fmla="*/ 1048921 h 1798603"/>
                    <a:gd name="connsiteX170" fmla="*/ 0 w 1624086"/>
                    <a:gd name="connsiteY170" fmla="*/ 1048921 h 1798603"/>
                    <a:gd name="connsiteX171" fmla="*/ 0 w 1624086"/>
                    <a:gd name="connsiteY171" fmla="*/ 1012367 h 1798603"/>
                    <a:gd name="connsiteX172" fmla="*/ 17482 w 1624086"/>
                    <a:gd name="connsiteY172" fmla="*/ 1012367 h 1798603"/>
                    <a:gd name="connsiteX173" fmla="*/ 17482 w 1624086"/>
                    <a:gd name="connsiteY173" fmla="*/ 1048921 h 1798603"/>
                    <a:gd name="connsiteX174" fmla="*/ 1624011 w 1624086"/>
                    <a:gd name="connsiteY174" fmla="*/ 1005859 h 1798603"/>
                    <a:gd name="connsiteX175" fmla="*/ 1606529 w 1624086"/>
                    <a:gd name="connsiteY175" fmla="*/ 1005859 h 1798603"/>
                    <a:gd name="connsiteX176" fmla="*/ 1606529 w 1624086"/>
                    <a:gd name="connsiteY176" fmla="*/ 969306 h 1798603"/>
                    <a:gd name="connsiteX177" fmla="*/ 1624011 w 1624086"/>
                    <a:gd name="connsiteY177" fmla="*/ 969306 h 1798603"/>
                    <a:gd name="connsiteX178" fmla="*/ 1624011 w 1624086"/>
                    <a:gd name="connsiteY178" fmla="*/ 1005859 h 1798603"/>
                    <a:gd name="connsiteX179" fmla="*/ 17482 w 1624086"/>
                    <a:gd name="connsiteY179" fmla="*/ 975814 h 1798603"/>
                    <a:gd name="connsiteX180" fmla="*/ 0 w 1624086"/>
                    <a:gd name="connsiteY180" fmla="*/ 975814 h 1798603"/>
                    <a:gd name="connsiteX181" fmla="*/ 0 w 1624086"/>
                    <a:gd name="connsiteY181" fmla="*/ 939261 h 1798603"/>
                    <a:gd name="connsiteX182" fmla="*/ 17482 w 1624086"/>
                    <a:gd name="connsiteY182" fmla="*/ 939261 h 1798603"/>
                    <a:gd name="connsiteX183" fmla="*/ 17482 w 1624086"/>
                    <a:gd name="connsiteY183" fmla="*/ 975814 h 1798603"/>
                    <a:gd name="connsiteX184" fmla="*/ 1624011 w 1624086"/>
                    <a:gd name="connsiteY184" fmla="*/ 932752 h 1798603"/>
                    <a:gd name="connsiteX185" fmla="*/ 1606529 w 1624086"/>
                    <a:gd name="connsiteY185" fmla="*/ 932752 h 1798603"/>
                    <a:gd name="connsiteX186" fmla="*/ 1606529 w 1624086"/>
                    <a:gd name="connsiteY186" fmla="*/ 896199 h 1798603"/>
                    <a:gd name="connsiteX187" fmla="*/ 1624011 w 1624086"/>
                    <a:gd name="connsiteY187" fmla="*/ 896199 h 1798603"/>
                    <a:gd name="connsiteX188" fmla="*/ 1624011 w 1624086"/>
                    <a:gd name="connsiteY188" fmla="*/ 932752 h 1798603"/>
                    <a:gd name="connsiteX189" fmla="*/ 17482 w 1624086"/>
                    <a:gd name="connsiteY189" fmla="*/ 902708 h 1798603"/>
                    <a:gd name="connsiteX190" fmla="*/ 0 w 1624086"/>
                    <a:gd name="connsiteY190" fmla="*/ 902708 h 1798603"/>
                    <a:gd name="connsiteX191" fmla="*/ 0 w 1624086"/>
                    <a:gd name="connsiteY191" fmla="*/ 866154 h 1798603"/>
                    <a:gd name="connsiteX192" fmla="*/ 17482 w 1624086"/>
                    <a:gd name="connsiteY192" fmla="*/ 866154 h 1798603"/>
                    <a:gd name="connsiteX193" fmla="*/ 17482 w 1624086"/>
                    <a:gd name="connsiteY193" fmla="*/ 902708 h 1798603"/>
                    <a:gd name="connsiteX194" fmla="*/ 1624011 w 1624086"/>
                    <a:gd name="connsiteY194" fmla="*/ 859646 h 1798603"/>
                    <a:gd name="connsiteX195" fmla="*/ 1606529 w 1624086"/>
                    <a:gd name="connsiteY195" fmla="*/ 859646 h 1798603"/>
                    <a:gd name="connsiteX196" fmla="*/ 1606529 w 1624086"/>
                    <a:gd name="connsiteY196" fmla="*/ 823092 h 1798603"/>
                    <a:gd name="connsiteX197" fmla="*/ 1624011 w 1624086"/>
                    <a:gd name="connsiteY197" fmla="*/ 823092 h 1798603"/>
                    <a:gd name="connsiteX198" fmla="*/ 1624011 w 1624086"/>
                    <a:gd name="connsiteY198" fmla="*/ 859646 h 1798603"/>
                    <a:gd name="connsiteX199" fmla="*/ 17482 w 1624086"/>
                    <a:gd name="connsiteY199" fmla="*/ 829601 h 1798603"/>
                    <a:gd name="connsiteX200" fmla="*/ 0 w 1624086"/>
                    <a:gd name="connsiteY200" fmla="*/ 829601 h 1798603"/>
                    <a:gd name="connsiteX201" fmla="*/ 0 w 1624086"/>
                    <a:gd name="connsiteY201" fmla="*/ 793048 h 1798603"/>
                    <a:gd name="connsiteX202" fmla="*/ 17482 w 1624086"/>
                    <a:gd name="connsiteY202" fmla="*/ 793048 h 1798603"/>
                    <a:gd name="connsiteX203" fmla="*/ 17482 w 1624086"/>
                    <a:gd name="connsiteY203" fmla="*/ 829601 h 1798603"/>
                    <a:gd name="connsiteX204" fmla="*/ 1624011 w 1624086"/>
                    <a:gd name="connsiteY204" fmla="*/ 786539 h 1798603"/>
                    <a:gd name="connsiteX205" fmla="*/ 1606529 w 1624086"/>
                    <a:gd name="connsiteY205" fmla="*/ 786539 h 1798603"/>
                    <a:gd name="connsiteX206" fmla="*/ 1606529 w 1624086"/>
                    <a:gd name="connsiteY206" fmla="*/ 749986 h 1798603"/>
                    <a:gd name="connsiteX207" fmla="*/ 1624011 w 1624086"/>
                    <a:gd name="connsiteY207" fmla="*/ 749986 h 1798603"/>
                    <a:gd name="connsiteX208" fmla="*/ 1624011 w 1624086"/>
                    <a:gd name="connsiteY208" fmla="*/ 786539 h 1798603"/>
                    <a:gd name="connsiteX209" fmla="*/ 17482 w 1624086"/>
                    <a:gd name="connsiteY209" fmla="*/ 756419 h 1798603"/>
                    <a:gd name="connsiteX210" fmla="*/ 0 w 1624086"/>
                    <a:gd name="connsiteY210" fmla="*/ 756419 h 1798603"/>
                    <a:gd name="connsiteX211" fmla="*/ 0 w 1624086"/>
                    <a:gd name="connsiteY211" fmla="*/ 719865 h 1798603"/>
                    <a:gd name="connsiteX212" fmla="*/ 17482 w 1624086"/>
                    <a:gd name="connsiteY212" fmla="*/ 719865 h 1798603"/>
                    <a:gd name="connsiteX213" fmla="*/ 17482 w 1624086"/>
                    <a:gd name="connsiteY213" fmla="*/ 756419 h 1798603"/>
                    <a:gd name="connsiteX214" fmla="*/ 1624011 w 1624086"/>
                    <a:gd name="connsiteY214" fmla="*/ 713433 h 1798603"/>
                    <a:gd name="connsiteX215" fmla="*/ 1606529 w 1624086"/>
                    <a:gd name="connsiteY215" fmla="*/ 713433 h 1798603"/>
                    <a:gd name="connsiteX216" fmla="*/ 1606529 w 1624086"/>
                    <a:gd name="connsiteY216" fmla="*/ 676879 h 1798603"/>
                    <a:gd name="connsiteX217" fmla="*/ 1624011 w 1624086"/>
                    <a:gd name="connsiteY217" fmla="*/ 676879 h 1798603"/>
                    <a:gd name="connsiteX218" fmla="*/ 1624011 w 1624086"/>
                    <a:gd name="connsiteY218" fmla="*/ 713433 h 1798603"/>
                    <a:gd name="connsiteX219" fmla="*/ 17482 w 1624086"/>
                    <a:gd name="connsiteY219" fmla="*/ 683312 h 1798603"/>
                    <a:gd name="connsiteX220" fmla="*/ 0 w 1624086"/>
                    <a:gd name="connsiteY220" fmla="*/ 683312 h 1798603"/>
                    <a:gd name="connsiteX221" fmla="*/ 0 w 1624086"/>
                    <a:gd name="connsiteY221" fmla="*/ 646759 h 1798603"/>
                    <a:gd name="connsiteX222" fmla="*/ 17482 w 1624086"/>
                    <a:gd name="connsiteY222" fmla="*/ 646759 h 1798603"/>
                    <a:gd name="connsiteX223" fmla="*/ 17482 w 1624086"/>
                    <a:gd name="connsiteY223" fmla="*/ 683312 h 1798603"/>
                    <a:gd name="connsiteX224" fmla="*/ 1624011 w 1624086"/>
                    <a:gd name="connsiteY224" fmla="*/ 640250 h 1798603"/>
                    <a:gd name="connsiteX225" fmla="*/ 1606529 w 1624086"/>
                    <a:gd name="connsiteY225" fmla="*/ 640250 h 1798603"/>
                    <a:gd name="connsiteX226" fmla="*/ 1606529 w 1624086"/>
                    <a:gd name="connsiteY226" fmla="*/ 603697 h 1798603"/>
                    <a:gd name="connsiteX227" fmla="*/ 1624011 w 1624086"/>
                    <a:gd name="connsiteY227" fmla="*/ 603697 h 1798603"/>
                    <a:gd name="connsiteX228" fmla="*/ 1624011 w 1624086"/>
                    <a:gd name="connsiteY228" fmla="*/ 640250 h 1798603"/>
                    <a:gd name="connsiteX229" fmla="*/ 17482 w 1624086"/>
                    <a:gd name="connsiteY229" fmla="*/ 610205 h 1798603"/>
                    <a:gd name="connsiteX230" fmla="*/ 0 w 1624086"/>
                    <a:gd name="connsiteY230" fmla="*/ 610205 h 1798603"/>
                    <a:gd name="connsiteX231" fmla="*/ 0 w 1624086"/>
                    <a:gd name="connsiteY231" fmla="*/ 573652 h 1798603"/>
                    <a:gd name="connsiteX232" fmla="*/ 17482 w 1624086"/>
                    <a:gd name="connsiteY232" fmla="*/ 573274 h 1798603"/>
                    <a:gd name="connsiteX233" fmla="*/ 17482 w 1624086"/>
                    <a:gd name="connsiteY233" fmla="*/ 573879 h 1798603"/>
                    <a:gd name="connsiteX234" fmla="*/ 17482 w 1624086"/>
                    <a:gd name="connsiteY234" fmla="*/ 610205 h 1798603"/>
                    <a:gd name="connsiteX235" fmla="*/ 1606453 w 1624086"/>
                    <a:gd name="connsiteY235" fmla="*/ 567371 h 1798603"/>
                    <a:gd name="connsiteX236" fmla="*/ 1602820 w 1624086"/>
                    <a:gd name="connsiteY236" fmla="*/ 532331 h 1798603"/>
                    <a:gd name="connsiteX237" fmla="*/ 1620000 w 1624086"/>
                    <a:gd name="connsiteY237" fmla="*/ 529228 h 1798603"/>
                    <a:gd name="connsiteX238" fmla="*/ 1623935 w 1624086"/>
                    <a:gd name="connsiteY238" fmla="*/ 566917 h 1798603"/>
                    <a:gd name="connsiteX239" fmla="*/ 1606453 w 1624086"/>
                    <a:gd name="connsiteY239" fmla="*/ 567371 h 1798603"/>
                    <a:gd name="connsiteX240" fmla="*/ 20206 w 1624086"/>
                    <a:gd name="connsiteY240" fmla="*/ 538234 h 1798603"/>
                    <a:gd name="connsiteX241" fmla="*/ 2952 w 1624086"/>
                    <a:gd name="connsiteY241" fmla="*/ 535510 h 1798603"/>
                    <a:gd name="connsiteX242" fmla="*/ 11579 w 1624086"/>
                    <a:gd name="connsiteY242" fmla="*/ 498654 h 1798603"/>
                    <a:gd name="connsiteX243" fmla="*/ 28228 w 1624086"/>
                    <a:gd name="connsiteY243" fmla="*/ 503951 h 1798603"/>
                    <a:gd name="connsiteX244" fmla="*/ 20206 w 1624086"/>
                    <a:gd name="connsiteY244" fmla="*/ 538234 h 1798603"/>
                    <a:gd name="connsiteX245" fmla="*/ 1593890 w 1624086"/>
                    <a:gd name="connsiteY245" fmla="*/ 498351 h 1798603"/>
                    <a:gd name="connsiteX246" fmla="*/ 1579890 w 1624086"/>
                    <a:gd name="connsiteY246" fmla="*/ 466036 h 1798603"/>
                    <a:gd name="connsiteX247" fmla="*/ 1595328 w 1624086"/>
                    <a:gd name="connsiteY247" fmla="*/ 457862 h 1798603"/>
                    <a:gd name="connsiteX248" fmla="*/ 1610388 w 1624086"/>
                    <a:gd name="connsiteY248" fmla="*/ 492599 h 1798603"/>
                    <a:gd name="connsiteX249" fmla="*/ 1593890 w 1624086"/>
                    <a:gd name="connsiteY249" fmla="*/ 498351 h 1798603"/>
                    <a:gd name="connsiteX250" fmla="*/ 41472 w 1624086"/>
                    <a:gd name="connsiteY250" fmla="*/ 471333 h 1798603"/>
                    <a:gd name="connsiteX251" fmla="*/ 25807 w 1624086"/>
                    <a:gd name="connsiteY251" fmla="*/ 463538 h 1798603"/>
                    <a:gd name="connsiteX252" fmla="*/ 45181 w 1624086"/>
                    <a:gd name="connsiteY252" fmla="*/ 430996 h 1798603"/>
                    <a:gd name="connsiteX253" fmla="*/ 59484 w 1624086"/>
                    <a:gd name="connsiteY253" fmla="*/ 441061 h 1798603"/>
                    <a:gd name="connsiteX254" fmla="*/ 41472 w 1624086"/>
                    <a:gd name="connsiteY254" fmla="*/ 471333 h 1798603"/>
                    <a:gd name="connsiteX255" fmla="*/ 1561121 w 1624086"/>
                    <a:gd name="connsiteY255" fmla="*/ 436294 h 1798603"/>
                    <a:gd name="connsiteX256" fmla="*/ 1538038 w 1624086"/>
                    <a:gd name="connsiteY256" fmla="*/ 409730 h 1798603"/>
                    <a:gd name="connsiteX257" fmla="*/ 1550299 w 1624086"/>
                    <a:gd name="connsiteY257" fmla="*/ 397318 h 1798603"/>
                    <a:gd name="connsiteX258" fmla="*/ 1575122 w 1624086"/>
                    <a:gd name="connsiteY258" fmla="*/ 425925 h 1798603"/>
                    <a:gd name="connsiteX259" fmla="*/ 1561121 w 1624086"/>
                    <a:gd name="connsiteY259" fmla="*/ 436294 h 1798603"/>
                    <a:gd name="connsiteX260" fmla="*/ 81810 w 1624086"/>
                    <a:gd name="connsiteY260" fmla="*/ 413968 h 1798603"/>
                    <a:gd name="connsiteX261" fmla="*/ 69171 w 1624086"/>
                    <a:gd name="connsiteY261" fmla="*/ 401859 h 1798603"/>
                    <a:gd name="connsiteX262" fmla="*/ 97400 w 1624086"/>
                    <a:gd name="connsiteY262" fmla="*/ 376658 h 1798603"/>
                    <a:gd name="connsiteX263" fmla="*/ 107995 w 1624086"/>
                    <a:gd name="connsiteY263" fmla="*/ 390583 h 1798603"/>
                    <a:gd name="connsiteX264" fmla="*/ 81810 w 1624086"/>
                    <a:gd name="connsiteY264" fmla="*/ 413968 h 1798603"/>
                    <a:gd name="connsiteX265" fmla="*/ 1511248 w 1624086"/>
                    <a:gd name="connsiteY265" fmla="*/ 387026 h 1798603"/>
                    <a:gd name="connsiteX266" fmla="*/ 1491344 w 1624086"/>
                    <a:gd name="connsiteY266" fmla="*/ 374160 h 1798603"/>
                    <a:gd name="connsiteX267" fmla="*/ 1480976 w 1624086"/>
                    <a:gd name="connsiteY267" fmla="*/ 368182 h 1798603"/>
                    <a:gd name="connsiteX268" fmla="*/ 1489680 w 1624086"/>
                    <a:gd name="connsiteY268" fmla="*/ 353046 h 1798603"/>
                    <a:gd name="connsiteX269" fmla="*/ 1500048 w 1624086"/>
                    <a:gd name="connsiteY269" fmla="*/ 359025 h 1798603"/>
                    <a:gd name="connsiteX270" fmla="*/ 1521465 w 1624086"/>
                    <a:gd name="connsiteY270" fmla="*/ 372874 h 1798603"/>
                    <a:gd name="connsiteX271" fmla="*/ 1511248 w 1624086"/>
                    <a:gd name="connsiteY271" fmla="*/ 387026 h 1798603"/>
                    <a:gd name="connsiteX272" fmla="*/ 137737 w 1624086"/>
                    <a:gd name="connsiteY272" fmla="*/ 371209 h 1798603"/>
                    <a:gd name="connsiteX273" fmla="*/ 129034 w 1624086"/>
                    <a:gd name="connsiteY273" fmla="*/ 356073 h 1798603"/>
                    <a:gd name="connsiteX274" fmla="*/ 160668 w 1624086"/>
                    <a:gd name="connsiteY274" fmla="*/ 337759 h 1798603"/>
                    <a:gd name="connsiteX275" fmla="*/ 169371 w 1624086"/>
                    <a:gd name="connsiteY275" fmla="*/ 352894 h 1798603"/>
                    <a:gd name="connsiteX276" fmla="*/ 137737 w 1624086"/>
                    <a:gd name="connsiteY276" fmla="*/ 371209 h 1798603"/>
                    <a:gd name="connsiteX277" fmla="*/ 1449342 w 1624086"/>
                    <a:gd name="connsiteY277" fmla="*/ 349867 h 1798603"/>
                    <a:gd name="connsiteX278" fmla="*/ 1417708 w 1624086"/>
                    <a:gd name="connsiteY278" fmla="*/ 331553 h 1798603"/>
                    <a:gd name="connsiteX279" fmla="*/ 1426411 w 1624086"/>
                    <a:gd name="connsiteY279" fmla="*/ 316417 h 1798603"/>
                    <a:gd name="connsiteX280" fmla="*/ 1458045 w 1624086"/>
                    <a:gd name="connsiteY280" fmla="*/ 334731 h 1798603"/>
                    <a:gd name="connsiteX281" fmla="*/ 1449342 w 1624086"/>
                    <a:gd name="connsiteY281" fmla="*/ 349867 h 1798603"/>
                    <a:gd name="connsiteX282" fmla="*/ 201081 w 1624086"/>
                    <a:gd name="connsiteY282" fmla="*/ 334656 h 1798603"/>
                    <a:gd name="connsiteX283" fmla="*/ 192378 w 1624086"/>
                    <a:gd name="connsiteY283" fmla="*/ 319520 h 1798603"/>
                    <a:gd name="connsiteX284" fmla="*/ 224012 w 1624086"/>
                    <a:gd name="connsiteY284" fmla="*/ 301205 h 1798603"/>
                    <a:gd name="connsiteX285" fmla="*/ 232715 w 1624086"/>
                    <a:gd name="connsiteY285" fmla="*/ 316341 h 1798603"/>
                    <a:gd name="connsiteX286" fmla="*/ 201081 w 1624086"/>
                    <a:gd name="connsiteY286" fmla="*/ 334656 h 1798603"/>
                    <a:gd name="connsiteX287" fmla="*/ 1385998 w 1624086"/>
                    <a:gd name="connsiteY287" fmla="*/ 313314 h 1798603"/>
                    <a:gd name="connsiteX288" fmla="*/ 1354364 w 1624086"/>
                    <a:gd name="connsiteY288" fmla="*/ 294999 h 1798603"/>
                    <a:gd name="connsiteX289" fmla="*/ 1363067 w 1624086"/>
                    <a:gd name="connsiteY289" fmla="*/ 279864 h 1798603"/>
                    <a:gd name="connsiteX290" fmla="*/ 1394701 w 1624086"/>
                    <a:gd name="connsiteY290" fmla="*/ 298178 h 1798603"/>
                    <a:gd name="connsiteX291" fmla="*/ 1385998 w 1624086"/>
                    <a:gd name="connsiteY291" fmla="*/ 313314 h 1798603"/>
                    <a:gd name="connsiteX292" fmla="*/ 264349 w 1624086"/>
                    <a:gd name="connsiteY292" fmla="*/ 298102 h 1798603"/>
                    <a:gd name="connsiteX293" fmla="*/ 255646 w 1624086"/>
                    <a:gd name="connsiteY293" fmla="*/ 282966 h 1798603"/>
                    <a:gd name="connsiteX294" fmla="*/ 287280 w 1624086"/>
                    <a:gd name="connsiteY294" fmla="*/ 264652 h 1798603"/>
                    <a:gd name="connsiteX295" fmla="*/ 295983 w 1624086"/>
                    <a:gd name="connsiteY295" fmla="*/ 279788 h 1798603"/>
                    <a:gd name="connsiteX296" fmla="*/ 264349 w 1624086"/>
                    <a:gd name="connsiteY296" fmla="*/ 298102 h 1798603"/>
                    <a:gd name="connsiteX297" fmla="*/ 1322730 w 1624086"/>
                    <a:gd name="connsiteY297" fmla="*/ 276761 h 1798603"/>
                    <a:gd name="connsiteX298" fmla="*/ 1291096 w 1624086"/>
                    <a:gd name="connsiteY298" fmla="*/ 258446 h 1798603"/>
                    <a:gd name="connsiteX299" fmla="*/ 1299799 w 1624086"/>
                    <a:gd name="connsiteY299" fmla="*/ 243310 h 1798603"/>
                    <a:gd name="connsiteX300" fmla="*/ 1331433 w 1624086"/>
                    <a:gd name="connsiteY300" fmla="*/ 261625 h 1798603"/>
                    <a:gd name="connsiteX301" fmla="*/ 1322730 w 1624086"/>
                    <a:gd name="connsiteY301" fmla="*/ 276761 h 1798603"/>
                    <a:gd name="connsiteX302" fmla="*/ 327693 w 1624086"/>
                    <a:gd name="connsiteY302" fmla="*/ 261549 h 1798603"/>
                    <a:gd name="connsiteX303" fmla="*/ 318990 w 1624086"/>
                    <a:gd name="connsiteY303" fmla="*/ 246413 h 1798603"/>
                    <a:gd name="connsiteX304" fmla="*/ 350624 w 1624086"/>
                    <a:gd name="connsiteY304" fmla="*/ 228174 h 1798603"/>
                    <a:gd name="connsiteX305" fmla="*/ 359327 w 1624086"/>
                    <a:gd name="connsiteY305" fmla="*/ 243310 h 1798603"/>
                    <a:gd name="connsiteX306" fmla="*/ 327693 w 1624086"/>
                    <a:gd name="connsiteY306" fmla="*/ 261549 h 1798603"/>
                    <a:gd name="connsiteX307" fmla="*/ 1259386 w 1624086"/>
                    <a:gd name="connsiteY307" fmla="*/ 240207 h 1798603"/>
                    <a:gd name="connsiteX308" fmla="*/ 1227752 w 1624086"/>
                    <a:gd name="connsiteY308" fmla="*/ 221893 h 1798603"/>
                    <a:gd name="connsiteX309" fmla="*/ 1236455 w 1624086"/>
                    <a:gd name="connsiteY309" fmla="*/ 206757 h 1798603"/>
                    <a:gd name="connsiteX310" fmla="*/ 1268089 w 1624086"/>
                    <a:gd name="connsiteY310" fmla="*/ 225071 h 1798603"/>
                    <a:gd name="connsiteX311" fmla="*/ 1259386 w 1624086"/>
                    <a:gd name="connsiteY311" fmla="*/ 240207 h 1798603"/>
                    <a:gd name="connsiteX312" fmla="*/ 391037 w 1624086"/>
                    <a:gd name="connsiteY312" fmla="*/ 224996 h 1798603"/>
                    <a:gd name="connsiteX313" fmla="*/ 382334 w 1624086"/>
                    <a:gd name="connsiteY313" fmla="*/ 209860 h 1798603"/>
                    <a:gd name="connsiteX314" fmla="*/ 413968 w 1624086"/>
                    <a:gd name="connsiteY314" fmla="*/ 191545 h 1798603"/>
                    <a:gd name="connsiteX315" fmla="*/ 422671 w 1624086"/>
                    <a:gd name="connsiteY315" fmla="*/ 206681 h 1798603"/>
                    <a:gd name="connsiteX316" fmla="*/ 391037 w 1624086"/>
                    <a:gd name="connsiteY316" fmla="*/ 224996 h 1798603"/>
                    <a:gd name="connsiteX317" fmla="*/ 1196042 w 1624086"/>
                    <a:gd name="connsiteY317" fmla="*/ 203654 h 1798603"/>
                    <a:gd name="connsiteX318" fmla="*/ 1164408 w 1624086"/>
                    <a:gd name="connsiteY318" fmla="*/ 185340 h 1798603"/>
                    <a:gd name="connsiteX319" fmla="*/ 1173111 w 1624086"/>
                    <a:gd name="connsiteY319" fmla="*/ 170204 h 1798603"/>
                    <a:gd name="connsiteX320" fmla="*/ 1204745 w 1624086"/>
                    <a:gd name="connsiteY320" fmla="*/ 188518 h 1798603"/>
                    <a:gd name="connsiteX321" fmla="*/ 1196042 w 1624086"/>
                    <a:gd name="connsiteY321" fmla="*/ 203654 h 1798603"/>
                    <a:gd name="connsiteX322" fmla="*/ 454305 w 1624086"/>
                    <a:gd name="connsiteY322" fmla="*/ 188442 h 1798603"/>
                    <a:gd name="connsiteX323" fmla="*/ 445602 w 1624086"/>
                    <a:gd name="connsiteY323" fmla="*/ 173307 h 1798603"/>
                    <a:gd name="connsiteX324" fmla="*/ 477236 w 1624086"/>
                    <a:gd name="connsiteY324" fmla="*/ 154992 h 1798603"/>
                    <a:gd name="connsiteX325" fmla="*/ 485940 w 1624086"/>
                    <a:gd name="connsiteY325" fmla="*/ 170128 h 1798603"/>
                    <a:gd name="connsiteX326" fmla="*/ 454305 w 1624086"/>
                    <a:gd name="connsiteY326" fmla="*/ 188442 h 1798603"/>
                    <a:gd name="connsiteX327" fmla="*/ 1132774 w 1624086"/>
                    <a:gd name="connsiteY327" fmla="*/ 167025 h 1798603"/>
                    <a:gd name="connsiteX328" fmla="*/ 1101140 w 1624086"/>
                    <a:gd name="connsiteY328" fmla="*/ 148711 h 1798603"/>
                    <a:gd name="connsiteX329" fmla="*/ 1109843 w 1624086"/>
                    <a:gd name="connsiteY329" fmla="*/ 133575 h 1798603"/>
                    <a:gd name="connsiteX330" fmla="*/ 1141477 w 1624086"/>
                    <a:gd name="connsiteY330" fmla="*/ 151889 h 1798603"/>
                    <a:gd name="connsiteX331" fmla="*/ 1132774 w 1624086"/>
                    <a:gd name="connsiteY331" fmla="*/ 167025 h 1798603"/>
                    <a:gd name="connsiteX332" fmla="*/ 517649 w 1624086"/>
                    <a:gd name="connsiteY332" fmla="*/ 151813 h 1798603"/>
                    <a:gd name="connsiteX333" fmla="*/ 508946 w 1624086"/>
                    <a:gd name="connsiteY333" fmla="*/ 136678 h 1798603"/>
                    <a:gd name="connsiteX334" fmla="*/ 540580 w 1624086"/>
                    <a:gd name="connsiteY334" fmla="*/ 118363 h 1798603"/>
                    <a:gd name="connsiteX335" fmla="*/ 549283 w 1624086"/>
                    <a:gd name="connsiteY335" fmla="*/ 133499 h 1798603"/>
                    <a:gd name="connsiteX336" fmla="*/ 517649 w 1624086"/>
                    <a:gd name="connsiteY336" fmla="*/ 151813 h 1798603"/>
                    <a:gd name="connsiteX337" fmla="*/ 1069430 w 1624086"/>
                    <a:gd name="connsiteY337" fmla="*/ 130472 h 1798603"/>
                    <a:gd name="connsiteX338" fmla="*/ 1037796 w 1624086"/>
                    <a:gd name="connsiteY338" fmla="*/ 112157 h 1798603"/>
                    <a:gd name="connsiteX339" fmla="*/ 1046499 w 1624086"/>
                    <a:gd name="connsiteY339" fmla="*/ 97021 h 1798603"/>
                    <a:gd name="connsiteX340" fmla="*/ 1078133 w 1624086"/>
                    <a:gd name="connsiteY340" fmla="*/ 115260 h 1798603"/>
                    <a:gd name="connsiteX341" fmla="*/ 1069430 w 1624086"/>
                    <a:gd name="connsiteY341" fmla="*/ 130472 h 1798603"/>
                    <a:gd name="connsiteX342" fmla="*/ 580993 w 1624086"/>
                    <a:gd name="connsiteY342" fmla="*/ 115260 h 1798603"/>
                    <a:gd name="connsiteX343" fmla="*/ 572290 w 1624086"/>
                    <a:gd name="connsiteY343" fmla="*/ 100124 h 1798603"/>
                    <a:gd name="connsiteX344" fmla="*/ 603924 w 1624086"/>
                    <a:gd name="connsiteY344" fmla="*/ 81810 h 1798603"/>
                    <a:gd name="connsiteX345" fmla="*/ 612627 w 1624086"/>
                    <a:gd name="connsiteY345" fmla="*/ 96946 h 1798603"/>
                    <a:gd name="connsiteX346" fmla="*/ 580993 w 1624086"/>
                    <a:gd name="connsiteY346" fmla="*/ 115260 h 1798603"/>
                    <a:gd name="connsiteX347" fmla="*/ 1006086 w 1624086"/>
                    <a:gd name="connsiteY347" fmla="*/ 93919 h 1798603"/>
                    <a:gd name="connsiteX348" fmla="*/ 974452 w 1624086"/>
                    <a:gd name="connsiteY348" fmla="*/ 75604 h 1798603"/>
                    <a:gd name="connsiteX349" fmla="*/ 983155 w 1624086"/>
                    <a:gd name="connsiteY349" fmla="*/ 60468 h 1798603"/>
                    <a:gd name="connsiteX350" fmla="*/ 1014789 w 1624086"/>
                    <a:gd name="connsiteY350" fmla="*/ 78783 h 1798603"/>
                    <a:gd name="connsiteX351" fmla="*/ 1006086 w 1624086"/>
                    <a:gd name="connsiteY351" fmla="*/ 93919 h 1798603"/>
                    <a:gd name="connsiteX352" fmla="*/ 644337 w 1624086"/>
                    <a:gd name="connsiteY352" fmla="*/ 78707 h 1798603"/>
                    <a:gd name="connsiteX353" fmla="*/ 635634 w 1624086"/>
                    <a:gd name="connsiteY353" fmla="*/ 63571 h 1798603"/>
                    <a:gd name="connsiteX354" fmla="*/ 667268 w 1624086"/>
                    <a:gd name="connsiteY354" fmla="*/ 45256 h 1798603"/>
                    <a:gd name="connsiteX355" fmla="*/ 675971 w 1624086"/>
                    <a:gd name="connsiteY355" fmla="*/ 60392 h 1798603"/>
                    <a:gd name="connsiteX356" fmla="*/ 644337 w 1624086"/>
                    <a:gd name="connsiteY356" fmla="*/ 78707 h 1798603"/>
                    <a:gd name="connsiteX357" fmla="*/ 942742 w 1624086"/>
                    <a:gd name="connsiteY357" fmla="*/ 57365 h 1798603"/>
                    <a:gd name="connsiteX358" fmla="*/ 927228 w 1624086"/>
                    <a:gd name="connsiteY358" fmla="*/ 48435 h 1798603"/>
                    <a:gd name="connsiteX359" fmla="*/ 911335 w 1624086"/>
                    <a:gd name="connsiteY359" fmla="*/ 40110 h 1798603"/>
                    <a:gd name="connsiteX360" fmla="*/ 918903 w 1624086"/>
                    <a:gd name="connsiteY360" fmla="*/ 24369 h 1798603"/>
                    <a:gd name="connsiteX361" fmla="*/ 936007 w 1624086"/>
                    <a:gd name="connsiteY361" fmla="*/ 33375 h 1798603"/>
                    <a:gd name="connsiteX362" fmla="*/ 951521 w 1624086"/>
                    <a:gd name="connsiteY362" fmla="*/ 42305 h 1798603"/>
                    <a:gd name="connsiteX363" fmla="*/ 942742 w 1624086"/>
                    <a:gd name="connsiteY363" fmla="*/ 57365 h 1798603"/>
                    <a:gd name="connsiteX364" fmla="*/ 707378 w 1624086"/>
                    <a:gd name="connsiteY364" fmla="*/ 42683 h 1798603"/>
                    <a:gd name="connsiteX365" fmla="*/ 699432 w 1624086"/>
                    <a:gd name="connsiteY365" fmla="*/ 27093 h 1798603"/>
                    <a:gd name="connsiteX366" fmla="*/ 734396 w 1624086"/>
                    <a:gd name="connsiteY366" fmla="*/ 12487 h 1798603"/>
                    <a:gd name="connsiteX367" fmla="*/ 739845 w 1624086"/>
                    <a:gd name="connsiteY367" fmla="*/ 29061 h 1798603"/>
                    <a:gd name="connsiteX368" fmla="*/ 707378 w 1624086"/>
                    <a:gd name="connsiteY368" fmla="*/ 42683 h 1798603"/>
                    <a:gd name="connsiteX369" fmla="*/ 878566 w 1624086"/>
                    <a:gd name="connsiteY369" fmla="*/ 27320 h 1798603"/>
                    <a:gd name="connsiteX370" fmla="*/ 844207 w 1624086"/>
                    <a:gd name="connsiteY370" fmla="*/ 19752 h 1798603"/>
                    <a:gd name="connsiteX371" fmla="*/ 846629 w 1624086"/>
                    <a:gd name="connsiteY371" fmla="*/ 2422 h 1798603"/>
                    <a:gd name="connsiteX372" fmla="*/ 883636 w 1624086"/>
                    <a:gd name="connsiteY372" fmla="*/ 10519 h 1798603"/>
                    <a:gd name="connsiteX373" fmla="*/ 878566 w 1624086"/>
                    <a:gd name="connsiteY373" fmla="*/ 27320 h 1798603"/>
                    <a:gd name="connsiteX374" fmla="*/ 774052 w 1624086"/>
                    <a:gd name="connsiteY374" fmla="*/ 20661 h 1798603"/>
                    <a:gd name="connsiteX375" fmla="*/ 771176 w 1624086"/>
                    <a:gd name="connsiteY375" fmla="*/ 3406 h 1798603"/>
                    <a:gd name="connsiteX376" fmla="*/ 808865 w 1624086"/>
                    <a:gd name="connsiteY376" fmla="*/ 0 h 1798603"/>
                    <a:gd name="connsiteX377" fmla="*/ 809092 w 1624086"/>
                    <a:gd name="connsiteY377" fmla="*/ 17482 h 1798603"/>
                    <a:gd name="connsiteX378" fmla="*/ 774052 w 1624086"/>
                    <a:gd name="connsiteY378" fmla="*/ 20661 h 1798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</a:cxnLst>
                  <a:rect l="l" t="t" r="r" b="b"/>
                  <a:pathLst>
                    <a:path w="1624086" h="1798603">
                      <a:moveTo>
                        <a:pt x="815373" y="1798604"/>
                      </a:moveTo>
                      <a:lnTo>
                        <a:pt x="815146" y="1781122"/>
                      </a:lnTo>
                      <a:cubicBezTo>
                        <a:pt x="826877" y="1780970"/>
                        <a:pt x="838683" y="1779911"/>
                        <a:pt x="850186" y="1777943"/>
                      </a:cubicBezTo>
                      <a:lnTo>
                        <a:pt x="853062" y="1795198"/>
                      </a:lnTo>
                      <a:cubicBezTo>
                        <a:pt x="840726" y="1797317"/>
                        <a:pt x="828011" y="1798452"/>
                        <a:pt x="815373" y="1798604"/>
                      </a:cubicBezTo>
                      <a:close/>
                      <a:moveTo>
                        <a:pt x="777609" y="1796258"/>
                      </a:moveTo>
                      <a:cubicBezTo>
                        <a:pt x="765122" y="1794517"/>
                        <a:pt x="752711" y="1791793"/>
                        <a:pt x="740601" y="1788160"/>
                      </a:cubicBezTo>
                      <a:lnTo>
                        <a:pt x="745597" y="1771435"/>
                      </a:lnTo>
                      <a:cubicBezTo>
                        <a:pt x="756797" y="1774765"/>
                        <a:pt x="768376" y="1777338"/>
                        <a:pt x="779955" y="1778927"/>
                      </a:cubicBezTo>
                      <a:lnTo>
                        <a:pt x="777609" y="1796258"/>
                      </a:lnTo>
                      <a:close/>
                      <a:moveTo>
                        <a:pt x="889842" y="1786117"/>
                      </a:moveTo>
                      <a:lnTo>
                        <a:pt x="884317" y="1769543"/>
                      </a:lnTo>
                      <a:cubicBezTo>
                        <a:pt x="895442" y="1765835"/>
                        <a:pt x="906340" y="1761294"/>
                        <a:pt x="916784" y="1755996"/>
                      </a:cubicBezTo>
                      <a:lnTo>
                        <a:pt x="924730" y="1771586"/>
                      </a:lnTo>
                      <a:cubicBezTo>
                        <a:pt x="913530" y="1777262"/>
                        <a:pt x="901799" y="1782181"/>
                        <a:pt x="889842" y="1786117"/>
                      </a:cubicBezTo>
                      <a:close/>
                      <a:moveTo>
                        <a:pt x="705335" y="1774462"/>
                      </a:moveTo>
                      <a:cubicBezTo>
                        <a:pt x="699507" y="1771662"/>
                        <a:pt x="693756" y="1768635"/>
                        <a:pt x="688080" y="1765380"/>
                      </a:cubicBezTo>
                      <a:lnTo>
                        <a:pt x="672717" y="1756526"/>
                      </a:lnTo>
                      <a:lnTo>
                        <a:pt x="681420" y="1741390"/>
                      </a:lnTo>
                      <a:lnTo>
                        <a:pt x="696783" y="1750245"/>
                      </a:lnTo>
                      <a:cubicBezTo>
                        <a:pt x="702005" y="1753272"/>
                        <a:pt x="707454" y="1756148"/>
                        <a:pt x="712827" y="1758721"/>
                      </a:cubicBezTo>
                      <a:lnTo>
                        <a:pt x="705335" y="1774462"/>
                      </a:lnTo>
                      <a:close/>
                      <a:moveTo>
                        <a:pt x="956970" y="1753272"/>
                      </a:moveTo>
                      <a:lnTo>
                        <a:pt x="948267" y="1738136"/>
                      </a:lnTo>
                      <a:lnTo>
                        <a:pt x="979901" y="1719821"/>
                      </a:lnTo>
                      <a:lnTo>
                        <a:pt x="988604" y="1734957"/>
                      </a:lnTo>
                      <a:lnTo>
                        <a:pt x="956970" y="1753272"/>
                      </a:lnTo>
                      <a:close/>
                      <a:moveTo>
                        <a:pt x="641007" y="1738287"/>
                      </a:moveTo>
                      <a:lnTo>
                        <a:pt x="609373" y="1719973"/>
                      </a:lnTo>
                      <a:lnTo>
                        <a:pt x="618076" y="1704837"/>
                      </a:lnTo>
                      <a:lnTo>
                        <a:pt x="649710" y="1723151"/>
                      </a:lnTo>
                      <a:lnTo>
                        <a:pt x="641007" y="1738287"/>
                      </a:lnTo>
                      <a:close/>
                      <a:moveTo>
                        <a:pt x="1020314" y="1716718"/>
                      </a:moveTo>
                      <a:lnTo>
                        <a:pt x="1011610" y="1701582"/>
                      </a:lnTo>
                      <a:lnTo>
                        <a:pt x="1043245" y="1683268"/>
                      </a:lnTo>
                      <a:lnTo>
                        <a:pt x="1051948" y="1698404"/>
                      </a:lnTo>
                      <a:lnTo>
                        <a:pt x="1020314" y="1716718"/>
                      </a:lnTo>
                      <a:close/>
                      <a:moveTo>
                        <a:pt x="577739" y="1701734"/>
                      </a:moveTo>
                      <a:lnTo>
                        <a:pt x="546105" y="1683419"/>
                      </a:lnTo>
                      <a:lnTo>
                        <a:pt x="554808" y="1668283"/>
                      </a:lnTo>
                      <a:lnTo>
                        <a:pt x="586442" y="1686598"/>
                      </a:lnTo>
                      <a:lnTo>
                        <a:pt x="577739" y="1701734"/>
                      </a:lnTo>
                      <a:close/>
                      <a:moveTo>
                        <a:pt x="1083658" y="1680165"/>
                      </a:moveTo>
                      <a:lnTo>
                        <a:pt x="1074954" y="1665029"/>
                      </a:lnTo>
                      <a:lnTo>
                        <a:pt x="1106589" y="1646715"/>
                      </a:lnTo>
                      <a:lnTo>
                        <a:pt x="1115292" y="1661851"/>
                      </a:lnTo>
                      <a:lnTo>
                        <a:pt x="1083658" y="1680165"/>
                      </a:lnTo>
                      <a:close/>
                      <a:moveTo>
                        <a:pt x="514395" y="1665181"/>
                      </a:moveTo>
                      <a:lnTo>
                        <a:pt x="482761" y="1646866"/>
                      </a:lnTo>
                      <a:lnTo>
                        <a:pt x="491464" y="1631730"/>
                      </a:lnTo>
                      <a:lnTo>
                        <a:pt x="523098" y="1649969"/>
                      </a:lnTo>
                      <a:lnTo>
                        <a:pt x="514395" y="1665181"/>
                      </a:lnTo>
                      <a:close/>
                      <a:moveTo>
                        <a:pt x="1146926" y="1643612"/>
                      </a:moveTo>
                      <a:lnTo>
                        <a:pt x="1138223" y="1628476"/>
                      </a:lnTo>
                      <a:lnTo>
                        <a:pt x="1169857" y="1610237"/>
                      </a:lnTo>
                      <a:lnTo>
                        <a:pt x="1178560" y="1625373"/>
                      </a:lnTo>
                      <a:lnTo>
                        <a:pt x="1146926" y="1643612"/>
                      </a:lnTo>
                      <a:close/>
                      <a:moveTo>
                        <a:pt x="451051" y="1628627"/>
                      </a:moveTo>
                      <a:lnTo>
                        <a:pt x="419417" y="1610313"/>
                      </a:lnTo>
                      <a:lnTo>
                        <a:pt x="428120" y="1595177"/>
                      </a:lnTo>
                      <a:lnTo>
                        <a:pt x="459754" y="1613491"/>
                      </a:lnTo>
                      <a:lnTo>
                        <a:pt x="451051" y="1628627"/>
                      </a:lnTo>
                      <a:close/>
                      <a:moveTo>
                        <a:pt x="1210270" y="1607059"/>
                      </a:moveTo>
                      <a:lnTo>
                        <a:pt x="1201567" y="1591923"/>
                      </a:lnTo>
                      <a:lnTo>
                        <a:pt x="1233201" y="1573608"/>
                      </a:lnTo>
                      <a:lnTo>
                        <a:pt x="1241904" y="1588744"/>
                      </a:lnTo>
                      <a:lnTo>
                        <a:pt x="1210270" y="1607059"/>
                      </a:lnTo>
                      <a:close/>
                      <a:moveTo>
                        <a:pt x="387783" y="1591998"/>
                      </a:moveTo>
                      <a:lnTo>
                        <a:pt x="356149" y="1573684"/>
                      </a:lnTo>
                      <a:lnTo>
                        <a:pt x="364852" y="1558548"/>
                      </a:lnTo>
                      <a:lnTo>
                        <a:pt x="396486" y="1576787"/>
                      </a:lnTo>
                      <a:lnTo>
                        <a:pt x="387783" y="1591998"/>
                      </a:lnTo>
                      <a:close/>
                      <a:moveTo>
                        <a:pt x="1273614" y="1570505"/>
                      </a:moveTo>
                      <a:lnTo>
                        <a:pt x="1264911" y="1555369"/>
                      </a:lnTo>
                      <a:lnTo>
                        <a:pt x="1296545" y="1537055"/>
                      </a:lnTo>
                      <a:lnTo>
                        <a:pt x="1305248" y="1552191"/>
                      </a:lnTo>
                      <a:lnTo>
                        <a:pt x="1273614" y="1570505"/>
                      </a:lnTo>
                      <a:close/>
                      <a:moveTo>
                        <a:pt x="324439" y="1555445"/>
                      </a:moveTo>
                      <a:lnTo>
                        <a:pt x="292805" y="1537206"/>
                      </a:lnTo>
                      <a:lnTo>
                        <a:pt x="301508" y="1522070"/>
                      </a:lnTo>
                      <a:lnTo>
                        <a:pt x="333142" y="1540385"/>
                      </a:lnTo>
                      <a:lnTo>
                        <a:pt x="324439" y="1555445"/>
                      </a:lnTo>
                      <a:close/>
                      <a:moveTo>
                        <a:pt x="1336957" y="1533952"/>
                      </a:moveTo>
                      <a:lnTo>
                        <a:pt x="1328255" y="1518816"/>
                      </a:lnTo>
                      <a:lnTo>
                        <a:pt x="1359889" y="1500577"/>
                      </a:lnTo>
                      <a:lnTo>
                        <a:pt x="1368592" y="1515713"/>
                      </a:lnTo>
                      <a:lnTo>
                        <a:pt x="1336957" y="1533952"/>
                      </a:lnTo>
                      <a:close/>
                      <a:moveTo>
                        <a:pt x="261095" y="1518892"/>
                      </a:moveTo>
                      <a:lnTo>
                        <a:pt x="229461" y="1500577"/>
                      </a:lnTo>
                      <a:lnTo>
                        <a:pt x="238164" y="1485441"/>
                      </a:lnTo>
                      <a:lnTo>
                        <a:pt x="269798" y="1503756"/>
                      </a:lnTo>
                      <a:lnTo>
                        <a:pt x="261095" y="1518892"/>
                      </a:lnTo>
                      <a:close/>
                      <a:moveTo>
                        <a:pt x="1400226" y="1497399"/>
                      </a:moveTo>
                      <a:lnTo>
                        <a:pt x="1391523" y="1482263"/>
                      </a:lnTo>
                      <a:lnTo>
                        <a:pt x="1423157" y="1463948"/>
                      </a:lnTo>
                      <a:lnTo>
                        <a:pt x="1431860" y="1479084"/>
                      </a:lnTo>
                      <a:lnTo>
                        <a:pt x="1400226" y="1497399"/>
                      </a:lnTo>
                      <a:close/>
                      <a:moveTo>
                        <a:pt x="197751" y="1482338"/>
                      </a:moveTo>
                      <a:lnTo>
                        <a:pt x="166117" y="1464024"/>
                      </a:lnTo>
                      <a:lnTo>
                        <a:pt x="174820" y="1448888"/>
                      </a:lnTo>
                      <a:lnTo>
                        <a:pt x="206454" y="1467202"/>
                      </a:lnTo>
                      <a:lnTo>
                        <a:pt x="197751" y="1482338"/>
                      </a:lnTo>
                      <a:close/>
                      <a:moveTo>
                        <a:pt x="1463570" y="1460845"/>
                      </a:moveTo>
                      <a:lnTo>
                        <a:pt x="1454867" y="1445709"/>
                      </a:lnTo>
                      <a:lnTo>
                        <a:pt x="1486501" y="1427395"/>
                      </a:lnTo>
                      <a:lnTo>
                        <a:pt x="1495204" y="1442531"/>
                      </a:lnTo>
                      <a:lnTo>
                        <a:pt x="1463570" y="1460845"/>
                      </a:lnTo>
                      <a:close/>
                      <a:moveTo>
                        <a:pt x="134483" y="1445785"/>
                      </a:moveTo>
                      <a:lnTo>
                        <a:pt x="123963" y="1439731"/>
                      </a:lnTo>
                      <a:cubicBezTo>
                        <a:pt x="116622" y="1435493"/>
                        <a:pt x="109509" y="1430876"/>
                        <a:pt x="102697" y="1425957"/>
                      </a:cubicBezTo>
                      <a:lnTo>
                        <a:pt x="112914" y="1411805"/>
                      </a:lnTo>
                      <a:cubicBezTo>
                        <a:pt x="119196" y="1416346"/>
                        <a:pt x="125855" y="1420659"/>
                        <a:pt x="132667" y="1424595"/>
                      </a:cubicBezTo>
                      <a:lnTo>
                        <a:pt x="143186" y="1430649"/>
                      </a:lnTo>
                      <a:lnTo>
                        <a:pt x="134483" y="1445785"/>
                      </a:lnTo>
                      <a:close/>
                      <a:moveTo>
                        <a:pt x="1526762" y="1421946"/>
                      </a:moveTo>
                      <a:lnTo>
                        <a:pt x="1516167" y="1408097"/>
                      </a:lnTo>
                      <a:cubicBezTo>
                        <a:pt x="1525476" y="1400983"/>
                        <a:pt x="1534255" y="1393112"/>
                        <a:pt x="1542428" y="1384636"/>
                      </a:cubicBezTo>
                      <a:lnTo>
                        <a:pt x="1555066" y="1396745"/>
                      </a:lnTo>
                      <a:cubicBezTo>
                        <a:pt x="1546288" y="1405826"/>
                        <a:pt x="1536752" y="1414302"/>
                        <a:pt x="1526762" y="1421946"/>
                      </a:cubicBezTo>
                      <a:close/>
                      <a:moveTo>
                        <a:pt x="73863" y="1401512"/>
                      </a:moveTo>
                      <a:cubicBezTo>
                        <a:pt x="64933" y="1392658"/>
                        <a:pt x="56533" y="1383047"/>
                        <a:pt x="49040" y="1372906"/>
                      </a:cubicBezTo>
                      <a:lnTo>
                        <a:pt x="63041" y="1362462"/>
                      </a:lnTo>
                      <a:cubicBezTo>
                        <a:pt x="70004" y="1371846"/>
                        <a:pt x="77799" y="1380776"/>
                        <a:pt x="86124" y="1389025"/>
                      </a:cubicBezTo>
                      <a:lnTo>
                        <a:pt x="73863" y="1401512"/>
                      </a:lnTo>
                      <a:close/>
                      <a:moveTo>
                        <a:pt x="1579057" y="1367457"/>
                      </a:moveTo>
                      <a:lnTo>
                        <a:pt x="1564754" y="1357391"/>
                      </a:lnTo>
                      <a:cubicBezTo>
                        <a:pt x="1571489" y="1347780"/>
                        <a:pt x="1577544" y="1337639"/>
                        <a:pt x="1582690" y="1327119"/>
                      </a:cubicBezTo>
                      <a:lnTo>
                        <a:pt x="1598355" y="1334839"/>
                      </a:lnTo>
                      <a:cubicBezTo>
                        <a:pt x="1592755" y="1346191"/>
                        <a:pt x="1586246" y="1357164"/>
                        <a:pt x="1579057" y="1367457"/>
                      </a:cubicBezTo>
                      <a:close/>
                      <a:moveTo>
                        <a:pt x="28758" y="1340969"/>
                      </a:moveTo>
                      <a:cubicBezTo>
                        <a:pt x="22855" y="1329844"/>
                        <a:pt x="17785" y="1318113"/>
                        <a:pt x="13698" y="1306232"/>
                      </a:cubicBezTo>
                      <a:lnTo>
                        <a:pt x="30196" y="1300480"/>
                      </a:lnTo>
                      <a:cubicBezTo>
                        <a:pt x="34056" y="1311529"/>
                        <a:pt x="38748" y="1322427"/>
                        <a:pt x="44197" y="1332795"/>
                      </a:cubicBezTo>
                      <a:lnTo>
                        <a:pt x="28758" y="1340969"/>
                      </a:lnTo>
                      <a:close/>
                      <a:moveTo>
                        <a:pt x="1612508" y="1299799"/>
                      </a:moveTo>
                      <a:lnTo>
                        <a:pt x="1595858" y="1294501"/>
                      </a:lnTo>
                      <a:cubicBezTo>
                        <a:pt x="1599415" y="1283301"/>
                        <a:pt x="1602064" y="1271797"/>
                        <a:pt x="1603880" y="1260218"/>
                      </a:cubicBezTo>
                      <a:lnTo>
                        <a:pt x="1621135" y="1262867"/>
                      </a:lnTo>
                      <a:cubicBezTo>
                        <a:pt x="1619243" y="1275430"/>
                        <a:pt x="1616292" y="1287842"/>
                        <a:pt x="1612508" y="1299799"/>
                      </a:cubicBezTo>
                      <a:close/>
                      <a:moveTo>
                        <a:pt x="4087" y="1269603"/>
                      </a:moveTo>
                      <a:cubicBezTo>
                        <a:pt x="1816" y="1257191"/>
                        <a:pt x="530" y="1244553"/>
                        <a:pt x="152" y="1231914"/>
                      </a:cubicBezTo>
                      <a:lnTo>
                        <a:pt x="17634" y="1231460"/>
                      </a:lnTo>
                      <a:cubicBezTo>
                        <a:pt x="17936" y="1243191"/>
                        <a:pt x="19222" y="1254921"/>
                        <a:pt x="21266" y="1266424"/>
                      </a:cubicBezTo>
                      <a:lnTo>
                        <a:pt x="4087" y="1269603"/>
                      </a:lnTo>
                      <a:close/>
                      <a:moveTo>
                        <a:pt x="1606604" y="1225254"/>
                      </a:moveTo>
                      <a:lnTo>
                        <a:pt x="1606604" y="1188701"/>
                      </a:lnTo>
                      <a:lnTo>
                        <a:pt x="1624086" y="1188701"/>
                      </a:lnTo>
                      <a:lnTo>
                        <a:pt x="1624086" y="1225103"/>
                      </a:lnTo>
                      <a:lnTo>
                        <a:pt x="1606604" y="1225254"/>
                      </a:lnTo>
                      <a:close/>
                      <a:moveTo>
                        <a:pt x="17482" y="1195134"/>
                      </a:moveTo>
                      <a:lnTo>
                        <a:pt x="0" y="1195134"/>
                      </a:lnTo>
                      <a:lnTo>
                        <a:pt x="0" y="1158581"/>
                      </a:lnTo>
                      <a:lnTo>
                        <a:pt x="17482" y="1158581"/>
                      </a:lnTo>
                      <a:lnTo>
                        <a:pt x="17482" y="1195134"/>
                      </a:lnTo>
                      <a:close/>
                      <a:moveTo>
                        <a:pt x="1624011" y="1152072"/>
                      </a:moveTo>
                      <a:lnTo>
                        <a:pt x="1606529" y="1152072"/>
                      </a:lnTo>
                      <a:lnTo>
                        <a:pt x="1606529" y="1115519"/>
                      </a:lnTo>
                      <a:lnTo>
                        <a:pt x="1624011" y="1115519"/>
                      </a:lnTo>
                      <a:lnTo>
                        <a:pt x="1624011" y="1152072"/>
                      </a:lnTo>
                      <a:close/>
                      <a:moveTo>
                        <a:pt x="17482" y="1122027"/>
                      </a:moveTo>
                      <a:lnTo>
                        <a:pt x="0" y="1122027"/>
                      </a:lnTo>
                      <a:lnTo>
                        <a:pt x="0" y="1085474"/>
                      </a:lnTo>
                      <a:lnTo>
                        <a:pt x="17482" y="1085474"/>
                      </a:lnTo>
                      <a:lnTo>
                        <a:pt x="17482" y="1122027"/>
                      </a:lnTo>
                      <a:close/>
                      <a:moveTo>
                        <a:pt x="1624011" y="1078966"/>
                      </a:moveTo>
                      <a:lnTo>
                        <a:pt x="1606529" y="1078966"/>
                      </a:lnTo>
                      <a:lnTo>
                        <a:pt x="1606529" y="1042412"/>
                      </a:lnTo>
                      <a:lnTo>
                        <a:pt x="1624011" y="1042412"/>
                      </a:lnTo>
                      <a:lnTo>
                        <a:pt x="1624011" y="1078966"/>
                      </a:lnTo>
                      <a:close/>
                      <a:moveTo>
                        <a:pt x="17482" y="1048921"/>
                      </a:moveTo>
                      <a:lnTo>
                        <a:pt x="0" y="1048921"/>
                      </a:lnTo>
                      <a:lnTo>
                        <a:pt x="0" y="1012367"/>
                      </a:lnTo>
                      <a:lnTo>
                        <a:pt x="17482" y="1012367"/>
                      </a:lnTo>
                      <a:lnTo>
                        <a:pt x="17482" y="1048921"/>
                      </a:lnTo>
                      <a:close/>
                      <a:moveTo>
                        <a:pt x="1624011" y="1005859"/>
                      </a:moveTo>
                      <a:lnTo>
                        <a:pt x="1606529" y="1005859"/>
                      </a:lnTo>
                      <a:lnTo>
                        <a:pt x="1606529" y="969306"/>
                      </a:lnTo>
                      <a:lnTo>
                        <a:pt x="1624011" y="969306"/>
                      </a:lnTo>
                      <a:lnTo>
                        <a:pt x="1624011" y="1005859"/>
                      </a:lnTo>
                      <a:close/>
                      <a:moveTo>
                        <a:pt x="17482" y="975814"/>
                      </a:moveTo>
                      <a:lnTo>
                        <a:pt x="0" y="975814"/>
                      </a:lnTo>
                      <a:lnTo>
                        <a:pt x="0" y="939261"/>
                      </a:lnTo>
                      <a:lnTo>
                        <a:pt x="17482" y="939261"/>
                      </a:lnTo>
                      <a:lnTo>
                        <a:pt x="17482" y="975814"/>
                      </a:lnTo>
                      <a:close/>
                      <a:moveTo>
                        <a:pt x="1624011" y="932752"/>
                      </a:moveTo>
                      <a:lnTo>
                        <a:pt x="1606529" y="932752"/>
                      </a:lnTo>
                      <a:lnTo>
                        <a:pt x="1606529" y="896199"/>
                      </a:lnTo>
                      <a:lnTo>
                        <a:pt x="1624011" y="896199"/>
                      </a:lnTo>
                      <a:lnTo>
                        <a:pt x="1624011" y="932752"/>
                      </a:lnTo>
                      <a:close/>
                      <a:moveTo>
                        <a:pt x="17482" y="902708"/>
                      </a:moveTo>
                      <a:lnTo>
                        <a:pt x="0" y="902708"/>
                      </a:lnTo>
                      <a:lnTo>
                        <a:pt x="0" y="866154"/>
                      </a:lnTo>
                      <a:lnTo>
                        <a:pt x="17482" y="866154"/>
                      </a:lnTo>
                      <a:lnTo>
                        <a:pt x="17482" y="902708"/>
                      </a:lnTo>
                      <a:close/>
                      <a:moveTo>
                        <a:pt x="1624011" y="859646"/>
                      </a:moveTo>
                      <a:lnTo>
                        <a:pt x="1606529" y="859646"/>
                      </a:lnTo>
                      <a:lnTo>
                        <a:pt x="1606529" y="823092"/>
                      </a:lnTo>
                      <a:lnTo>
                        <a:pt x="1624011" y="823092"/>
                      </a:lnTo>
                      <a:lnTo>
                        <a:pt x="1624011" y="859646"/>
                      </a:lnTo>
                      <a:close/>
                      <a:moveTo>
                        <a:pt x="17482" y="829601"/>
                      </a:moveTo>
                      <a:lnTo>
                        <a:pt x="0" y="829601"/>
                      </a:lnTo>
                      <a:lnTo>
                        <a:pt x="0" y="793048"/>
                      </a:lnTo>
                      <a:lnTo>
                        <a:pt x="17482" y="793048"/>
                      </a:lnTo>
                      <a:lnTo>
                        <a:pt x="17482" y="829601"/>
                      </a:lnTo>
                      <a:close/>
                      <a:moveTo>
                        <a:pt x="1624011" y="786539"/>
                      </a:moveTo>
                      <a:lnTo>
                        <a:pt x="1606529" y="786539"/>
                      </a:lnTo>
                      <a:lnTo>
                        <a:pt x="1606529" y="749986"/>
                      </a:lnTo>
                      <a:lnTo>
                        <a:pt x="1624011" y="749986"/>
                      </a:lnTo>
                      <a:lnTo>
                        <a:pt x="1624011" y="786539"/>
                      </a:lnTo>
                      <a:close/>
                      <a:moveTo>
                        <a:pt x="17482" y="756419"/>
                      </a:moveTo>
                      <a:lnTo>
                        <a:pt x="0" y="756419"/>
                      </a:lnTo>
                      <a:lnTo>
                        <a:pt x="0" y="719865"/>
                      </a:lnTo>
                      <a:lnTo>
                        <a:pt x="17482" y="719865"/>
                      </a:lnTo>
                      <a:lnTo>
                        <a:pt x="17482" y="756419"/>
                      </a:lnTo>
                      <a:close/>
                      <a:moveTo>
                        <a:pt x="1624011" y="713433"/>
                      </a:moveTo>
                      <a:lnTo>
                        <a:pt x="1606529" y="713433"/>
                      </a:lnTo>
                      <a:lnTo>
                        <a:pt x="1606529" y="676879"/>
                      </a:lnTo>
                      <a:lnTo>
                        <a:pt x="1624011" y="676879"/>
                      </a:lnTo>
                      <a:lnTo>
                        <a:pt x="1624011" y="713433"/>
                      </a:lnTo>
                      <a:close/>
                      <a:moveTo>
                        <a:pt x="17482" y="683312"/>
                      </a:moveTo>
                      <a:lnTo>
                        <a:pt x="0" y="683312"/>
                      </a:lnTo>
                      <a:lnTo>
                        <a:pt x="0" y="646759"/>
                      </a:lnTo>
                      <a:lnTo>
                        <a:pt x="17482" y="646759"/>
                      </a:lnTo>
                      <a:lnTo>
                        <a:pt x="17482" y="683312"/>
                      </a:lnTo>
                      <a:close/>
                      <a:moveTo>
                        <a:pt x="1624011" y="640250"/>
                      </a:moveTo>
                      <a:lnTo>
                        <a:pt x="1606529" y="640250"/>
                      </a:lnTo>
                      <a:lnTo>
                        <a:pt x="1606529" y="603697"/>
                      </a:lnTo>
                      <a:lnTo>
                        <a:pt x="1624011" y="603697"/>
                      </a:lnTo>
                      <a:lnTo>
                        <a:pt x="1624011" y="640250"/>
                      </a:lnTo>
                      <a:close/>
                      <a:moveTo>
                        <a:pt x="17482" y="610205"/>
                      </a:moveTo>
                      <a:lnTo>
                        <a:pt x="0" y="610205"/>
                      </a:lnTo>
                      <a:lnTo>
                        <a:pt x="0" y="573652"/>
                      </a:lnTo>
                      <a:lnTo>
                        <a:pt x="17482" y="573274"/>
                      </a:lnTo>
                      <a:lnTo>
                        <a:pt x="17482" y="573879"/>
                      </a:lnTo>
                      <a:lnTo>
                        <a:pt x="17482" y="610205"/>
                      </a:lnTo>
                      <a:close/>
                      <a:moveTo>
                        <a:pt x="1606453" y="567371"/>
                      </a:moveTo>
                      <a:cubicBezTo>
                        <a:pt x="1606150" y="555640"/>
                        <a:pt x="1604940" y="543910"/>
                        <a:pt x="1602820" y="532331"/>
                      </a:cubicBezTo>
                      <a:lnTo>
                        <a:pt x="1620000" y="529228"/>
                      </a:lnTo>
                      <a:cubicBezTo>
                        <a:pt x="1622270" y="541640"/>
                        <a:pt x="1623557" y="554278"/>
                        <a:pt x="1623935" y="566917"/>
                      </a:cubicBezTo>
                      <a:lnTo>
                        <a:pt x="1606453" y="567371"/>
                      </a:lnTo>
                      <a:close/>
                      <a:moveTo>
                        <a:pt x="20206" y="538234"/>
                      </a:moveTo>
                      <a:lnTo>
                        <a:pt x="2952" y="535510"/>
                      </a:lnTo>
                      <a:cubicBezTo>
                        <a:pt x="4919" y="523022"/>
                        <a:pt x="7795" y="510687"/>
                        <a:pt x="11579" y="498654"/>
                      </a:cubicBezTo>
                      <a:lnTo>
                        <a:pt x="28228" y="503951"/>
                      </a:lnTo>
                      <a:cubicBezTo>
                        <a:pt x="24747" y="515152"/>
                        <a:pt x="22023" y="526655"/>
                        <a:pt x="20206" y="538234"/>
                      </a:cubicBezTo>
                      <a:close/>
                      <a:moveTo>
                        <a:pt x="1593890" y="498351"/>
                      </a:moveTo>
                      <a:cubicBezTo>
                        <a:pt x="1590030" y="487302"/>
                        <a:pt x="1585338" y="476404"/>
                        <a:pt x="1579890" y="466036"/>
                      </a:cubicBezTo>
                      <a:lnTo>
                        <a:pt x="1595328" y="457862"/>
                      </a:lnTo>
                      <a:cubicBezTo>
                        <a:pt x="1601231" y="468987"/>
                        <a:pt x="1606302" y="480717"/>
                        <a:pt x="1610388" y="492599"/>
                      </a:cubicBezTo>
                      <a:lnTo>
                        <a:pt x="1593890" y="498351"/>
                      </a:lnTo>
                      <a:close/>
                      <a:moveTo>
                        <a:pt x="41472" y="471333"/>
                      </a:moveTo>
                      <a:lnTo>
                        <a:pt x="25807" y="463538"/>
                      </a:lnTo>
                      <a:cubicBezTo>
                        <a:pt x="31407" y="452262"/>
                        <a:pt x="37916" y="441288"/>
                        <a:pt x="45181" y="430996"/>
                      </a:cubicBezTo>
                      <a:lnTo>
                        <a:pt x="59484" y="441061"/>
                      </a:lnTo>
                      <a:cubicBezTo>
                        <a:pt x="52673" y="450673"/>
                        <a:pt x="46618" y="460889"/>
                        <a:pt x="41472" y="471333"/>
                      </a:cubicBezTo>
                      <a:close/>
                      <a:moveTo>
                        <a:pt x="1561121" y="436294"/>
                      </a:moveTo>
                      <a:cubicBezTo>
                        <a:pt x="1554158" y="426909"/>
                        <a:pt x="1546364" y="417979"/>
                        <a:pt x="1538038" y="409730"/>
                      </a:cubicBezTo>
                      <a:lnTo>
                        <a:pt x="1550299" y="397318"/>
                      </a:lnTo>
                      <a:cubicBezTo>
                        <a:pt x="1559229" y="406173"/>
                        <a:pt x="1567630" y="415784"/>
                        <a:pt x="1575122" y="425925"/>
                      </a:cubicBezTo>
                      <a:lnTo>
                        <a:pt x="1561121" y="436294"/>
                      </a:lnTo>
                      <a:close/>
                      <a:moveTo>
                        <a:pt x="81810" y="413968"/>
                      </a:moveTo>
                      <a:lnTo>
                        <a:pt x="69171" y="401859"/>
                      </a:lnTo>
                      <a:cubicBezTo>
                        <a:pt x="77874" y="392778"/>
                        <a:pt x="87410" y="384302"/>
                        <a:pt x="97400" y="376658"/>
                      </a:cubicBezTo>
                      <a:lnTo>
                        <a:pt x="107995" y="390583"/>
                      </a:lnTo>
                      <a:cubicBezTo>
                        <a:pt x="98762" y="397621"/>
                        <a:pt x="89908" y="405492"/>
                        <a:pt x="81810" y="413968"/>
                      </a:cubicBezTo>
                      <a:close/>
                      <a:moveTo>
                        <a:pt x="1511248" y="387026"/>
                      </a:moveTo>
                      <a:cubicBezTo>
                        <a:pt x="1504891" y="382410"/>
                        <a:pt x="1498156" y="378096"/>
                        <a:pt x="1491344" y="374160"/>
                      </a:cubicBezTo>
                      <a:lnTo>
                        <a:pt x="1480976" y="368182"/>
                      </a:lnTo>
                      <a:lnTo>
                        <a:pt x="1489680" y="353046"/>
                      </a:lnTo>
                      <a:lnTo>
                        <a:pt x="1500048" y="359025"/>
                      </a:lnTo>
                      <a:cubicBezTo>
                        <a:pt x="1507388" y="363263"/>
                        <a:pt x="1514578" y="367955"/>
                        <a:pt x="1521465" y="372874"/>
                      </a:cubicBezTo>
                      <a:lnTo>
                        <a:pt x="1511248" y="387026"/>
                      </a:lnTo>
                      <a:close/>
                      <a:moveTo>
                        <a:pt x="137737" y="371209"/>
                      </a:moveTo>
                      <a:lnTo>
                        <a:pt x="129034" y="356073"/>
                      </a:lnTo>
                      <a:lnTo>
                        <a:pt x="160668" y="337759"/>
                      </a:lnTo>
                      <a:lnTo>
                        <a:pt x="169371" y="352894"/>
                      </a:lnTo>
                      <a:lnTo>
                        <a:pt x="137737" y="371209"/>
                      </a:lnTo>
                      <a:close/>
                      <a:moveTo>
                        <a:pt x="1449342" y="349867"/>
                      </a:moveTo>
                      <a:lnTo>
                        <a:pt x="1417708" y="331553"/>
                      </a:lnTo>
                      <a:lnTo>
                        <a:pt x="1426411" y="316417"/>
                      </a:lnTo>
                      <a:lnTo>
                        <a:pt x="1458045" y="334731"/>
                      </a:lnTo>
                      <a:lnTo>
                        <a:pt x="1449342" y="349867"/>
                      </a:lnTo>
                      <a:close/>
                      <a:moveTo>
                        <a:pt x="201081" y="334656"/>
                      </a:moveTo>
                      <a:lnTo>
                        <a:pt x="192378" y="319520"/>
                      </a:lnTo>
                      <a:lnTo>
                        <a:pt x="224012" y="301205"/>
                      </a:lnTo>
                      <a:lnTo>
                        <a:pt x="232715" y="316341"/>
                      </a:lnTo>
                      <a:lnTo>
                        <a:pt x="201081" y="334656"/>
                      </a:lnTo>
                      <a:close/>
                      <a:moveTo>
                        <a:pt x="1385998" y="313314"/>
                      </a:moveTo>
                      <a:lnTo>
                        <a:pt x="1354364" y="294999"/>
                      </a:lnTo>
                      <a:lnTo>
                        <a:pt x="1363067" y="279864"/>
                      </a:lnTo>
                      <a:lnTo>
                        <a:pt x="1394701" y="298178"/>
                      </a:lnTo>
                      <a:lnTo>
                        <a:pt x="1385998" y="313314"/>
                      </a:lnTo>
                      <a:close/>
                      <a:moveTo>
                        <a:pt x="264349" y="298102"/>
                      </a:moveTo>
                      <a:lnTo>
                        <a:pt x="255646" y="282966"/>
                      </a:lnTo>
                      <a:lnTo>
                        <a:pt x="287280" y="264652"/>
                      </a:lnTo>
                      <a:lnTo>
                        <a:pt x="295983" y="279788"/>
                      </a:lnTo>
                      <a:lnTo>
                        <a:pt x="264349" y="298102"/>
                      </a:lnTo>
                      <a:close/>
                      <a:moveTo>
                        <a:pt x="1322730" y="276761"/>
                      </a:moveTo>
                      <a:lnTo>
                        <a:pt x="1291096" y="258446"/>
                      </a:lnTo>
                      <a:lnTo>
                        <a:pt x="1299799" y="243310"/>
                      </a:lnTo>
                      <a:lnTo>
                        <a:pt x="1331433" y="261625"/>
                      </a:lnTo>
                      <a:lnTo>
                        <a:pt x="1322730" y="276761"/>
                      </a:lnTo>
                      <a:close/>
                      <a:moveTo>
                        <a:pt x="327693" y="261549"/>
                      </a:moveTo>
                      <a:lnTo>
                        <a:pt x="318990" y="246413"/>
                      </a:lnTo>
                      <a:lnTo>
                        <a:pt x="350624" y="228174"/>
                      </a:lnTo>
                      <a:lnTo>
                        <a:pt x="359327" y="243310"/>
                      </a:lnTo>
                      <a:lnTo>
                        <a:pt x="327693" y="261549"/>
                      </a:lnTo>
                      <a:close/>
                      <a:moveTo>
                        <a:pt x="1259386" y="240207"/>
                      </a:moveTo>
                      <a:lnTo>
                        <a:pt x="1227752" y="221893"/>
                      </a:lnTo>
                      <a:lnTo>
                        <a:pt x="1236455" y="206757"/>
                      </a:lnTo>
                      <a:lnTo>
                        <a:pt x="1268089" y="225071"/>
                      </a:lnTo>
                      <a:lnTo>
                        <a:pt x="1259386" y="240207"/>
                      </a:lnTo>
                      <a:close/>
                      <a:moveTo>
                        <a:pt x="391037" y="224996"/>
                      </a:moveTo>
                      <a:lnTo>
                        <a:pt x="382334" y="209860"/>
                      </a:lnTo>
                      <a:lnTo>
                        <a:pt x="413968" y="191545"/>
                      </a:lnTo>
                      <a:lnTo>
                        <a:pt x="422671" y="206681"/>
                      </a:lnTo>
                      <a:lnTo>
                        <a:pt x="391037" y="224996"/>
                      </a:lnTo>
                      <a:close/>
                      <a:moveTo>
                        <a:pt x="1196042" y="203654"/>
                      </a:moveTo>
                      <a:lnTo>
                        <a:pt x="1164408" y="185340"/>
                      </a:lnTo>
                      <a:lnTo>
                        <a:pt x="1173111" y="170204"/>
                      </a:lnTo>
                      <a:lnTo>
                        <a:pt x="1204745" y="188518"/>
                      </a:lnTo>
                      <a:lnTo>
                        <a:pt x="1196042" y="203654"/>
                      </a:lnTo>
                      <a:close/>
                      <a:moveTo>
                        <a:pt x="454305" y="188442"/>
                      </a:moveTo>
                      <a:lnTo>
                        <a:pt x="445602" y="173307"/>
                      </a:lnTo>
                      <a:lnTo>
                        <a:pt x="477236" y="154992"/>
                      </a:lnTo>
                      <a:lnTo>
                        <a:pt x="485940" y="170128"/>
                      </a:lnTo>
                      <a:lnTo>
                        <a:pt x="454305" y="188442"/>
                      </a:lnTo>
                      <a:close/>
                      <a:moveTo>
                        <a:pt x="1132774" y="167025"/>
                      </a:moveTo>
                      <a:lnTo>
                        <a:pt x="1101140" y="148711"/>
                      </a:lnTo>
                      <a:lnTo>
                        <a:pt x="1109843" y="133575"/>
                      </a:lnTo>
                      <a:lnTo>
                        <a:pt x="1141477" y="151889"/>
                      </a:lnTo>
                      <a:lnTo>
                        <a:pt x="1132774" y="167025"/>
                      </a:lnTo>
                      <a:close/>
                      <a:moveTo>
                        <a:pt x="517649" y="151813"/>
                      </a:moveTo>
                      <a:lnTo>
                        <a:pt x="508946" y="136678"/>
                      </a:lnTo>
                      <a:lnTo>
                        <a:pt x="540580" y="118363"/>
                      </a:lnTo>
                      <a:lnTo>
                        <a:pt x="549283" y="133499"/>
                      </a:lnTo>
                      <a:lnTo>
                        <a:pt x="517649" y="151813"/>
                      </a:lnTo>
                      <a:close/>
                      <a:moveTo>
                        <a:pt x="1069430" y="130472"/>
                      </a:moveTo>
                      <a:lnTo>
                        <a:pt x="1037796" y="112157"/>
                      </a:lnTo>
                      <a:lnTo>
                        <a:pt x="1046499" y="97021"/>
                      </a:lnTo>
                      <a:lnTo>
                        <a:pt x="1078133" y="115260"/>
                      </a:lnTo>
                      <a:lnTo>
                        <a:pt x="1069430" y="130472"/>
                      </a:lnTo>
                      <a:close/>
                      <a:moveTo>
                        <a:pt x="580993" y="115260"/>
                      </a:moveTo>
                      <a:lnTo>
                        <a:pt x="572290" y="100124"/>
                      </a:lnTo>
                      <a:lnTo>
                        <a:pt x="603924" y="81810"/>
                      </a:lnTo>
                      <a:lnTo>
                        <a:pt x="612627" y="96946"/>
                      </a:lnTo>
                      <a:lnTo>
                        <a:pt x="580993" y="115260"/>
                      </a:lnTo>
                      <a:close/>
                      <a:moveTo>
                        <a:pt x="1006086" y="93919"/>
                      </a:moveTo>
                      <a:lnTo>
                        <a:pt x="974452" y="75604"/>
                      </a:lnTo>
                      <a:lnTo>
                        <a:pt x="983155" y="60468"/>
                      </a:lnTo>
                      <a:lnTo>
                        <a:pt x="1014789" y="78783"/>
                      </a:lnTo>
                      <a:lnTo>
                        <a:pt x="1006086" y="93919"/>
                      </a:lnTo>
                      <a:close/>
                      <a:moveTo>
                        <a:pt x="644337" y="78707"/>
                      </a:moveTo>
                      <a:lnTo>
                        <a:pt x="635634" y="63571"/>
                      </a:lnTo>
                      <a:lnTo>
                        <a:pt x="667268" y="45256"/>
                      </a:lnTo>
                      <a:lnTo>
                        <a:pt x="675971" y="60392"/>
                      </a:lnTo>
                      <a:lnTo>
                        <a:pt x="644337" y="78707"/>
                      </a:lnTo>
                      <a:close/>
                      <a:moveTo>
                        <a:pt x="942742" y="57365"/>
                      </a:moveTo>
                      <a:lnTo>
                        <a:pt x="927228" y="48435"/>
                      </a:lnTo>
                      <a:cubicBezTo>
                        <a:pt x="922082" y="45484"/>
                        <a:pt x="916708" y="42683"/>
                        <a:pt x="911335" y="40110"/>
                      </a:cubicBezTo>
                      <a:lnTo>
                        <a:pt x="918903" y="24369"/>
                      </a:lnTo>
                      <a:cubicBezTo>
                        <a:pt x="924730" y="27169"/>
                        <a:pt x="930406" y="30196"/>
                        <a:pt x="936007" y="33375"/>
                      </a:cubicBezTo>
                      <a:lnTo>
                        <a:pt x="951521" y="42305"/>
                      </a:lnTo>
                      <a:lnTo>
                        <a:pt x="942742" y="57365"/>
                      </a:lnTo>
                      <a:close/>
                      <a:moveTo>
                        <a:pt x="707378" y="42683"/>
                      </a:moveTo>
                      <a:lnTo>
                        <a:pt x="699432" y="27093"/>
                      </a:lnTo>
                      <a:cubicBezTo>
                        <a:pt x="710633" y="21342"/>
                        <a:pt x="722439" y="16498"/>
                        <a:pt x="734396" y="12487"/>
                      </a:cubicBezTo>
                      <a:lnTo>
                        <a:pt x="739845" y="29061"/>
                      </a:lnTo>
                      <a:cubicBezTo>
                        <a:pt x="728720" y="32769"/>
                        <a:pt x="717822" y="37310"/>
                        <a:pt x="707378" y="42683"/>
                      </a:cubicBezTo>
                      <a:close/>
                      <a:moveTo>
                        <a:pt x="878566" y="27320"/>
                      </a:moveTo>
                      <a:cubicBezTo>
                        <a:pt x="867365" y="23915"/>
                        <a:pt x="855786" y="21417"/>
                        <a:pt x="844207" y="19752"/>
                      </a:cubicBezTo>
                      <a:lnTo>
                        <a:pt x="846629" y="2422"/>
                      </a:lnTo>
                      <a:cubicBezTo>
                        <a:pt x="859116" y="4162"/>
                        <a:pt x="871527" y="6887"/>
                        <a:pt x="883636" y="10519"/>
                      </a:cubicBezTo>
                      <a:lnTo>
                        <a:pt x="878566" y="27320"/>
                      </a:lnTo>
                      <a:close/>
                      <a:moveTo>
                        <a:pt x="774052" y="20661"/>
                      </a:moveTo>
                      <a:lnTo>
                        <a:pt x="771176" y="3406"/>
                      </a:lnTo>
                      <a:cubicBezTo>
                        <a:pt x="783587" y="1362"/>
                        <a:pt x="796302" y="227"/>
                        <a:pt x="808865" y="0"/>
                      </a:cubicBezTo>
                      <a:lnTo>
                        <a:pt x="809092" y="17482"/>
                      </a:lnTo>
                      <a:cubicBezTo>
                        <a:pt x="797361" y="17709"/>
                        <a:pt x="785555" y="18769"/>
                        <a:pt x="774052" y="20661"/>
                      </a:cubicBez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sp>
              <p:nvSpPr>
                <p:cNvPr id="51" name="任意多边形: 形状 50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4282152" y="2505453"/>
                  <a:ext cx="1489623" cy="1648473"/>
                </a:xfrm>
                <a:custGeom>
                  <a:avLst/>
                  <a:gdLst>
                    <a:gd name="connsiteX0" fmla="*/ 1508826 w 1635665"/>
                    <a:gd name="connsiteY0" fmla="*/ 359611 h 1810088"/>
                    <a:gd name="connsiteX1" fmla="*/ 944710 w 1635665"/>
                    <a:gd name="connsiteY1" fmla="*/ 33886 h 1810088"/>
                    <a:gd name="connsiteX2" fmla="*/ 690956 w 1635665"/>
                    <a:gd name="connsiteY2" fmla="*/ 33886 h 1810088"/>
                    <a:gd name="connsiteX3" fmla="*/ 126839 w 1635665"/>
                    <a:gd name="connsiteY3" fmla="*/ 359611 h 1810088"/>
                    <a:gd name="connsiteX4" fmla="*/ 0 w 1635665"/>
                    <a:gd name="connsiteY4" fmla="*/ 579309 h 1810088"/>
                    <a:gd name="connsiteX5" fmla="*/ 0 w 1635665"/>
                    <a:gd name="connsiteY5" fmla="*/ 1230684 h 1810088"/>
                    <a:gd name="connsiteX6" fmla="*/ 122828 w 1635665"/>
                    <a:gd name="connsiteY6" fmla="*/ 1447961 h 1810088"/>
                    <a:gd name="connsiteX7" fmla="*/ 137435 w 1635665"/>
                    <a:gd name="connsiteY7" fmla="*/ 1422760 h 1810088"/>
                    <a:gd name="connsiteX8" fmla="*/ 29137 w 1635665"/>
                    <a:gd name="connsiteY8" fmla="*/ 1230609 h 1810088"/>
                    <a:gd name="connsiteX9" fmla="*/ 29137 w 1635665"/>
                    <a:gd name="connsiteY9" fmla="*/ 579309 h 1810088"/>
                    <a:gd name="connsiteX10" fmla="*/ 141445 w 1635665"/>
                    <a:gd name="connsiteY10" fmla="*/ 384812 h 1810088"/>
                    <a:gd name="connsiteX11" fmla="*/ 705562 w 1635665"/>
                    <a:gd name="connsiteY11" fmla="*/ 59087 h 1810088"/>
                    <a:gd name="connsiteX12" fmla="*/ 817871 w 1635665"/>
                    <a:gd name="connsiteY12" fmla="*/ 29118 h 1810088"/>
                    <a:gd name="connsiteX13" fmla="*/ 930104 w 1635665"/>
                    <a:gd name="connsiteY13" fmla="*/ 59087 h 1810088"/>
                    <a:gd name="connsiteX14" fmla="*/ 1494220 w 1635665"/>
                    <a:gd name="connsiteY14" fmla="*/ 384812 h 1810088"/>
                    <a:gd name="connsiteX15" fmla="*/ 1606529 w 1635665"/>
                    <a:gd name="connsiteY15" fmla="*/ 579309 h 1810088"/>
                    <a:gd name="connsiteX16" fmla="*/ 1606529 w 1635665"/>
                    <a:gd name="connsiteY16" fmla="*/ 581958 h 1810088"/>
                    <a:gd name="connsiteX17" fmla="*/ 1635665 w 1635665"/>
                    <a:gd name="connsiteY17" fmla="*/ 581958 h 1810088"/>
                    <a:gd name="connsiteX18" fmla="*/ 1635665 w 1635665"/>
                    <a:gd name="connsiteY18" fmla="*/ 579309 h 1810088"/>
                    <a:gd name="connsiteX19" fmla="*/ 1508826 w 1635665"/>
                    <a:gd name="connsiteY19" fmla="*/ 359611 h 1810088"/>
                    <a:gd name="connsiteX20" fmla="*/ 1603048 w 1635665"/>
                    <a:gd name="connsiteY20" fmla="*/ 1270189 h 1810088"/>
                    <a:gd name="connsiteX21" fmla="*/ 1494220 w 1635665"/>
                    <a:gd name="connsiteY21" fmla="*/ 1425257 h 1810088"/>
                    <a:gd name="connsiteX22" fmla="*/ 930104 w 1635665"/>
                    <a:gd name="connsiteY22" fmla="*/ 1750982 h 1810088"/>
                    <a:gd name="connsiteX23" fmla="*/ 705486 w 1635665"/>
                    <a:gd name="connsiteY23" fmla="*/ 1750982 h 1810088"/>
                    <a:gd name="connsiteX24" fmla="*/ 698675 w 1635665"/>
                    <a:gd name="connsiteY24" fmla="*/ 1747047 h 1810088"/>
                    <a:gd name="connsiteX25" fmla="*/ 684145 w 1635665"/>
                    <a:gd name="connsiteY25" fmla="*/ 1772248 h 1810088"/>
                    <a:gd name="connsiteX26" fmla="*/ 690956 w 1635665"/>
                    <a:gd name="connsiteY26" fmla="*/ 1776184 h 1810088"/>
                    <a:gd name="connsiteX27" fmla="*/ 817795 w 1635665"/>
                    <a:gd name="connsiteY27" fmla="*/ 1810088 h 1810088"/>
                    <a:gd name="connsiteX28" fmla="*/ 944634 w 1635665"/>
                    <a:gd name="connsiteY28" fmla="*/ 1776184 h 1810088"/>
                    <a:gd name="connsiteX29" fmla="*/ 1508751 w 1635665"/>
                    <a:gd name="connsiteY29" fmla="*/ 1450458 h 1810088"/>
                    <a:gd name="connsiteX30" fmla="*/ 1632411 w 1635665"/>
                    <a:gd name="connsiteY30" fmla="*/ 1270265 h 1810088"/>
                    <a:gd name="connsiteX31" fmla="*/ 1632639 w 1635665"/>
                    <a:gd name="connsiteY31" fmla="*/ 1269054 h 1810088"/>
                    <a:gd name="connsiteX32" fmla="*/ 1603199 w 1635665"/>
                    <a:gd name="connsiteY32" fmla="*/ 1269054 h 1810088"/>
                    <a:gd name="connsiteX33" fmla="*/ 1603048 w 1635665"/>
                    <a:gd name="connsiteY33" fmla="*/ 1270189 h 1810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635665" h="1810088">
                      <a:moveTo>
                        <a:pt x="1508826" y="359611"/>
                      </a:moveTo>
                      <a:lnTo>
                        <a:pt x="944710" y="33886"/>
                      </a:lnTo>
                      <a:cubicBezTo>
                        <a:pt x="866382" y="-11295"/>
                        <a:pt x="769133" y="-11295"/>
                        <a:pt x="690956" y="33886"/>
                      </a:cubicBezTo>
                      <a:lnTo>
                        <a:pt x="126839" y="359611"/>
                      </a:lnTo>
                      <a:cubicBezTo>
                        <a:pt x="48662" y="404792"/>
                        <a:pt x="0" y="488948"/>
                        <a:pt x="0" y="579309"/>
                      </a:cubicBezTo>
                      <a:lnTo>
                        <a:pt x="0" y="1230684"/>
                      </a:lnTo>
                      <a:cubicBezTo>
                        <a:pt x="0" y="1319532"/>
                        <a:pt x="46997" y="1402402"/>
                        <a:pt x="122828" y="1447961"/>
                      </a:cubicBezTo>
                      <a:lnTo>
                        <a:pt x="137435" y="1422760"/>
                      </a:lnTo>
                      <a:cubicBezTo>
                        <a:pt x="70534" y="1382195"/>
                        <a:pt x="29137" y="1309089"/>
                        <a:pt x="29137" y="1230609"/>
                      </a:cubicBezTo>
                      <a:lnTo>
                        <a:pt x="29137" y="579309"/>
                      </a:lnTo>
                      <a:cubicBezTo>
                        <a:pt x="29137" y="499391"/>
                        <a:pt x="72199" y="424771"/>
                        <a:pt x="141445" y="384812"/>
                      </a:cubicBezTo>
                      <a:lnTo>
                        <a:pt x="705562" y="59087"/>
                      </a:lnTo>
                      <a:cubicBezTo>
                        <a:pt x="740148" y="39183"/>
                        <a:pt x="779047" y="29118"/>
                        <a:pt x="817871" y="29118"/>
                      </a:cubicBezTo>
                      <a:cubicBezTo>
                        <a:pt x="856694" y="29118"/>
                        <a:pt x="895518" y="39183"/>
                        <a:pt x="930104" y="59087"/>
                      </a:cubicBezTo>
                      <a:lnTo>
                        <a:pt x="1494220" y="384812"/>
                      </a:lnTo>
                      <a:cubicBezTo>
                        <a:pt x="1563543" y="424847"/>
                        <a:pt x="1606529" y="499391"/>
                        <a:pt x="1606529" y="579309"/>
                      </a:cubicBezTo>
                      <a:lnTo>
                        <a:pt x="1606529" y="581958"/>
                      </a:lnTo>
                      <a:lnTo>
                        <a:pt x="1635665" y="581958"/>
                      </a:lnTo>
                      <a:lnTo>
                        <a:pt x="1635665" y="579309"/>
                      </a:lnTo>
                      <a:cubicBezTo>
                        <a:pt x="1635665" y="488948"/>
                        <a:pt x="1587079" y="404792"/>
                        <a:pt x="1508826" y="359611"/>
                      </a:cubicBezTo>
                      <a:close/>
                      <a:moveTo>
                        <a:pt x="1603048" y="1270189"/>
                      </a:moveTo>
                      <a:cubicBezTo>
                        <a:pt x="1591469" y="1334593"/>
                        <a:pt x="1551964" y="1391882"/>
                        <a:pt x="1494220" y="1425257"/>
                      </a:cubicBezTo>
                      <a:lnTo>
                        <a:pt x="930104" y="1750982"/>
                      </a:lnTo>
                      <a:cubicBezTo>
                        <a:pt x="860932" y="1791017"/>
                        <a:pt x="774809" y="1791017"/>
                        <a:pt x="705486" y="1750982"/>
                      </a:cubicBezTo>
                      <a:lnTo>
                        <a:pt x="698675" y="1747047"/>
                      </a:lnTo>
                      <a:lnTo>
                        <a:pt x="684145" y="1772248"/>
                      </a:lnTo>
                      <a:lnTo>
                        <a:pt x="690956" y="1776184"/>
                      </a:lnTo>
                      <a:cubicBezTo>
                        <a:pt x="730082" y="1798812"/>
                        <a:pt x="773901" y="1810088"/>
                        <a:pt x="817795" y="1810088"/>
                      </a:cubicBezTo>
                      <a:cubicBezTo>
                        <a:pt x="861689" y="1810088"/>
                        <a:pt x="905508" y="1798812"/>
                        <a:pt x="944634" y="1776184"/>
                      </a:cubicBezTo>
                      <a:lnTo>
                        <a:pt x="1508751" y="1450458"/>
                      </a:lnTo>
                      <a:cubicBezTo>
                        <a:pt x="1575500" y="1412089"/>
                        <a:pt x="1620605" y="1345112"/>
                        <a:pt x="1632411" y="1270265"/>
                      </a:cubicBezTo>
                      <a:cubicBezTo>
                        <a:pt x="1632487" y="1269811"/>
                        <a:pt x="1632563" y="1269432"/>
                        <a:pt x="1632639" y="1269054"/>
                      </a:cubicBezTo>
                      <a:lnTo>
                        <a:pt x="1603199" y="1269054"/>
                      </a:lnTo>
                      <a:cubicBezTo>
                        <a:pt x="1603199" y="1269357"/>
                        <a:pt x="1603123" y="1269735"/>
                        <a:pt x="1603048" y="1270189"/>
                      </a:cubicBezTo>
                      <a:close/>
                    </a:path>
                  </a:pathLst>
                </a:custGeom>
                <a:grpFill/>
                <a:ln w="756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endParaRPr>
                </a:p>
              </p:txBody>
            </p:sp>
            <p:grpSp>
              <p:nvGrpSpPr>
                <p:cNvPr id="52" name="图形 2"/>
                <p:cNvGrpSpPr/>
                <p:nvPr/>
              </p:nvGrpSpPr>
              <p:grpSpPr>
                <a:xfrm>
                  <a:off x="4351074" y="2580252"/>
                  <a:ext cx="1493690" cy="1498722"/>
                  <a:chOff x="4211877" y="2497042"/>
                  <a:chExt cx="1640130" cy="1645655"/>
                </a:xfrm>
                <a:grpFill/>
              </p:grpSpPr>
              <p:sp>
                <p:nvSpPr>
                  <p:cNvPr id="56" name="任意多边形: 形状 55"/>
                  <p:cNvSpPr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4211877" y="2497042"/>
                    <a:ext cx="1484381" cy="1645655"/>
                  </a:xfrm>
                  <a:custGeom>
                    <a:avLst/>
                    <a:gdLst>
                      <a:gd name="connsiteX0" fmla="*/ 0 w 1484381"/>
                      <a:gd name="connsiteY0" fmla="*/ 521925 h 1645655"/>
                      <a:gd name="connsiteX1" fmla="*/ 0 w 1484381"/>
                      <a:gd name="connsiteY1" fmla="*/ 1123730 h 1645655"/>
                      <a:gd name="connsiteX2" fmla="*/ 110493 w 1484381"/>
                      <a:gd name="connsiteY2" fmla="*/ 1315124 h 1645655"/>
                      <a:gd name="connsiteX3" fmla="*/ 631699 w 1484381"/>
                      <a:gd name="connsiteY3" fmla="*/ 1616027 h 1645655"/>
                      <a:gd name="connsiteX4" fmla="*/ 852684 w 1484381"/>
                      <a:gd name="connsiteY4" fmla="*/ 1616027 h 1645655"/>
                      <a:gd name="connsiteX5" fmla="*/ 1373890 w 1484381"/>
                      <a:gd name="connsiteY5" fmla="*/ 1315124 h 1645655"/>
                      <a:gd name="connsiteX6" fmla="*/ 1484382 w 1484381"/>
                      <a:gd name="connsiteY6" fmla="*/ 1123730 h 1645655"/>
                      <a:gd name="connsiteX7" fmla="*/ 1484382 w 1484381"/>
                      <a:gd name="connsiteY7" fmla="*/ 521925 h 1645655"/>
                      <a:gd name="connsiteX8" fmla="*/ 1373890 w 1484381"/>
                      <a:gd name="connsiteY8" fmla="*/ 330531 h 1645655"/>
                      <a:gd name="connsiteX9" fmla="*/ 852684 w 1484381"/>
                      <a:gd name="connsiteY9" fmla="*/ 29629 h 1645655"/>
                      <a:gd name="connsiteX10" fmla="*/ 631699 w 1484381"/>
                      <a:gd name="connsiteY10" fmla="*/ 29629 h 1645655"/>
                      <a:gd name="connsiteX11" fmla="*/ 110493 w 1484381"/>
                      <a:gd name="connsiteY11" fmla="*/ 330531 h 1645655"/>
                      <a:gd name="connsiteX12" fmla="*/ 0 w 1484381"/>
                      <a:gd name="connsiteY12" fmla="*/ 521925 h 16456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484381" h="1645655">
                        <a:moveTo>
                          <a:pt x="0" y="521925"/>
                        </a:moveTo>
                        <a:lnTo>
                          <a:pt x="0" y="1123730"/>
                        </a:lnTo>
                        <a:cubicBezTo>
                          <a:pt x="0" y="1202664"/>
                          <a:pt x="42154" y="1275619"/>
                          <a:pt x="110493" y="1315124"/>
                        </a:cubicBezTo>
                        <a:lnTo>
                          <a:pt x="631699" y="1616027"/>
                        </a:lnTo>
                        <a:cubicBezTo>
                          <a:pt x="700037" y="1655531"/>
                          <a:pt x="784269" y="1655531"/>
                          <a:pt x="852684" y="1616027"/>
                        </a:cubicBezTo>
                        <a:lnTo>
                          <a:pt x="1373890" y="1315124"/>
                        </a:lnTo>
                        <a:cubicBezTo>
                          <a:pt x="1442228" y="1275619"/>
                          <a:pt x="1484382" y="1202740"/>
                          <a:pt x="1484382" y="1123730"/>
                        </a:cubicBezTo>
                        <a:lnTo>
                          <a:pt x="1484382" y="521925"/>
                        </a:lnTo>
                        <a:cubicBezTo>
                          <a:pt x="1484382" y="442991"/>
                          <a:pt x="1442228" y="370036"/>
                          <a:pt x="1373890" y="330531"/>
                        </a:cubicBezTo>
                        <a:lnTo>
                          <a:pt x="852684" y="29629"/>
                        </a:lnTo>
                        <a:cubicBezTo>
                          <a:pt x="784345" y="-9876"/>
                          <a:pt x="700113" y="-9876"/>
                          <a:pt x="631699" y="29629"/>
                        </a:cubicBezTo>
                        <a:lnTo>
                          <a:pt x="110493" y="330531"/>
                        </a:lnTo>
                        <a:cubicBezTo>
                          <a:pt x="42154" y="370036"/>
                          <a:pt x="0" y="442991"/>
                          <a:pt x="0" y="521925"/>
                        </a:cubicBezTo>
                        <a:close/>
                      </a:path>
                    </a:pathLst>
                  </a:custGeom>
                  <a:grpFill/>
                  <a:ln w="756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/>
                      <a:ea typeface="腾讯体 W7"/>
                      <a:sym typeface="Times New Roman" panose="02020603050405020304"/>
                    </a:endParaRPr>
                  </a:p>
                </p:txBody>
              </p:sp>
              <p:sp>
                <p:nvSpPr>
                  <p:cNvPr id="57" name="任意多边形: 形状 56"/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5686875" y="3134227"/>
                    <a:ext cx="165133" cy="371435"/>
                  </a:xfrm>
                  <a:custGeom>
                    <a:avLst/>
                    <a:gdLst>
                      <a:gd name="connsiteX0" fmla="*/ 0 w 165133"/>
                      <a:gd name="connsiteY0" fmla="*/ 0 h 371435"/>
                      <a:gd name="connsiteX1" fmla="*/ 0 w 165133"/>
                      <a:gd name="connsiteY1" fmla="*/ 371436 h 371435"/>
                      <a:gd name="connsiteX2" fmla="*/ 165133 w 165133"/>
                      <a:gd name="connsiteY2" fmla="*/ 185718 h 37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133" h="371435">
                        <a:moveTo>
                          <a:pt x="0" y="0"/>
                        </a:moveTo>
                        <a:lnTo>
                          <a:pt x="0" y="371436"/>
                        </a:lnTo>
                        <a:lnTo>
                          <a:pt x="165133" y="185718"/>
                        </a:lnTo>
                        <a:close/>
                      </a:path>
                    </a:pathLst>
                  </a:custGeom>
                  <a:grpFill/>
                  <a:ln w="756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/>
                      <a:ea typeface="腾讯体 W7"/>
                      <a:sym typeface="Times New Roman" panose="02020603050405020304"/>
                    </a:endParaRPr>
                  </a:p>
                </p:txBody>
              </p:sp>
            </p:grpSp>
            <p:grpSp>
              <p:nvGrpSpPr>
                <p:cNvPr id="53" name="图形 2"/>
                <p:cNvGrpSpPr/>
                <p:nvPr/>
              </p:nvGrpSpPr>
              <p:grpSpPr>
                <a:xfrm>
                  <a:off x="4941879" y="4183701"/>
                  <a:ext cx="177130" cy="166861"/>
                  <a:chOff x="4860604" y="4257692"/>
                  <a:chExt cx="194496" cy="183220"/>
                </a:xfrm>
                <a:grpFill/>
              </p:grpSpPr>
              <p:sp>
                <p:nvSpPr>
                  <p:cNvPr id="54" name="任意多边形: 形状 53"/>
                  <p:cNvSpPr/>
                  <p:nvPr>
                    <p:custDataLst>
                      <p:tags r:id="rId36"/>
                    </p:custDataLst>
                  </p:nvPr>
                </p:nvSpPr>
                <p:spPr>
                  <a:xfrm>
                    <a:off x="4860604" y="4331934"/>
                    <a:ext cx="194496" cy="108978"/>
                  </a:xfrm>
                  <a:custGeom>
                    <a:avLst/>
                    <a:gdLst>
                      <a:gd name="connsiteX0" fmla="*/ 194497 w 194496"/>
                      <a:gd name="connsiteY0" fmla="*/ 0 h 108978"/>
                      <a:gd name="connsiteX1" fmla="*/ 194497 w 194496"/>
                      <a:gd name="connsiteY1" fmla="*/ 46392 h 108978"/>
                      <a:gd name="connsiteX2" fmla="*/ 96340 w 194496"/>
                      <a:gd name="connsiteY2" fmla="*/ 108979 h 108978"/>
                      <a:gd name="connsiteX3" fmla="*/ 0 w 194496"/>
                      <a:gd name="connsiteY3" fmla="*/ 46392 h 108978"/>
                      <a:gd name="connsiteX4" fmla="*/ 0 w 194496"/>
                      <a:gd name="connsiteY4" fmla="*/ 0 h 108978"/>
                      <a:gd name="connsiteX5" fmla="*/ 96340 w 194496"/>
                      <a:gd name="connsiteY5" fmla="*/ 62587 h 108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4496" h="108978">
                        <a:moveTo>
                          <a:pt x="194497" y="0"/>
                        </a:moveTo>
                        <a:lnTo>
                          <a:pt x="194497" y="46392"/>
                        </a:lnTo>
                        <a:lnTo>
                          <a:pt x="96340" y="108979"/>
                        </a:lnTo>
                        <a:lnTo>
                          <a:pt x="0" y="46392"/>
                        </a:lnTo>
                        <a:lnTo>
                          <a:pt x="0" y="0"/>
                        </a:lnTo>
                        <a:lnTo>
                          <a:pt x="96340" y="62587"/>
                        </a:lnTo>
                        <a:close/>
                      </a:path>
                    </a:pathLst>
                  </a:custGeom>
                  <a:grpFill/>
                  <a:ln w="756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/>
                      <a:ea typeface="腾讯体 W7"/>
                      <a:sym typeface="Times New Roman" panose="02020603050405020304"/>
                    </a:endParaRPr>
                  </a:p>
                </p:txBody>
              </p:sp>
              <p:sp>
                <p:nvSpPr>
                  <p:cNvPr id="55" name="任意多边形: 形状 54"/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4860604" y="4257692"/>
                    <a:ext cx="194496" cy="108978"/>
                  </a:xfrm>
                  <a:custGeom>
                    <a:avLst/>
                    <a:gdLst>
                      <a:gd name="connsiteX0" fmla="*/ 194497 w 194496"/>
                      <a:gd name="connsiteY0" fmla="*/ 0 h 108978"/>
                      <a:gd name="connsiteX1" fmla="*/ 194497 w 194496"/>
                      <a:gd name="connsiteY1" fmla="*/ 46392 h 108978"/>
                      <a:gd name="connsiteX2" fmla="*/ 96340 w 194496"/>
                      <a:gd name="connsiteY2" fmla="*/ 108979 h 108978"/>
                      <a:gd name="connsiteX3" fmla="*/ 0 w 194496"/>
                      <a:gd name="connsiteY3" fmla="*/ 46392 h 108978"/>
                      <a:gd name="connsiteX4" fmla="*/ 0 w 194496"/>
                      <a:gd name="connsiteY4" fmla="*/ 0 h 108978"/>
                      <a:gd name="connsiteX5" fmla="*/ 96340 w 194496"/>
                      <a:gd name="connsiteY5" fmla="*/ 62587 h 108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4496" h="108978">
                        <a:moveTo>
                          <a:pt x="194497" y="0"/>
                        </a:moveTo>
                        <a:lnTo>
                          <a:pt x="194497" y="46392"/>
                        </a:lnTo>
                        <a:lnTo>
                          <a:pt x="96340" y="108979"/>
                        </a:lnTo>
                        <a:lnTo>
                          <a:pt x="0" y="46392"/>
                        </a:lnTo>
                        <a:lnTo>
                          <a:pt x="0" y="0"/>
                        </a:lnTo>
                        <a:lnTo>
                          <a:pt x="96340" y="62587"/>
                        </a:lnTo>
                        <a:close/>
                      </a:path>
                    </a:pathLst>
                  </a:custGeom>
                  <a:grpFill/>
                  <a:ln w="756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/>
                      <a:ea typeface="腾讯体 W7"/>
                      <a:sym typeface="Times New Roman" panose="02020603050405020304"/>
                    </a:endParaRPr>
                  </a:p>
                </p:txBody>
              </p:sp>
            </p:grpSp>
          </p:grpSp>
          <p:sp>
            <p:nvSpPr>
              <p:cNvPr id="49" name="任意多边形: 形状 48"/>
              <p:cNvSpPr/>
              <p:nvPr>
                <p:custDataLst>
                  <p:tags r:id="rId38"/>
                </p:custDataLst>
              </p:nvPr>
            </p:nvSpPr>
            <p:spPr>
              <a:xfrm>
                <a:off x="4559486" y="2584443"/>
                <a:ext cx="1004504" cy="1113640"/>
              </a:xfrm>
              <a:custGeom>
                <a:avLst/>
                <a:gdLst>
                  <a:gd name="connsiteX0" fmla="*/ 0 w 1484381"/>
                  <a:gd name="connsiteY0" fmla="*/ 521925 h 1645655"/>
                  <a:gd name="connsiteX1" fmla="*/ 0 w 1484381"/>
                  <a:gd name="connsiteY1" fmla="*/ 1123730 h 1645655"/>
                  <a:gd name="connsiteX2" fmla="*/ 110492 w 1484381"/>
                  <a:gd name="connsiteY2" fmla="*/ 1315124 h 1645655"/>
                  <a:gd name="connsiteX3" fmla="*/ 631699 w 1484381"/>
                  <a:gd name="connsiteY3" fmla="*/ 1616027 h 1645655"/>
                  <a:gd name="connsiteX4" fmla="*/ 852683 w 1484381"/>
                  <a:gd name="connsiteY4" fmla="*/ 1616027 h 1645655"/>
                  <a:gd name="connsiteX5" fmla="*/ 1373889 w 1484381"/>
                  <a:gd name="connsiteY5" fmla="*/ 1315124 h 1645655"/>
                  <a:gd name="connsiteX6" fmla="*/ 1484382 w 1484381"/>
                  <a:gd name="connsiteY6" fmla="*/ 1123730 h 1645655"/>
                  <a:gd name="connsiteX7" fmla="*/ 1484382 w 1484381"/>
                  <a:gd name="connsiteY7" fmla="*/ 521925 h 1645655"/>
                  <a:gd name="connsiteX8" fmla="*/ 1373889 w 1484381"/>
                  <a:gd name="connsiteY8" fmla="*/ 330531 h 1645655"/>
                  <a:gd name="connsiteX9" fmla="*/ 852683 w 1484381"/>
                  <a:gd name="connsiteY9" fmla="*/ 29629 h 1645655"/>
                  <a:gd name="connsiteX10" fmla="*/ 631699 w 1484381"/>
                  <a:gd name="connsiteY10" fmla="*/ 29629 h 1645655"/>
                  <a:gd name="connsiteX11" fmla="*/ 110492 w 1484381"/>
                  <a:gd name="connsiteY11" fmla="*/ 330607 h 1645655"/>
                  <a:gd name="connsiteX12" fmla="*/ 0 w 1484381"/>
                  <a:gd name="connsiteY12" fmla="*/ 521925 h 1645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4381" h="1645655">
                    <a:moveTo>
                      <a:pt x="0" y="521925"/>
                    </a:moveTo>
                    <a:lnTo>
                      <a:pt x="0" y="1123730"/>
                    </a:lnTo>
                    <a:cubicBezTo>
                      <a:pt x="0" y="1202664"/>
                      <a:pt x="42154" y="1275619"/>
                      <a:pt x="110492" y="1315124"/>
                    </a:cubicBezTo>
                    <a:lnTo>
                      <a:pt x="631699" y="1616027"/>
                    </a:lnTo>
                    <a:cubicBezTo>
                      <a:pt x="700037" y="1655531"/>
                      <a:pt x="784269" y="1655531"/>
                      <a:pt x="852683" y="1616027"/>
                    </a:cubicBezTo>
                    <a:lnTo>
                      <a:pt x="1373889" y="1315124"/>
                    </a:lnTo>
                    <a:cubicBezTo>
                      <a:pt x="1442228" y="1275619"/>
                      <a:pt x="1484382" y="1202740"/>
                      <a:pt x="1484382" y="1123730"/>
                    </a:cubicBezTo>
                    <a:lnTo>
                      <a:pt x="1484382" y="521925"/>
                    </a:lnTo>
                    <a:cubicBezTo>
                      <a:pt x="1484382" y="442991"/>
                      <a:pt x="1442228" y="370036"/>
                      <a:pt x="1373889" y="330531"/>
                    </a:cubicBezTo>
                    <a:lnTo>
                      <a:pt x="852683" y="29629"/>
                    </a:lnTo>
                    <a:cubicBezTo>
                      <a:pt x="784344" y="-9876"/>
                      <a:pt x="700113" y="-9876"/>
                      <a:pt x="631699" y="29629"/>
                    </a:cubicBezTo>
                    <a:lnTo>
                      <a:pt x="110492" y="330607"/>
                    </a:lnTo>
                    <a:cubicBezTo>
                      <a:pt x="42154" y="370036"/>
                      <a:pt x="0" y="442991"/>
                      <a:pt x="0" y="521925"/>
                    </a:cubicBezTo>
                    <a:close/>
                  </a:path>
                </a:pathLst>
              </a:custGeom>
              <a:solidFill>
                <a:schemeClr val="bg1"/>
              </a:solidFill>
              <a:ln w="75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47" name="Freeform 232"/>
            <p:cNvSpPr/>
            <p:nvPr>
              <p:custDataLst>
                <p:tags r:id="rId39"/>
              </p:custDataLst>
            </p:nvPr>
          </p:nvSpPr>
          <p:spPr>
            <a:xfrm>
              <a:off x="10019261" y="2543278"/>
              <a:ext cx="380512" cy="362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5" extrusionOk="0">
                  <a:moveTo>
                    <a:pt x="18573" y="0"/>
                  </a:moveTo>
                  <a:cubicBezTo>
                    <a:pt x="3027" y="0"/>
                    <a:pt x="3027" y="0"/>
                    <a:pt x="3027" y="0"/>
                  </a:cubicBezTo>
                  <a:cubicBezTo>
                    <a:pt x="1391" y="0"/>
                    <a:pt x="0" y="1361"/>
                    <a:pt x="0" y="3061"/>
                  </a:cubicBezTo>
                  <a:cubicBezTo>
                    <a:pt x="0" y="14287"/>
                    <a:pt x="0" y="14287"/>
                    <a:pt x="0" y="14287"/>
                  </a:cubicBezTo>
                  <a:cubicBezTo>
                    <a:pt x="0" y="15987"/>
                    <a:pt x="1064" y="17433"/>
                    <a:pt x="2373" y="17433"/>
                  </a:cubicBezTo>
                  <a:cubicBezTo>
                    <a:pt x="3682" y="17433"/>
                    <a:pt x="5236" y="17433"/>
                    <a:pt x="5727" y="17433"/>
                  </a:cubicBezTo>
                  <a:cubicBezTo>
                    <a:pt x="6218" y="17433"/>
                    <a:pt x="6791" y="17688"/>
                    <a:pt x="7036" y="18028"/>
                  </a:cubicBezTo>
                  <a:cubicBezTo>
                    <a:pt x="7282" y="18369"/>
                    <a:pt x="8182" y="19474"/>
                    <a:pt x="9082" y="20580"/>
                  </a:cubicBezTo>
                  <a:cubicBezTo>
                    <a:pt x="10064" y="21600"/>
                    <a:pt x="11536" y="21600"/>
                    <a:pt x="12436" y="20580"/>
                  </a:cubicBezTo>
                  <a:cubicBezTo>
                    <a:pt x="13418" y="19474"/>
                    <a:pt x="14318" y="18369"/>
                    <a:pt x="14564" y="18028"/>
                  </a:cubicBezTo>
                  <a:cubicBezTo>
                    <a:pt x="14809" y="17688"/>
                    <a:pt x="15300" y="17433"/>
                    <a:pt x="15627" y="17433"/>
                  </a:cubicBezTo>
                  <a:cubicBezTo>
                    <a:pt x="15955" y="17433"/>
                    <a:pt x="17427" y="17433"/>
                    <a:pt x="18900" y="17433"/>
                  </a:cubicBezTo>
                  <a:cubicBezTo>
                    <a:pt x="20373" y="17433"/>
                    <a:pt x="21600" y="15987"/>
                    <a:pt x="21600" y="14287"/>
                  </a:cubicBezTo>
                  <a:cubicBezTo>
                    <a:pt x="21600" y="3061"/>
                    <a:pt x="21600" y="3061"/>
                    <a:pt x="21600" y="3061"/>
                  </a:cubicBezTo>
                  <a:cubicBezTo>
                    <a:pt x="21600" y="1361"/>
                    <a:pt x="20209" y="0"/>
                    <a:pt x="18573" y="0"/>
                  </a:cubicBezTo>
                  <a:close/>
                  <a:moveTo>
                    <a:pt x="15627" y="10545"/>
                  </a:moveTo>
                  <a:cubicBezTo>
                    <a:pt x="5973" y="10545"/>
                    <a:pt x="5973" y="10545"/>
                    <a:pt x="5973" y="10545"/>
                  </a:cubicBezTo>
                  <a:cubicBezTo>
                    <a:pt x="5973" y="9354"/>
                    <a:pt x="5973" y="9354"/>
                    <a:pt x="5973" y="9354"/>
                  </a:cubicBezTo>
                  <a:cubicBezTo>
                    <a:pt x="15627" y="9354"/>
                    <a:pt x="15627" y="9354"/>
                    <a:pt x="15627" y="9354"/>
                  </a:cubicBezTo>
                  <a:lnTo>
                    <a:pt x="15627" y="10545"/>
                  </a:lnTo>
                  <a:close/>
                  <a:moveTo>
                    <a:pt x="15627" y="7483"/>
                  </a:moveTo>
                  <a:cubicBezTo>
                    <a:pt x="5973" y="7483"/>
                    <a:pt x="5973" y="7483"/>
                    <a:pt x="5973" y="7483"/>
                  </a:cubicBezTo>
                  <a:cubicBezTo>
                    <a:pt x="5973" y="6208"/>
                    <a:pt x="5973" y="6208"/>
                    <a:pt x="5973" y="6208"/>
                  </a:cubicBezTo>
                  <a:cubicBezTo>
                    <a:pt x="15627" y="6208"/>
                    <a:pt x="15627" y="6208"/>
                    <a:pt x="15627" y="6208"/>
                  </a:cubicBezTo>
                  <a:lnTo>
                    <a:pt x="15627" y="7483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58" name="组合 57"/>
          <p:cNvGrpSpPr/>
          <p:nvPr>
            <p:custDataLst>
              <p:tags r:id="rId40"/>
            </p:custDataLst>
          </p:nvPr>
        </p:nvGrpSpPr>
        <p:grpSpPr>
          <a:xfrm>
            <a:off x="680305" y="3729832"/>
            <a:ext cx="2228851" cy="1715278"/>
            <a:chOff x="670781" y="3927203"/>
            <a:chExt cx="2228850" cy="1715278"/>
          </a:xfrm>
        </p:grpSpPr>
        <p:sp>
          <p:nvSpPr>
            <p:cNvPr id="59" name="文本框 58"/>
            <p:cNvSpPr txBox="1"/>
            <p:nvPr>
              <p:custDataLst>
                <p:tags r:id="rId41"/>
              </p:custDataLst>
            </p:nvPr>
          </p:nvSpPr>
          <p:spPr>
            <a:xfrm>
              <a:off x="670781" y="4443601"/>
              <a:ext cx="2228850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功率KW：18.5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电压AC V：380/660/1140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60" name="矩形: 圆角 59"/>
            <p:cNvSpPr/>
            <p:nvPr>
              <p:custDataLst>
                <p:tags r:id="rId42"/>
              </p:custDataLst>
            </p:nvPr>
          </p:nvSpPr>
          <p:spPr>
            <a:xfrm>
              <a:off x="1018897" y="3927203"/>
              <a:ext cx="1532618" cy="450677"/>
            </a:xfrm>
            <a:prstGeom prst="roundRect">
              <a:avLst>
                <a:gd name="adj" fmla="val 50000"/>
              </a:avLst>
            </a:prstGeom>
            <a:solidFill>
              <a:srgbClr val="0066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相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61" name="组合 60"/>
          <p:cNvGrpSpPr/>
          <p:nvPr>
            <p:custDataLst>
              <p:tags r:id="rId43"/>
            </p:custDataLst>
          </p:nvPr>
        </p:nvGrpSpPr>
        <p:grpSpPr>
          <a:xfrm>
            <a:off x="3538727" y="3729832"/>
            <a:ext cx="2228851" cy="1346343"/>
            <a:chOff x="670781" y="3927203"/>
            <a:chExt cx="2228850" cy="1346343"/>
          </a:xfrm>
        </p:grpSpPr>
        <p:sp>
          <p:nvSpPr>
            <p:cNvPr id="62" name="文本框 61"/>
            <p:cNvSpPr txBox="1"/>
            <p:nvPr>
              <p:custDataLst>
                <p:tags r:id="rId44"/>
              </p:custDataLst>
            </p:nvPr>
          </p:nvSpPr>
          <p:spPr>
            <a:xfrm>
              <a:off x="670781" y="4443601"/>
              <a:ext cx="222885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给料量t/h：2200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链速m/s：0.7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63" name="矩形: 圆角 62"/>
            <p:cNvSpPr/>
            <p:nvPr>
              <p:custDataLst>
                <p:tags r:id="rId45"/>
              </p:custDataLst>
            </p:nvPr>
          </p:nvSpPr>
          <p:spPr>
            <a:xfrm>
              <a:off x="1018897" y="3927203"/>
              <a:ext cx="1532618" cy="450677"/>
            </a:xfrm>
            <a:prstGeom prst="roundRect">
              <a:avLst>
                <a:gd name="adj" fmla="val 50000"/>
              </a:avLst>
            </a:prstGeom>
            <a:solidFill>
              <a:srgbClr val="FF586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关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64" name="组合 63"/>
          <p:cNvGrpSpPr/>
          <p:nvPr>
            <p:custDataLst>
              <p:tags r:id="rId46"/>
            </p:custDataLst>
          </p:nvPr>
        </p:nvGrpSpPr>
        <p:grpSpPr>
          <a:xfrm>
            <a:off x="6368573" y="3729832"/>
            <a:ext cx="2228851" cy="1715278"/>
            <a:chOff x="670781" y="3927203"/>
            <a:chExt cx="2228850" cy="1715278"/>
          </a:xfrm>
        </p:grpSpPr>
        <p:sp>
          <p:nvSpPr>
            <p:cNvPr id="65" name="文本框 64"/>
            <p:cNvSpPr txBox="1"/>
            <p:nvPr>
              <p:custDataLst>
                <p:tags r:id="rId47"/>
              </p:custDataLst>
            </p:nvPr>
          </p:nvSpPr>
          <p:spPr>
            <a:xfrm>
              <a:off x="670781" y="4443601"/>
              <a:ext cx="2228850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调速方式：变频器无级变速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重量/kg：4500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66" name="矩形: 圆角 65"/>
            <p:cNvSpPr/>
            <p:nvPr>
              <p:custDataLst>
                <p:tags r:id="rId48"/>
              </p:custDataLst>
            </p:nvPr>
          </p:nvSpPr>
          <p:spPr>
            <a:xfrm>
              <a:off x="1018897" y="3927203"/>
              <a:ext cx="1532618" cy="450677"/>
            </a:xfrm>
            <a:prstGeom prst="roundRect">
              <a:avLst>
                <a:gd name="adj" fmla="val 50000"/>
              </a:avLst>
            </a:prstGeom>
            <a:solidFill>
              <a:srgbClr val="0066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参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67" name="组合 66"/>
          <p:cNvGrpSpPr/>
          <p:nvPr>
            <p:custDataLst>
              <p:tags r:id="rId49"/>
            </p:custDataLst>
          </p:nvPr>
        </p:nvGrpSpPr>
        <p:grpSpPr>
          <a:xfrm>
            <a:off x="9226993" y="3729832"/>
            <a:ext cx="2228851" cy="1715278"/>
            <a:chOff x="670781" y="3927203"/>
            <a:chExt cx="2228850" cy="1715278"/>
          </a:xfrm>
        </p:grpSpPr>
        <p:sp>
          <p:nvSpPr>
            <p:cNvPr id="68" name="文本框 67"/>
            <p:cNvSpPr txBox="1"/>
            <p:nvPr>
              <p:custDataLst>
                <p:tags r:id="rId50"/>
              </p:custDataLst>
            </p:nvPr>
          </p:nvSpPr>
          <p:spPr>
            <a:xfrm>
              <a:off x="670781" y="4443601"/>
              <a:ext cx="2228850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外形尺寸/mm（长×宽×高）：3420×1676×1962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69" name="矩形: 圆角 68"/>
            <p:cNvSpPr/>
            <p:nvPr>
              <p:custDataLst>
                <p:tags r:id="rId51"/>
              </p:custDataLst>
            </p:nvPr>
          </p:nvSpPr>
          <p:spPr>
            <a:xfrm>
              <a:off x="1018897" y="3927203"/>
              <a:ext cx="1532618" cy="450677"/>
            </a:xfrm>
            <a:prstGeom prst="roundRect">
              <a:avLst>
                <a:gd name="adj" fmla="val 50000"/>
              </a:avLst>
            </a:prstGeom>
            <a:solidFill>
              <a:srgbClr val="FF586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数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46916" y="250994"/>
            <a:ext cx="6408420" cy="521970"/>
            <a:chOff x="346916" y="308143"/>
            <a:chExt cx="6408420" cy="521970"/>
          </a:xfrm>
        </p:grpSpPr>
        <p:grpSp>
          <p:nvGrpSpPr>
            <p:cNvPr id="6" name="组合 5"/>
            <p:cNvGrpSpPr/>
            <p:nvPr/>
          </p:nvGrpSpPr>
          <p:grpSpPr>
            <a:xfrm>
              <a:off x="346916" y="381355"/>
              <a:ext cx="526827" cy="376797"/>
              <a:chOff x="385016" y="268551"/>
              <a:chExt cx="526827" cy="376797"/>
            </a:xfrm>
          </p:grpSpPr>
          <p:sp>
            <p:nvSpPr>
              <p:cNvPr id="2" name="PA-矩形: 圆角 7"/>
              <p:cNvSpPr/>
              <p:nvPr>
                <p:custDataLst>
                  <p:tags r:id="rId1"/>
                </p:custDataLst>
              </p:nvPr>
            </p:nvSpPr>
            <p:spPr>
              <a:xfrm rot="18900000">
                <a:off x="385016" y="277641"/>
                <a:ext cx="358618" cy="358617"/>
              </a:xfrm>
              <a:prstGeom prst="roundRect">
                <a:avLst>
                  <a:gd name="adj" fmla="val 15226"/>
                </a:avLst>
              </a:prstGeom>
              <a:noFill/>
              <a:ln w="38100">
                <a:solidFill>
                  <a:srgbClr val="FF58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" name="PA-矩形: 圆角 7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535045" y="268551"/>
                <a:ext cx="376798" cy="376797"/>
              </a:xfrm>
              <a:prstGeom prst="roundRect">
                <a:avLst>
                  <a:gd name="adj" fmla="val 15226"/>
                </a:avLst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52071" y="308143"/>
              <a:ext cx="580326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3"/>
            </p:custDataLst>
          </p:nvPr>
        </p:nvGrpSpPr>
        <p:grpSpPr>
          <a:xfrm>
            <a:off x="951230" y="1784782"/>
            <a:ext cx="3482976" cy="3882593"/>
            <a:chOff x="735529" y="1784882"/>
            <a:chExt cx="2302005" cy="3882493"/>
          </a:xfrm>
        </p:grpSpPr>
        <p:sp>
          <p:nvSpPr>
            <p:cNvPr id="22" name="任意多边形: 形状 21"/>
            <p:cNvSpPr/>
            <p:nvPr>
              <p:custDataLst>
                <p:tags r:id="rId4"/>
              </p:custDataLst>
            </p:nvPr>
          </p:nvSpPr>
          <p:spPr>
            <a:xfrm>
              <a:off x="735529" y="5506600"/>
              <a:ext cx="2137838" cy="160775"/>
            </a:xfrm>
            <a:custGeom>
              <a:avLst/>
              <a:gdLst>
                <a:gd name="connsiteX0" fmla="*/ 0 w 1672147"/>
                <a:gd name="connsiteY0" fmla="*/ 125754 h 125753"/>
                <a:gd name="connsiteX1" fmla="*/ 26147 w 1672147"/>
                <a:gd name="connsiteY1" fmla="*/ 0 h 125753"/>
                <a:gd name="connsiteX2" fmla="*/ 1672148 w 1672147"/>
                <a:gd name="connsiteY2" fmla="*/ 0 h 125753"/>
                <a:gd name="connsiteX3" fmla="*/ 1646001 w 1672147"/>
                <a:gd name="connsiteY3" fmla="*/ 125754 h 1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2147" h="125753">
                  <a:moveTo>
                    <a:pt x="0" y="125754"/>
                  </a:moveTo>
                  <a:lnTo>
                    <a:pt x="26147" y="0"/>
                  </a:lnTo>
                  <a:lnTo>
                    <a:pt x="1672148" y="0"/>
                  </a:lnTo>
                  <a:lnTo>
                    <a:pt x="1646001" y="125754"/>
                  </a:lnTo>
                  <a:close/>
                </a:path>
              </a:pathLst>
            </a:custGeom>
            <a:solidFill>
              <a:srgbClr val="0066FF"/>
            </a:solidFill>
            <a:ln w="1244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20" name="任意多边形: 形状 19"/>
            <p:cNvSpPr/>
            <p:nvPr>
              <p:custDataLst>
                <p:tags r:id="rId5"/>
              </p:custDataLst>
            </p:nvPr>
          </p:nvSpPr>
          <p:spPr>
            <a:xfrm>
              <a:off x="788830" y="1784882"/>
              <a:ext cx="2248704" cy="652763"/>
            </a:xfrm>
            <a:custGeom>
              <a:avLst/>
              <a:gdLst>
                <a:gd name="connsiteX0" fmla="*/ 113303 w 1454258"/>
                <a:gd name="connsiteY0" fmla="*/ 0 h 510484"/>
                <a:gd name="connsiteX1" fmla="*/ 1454258 w 1454258"/>
                <a:gd name="connsiteY1" fmla="*/ 0 h 510484"/>
                <a:gd name="connsiteX2" fmla="*/ 1340956 w 1454258"/>
                <a:gd name="connsiteY2" fmla="*/ 510485 h 510484"/>
                <a:gd name="connsiteX3" fmla="*/ 0 w 1454258"/>
                <a:gd name="connsiteY3" fmla="*/ 510485 h 51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4258" h="510484">
                  <a:moveTo>
                    <a:pt x="113303" y="0"/>
                  </a:moveTo>
                  <a:lnTo>
                    <a:pt x="1454258" y="0"/>
                  </a:lnTo>
                  <a:lnTo>
                    <a:pt x="1340956" y="510485"/>
                  </a:lnTo>
                  <a:lnTo>
                    <a:pt x="0" y="510485"/>
                  </a:lnTo>
                  <a:close/>
                </a:path>
              </a:pathLst>
            </a:custGeom>
            <a:solidFill>
              <a:srgbClr val="0066FF"/>
            </a:solidFill>
            <a:ln w="1244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11" name="文本框 23"/>
            <p:cNvSpPr txBox="1"/>
            <p:nvPr>
              <p:custDataLst>
                <p:tags r:id="rId6"/>
              </p:custDataLst>
            </p:nvPr>
          </p:nvSpPr>
          <p:spPr>
            <a:xfrm>
              <a:off x="1155359" y="1911153"/>
              <a:ext cx="1352025" cy="39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阿里巴巴普惠体 R" panose="00020600040101010101" pitchFamily="18" charset="-122"/>
                  <a:sym typeface="Times New Roman" panose="02020603050405020304"/>
                </a:rPr>
                <a:t>链式给料机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阿里巴巴普惠体 R" panose="00020600040101010101" pitchFamily="18" charset="-122"/>
                <a:sym typeface="Times New Roman" panose="02020603050405020304"/>
              </a:endParaRPr>
            </a:p>
          </p:txBody>
        </p:sp>
        <p:sp>
          <p:nvSpPr>
            <p:cNvPr id="18" name="任意多边形: 形状 17"/>
            <p:cNvSpPr/>
            <p:nvPr>
              <p:custDataLst>
                <p:tags r:id="rId7"/>
              </p:custDataLst>
            </p:nvPr>
          </p:nvSpPr>
          <p:spPr>
            <a:xfrm>
              <a:off x="1685155" y="5011778"/>
              <a:ext cx="413062" cy="324863"/>
            </a:xfrm>
            <a:custGeom>
              <a:avLst/>
              <a:gdLst>
                <a:gd name="connsiteX0" fmla="*/ 659894 w 699737"/>
                <a:gd name="connsiteY0" fmla="*/ 0 h 550326"/>
                <a:gd name="connsiteX1" fmla="*/ 693512 w 699737"/>
                <a:gd name="connsiteY1" fmla="*/ 155636 h 550326"/>
                <a:gd name="connsiteX2" fmla="*/ 310026 w 699737"/>
                <a:gd name="connsiteY2" fmla="*/ 539121 h 550326"/>
                <a:gd name="connsiteX3" fmla="*/ 0 w 699737"/>
                <a:gd name="connsiteY3" fmla="*/ 380995 h 550326"/>
                <a:gd name="connsiteX4" fmla="*/ 38598 w 699737"/>
                <a:gd name="connsiteY4" fmla="*/ 432044 h 550326"/>
                <a:gd name="connsiteX5" fmla="*/ 316251 w 699737"/>
                <a:gd name="connsiteY5" fmla="*/ 550327 h 550326"/>
                <a:gd name="connsiteX6" fmla="*/ 699737 w 699737"/>
                <a:gd name="connsiteY6" fmla="*/ 166841 h 550326"/>
                <a:gd name="connsiteX7" fmla="*/ 659894 w 699737"/>
                <a:gd name="connsiteY7" fmla="*/ 0 h 55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737" h="550326">
                  <a:moveTo>
                    <a:pt x="659894" y="0"/>
                  </a:moveTo>
                  <a:cubicBezTo>
                    <a:pt x="681061" y="47313"/>
                    <a:pt x="693512" y="100852"/>
                    <a:pt x="693512" y="155636"/>
                  </a:cubicBezTo>
                  <a:cubicBezTo>
                    <a:pt x="693512" y="367300"/>
                    <a:pt x="521690" y="539121"/>
                    <a:pt x="310026" y="539121"/>
                  </a:cubicBezTo>
                  <a:cubicBezTo>
                    <a:pt x="183027" y="539121"/>
                    <a:pt x="69725" y="476867"/>
                    <a:pt x="0" y="380995"/>
                  </a:cubicBezTo>
                  <a:cubicBezTo>
                    <a:pt x="11206" y="399672"/>
                    <a:pt x="23657" y="415858"/>
                    <a:pt x="38598" y="432044"/>
                  </a:cubicBezTo>
                  <a:cubicBezTo>
                    <a:pt x="108322" y="505504"/>
                    <a:pt x="206684" y="550327"/>
                    <a:pt x="316251" y="550327"/>
                  </a:cubicBezTo>
                  <a:cubicBezTo>
                    <a:pt x="527916" y="550327"/>
                    <a:pt x="699737" y="378506"/>
                    <a:pt x="699737" y="166841"/>
                  </a:cubicBezTo>
                  <a:cubicBezTo>
                    <a:pt x="699737" y="108322"/>
                    <a:pt x="684796" y="51048"/>
                    <a:pt x="659894" y="0"/>
                  </a:cubicBezTo>
                  <a:close/>
                </a:path>
              </a:pathLst>
            </a:custGeom>
            <a:solidFill>
              <a:srgbClr val="E7ECEE"/>
            </a:solidFill>
            <a:ln w="1244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70" name="组合 69"/>
          <p:cNvGrpSpPr/>
          <p:nvPr>
            <p:custDataLst>
              <p:tags r:id="rId8"/>
            </p:custDataLst>
          </p:nvPr>
        </p:nvGrpSpPr>
        <p:grpSpPr>
          <a:xfrm>
            <a:off x="6296025" y="1784985"/>
            <a:ext cx="3529330" cy="3882390"/>
            <a:chOff x="5884006" y="1785085"/>
            <a:chExt cx="2314437" cy="3882290"/>
          </a:xfrm>
        </p:grpSpPr>
        <p:sp>
          <p:nvSpPr>
            <p:cNvPr id="36" name="任意多边形: 形状 35"/>
            <p:cNvSpPr/>
            <p:nvPr>
              <p:custDataLst>
                <p:tags r:id="rId9"/>
              </p:custDataLst>
            </p:nvPr>
          </p:nvSpPr>
          <p:spPr>
            <a:xfrm>
              <a:off x="5884006" y="5506600"/>
              <a:ext cx="2137840" cy="160775"/>
            </a:xfrm>
            <a:custGeom>
              <a:avLst/>
              <a:gdLst>
                <a:gd name="connsiteX0" fmla="*/ 0 w 1672148"/>
                <a:gd name="connsiteY0" fmla="*/ 125754 h 125753"/>
                <a:gd name="connsiteX1" fmla="*/ 26147 w 1672148"/>
                <a:gd name="connsiteY1" fmla="*/ 0 h 125753"/>
                <a:gd name="connsiteX2" fmla="*/ 1672148 w 1672148"/>
                <a:gd name="connsiteY2" fmla="*/ 0 h 125753"/>
                <a:gd name="connsiteX3" fmla="*/ 1646001 w 1672148"/>
                <a:gd name="connsiteY3" fmla="*/ 125754 h 1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2148" h="125753">
                  <a:moveTo>
                    <a:pt x="0" y="125754"/>
                  </a:moveTo>
                  <a:lnTo>
                    <a:pt x="26147" y="0"/>
                  </a:lnTo>
                  <a:lnTo>
                    <a:pt x="1672148" y="0"/>
                  </a:lnTo>
                  <a:lnTo>
                    <a:pt x="1646001" y="125754"/>
                  </a:lnTo>
                  <a:close/>
                </a:path>
              </a:pathLst>
            </a:custGeom>
            <a:solidFill>
              <a:srgbClr val="0066FF"/>
            </a:solidFill>
            <a:ln w="1244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33" name="任意多边形: 形状 32"/>
            <p:cNvSpPr/>
            <p:nvPr>
              <p:custDataLst>
                <p:tags r:id="rId10"/>
              </p:custDataLst>
            </p:nvPr>
          </p:nvSpPr>
          <p:spPr>
            <a:xfrm>
              <a:off x="5926064" y="1785085"/>
              <a:ext cx="2272379" cy="652763"/>
            </a:xfrm>
            <a:custGeom>
              <a:avLst/>
              <a:gdLst>
                <a:gd name="connsiteX0" fmla="*/ 113303 w 1454258"/>
                <a:gd name="connsiteY0" fmla="*/ 0 h 510484"/>
                <a:gd name="connsiteX1" fmla="*/ 1454258 w 1454258"/>
                <a:gd name="connsiteY1" fmla="*/ 0 h 510484"/>
                <a:gd name="connsiteX2" fmla="*/ 1340956 w 1454258"/>
                <a:gd name="connsiteY2" fmla="*/ 510485 h 510484"/>
                <a:gd name="connsiteX3" fmla="*/ 0 w 1454258"/>
                <a:gd name="connsiteY3" fmla="*/ 510485 h 51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4258" h="510484">
                  <a:moveTo>
                    <a:pt x="113303" y="0"/>
                  </a:moveTo>
                  <a:lnTo>
                    <a:pt x="1454258" y="0"/>
                  </a:lnTo>
                  <a:lnTo>
                    <a:pt x="1340956" y="510485"/>
                  </a:lnTo>
                  <a:lnTo>
                    <a:pt x="0" y="510485"/>
                  </a:lnTo>
                  <a:close/>
                </a:path>
              </a:pathLst>
            </a:custGeom>
            <a:solidFill>
              <a:srgbClr val="0066FF"/>
            </a:solidFill>
            <a:ln w="1244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27" name="文本框 23"/>
            <p:cNvSpPr txBox="1"/>
            <p:nvPr>
              <p:custDataLst>
                <p:tags r:id="rId11"/>
              </p:custDataLst>
            </p:nvPr>
          </p:nvSpPr>
          <p:spPr>
            <a:xfrm>
              <a:off x="6344855" y="1911153"/>
              <a:ext cx="1352025" cy="39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cs typeface="阿里巴巴普惠体 R" panose="00020600040101010101" pitchFamily="18" charset="-122"/>
                  <a:sym typeface="Times New Roman" panose="02020603050405020304"/>
                </a:rPr>
                <a:t>链式给料机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阿里巴巴普惠体 R" panose="00020600040101010101" pitchFamily="18" charset="-122"/>
                <a:sym typeface="Times New Roman" panose="02020603050405020304"/>
              </a:endParaRPr>
            </a:p>
          </p:txBody>
        </p:sp>
        <p:grpSp>
          <p:nvGrpSpPr>
            <p:cNvPr id="29" name="图形 3"/>
            <p:cNvGrpSpPr/>
            <p:nvPr/>
          </p:nvGrpSpPr>
          <p:grpSpPr>
            <a:xfrm>
              <a:off x="6794801" y="4884625"/>
              <a:ext cx="453485" cy="452751"/>
              <a:chOff x="6490691" y="4033384"/>
              <a:chExt cx="768216" cy="766971"/>
            </a:xfrm>
            <a:solidFill>
              <a:srgbClr val="F5B09E"/>
            </a:solidFill>
          </p:grpSpPr>
          <p:sp>
            <p:nvSpPr>
              <p:cNvPr id="31" name="任意多边形: 形状 30"/>
              <p:cNvSpPr/>
              <p:nvPr>
                <p:custDataLst>
                  <p:tags r:id="rId12"/>
                </p:custDataLst>
              </p:nvPr>
            </p:nvSpPr>
            <p:spPr>
              <a:xfrm>
                <a:off x="6490691" y="4033384"/>
                <a:ext cx="766971" cy="766971"/>
              </a:xfrm>
              <a:custGeom>
                <a:avLst/>
                <a:gdLst>
                  <a:gd name="connsiteX0" fmla="*/ 766972 w 766971"/>
                  <a:gd name="connsiteY0" fmla="*/ 383486 h 766971"/>
                  <a:gd name="connsiteX1" fmla="*/ 383486 w 766971"/>
                  <a:gd name="connsiteY1" fmla="*/ 766972 h 766971"/>
                  <a:gd name="connsiteX2" fmla="*/ 0 w 766971"/>
                  <a:gd name="connsiteY2" fmla="*/ 383486 h 766971"/>
                  <a:gd name="connsiteX3" fmla="*/ 383486 w 766971"/>
                  <a:gd name="connsiteY3" fmla="*/ 0 h 766971"/>
                  <a:gd name="connsiteX4" fmla="*/ 766972 w 766971"/>
                  <a:gd name="connsiteY4" fmla="*/ 383486 h 766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6971" h="766971">
                    <a:moveTo>
                      <a:pt x="766972" y="383486"/>
                    </a:moveTo>
                    <a:cubicBezTo>
                      <a:pt x="766972" y="595150"/>
                      <a:pt x="595150" y="766972"/>
                      <a:pt x="383486" y="766972"/>
                    </a:cubicBezTo>
                    <a:cubicBezTo>
                      <a:pt x="171821" y="766972"/>
                      <a:pt x="0" y="595150"/>
                      <a:pt x="0" y="383486"/>
                    </a:cubicBezTo>
                    <a:cubicBezTo>
                      <a:pt x="0" y="171822"/>
                      <a:pt x="171821" y="0"/>
                      <a:pt x="383486" y="0"/>
                    </a:cubicBezTo>
                    <a:cubicBezTo>
                      <a:pt x="595150" y="0"/>
                      <a:pt x="766972" y="171822"/>
                      <a:pt x="766972" y="3834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4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2" name="任意多边形: 形状 31"/>
              <p:cNvSpPr/>
              <p:nvPr>
                <p:custDataLst>
                  <p:tags r:id="rId13"/>
                </p:custDataLst>
              </p:nvPr>
            </p:nvSpPr>
            <p:spPr>
              <a:xfrm>
                <a:off x="6559170" y="4248784"/>
                <a:ext cx="699737" cy="550326"/>
              </a:xfrm>
              <a:custGeom>
                <a:avLst/>
                <a:gdLst>
                  <a:gd name="connsiteX0" fmla="*/ 659895 w 699737"/>
                  <a:gd name="connsiteY0" fmla="*/ 0 h 550326"/>
                  <a:gd name="connsiteX1" fmla="*/ 693512 w 699737"/>
                  <a:gd name="connsiteY1" fmla="*/ 155636 h 550326"/>
                  <a:gd name="connsiteX2" fmla="*/ 310026 w 699737"/>
                  <a:gd name="connsiteY2" fmla="*/ 539121 h 550326"/>
                  <a:gd name="connsiteX3" fmla="*/ 0 w 699737"/>
                  <a:gd name="connsiteY3" fmla="*/ 380995 h 550326"/>
                  <a:gd name="connsiteX4" fmla="*/ 38597 w 699737"/>
                  <a:gd name="connsiteY4" fmla="*/ 432044 h 550326"/>
                  <a:gd name="connsiteX5" fmla="*/ 316251 w 699737"/>
                  <a:gd name="connsiteY5" fmla="*/ 550327 h 550326"/>
                  <a:gd name="connsiteX6" fmla="*/ 699737 w 699737"/>
                  <a:gd name="connsiteY6" fmla="*/ 166841 h 550326"/>
                  <a:gd name="connsiteX7" fmla="*/ 659895 w 699737"/>
                  <a:gd name="connsiteY7" fmla="*/ 0 h 55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9737" h="550326">
                    <a:moveTo>
                      <a:pt x="659895" y="0"/>
                    </a:moveTo>
                    <a:cubicBezTo>
                      <a:pt x="681061" y="47313"/>
                      <a:pt x="693512" y="100852"/>
                      <a:pt x="693512" y="155636"/>
                    </a:cubicBezTo>
                    <a:cubicBezTo>
                      <a:pt x="693512" y="367300"/>
                      <a:pt x="521690" y="539121"/>
                      <a:pt x="310026" y="539121"/>
                    </a:cubicBezTo>
                    <a:cubicBezTo>
                      <a:pt x="183027" y="539121"/>
                      <a:pt x="69724" y="476867"/>
                      <a:pt x="0" y="380995"/>
                    </a:cubicBezTo>
                    <a:cubicBezTo>
                      <a:pt x="11206" y="399672"/>
                      <a:pt x="23657" y="415858"/>
                      <a:pt x="38597" y="432044"/>
                    </a:cubicBezTo>
                    <a:cubicBezTo>
                      <a:pt x="108322" y="505504"/>
                      <a:pt x="206684" y="550327"/>
                      <a:pt x="316251" y="550327"/>
                    </a:cubicBezTo>
                    <a:cubicBezTo>
                      <a:pt x="527916" y="550327"/>
                      <a:pt x="699737" y="378506"/>
                      <a:pt x="699737" y="166841"/>
                    </a:cubicBezTo>
                    <a:cubicBezTo>
                      <a:pt x="698492" y="108322"/>
                      <a:pt x="684796" y="51048"/>
                      <a:pt x="659895" y="0"/>
                    </a:cubicBezTo>
                    <a:close/>
                  </a:path>
                </a:pathLst>
              </a:custGeom>
              <a:solidFill>
                <a:srgbClr val="E7ECEE"/>
              </a:solidFill>
              <a:ln w="124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  <p:pic>
        <p:nvPicPr>
          <p:cNvPr id="23" name="图片 22" descr="链式给煤机 (27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1875" y="2437765"/>
            <a:ext cx="3154045" cy="3068320"/>
          </a:xfrm>
          <a:prstGeom prst="rect">
            <a:avLst/>
          </a:prstGeom>
        </p:spPr>
      </p:pic>
      <p:pic>
        <p:nvPicPr>
          <p:cNvPr id="24" name="图片 23" descr="链式给煤机 (22)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0160" y="2437765"/>
            <a:ext cx="3196590" cy="3068320"/>
          </a:xfrm>
          <a:prstGeom prst="rect">
            <a:avLst/>
          </a:prstGeom>
        </p:spPr>
      </p:pic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46916" y="250994"/>
            <a:ext cx="7823200" cy="521970"/>
            <a:chOff x="346916" y="308143"/>
            <a:chExt cx="7823200" cy="521970"/>
          </a:xfrm>
        </p:grpSpPr>
        <p:grpSp>
          <p:nvGrpSpPr>
            <p:cNvPr id="6" name="组合 5"/>
            <p:cNvGrpSpPr/>
            <p:nvPr/>
          </p:nvGrpSpPr>
          <p:grpSpPr>
            <a:xfrm>
              <a:off x="346916" y="381355"/>
              <a:ext cx="526827" cy="376797"/>
              <a:chOff x="385016" y="268551"/>
              <a:chExt cx="526827" cy="376797"/>
            </a:xfrm>
          </p:grpSpPr>
          <p:sp>
            <p:nvSpPr>
              <p:cNvPr id="2" name="PA-矩形: 圆角 7"/>
              <p:cNvSpPr/>
              <p:nvPr>
                <p:custDataLst>
                  <p:tags r:id="rId1"/>
                </p:custDataLst>
              </p:nvPr>
            </p:nvSpPr>
            <p:spPr>
              <a:xfrm rot="18900000">
                <a:off x="385016" y="277641"/>
                <a:ext cx="358618" cy="358617"/>
              </a:xfrm>
              <a:prstGeom prst="roundRect">
                <a:avLst>
                  <a:gd name="adj" fmla="val 15226"/>
                </a:avLst>
              </a:prstGeom>
              <a:noFill/>
              <a:ln w="38100">
                <a:solidFill>
                  <a:srgbClr val="FF58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3" name="PA-矩形: 圆角 7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535045" y="268551"/>
                <a:ext cx="376798" cy="376797"/>
              </a:xfrm>
              <a:prstGeom prst="roundRect">
                <a:avLst>
                  <a:gd name="adj" fmla="val 15226"/>
                </a:avLst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52071" y="308143"/>
              <a:ext cx="721804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GLL2200/18.5/B链式给料机调试说明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3"/>
            </p:custDataLst>
          </p:nvPr>
        </p:nvGrpSpPr>
        <p:grpSpPr>
          <a:xfrm>
            <a:off x="4129594" y="1697426"/>
            <a:ext cx="3932815" cy="3809975"/>
            <a:chOff x="7631805" y="2130676"/>
            <a:chExt cx="3533002" cy="3422650"/>
          </a:xfrm>
        </p:grpSpPr>
        <p:grpSp>
          <p:nvGrpSpPr>
            <p:cNvPr id="5" name="组合 20"/>
            <p:cNvGrpSpPr/>
            <p:nvPr/>
          </p:nvGrpSpPr>
          <p:grpSpPr bwMode="auto">
            <a:xfrm>
              <a:off x="8690671" y="3991226"/>
              <a:ext cx="1404937" cy="1562100"/>
              <a:chOff x="5478788" y="4154227"/>
              <a:chExt cx="1238666" cy="1378653"/>
            </a:xfrm>
            <a:solidFill>
              <a:srgbClr val="636FA3"/>
            </a:solidFill>
          </p:grpSpPr>
          <p:sp>
            <p:nvSpPr>
              <p:cNvPr id="22" name="Freeform 10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5478788" y="4154227"/>
                <a:ext cx="1238666" cy="917701"/>
              </a:xfrm>
              <a:custGeom>
                <a:avLst/>
                <a:gdLst>
                  <a:gd name="T0" fmla="*/ 257 w 310"/>
                  <a:gd name="T1" fmla="*/ 225 h 230"/>
                  <a:gd name="T2" fmla="*/ 185 w 310"/>
                  <a:gd name="T3" fmla="*/ 171 h 230"/>
                  <a:gd name="T4" fmla="*/ 155 w 310"/>
                  <a:gd name="T5" fmla="*/ 137 h 230"/>
                  <a:gd name="T6" fmla="*/ 124 w 310"/>
                  <a:gd name="T7" fmla="*/ 172 h 230"/>
                  <a:gd name="T8" fmla="*/ 77 w 310"/>
                  <a:gd name="T9" fmla="*/ 225 h 230"/>
                  <a:gd name="T10" fmla="*/ 13 w 310"/>
                  <a:gd name="T11" fmla="*/ 195 h 230"/>
                  <a:gd name="T12" fmla="*/ 23 w 310"/>
                  <a:gd name="T13" fmla="*/ 125 h 230"/>
                  <a:gd name="T14" fmla="*/ 131 w 310"/>
                  <a:gd name="T15" fmla="*/ 16 h 230"/>
                  <a:gd name="T16" fmla="*/ 179 w 310"/>
                  <a:gd name="T17" fmla="*/ 15 h 230"/>
                  <a:gd name="T18" fmla="*/ 289 w 310"/>
                  <a:gd name="T19" fmla="*/ 125 h 230"/>
                  <a:gd name="T20" fmla="*/ 300 w 310"/>
                  <a:gd name="T21" fmla="*/ 190 h 230"/>
                  <a:gd name="T22" fmla="*/ 257 w 310"/>
                  <a:gd name="T23" fmla="*/ 225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0" h="230">
                    <a:moveTo>
                      <a:pt x="257" y="225"/>
                    </a:moveTo>
                    <a:cubicBezTo>
                      <a:pt x="214" y="226"/>
                      <a:pt x="191" y="204"/>
                      <a:pt x="185" y="171"/>
                    </a:cubicBezTo>
                    <a:cubicBezTo>
                      <a:pt x="181" y="146"/>
                      <a:pt x="173" y="137"/>
                      <a:pt x="155" y="137"/>
                    </a:cubicBezTo>
                    <a:cubicBezTo>
                      <a:pt x="137" y="137"/>
                      <a:pt x="128" y="148"/>
                      <a:pt x="124" y="172"/>
                    </a:cubicBezTo>
                    <a:cubicBezTo>
                      <a:pt x="121" y="200"/>
                      <a:pt x="102" y="220"/>
                      <a:pt x="77" y="225"/>
                    </a:cubicBezTo>
                    <a:cubicBezTo>
                      <a:pt x="51" y="230"/>
                      <a:pt x="25" y="217"/>
                      <a:pt x="13" y="195"/>
                    </a:cubicBezTo>
                    <a:cubicBezTo>
                      <a:pt x="0" y="171"/>
                      <a:pt x="3" y="145"/>
                      <a:pt x="23" y="125"/>
                    </a:cubicBezTo>
                    <a:cubicBezTo>
                      <a:pt x="58" y="88"/>
                      <a:pt x="95" y="52"/>
                      <a:pt x="131" y="16"/>
                    </a:cubicBezTo>
                    <a:cubicBezTo>
                      <a:pt x="147" y="0"/>
                      <a:pt x="163" y="0"/>
                      <a:pt x="179" y="15"/>
                    </a:cubicBezTo>
                    <a:cubicBezTo>
                      <a:pt x="216" y="51"/>
                      <a:pt x="252" y="88"/>
                      <a:pt x="289" y="125"/>
                    </a:cubicBezTo>
                    <a:cubicBezTo>
                      <a:pt x="306" y="144"/>
                      <a:pt x="310" y="167"/>
                      <a:pt x="300" y="190"/>
                    </a:cubicBezTo>
                    <a:cubicBezTo>
                      <a:pt x="290" y="213"/>
                      <a:pt x="271" y="225"/>
                      <a:pt x="257" y="225"/>
                    </a:cubicBezTo>
                    <a:close/>
                  </a:path>
                </a:pathLst>
              </a:custGeom>
              <a:solidFill>
                <a:srgbClr val="0066F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  <p:sp>
            <p:nvSpPr>
              <p:cNvPr id="23" name="Freeform 11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5862285" y="5057918"/>
                <a:ext cx="480070" cy="474962"/>
              </a:xfrm>
              <a:custGeom>
                <a:avLst/>
                <a:gdLst>
                  <a:gd name="T0" fmla="*/ 0 w 120"/>
                  <a:gd name="T1" fmla="*/ 60 h 119"/>
                  <a:gd name="T2" fmla="*/ 60 w 120"/>
                  <a:gd name="T3" fmla="*/ 0 h 119"/>
                  <a:gd name="T4" fmla="*/ 119 w 120"/>
                  <a:gd name="T5" fmla="*/ 61 h 119"/>
                  <a:gd name="T6" fmla="*/ 59 w 120"/>
                  <a:gd name="T7" fmla="*/ 119 h 119"/>
                  <a:gd name="T8" fmla="*/ 0 w 120"/>
                  <a:gd name="T9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19">
                    <a:moveTo>
                      <a:pt x="0" y="60"/>
                    </a:moveTo>
                    <a:cubicBezTo>
                      <a:pt x="1" y="26"/>
                      <a:pt x="27" y="0"/>
                      <a:pt x="60" y="0"/>
                    </a:cubicBezTo>
                    <a:cubicBezTo>
                      <a:pt x="92" y="1"/>
                      <a:pt x="120" y="29"/>
                      <a:pt x="119" y="61"/>
                    </a:cubicBezTo>
                    <a:cubicBezTo>
                      <a:pt x="118" y="93"/>
                      <a:pt x="91" y="119"/>
                      <a:pt x="59" y="119"/>
                    </a:cubicBezTo>
                    <a:cubicBezTo>
                      <a:pt x="26" y="119"/>
                      <a:pt x="0" y="94"/>
                      <a:pt x="0" y="60"/>
                    </a:cubicBezTo>
                    <a:close/>
                  </a:path>
                </a:pathLst>
              </a:custGeom>
              <a:solidFill>
                <a:srgbClr val="0066F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</p:grpSp>
        <p:grpSp>
          <p:nvGrpSpPr>
            <p:cNvPr id="9" name="组合 21"/>
            <p:cNvGrpSpPr/>
            <p:nvPr/>
          </p:nvGrpSpPr>
          <p:grpSpPr bwMode="auto">
            <a:xfrm>
              <a:off x="7631805" y="3200654"/>
              <a:ext cx="1566862" cy="1379539"/>
              <a:chOff x="4543425" y="3456418"/>
              <a:chExt cx="1382895" cy="1217456"/>
            </a:xfrm>
          </p:grpSpPr>
          <p:sp>
            <p:nvSpPr>
              <p:cNvPr id="20" name="Freeform 7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5009995" y="3456418"/>
                <a:ext cx="916325" cy="1217456"/>
              </a:xfrm>
              <a:custGeom>
                <a:avLst/>
                <a:gdLst>
                  <a:gd name="T0" fmla="*/ 59 w 229"/>
                  <a:gd name="T1" fmla="*/ 305 h 305"/>
                  <a:gd name="T2" fmla="*/ 4 w 229"/>
                  <a:gd name="T3" fmla="*/ 252 h 305"/>
                  <a:gd name="T4" fmla="*/ 49 w 229"/>
                  <a:gd name="T5" fmla="*/ 186 h 305"/>
                  <a:gd name="T6" fmla="*/ 63 w 229"/>
                  <a:gd name="T7" fmla="*/ 184 h 305"/>
                  <a:gd name="T8" fmla="*/ 92 w 229"/>
                  <a:gd name="T9" fmla="*/ 152 h 305"/>
                  <a:gd name="T10" fmla="*/ 62 w 229"/>
                  <a:gd name="T11" fmla="*/ 123 h 305"/>
                  <a:gd name="T12" fmla="*/ 3 w 229"/>
                  <a:gd name="T13" fmla="*/ 62 h 305"/>
                  <a:gd name="T14" fmla="*/ 37 w 229"/>
                  <a:gd name="T15" fmla="*/ 10 h 305"/>
                  <a:gd name="T16" fmla="*/ 97 w 229"/>
                  <a:gd name="T17" fmla="*/ 16 h 305"/>
                  <a:gd name="T18" fmla="*/ 216 w 229"/>
                  <a:gd name="T19" fmla="*/ 135 h 305"/>
                  <a:gd name="T20" fmla="*/ 214 w 229"/>
                  <a:gd name="T21" fmla="*/ 176 h 305"/>
                  <a:gd name="T22" fmla="*/ 94 w 229"/>
                  <a:gd name="T23" fmla="*/ 294 h 305"/>
                  <a:gd name="T24" fmla="*/ 59 w 229"/>
                  <a:gd name="T2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9" h="305">
                    <a:moveTo>
                      <a:pt x="59" y="305"/>
                    </a:moveTo>
                    <a:cubicBezTo>
                      <a:pt x="33" y="303"/>
                      <a:pt x="7" y="279"/>
                      <a:pt x="4" y="252"/>
                    </a:cubicBezTo>
                    <a:cubicBezTo>
                      <a:pt x="0" y="221"/>
                      <a:pt x="19" y="193"/>
                      <a:pt x="49" y="186"/>
                    </a:cubicBezTo>
                    <a:cubicBezTo>
                      <a:pt x="53" y="185"/>
                      <a:pt x="58" y="185"/>
                      <a:pt x="63" y="184"/>
                    </a:cubicBezTo>
                    <a:cubicBezTo>
                      <a:pt x="82" y="181"/>
                      <a:pt x="93" y="169"/>
                      <a:pt x="92" y="152"/>
                    </a:cubicBezTo>
                    <a:cubicBezTo>
                      <a:pt x="90" y="134"/>
                      <a:pt x="80" y="126"/>
                      <a:pt x="62" y="123"/>
                    </a:cubicBezTo>
                    <a:cubicBezTo>
                      <a:pt x="24" y="118"/>
                      <a:pt x="3" y="96"/>
                      <a:pt x="3" y="62"/>
                    </a:cubicBezTo>
                    <a:cubicBezTo>
                      <a:pt x="3" y="38"/>
                      <a:pt x="16" y="21"/>
                      <a:pt x="37" y="10"/>
                    </a:cubicBezTo>
                    <a:cubicBezTo>
                      <a:pt x="58" y="0"/>
                      <a:pt x="80" y="1"/>
                      <a:pt x="97" y="16"/>
                    </a:cubicBezTo>
                    <a:cubicBezTo>
                      <a:pt x="138" y="55"/>
                      <a:pt x="177" y="94"/>
                      <a:pt x="216" y="135"/>
                    </a:cubicBezTo>
                    <a:cubicBezTo>
                      <a:pt x="229" y="148"/>
                      <a:pt x="226" y="163"/>
                      <a:pt x="214" y="176"/>
                    </a:cubicBezTo>
                    <a:cubicBezTo>
                      <a:pt x="174" y="216"/>
                      <a:pt x="135" y="256"/>
                      <a:pt x="94" y="294"/>
                    </a:cubicBezTo>
                    <a:cubicBezTo>
                      <a:pt x="86" y="302"/>
                      <a:pt x="71" y="302"/>
                      <a:pt x="59" y="305"/>
                    </a:cubicBezTo>
                    <a:close/>
                  </a:path>
                </a:pathLst>
              </a:custGeom>
              <a:solidFill>
                <a:srgbClr val="FF5869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  <p:sp>
            <p:nvSpPr>
              <p:cNvPr id="21" name="Freeform 12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4543425" y="3833283"/>
                <a:ext cx="474976" cy="469329"/>
              </a:xfrm>
              <a:custGeom>
                <a:avLst/>
                <a:gdLst>
                  <a:gd name="T0" fmla="*/ 60 w 119"/>
                  <a:gd name="T1" fmla="*/ 117 h 117"/>
                  <a:gd name="T2" fmla="*/ 1 w 119"/>
                  <a:gd name="T3" fmla="*/ 60 h 117"/>
                  <a:gd name="T4" fmla="*/ 59 w 119"/>
                  <a:gd name="T5" fmla="*/ 0 h 117"/>
                  <a:gd name="T6" fmla="*/ 118 w 119"/>
                  <a:gd name="T7" fmla="*/ 58 h 117"/>
                  <a:gd name="T8" fmla="*/ 60 w 119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7">
                    <a:moveTo>
                      <a:pt x="60" y="117"/>
                    </a:moveTo>
                    <a:cubicBezTo>
                      <a:pt x="27" y="117"/>
                      <a:pt x="1" y="92"/>
                      <a:pt x="1" y="60"/>
                    </a:cubicBezTo>
                    <a:cubicBezTo>
                      <a:pt x="0" y="26"/>
                      <a:pt x="25" y="0"/>
                      <a:pt x="59" y="0"/>
                    </a:cubicBezTo>
                    <a:cubicBezTo>
                      <a:pt x="92" y="0"/>
                      <a:pt x="118" y="26"/>
                      <a:pt x="118" y="58"/>
                    </a:cubicBezTo>
                    <a:cubicBezTo>
                      <a:pt x="119" y="90"/>
                      <a:pt x="92" y="117"/>
                      <a:pt x="60" y="117"/>
                    </a:cubicBezTo>
                    <a:close/>
                  </a:path>
                </a:pathLst>
              </a:custGeom>
              <a:solidFill>
                <a:srgbClr val="FF5869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</p:grpSp>
        <p:grpSp>
          <p:nvGrpSpPr>
            <p:cNvPr id="10" name="组合 19"/>
            <p:cNvGrpSpPr/>
            <p:nvPr/>
          </p:nvGrpSpPr>
          <p:grpSpPr bwMode="auto">
            <a:xfrm>
              <a:off x="9573321" y="3195889"/>
              <a:ext cx="1576387" cy="1404937"/>
              <a:chOff x="6257196" y="3452176"/>
              <a:chExt cx="1391379" cy="1240788"/>
            </a:xfrm>
            <a:solidFill>
              <a:srgbClr val="94A8F9"/>
            </a:solidFill>
          </p:grpSpPr>
          <p:sp>
            <p:nvSpPr>
              <p:cNvPr id="18" name="Freeform 5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6257196" y="3452176"/>
                <a:ext cx="931789" cy="1240788"/>
              </a:xfrm>
              <a:custGeom>
                <a:avLst/>
                <a:gdLst>
                  <a:gd name="T0" fmla="*/ 166 w 233"/>
                  <a:gd name="T1" fmla="*/ 0 h 311"/>
                  <a:gd name="T2" fmla="*/ 227 w 233"/>
                  <a:gd name="T3" fmla="*/ 54 h 311"/>
                  <a:gd name="T4" fmla="*/ 182 w 233"/>
                  <a:gd name="T5" fmla="*/ 123 h 311"/>
                  <a:gd name="T6" fmla="*/ 164 w 233"/>
                  <a:gd name="T7" fmla="*/ 126 h 311"/>
                  <a:gd name="T8" fmla="*/ 139 w 233"/>
                  <a:gd name="T9" fmla="*/ 153 h 311"/>
                  <a:gd name="T10" fmla="*/ 162 w 233"/>
                  <a:gd name="T11" fmla="*/ 183 h 311"/>
                  <a:gd name="T12" fmla="*/ 178 w 233"/>
                  <a:gd name="T13" fmla="*/ 185 h 311"/>
                  <a:gd name="T14" fmla="*/ 228 w 233"/>
                  <a:gd name="T15" fmla="*/ 231 h 311"/>
                  <a:gd name="T16" fmla="*/ 197 w 233"/>
                  <a:gd name="T17" fmla="*/ 297 h 311"/>
                  <a:gd name="T18" fmla="*/ 128 w 233"/>
                  <a:gd name="T19" fmla="*/ 289 h 311"/>
                  <a:gd name="T20" fmla="*/ 20 w 233"/>
                  <a:gd name="T21" fmla="*/ 182 h 311"/>
                  <a:gd name="T22" fmla="*/ 21 w 233"/>
                  <a:gd name="T23" fmla="*/ 126 h 311"/>
                  <a:gd name="T24" fmla="*/ 121 w 233"/>
                  <a:gd name="T25" fmla="*/ 26 h 311"/>
                  <a:gd name="T26" fmla="*/ 166 w 233"/>
                  <a:gd name="T2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3" h="311">
                    <a:moveTo>
                      <a:pt x="166" y="0"/>
                    </a:moveTo>
                    <a:cubicBezTo>
                      <a:pt x="198" y="5"/>
                      <a:pt x="224" y="26"/>
                      <a:pt x="227" y="54"/>
                    </a:cubicBezTo>
                    <a:cubicBezTo>
                      <a:pt x="232" y="87"/>
                      <a:pt x="213" y="116"/>
                      <a:pt x="182" y="123"/>
                    </a:cubicBezTo>
                    <a:cubicBezTo>
                      <a:pt x="176" y="125"/>
                      <a:pt x="170" y="124"/>
                      <a:pt x="164" y="126"/>
                    </a:cubicBezTo>
                    <a:cubicBezTo>
                      <a:pt x="149" y="129"/>
                      <a:pt x="140" y="137"/>
                      <a:pt x="139" y="153"/>
                    </a:cubicBezTo>
                    <a:cubicBezTo>
                      <a:pt x="138" y="169"/>
                      <a:pt x="147" y="179"/>
                      <a:pt x="162" y="183"/>
                    </a:cubicBezTo>
                    <a:cubicBezTo>
                      <a:pt x="167" y="185"/>
                      <a:pt x="173" y="184"/>
                      <a:pt x="178" y="185"/>
                    </a:cubicBezTo>
                    <a:cubicBezTo>
                      <a:pt x="201" y="189"/>
                      <a:pt x="224" y="210"/>
                      <a:pt x="228" y="231"/>
                    </a:cubicBezTo>
                    <a:cubicBezTo>
                      <a:pt x="233" y="257"/>
                      <a:pt x="219" y="285"/>
                      <a:pt x="197" y="297"/>
                    </a:cubicBezTo>
                    <a:cubicBezTo>
                      <a:pt x="171" y="311"/>
                      <a:pt x="148" y="309"/>
                      <a:pt x="128" y="289"/>
                    </a:cubicBezTo>
                    <a:cubicBezTo>
                      <a:pt x="92" y="254"/>
                      <a:pt x="56" y="218"/>
                      <a:pt x="20" y="182"/>
                    </a:cubicBezTo>
                    <a:cubicBezTo>
                      <a:pt x="0" y="162"/>
                      <a:pt x="0" y="147"/>
                      <a:pt x="21" y="126"/>
                    </a:cubicBezTo>
                    <a:cubicBezTo>
                      <a:pt x="54" y="93"/>
                      <a:pt x="87" y="58"/>
                      <a:pt x="121" y="26"/>
                    </a:cubicBezTo>
                    <a:cubicBezTo>
                      <a:pt x="134" y="15"/>
                      <a:pt x="151" y="8"/>
                      <a:pt x="166" y="0"/>
                    </a:cubicBezTo>
                    <a:close/>
                  </a:path>
                </a:pathLst>
              </a:custGeom>
              <a:solidFill>
                <a:srgbClr val="FF5869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  <p:sp>
            <p:nvSpPr>
              <p:cNvPr id="19" name="Freeform 8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7165166" y="3823711"/>
                <a:ext cx="483409" cy="487903"/>
              </a:xfrm>
              <a:custGeom>
                <a:avLst/>
                <a:gdLst>
                  <a:gd name="T0" fmla="*/ 121 w 121"/>
                  <a:gd name="T1" fmla="*/ 61 h 122"/>
                  <a:gd name="T2" fmla="*/ 62 w 121"/>
                  <a:gd name="T3" fmla="*/ 121 h 122"/>
                  <a:gd name="T4" fmla="*/ 0 w 121"/>
                  <a:gd name="T5" fmla="*/ 62 h 122"/>
                  <a:gd name="T6" fmla="*/ 59 w 121"/>
                  <a:gd name="T7" fmla="*/ 1 h 122"/>
                  <a:gd name="T8" fmla="*/ 121 w 121"/>
                  <a:gd name="T9" fmla="*/ 6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2">
                    <a:moveTo>
                      <a:pt x="121" y="61"/>
                    </a:moveTo>
                    <a:cubicBezTo>
                      <a:pt x="121" y="95"/>
                      <a:pt x="96" y="121"/>
                      <a:pt x="62" y="121"/>
                    </a:cubicBezTo>
                    <a:cubicBezTo>
                      <a:pt x="28" y="122"/>
                      <a:pt x="1" y="96"/>
                      <a:pt x="0" y="62"/>
                    </a:cubicBezTo>
                    <a:cubicBezTo>
                      <a:pt x="0" y="30"/>
                      <a:pt x="27" y="2"/>
                      <a:pt x="59" y="1"/>
                    </a:cubicBezTo>
                    <a:cubicBezTo>
                      <a:pt x="93" y="0"/>
                      <a:pt x="121" y="27"/>
                      <a:pt x="121" y="61"/>
                    </a:cubicBezTo>
                    <a:close/>
                  </a:path>
                </a:pathLst>
              </a:custGeom>
              <a:solidFill>
                <a:srgbClr val="FF5869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</p:grpSp>
        <p:grpSp>
          <p:nvGrpSpPr>
            <p:cNvPr id="11" name="组合 18"/>
            <p:cNvGrpSpPr/>
            <p:nvPr/>
          </p:nvGrpSpPr>
          <p:grpSpPr bwMode="auto">
            <a:xfrm>
              <a:off x="8695433" y="2130676"/>
              <a:ext cx="1400175" cy="1566863"/>
              <a:chOff x="5483030" y="2512570"/>
              <a:chExt cx="1234424" cy="1382896"/>
            </a:xfrm>
            <a:solidFill>
              <a:srgbClr val="636FA3"/>
            </a:solidFill>
          </p:grpSpPr>
          <p:sp>
            <p:nvSpPr>
              <p:cNvPr id="16" name="Freeform 6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5483030" y="2977739"/>
                <a:ext cx="1234424" cy="917727"/>
              </a:xfrm>
              <a:custGeom>
                <a:avLst/>
                <a:gdLst>
                  <a:gd name="T0" fmla="*/ 52 w 309"/>
                  <a:gd name="T1" fmla="*/ 4 h 230"/>
                  <a:gd name="T2" fmla="*/ 124 w 309"/>
                  <a:gd name="T3" fmla="*/ 59 h 230"/>
                  <a:gd name="T4" fmla="*/ 155 w 309"/>
                  <a:gd name="T5" fmla="*/ 93 h 230"/>
                  <a:gd name="T6" fmla="*/ 185 w 309"/>
                  <a:gd name="T7" fmla="*/ 58 h 230"/>
                  <a:gd name="T8" fmla="*/ 232 w 309"/>
                  <a:gd name="T9" fmla="*/ 5 h 230"/>
                  <a:gd name="T10" fmla="*/ 297 w 309"/>
                  <a:gd name="T11" fmla="*/ 35 h 230"/>
                  <a:gd name="T12" fmla="*/ 287 w 309"/>
                  <a:gd name="T13" fmla="*/ 105 h 230"/>
                  <a:gd name="T14" fmla="*/ 178 w 309"/>
                  <a:gd name="T15" fmla="*/ 214 h 230"/>
                  <a:gd name="T16" fmla="*/ 131 w 309"/>
                  <a:gd name="T17" fmla="*/ 215 h 230"/>
                  <a:gd name="T18" fmla="*/ 21 w 309"/>
                  <a:gd name="T19" fmla="*/ 104 h 230"/>
                  <a:gd name="T20" fmla="*/ 10 w 309"/>
                  <a:gd name="T21" fmla="*/ 40 h 230"/>
                  <a:gd name="T22" fmla="*/ 52 w 309"/>
                  <a:gd name="T23" fmla="*/ 4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9" h="230">
                    <a:moveTo>
                      <a:pt x="52" y="4"/>
                    </a:moveTo>
                    <a:cubicBezTo>
                      <a:pt x="95" y="4"/>
                      <a:pt x="119" y="25"/>
                      <a:pt x="124" y="59"/>
                    </a:cubicBezTo>
                    <a:cubicBezTo>
                      <a:pt x="128" y="83"/>
                      <a:pt x="137" y="93"/>
                      <a:pt x="155" y="93"/>
                    </a:cubicBezTo>
                    <a:cubicBezTo>
                      <a:pt x="172" y="93"/>
                      <a:pt x="181" y="82"/>
                      <a:pt x="185" y="58"/>
                    </a:cubicBezTo>
                    <a:cubicBezTo>
                      <a:pt x="189" y="30"/>
                      <a:pt x="207" y="9"/>
                      <a:pt x="232" y="5"/>
                    </a:cubicBezTo>
                    <a:cubicBezTo>
                      <a:pt x="258" y="0"/>
                      <a:pt x="284" y="13"/>
                      <a:pt x="297" y="35"/>
                    </a:cubicBezTo>
                    <a:cubicBezTo>
                      <a:pt x="309" y="58"/>
                      <a:pt x="306" y="85"/>
                      <a:pt x="287" y="105"/>
                    </a:cubicBezTo>
                    <a:cubicBezTo>
                      <a:pt x="251" y="142"/>
                      <a:pt x="215" y="178"/>
                      <a:pt x="178" y="214"/>
                    </a:cubicBezTo>
                    <a:cubicBezTo>
                      <a:pt x="163" y="230"/>
                      <a:pt x="146" y="230"/>
                      <a:pt x="131" y="215"/>
                    </a:cubicBezTo>
                    <a:cubicBezTo>
                      <a:pt x="94" y="178"/>
                      <a:pt x="57" y="142"/>
                      <a:pt x="21" y="104"/>
                    </a:cubicBezTo>
                    <a:cubicBezTo>
                      <a:pt x="3" y="86"/>
                      <a:pt x="0" y="63"/>
                      <a:pt x="10" y="40"/>
                    </a:cubicBezTo>
                    <a:cubicBezTo>
                      <a:pt x="19" y="17"/>
                      <a:pt x="38" y="5"/>
                      <a:pt x="52" y="4"/>
                    </a:cubicBezTo>
                    <a:close/>
                  </a:path>
                </a:pathLst>
              </a:custGeom>
              <a:solidFill>
                <a:srgbClr val="0066F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  <p:sp>
            <p:nvSpPr>
              <p:cNvPr id="17" name="Freeform 9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5853917" y="2512570"/>
                <a:ext cx="480053" cy="479180"/>
              </a:xfrm>
              <a:custGeom>
                <a:avLst/>
                <a:gdLst>
                  <a:gd name="T0" fmla="*/ 120 w 120"/>
                  <a:gd name="T1" fmla="*/ 60 h 120"/>
                  <a:gd name="T2" fmla="*/ 60 w 120"/>
                  <a:gd name="T3" fmla="*/ 119 h 120"/>
                  <a:gd name="T4" fmla="*/ 1 w 120"/>
                  <a:gd name="T5" fmla="*/ 58 h 120"/>
                  <a:gd name="T6" fmla="*/ 61 w 120"/>
                  <a:gd name="T7" fmla="*/ 0 h 120"/>
                  <a:gd name="T8" fmla="*/ 120 w 120"/>
                  <a:gd name="T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20">
                    <a:moveTo>
                      <a:pt x="120" y="60"/>
                    </a:moveTo>
                    <a:cubicBezTo>
                      <a:pt x="120" y="94"/>
                      <a:pt x="93" y="120"/>
                      <a:pt x="60" y="119"/>
                    </a:cubicBezTo>
                    <a:cubicBezTo>
                      <a:pt x="28" y="119"/>
                      <a:pt x="0" y="91"/>
                      <a:pt x="1" y="58"/>
                    </a:cubicBezTo>
                    <a:cubicBezTo>
                      <a:pt x="2" y="27"/>
                      <a:pt x="29" y="1"/>
                      <a:pt x="61" y="0"/>
                    </a:cubicBezTo>
                    <a:cubicBezTo>
                      <a:pt x="95" y="0"/>
                      <a:pt x="120" y="26"/>
                      <a:pt x="120" y="60"/>
                    </a:cubicBezTo>
                    <a:close/>
                  </a:path>
                </a:pathLst>
              </a:custGeom>
              <a:solidFill>
                <a:srgbClr val="0066F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endParaRPr>
              </a:p>
            </p:txBody>
          </p:sp>
        </p:grpSp>
        <p:sp>
          <p:nvSpPr>
            <p:cNvPr id="12" name="矩形 11"/>
            <p:cNvSpPr/>
            <p:nvPr>
              <p:custDataLst>
                <p:tags r:id="rId12"/>
              </p:custDataLst>
            </p:nvPr>
          </p:nvSpPr>
          <p:spPr>
            <a:xfrm>
              <a:off x="9203537" y="2216480"/>
              <a:ext cx="396299" cy="3594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ct val="0"/>
                </a:spcBef>
                <a:buSzPct val="25000"/>
                <a:defRPr/>
              </a:pPr>
              <a:r>
                <a:rPr lang="en-US" altLang="zh-CN" sz="2000" b="1" cap="all" dirty="0">
                  <a:solidFill>
                    <a:schemeClr val="bg1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01</a:t>
              </a:r>
              <a:endParaRPr lang="zh-CN" altLang="en-US" sz="2000" b="1" cap="all" dirty="0">
                <a:solidFill>
                  <a:schemeClr val="bg1"/>
                </a:solidFill>
                <a:latin typeface="Times New Roman" panose="02020603050405020304"/>
                <a:ea typeface="腾讯体 W7"/>
                <a:cs typeface="+mn-ea"/>
                <a:sym typeface="Times New Roman" panose="02020603050405020304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3"/>
              </p:custDataLst>
            </p:nvPr>
          </p:nvSpPr>
          <p:spPr>
            <a:xfrm>
              <a:off x="7639230" y="3711226"/>
              <a:ext cx="538162" cy="359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0"/>
                </a:spcBef>
                <a:buSzPct val="25000"/>
                <a:defRPr/>
              </a:pPr>
              <a:r>
                <a:rPr lang="en-US" altLang="zh-CN" sz="2000" b="1" cap="all" dirty="0">
                  <a:solidFill>
                    <a:schemeClr val="bg1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02</a:t>
              </a:r>
              <a:endParaRPr lang="zh-CN" altLang="en-US" sz="2000" b="1" cap="all" dirty="0">
                <a:solidFill>
                  <a:schemeClr val="bg1"/>
                </a:solidFill>
                <a:latin typeface="Times New Roman" panose="02020603050405020304"/>
                <a:ea typeface="腾讯体 W7"/>
                <a:cs typeface="+mn-ea"/>
                <a:sym typeface="Times New Roman" panose="02020603050405020304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4"/>
              </p:custDataLst>
            </p:nvPr>
          </p:nvSpPr>
          <p:spPr>
            <a:xfrm>
              <a:off x="9152614" y="5099343"/>
              <a:ext cx="538162" cy="359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0"/>
                </a:spcBef>
                <a:buSzPct val="25000"/>
                <a:defRPr/>
              </a:pPr>
              <a:r>
                <a:rPr lang="en-US" altLang="zh-CN" sz="2000" b="1" cap="all" dirty="0">
                  <a:solidFill>
                    <a:schemeClr val="bg1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03</a:t>
              </a:r>
              <a:endParaRPr lang="zh-CN" altLang="en-US" sz="2000" b="1" cap="all" dirty="0">
                <a:solidFill>
                  <a:schemeClr val="bg1"/>
                </a:solidFill>
                <a:latin typeface="Times New Roman" panose="02020603050405020304"/>
                <a:ea typeface="腾讯体 W7"/>
                <a:cs typeface="+mn-ea"/>
                <a:sym typeface="Times New Roman" panose="02020603050405020304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5"/>
              </p:custDataLst>
            </p:nvPr>
          </p:nvSpPr>
          <p:spPr>
            <a:xfrm>
              <a:off x="10626645" y="3713581"/>
              <a:ext cx="538162" cy="359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0"/>
                </a:spcBef>
                <a:buSzPct val="25000"/>
                <a:defRPr/>
              </a:pPr>
              <a:r>
                <a:rPr lang="en-US" altLang="zh-CN" sz="2000" b="1" cap="all" dirty="0">
                  <a:solidFill>
                    <a:schemeClr val="bg1"/>
                  </a:solidFill>
                  <a:latin typeface="Times New Roman" panose="02020603050405020304"/>
                  <a:ea typeface="腾讯体 W7"/>
                  <a:cs typeface="+mn-ea"/>
                  <a:sym typeface="Times New Roman" panose="02020603050405020304"/>
                </a:rPr>
                <a:t>04</a:t>
              </a:r>
              <a:endParaRPr lang="zh-CN" altLang="en-US" sz="2000" b="1" cap="all" dirty="0">
                <a:solidFill>
                  <a:schemeClr val="bg1"/>
                </a:solidFill>
                <a:latin typeface="Times New Roman" panose="02020603050405020304"/>
                <a:ea typeface="腾讯体 W7"/>
                <a:cs typeface="+mn-ea"/>
                <a:sym typeface="Times New Roman" panose="02020603050405020304"/>
              </a:endParaRPr>
            </a:p>
          </p:txBody>
        </p:sp>
      </p:grpSp>
      <p:sp>
        <p:nvSpPr>
          <p:cNvPr id="24" name="Synergistically utilize technically sound portals with frictionless chains. Dramatically customize…"/>
          <p:cNvSpPr txBox="1"/>
          <p:nvPr>
            <p:custDataLst>
              <p:tags r:id="rId16"/>
            </p:custDataLst>
          </p:nvPr>
        </p:nvSpPr>
        <p:spPr>
          <a:xfrm>
            <a:off x="8275320" y="2284095"/>
            <a:ext cx="3069590" cy="295465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rPr>
              <a:t>给料量主要是靠调整给料机运行速度来调整，在一般情况下闸门不用作给料量的调整，仅在给料机维护时防止物料下落及料仓上下口串风。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Times New Roman" panose="02020603050405020304"/>
              <a:ea typeface="腾讯体 W7"/>
              <a:sym typeface="Times New Roman" panose="02020603050405020304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rPr>
              <a:t>在给料机正常工作中，应进行日常检查和维护，主要是零部件运行及磨损情况，如遇异常问题请及时与生产厂家联系。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Times New Roman" panose="02020603050405020304"/>
              <a:ea typeface="腾讯体 W7"/>
              <a:sym typeface="Times New Roman" panose="02020603050405020304"/>
            </a:endParaRPr>
          </a:p>
        </p:txBody>
      </p:sp>
      <p:sp>
        <p:nvSpPr>
          <p:cNvPr id="26" name="Synergistically utilize technically sound portals with frictionless chains. Dramatically customize…"/>
          <p:cNvSpPr txBox="1"/>
          <p:nvPr>
            <p:custDataLst>
              <p:tags r:id="rId17"/>
            </p:custDataLst>
          </p:nvPr>
        </p:nvSpPr>
        <p:spPr>
          <a:xfrm>
            <a:off x="670560" y="2548255"/>
            <a:ext cx="3166110" cy="258508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rPr>
              <a:t>关闭给料闸门，检查部件安装情况，确定无问题时，由专业人员在确保安全的情况下，启动电机（电机必须有正常的运行保护），肆零零捌捌陆零伍叁柒空载运行30min后，再检查各部件运行情况良好，即可投入正常使用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Times New Roman" panose="02020603050405020304"/>
              <a:ea typeface="腾讯体 W7"/>
              <a:sym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标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7186189" y="1570079"/>
            <a:ext cx="3717847" cy="3717847"/>
            <a:chOff x="7186187" y="1570077"/>
            <a:chExt cx="3717847" cy="3717847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86187" y="1570077"/>
              <a:ext cx="3717847" cy="3717847"/>
            </a:xfrm>
            <a:custGeom>
              <a:avLst/>
              <a:gdLst>
                <a:gd name="connsiteX0" fmla="*/ 1967730 w 3935457"/>
                <a:gd name="connsiteY0" fmla="*/ 0 h 3935457"/>
                <a:gd name="connsiteX1" fmla="*/ 2331176 w 3935457"/>
                <a:gd name="connsiteY1" fmla="*/ 150545 h 3935457"/>
                <a:gd name="connsiteX2" fmla="*/ 3784914 w 3935457"/>
                <a:gd name="connsiteY2" fmla="*/ 1604283 h 3935457"/>
                <a:gd name="connsiteX3" fmla="*/ 3784914 w 3935457"/>
                <a:gd name="connsiteY3" fmla="*/ 2331174 h 3935457"/>
                <a:gd name="connsiteX4" fmla="*/ 2331174 w 3935457"/>
                <a:gd name="connsiteY4" fmla="*/ 3784914 h 3935457"/>
                <a:gd name="connsiteX5" fmla="*/ 1604283 w 3935457"/>
                <a:gd name="connsiteY5" fmla="*/ 3784914 h 3935457"/>
                <a:gd name="connsiteX6" fmla="*/ 150545 w 3935457"/>
                <a:gd name="connsiteY6" fmla="*/ 2331176 h 3935457"/>
                <a:gd name="connsiteX7" fmla="*/ 150545 w 3935457"/>
                <a:gd name="connsiteY7" fmla="*/ 1604284 h 3935457"/>
                <a:gd name="connsiteX8" fmla="*/ 1604284 w 3935457"/>
                <a:gd name="connsiteY8" fmla="*/ 150545 h 3935457"/>
                <a:gd name="connsiteX9" fmla="*/ 1967730 w 3935457"/>
                <a:gd name="connsiteY9" fmla="*/ 0 h 393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5457" h="3935457">
                  <a:moveTo>
                    <a:pt x="1967730" y="0"/>
                  </a:moveTo>
                  <a:cubicBezTo>
                    <a:pt x="2099272" y="0"/>
                    <a:pt x="2230813" y="50182"/>
                    <a:pt x="2331176" y="150545"/>
                  </a:cubicBezTo>
                  <a:lnTo>
                    <a:pt x="3784914" y="1604283"/>
                  </a:lnTo>
                  <a:cubicBezTo>
                    <a:pt x="3985639" y="1805008"/>
                    <a:pt x="3985639" y="2130449"/>
                    <a:pt x="3784914" y="2331174"/>
                  </a:cubicBezTo>
                  <a:lnTo>
                    <a:pt x="2331174" y="3784914"/>
                  </a:lnTo>
                  <a:cubicBezTo>
                    <a:pt x="2130449" y="3985639"/>
                    <a:pt x="1805008" y="3985639"/>
                    <a:pt x="1604283" y="3784914"/>
                  </a:cubicBezTo>
                  <a:lnTo>
                    <a:pt x="150545" y="2331176"/>
                  </a:lnTo>
                  <a:cubicBezTo>
                    <a:pt x="-50181" y="2130450"/>
                    <a:pt x="-50181" y="1805010"/>
                    <a:pt x="150545" y="1604284"/>
                  </a:cubicBezTo>
                  <a:lnTo>
                    <a:pt x="1604284" y="150545"/>
                  </a:lnTo>
                  <a:cubicBezTo>
                    <a:pt x="1704647" y="50182"/>
                    <a:pt x="1836189" y="0"/>
                    <a:pt x="1967730" y="0"/>
                  </a:cubicBezTo>
                  <a:close/>
                </a:path>
              </a:pathLst>
            </a:custGeom>
          </p:spPr>
        </p:pic>
        <p:grpSp>
          <p:nvGrpSpPr>
            <p:cNvPr id="41" name="组合 40"/>
            <p:cNvGrpSpPr/>
            <p:nvPr/>
          </p:nvGrpSpPr>
          <p:grpSpPr>
            <a:xfrm>
              <a:off x="8198326" y="2582217"/>
              <a:ext cx="1693569" cy="1693568"/>
              <a:chOff x="7874107" y="2640275"/>
              <a:chExt cx="1577452" cy="1577451"/>
            </a:xfrm>
          </p:grpSpPr>
          <p:sp>
            <p:nvSpPr>
              <p:cNvPr id="42" name="PA-矩形: 圆角 7"/>
              <p:cNvSpPr/>
              <p:nvPr>
                <p:custDataLst>
                  <p:tags r:id="rId3"/>
                </p:custDataLst>
              </p:nvPr>
            </p:nvSpPr>
            <p:spPr>
              <a:xfrm rot="18900000">
                <a:off x="7874107" y="2640275"/>
                <a:ext cx="1577452" cy="1577451"/>
              </a:xfrm>
              <a:prstGeom prst="roundRect">
                <a:avLst>
                  <a:gd name="adj" fmla="val 27234"/>
                </a:avLst>
              </a:prstGeom>
              <a:solidFill>
                <a:srgbClr val="0066F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8019895" y="3167390"/>
                <a:ext cx="1285875" cy="486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/>
                    <a:ea typeface="腾讯体 W7"/>
                    <a:sym typeface="Times New Roman" panose="02020603050405020304"/>
                  </a:rPr>
                  <a:t>2025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79280" y="1333087"/>
            <a:ext cx="2305224" cy="835496"/>
            <a:chOff x="4791743" y="1335943"/>
            <a:chExt cx="1915393" cy="835496"/>
          </a:xfrm>
        </p:grpSpPr>
        <p:sp>
          <p:nvSpPr>
            <p:cNvPr id="25" name="任意多边形: 形状 24"/>
            <p:cNvSpPr/>
            <p:nvPr/>
          </p:nvSpPr>
          <p:spPr>
            <a:xfrm flipV="1">
              <a:off x="4791743" y="1335943"/>
              <a:ext cx="1915393" cy="835496"/>
            </a:xfrm>
            <a:custGeom>
              <a:avLst/>
              <a:gdLst>
                <a:gd name="connsiteX0" fmla="*/ 299856 w 2324100"/>
                <a:gd name="connsiteY0" fmla="*/ 835496 h 835496"/>
                <a:gd name="connsiteX1" fmla="*/ 2024244 w 2324100"/>
                <a:gd name="connsiteY1" fmla="*/ 835496 h 835496"/>
                <a:gd name="connsiteX2" fmla="*/ 2324100 w 2324100"/>
                <a:gd name="connsiteY2" fmla="*/ 535640 h 835496"/>
                <a:gd name="connsiteX3" fmla="*/ 2024244 w 2324100"/>
                <a:gd name="connsiteY3" fmla="*/ 235784 h 835496"/>
                <a:gd name="connsiteX4" fmla="*/ 672982 w 2324100"/>
                <a:gd name="connsiteY4" fmla="*/ 235784 h 835496"/>
                <a:gd name="connsiteX5" fmla="*/ 536227 w 2324100"/>
                <a:gd name="connsiteY5" fmla="*/ 0 h 835496"/>
                <a:gd name="connsiteX6" fmla="*/ 399473 w 2324100"/>
                <a:gd name="connsiteY6" fmla="*/ 235784 h 835496"/>
                <a:gd name="connsiteX7" fmla="*/ 299856 w 2324100"/>
                <a:gd name="connsiteY7" fmla="*/ 235784 h 835496"/>
                <a:gd name="connsiteX8" fmla="*/ 0 w 2324100"/>
                <a:gd name="connsiteY8" fmla="*/ 535640 h 835496"/>
                <a:gd name="connsiteX9" fmla="*/ 299856 w 2324100"/>
                <a:gd name="connsiteY9" fmla="*/ 835496 h 83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24100" h="835496">
                  <a:moveTo>
                    <a:pt x="299856" y="835496"/>
                  </a:moveTo>
                  <a:lnTo>
                    <a:pt x="2024244" y="835496"/>
                  </a:lnTo>
                  <a:cubicBezTo>
                    <a:pt x="2189850" y="835496"/>
                    <a:pt x="2324100" y="701246"/>
                    <a:pt x="2324100" y="535640"/>
                  </a:cubicBezTo>
                  <a:cubicBezTo>
                    <a:pt x="2324100" y="370034"/>
                    <a:pt x="2189850" y="235784"/>
                    <a:pt x="2024244" y="235784"/>
                  </a:cubicBezTo>
                  <a:lnTo>
                    <a:pt x="672982" y="235784"/>
                  </a:lnTo>
                  <a:lnTo>
                    <a:pt x="536227" y="0"/>
                  </a:lnTo>
                  <a:lnTo>
                    <a:pt x="399473" y="235784"/>
                  </a:lnTo>
                  <a:lnTo>
                    <a:pt x="299856" y="235784"/>
                  </a:lnTo>
                  <a:cubicBezTo>
                    <a:pt x="134250" y="235784"/>
                    <a:pt x="0" y="370034"/>
                    <a:pt x="0" y="535640"/>
                  </a:cubicBezTo>
                  <a:cubicBezTo>
                    <a:pt x="0" y="701246"/>
                    <a:pt x="134250" y="835496"/>
                    <a:pt x="299856" y="835496"/>
                  </a:cubicBezTo>
                  <a:close/>
                </a:path>
              </a:pathLst>
            </a:custGeom>
            <a:solidFill>
              <a:srgbClr val="FF58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30289" y="1408812"/>
              <a:ext cx="163830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腾讯体 W7"/>
                  <a:sym typeface="Times New Roman" panose="02020603050405020304"/>
                </a:rPr>
                <a:t>THANKS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sym typeface="Times New Roman" panose="02020603050405020304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79113" y="2348290"/>
            <a:ext cx="67875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感</a:t>
            </a:r>
            <a:r>
              <a:rPr lang="en-US" altLang="zh-CN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 </a:t>
            </a:r>
            <a:r>
              <a:rPr lang="zh-CN" altLang="en-US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谢</a:t>
            </a:r>
            <a:r>
              <a:rPr lang="en-US" altLang="zh-CN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 </a:t>
            </a:r>
            <a:r>
              <a:rPr lang="zh-CN" altLang="en-US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指</a:t>
            </a:r>
            <a:r>
              <a:rPr lang="en-US" altLang="zh-CN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 </a:t>
            </a:r>
            <a:r>
              <a:rPr lang="zh-CN" altLang="en-US" sz="8000" dirty="0">
                <a:solidFill>
                  <a:prstClr val="white"/>
                </a:solidFill>
                <a:latin typeface="汉仪秦川飞影W" pitchFamily="18" charset="-122"/>
                <a:ea typeface="汉仪秦川飞影W" pitchFamily="18" charset="-122"/>
                <a:cs typeface="思源宋体 CN Heavy" panose="02020900000000000000" pitchFamily="18" charset="-122"/>
                <a:sym typeface="Times New Roman" panose="02020603050405020304"/>
              </a:rPr>
              <a:t>导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秦川飞影W" pitchFamily="18" charset="-122"/>
              <a:ea typeface="汉仪秦川飞影W" pitchFamily="18" charset="-122"/>
              <a:cs typeface="思源宋体 CN Heavy" panose="02020900000000000000" pitchFamily="18" charset="-122"/>
              <a:sym typeface="Times New Roman" panose="020206030504050203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0371" y="4554931"/>
            <a:ext cx="6447904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腾讯体 W7"/>
                <a:cs typeface="思源宋体 CN Heavy" panose="02020900000000000000" pitchFamily="18" charset="-122"/>
                <a:sym typeface="Times New Roman" panose="02020603050405020304"/>
              </a:rPr>
              <a:t>Please click here to add appropriate text to explain, you can directly copy and paste the text content.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腾讯体 W7"/>
              <a:cs typeface="思源宋体 CN Heavy" panose="02020900000000000000" pitchFamily="18" charset="-122"/>
              <a:sym typeface="Times New Roman" panose="02020603050405020304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tags/tag1.xml><?xml version="1.0" encoding="utf-8"?>
<p:tagLst xmlns:p="http://schemas.openxmlformats.org/presentationml/2006/main">
  <p:tag name="PA" val="v5.1.0"/>
</p:tagLst>
</file>

<file path=ppt/tags/tag2.xml><?xml version="1.0" encoding="utf-8"?>
<p:tagLst xmlns:p="http://schemas.openxmlformats.org/presentationml/2006/main">
  <p:tag name="PA" val="v5.1.0"/>
</p:tagLst>
</file>

<file path=ppt/tags/tag3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4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5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6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7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8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9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0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1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2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3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4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5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6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7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8.xml><?xml version="1.0" encoding="utf-8"?>
<p:tagLst xmlns:p="http://schemas.openxmlformats.org/presentationml/2006/main">
  <p:tag name="KSO_WM_DIAGRAM_VIRTUALLY_FRAME" val="{&quot;height&quot;:209.11228346456693,&quot;left&quot;:268.0271653543307,&quot;top&quot;:175.6143307086614,&quot;width&quot;:747.3812598425199}"/>
</p:tagLst>
</file>

<file path=ppt/tags/tag19.xml><?xml version="1.0" encoding="utf-8"?>
<p:tagLst xmlns:p="http://schemas.openxmlformats.org/presentationml/2006/main">
  <p:tag name="PA" val="v5.1.0"/>
</p:tagLst>
</file>

<file path=ppt/tags/tag20.xml><?xml version="1.0" encoding="utf-8"?>
<p:tagLst xmlns:p="http://schemas.openxmlformats.org/presentationml/2006/main">
  <p:tag name="PA" val="v5.1.0"/>
</p:tagLst>
</file>

<file path=ppt/tags/tag21.xml><?xml version="1.0" encoding="utf-8"?>
<p:tagLst xmlns:p="http://schemas.openxmlformats.org/presentationml/2006/main">
  <p:tag name="KSO_WM_DIAGRAM_VIRTUALLY_FRAME" val="{&quot;height&quot;:231.07976377952755,&quot;left&quot;:35.625118110236215,&quot;top&quot;:118.47503937007873,&quot;width&quot;:475.75645669291345}"/>
</p:tagLst>
</file>

<file path=ppt/tags/tag22.xml><?xml version="1.0" encoding="utf-8"?>
<p:tagLst xmlns:p="http://schemas.openxmlformats.org/presentationml/2006/main">
  <p:tag name="KSO_WM_DIAGRAM_VIRTUALLY_FRAME" val="{&quot;height&quot;:231.07976377952755,&quot;left&quot;:35.625118110236215,&quot;top&quot;:118.47503937007873,&quot;width&quot;:475.75645669291345}"/>
</p:tagLst>
</file>

<file path=ppt/tags/tag23.xml><?xml version="1.0" encoding="utf-8"?>
<p:tagLst xmlns:p="http://schemas.openxmlformats.org/presentationml/2006/main">
  <p:tag name="KSO_WM_DIAGRAM_VIRTUALLY_FRAME" val="{&quot;height&quot;:231.07976377952755,&quot;left&quot;:35.625118110236215,&quot;top&quot;:118.47503937007873,&quot;width&quot;:475.75645669291345}"/>
</p:tagLst>
</file>

<file path=ppt/tags/tag24.xml><?xml version="1.0" encoding="utf-8"?>
<p:tagLst xmlns:p="http://schemas.openxmlformats.org/presentationml/2006/main">
  <p:tag name="KSO_WM_DIAGRAM_VIRTUALLY_FRAME" val="{&quot;height&quot;:231.07976377952755,&quot;left&quot;:35.625118110236215,&quot;top&quot;:118.47503937007873,&quot;width&quot;:475.75645669291345}"/>
</p:tagLst>
</file>

<file path=ppt/tags/tag25.xml><?xml version="1.0" encoding="utf-8"?>
<p:tagLst xmlns:p="http://schemas.openxmlformats.org/presentationml/2006/main">
  <p:tag name="KSO_WM_DIAGRAM_VIRTUALLY_FRAME" val="{&quot;height&quot;:231.07976377952755,&quot;left&quot;:35.625118110236215,&quot;top&quot;:118.47503937007873,&quot;width&quot;:475.75645669291345}"/>
</p:tagLst>
</file>

<file path=ppt/tags/tag26.xml><?xml version="1.0" encoding="utf-8"?>
<p:tagLst xmlns:p="http://schemas.openxmlformats.org/presentationml/2006/main">
  <p:tag name="KSO_WM_DIAGRAM_VIRTUALLY_FRAME" val="{&quot;height&quot;:231.07976377952755,&quot;left&quot;:35.625118110236215,&quot;top&quot;:118.47503937007873,&quot;width&quot;:475.75645669291345}"/>
</p:tagLst>
</file>

<file path=ppt/tags/tag27.xml><?xml version="1.0" encoding="utf-8"?>
<p:tagLst xmlns:p="http://schemas.openxmlformats.org/presentationml/2006/main">
  <p:tag name="PA" val="v5.1.0"/>
</p:tagLst>
</file>

<file path=ppt/tags/tag28.xml><?xml version="1.0" encoding="utf-8"?>
<p:tagLst xmlns:p="http://schemas.openxmlformats.org/presentationml/2006/main">
  <p:tag name="PA" val="v5.1.0"/>
</p:tagLst>
</file>

<file path=ppt/tags/tag29.xml><?xml version="1.0" encoding="utf-8"?>
<p:tagLst xmlns:p="http://schemas.openxmlformats.org/presentationml/2006/main">
  <p:tag name="PA" val="v5.1.0"/>
</p:tagLst>
</file>

<file path=ppt/tags/tag30.xml><?xml version="1.0" encoding="utf-8"?>
<p:tagLst xmlns:p="http://schemas.openxmlformats.org/presentationml/2006/main">
  <p:tag name="PA" val="v5.1.0"/>
</p:tagLst>
</file>

<file path=ppt/tags/tag31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2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3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4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5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6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7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8.xml><?xml version="1.0" encoding="utf-8"?>
<p:tagLst xmlns:p="http://schemas.openxmlformats.org/presentationml/2006/main">
  <p:tag name="KSO_WM_DIAGRAM_VIRTUALLY_FRAME" val="{&quot;height&quot;:355.61370078740157,&quot;left&quot;:363,&quot;top&quot;:100.44299212598426,&quot;width&quot;:549.95}"/>
</p:tagLst>
</file>

<file path=ppt/tags/tag39.xml><?xml version="1.0" encoding="utf-8"?>
<p:tagLst xmlns:p="http://schemas.openxmlformats.org/presentationml/2006/main">
  <p:tag name="PA" val="v5.1.0"/>
</p:tagLst>
</file>

<file path=ppt/tags/tag40.xml><?xml version="1.0" encoding="utf-8"?>
<p:tagLst xmlns:p="http://schemas.openxmlformats.org/presentationml/2006/main">
  <p:tag name="PA" val="v5.1.0"/>
</p:tagLst>
</file>

<file path=ppt/tags/tag41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2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3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4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5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6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7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8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49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0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1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2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3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4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5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6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7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8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59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0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1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2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3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4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5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6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7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8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69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0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1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2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3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4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5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6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7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8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79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0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1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2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3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4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5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6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7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8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89.xml><?xml version="1.0" encoding="utf-8"?>
<p:tagLst xmlns:p="http://schemas.openxmlformats.org/presentationml/2006/main">
  <p:tag name="KSO_WM_DIAGRAM_VIRTUALLY_FRAME" val="{&quot;height&quot;:326.5612598425197,&quot;left&quot;:53.56732283464565,&quot;top&quot;:131.3828346456693,&quot;width&quot;:848.4676377952756}"/>
</p:tagLst>
</file>

<file path=ppt/tags/tag90.xml><?xml version="1.0" encoding="utf-8"?>
<p:tagLst xmlns:p="http://schemas.openxmlformats.org/presentationml/2006/main">
  <p:tag name="PA" val="v5.1.0"/>
</p:tagLst>
</file>

<file path=ppt/tags/tag91.xml><?xml version="1.0" encoding="utf-8"?>
<p:tagLst xmlns:p="http://schemas.openxmlformats.org/presentationml/2006/main">
  <p:tag name="PA" val="v5.1.0"/>
</p:tagLst>
</file>

<file path=ppt/tags/tag92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3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4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5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6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7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8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99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100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101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102.xml><?xml version="1.0" encoding="utf-8"?>
<p:tagLst xmlns:p="http://schemas.openxmlformats.org/presentationml/2006/main">
  <p:tag name="KSO_WM_DIAGRAM_VIRTUALLY_FRAME" val="{&quot;height&quot;:327.15,&quot;left&quot;:31.665748031496065,&quot;top&quot;:119.1,&quot;width&quot;:897.4186614173226}"/>
</p:tagLst>
</file>

<file path=ppt/tags/tag103.xml><?xml version="1.0" encoding="utf-8"?>
<p:tagLst xmlns:p="http://schemas.openxmlformats.org/presentationml/2006/main">
  <p:tag name="PA" val="v5.1.0"/>
</p:tagLst>
</file>

<file path=ppt/tags/tag104.xml><?xml version="1.0" encoding="utf-8"?>
<p:tagLst xmlns:p="http://schemas.openxmlformats.org/presentationml/2006/main">
  <p:tag name="PA" val="v5.1.0"/>
</p:tagLst>
</file>

<file path=ppt/tags/tag105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06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07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08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09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0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1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2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3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4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5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6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7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8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19.xml><?xml version="1.0" encoding="utf-8"?>
<p:tagLst xmlns:p="http://schemas.openxmlformats.org/presentationml/2006/main">
  <p:tag name="KSO_WM_DIAGRAM_VIRTUALLY_FRAME" val="{&quot;height&quot;:302.45771653543306,&quot;left&quot;:41.16354330708661,&quot;top&quot;:131.195905511811,&quot;width&quot;:874.7879527559056}"/>
</p:tagLst>
</file>

<file path=ppt/tags/tag120.xml><?xml version="1.0" encoding="utf-8"?>
<p:tagLst xmlns:p="http://schemas.openxmlformats.org/presentationml/2006/main">
  <p:tag name="PA" val="v5.1.0"/>
</p:tagLst>
</file>

<file path=ppt/tags/tag121.xml><?xml version="1.0" encoding="utf-8"?>
<p:tagLst xmlns:p="http://schemas.openxmlformats.org/presentationml/2006/main"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1151</Words>
  <Application>WPS 演示</Application>
  <PresentationFormat>自定义</PresentationFormat>
  <Paragraphs>117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10</vt:i4>
      </vt:variant>
    </vt:vector>
  </HeadingPairs>
  <TitlesOfParts>
    <vt:vector size="34" baseType="lpstr">
      <vt:lpstr>Arial</vt:lpstr>
      <vt:lpstr>宋体</vt:lpstr>
      <vt:lpstr>Wingdings</vt:lpstr>
      <vt:lpstr>思源宋体 CN</vt:lpstr>
      <vt:lpstr>微软雅黑</vt:lpstr>
      <vt:lpstr>Times New Roman</vt:lpstr>
      <vt:lpstr>腾讯体 W7</vt:lpstr>
      <vt:lpstr>Segoe Print</vt:lpstr>
      <vt:lpstr>汉仪秦川飞影W</vt:lpstr>
      <vt:lpstr>思源宋体 CN Heavy</vt:lpstr>
      <vt:lpstr>Arial</vt:lpstr>
      <vt:lpstr>Roboto Thin</vt:lpstr>
      <vt:lpstr>Roboto Light</vt:lpstr>
      <vt:lpstr>linea-arrows-10</vt:lpstr>
      <vt:lpstr>Arial Unicode MS</vt:lpstr>
      <vt:lpstr>Calibri</vt:lpstr>
      <vt:lpstr>Open Sans</vt:lpstr>
      <vt:lpstr>华文仿宋</vt:lpstr>
      <vt:lpstr>阿里巴巴普惠体 R</vt:lpstr>
      <vt:lpstr>汉仪中圆简</vt:lpstr>
      <vt:lpstr>等线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第一PPT，www.1ppt.com</dc:creator>
  <cp:keywords>www.1ppt.com</cp:keywords>
  <dc:description>第一PPT</dc:description>
  <cp:lastModifiedBy>User</cp:lastModifiedBy>
  <cp:revision>17</cp:revision>
  <dcterms:created xsi:type="dcterms:W3CDTF">2022-12-04T15:48:00Z</dcterms:created>
  <dcterms:modified xsi:type="dcterms:W3CDTF">2024-11-04T06:45:52Z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4E50290D38394A68ADD53F4A88EDF3BB_13</vt:lpwstr>
  </property>
  <property fmtid="{D5CDD505-2E9C-101B-9397-08002B2CF9AE}" pid="3" name="KSOProductBuildVer">
    <vt:lpwstr>2052-12.1.0.18608</vt:lpwstr>
  </property>
</Properties>
</file>