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587" r:id="rId1"/>
    <p:sldMasterId id="2147497624" r:id="rId2"/>
  </p:sldMasterIdLst>
  <p:notesMasterIdLst>
    <p:notesMasterId r:id="rId3"/>
  </p:notesMasterIdLst>
  <p:sldIdLst>
    <p:sldId id="6746" r:id="rId4"/>
    <p:sldId id="6749" r:id="rId5"/>
    <p:sldId id="6752" r:id="rId6"/>
    <p:sldId id="6755" r:id="rId7"/>
    <p:sldId id="6758" r:id="rId8"/>
    <p:sldId id="6761" r:id="rId9"/>
    <p:sldId id="6764" r:id="rId10"/>
    <p:sldId id="6767" r:id="rId11"/>
    <p:sldId id="6770" r:id="rId12"/>
    <p:sldId id="6773" r:id="rId13"/>
    <p:sldId id="6776" r:id="rId14"/>
    <p:sldId id="6779" r:id="rId15"/>
    <p:sldId id="6782" r:id="rId16"/>
    <p:sldId id="6785" r:id="rId17"/>
    <p:sldId id="6788" r:id="rId18"/>
    <p:sldId id="6791" r:id="rId19"/>
    <p:sldId id="6794" r:id="rId20"/>
    <p:sldId id="6797" r:id="rId21"/>
    <p:sldId id="6800" r:id="rId22"/>
    <p:sldId id="6803" r:id="rId23"/>
    <p:sldId id="6806" r:id="rId24"/>
    <p:sldId id="6809" r:id="rId25"/>
    <p:sldId id="6812" r:id="rId26"/>
    <p:sldId id="6815" r:id="rId27"/>
    <p:sldId id="6818" r:id="rId28"/>
    <p:sldId id="6821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588" r:id="rId1"/>
    <p:sldLayoutId id="2147497589" r:id="rId2"/>
    <p:sldLayoutId id="2147497590" r:id="rId3"/>
    <p:sldLayoutId id="2147497591" r:id="rId4"/>
    <p:sldLayoutId id="2147497592" r:id="rId5"/>
    <p:sldLayoutId id="2147497593" r:id="rId6"/>
    <p:sldLayoutId id="2147497594" r:id="rId7"/>
    <p:sldLayoutId id="2147497595" r:id="rId8"/>
    <p:sldLayoutId id="2147497596" r:id="rId9"/>
    <p:sldLayoutId id="2147497597" r:id="rId10"/>
    <p:sldLayoutId id="21474975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625" r:id="rId1"/>
    <p:sldLayoutId id="2147497626" r:id="rId2"/>
    <p:sldLayoutId id="2147497627" r:id="rId3"/>
    <p:sldLayoutId id="2147497628" r:id="rId4"/>
    <p:sldLayoutId id="2147497629" r:id="rId5"/>
    <p:sldLayoutId id="2147497630" r:id="rId6"/>
    <p:sldLayoutId id="2147497631" r:id="rId7"/>
    <p:sldLayoutId id="2147497632" r:id="rId8"/>
    <p:sldLayoutId id="2147497633" r:id="rId9"/>
    <p:sldLayoutId id="2147497634" r:id="rId10"/>
    <p:sldLayoutId id="21474976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2024年媒体行业工作总结及工作展望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媒体行业概述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2024年媒体行业工作总结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媒体行业的工作展望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媒体行业的未来发展策略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媒体行业概述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媒体行业的定义和分类</a:t>
            </a:r>
            <a:endParaRPr altLang="en-US" lang="zh-CN"/>
          </a:p>
        </p:txBody>
      </p:sp>
      <p:sp>
        <p:nvSpPr>
          <p:cNvPr id="10489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媒体行业的定义：指通过各种传播手段传递信息、提供娱乐、引导舆论的行业。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媒体行业的分类：传统媒体和新媒体。传统媒体包括报纸、杂志、电视、广播等；新媒体包括互联网、移动设备、社交媒体等。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媒体行业的特点：信息量大、传播速度快、覆盖面广、互动性强。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媒体行业的发展趋势：数字化、智能化、社交化、个性化。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媒体行业的发展历程</a:t>
            </a:r>
            <a:endParaRPr altLang="en-US" lang="zh-CN"/>
          </a:p>
        </p:txBody>
      </p:sp>
      <p:sp>
        <p:nvSpPr>
          <p:cNvPr id="104900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传统媒体时代：以报纸、杂志、电视、广播等为主要传播渠道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互联网媒体时代：以门户网站、社交媒体、网络视频等为主要传播渠道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移动互联网时代：以手机APP、微信公众号、短视频等为主要传播渠道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媒体行业的新趋势：人工智能、大数据、虚拟现实等技术对媒体行业的影响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媒体行业的重要性</a:t>
            </a:r>
            <a:endParaRPr altLang="en-US" lang="zh-CN"/>
          </a:p>
        </p:txBody>
      </p:sp>
      <p:sp>
        <p:nvSpPr>
          <p:cNvPr id="10490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媒体是信息传播的重要渠道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媒体对社会发展具有重要影响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媒体行业在经济发展中占据重要地位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媒体行业的发展趋势与未来展望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2024年媒体行业工作总结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媒体行业的发展趋势</a:t>
            </a:r>
            <a:endParaRPr altLang="en-US" lang="zh-CN"/>
          </a:p>
        </p:txBody>
      </p:sp>
      <p:sp>
        <p:nvSpPr>
          <p:cNvPr id="10491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短视频和直播的兴起：短视频和直播成为媒体行业的新趋势，吸引了大量用户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数字化转型加速：传统媒体向数字化媒体转型，数字化媒体成为主流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社交媒体崛起：社交媒体成为人们获取信息、交流互动的主要渠道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人工智能技术的应用：人工智能技术在媒体行业的应用越来越广泛，提高了生产效率和用户体验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媒体行业的创新成果</a:t>
            </a:r>
            <a:endParaRPr altLang="en-US" lang="zh-CN"/>
          </a:p>
        </p:txBody>
      </p:sp>
      <p:sp>
        <p:nvSpPr>
          <p:cNvPr id="10492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媒体行业的技术创新：例如人工智能、大数据等在媒体行业的应用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媒体行业的模式创新：例如短视频、直播等新型媒体形式的出现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媒体行业的品牌创新：例如自媒体、网红等新型品牌形式的出现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媒体行业的市场创新：例如社交媒体、移动端等新型市场的出现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媒体行业的挑战与机遇</a:t>
            </a:r>
            <a:endParaRPr altLang="en-US" lang="zh-CN"/>
          </a:p>
        </p:txBody>
      </p:sp>
      <p:sp>
        <p:nvSpPr>
          <p:cNvPr id="104926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挑战：互联网技术的发展对传统媒体行业造成冲击，广告收入下降，用户流失等问题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机遇：随着5G技术的普及，短视频、直播等新媒体形式迅速崛起，为媒体行业带来新的增长点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应对策略：传统媒体行业需要积极转型，加强与新媒体的融合，提高内容质量和用户体验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未来展望：媒体行业将继续发展壮大，为人们提供更加丰富多样的内容和服务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媒体行业的未来展望</a:t>
            </a:r>
            <a:endParaRPr altLang="en-US" lang="zh-CN"/>
          </a:p>
        </p:txBody>
      </p:sp>
      <p:sp>
        <p:nvSpPr>
          <p:cNvPr id="10493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媒体行业的未来机遇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媒体行业的发展趋势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媒体行业的未来挑战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媒体行业的未来创新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媒体行业的工作展望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媒体行业的未来发展趋势</a:t>
            </a:r>
            <a:endParaRPr altLang="en-US" lang="zh-CN"/>
          </a:p>
        </p:txBody>
      </p:sp>
      <p:sp>
        <p:nvSpPr>
          <p:cNvPr id="10494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数字化转型：随着互联网技术的不断发展，媒体行业将进一步向数字化转型，实现内容生产、传播和消费的全面数字化。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智能化发展：人工智能、大数据等技术的广泛应用将推动媒体行业向智能化发展，实现内容生产、传播和消费的智能化。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社交化趋势：社交媒体的兴起使得媒体行业更加注重社交化趋势，实现内容生产、传播和消费的社交化。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多元化发展：随着消费者需求的不断变化，媒体行业将更加注重多元化发展，实现内容生产、传播和消费的多元化。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媒体行业的创新方向</a:t>
            </a:r>
            <a:endParaRPr altLang="en-US" lang="zh-CN"/>
          </a:p>
        </p:txBody>
      </p:sp>
      <p:sp>
        <p:nvSpPr>
          <p:cNvPr id="10494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数字化转型：利用大数据、人工智能等技术提升媒体传播效率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社交化媒体：加强社交媒体运营，提高用户参与度和互动性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内容创新：注重内容质量，提升用户体验和满意度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多元化发展：拓展业务范围，探索新的商业模式和盈利模式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媒体行业的挑战与机遇</a:t>
            </a:r>
            <a:endParaRPr altLang="en-US" lang="zh-CN"/>
          </a:p>
        </p:txBody>
      </p:sp>
      <p:sp>
        <p:nvSpPr>
          <p:cNvPr id="104952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挑战：技术变革、市场竞争、内容创新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机遇：数字化转型、多元化发展、跨界合作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4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应对策略：加强技术研发、拓展市场渠道、提升内容质量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4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未来趋势：智能化、个性化、社交化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媒体行业的未来展望</a:t>
            </a:r>
            <a:endParaRPr altLang="en-US" lang="zh-CN"/>
          </a:p>
        </p:txBody>
      </p:sp>
      <p:sp>
        <p:nvSpPr>
          <p:cNvPr id="10495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智能化发展：利用人工智能、大数据等技术，提高媒体内容的质量和个性化程度。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数字化转型：媒体行业将更加注重数字化转型，提高内容传播的效率和覆盖面。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社交化趋势：社交媒体将继续发展，成为媒体内容传播的重要渠道。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跨界融合：媒体行业将与其他行业进行跨界融合，拓展业务范围和盈利模式。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媒体行业的未来发展策略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加强技术创新，提高媒体传播效率</a:t>
            </a:r>
            <a:endParaRPr altLang="en-US" lang="zh-CN"/>
          </a:p>
        </p:txBody>
      </p:sp>
      <p:sp>
        <p:nvSpPr>
          <p:cNvPr id="1049672" name="正文"/>
          <p:cNvSpPr txBox="1"/>
          <p:nvPr>
            <p:custDataLst>
              <p:tags r:id="rId1"/>
            </p:custDataLst>
          </p:nvPr>
        </p:nvSpPr>
        <p:spPr>
          <a:xfrm>
            <a:off x="851035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内容1：技术创新是媒体行业未来发展的重要驱动力，通过引入先进的技术手段，如人工智能、大数据等，可以提高媒体传播的效率和质量。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674" name="标题"/>
          <p:cNvSpPr txBox="1"/>
          <p:nvPr>
            <p:custDataLst>
              <p:tags r:id="rId2"/>
            </p:custDataLst>
          </p:nvPr>
        </p:nvSpPr>
        <p:spPr>
          <a:xfrm>
            <a:off x="838200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76" name="正文"/>
          <p:cNvSpPr txBox="1"/>
          <p:nvPr>
            <p:custDataLst>
              <p:tags r:id="rId3"/>
            </p:custDataLst>
          </p:nvPr>
        </p:nvSpPr>
        <p:spPr>
          <a:xfrm>
            <a:off x="3593844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内容2：技术创新可以优化媒体传播的流程和方式，提高传播的覆盖面和精准度，从而更好地满足受众的需求。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678" name="标题"/>
          <p:cNvSpPr txBox="1"/>
          <p:nvPr>
            <p:custDataLst>
              <p:tags r:id="rId4"/>
            </p:custDataLst>
          </p:nvPr>
        </p:nvSpPr>
        <p:spPr>
          <a:xfrm>
            <a:off x="3581009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680" name="正文"/>
          <p:cNvSpPr txBox="1"/>
          <p:nvPr>
            <p:custDataLst>
              <p:tags r:id="rId5"/>
            </p:custDataLst>
          </p:nvPr>
        </p:nvSpPr>
        <p:spPr>
          <a:xfrm>
            <a:off x="6336654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内容3：加强技术创新需要媒体行业不断投入研发和人才资源，积极探索新的传播方式和手段，以适应不断变化的市场需求。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682" name="标题"/>
          <p:cNvSpPr txBox="1"/>
          <p:nvPr>
            <p:custDataLst>
              <p:tags r:id="rId6"/>
            </p:custDataLst>
          </p:nvPr>
        </p:nvSpPr>
        <p:spPr>
          <a:xfrm>
            <a:off x="6323819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84" name="正文"/>
          <p:cNvSpPr txBox="1"/>
          <p:nvPr>
            <p:custDataLst>
              <p:tags r:id="rId7"/>
            </p:custDataLst>
          </p:nvPr>
        </p:nvSpPr>
        <p:spPr>
          <a:xfrm>
            <a:off x="9079463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内容4：加强技术创新还需要媒体行业与科技企业、研究机构等合作，共同推动技术创新和应用，为媒体传播效率的提高提供更多的支持和保障。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686" name="标题"/>
          <p:cNvSpPr txBox="1"/>
          <p:nvPr>
            <p:custDataLst>
              <p:tags r:id="rId8"/>
            </p:custDataLst>
          </p:nvPr>
        </p:nvSpPr>
        <p:spPr>
          <a:xfrm>
            <a:off x="9066628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加强内容创新，提高媒体传播质量</a:t>
            </a:r>
            <a:endParaRPr altLang="en-US" lang="zh-CN"/>
          </a:p>
        </p:txBody>
      </p:sp>
      <p:sp>
        <p:nvSpPr>
          <p:cNvPr id="10497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内容创新需要注重原创性和个性化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内容创新是媒体行业发展的关键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提高媒体传播质量需要加强内容策划和制作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内容创新和传播质量提升有助于媒体行业的发展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加强模式创新，提高媒体传播效果</a:t>
            </a:r>
            <a:endParaRPr altLang="en-US" lang="zh-CN"/>
          </a:p>
        </p:txBody>
      </p:sp>
      <p:sp>
        <p:nvSpPr>
          <p:cNvPr id="10497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创新传播模式：探索新的传播渠道和方式，如社交媒体、短视频等，以吸引更多受众。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提升内容质量：注重内容的质量和原创性，提高内容的吸引力和传播力。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加强与受众的互动：通过社交媒体、评论区等方式与受众进行互动，增强受众的参与感和黏性。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强化品牌建设：通过品牌建设提高媒体传播效果，吸引更多受众关注和信任。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加强合作创新，提高媒体传播影响力</a:t>
            </a:r>
            <a:endParaRPr altLang="en-US" lang="zh-CN"/>
          </a:p>
        </p:txBody>
      </p:sp>
      <p:sp>
        <p:nvSpPr>
          <p:cNvPr id="104981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培养专业人才，提升媒体传播影响力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利用新技术手段提高媒体传播效率和质量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加强与其他行业的合作，拓展媒体传播渠道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合作创新是媒体行业未来发展的关键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对2024年媒体行业工作的总结</a:t>
            </a:r>
            <a:endParaRPr altLang="en-US" lang="zh-CN"/>
          </a:p>
        </p:txBody>
      </p:sp>
      <p:sp>
        <p:nvSpPr>
          <p:cNvPr id="10499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行业挑战：总结2024年媒体行业面临的挑战，如技术更新、市场竞争、人才短缺等问题。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行业趋势：分析2024年媒体行业的发展趋势，包括数字化、智能化、社交化等方面。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行业机遇：分析2024年媒体行业的机遇，如新兴媒体形态、技术创新、市场需求增长等方面。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行业前景：展望2024年媒体行业的发展前景，包括未来发展趋势、市场机会、挑战与机遇等方面。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499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创新媒体形态：探索新的媒体形态，满足用户多样化的需求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加强技术应用：利用先进技术提升媒体传播效果和效率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拓展国际合作：加强与其他国家和地区的媒体合作，共同推动全球媒体发展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培养专业人才：加强媒体人才的培养和引进，为媒体行业的发展提供有力支持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2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02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02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293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2023-12-17T13:06:49Z</dcterms:created>
  <dcterms:modified xsi:type="dcterms:W3CDTF">2023-12-17T13:06:49Z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c8507bcb218d401fa70ea5be3c7a7e7c_21</vt:lpwstr>
  </property>
</Properties>
</file>