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915" r:id="rId1"/>
    <p:sldMasterId id="2147501952" r:id="rId2"/>
  </p:sldMasterIdLst>
  <p:notesMasterIdLst>
    <p:notesMasterId r:id="rId3"/>
  </p:notesMasterIdLst>
  <p:sldIdLst>
    <p:sldId id="8779" r:id="rId4"/>
    <p:sldId id="8784" r:id="rId5"/>
    <p:sldId id="8788" r:id="rId6"/>
    <p:sldId id="8791" r:id="rId7"/>
    <p:sldId id="8797" r:id="rId9"/>
    <p:sldId id="8800" r:id="rId10"/>
    <p:sldId id="8803" r:id="rId11"/>
    <p:sldId id="8806" r:id="rId12"/>
    <p:sldId id="8812" r:id="rId14"/>
    <p:sldId id="8815" r:id="rId15"/>
    <p:sldId id="8818" r:id="rId16"/>
    <p:sldId id="8821" r:id="rId17"/>
    <p:sldId id="8827" r:id="rId19"/>
    <p:sldId id="8830" r:id="rId20"/>
    <p:sldId id="8833" r:id="rId21"/>
    <p:sldId id="8836" r:id="rId22"/>
    <p:sldId id="8839" r:id="rId23"/>
    <p:sldId id="8845" r:id="rId25"/>
    <p:sldId id="8848" r:id="rId26"/>
    <p:sldId id="8851" r:id="rId27"/>
    <p:sldId id="8854" r:id="rId28"/>
    <p:sldId id="8857" r:id="rId29"/>
    <p:sldId id="8863" r:id="rId31"/>
    <p:sldId id="8866" r:id="rId32"/>
    <p:sldId id="887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916" r:id="rId1"/>
    <p:sldLayoutId id="2147501917" r:id="rId2"/>
    <p:sldLayoutId id="2147501918" r:id="rId3"/>
    <p:sldLayoutId id="2147501919" r:id="rId4"/>
    <p:sldLayoutId id="2147501920" r:id="rId5"/>
    <p:sldLayoutId id="2147501921" r:id="rId6"/>
    <p:sldLayoutId id="2147501922" r:id="rId7"/>
    <p:sldLayoutId id="2147501923" r:id="rId8"/>
    <p:sldLayoutId id="2147501924" r:id="rId9"/>
    <p:sldLayoutId id="2147501925" r:id="rId10"/>
    <p:sldLayoutId id="21475019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953" r:id="rId1"/>
    <p:sldLayoutId id="2147501954" r:id="rId2"/>
    <p:sldLayoutId id="2147501955" r:id="rId3"/>
    <p:sldLayoutId id="2147501956" r:id="rId4"/>
    <p:sldLayoutId id="2147501957" r:id="rId5"/>
    <p:sldLayoutId id="2147501958" r:id="rId6"/>
    <p:sldLayoutId id="2147501959" r:id="rId7"/>
    <p:sldLayoutId id="2147501960" r:id="rId8"/>
    <p:sldLayoutId id="2147501961" r:id="rId9"/>
    <p:sldLayoutId id="2147501962" r:id="rId10"/>
    <p:sldLayoutId id="21475019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tags" Target="../tags/tag356.xml"/><Relationship Id="rId28" Type="http://schemas.openxmlformats.org/officeDocument/2006/relationships/tags" Target="../tags/tag357.xml"/><Relationship Id="rId29" Type="http://schemas.openxmlformats.org/officeDocument/2006/relationships/tags" Target="../tags/tag358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2024年海洋科学与技术研究行业工作总结及展望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海洋科学与技术研究行业概述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2024年海洋科学与技术研究工作总结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海洋科学与技术研究行业技术发展现状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海洋科学与技术研究行业未来展望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海洋科学与技术研究行业概述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行业定义与特点</a:t>
            </a:r>
            <a:endParaRPr altLang="en-US" lang="zh-CN"/>
          </a:p>
        </p:txBody>
      </p:sp>
      <p:sp>
        <p:nvSpPr>
          <p:cNvPr id="104897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行业的重要性和意义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行业的主要特点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海洋科学与技术研究行业的定义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90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海洋科学与技术研究行业的起源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行业的发展阶段和里程碑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行业的重要事件和转折点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行业的未来发展趋势和前景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行业现状与趋势</a:t>
            </a:r>
            <a:endParaRPr altLang="en-US" lang="zh-CN"/>
          </a:p>
        </p:txBody>
      </p:sp>
      <p:sp>
        <p:nvSpPr>
          <p:cNvPr id="10490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海洋科学与技术研究行业的发展趋势，包括技术进步、政策法规、市场需求等方面的变化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海洋科学与技术研究行业的定义、分类和发展历程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当前海洋科学与技术研究行业的现状，包括市场规模、主要企业和研究机构等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未来海洋科学与技术研究行业的发展前景和挑战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2024年海洋科学与技术研究工作总结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2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海洋科学与技术研究领域取得的重要进展和突破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海洋科学与技术研究成果在国内外的影响力和认可度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海洋科学与技术研究成果在实践中的应用和推广情况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海洋科学与技术研究的创新点和亮点，以及未来发展方向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工作挑战与困难</a:t>
            </a:r>
            <a:endParaRPr altLang="en-US" lang="zh-CN"/>
          </a:p>
        </p:txBody>
      </p:sp>
      <p:sp>
        <p:nvSpPr>
          <p:cNvPr id="10492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海洋环境复杂多变，研究难度大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缺乏先进的技术和设备支持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海洋科学研究人才短缺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跨学科合作与交流存在障碍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工作改进与提升</a:t>
            </a:r>
            <a:endParaRPr altLang="en-US" lang="zh-CN"/>
          </a:p>
        </p:txBody>
      </p:sp>
      <p:sp>
        <p:nvSpPr>
          <p:cNvPr id="104933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推动海洋科学与技术研究成果转化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提升海洋科学与技术研究能力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加强海洋科学与技术人才培养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完善海洋科学与技术政策法规体系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海洋科学与技术研究行业技术发展现状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海洋探测技术</a:t>
            </a:r>
            <a:endParaRPr altLang="en-US" lang="zh-CN"/>
          </a:p>
        </p:txBody>
      </p:sp>
      <p:sp>
        <p:nvSpPr>
          <p:cNvPr id="1049466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海洋探测技术概述：介绍海洋探测技术的定义、分类和应用领域。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70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72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474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海洋探测技术发展历程：回顾海洋探测技术的发展历程，包括早期的海洋探测技术和现代的海洋探测技术。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78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80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482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海洋探测技术现状：介绍当前海洋探测技术的现状，包括各种海洋探测技术的优缺点、应用范围和发展趋势。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86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88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490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未来海洋探测技术展望：探讨未来海洋探测技术的发展趋势和前景，包括新技术的发展和应用、未来海洋探测技术的发展方向和挑战。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94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496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海洋生物技术</a:t>
            </a:r>
            <a:endParaRPr altLang="en-US" lang="zh-CN"/>
          </a:p>
        </p:txBody>
      </p:sp>
      <p:sp>
        <p:nvSpPr>
          <p:cNvPr id="10495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海洋生物技术的定义和分类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海洋生物技术在海洋科学与技术研究中的应用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海洋生物技术的挑战和未来发展方向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海洋生物技术的现状和发展趋势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海洋能源技术</a:t>
            </a:r>
            <a:endParaRPr altLang="en-US" lang="zh-CN"/>
          </a:p>
        </p:txBody>
      </p:sp>
      <p:sp>
        <p:nvSpPr>
          <p:cNvPr id="10496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海洋能源技术应用案例：介绍一些成功的海洋能源技术应用案例，包括海洋风力发电、海洋潮汐能发电、海洋波浪能发电等，以及这些技术在实践中的应用效果和经验。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海洋能源技术概述：介绍海洋能源技术的定义、分类和特点，以及其在海洋科学与技术研究行业中的地位和作用。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海洋能源技术发展现状：介绍当前海洋能源技术的发展情况，包括海洋风能、海洋潮汐能、海洋波浪能等技术的研发和应用情况，以及这些技术在国内外的发展现状和趋势。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海洋能源技术挑战与展望：分析当前海洋能源技术面临的挑战，如技术难度、环境影响、经济成本等，并提出未来发展的展望和建议，包括技术创新、政策支持、人才培养等方面。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海洋环保技术</a:t>
            </a:r>
            <a:endParaRPr altLang="en-US" lang="zh-CN"/>
          </a:p>
        </p:txBody>
      </p:sp>
      <p:sp>
        <p:nvSpPr>
          <p:cNvPr id="10496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海洋环保技术概述：介绍海洋环保技术的定义、分类和应用领域。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海洋环保技术发展现状：介绍当前海洋环保技术的发展情况，包括技术研发、应用实践和政策支持等方面。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8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海洋环保技术面临的挑战：分析海洋环保技术在发展过程中所面临的挑战，如技术难度、资金投入、政策法规等。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未来海洋环保技术的发展趋势：探讨未来海洋环保技术的发展趋势，包括技术创新、应用拓展和政策推动等方面。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海洋科学与技术研究行业未来展望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497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海洋科学与技术研究的智能化和自动化发展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海洋科学与技术研究的新兴技术应用前景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海洋科学与技术研究的数字化转型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人工智能和大数据在海洋科学研究中的应用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行业应用前景</a:t>
            </a:r>
            <a:endParaRPr altLang="en-US" lang="zh-CN"/>
          </a:p>
        </p:txBody>
      </p:sp>
      <p:sp>
        <p:nvSpPr>
          <p:cNvPr id="10498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海洋能源开发：利用海洋能源，如海洋风力发电、海洋潮汐能等，为人类提供清洁、可再生的能源。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海洋生物医药：利用海洋生物资源，研发新型药物和治疗技术，为人类健康事业做出贡献。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海洋环境保护：加强海洋环境保护和修复工作，保护海洋生态系统的健康和稳定，促进可持续发展。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深海探测与开发：加强深海探测和开发技术的研究和应用，为人类探索未知领域、拓展生存空间提供支持。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政策支持与推动</a:t>
            </a:r>
            <a:endParaRPr altLang="en-US" lang="zh-CN"/>
          </a:p>
        </p:txBody>
      </p:sp>
      <p:sp>
        <p:nvSpPr>
          <p:cNvPr id="10499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政府加大对海洋科学与技术研究的投入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加强国际合作与交流，共同推动海洋科学研究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培养海洋科学与技术领域人才，提高研究水平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制定相关政策推动海洋科学与技术发展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9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培养海洋科学与技术领域专业人才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引进国内外优秀人才，提高行业整体水平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9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加强产学研合作，推动人才培养与产业需求对接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建立完善的人才激励机制，激发创新活力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对海洋科学与技术研究工作的认识与思考</a:t>
            </a:r>
            <a:endParaRPr altLang="en-US" lang="zh-CN"/>
          </a:p>
        </p:txBody>
      </p:sp>
      <p:sp>
        <p:nvSpPr>
          <p:cNvPr id="105010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海洋科学与技术研究的重要性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推动海洋科学与技术研究的建议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当前面临的问题与挑战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加强海洋科学与技术研究的国际合作与交流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加大对海洋科学与技术研究的投入和支持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推动海洋科学与技术在环境保护、资源开发、能源利用等方面的应用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加强人才培养和队伍建设，提高海洋科学与技术研究的水平和质量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7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2023-12-17T18:27:30Z</dcterms:created>
  <dcterms:modified xsi:type="dcterms:W3CDTF">2023-12-17T18:27:30Z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412e420e21dd463da3858f3ee30813b7_21</vt:lpwstr>
  </property>
</Properties>
</file>