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439" r:id="rId1"/>
    <p:sldMasterId id="2147485476" r:id="rId2"/>
  </p:sldMasterIdLst>
  <p:notesMasterIdLst>
    <p:notesMasterId r:id="rId3"/>
  </p:notesMasterIdLst>
  <p:sldIdLst>
    <p:sldId id="1073" r:id="rId4"/>
    <p:sldId id="1078" r:id="rId5"/>
    <p:sldId id="1082" r:id="rId6"/>
    <p:sldId id="1085" r:id="rId7"/>
    <p:sldId id="1088" r:id="rId8"/>
    <p:sldId id="1091" r:id="rId9"/>
    <p:sldId id="1094" r:id="rId10"/>
    <p:sldId id="1097" r:id="rId11"/>
    <p:sldId id="1100" r:id="rId12"/>
    <p:sldId id="1103" r:id="rId13"/>
    <p:sldId id="1106" r:id="rId14"/>
    <p:sldId id="1109" r:id="rId15"/>
    <p:sldId id="1112" r:id="rId16"/>
    <p:sldId id="1115" r:id="rId17"/>
    <p:sldId id="1118" r:id="rId18"/>
    <p:sldId id="1121" r:id="rId19"/>
    <p:sldId id="1124" r:id="rId20"/>
    <p:sldId id="1127" r:id="rId21"/>
    <p:sldId id="1130" r:id="rId22"/>
    <p:sldId id="1133" r:id="rId23"/>
    <p:sldId id="1136" r:id="rId24"/>
    <p:sldId id="1139" r:id="rId25"/>
    <p:sldId id="1142" r:id="rId26"/>
    <p:sldId id="1145" r:id="rId27"/>
    <p:sldId id="1148" r:id="rId28"/>
    <p:sldId id="1151" r:id="rId29"/>
    <p:sldId id="1154" r:id="rId30"/>
    <p:sldId id="1157" r:id="rId31"/>
    <p:sldId id="1160" r:id="rId32"/>
    <p:sldId id="1163" r:id="rId33"/>
    <p:sldId id="1166" r:id="rId34"/>
    <p:sldId id="1169" r:id="rId35"/>
    <p:sldId id="1173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3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8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image" Target="../media/image2.png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image" Target="../media/image3.png"/><Relationship Id="rId11" Type="http://schemas.openxmlformats.org/officeDocument/2006/relationships/tags" Target="../tags/tag8.xml"/><Relationship Id="rId12" Type="http://schemas.openxmlformats.org/officeDocument/2006/relationships/image" Target="../media/image4.png"/><Relationship Id="rId13" Type="http://schemas.openxmlformats.org/officeDocument/2006/relationships/tags" Target="../tags/tag9.xml"/><Relationship Id="rId14" Type="http://schemas.openxmlformats.org/officeDocument/2006/relationships/tags" Target="../tags/tag10.xml"/><Relationship Id="rId15" Type="http://schemas.openxmlformats.org/officeDocument/2006/relationships/tags" Target="../tags/tag11.xml"/><Relationship Id="rId16" Type="http://schemas.openxmlformats.org/officeDocument/2006/relationships/tags" Target="../tags/tag12.xml"/><Relationship Id="rId17" Type="http://schemas.openxmlformats.org/officeDocument/2006/relationships/tags" Target="../tags/tag13.xml"/><Relationship Id="rId1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1.pn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tags" Target="../tags/tag19.xml"/><Relationship Id="rId8" Type="http://schemas.openxmlformats.org/officeDocument/2006/relationships/tags" Target="../tags/tag20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image" Target="../media/image1.png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image" Target="../media/image1.png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tags" Target="../tags/tag33.xml"/><Relationship Id="rId8" Type="http://schemas.openxmlformats.org/officeDocument/2006/relationships/image" Target="../media/image5.png"/><Relationship Id="rId9" Type="http://schemas.openxmlformats.org/officeDocument/2006/relationships/tags" Target="../tags/tag34.xml"/><Relationship Id="rId10" Type="http://schemas.openxmlformats.org/officeDocument/2006/relationships/tags" Target="../tags/tag35.xml"/><Relationship Id="rId11" Type="http://schemas.openxmlformats.org/officeDocument/2006/relationships/tags" Target="../tags/tag36.xml"/><Relationship Id="rId12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1.pn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image" Target="../media/image1.png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tags" Target="../tags/tag48.xml"/><Relationship Id="rId6" Type="http://schemas.openxmlformats.org/officeDocument/2006/relationships/tags" Target="../tags/tag49.xml"/><Relationship Id="rId7" Type="http://schemas.openxmlformats.org/officeDocument/2006/relationships/tags" Target="../tags/tag50.xml"/><Relationship Id="rId8" Type="http://schemas.openxmlformats.org/officeDocument/2006/relationships/tags" Target="../tags/tag51.xml"/><Relationship Id="rId9" Type="http://schemas.openxmlformats.org/officeDocument/2006/relationships/tags" Target="../tags/tag52.xml"/><Relationship Id="rId10" Type="http://schemas.openxmlformats.org/officeDocument/2006/relationships/tags" Target="../tags/tag53.xml"/><Relationship Id="rId11" Type="http://schemas.openxmlformats.org/officeDocument/2006/relationships/tags" Target="../tags/tag54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1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tags" Target="../tags/tag59.xml"/><Relationship Id="rId7" Type="http://schemas.openxmlformats.org/officeDocument/2006/relationships/tags" Target="../tags/tag60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image" Target="../media/image1.png"/><Relationship Id="rId4" Type="http://schemas.openxmlformats.org/officeDocument/2006/relationships/tags" Target="../tags/tag63.xml"/><Relationship Id="rId5" Type="http://schemas.openxmlformats.org/officeDocument/2006/relationships/tags" Target="../tags/tag64.xml"/><Relationship Id="rId6" Type="http://schemas.openxmlformats.org/officeDocument/2006/relationships/tags" Target="../tags/tag65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1.png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tags" Target="../tags/tag70.xml"/><Relationship Id="rId7" Type="http://schemas.openxmlformats.org/officeDocument/2006/relationships/tags" Target="../tags/tag71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image" Target="../media/image1.png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tags" Target="../tags/tag76.xml"/><Relationship Id="rId7" Type="http://schemas.openxmlformats.org/officeDocument/2006/relationships/tags" Target="../tags/tag77.xml"/><Relationship Id="rId8" Type="http://schemas.openxmlformats.org/officeDocument/2006/relationships/tags" Target="../tags/tag7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image" Target="../media/image1.png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tags" Target="../tags/tag83.xml"/><Relationship Id="rId7" Type="http://schemas.openxmlformats.org/officeDocument/2006/relationships/image" Target="../media/image6.png"/><Relationship Id="rId8" Type="http://schemas.openxmlformats.org/officeDocument/2006/relationships/tags" Target="../tags/tag84.xml"/><Relationship Id="rId9" Type="http://schemas.openxmlformats.org/officeDocument/2006/relationships/image" Target="../media/image3.png"/><Relationship Id="rId10" Type="http://schemas.openxmlformats.org/officeDocument/2006/relationships/tags" Target="../tags/tag85.xml"/><Relationship Id="rId11" Type="http://schemas.openxmlformats.org/officeDocument/2006/relationships/tags" Target="../tags/tag86.xml"/><Relationship Id="rId12" Type="http://schemas.openxmlformats.org/officeDocument/2006/relationships/tags" Target="../tags/tag87.xml"/><Relationship Id="rId13" Type="http://schemas.openxmlformats.org/officeDocument/2006/relationships/tags" Target="../tags/tag88.xml"/><Relationship Id="rId14" Type="http://schemas.openxmlformats.org/officeDocument/2006/relationships/tags" Target="../tags/tag89.xml"/><Relationship Id="rId1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7" descr="雪地上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68" name="任意多边形: 形状 37"/>
          <p:cNvSpPr/>
          <p:nvPr>
            <p:custDataLst>
              <p:tags r:id="rId3"/>
            </p:custDataLst>
          </p:nvPr>
        </p:nvSpPr>
        <p:spPr>
          <a:xfrm flipH="1" flipV="1">
            <a:off x="0" y="-4767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47000">
                <a:schemeClr val="accent1">
                  <a:lumMod val="20000"/>
                  <a:lumOff val="80000"/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lastClr="FFFFFF" val="window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0" name="椭圆 15"/>
          <p:cNvSpPr/>
          <p:nvPr>
            <p:custDataLst>
              <p:tags r:id="rId4"/>
            </p:custDataLst>
          </p:nvPr>
        </p:nvSpPr>
        <p:spPr>
          <a:xfrm>
            <a:off x="9721215" y="1270"/>
            <a:ext cx="2416810" cy="2159635"/>
          </a:xfrm>
          <a:prstGeom prst="ellipse"/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7200000" scaled="0"/>
          </a:gradFill>
          <a:ln>
            <a:noFill/>
          </a:ln>
          <a:effectLst>
            <a:softEdge rad="850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2" name="椭圆 10"/>
          <p:cNvSpPr/>
          <p:nvPr>
            <p:custDataLst>
              <p:tags r:id="rId5"/>
            </p:custDataLst>
          </p:nvPr>
        </p:nvSpPr>
        <p:spPr>
          <a:xfrm rot="20622537">
            <a:off x="2338705" y="2000885"/>
            <a:ext cx="7515225" cy="2039620"/>
          </a:xfrm>
          <a:prstGeom prst="ellipse"/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pic>
        <p:nvPicPr>
          <p:cNvPr id="2097157" name="图形 1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 rot="2700000">
            <a:off x="7799705" y="1013460"/>
            <a:ext cx="1157605" cy="1157605"/>
          </a:xfrm>
          <a:prstGeom prst="rect"/>
        </p:spPr>
      </p:pic>
      <p:sp>
        <p:nvSpPr>
          <p:cNvPr id="1048674" name="标题" descr="7b0a20202020227461726765744d6f64756c65223a202270726f636573734f6e6c696e65466f6e7473220a7d0a"/>
          <p:cNvSpPr txBox="1">
            <a:spLocks noGrp="1"/>
          </p:cNvSpPr>
          <p:nvPr>
            <p:ph type="title" idx="5" hasCustomPrompt="1"/>
            <p:custDataLst>
              <p:tags r:id="rId8"/>
            </p:custDataLst>
          </p:nvPr>
        </p:nvSpPr>
        <p:spPr>
          <a:xfrm>
            <a:off x="1551940" y="1732280"/>
            <a:ext cx="9091295" cy="2182495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pic>
        <p:nvPicPr>
          <p:cNvPr id="2097159" name="图形 1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 flipH="1">
            <a:off x="10212943" y="5334181"/>
            <a:ext cx="1427948" cy="1427948"/>
          </a:xfrm>
          <a:prstGeom prst="rect"/>
        </p:spPr>
      </p:pic>
      <p:pic>
        <p:nvPicPr>
          <p:cNvPr id="2097161" name="图形 1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663241" y="594019"/>
            <a:ext cx="228600" cy="228600"/>
          </a:xfrm>
          <a:prstGeom prst="rect"/>
        </p:spPr>
      </p:pic>
      <p:sp>
        <p:nvSpPr>
          <p:cNvPr id="1048676" name="副标题" descr="7b0a20202020227461726765744d6f64756c65223a202270726f636573734f6e6c696e65466f6e7473220a7d0a"/>
          <p:cNvSpPr txBox="1">
            <a:spLocks noGrp="1"/>
          </p:cNvSpPr>
          <p:nvPr>
            <p:ph type="body" idx="2" hasCustomPrompt="1"/>
            <p:custDataLst>
              <p:tags r:id="rId13"/>
            </p:custDataLst>
          </p:nvPr>
        </p:nvSpPr>
        <p:spPr>
          <a:xfrm>
            <a:off x="518160" y="5792470"/>
            <a:ext cx="2536825" cy="699770"/>
          </a:xfrm>
          <a:prstGeom prst="rect"/>
          <a:noFill/>
        </p:spPr>
        <p:txBody>
          <a:bodyPr anchor="ctr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8" name="副标题" descr="7b0a20202020227461726765744d6f64756c65223a202270726f636573734f6e6c696e65466f6e7473220a7d0a"/>
          <p:cNvSpPr txBox="1">
            <a:spLocks noGrp="1"/>
          </p:cNvSpPr>
          <p:nvPr>
            <p:ph type="body" idx="1" hasCustomPrompt="1"/>
            <p:custDataLst>
              <p:tags r:id="rId14"/>
            </p:custDataLst>
          </p:nvPr>
        </p:nvSpPr>
        <p:spPr>
          <a:xfrm>
            <a:off x="1551940" y="3914775"/>
            <a:ext cx="8883015" cy="7747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500" strike="noStrike" u="none">
                <a:ln>
                  <a:noFill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9" descr="雪地上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6" name="正文" descr="7b0a20202020227461726765744d6f64756c65223a202270726f636573734f6e6c696e65466f6e7473220a7d0a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8" name="标题" descr="7b0a20202020227461726765744d6f64756c65223a202270726f636573734f6e6c696e65466f6e7473220a7d0a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90" name="任意多边形: 形状 37"/>
          <p:cNvSpPr/>
          <p:nvPr>
            <p:custDataLst>
              <p:tags r:id="rId5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lastClr="FFFFFF" val="window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MiSans Normal" panose="00000500000000000000" charset="-122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7" descr="雪地上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98" name="椭圆 22"/>
          <p:cNvSpPr/>
          <p:nvPr>
            <p:custDataLst>
              <p:tags r:id="rId3"/>
            </p:custDataLst>
          </p:nvPr>
        </p:nvSpPr>
        <p:spPr>
          <a:xfrm>
            <a:off x="10795" y="3653790"/>
            <a:ext cx="3129915" cy="3204210"/>
          </a:xfrm>
          <a:prstGeom prst="ellipse"/>
          <a:solidFill>
            <a:schemeClr val="accent1">
              <a:alpha val="20000"/>
            </a:schemeClr>
          </a:solidFill>
          <a:ln>
            <a:noFill/>
          </a:ln>
          <a:effectLst>
            <a:softEdge rad="762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>
                  <a:alpha val="0"/>
                </a:schemeClr>
              </a:solidFill>
            </a:endParaRPr>
          </a:p>
        </p:txBody>
      </p:sp>
      <p:sp>
        <p:nvSpPr>
          <p:cNvPr id="1048700" name="内容占位符 6"/>
          <p:cNvSpPr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820490" y="1561381"/>
            <a:ext cx="10248193" cy="4246963"/>
          </a:xfrm>
          <a:prstGeom prst="rect"/>
        </p:spPr>
        <p:txBody>
          <a:bodyPr/>
          <a:p>
            <a:pPr algn="ctr"/>
            <a:endParaRPr altLang="en-US" dirty="0" lang="zh-CN"/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820489" y="734130"/>
            <a:ext cx="10248193" cy="646331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600" i="0" kern="1200" kumimoji="0" lang="en-US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/>
            <a:r>
              <a:rPr dirty="0" err="1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0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0" descr="雪地上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10" name="椭圆 9"/>
          <p:cNvSpPr/>
          <p:nvPr>
            <p:custDataLst>
              <p:tags r:id="rId3"/>
            </p:custDataLst>
          </p:nvPr>
        </p:nvSpPr>
        <p:spPr>
          <a:xfrm>
            <a:off x="635" y="2720975"/>
            <a:ext cx="4062095" cy="4137025"/>
          </a:xfrm>
          <a:prstGeom prst="ellipse"/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  <a:effectLst>
            <a:softEdge rad="1155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>
                  <a:alpha val="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712" name="椭圆 8"/>
          <p:cNvSpPr/>
          <p:nvPr>
            <p:custDataLst>
              <p:tags r:id="rId4"/>
            </p:custDataLst>
          </p:nvPr>
        </p:nvSpPr>
        <p:spPr>
          <a:xfrm>
            <a:off x="9669780" y="635"/>
            <a:ext cx="2522855" cy="2348865"/>
          </a:xfrm>
          <a:prstGeom prst="ellipse"/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1"/>
              </a:gs>
            </a:gsLst>
            <a:lin ang="7200000" scaled="0"/>
          </a:gradFill>
          <a:ln>
            <a:noFill/>
          </a:ln>
          <a:effectLst>
            <a:softEdge rad="850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4" name="节编号"/>
          <p:cNvSpPr txBox="1">
            <a:spLocks noGrp="1"/>
          </p:cNvSpPr>
          <p:nvPr>
            <p:ph type="body" idx="3" hasCustomPrompt="1"/>
            <p:custDataLst>
              <p:tags r:id="rId5"/>
            </p:custDataLst>
          </p:nvPr>
        </p:nvSpPr>
        <p:spPr>
          <a:xfrm>
            <a:off x="2014220" y="2289811"/>
            <a:ext cx="2496820" cy="2117724"/>
          </a:xfrm>
          <a:prstGeom prst="rect"/>
          <a:noFill/>
        </p:spPr>
        <p:txBody>
          <a:bodyPr anchor="ctr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600" i="0" kern="1200" kumimoji="0" lang="en-US" noProof="1" normalizeH="0" spc="0" strike="noStrike" u="none">
                <a:ln>
                  <a:solidFill>
                    <a:schemeClr val="accent1"/>
                  </a:solidFill>
                </a:ln>
                <a:noFill/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16" name="标题"/>
          <p:cNvSpPr txBox="1">
            <a:spLocks noGrp="1"/>
          </p:cNvSpPr>
          <p:nvPr>
            <p:ph type="title" idx="2" hasCustomPrompt="1"/>
            <p:custDataLst>
              <p:tags r:id="rId6"/>
            </p:custDataLst>
          </p:nvPr>
        </p:nvSpPr>
        <p:spPr>
          <a:xfrm>
            <a:off x="4511040" y="2289810"/>
            <a:ext cx="3531235" cy="21170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9" name="图形 1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 cstate="print"/>
          <a:stretch>
            <a:fillRect/>
          </a:stretch>
        </p:blipFill>
        <p:spPr>
          <a:xfrm>
            <a:off x="8205136" y="3207049"/>
            <a:ext cx="2155313" cy="352463"/>
          </a:xfrm>
          <a:prstGeom prst="rect"/>
        </p:spPr>
      </p:pic>
      <p:sp>
        <p:nvSpPr>
          <p:cNvPr id="1048718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0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2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11" descr="雪地上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24" name="任意多边形: 形状 37"/>
          <p:cNvSpPr/>
          <p:nvPr>
            <p:custDataLst>
              <p:tags r:id="rId3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lastClr="FFFFFF" val="window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5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5" descr="雪地上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38" name="任意多边形: 形状 37"/>
          <p:cNvSpPr/>
          <p:nvPr>
            <p:custDataLst>
              <p:tags r:id="rId3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lastClr="FFFFFF" val="window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740" name="正文"/>
          <p:cNvSpPr txBox="1">
            <a:spLocks noGrp="1"/>
          </p:cNvSpPr>
          <p:nvPr>
            <p:ph idx="5"/>
            <p:custDataLst>
              <p:tags r:id="rId4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4"/>
            <p:custDataLst>
              <p:tags r:id="rId5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4" name="正文"/>
          <p:cNvSpPr txBox="1">
            <a:spLocks noGrp="1"/>
          </p:cNvSpPr>
          <p:nvPr>
            <p:ph idx="3"/>
            <p:custDataLst>
              <p:tags r:id="rId6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8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0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4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9" descr="雪地上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56" name="任意多边形: 形状 37"/>
          <p:cNvSpPr/>
          <p:nvPr>
            <p:custDataLst>
              <p:tags r:id="rId3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lastClr="FFFFFF" val="window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75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任意多边形: 形状 37"/>
          <p:cNvSpPr/>
          <p:nvPr>
            <p:custDataLst>
              <p:tags r:id="rId1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lastClr="FFFFFF" val="window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pic>
        <p:nvPicPr>
          <p:cNvPr id="2097177" name="图片 9" descr="雪地上  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68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图片 9" descr="雪地上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4" name="任意多边形: 形状 37"/>
          <p:cNvSpPr/>
          <p:nvPr>
            <p:custDataLst>
              <p:tags r:id="rId3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lastClr="FFFFFF" val="window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776" name="正文" descr="7b0a20202020227461726765744d6f64756c65223a202270726f636573734f6e6c696e65466f6e7473220a7d0a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9" descr="雪地上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84" name="任意多边形: 形状 37"/>
          <p:cNvSpPr/>
          <p:nvPr>
            <p:custDataLst>
              <p:tags r:id="rId3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lastClr="FFFFFF" val="window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786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88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9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3" name="图片 13" descr="雪地上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96" name="椭圆 11"/>
          <p:cNvSpPr/>
          <p:nvPr>
            <p:custDataLst>
              <p:tags r:id="rId3"/>
            </p:custDataLst>
          </p:nvPr>
        </p:nvSpPr>
        <p:spPr>
          <a:xfrm>
            <a:off x="9721215" y="1270"/>
            <a:ext cx="2470785" cy="2159635"/>
          </a:xfrm>
          <a:prstGeom prst="ellipse"/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7200000" scaled="0"/>
          </a:gradFill>
          <a:ln>
            <a:noFill/>
          </a:ln>
          <a:effectLst>
            <a:softEdge rad="850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98" name="任意多边形: 形状 37"/>
          <p:cNvSpPr/>
          <p:nvPr>
            <p:custDataLst>
              <p:tags r:id="rId4"/>
            </p:custDataLst>
          </p:nvPr>
        </p:nvSpPr>
        <p:spPr>
          <a:xfrm flipH="1" flipV="1">
            <a:off x="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47000">
                <a:schemeClr val="accent1">
                  <a:lumMod val="20000"/>
                  <a:lumOff val="80000"/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lastClr="FFFFFF" val="window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800" name="椭圆 9"/>
          <p:cNvSpPr/>
          <p:nvPr>
            <p:custDataLst>
              <p:tags r:id="rId5"/>
            </p:custDataLst>
          </p:nvPr>
        </p:nvSpPr>
        <p:spPr>
          <a:xfrm rot="20622537">
            <a:off x="2338705" y="2000885"/>
            <a:ext cx="7515225" cy="2039620"/>
          </a:xfrm>
          <a:prstGeom prst="ellipse"/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pic>
        <p:nvPicPr>
          <p:cNvPr id="2097185" name="图形 1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 rot="2700000">
            <a:off x="7799705" y="1013460"/>
            <a:ext cx="1157605" cy="1157605"/>
          </a:xfrm>
          <a:prstGeom prst="rect"/>
        </p:spPr>
      </p:pic>
      <p:pic>
        <p:nvPicPr>
          <p:cNvPr id="2097187" name="图形 16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/>
          <a:stretch>
            <a:fillRect/>
          </a:stretch>
        </p:blipFill>
        <p:spPr>
          <a:xfrm flipH="1">
            <a:off x="10212943" y="5334181"/>
            <a:ext cx="1427948" cy="1427948"/>
          </a:xfrm>
          <a:prstGeom prst="rect"/>
        </p:spPr>
      </p:pic>
      <p:sp>
        <p:nvSpPr>
          <p:cNvPr id="1048802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1525270" y="1951355"/>
            <a:ext cx="9239250" cy="2146300"/>
          </a:xfrm>
          <a:prstGeom prst="rect"/>
          <a:noFill/>
        </p:spPr>
        <p:txBody>
          <a:bodyPr anchor="ctr" anchorCtr="0" bIns="45720" lIns="91440" rIns="91440" rtlCol="0" tIns="4572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8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04" name="副标题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518160" y="5717540"/>
            <a:ext cx="2536825" cy="812800"/>
          </a:xfrm>
          <a:prstGeom prst="rect"/>
          <a:noFill/>
        </p:spPr>
        <p:txBody>
          <a:bodyPr anchor="ctr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06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8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10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0.xml"/><Relationship Id="rId13" Type="http://schemas.openxmlformats.org/officeDocument/2006/relationships/image" Target="../media/image1.png"/><Relationship Id="rId14" Type="http://schemas.openxmlformats.org/officeDocument/2006/relationships/tags" Target="../tags/tag91.xml"/><Relationship Id="rId15" Type="http://schemas.openxmlformats.org/officeDocument/2006/relationships/tags" Target="../tags/tag92.xml"/><Relationship Id="rId16" Type="http://schemas.openxmlformats.org/officeDocument/2006/relationships/tags" Target="../tags/tag93.xml"/><Relationship Id="rId17" Type="http://schemas.openxmlformats.org/officeDocument/2006/relationships/tags" Target="../tags/tag94.xml"/><Relationship Id="rId18" Type="http://schemas.openxmlformats.org/officeDocument/2006/relationships/tags" Target="../tags/tag95.xml"/><Relationship Id="rId19" Type="http://schemas.openxmlformats.org/officeDocument/2006/relationships/tags" Target="../tags/tag96.xml"/><Relationship Id="rId20" Type="http://schemas.openxmlformats.org/officeDocument/2006/relationships/tags" Target="../tags/tag97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440" r:id="rId1"/>
    <p:sldLayoutId id="2147485441" r:id="rId2"/>
    <p:sldLayoutId id="2147485442" r:id="rId3"/>
    <p:sldLayoutId id="2147485443" r:id="rId4"/>
    <p:sldLayoutId id="2147485444" r:id="rId5"/>
    <p:sldLayoutId id="2147485445" r:id="rId6"/>
    <p:sldLayoutId id="2147485446" r:id="rId7"/>
    <p:sldLayoutId id="2147485447" r:id="rId8"/>
    <p:sldLayoutId id="2147485448" r:id="rId9"/>
    <p:sldLayoutId id="2147485449" r:id="rId10"/>
    <p:sldLayoutId id="2147485450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9" descr="雪地上  中度可信度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54" name="任意多边形: 形状 37"/>
          <p:cNvSpPr/>
          <p:nvPr>
            <p:custDataLst>
              <p:tags r:id="rId14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lastClr="FFFFFF" val="window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60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3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29310" y="1673225"/>
            <a:ext cx="10534650" cy="45034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  <a:buSzTx/>
              <a:buChar char="●"/>
            </a:pPr>
            <a:r>
              <a:rPr altLang="en-US" lang="zh-CN"/>
              <a:t>单击此处编辑母版文本样式</a:t>
            </a:r>
            <a:endParaRPr altLang="en-US" lang="zh-CN"/>
          </a:p>
          <a:p>
            <a:pPr lvl="1">
              <a:buChar char="●"/>
              <a:tabLst>
                <a:tab algn="l" pos="1609725"/>
              </a:tabLst>
            </a:pPr>
            <a:r>
              <a:rPr altLang="en-US" lang="zh-CN"/>
              <a:t>二级</a:t>
            </a:r>
            <a:endParaRPr altLang="en-US" lang="zh-CN"/>
          </a:p>
          <a:p>
            <a:pPr lvl="2">
              <a:buChar char="●"/>
            </a:pPr>
            <a:r>
              <a:rPr altLang="en-US" lang="zh-CN"/>
              <a:t>三级</a:t>
            </a:r>
            <a:endParaRPr altLang="en-US" lang="zh-CN"/>
          </a:p>
          <a:p>
            <a:pPr lvl="3">
              <a:buFont typeface="Wingdings" panose="05000000000000000000" charset="0"/>
              <a:buChar char=""/>
            </a:pPr>
            <a:r>
              <a:rPr altLang="en-US" lang="zh-CN"/>
              <a:t>四级</a:t>
            </a:r>
            <a:endParaRPr altLang="en-US" lang="zh-CN"/>
          </a:p>
          <a:p>
            <a:pPr lvl="4"/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664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457200"/>
            <a:ext cx="10515600" cy="1079500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477" r:id="rId1"/>
    <p:sldLayoutId id="2147485478" r:id="rId2"/>
    <p:sldLayoutId id="2147485479" r:id="rId3"/>
    <p:sldLayoutId id="2147485480" r:id="rId4"/>
    <p:sldLayoutId id="2147485481" r:id="rId5"/>
    <p:sldLayoutId id="2147485482" r:id="rId6"/>
    <p:sldLayoutId id="2147485483" r:id="rId7"/>
    <p:sldLayoutId id="2147485484" r:id="rId8"/>
    <p:sldLayoutId id="2147485485" r:id="rId9"/>
    <p:sldLayoutId id="2147485486" r:id="rId10"/>
    <p:sldLayoutId id="214748548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>
          <a:srgbClr val="548235"/>
        </a:buClr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>
          <a:srgbClr val="548235"/>
        </a:buClr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>
          <a:srgbClr val="548235"/>
        </a:buClr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>
          <a:srgbClr val="548235"/>
        </a:buClr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tags" Target="../tags/tag112.xml"/><Relationship Id="rId12" Type="http://schemas.openxmlformats.org/officeDocument/2006/relationships/tags" Target="../tags/tag113.xml"/><Relationship Id="rId13" Type="http://schemas.openxmlformats.org/officeDocument/2006/relationships/tags" Target="../tags/tag114.xml"/><Relationship Id="rId14" Type="http://schemas.openxmlformats.org/officeDocument/2006/relationships/tags" Target="../tags/tag115.xml"/><Relationship Id="rId15" Type="http://schemas.openxmlformats.org/officeDocument/2006/relationships/tags" Target="../tags/tag116.xml"/><Relationship Id="rId16" Type="http://schemas.openxmlformats.org/officeDocument/2006/relationships/tags" Target="../tags/tag117.xml"/><Relationship Id="rId17" Type="http://schemas.openxmlformats.org/officeDocument/2006/relationships/tags" Target="../tags/tag118.xml"/><Relationship Id="rId18" Type="http://schemas.openxmlformats.org/officeDocument/2006/relationships/tags" Target="../tags/tag119.xml"/><Relationship Id="rId19" Type="http://schemas.openxmlformats.org/officeDocument/2006/relationships/tags" Target="../tags/tag120.xml"/><Relationship Id="rId20" Type="http://schemas.openxmlformats.org/officeDocument/2006/relationships/tags" Target="../tags/tag121.xml"/><Relationship Id="rId21" Type="http://schemas.openxmlformats.org/officeDocument/2006/relationships/slideLayout" Target="../slideLayouts/slideLayout14.xml"/><Relationship Id="rId2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tags" Target="../tags/tag149.xml"/><Relationship Id="rId14" Type="http://schemas.openxmlformats.org/officeDocument/2006/relationships/tags" Target="../tags/tag150.xml"/><Relationship Id="rId15" Type="http://schemas.openxmlformats.org/officeDocument/2006/relationships/tags" Target="../tags/tag151.xml"/><Relationship Id="rId16" Type="http://schemas.openxmlformats.org/officeDocument/2006/relationships/tags" Target="../tags/tag152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tags" Target="../tags/tag161.xml"/><Relationship Id="rId10" Type="http://schemas.openxmlformats.org/officeDocument/2006/relationships/tags" Target="../tags/tag162.xml"/><Relationship Id="rId11" Type="http://schemas.openxmlformats.org/officeDocument/2006/relationships/tags" Target="../tags/tag163.xml"/><Relationship Id="rId12" Type="http://schemas.openxmlformats.org/officeDocument/2006/relationships/tags" Target="../tags/tag164.xml"/><Relationship Id="rId13" Type="http://schemas.openxmlformats.org/officeDocument/2006/relationships/tags" Target="../tags/tag165.xml"/><Relationship Id="rId14" Type="http://schemas.openxmlformats.org/officeDocument/2006/relationships/tags" Target="../tags/tag166.xml"/><Relationship Id="rId15" Type="http://schemas.openxmlformats.org/officeDocument/2006/relationships/tags" Target="../tags/tag167.xml"/><Relationship Id="rId16" Type="http://schemas.openxmlformats.org/officeDocument/2006/relationships/tags" Target="../tags/tag168.xml"/><Relationship Id="rId17" Type="http://schemas.openxmlformats.org/officeDocument/2006/relationships/tags" Target="../tags/tag169.xml"/><Relationship Id="rId18" Type="http://schemas.openxmlformats.org/officeDocument/2006/relationships/tags" Target="../tags/tag170.xml"/><Relationship Id="rId19" Type="http://schemas.openxmlformats.org/officeDocument/2006/relationships/tags" Target="../tags/tag171.xml"/><Relationship Id="rId20" Type="http://schemas.openxmlformats.org/officeDocument/2006/relationships/tags" Target="../tags/tag172.xml"/><Relationship Id="rId21" Type="http://schemas.openxmlformats.org/officeDocument/2006/relationships/tags" Target="../tags/tag173.xml"/><Relationship Id="rId22" Type="http://schemas.openxmlformats.org/officeDocument/2006/relationships/tags" Target="../tags/tag174.xml"/><Relationship Id="rId23" Type="http://schemas.openxmlformats.org/officeDocument/2006/relationships/tags" Target="../tags/tag175.xml"/><Relationship Id="rId24" Type="http://schemas.openxmlformats.org/officeDocument/2006/relationships/tags" Target="../tags/tag176.xml"/><Relationship Id="rId25" Type="http://schemas.openxmlformats.org/officeDocument/2006/relationships/tags" Target="../tags/tag177.xml"/><Relationship Id="rId26" Type="http://schemas.openxmlformats.org/officeDocument/2006/relationships/tags" Target="../tags/tag178.xml"/><Relationship Id="rId27" Type="http://schemas.openxmlformats.org/officeDocument/2006/relationships/tags" Target="../tags/tag179.xml"/><Relationship Id="rId28" Type="http://schemas.openxmlformats.org/officeDocument/2006/relationships/tags" Target="../tags/tag180.xml"/><Relationship Id="rId29" Type="http://schemas.openxmlformats.org/officeDocument/2006/relationships/tags" Target="../tags/tag181.xml"/><Relationship Id="rId30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tags" Target="../tags/tag194.xml"/><Relationship Id="rId14" Type="http://schemas.openxmlformats.org/officeDocument/2006/relationships/tags" Target="../tags/tag195.xml"/><Relationship Id="rId15" Type="http://schemas.openxmlformats.org/officeDocument/2006/relationships/tags" Target="../tags/tag196.xml"/><Relationship Id="rId16" Type="http://schemas.openxmlformats.org/officeDocument/2006/relationships/tags" Target="../tags/tag197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tags" Target="../tags/tag205.xml"/><Relationship Id="rId6" Type="http://schemas.openxmlformats.org/officeDocument/2006/relationships/tags" Target="../tags/tag206.xml"/><Relationship Id="rId7" Type="http://schemas.openxmlformats.org/officeDocument/2006/relationships/tags" Target="../tags/tag207.xml"/><Relationship Id="rId8" Type="http://schemas.openxmlformats.org/officeDocument/2006/relationships/tags" Target="../tags/tag208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tags" Target="../tags/tag213.xml"/><Relationship Id="rId6" Type="http://schemas.openxmlformats.org/officeDocument/2006/relationships/tags" Target="../tags/tag214.xml"/><Relationship Id="rId7" Type="http://schemas.openxmlformats.org/officeDocument/2006/relationships/tags" Target="../tags/tag215.xml"/><Relationship Id="rId8" Type="http://schemas.openxmlformats.org/officeDocument/2006/relationships/tags" Target="../tags/tag216.xml"/><Relationship Id="rId9" Type="http://schemas.openxmlformats.org/officeDocument/2006/relationships/tags" Target="../tags/tag217.xml"/><Relationship Id="rId10" Type="http://schemas.openxmlformats.org/officeDocument/2006/relationships/tags" Target="../tags/tag218.xml"/><Relationship Id="rId11" Type="http://schemas.openxmlformats.org/officeDocument/2006/relationships/tags" Target="../tags/tag219.xml"/><Relationship Id="rId12" Type="http://schemas.openxmlformats.org/officeDocument/2006/relationships/tags" Target="../tags/tag220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tags" Target="../tags/tag233.xml"/><Relationship Id="rId10" Type="http://schemas.openxmlformats.org/officeDocument/2006/relationships/tags" Target="../tags/tag234.xml"/><Relationship Id="rId11" Type="http://schemas.openxmlformats.org/officeDocument/2006/relationships/tags" Target="../tags/tag235.xml"/><Relationship Id="rId12" Type="http://schemas.openxmlformats.org/officeDocument/2006/relationships/tags" Target="../tags/tag236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tags" Target="../tags/tag248.xml"/><Relationship Id="rId10" Type="http://schemas.openxmlformats.org/officeDocument/2006/relationships/tags" Target="../tags/tag249.xml"/><Relationship Id="rId11" Type="http://schemas.openxmlformats.org/officeDocument/2006/relationships/tags" Target="../tags/tag250.xml"/><Relationship Id="rId12" Type="http://schemas.openxmlformats.org/officeDocument/2006/relationships/tags" Target="../tags/tag251.xml"/><Relationship Id="rId13" Type="http://schemas.openxmlformats.org/officeDocument/2006/relationships/tags" Target="../tags/tag252.xml"/><Relationship Id="rId14" Type="http://schemas.openxmlformats.org/officeDocument/2006/relationships/tags" Target="../tags/tag253.xml"/><Relationship Id="rId15" Type="http://schemas.openxmlformats.org/officeDocument/2006/relationships/tags" Target="../tags/tag254.xml"/><Relationship Id="rId16" Type="http://schemas.openxmlformats.org/officeDocument/2006/relationships/tags" Target="../tags/tag255.xml"/><Relationship Id="rId17" Type="http://schemas.openxmlformats.org/officeDocument/2006/relationships/tags" Target="../tags/tag256.xml"/><Relationship Id="rId18" Type="http://schemas.openxmlformats.org/officeDocument/2006/relationships/tags" Target="../tags/tag257.xml"/><Relationship Id="rId19" Type="http://schemas.openxmlformats.org/officeDocument/2006/relationships/tags" Target="../tags/tag258.xml"/><Relationship Id="rId20" Type="http://schemas.openxmlformats.org/officeDocument/2006/relationships/tags" Target="../tags/tag259.xml"/><Relationship Id="rId21" Type="http://schemas.openxmlformats.org/officeDocument/2006/relationships/tags" Target="../tags/tag260.xml"/><Relationship Id="rId22" Type="http://schemas.openxmlformats.org/officeDocument/2006/relationships/tags" Target="../tags/tag261.xml"/><Relationship Id="rId23" Type="http://schemas.openxmlformats.org/officeDocument/2006/relationships/tags" Target="../tags/tag262.xml"/><Relationship Id="rId24" Type="http://schemas.openxmlformats.org/officeDocument/2006/relationships/tags" Target="../tags/tag263.xml"/><Relationship Id="rId25" Type="http://schemas.openxmlformats.org/officeDocument/2006/relationships/tags" Target="../tags/tag264.xml"/><Relationship Id="rId26" Type="http://schemas.openxmlformats.org/officeDocument/2006/relationships/tags" Target="../tags/tag265.xml"/><Relationship Id="rId27" Type="http://schemas.openxmlformats.org/officeDocument/2006/relationships/tags" Target="../tags/tag266.xml"/><Relationship Id="rId28" Type="http://schemas.openxmlformats.org/officeDocument/2006/relationships/tags" Target="../tags/tag267.xml"/><Relationship Id="rId29" Type="http://schemas.openxmlformats.org/officeDocument/2006/relationships/tags" Target="../tags/tag268.xml"/><Relationship Id="rId30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tags" Target="../tags/tag277.xml"/><Relationship Id="rId6" Type="http://schemas.openxmlformats.org/officeDocument/2006/relationships/tags" Target="../tags/tag278.xml"/><Relationship Id="rId7" Type="http://schemas.openxmlformats.org/officeDocument/2006/relationships/tags" Target="../tags/tag279.xml"/><Relationship Id="rId8" Type="http://schemas.openxmlformats.org/officeDocument/2006/relationships/tags" Target="../tags/tag280.xml"/><Relationship Id="rId9" Type="http://schemas.openxmlformats.org/officeDocument/2006/relationships/tags" Target="../tags/tag281.xml"/><Relationship Id="rId10" Type="http://schemas.openxmlformats.org/officeDocument/2006/relationships/tags" Target="../tags/tag282.xml"/><Relationship Id="rId11" Type="http://schemas.openxmlformats.org/officeDocument/2006/relationships/tags" Target="../tags/tag283.xml"/><Relationship Id="rId12" Type="http://schemas.openxmlformats.org/officeDocument/2006/relationships/tags" Target="../tags/tag284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tags" Target="../tags/tag289.xml"/><Relationship Id="rId6" Type="http://schemas.openxmlformats.org/officeDocument/2006/relationships/tags" Target="../tags/tag290.xml"/><Relationship Id="rId7" Type="http://schemas.openxmlformats.org/officeDocument/2006/relationships/tags" Target="../tags/tag291.xml"/><Relationship Id="rId8" Type="http://schemas.openxmlformats.org/officeDocument/2006/relationships/tags" Target="../tags/tag292.xml"/><Relationship Id="rId9" Type="http://schemas.openxmlformats.org/officeDocument/2006/relationships/tags" Target="../tags/tag293.xml"/><Relationship Id="rId10" Type="http://schemas.openxmlformats.org/officeDocument/2006/relationships/tags" Target="../tags/tag294.xml"/><Relationship Id="rId11" Type="http://schemas.openxmlformats.org/officeDocument/2006/relationships/tags" Target="../tags/tag295.xml"/><Relationship Id="rId12" Type="http://schemas.openxmlformats.org/officeDocument/2006/relationships/tags" Target="../tags/tag296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tags" Target="../tags/tag303.xml"/><Relationship Id="rId5" Type="http://schemas.openxmlformats.org/officeDocument/2006/relationships/tags" Target="../tags/tag304.xml"/><Relationship Id="rId6" Type="http://schemas.openxmlformats.org/officeDocument/2006/relationships/tags" Target="../tags/tag305.xml"/><Relationship Id="rId7" Type="http://schemas.openxmlformats.org/officeDocument/2006/relationships/tags" Target="../tags/tag306.xml"/><Relationship Id="rId8" Type="http://schemas.openxmlformats.org/officeDocument/2006/relationships/tags" Target="../tags/tag307.xml"/><Relationship Id="rId9" Type="http://schemas.openxmlformats.org/officeDocument/2006/relationships/tags" Target="../tags/tag308.xml"/><Relationship Id="rId10" Type="http://schemas.openxmlformats.org/officeDocument/2006/relationships/tags" Target="../tags/tag309.xml"/><Relationship Id="rId11" Type="http://schemas.openxmlformats.org/officeDocument/2006/relationships/tags" Target="../tags/tag310.xml"/><Relationship Id="rId12" Type="http://schemas.openxmlformats.org/officeDocument/2006/relationships/tags" Target="../tags/tag311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tags" Target="../tags/tag315.xml"/><Relationship Id="rId5" Type="http://schemas.openxmlformats.org/officeDocument/2006/relationships/tags" Target="../tags/tag316.xml"/><Relationship Id="rId6" Type="http://schemas.openxmlformats.org/officeDocument/2006/relationships/tags" Target="../tags/tag317.xml"/><Relationship Id="rId7" Type="http://schemas.openxmlformats.org/officeDocument/2006/relationships/tags" Target="../tags/tag318.xml"/><Relationship Id="rId8" Type="http://schemas.openxmlformats.org/officeDocument/2006/relationships/tags" Target="../tags/tag319.xml"/><Relationship Id="rId9" Type="http://schemas.openxmlformats.org/officeDocument/2006/relationships/tags" Target="../tags/tag320.xml"/><Relationship Id="rId10" Type="http://schemas.openxmlformats.org/officeDocument/2006/relationships/tags" Target="../tags/tag321.xml"/><Relationship Id="rId11" Type="http://schemas.openxmlformats.org/officeDocument/2006/relationships/tags" Target="../tags/tag322.xml"/><Relationship Id="rId12" Type="http://schemas.openxmlformats.org/officeDocument/2006/relationships/tags" Target="../tags/tag323.xml"/><Relationship Id="rId13" Type="http://schemas.openxmlformats.org/officeDocument/2006/relationships/tags" Target="../tags/tag324.xml"/><Relationship Id="rId14" Type="http://schemas.openxmlformats.org/officeDocument/2006/relationships/tags" Target="../tags/tag325.xml"/><Relationship Id="rId15" Type="http://schemas.openxmlformats.org/officeDocument/2006/relationships/tags" Target="../tags/tag326.xml"/><Relationship Id="rId16" Type="http://schemas.openxmlformats.org/officeDocument/2006/relationships/tags" Target="../tags/tag327.xml"/><Relationship Id="rId17" Type="http://schemas.openxmlformats.org/officeDocument/2006/relationships/tags" Target="../tags/tag328.xml"/><Relationship Id="rId18" Type="http://schemas.openxmlformats.org/officeDocument/2006/relationships/tags" Target="../tags/tag329.xml"/><Relationship Id="rId19" Type="http://schemas.openxmlformats.org/officeDocument/2006/relationships/tags" Target="../tags/tag330.xml"/><Relationship Id="rId20" Type="http://schemas.openxmlformats.org/officeDocument/2006/relationships/tags" Target="../tags/tag331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tags" Target="../tags/tag335.xml"/><Relationship Id="rId5" Type="http://schemas.openxmlformats.org/officeDocument/2006/relationships/tags" Target="../tags/tag336.xml"/><Relationship Id="rId6" Type="http://schemas.openxmlformats.org/officeDocument/2006/relationships/tags" Target="../tags/tag337.xml"/><Relationship Id="rId7" Type="http://schemas.openxmlformats.org/officeDocument/2006/relationships/tags" Target="../tags/tag338.xml"/><Relationship Id="rId8" Type="http://schemas.openxmlformats.org/officeDocument/2006/relationships/tags" Target="../tags/tag339.xml"/><Relationship Id="rId9" Type="http://schemas.openxmlformats.org/officeDocument/2006/relationships/tags" Target="../tags/tag340.xml"/><Relationship Id="rId10" Type="http://schemas.openxmlformats.org/officeDocument/2006/relationships/tags" Target="../tags/tag341.xml"/><Relationship Id="rId11" Type="http://schemas.openxmlformats.org/officeDocument/2006/relationships/tags" Target="../tags/tag342.xml"/><Relationship Id="rId12" Type="http://schemas.openxmlformats.org/officeDocument/2006/relationships/tags" Target="../tags/tag343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tags" Target="../tags/tag347.xml"/><Relationship Id="rId5" Type="http://schemas.openxmlformats.org/officeDocument/2006/relationships/tags" Target="../tags/tag348.xml"/><Relationship Id="rId6" Type="http://schemas.openxmlformats.org/officeDocument/2006/relationships/tags" Target="../tags/tag349.xml"/><Relationship Id="rId7" Type="http://schemas.openxmlformats.org/officeDocument/2006/relationships/tags" Target="../tags/tag350.xml"/><Relationship Id="rId8" Type="http://schemas.openxmlformats.org/officeDocument/2006/relationships/tags" Target="../tags/tag351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5.xml"/><Relationship Id="rId2" Type="http://schemas.openxmlformats.org/officeDocument/2006/relationships/tags" Target="../tags/tag356.xml"/><Relationship Id="rId3" Type="http://schemas.openxmlformats.org/officeDocument/2006/relationships/tags" Target="../tags/tag357.xml"/><Relationship Id="rId4" Type="http://schemas.openxmlformats.org/officeDocument/2006/relationships/tags" Target="../tags/tag358.xml"/><Relationship Id="rId5" Type="http://schemas.openxmlformats.org/officeDocument/2006/relationships/tags" Target="../tags/tag359.xml"/><Relationship Id="rId6" Type="http://schemas.openxmlformats.org/officeDocument/2006/relationships/tags" Target="../tags/tag360.xml"/><Relationship Id="rId7" Type="http://schemas.openxmlformats.org/officeDocument/2006/relationships/tags" Target="../tags/tag361.xml"/><Relationship Id="rId8" Type="http://schemas.openxmlformats.org/officeDocument/2006/relationships/tags" Target="../tags/tag362.xml"/><Relationship Id="rId9" Type="http://schemas.openxmlformats.org/officeDocument/2006/relationships/tags" Target="../tags/tag363.xml"/><Relationship Id="rId10" Type="http://schemas.openxmlformats.org/officeDocument/2006/relationships/tags" Target="../tags/tag364.xml"/><Relationship Id="rId11" Type="http://schemas.openxmlformats.org/officeDocument/2006/relationships/tags" Target="../tags/tag365.xml"/><Relationship Id="rId12" Type="http://schemas.openxmlformats.org/officeDocument/2006/relationships/tags" Target="../tags/tag366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7.xml"/><Relationship Id="rId2" Type="http://schemas.openxmlformats.org/officeDocument/2006/relationships/tags" Target="../tags/tag368.xml"/><Relationship Id="rId3" Type="http://schemas.openxmlformats.org/officeDocument/2006/relationships/tags" Target="../tags/tag369.xml"/><Relationship Id="rId4" Type="http://schemas.openxmlformats.org/officeDocument/2006/relationships/tags" Target="../tags/tag370.xml"/><Relationship Id="rId5" Type="http://schemas.openxmlformats.org/officeDocument/2006/relationships/tags" Target="../tags/tag371.xml"/><Relationship Id="rId6" Type="http://schemas.openxmlformats.org/officeDocument/2006/relationships/tags" Target="../tags/tag372.xml"/><Relationship Id="rId7" Type="http://schemas.openxmlformats.org/officeDocument/2006/relationships/tags" Target="../tags/tag373.xml"/><Relationship Id="rId8" Type="http://schemas.openxmlformats.org/officeDocument/2006/relationships/tags" Target="../tags/tag374.xml"/><Relationship Id="rId9" Type="http://schemas.openxmlformats.org/officeDocument/2006/relationships/tags" Target="../tags/tag375.xml"/><Relationship Id="rId10" Type="http://schemas.openxmlformats.org/officeDocument/2006/relationships/tags" Target="../tags/tag376.xml"/><Relationship Id="rId11" Type="http://schemas.openxmlformats.org/officeDocument/2006/relationships/tags" Target="../tags/tag377.xml"/><Relationship Id="rId12" Type="http://schemas.openxmlformats.org/officeDocument/2006/relationships/tags" Target="../tags/tag378.xml"/><Relationship Id="rId13" Type="http://schemas.openxmlformats.org/officeDocument/2006/relationships/tags" Target="../tags/tag379.xml"/><Relationship Id="rId14" Type="http://schemas.openxmlformats.org/officeDocument/2006/relationships/tags" Target="../tags/tag380.xml"/><Relationship Id="rId15" Type="http://schemas.openxmlformats.org/officeDocument/2006/relationships/tags" Target="../tags/tag381.xml"/><Relationship Id="rId16" Type="http://schemas.openxmlformats.org/officeDocument/2006/relationships/tags" Target="../tags/tag382.xml"/><Relationship Id="rId17" Type="http://schemas.openxmlformats.org/officeDocument/2006/relationships/tags" Target="../tags/tag383.xml"/><Relationship Id="rId18" Type="http://schemas.openxmlformats.org/officeDocument/2006/relationships/tags" Target="../tags/tag384.xml"/><Relationship Id="rId1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85.xml"/><Relationship Id="rId2" Type="http://schemas.openxmlformats.org/officeDocument/2006/relationships/tags" Target="../tags/tag386.xml"/><Relationship Id="rId3" Type="http://schemas.openxmlformats.org/officeDocument/2006/relationships/tags" Target="../tags/tag387.xml"/><Relationship Id="rId4" Type="http://schemas.openxmlformats.org/officeDocument/2006/relationships/tags" Target="../tags/tag388.xml"/><Relationship Id="rId5" Type="http://schemas.openxmlformats.org/officeDocument/2006/relationships/tags" Target="../tags/tag389.xml"/><Relationship Id="rId6" Type="http://schemas.openxmlformats.org/officeDocument/2006/relationships/tags" Target="../tags/tag390.xml"/><Relationship Id="rId7" Type="http://schemas.openxmlformats.org/officeDocument/2006/relationships/tags" Target="../tags/tag391.xml"/><Relationship Id="rId8" Type="http://schemas.openxmlformats.org/officeDocument/2006/relationships/tags" Target="../tags/tag392.xml"/><Relationship Id="rId9" Type="http://schemas.openxmlformats.org/officeDocument/2006/relationships/tags" Target="../tags/tag393.xml"/><Relationship Id="rId10" Type="http://schemas.openxmlformats.org/officeDocument/2006/relationships/tags" Target="../tags/tag394.xml"/><Relationship Id="rId11" Type="http://schemas.openxmlformats.org/officeDocument/2006/relationships/tags" Target="../tags/tag395.xml"/><Relationship Id="rId12" Type="http://schemas.openxmlformats.org/officeDocument/2006/relationships/tags" Target="../tags/tag396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97.xml"/><Relationship Id="rId2" Type="http://schemas.openxmlformats.org/officeDocument/2006/relationships/tags" Target="../tags/tag398.xml"/><Relationship Id="rId3" Type="http://schemas.openxmlformats.org/officeDocument/2006/relationships/tags" Target="../tags/tag399.xml"/><Relationship Id="rId4" Type="http://schemas.openxmlformats.org/officeDocument/2006/relationships/tags" Target="../tags/tag400.xml"/><Relationship Id="rId5" Type="http://schemas.openxmlformats.org/officeDocument/2006/relationships/tags" Target="../tags/tag401.xml"/><Relationship Id="rId6" Type="http://schemas.openxmlformats.org/officeDocument/2006/relationships/tags" Target="../tags/tag402.xml"/><Relationship Id="rId7" Type="http://schemas.openxmlformats.org/officeDocument/2006/relationships/tags" Target="../tags/tag403.xml"/><Relationship Id="rId8" Type="http://schemas.openxmlformats.org/officeDocument/2006/relationships/tags" Target="../tags/tag404.xml"/><Relationship Id="rId9" Type="http://schemas.openxmlformats.org/officeDocument/2006/relationships/tags" Target="../tags/tag405.xml"/><Relationship Id="rId10" Type="http://schemas.openxmlformats.org/officeDocument/2006/relationships/tags" Target="../tags/tag406.xml"/><Relationship Id="rId11" Type="http://schemas.openxmlformats.org/officeDocument/2006/relationships/tags" Target="../tags/tag407.xml"/><Relationship Id="rId12" Type="http://schemas.openxmlformats.org/officeDocument/2006/relationships/tags" Target="../tags/tag408.xml"/><Relationship Id="rId13" Type="http://schemas.openxmlformats.org/officeDocument/2006/relationships/tags" Target="../tags/tag409.xml"/><Relationship Id="rId14" Type="http://schemas.openxmlformats.org/officeDocument/2006/relationships/tags" Target="../tags/tag410.xml"/><Relationship Id="rId15" Type="http://schemas.openxmlformats.org/officeDocument/2006/relationships/tags" Target="../tags/tag411.xml"/><Relationship Id="rId16" Type="http://schemas.openxmlformats.org/officeDocument/2006/relationships/tags" Target="../tags/tag412.xml"/><Relationship Id="rId17" Type="http://schemas.openxmlformats.org/officeDocument/2006/relationships/tags" Target="../tags/tag413.xml"/><Relationship Id="rId18" Type="http://schemas.openxmlformats.org/officeDocument/2006/relationships/tags" Target="../tags/tag414.xml"/><Relationship Id="rId19" Type="http://schemas.openxmlformats.org/officeDocument/2006/relationships/tags" Target="../tags/tag415.xml"/><Relationship Id="rId20" Type="http://schemas.openxmlformats.org/officeDocument/2006/relationships/tags" Target="../tags/tag416.xml"/><Relationship Id="rId21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17.xml"/><Relationship Id="rId2" Type="http://schemas.openxmlformats.org/officeDocument/2006/relationships/tags" Target="../tags/tag418.xml"/><Relationship Id="rId3" Type="http://schemas.openxmlformats.org/officeDocument/2006/relationships/tags" Target="../tags/tag419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20.xml"/><Relationship Id="rId2" Type="http://schemas.openxmlformats.org/officeDocument/2006/relationships/tags" Target="../tags/tag421.xml"/><Relationship Id="rId3" Type="http://schemas.openxmlformats.org/officeDocument/2006/relationships/tags" Target="../tags/tag422.xml"/><Relationship Id="rId4" Type="http://schemas.openxmlformats.org/officeDocument/2006/relationships/tags" Target="../tags/tag423.xml"/><Relationship Id="rId5" Type="http://schemas.openxmlformats.org/officeDocument/2006/relationships/tags" Target="../tags/tag424.xml"/><Relationship Id="rId6" Type="http://schemas.openxmlformats.org/officeDocument/2006/relationships/tags" Target="../tags/tag425.xml"/><Relationship Id="rId7" Type="http://schemas.openxmlformats.org/officeDocument/2006/relationships/tags" Target="../tags/tag426.xml"/><Relationship Id="rId8" Type="http://schemas.openxmlformats.org/officeDocument/2006/relationships/tags" Target="../tags/tag427.xml"/><Relationship Id="rId9" Type="http://schemas.openxmlformats.org/officeDocument/2006/relationships/tags" Target="../tags/tag428.xml"/><Relationship Id="rId10" Type="http://schemas.openxmlformats.org/officeDocument/2006/relationships/tags" Target="../tags/tag429.xml"/><Relationship Id="rId11" Type="http://schemas.openxmlformats.org/officeDocument/2006/relationships/tags" Target="../tags/tag430.xml"/><Relationship Id="rId12" Type="http://schemas.openxmlformats.org/officeDocument/2006/relationships/tags" Target="../tags/tag431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32.xml"/><Relationship Id="rId2" Type="http://schemas.openxmlformats.org/officeDocument/2006/relationships/tags" Target="../tags/tag433.xml"/><Relationship Id="rId3" Type="http://schemas.openxmlformats.org/officeDocument/2006/relationships/tags" Target="../tags/tag434.xml"/><Relationship Id="rId4" Type="http://schemas.openxmlformats.org/officeDocument/2006/relationships/tags" Target="../tags/tag435.xml"/><Relationship Id="rId5" Type="http://schemas.openxmlformats.org/officeDocument/2006/relationships/tags" Target="../tags/tag436.xml"/><Relationship Id="rId6" Type="http://schemas.openxmlformats.org/officeDocument/2006/relationships/tags" Target="../tags/tag437.xml"/><Relationship Id="rId7" Type="http://schemas.openxmlformats.org/officeDocument/2006/relationships/tags" Target="../tags/tag438.xml"/><Relationship Id="rId8" Type="http://schemas.openxmlformats.org/officeDocument/2006/relationships/tags" Target="../tags/tag439.xml"/><Relationship Id="rId9" Type="http://schemas.openxmlformats.org/officeDocument/2006/relationships/tags" Target="../tags/tag440.xml"/><Relationship Id="rId10" Type="http://schemas.openxmlformats.org/officeDocument/2006/relationships/tags" Target="../tags/tag441.xml"/><Relationship Id="rId11" Type="http://schemas.openxmlformats.org/officeDocument/2006/relationships/tags" Target="../tags/tag442.xml"/><Relationship Id="rId12" Type="http://schemas.openxmlformats.org/officeDocument/2006/relationships/tags" Target="../tags/tag443.xml"/><Relationship Id="rId13" Type="http://schemas.openxmlformats.org/officeDocument/2006/relationships/tags" Target="../tags/tag444.xml"/><Relationship Id="rId14" Type="http://schemas.openxmlformats.org/officeDocument/2006/relationships/tags" Target="../tags/tag445.xml"/><Relationship Id="rId15" Type="http://schemas.openxmlformats.org/officeDocument/2006/relationships/tags" Target="../tags/tag446.xml"/><Relationship Id="rId16" Type="http://schemas.openxmlformats.org/officeDocument/2006/relationships/tags" Target="../tags/tag447.xml"/><Relationship Id="rId17" Type="http://schemas.openxmlformats.org/officeDocument/2006/relationships/tags" Target="../tags/tag448.xml"/><Relationship Id="rId18" Type="http://schemas.openxmlformats.org/officeDocument/2006/relationships/tags" Target="../tags/tag449.xml"/><Relationship Id="rId19" Type="http://schemas.openxmlformats.org/officeDocument/2006/relationships/tags" Target="../tags/tag450.xml"/><Relationship Id="rId20" Type="http://schemas.openxmlformats.org/officeDocument/2006/relationships/tags" Target="../tags/tag451.xml"/><Relationship Id="rId21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52.xml"/><Relationship Id="rId2" Type="http://schemas.openxmlformats.org/officeDocument/2006/relationships/tags" Target="../tags/tag453.xml"/><Relationship Id="rId3" Type="http://schemas.openxmlformats.org/officeDocument/2006/relationships/tags" Target="../tags/tag454.xml"/><Relationship Id="rId4" Type="http://schemas.openxmlformats.org/officeDocument/2006/relationships/tags" Target="../tags/tag455.xml"/><Relationship Id="rId5" Type="http://schemas.openxmlformats.org/officeDocument/2006/relationships/tags" Target="../tags/tag456.xml"/><Relationship Id="rId6" Type="http://schemas.openxmlformats.org/officeDocument/2006/relationships/tags" Target="../tags/tag457.xml"/><Relationship Id="rId7" Type="http://schemas.openxmlformats.org/officeDocument/2006/relationships/tags" Target="../tags/tag458.xml"/><Relationship Id="rId8" Type="http://schemas.openxmlformats.org/officeDocument/2006/relationships/tags" Target="../tags/tag459.xml"/><Relationship Id="rId9" Type="http://schemas.openxmlformats.org/officeDocument/2006/relationships/tags" Target="../tags/tag460.xml"/><Relationship Id="rId10" Type="http://schemas.openxmlformats.org/officeDocument/2006/relationships/tags" Target="../tags/tag461.xml"/><Relationship Id="rId11" Type="http://schemas.openxmlformats.org/officeDocument/2006/relationships/tags" Target="../tags/tag462.xml"/><Relationship Id="rId12" Type="http://schemas.openxmlformats.org/officeDocument/2006/relationships/tags" Target="../tags/tag463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64.xml"/><Relationship Id="rId2" Type="http://schemas.openxmlformats.org/officeDocument/2006/relationships/tags" Target="../tags/tag465.xml"/><Relationship Id="rId3" Type="http://schemas.openxmlformats.org/officeDocument/2006/relationships/tags" Target="../tags/tag466.xml"/><Relationship Id="rId4" Type="http://schemas.openxmlformats.org/officeDocument/2006/relationships/tags" Target="../tags/tag467.xml"/><Relationship Id="rId5" Type="http://schemas.openxmlformats.org/officeDocument/2006/relationships/tags" Target="../tags/tag468.xml"/><Relationship Id="rId6" Type="http://schemas.openxmlformats.org/officeDocument/2006/relationships/tags" Target="../tags/tag469.xml"/><Relationship Id="rId7" Type="http://schemas.openxmlformats.org/officeDocument/2006/relationships/tags" Target="../tags/tag470.xml"/><Relationship Id="rId8" Type="http://schemas.openxmlformats.org/officeDocument/2006/relationships/tags" Target="../tags/tag471.xml"/><Relationship Id="rId9" Type="http://schemas.openxmlformats.org/officeDocument/2006/relationships/tags" Target="../tags/tag472.xml"/><Relationship Id="rId10" Type="http://schemas.openxmlformats.org/officeDocument/2006/relationships/tags" Target="../tags/tag473.xml"/><Relationship Id="rId11" Type="http://schemas.openxmlformats.org/officeDocument/2006/relationships/tags" Target="../tags/tag474.xml"/><Relationship Id="rId12" Type="http://schemas.openxmlformats.org/officeDocument/2006/relationships/tags" Target="../tags/tag475.xml"/><Relationship Id="rId13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76.xml"/><Relationship Id="rId2" Type="http://schemas.openxmlformats.org/officeDocument/2006/relationships/tags" Target="../tags/tag477.xml"/><Relationship Id="rId3" Type="http://schemas.openxmlformats.org/officeDocument/2006/relationships/tags" Target="../tags/tag478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2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>
            <a:normAutofit fontScale="91667"/>
          </a:bodyPr>
          <a:p>
            <a:r>
              <a:rPr altLang="en-US" lang="zh-CN"/>
              <a:t>学校教育与家庭教育的紧密合作</a:t>
            </a:r>
            <a:endParaRPr altLang="en-US" lang="zh-CN"/>
          </a:p>
        </p:txBody>
      </p:sp>
      <p:sp>
        <p:nvSpPr>
          <p:cNvPr id="104865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0" name="标题 3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>
            <a:normAutofit fontScale="91667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32" name="矩形: 圆角 6"/>
          <p:cNvSpPr/>
          <p:nvPr>
            <p:custDataLst>
              <p:tags r:id="rId2"/>
            </p:custDataLst>
          </p:nvPr>
        </p:nvSpPr>
        <p:spPr>
          <a:xfrm>
            <a:off x="2226310" y="2255520"/>
            <a:ext cx="1867535" cy="3552825"/>
          </a:xfrm>
          <a:prstGeom prst="roundRect">
            <a:avLst>
              <a:gd name="adj" fmla="val 7307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charset="-122"/>
            </a:endParaRPr>
          </a:p>
        </p:txBody>
      </p:sp>
      <p:sp>
        <p:nvSpPr>
          <p:cNvPr id="1048834" name="序号"/>
          <p:cNvSpPr txBox="1"/>
          <p:nvPr>
            <p:custDataLst>
              <p:tags r:id="rId3"/>
            </p:custDataLst>
          </p:nvPr>
        </p:nvSpPr>
        <p:spPr>
          <a:xfrm>
            <a:off x="441960" y="2757170"/>
            <a:ext cx="1549400" cy="680720"/>
          </a:xfrm>
          <a:prstGeom prst="rect"/>
          <a:noFill/>
        </p:spPr>
        <p:txBody>
          <a:bodyPr anchor="ctr" bIns="0" lIns="0" rIns="0" rtlCol="0" tIns="0" wrap="square">
            <a:normAutofit fontScale="97222" lnSpcReduction="10000"/>
          </a:bodyPr>
          <a:p>
            <a:pPr algn="l" lvl="0">
              <a:buClrTx/>
              <a:buSzTx/>
              <a:buFontTx/>
            </a:pPr>
            <a:r>
              <a:rPr dirty="0" sz="3600" lang="en-US">
                <a:latin typeface="+mj-ea"/>
                <a:ea typeface="+mj-ea"/>
                <a:cs typeface="MiSans Normal" panose="00000500000000000000" charset="-122"/>
                <a:sym typeface="+mn-ea"/>
              </a:rPr>
              <a:t>01</a:t>
            </a:r>
            <a:endParaRPr dirty="0" sz="3600" lang="en-US"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36" name="标题"/>
          <p:cNvSpPr txBox="1"/>
          <p:nvPr>
            <p:custDataLst>
              <p:tags r:id="rId4"/>
            </p:custDataLst>
          </p:nvPr>
        </p:nvSpPr>
        <p:spPr>
          <a:xfrm>
            <a:off x="441960" y="3655695"/>
            <a:ext cx="1588770" cy="175323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学校与家庭教育的关系</a:t>
            </a:r>
            <a:endParaRPr altLang="en-US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38" name="矩形: 圆角 6"/>
          <p:cNvSpPr/>
          <p:nvPr>
            <p:custDataLst>
              <p:tags r:id="rId5"/>
            </p:custDataLst>
          </p:nvPr>
        </p:nvSpPr>
        <p:spPr>
          <a:xfrm>
            <a:off x="298450" y="2255520"/>
            <a:ext cx="1867535" cy="3552825"/>
          </a:xfrm>
          <a:prstGeom prst="roundRect">
            <a:avLst>
              <a:gd name="adj" fmla="val 7307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charset="-122"/>
            </a:endParaRPr>
          </a:p>
        </p:txBody>
      </p:sp>
      <p:sp>
        <p:nvSpPr>
          <p:cNvPr id="1048840" name="序号"/>
          <p:cNvSpPr txBox="1"/>
          <p:nvPr>
            <p:custDataLst>
              <p:tags r:id="rId6"/>
            </p:custDataLst>
          </p:nvPr>
        </p:nvSpPr>
        <p:spPr>
          <a:xfrm>
            <a:off x="2429510" y="2757170"/>
            <a:ext cx="1549400" cy="680720"/>
          </a:xfrm>
          <a:prstGeom prst="rect"/>
          <a:noFill/>
        </p:spPr>
        <p:txBody>
          <a:bodyPr anchor="ctr" bIns="0" lIns="0" rIns="0" rtlCol="0" tIns="0" wrap="square">
            <a:normAutofit fontScale="97222" lnSpcReduction="10000"/>
          </a:bodyPr>
          <a:p>
            <a:pPr algn="l" lvl="0">
              <a:buClrTx/>
              <a:buSzTx/>
              <a:buFontTx/>
            </a:pPr>
            <a:r>
              <a:rPr dirty="0" sz="3600" lang="en-US">
                <a:latin typeface="+mj-ea"/>
                <a:ea typeface="+mj-ea"/>
                <a:cs typeface="MiSans Normal" panose="00000500000000000000" charset="-122"/>
                <a:sym typeface="+mn-ea"/>
              </a:rPr>
              <a:t>02</a:t>
            </a:r>
            <a:endParaRPr dirty="0" sz="3600" lang="en-US"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2" name="标题"/>
          <p:cNvSpPr txBox="1"/>
          <p:nvPr>
            <p:custDataLst>
              <p:tags r:id="rId7"/>
            </p:custDataLst>
          </p:nvPr>
        </p:nvSpPr>
        <p:spPr>
          <a:xfrm>
            <a:off x="2369820" y="3655695"/>
            <a:ext cx="1588770" cy="175323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家庭教育对学校教育的影响</a:t>
            </a:r>
            <a:endParaRPr altLang="en-US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4" name="序号"/>
          <p:cNvSpPr txBox="1"/>
          <p:nvPr>
            <p:custDataLst>
              <p:tags r:id="rId8"/>
            </p:custDataLst>
          </p:nvPr>
        </p:nvSpPr>
        <p:spPr>
          <a:xfrm>
            <a:off x="4367530" y="2757170"/>
            <a:ext cx="1549400" cy="680720"/>
          </a:xfrm>
          <a:prstGeom prst="rect"/>
          <a:noFill/>
        </p:spPr>
        <p:txBody>
          <a:bodyPr anchor="ctr" bIns="0" lIns="0" rIns="0" rtlCol="0" tIns="0" wrap="square">
            <a:normAutofit fontScale="97222" lnSpcReduction="10000"/>
          </a:bodyPr>
          <a:p>
            <a:pPr algn="l" lvl="0">
              <a:buClrTx/>
              <a:buSzTx/>
              <a:buFontTx/>
            </a:pPr>
            <a:r>
              <a:rPr dirty="0" sz="3600" lang="en-US">
                <a:latin typeface="+mj-ea"/>
                <a:ea typeface="+mj-ea"/>
                <a:cs typeface="MiSans Normal" panose="00000500000000000000" charset="-122"/>
                <a:sym typeface="+mn-ea"/>
              </a:rPr>
              <a:t>03</a:t>
            </a:r>
            <a:endParaRPr dirty="0" sz="3600" lang="en-US"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6" name="标题"/>
          <p:cNvSpPr txBox="1"/>
          <p:nvPr>
            <p:custDataLst>
              <p:tags r:id="rId9"/>
            </p:custDataLst>
          </p:nvPr>
        </p:nvSpPr>
        <p:spPr>
          <a:xfrm>
            <a:off x="4297680" y="3655695"/>
            <a:ext cx="1588770" cy="175323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学校教育对家庭教育的影响</a:t>
            </a:r>
            <a:endParaRPr altLang="en-US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8" name="矩形: 圆角 6"/>
          <p:cNvSpPr/>
          <p:nvPr>
            <p:custDataLst>
              <p:tags r:id="rId10"/>
            </p:custDataLst>
          </p:nvPr>
        </p:nvSpPr>
        <p:spPr>
          <a:xfrm>
            <a:off x="4154170" y="2255520"/>
            <a:ext cx="1867535" cy="3552825"/>
          </a:xfrm>
          <a:prstGeom prst="roundRect">
            <a:avLst>
              <a:gd name="adj" fmla="val 7307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charset="-122"/>
            </a:endParaRPr>
          </a:p>
        </p:txBody>
      </p:sp>
      <p:sp>
        <p:nvSpPr>
          <p:cNvPr id="1048850" name="序号"/>
          <p:cNvSpPr txBox="1"/>
          <p:nvPr>
            <p:custDataLst>
              <p:tags r:id="rId11"/>
            </p:custDataLst>
          </p:nvPr>
        </p:nvSpPr>
        <p:spPr>
          <a:xfrm>
            <a:off x="6295390" y="2757170"/>
            <a:ext cx="1549400" cy="680720"/>
          </a:xfrm>
          <a:prstGeom prst="rect"/>
          <a:noFill/>
        </p:spPr>
        <p:txBody>
          <a:bodyPr anchor="ctr" bIns="0" lIns="0" rIns="0" rtlCol="0" tIns="0" wrap="square">
            <a:normAutofit fontScale="97222" lnSpcReduction="10000"/>
          </a:bodyPr>
          <a:p>
            <a:pPr algn="l" lvl="0">
              <a:buClrTx/>
              <a:buSzTx/>
              <a:buFontTx/>
            </a:pPr>
            <a:r>
              <a:rPr dirty="0" sz="3600" lang="en-US">
                <a:latin typeface="+mj-ea"/>
                <a:ea typeface="+mj-ea"/>
                <a:cs typeface="MiSans Normal" panose="00000500000000000000" charset="-122"/>
                <a:sym typeface="+mn-ea"/>
              </a:rPr>
              <a:t>04</a:t>
            </a:r>
            <a:endParaRPr dirty="0" sz="3600" lang="en-US"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2" name="标题"/>
          <p:cNvSpPr txBox="1"/>
          <p:nvPr>
            <p:custDataLst>
              <p:tags r:id="rId12"/>
            </p:custDataLst>
          </p:nvPr>
        </p:nvSpPr>
        <p:spPr>
          <a:xfrm>
            <a:off x="6225540" y="3655695"/>
            <a:ext cx="1588770" cy="175323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如何实现学校教育与家庭教育的紧密合作</a:t>
            </a:r>
            <a:endParaRPr altLang="en-US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4" name="矩形: 圆角 6"/>
          <p:cNvSpPr/>
          <p:nvPr>
            <p:custDataLst>
              <p:tags r:id="rId13"/>
            </p:custDataLst>
          </p:nvPr>
        </p:nvSpPr>
        <p:spPr>
          <a:xfrm>
            <a:off x="6082030" y="2255520"/>
            <a:ext cx="1867535" cy="3552825"/>
          </a:xfrm>
          <a:prstGeom prst="roundRect">
            <a:avLst>
              <a:gd name="adj" fmla="val 7307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14"/>
            </p:custDataLst>
          </p:nvPr>
        </p:nvSpPr>
        <p:spPr>
          <a:xfrm>
            <a:off x="8195945" y="2757170"/>
            <a:ext cx="1549400" cy="680720"/>
          </a:xfrm>
          <a:prstGeom prst="rect"/>
          <a:noFill/>
        </p:spPr>
        <p:txBody>
          <a:bodyPr anchor="ctr" bIns="0" lIns="0" rIns="0" rtlCol="0" tIns="0" wrap="square">
            <a:normAutofit fontScale="97222" lnSpcReduction="10000"/>
          </a:bodyPr>
          <a:p>
            <a:pPr algn="l" lvl="0">
              <a:buClrTx/>
              <a:buSzTx/>
              <a:buFontTx/>
            </a:pPr>
            <a:r>
              <a:rPr dirty="0" sz="3600" lang="en-US">
                <a:latin typeface="+mj-ea"/>
                <a:ea typeface="+mj-ea"/>
                <a:cs typeface="MiSans Normal" panose="00000500000000000000" charset="-122"/>
                <a:sym typeface="+mn-ea"/>
              </a:rPr>
              <a:t>05</a:t>
            </a:r>
            <a:endParaRPr dirty="0" sz="3600" lang="en-US"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8" name="标题"/>
          <p:cNvSpPr txBox="1"/>
          <p:nvPr>
            <p:custDataLst>
              <p:tags r:id="rId15"/>
            </p:custDataLst>
          </p:nvPr>
        </p:nvSpPr>
        <p:spPr>
          <a:xfrm>
            <a:off x="8156575" y="3655695"/>
            <a:ext cx="1588770" cy="175323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学校教育与家庭教育紧密合作的案例分析</a:t>
            </a:r>
            <a:endParaRPr altLang="en-US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0" name="矩形: 圆角 6"/>
          <p:cNvSpPr/>
          <p:nvPr>
            <p:custDataLst>
              <p:tags r:id="rId16"/>
            </p:custDataLst>
          </p:nvPr>
        </p:nvSpPr>
        <p:spPr>
          <a:xfrm>
            <a:off x="8009890" y="2255520"/>
            <a:ext cx="1867535" cy="3552825"/>
          </a:xfrm>
          <a:prstGeom prst="roundRect">
            <a:avLst>
              <a:gd name="adj" fmla="val 7307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charset="-122"/>
            </a:endParaRPr>
          </a:p>
        </p:txBody>
      </p:sp>
      <p:sp>
        <p:nvSpPr>
          <p:cNvPr id="1048862" name="序号"/>
          <p:cNvSpPr txBox="1"/>
          <p:nvPr>
            <p:custDataLst>
              <p:tags r:id="rId17"/>
            </p:custDataLst>
          </p:nvPr>
        </p:nvSpPr>
        <p:spPr>
          <a:xfrm>
            <a:off x="10123170" y="2757170"/>
            <a:ext cx="1549400" cy="680720"/>
          </a:xfrm>
          <a:prstGeom prst="rect"/>
          <a:noFill/>
        </p:spPr>
        <p:txBody>
          <a:bodyPr anchor="ctr" bIns="0" lIns="0" rIns="0" rtlCol="0" tIns="0" wrap="square">
            <a:normAutofit fontScale="97222" lnSpcReduction="10000"/>
          </a:bodyPr>
          <a:p>
            <a:pPr algn="l" lvl="0">
              <a:buClrTx/>
              <a:buSzTx/>
              <a:buFontTx/>
            </a:pPr>
            <a:r>
              <a:rPr dirty="0" sz="3600" lang="en-US">
                <a:latin typeface="+mj-ea"/>
                <a:ea typeface="+mj-ea"/>
                <a:cs typeface="MiSans Normal" panose="00000500000000000000" charset="-122"/>
                <a:sym typeface="+mn-ea"/>
              </a:rPr>
              <a:t>06</a:t>
            </a:r>
            <a:endParaRPr dirty="0" sz="3600" lang="en-US"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4" name="标题"/>
          <p:cNvSpPr txBox="1"/>
          <p:nvPr>
            <p:custDataLst>
              <p:tags r:id="rId18"/>
            </p:custDataLst>
          </p:nvPr>
        </p:nvSpPr>
        <p:spPr>
          <a:xfrm>
            <a:off x="10083800" y="3655695"/>
            <a:ext cx="1588770" cy="175323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未来展望：学校教育与家庭教育的发展趋势</a:t>
            </a:r>
            <a:endParaRPr altLang="en-US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6" name="矩形: 圆角 6"/>
          <p:cNvSpPr/>
          <p:nvPr>
            <p:custDataLst>
              <p:tags r:id="rId19"/>
            </p:custDataLst>
          </p:nvPr>
        </p:nvSpPr>
        <p:spPr>
          <a:xfrm>
            <a:off x="9937115" y="2255520"/>
            <a:ext cx="1867535" cy="3552825"/>
          </a:xfrm>
          <a:prstGeom prst="roundRect">
            <a:avLst>
              <a:gd name="adj" fmla="val 7307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charset="-122"/>
            </a:endParaRPr>
          </a:p>
        </p:txBody>
      </p:sp>
    </p:spTree>
    <p:custDataLst>
      <p:tags r:id="rId2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6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PART-01</a:t>
            </a:r>
            <a:endParaRPr altLang="en-US" lang="zh-CN"/>
          </a:p>
        </p:txBody>
      </p:sp>
      <p:sp>
        <p:nvSpPr>
          <p:cNvPr id="1048908" name="标题 3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学校与家庭教育的关系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1667"/>
          </a:bodyPr>
          <a:p>
            <a:r>
              <a:rPr altLang="en-US" lang="zh-CN"/>
              <a:t>教育目标的共同性</a:t>
            </a:r>
            <a:endParaRPr altLang="en-US" lang="zh-CN"/>
          </a:p>
        </p:txBody>
      </p:sp>
      <p:sp>
        <p:nvSpPr>
          <p:cNvPr id="104895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学校和家庭都希望孩子能够全面发展，培养其综合素质。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双方都关注孩子的学习成绩和成长过程，共同促进其进步。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学校和家庭都希望培养孩子良好的品德和行为习惯，为其未来的发展奠定基础。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双方都希望为孩子创造一个良好的教育环境和成长氛围，促进其身心健康。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1667"/>
          </a:bodyPr>
          <a:p>
            <a:r>
              <a:rPr altLang="en-US" lang="zh-CN"/>
              <a:t>教育内容的互补性</a:t>
            </a:r>
            <a:endParaRPr altLang="en-US" lang="zh-CN"/>
          </a:p>
        </p:txBody>
      </p:sp>
      <p:sp>
        <p:nvSpPr>
          <p:cNvPr id="104901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学校教育传授知识为主，家庭教育注重生活经验和实际操作能力。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学校教育提供系统知识和技能，家庭教育注重个人品德和情感培养。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学校教育强调普遍性，家庭教育关注个体差异和个性化需求。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学校教育和家庭教育相互补充，共同促进学生的全面发展。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1667"/>
          </a:bodyPr>
          <a:p>
            <a:r>
              <a:rPr altLang="en-US" lang="zh-CN"/>
              <a:t>教育方式的相互配合</a:t>
            </a:r>
            <a:endParaRPr altLang="en-US" lang="zh-CN"/>
          </a:p>
        </p:txBody>
      </p:sp>
      <p:sp>
        <p:nvSpPr>
          <p:cNvPr id="104909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9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9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9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9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0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0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0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0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0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1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1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1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2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2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2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2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学校教育提供系统知识和技能，家庭教育注重个性发展和情感培养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学校教育和家庭教育相互补充，共同促进学生的全面发展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学校教育强调知识传授，家庭教育注重品德教育和行为习惯养成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学校教育要求统一标准，家庭教育关注个体差异和特长发展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教育资源的共享</a:t>
            </a:r>
            <a:endParaRPr altLang="en-US" lang="zh-CN"/>
          </a:p>
        </p:txBody>
      </p:sp>
      <p:sp>
        <p:nvSpPr>
          <p:cNvPr id="104917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家庭和学校合作，实现教育资源的优化配置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学校和家庭共同利用教育资源，提高教育质量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家庭提供个性化教育支持，学校提供系统化教育服务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家庭参与学校教育活动，促进家校互动与合作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4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PART-02</a:t>
            </a:r>
            <a:endParaRPr altLang="en-US" lang="zh-CN"/>
          </a:p>
        </p:txBody>
      </p:sp>
      <p:sp>
        <p:nvSpPr>
          <p:cNvPr id="1049246" name="标题 3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家庭教育对学校教育的影响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家庭环境对学校教育的影响</a:t>
            </a:r>
            <a:endParaRPr altLang="en-US" lang="zh-CN"/>
          </a:p>
        </p:txBody>
      </p:sp>
      <p:sp>
        <p:nvSpPr>
          <p:cNvPr id="104929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9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9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9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0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家庭教育与学校教育相互配合，能够更好地促进孩子全面发展，培养其良好的品德和行为习惯。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良好的家庭环境能够为孩子提供稳定的学习基础，有利于提高孩子的学习成绩和自信心。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家庭环境对孩子的学习态度、学习习惯和学习能力产生深远影响，积极健康的家庭环境有助于孩子形成良好的学习品质。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家庭环境的氛围和父母的教养方式直接影响孩子的心理健康状况，良好的家庭环境能够降低孩子出现心理问题的风险。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家庭教育方式对学校教育的影响</a:t>
            </a:r>
            <a:endParaRPr altLang="en-US" lang="zh-CN"/>
          </a:p>
        </p:txBody>
      </p:sp>
      <p:sp>
        <p:nvSpPr>
          <p:cNvPr id="104934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积极配合：家长积极参与学校教育，与教师保持良好沟通，支持学校的教育理念和教学方法。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引导鼓励：家长通过引导和鼓励，帮助学生树立正确的学习态度和价值观，促进学生在学校取得更好的成绩和表现。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榜样作用：家长的行为和言语对学生产生潜移默化的影响，成为学生学习的榜样，促进学生在学校遵守纪律和规则。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家校合作：家长积极参与学校的教育活动，与教师合作，共同制定教育计划和目标，为学生创造更好的学习环境和条件。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家庭教育与学校教育的相互促进</a:t>
            </a:r>
            <a:endParaRPr altLang="en-US" lang="zh-CN"/>
          </a:p>
        </p:txBody>
      </p:sp>
      <p:sp>
        <p:nvSpPr>
          <p:cNvPr id="1049412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家庭教育可以为学校教育提供支持，帮助学生在学校中更好地表现。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4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学校教育可以弥补家庭教育的不足，为学生提供更全面的知识和技能。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家庭教育和学校教育相互配合，可以更好地促进学生的全面发展。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家庭教育和学校教育相互促进，可以提高教育质量，培养更多优秀的人才。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家庭教育对学校教育的补充作用</a:t>
            </a:r>
            <a:endParaRPr altLang="en-US" lang="zh-CN"/>
          </a:p>
        </p:txBody>
      </p:sp>
      <p:sp>
        <p:nvSpPr>
          <p:cNvPr id="104946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家庭教育可以提供学校教育无法涉及的知识和技能，如生活技能、社交技能等。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家庭教育可以补充学校教育的时间和空间限制，为孩子提供更全面的教育环境。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家庭教育可以关注孩子的个性化需求，提供更加贴心和定制化的教育服务。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家庭教育可以促进学校教育的效果，通过家庭与学校的合作，提高孩子的学习成绩和综合素质。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2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PART-03</a:t>
            </a:r>
            <a:endParaRPr altLang="en-US" lang="zh-CN"/>
          </a:p>
        </p:txBody>
      </p:sp>
      <p:sp>
        <p:nvSpPr>
          <p:cNvPr id="1049524" name="标题 3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学校教育对家庭教育的影响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学校教育的指导作用</a:t>
            </a:r>
            <a:endParaRPr altLang="en-US" lang="zh-CN"/>
          </a:p>
        </p:txBody>
      </p:sp>
      <p:sp>
        <p:nvSpPr>
          <p:cNvPr id="104957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8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8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8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8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8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9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9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9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9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9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0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0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0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0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提供家庭教育知识和技能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提高家庭教育的质量和效果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促进家庭教育与学校教育的协同发展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引导家长树立正确的教育观念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学校教育对家庭教育的引领作用</a:t>
            </a:r>
            <a:endParaRPr altLang="en-US" lang="zh-CN"/>
          </a:p>
        </p:txBody>
      </p:sp>
      <p:sp>
        <p:nvSpPr>
          <p:cNvPr id="1049654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提供教育理念：学校教育传递的教育理念和价值观对家庭教育产生积极影响，促进家庭文化的建设。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6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指导家庭教育：学校可以通过家长会、家访等形式，向家长传授教育方法和技巧，提高家庭教育的质量。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8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培养孩子综合素质：学校教育注重培养孩子的综合素质，这些素质的提升也会对家庭教育提出更高的要求，推动家庭教育的进步。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0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引领家庭教育价值观：学校教育所推崇的教育价值观，如尊重、平等、诚信等，对家庭教育中孩子的成长具有积极的引导作用。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1667"/>
          </a:bodyPr>
          <a:p>
            <a:r>
              <a:rPr altLang="en-US" lang="zh-CN"/>
              <a:t>学校教育对家庭教育质量的提升</a:t>
            </a:r>
            <a:endParaRPr altLang="en-US" lang="zh-CN"/>
          </a:p>
        </p:txBody>
      </p:sp>
      <p:sp>
        <p:nvSpPr>
          <p:cNvPr id="104970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学校教育提供专业知识和教育资源，帮助家长提高教育水平。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学校教育促进家长与孩子的互动，增强家庭教育的效果。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学校教育提供家庭教育指导和培训，提升家长的教育理念和方法。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学校教育通过与家长的沟通和合作，共同促进孩子的全面发展。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学校教育对家庭教育的促进作用</a:t>
            </a:r>
            <a:endParaRPr altLang="en-US" lang="zh-CN"/>
          </a:p>
        </p:txBody>
      </p:sp>
      <p:sp>
        <p:nvSpPr>
          <p:cNvPr id="1049766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学校教育提供知识和技能，帮助家庭成员更好地指导和支持孩子的学习和发展。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8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0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2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学校教育可以引导家庭成员树立正确的教育观念，提高家庭教育水平。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4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6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8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学校教育可以提供丰富的教育资源，为家庭教育的开展提供支持。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0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2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4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学校教育可以促进家庭成员之间的交流和互动，增强家庭凝聚力。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8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8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PART-04</a:t>
            </a:r>
            <a:endParaRPr altLang="en-US" lang="zh-CN"/>
          </a:p>
        </p:txBody>
      </p:sp>
      <p:sp>
        <p:nvSpPr>
          <p:cNvPr id="1049830" name="标题 3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7222"/>
          </a:bodyPr>
          <a:p>
            <a:r>
              <a:rPr altLang="en-US" lang="zh-CN"/>
              <a:t>如何实现学校教育与家庭教育的紧密合作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建立有效的沟通机制</a:t>
            </a:r>
            <a:endParaRPr altLang="en-US" lang="zh-CN"/>
          </a:p>
        </p:txBody>
      </p:sp>
      <p:sp>
        <p:nvSpPr>
          <p:cNvPr id="1049876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定期举行家长教师会议，共同讨论学生的学习进展和遇到的问题。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0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2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利用现代通讯工具，如微信、QQ等，建立家长教师群，随时交流学生的情况。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4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6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8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鼓励家长参与学校的活动，增强家校之间的互动和了解。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0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2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4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设立家长信箱，收集家长的意见和建议，及时反馈给教师和管理层。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6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8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共同制定教育计划</a:t>
            </a:r>
            <a:endParaRPr altLang="en-US" lang="zh-CN"/>
          </a:p>
        </p:txBody>
      </p:sp>
      <p:sp>
        <p:nvSpPr>
          <p:cNvPr id="104994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学校与家庭共同商讨教育目标，确保教育方向一致。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建立家校联系平台，及时沟通教育进展，解决遇到的问题。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6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鼓励家长参与学校活动，增进家校互动与理解。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定期召开家长会，分享学校教育计划，了解家庭需求。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相互支持与配合</a:t>
            </a:r>
            <a:endParaRPr altLang="en-US" lang="zh-CN"/>
          </a:p>
        </p:txBody>
      </p:sp>
      <p:sp>
        <p:nvSpPr>
          <p:cNvPr id="105002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建立有效的沟通机制：定期召开家长会，加强学校与家庭之间的沟通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共同制定教育计划：学校与家庭共同制定孩子的教育计划，确保教育目标的实现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资源共享：学校与家庭可以共享教育资源，如学校提供教学资料，家庭提供生活经验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鼓励家长参与学校活动：学校可以邀请家长参与学校的各项活动，增进学校与家庭之间的了解与信任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定期交流与反馈</a:t>
            </a:r>
            <a:endParaRPr altLang="en-US" lang="zh-CN"/>
          </a:p>
        </p:txBody>
      </p:sp>
      <p:sp>
        <p:nvSpPr>
          <p:cNvPr id="105008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8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8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9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9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建立有效的信息反馈机制，及时了解学生情况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9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定期组织家长会，加强家校沟通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9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鼓励家长参与学校活动，增进彼此了解与信任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9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定期开展家访，深入了解学生家庭状况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8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PART-05</a:t>
            </a:r>
            <a:endParaRPr altLang="en-US" lang="zh-CN"/>
          </a:p>
        </p:txBody>
      </p:sp>
      <p:sp>
        <p:nvSpPr>
          <p:cNvPr id="1050140" name="标题 3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7222"/>
          </a:bodyPr>
          <a:p>
            <a:r>
              <a:rPr altLang="en-US" lang="zh-CN"/>
              <a:t>学校教育与家庭教育紧密合作的案例分析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成功案例介绍</a:t>
            </a:r>
            <a:endParaRPr altLang="en-US" lang="zh-CN"/>
          </a:p>
        </p:txBody>
      </p:sp>
      <p:sp>
        <p:nvSpPr>
          <p:cNvPr id="105018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8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某小学实施的家校共育项目，通过家长和教师的共同参与，提高了学生的学习成绩和综合素质。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9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9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某中学开展的家长教师协会，通过家长、教师和学校三方协作，有效解决了学生的学习问题，促进了学生的全面发展。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9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0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某幼儿园利用家长资源开展的亲子活动，不仅增强了亲子关系，还培养了孩子的社交能力和团队合作精神。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0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0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某高中建立的家长教师沟通机制，通过定期的交流和协作，有效提高了学生的学习动力和自信心。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案例分析：成功因素与经验总结</a:t>
            </a:r>
            <a:endParaRPr altLang="en-US" lang="zh-CN"/>
          </a:p>
        </p:txBody>
      </p:sp>
      <p:sp>
        <p:nvSpPr>
          <p:cNvPr id="1050250" name="圆角矩形 3"/>
          <p:cNvSpPr/>
          <p:nvPr>
            <p:custDataLst>
              <p:tags r:id="rId1"/>
            </p:custDataLst>
          </p:nvPr>
        </p:nvSpPr>
        <p:spPr>
          <a:xfrm rot="16200000">
            <a:off x="2710325" y="1210849"/>
            <a:ext cx="1122562" cy="532536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2" name="圆角矩形 4"/>
          <p:cNvSpPr/>
          <p:nvPr>
            <p:custDataLst>
              <p:tags r:id="rId2"/>
            </p:custDataLst>
          </p:nvPr>
        </p:nvSpPr>
        <p:spPr>
          <a:xfrm rot="16200000">
            <a:off x="2710325" y="-193658"/>
            <a:ext cx="1122562" cy="532497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4" name="圆角矩形 11"/>
          <p:cNvSpPr/>
          <p:nvPr>
            <p:custDataLst>
              <p:tags r:id="rId3"/>
            </p:custDataLst>
          </p:nvPr>
        </p:nvSpPr>
        <p:spPr>
          <a:xfrm rot="16200000">
            <a:off x="8353488" y="-196880"/>
            <a:ext cx="1122562" cy="532536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6" name="圆角矩形 10"/>
          <p:cNvSpPr/>
          <p:nvPr>
            <p:custDataLst>
              <p:tags r:id="rId4"/>
            </p:custDataLst>
          </p:nvPr>
        </p:nvSpPr>
        <p:spPr>
          <a:xfrm rot="16200000">
            <a:off x="2710325" y="2611488"/>
            <a:ext cx="1122562" cy="532497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8" name="圆角矩形 31"/>
          <p:cNvSpPr/>
          <p:nvPr>
            <p:custDataLst>
              <p:tags r:id="rId5"/>
            </p:custDataLst>
          </p:nvPr>
        </p:nvSpPr>
        <p:spPr>
          <a:xfrm rot="16200000">
            <a:off x="8353488" y="1206337"/>
            <a:ext cx="1122562" cy="532536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0" name="圆角矩形 34"/>
          <p:cNvSpPr/>
          <p:nvPr>
            <p:custDataLst>
              <p:tags r:id="rId6"/>
            </p:custDataLst>
          </p:nvPr>
        </p:nvSpPr>
        <p:spPr>
          <a:xfrm rot="16200000">
            <a:off x="8353488" y="2609554"/>
            <a:ext cx="1122562" cy="532536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2" name="文本框 5"/>
          <p:cNvSpPr txBox="1"/>
          <p:nvPr>
            <p:custDataLst>
              <p:tags r:id="rId7"/>
            </p:custDataLst>
          </p:nvPr>
        </p:nvSpPr>
        <p:spPr>
          <a:xfrm>
            <a:off x="6446221" y="4712124"/>
            <a:ext cx="5101380" cy="1121638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经验总结：注重培养学生的自主性和创新精神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264" name="文本框 6"/>
          <p:cNvSpPr txBox="1"/>
          <p:nvPr>
            <p:custDataLst>
              <p:tags r:id="rId8"/>
            </p:custDataLst>
          </p:nvPr>
        </p:nvSpPr>
        <p:spPr>
          <a:xfrm>
            <a:off x="6446221" y="3308906"/>
            <a:ext cx="5101380" cy="1121638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经验总结：建立有效的反馈机制，及时调整教育策略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266" name="文本框 13"/>
          <p:cNvSpPr txBox="1"/>
          <p:nvPr>
            <p:custDataLst>
              <p:tags r:id="rId9"/>
            </p:custDataLst>
          </p:nvPr>
        </p:nvSpPr>
        <p:spPr>
          <a:xfrm>
            <a:off x="803058" y="4712768"/>
            <a:ext cx="5101380" cy="112256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成功因素：学校提供丰富多样的教育资源和活动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268" name="文本框 14"/>
          <p:cNvSpPr txBox="1"/>
          <p:nvPr>
            <p:custDataLst>
              <p:tags r:id="rId10"/>
            </p:custDataLst>
          </p:nvPr>
        </p:nvSpPr>
        <p:spPr>
          <a:xfrm>
            <a:off x="6446221" y="1905689"/>
            <a:ext cx="5101380" cy="1121638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经验总结：定期组织家长会，加强家校沟通与合作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270" name="文本框 15"/>
          <p:cNvSpPr txBox="1"/>
          <p:nvPr>
            <p:custDataLst>
              <p:tags r:id="rId11"/>
            </p:custDataLst>
          </p:nvPr>
        </p:nvSpPr>
        <p:spPr>
          <a:xfrm>
            <a:off x="803058" y="1907623"/>
            <a:ext cx="5101380" cy="112256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成功因素：学校与家庭目标一致，共同参与教育过程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272" name="文本框 16"/>
          <p:cNvSpPr txBox="1"/>
          <p:nvPr>
            <p:custDataLst>
              <p:tags r:id="rId12"/>
            </p:custDataLst>
          </p:nvPr>
        </p:nvSpPr>
        <p:spPr>
          <a:xfrm>
            <a:off x="803058" y="3313418"/>
            <a:ext cx="5101380" cy="1121638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成功因素：教师与家长沟通顺畅，形成良好合作关系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274" name="圆角矩形 7"/>
          <p:cNvSpPr/>
          <p:nvPr>
            <p:custDataLst>
              <p:tags r:id="rId13"/>
            </p:custDataLst>
          </p:nvPr>
        </p:nvSpPr>
        <p:spPr>
          <a:xfrm rot="16200000">
            <a:off x="106929" y="3814245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76" name="圆角矩形 8"/>
          <p:cNvSpPr/>
          <p:nvPr>
            <p:custDataLst>
              <p:tags r:id="rId14"/>
            </p:custDataLst>
          </p:nvPr>
        </p:nvSpPr>
        <p:spPr>
          <a:xfrm rot="16200000">
            <a:off x="106929" y="2409739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78" name="圆角矩形 12"/>
          <p:cNvSpPr/>
          <p:nvPr>
            <p:custDataLst>
              <p:tags r:id="rId15"/>
            </p:custDataLst>
          </p:nvPr>
        </p:nvSpPr>
        <p:spPr>
          <a:xfrm rot="16200000">
            <a:off x="5750092" y="2407161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80" name="圆角矩形 27"/>
          <p:cNvSpPr/>
          <p:nvPr>
            <p:custDataLst>
              <p:tags r:id="rId16"/>
            </p:custDataLst>
          </p:nvPr>
        </p:nvSpPr>
        <p:spPr>
          <a:xfrm rot="16200000">
            <a:off x="106929" y="5214239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82" name="圆角矩形 32"/>
          <p:cNvSpPr/>
          <p:nvPr>
            <p:custDataLst>
              <p:tags r:id="rId17"/>
            </p:custDataLst>
          </p:nvPr>
        </p:nvSpPr>
        <p:spPr>
          <a:xfrm rot="16200000">
            <a:off x="5750092" y="3810378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84" name="圆角矩形 35"/>
          <p:cNvSpPr/>
          <p:nvPr>
            <p:custDataLst>
              <p:tags r:id="rId18"/>
            </p:custDataLst>
          </p:nvPr>
        </p:nvSpPr>
        <p:spPr>
          <a:xfrm rot="16200000">
            <a:off x="5750092" y="5213595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案例启示：如何推广与应用</a:t>
            </a:r>
            <a:endParaRPr altLang="en-US" lang="zh-CN"/>
          </a:p>
        </p:txBody>
      </p:sp>
      <p:sp>
        <p:nvSpPr>
          <p:cNvPr id="105032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2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33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案例分析：介绍具体案例，包括学校和家庭如何紧密合作，以及取得的成效和经验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3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3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推广方式：分析案例的成功因素，提出可复制的模式和推广方法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4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4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应用范围：探讨该案例在其他地区或学校的应用可能性，以及如何根据实际情况进行调整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4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4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长期效果：评估该案例的长期影响和可持续性，提出改进和完善的建议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案例反思：不足与改进之处</a:t>
            </a:r>
            <a:endParaRPr altLang="en-US" lang="zh-CN"/>
          </a:p>
        </p:txBody>
      </p:sp>
      <p:sp>
        <p:nvSpPr>
          <p:cNvPr id="105039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案例中学校与家庭沟通不足，导致教育效果不佳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案例中缺乏对学生个性化需求的关注，需要进一步完善合作方式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1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2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2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2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案例中缺乏对家庭教育资源的有效利用，需要加强资源整合与共享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案例中缺乏具体的合作计划和目标，导致合作效果不明显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68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PART-06</a:t>
            </a:r>
            <a:endParaRPr altLang="en-US" lang="zh-CN"/>
          </a:p>
        </p:txBody>
      </p:sp>
      <p:sp>
        <p:nvSpPr>
          <p:cNvPr id="1050470" name="标题 3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7222"/>
          </a:bodyPr>
          <a:p>
            <a:r>
              <a:rPr altLang="en-US" lang="zh-CN"/>
              <a:t>未来展望：学校教育与家庭教育的发展趋势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1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教育理念的更新与变革</a:t>
            </a:r>
            <a:endParaRPr altLang="en-US" lang="zh-CN"/>
          </a:p>
        </p:txBody>
      </p:sp>
      <p:sp>
        <p:nvSpPr>
          <p:cNvPr id="105051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1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2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学校教育将更加注重学生的个性化发展，培养学生的创新能力和批判性思维。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2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2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家庭教育将更加注重与学校教育的紧密合作，共同促进学生的全面发展。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3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3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教育理念将更加注重学生的心理健康和情感关怀，关注学生的成长过程。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3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3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教育理念将更加注重教育公平和普及，提高全体学生的教育质量和水平。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7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教育方式的创新与发展</a:t>
            </a:r>
            <a:endParaRPr altLang="en-US" lang="zh-CN"/>
          </a:p>
        </p:txBody>
      </p:sp>
      <p:sp>
        <p:nvSpPr>
          <p:cNvPr id="105058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8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8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8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8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9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9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9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数字化教育：利用信息技术手段，提高教育质量和效率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家校合作：加强学校与家庭之间的沟通与协作，共同促进孩子全面发展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60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0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0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0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0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1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1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1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终身学习：培养学生自主学习和终身学习的意识，提高个人素质和社会文明程度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6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个性化教育：关注学生个性差异，因材施教，培养创新人才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5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教育资源的整合与优化</a:t>
            </a:r>
            <a:endParaRPr altLang="en-US" lang="zh-CN"/>
          </a:p>
        </p:txBody>
      </p:sp>
      <p:sp>
        <p:nvSpPr>
          <p:cNvPr id="1050660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662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664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未来展望：学校与家庭将共享更多的教育资源，实现资源的高效利用。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66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668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670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发展趋势：教育资源将进一步整合，形成更加完善的教育生态系统。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72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674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676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优化措施：通过技术手段，如人工智能、大数据等，提升教育资源的配置效率。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78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680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682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创新模式：学校与家庭将共同探索新的教育模式，以满足学生个性化发展的需求。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2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教育评价的完善与提高</a:t>
            </a:r>
            <a:endParaRPr altLang="en-US" lang="zh-CN"/>
          </a:p>
        </p:txBody>
      </p:sp>
      <p:sp>
        <p:nvSpPr>
          <p:cNvPr id="105072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2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72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3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3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3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73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3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4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重视个体差异：针对不同学生的特点，制定个性化的评价标准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74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提升评价技术：利用现代技术手段，提高评价的准确性和效率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74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建立多元评价体系：学校和家庭共同参与，关注学生的全面发展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74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强化过程评价：关注学生的学习过程，及时反馈和指导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86" name="标题 6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788" name="文本占位符 7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UNIT_CONTENT_GROUP_TYPE" val="contentchip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ISCONTENTSTITLE" val="0"/>
  <p:tag name="KSO_WM_UNIT_ISNUMDGMTITLE" val="0"/>
  <p:tag name="KSO_WM_UNIT_PRESET_TEXT" val="汇报人：稻小壳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SUBTYPE" val="b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TEXT_FILL_FORE_SCHEMECOLOR_INDEX_BRIGHTNESS" val="0"/>
  <p:tag name="KSO_WM_UNIT_TEXT_FILL_FORE_SCHEMECOLOR_INDEX" val="6"/>
  <p:tag name="KSO_WM_UNIT_TEXT_FILL_TYPE" val="1"/>
  <p:tag name="KSO_WM_UNIT_CONTENT_GROUP_TYPE" val="contentchip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1"/>
  <p:tag name="KSO_WM_UNIT_LAYERLEVEL" val="1"/>
  <p:tag name="KSO_WM_TAG_VERSION" val="1.0"/>
  <p:tag name="KSO_WM_BEAUTIFY_FLAG" val="#wm#"/>
  <p:tag name="KSO_WM_SLIDE_CONTENT_AREA" val="{&quot;left&quot;:&quot;64.60551&quot;,&quot;top&quot;:&quot;122.9434&quot;,&quot;width&quot;:&quot;806.9443&quot;,&quot;height&quot;:&quot;334.4065&quot;}"/>
  <p:tag name="KSO_WM_UNIT_INDEX" val="1"/>
</p:tagLst>
</file>

<file path=ppt/tags/tag24.xml><?xml version="1.0" encoding="utf-8"?>
<p:tagLst xmlns:p="http://schemas.openxmlformats.org/presentationml/2006/main">
  <p:tag name="KSO_WM_UNIT_ISCONTENTSTITLE" val="1"/>
  <p:tag name="KSO_WM_UNIT_ISNUMDGMTITLE" val="0"/>
  <p:tag name="KSO_WM_UNIT_PRESET_TEXT" val="CONTENT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1.xml><?xml version="1.0" encoding="utf-8"?>
<p:tagLst xmlns:p="http://schemas.openxmlformats.org/presentationml/2006/main">
  <p:tag name="KSO_WM_UNIT_PRESET_TEXT" val="PART-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  <p:tag name="KSO_WM_UNIT_CONTENT_GROUP_TYPE" val="contentchip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PRESET_TEXT" val="单击此处添加标题"/>
</p:tagLst>
</file>

<file path=ppt/tags/tag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PRESET_TEXT" val="单击此处添加标题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副标题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  <p:tag name="KSO_WM_UNIT_CONTENT_GROUP_TYPE" val="contentchip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  <p:tag name="KSO_WM_UNIT_CONTENT_GROUP_TYPE" val="contentchip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PRESET_TEXT" val="汇报人：稻小壳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SUBTYPE" val="b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59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59"/>
</p:tagLst>
</file>

<file path=ppt/tags/tag9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59"/>
  <p:tag name="KSO_WM_SPECIAL_SOURCE" val="bdnull"/>
  <p:tag name="KSO_WM_TEMPLATE_THUMBS_INDEX" val="1、9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9_1*a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59_1*f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SUBTYPE" val="b"/>
  <p:tag name="KSO_WM_UNIT_PRESET_TEXT" val="汇报人：WPS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59_1*b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TEXT_FILL_FORE_SCHEMECOLOR_INDEX_BRIGHTNESS" val="0"/>
  <p:tag name="KSO_WM_UNIT_TEXT_FILL_FORE_SCHEMECOLOR_INDEX" val="6"/>
  <p:tag name="KSO_WM_UNIT_TEXT_FILL_TYPE" val="1"/>
  <p:tag name="KSO_WM_UNIT_CONTENT_GROUP_TYPE" val="contentchip"/>
  <p:tag name="KSO_WM_UNIT_PRESET_TEXT" val="WPS,a click to unlimited possibilities"/>
</p:tagLst>
</file>

<file path=ppt/tags/tag101.xml><?xml version="1.0" encoding="utf-8"?>
<p:tagLst xmlns:p="http://schemas.openxmlformats.org/presentationml/2006/main">
  <p:tag name="KSO_WM_SLIDE_ID" val="custom20230259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59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115.4&quot;,&quot;top&quot;:&quot;72.4&quot;,&quot;width&quot;:&quot;732.2&quot;,&quot;height&quot;:&quot;358&quot;}"/>
</p:tagLst>
</file>

<file path=ppt/tags/tag1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9_6*a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DIAGRAM_GROUP_CODE" val="l1-1"/>
  <p:tag name="KSO_WM_UNIT_PRESET_TEXT" val="CONTENT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9_6*l_h_i*1_2_1"/>
  <p:tag name="KSO_WM_TEMPLATE_CATEGORY" val="custom"/>
  <p:tag name="KSO_WM_TEMPLATE_INDEX" val="20230259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59_6*l_h_i*1_1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59_6*l_h_a*1_1_1"/>
  <p:tag name="KSO_WM_DIAGRAM_VERSION" val="3"/>
  <p:tag name="KSO_WM_UNIT_PRESET_TEXT" val="目录标题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9_6*l_h_i*1_1_2"/>
  <p:tag name="KSO_WM_TEMPLATE_CATEGORY" val="custom"/>
  <p:tag name="KSO_WM_TEMPLATE_INDEX" val="20230259"/>
  <p:tag name="KSO_WM_UNIT_LAYERLEVEL" val="1_1_1"/>
  <p:tag name="KSO_WM_TAG_VERSION" val="1.0"/>
  <p:tag name="KSO_WM_DIAGRAM_GROUP_CODE" val="l1-1"/>
  <p:tag name="KSO_WM_UNIT_TYPE" val="l_h_i"/>
  <p:tag name="KSO_WM_UNIT_INDEX" val="1_1_2"/>
  <p:tag name="KSO_WM_DIAGRAM_VERSION" val="3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59_6*l_h_i*1_2_2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59_6*l_h_a*1_2_1"/>
  <p:tag name="KSO_WM_DIAGRAM_VERSION" val="3"/>
  <p:tag name="KSO_WM_UNIT_PRESET_TEXT" val="目录标题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59_6*l_h_i*1_3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59_6*l_h_a*1_3_1"/>
  <p:tag name="KSO_WM_DIAGRAM_VERSION" val="3"/>
  <p:tag name="KSO_WM_UNIT_PRESET_TEXT" val="目录标题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9_6*l_h_i*1_3_2"/>
  <p:tag name="KSO_WM_TEMPLATE_CATEGORY" val="custom"/>
  <p:tag name="KSO_WM_TEMPLATE_INDEX" val="20230259"/>
  <p:tag name="KSO_WM_UNIT_LAYERLEVEL" val="1_1_1"/>
  <p:tag name="KSO_WM_TAG_VERSION" val="1.0"/>
  <p:tag name="KSO_WM_DIAGRAM_GROUP_CODE" val="l1-1"/>
  <p:tag name="KSO_WM_UNIT_TYPE" val="l_h_i"/>
  <p:tag name="KSO_WM_UNIT_INDEX" val="1_3_2"/>
  <p:tag name="KSO_WM_DIAGRAM_VERSION" val="3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59_6*l_h_i*1_4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59_6*l_h_a*1_4_1"/>
  <p:tag name="KSO_WM_DIAGRAM_VERSION" val="3"/>
  <p:tag name="KSO_WM_UNIT_PRESET_TEXT" val="目录标题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9_6*l_h_i*1_4_2"/>
  <p:tag name="KSO_WM_TEMPLATE_CATEGORY" val="custom"/>
  <p:tag name="KSO_WM_TEMPLATE_INDEX" val="20230259"/>
  <p:tag name="KSO_WM_UNIT_LAYERLEVEL" val="1_1_1"/>
  <p:tag name="KSO_WM_TAG_VERSION" val="1.0"/>
  <p:tag name="KSO_WM_DIAGRAM_GROUP_CODE" val="l1-1"/>
  <p:tag name="KSO_WM_UNIT_TYPE" val="l_h_i"/>
  <p:tag name="KSO_WM_UNIT_INDEX" val="1_4_2"/>
  <p:tag name="KSO_WM_DIAGRAM_VERSION" val="3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59_6*l_h_i*1_5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59_6*l_h_a*1_5_1"/>
  <p:tag name="KSO_WM_DIAGRAM_VERSION" val="3"/>
  <p:tag name="KSO_WM_UNIT_PRESET_TEXT" val="目录标题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9_6*l_h_i*1_5_2"/>
  <p:tag name="KSO_WM_TEMPLATE_CATEGORY" val="custom"/>
  <p:tag name="KSO_WM_TEMPLATE_INDEX" val="20230259"/>
  <p:tag name="KSO_WM_UNIT_LAYERLEVEL" val="1_1_1"/>
  <p:tag name="KSO_WM_TAG_VERSION" val="1.0"/>
  <p:tag name="KSO_WM_DIAGRAM_GROUP_CODE" val="l1-1"/>
  <p:tag name="KSO_WM_UNIT_TYPE" val="l_h_i"/>
  <p:tag name="KSO_WM_UNIT_INDEX" val="1_5_2"/>
  <p:tag name="KSO_WM_DIAGRAM_VERSION" val="3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59_6*l_h_i*1_6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59_6*l_h_a*1_6_1"/>
  <p:tag name="KSO_WM_DIAGRAM_VERSION" val="3"/>
  <p:tag name="KSO_WM_UNIT_PRESET_TEXT" val="目录标题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9_6*l_h_i*1_6_2"/>
  <p:tag name="KSO_WM_TEMPLATE_CATEGORY" val="custom"/>
  <p:tag name="KSO_WM_TEMPLATE_INDEX" val="20230259"/>
  <p:tag name="KSO_WM_UNIT_LAYERLEVEL" val="1_1_1"/>
  <p:tag name="KSO_WM_TAG_VERSION" val="1.0"/>
  <p:tag name="KSO_WM_DIAGRAM_GROUP_CODE" val="l1-1"/>
  <p:tag name="KSO_WM_UNIT_TYPE" val="l_h_i"/>
  <p:tag name="KSO_WM_UNIT_INDEX" val="1_6_2"/>
  <p:tag name="KSO_WM_DIAGRAM_VERSION" val="3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SLIDE_ID" val="custom20230259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59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2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9_7*e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PART-01"/>
</p:tagLst>
</file>

<file path=ppt/tags/tag1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9_7*a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24.xml><?xml version="1.0" encoding="utf-8"?>
<p:tagLst xmlns:p="http://schemas.openxmlformats.org/presentationml/2006/main">
  <p:tag name="KSO_WM_SLIDE_ID" val="custom2023025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9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7.35&quot;,&quot;top&quot;:&quot;152.65&quot;,&quot;width&quot;:&quot;731.15&quot;,&quot;height&quot;:&quot;223.6&quot;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9_7*e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PART-02"/>
</p:tagLst>
</file>

<file path=ppt/tags/tag1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9_7*a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00.xml><?xml version="1.0" encoding="utf-8"?>
<p:tagLst xmlns:p="http://schemas.openxmlformats.org/presentationml/2006/main">
  <p:tag name="KSO_WM_SLIDE_ID" val="custom2023025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9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7.35&quot;,&quot;top&quot;:&quot;152.65&quot;,&quot;width&quot;:&quot;731.15&quot;,&quot;height&quot;:&quot;223.6&quot;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9_7*e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PART-03"/>
</p:tagLst>
</file>

<file path=ppt/tags/tag2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9_7*a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39.xml><?xml version="1.0" encoding="utf-8"?>
<p:tagLst xmlns:p="http://schemas.openxmlformats.org/presentationml/2006/main">
  <p:tag name="KSO_WM_SLIDE_ID" val="custom2023025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9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7.35&quot;,&quot;top&quot;:&quot;152.65&quot;,&quot;width&quot;:&quot;731.15&quot;,&quot;height&quot;:&quot;223.6&quot;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9_7*e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PART-04"/>
</p:tagLst>
</file>

<file path=ppt/tags/tag2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9_7*a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99.xml><?xml version="1.0" encoding="utf-8"?>
<p:tagLst xmlns:p="http://schemas.openxmlformats.org/presentationml/2006/main">
  <p:tag name="KSO_WM_SLIDE_ID" val="custom2023025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9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7.35&quot;,&quot;top&quot;:&quot;152.65&quot;,&quot;width&quot;:&quot;731.15&quot;,&quot;height&quot;:&quot;223.6&quot;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9_7*e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PART-05"/>
</p:tagLst>
</file>

<file path=ppt/tags/tag3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9_7*a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54.xml><?xml version="1.0" encoding="utf-8"?>
<p:tagLst xmlns:p="http://schemas.openxmlformats.org/presentationml/2006/main">
  <p:tag name="KSO_WM_SLIDE_ID" val="custom2023025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9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7.35&quot;,&quot;top&quot;:&quot;152.65&quot;,&quot;width&quot;:&quot;731.15&quot;,&quot;height&quot;:&quot;223.6&quot;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9_7*e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PART-06"/>
</p:tagLst>
</file>

<file path=ppt/tags/tag4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9_7*a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419.xml><?xml version="1.0" encoding="utf-8"?>
<p:tagLst xmlns:p="http://schemas.openxmlformats.org/presentationml/2006/main">
  <p:tag name="KSO_WM_SLIDE_ID" val="custom2023025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9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7.35&quot;,&quot;top&quot;:&quot;152.65&quot;,&quot;width&quot;:&quot;731.15&quot;,&quot;height&quot;:&quot;223.6&quot;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9_9*a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4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59_9*f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SUBTYPE" val="b"/>
  <p:tag name="KSO_WM_UNIT_PRESET_TEXT" val="汇报人：WPS"/>
</p:tagLst>
</file>

<file path=ppt/tags/tag478.xml><?xml version="1.0" encoding="utf-8"?>
<p:tagLst xmlns:p="http://schemas.openxmlformats.org/presentationml/2006/main">
  <p:tag name="KSO_WM_SLIDE_ID" val="custom20230259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59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115.4&quot;,&quot;top&quot;:&quot;60.95&quot;,&quot;width&quot;:&quot;732.2&quot;,&quot;height&quot;:&quot;372.4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7">
      <a:dk1>
        <a:sysClr lastClr="000000" val="windowText"/>
      </a:dk1>
      <a:lt1>
        <a:sysClr lastClr="FFFFFF" val="window"/>
      </a:lt1>
      <a:dk2>
        <a:srgbClr val="283B19"/>
      </a:dk2>
      <a:lt2>
        <a:srgbClr val="E3EDE4"/>
      </a:lt2>
      <a:accent1>
        <a:srgbClr val="548235"/>
      </a:accent1>
      <a:accent2>
        <a:srgbClr val="507952"/>
      </a:accent2>
      <a:accent3>
        <a:srgbClr val="4C706E"/>
      </a:accent3>
      <a:accent4>
        <a:srgbClr val="48688B"/>
      </a:accent4>
      <a:accent5>
        <a:srgbClr val="445FA7"/>
      </a:accent5>
      <a:accent6>
        <a:srgbClr val="4056C4"/>
      </a:accent6>
      <a:hlink>
        <a:srgbClr val="0563C1"/>
      </a:hlink>
      <a:folHlink>
        <a:srgbClr val="954F72"/>
      </a:folHlink>
    </a:clrScheme>
    <a:fontScheme name="自定义 21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2024-01-05T14:26:06Z</dcterms:created>
  <dcterms:modified xsi:type="dcterms:W3CDTF">2024-01-05T14:26:06Z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05fa7bfaec794632b8331b9f6692f7e7_21</vt:lpwstr>
  </property>
</Properties>
</file>