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541" r:id="rId1"/>
    <p:sldMasterId id="2147500578" r:id="rId2"/>
  </p:sldMasterIdLst>
  <p:notesMasterIdLst>
    <p:notesMasterId r:id="rId3"/>
  </p:notesMasterIdLst>
  <p:sldIdLst>
    <p:sldId id="8234" r:id="rId4"/>
    <p:sldId id="8239" r:id="rId5"/>
    <p:sldId id="8243" r:id="rId6"/>
    <p:sldId id="8246" r:id="rId7"/>
    <p:sldId id="8252" r:id="rId9"/>
    <p:sldId id="8255" r:id="rId10"/>
    <p:sldId id="8258" r:id="rId11"/>
    <p:sldId id="8261" r:id="rId12"/>
    <p:sldId id="8267" r:id="rId14"/>
    <p:sldId id="8270" r:id="rId15"/>
    <p:sldId id="8273" r:id="rId16"/>
    <p:sldId id="8276" r:id="rId17"/>
    <p:sldId id="8282" r:id="rId19"/>
    <p:sldId id="8285" r:id="rId20"/>
    <p:sldId id="8288" r:id="rId21"/>
    <p:sldId id="8291" r:id="rId22"/>
    <p:sldId id="8297" r:id="rId24"/>
    <p:sldId id="8300" r:id="rId25"/>
    <p:sldId id="8303" r:id="rId26"/>
    <p:sldId id="8306" r:id="rId27"/>
    <p:sldId id="8312" r:id="rId29"/>
    <p:sldId id="8315" r:id="rId30"/>
    <p:sldId id="8318" r:id="rId31"/>
    <p:sldId id="8321" r:id="rId32"/>
    <p:sldId id="8327" r:id="rId34"/>
    <p:sldId id="8330" r:id="rId35"/>
    <p:sldId id="8333" r:id="rId36"/>
    <p:sldId id="8336" r:id="rId37"/>
    <p:sldId id="8342" r:id="rId39"/>
    <p:sldId id="8345" r:id="rId40"/>
    <p:sldId id="8348" r:id="rId41"/>
    <p:sldId id="8352" r:id="rId4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9" Type="http://schemas.openxmlformats.org/officeDocument/2006/relationships/slide" Target="slides/slide29.xml"/><Relationship Id="rId40" Type="http://schemas.openxmlformats.org/officeDocument/2006/relationships/slide" Target="slides/slide30.xml"/><Relationship Id="rId41" Type="http://schemas.openxmlformats.org/officeDocument/2006/relationships/slide" Target="slides/slide31.xml"/><Relationship Id="rId42" Type="http://schemas.openxmlformats.org/officeDocument/2006/relationships/slide" Target="slides/slide32.xml"/><Relationship Id="rId43" Type="http://schemas.openxmlformats.org/officeDocument/2006/relationships/tableStyles" Target="tableStyles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jpeg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image" Target="../media/image2.png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Relationship Id="rId7" Type="http://schemas.openxmlformats.org/officeDocument/2006/relationships/tags" Target="../tags/tag16.xml"/><Relationship Id="rId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jpe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image" Target="../media/image2.png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Relationship Id="rId9" Type="http://schemas.openxmlformats.org/officeDocument/2006/relationships/tags" Target="../tags/tag32.xml"/><Relationship Id="rId10" Type="http://schemas.openxmlformats.org/officeDocument/2006/relationships/tags" Target="../tags/tag33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image" Target="../media/image2.png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image" Target="../media/image2.png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2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2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2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jpe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9"/>
          <p:cNvSpPr/>
          <p:nvPr>
            <p:custDataLst>
              <p:tags r:id="rId1"/>
            </p:custDataLst>
          </p:nvPr>
        </p:nvSpPr>
        <p:spPr>
          <a:xfrm>
            <a:off x="10682605" y="171958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cxnSp>
        <p:nvCxnSpPr>
          <p:cNvPr id="3145729" name="直接连接符 2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14371" y="6132093"/>
            <a:ext cx="873188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图片 20" descr="图片包含 游戏机, 灯光, 帽子  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7661910" cy="4309110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668" name="正文"/>
          <p:cNvSpPr txBox="1">
            <a:spLocks noGrp="1"/>
          </p:cNvSpPr>
          <p:nvPr>
            <p:ph type="body" idx="4" hasCustomPrompt="1"/>
            <p:custDataLst>
              <p:tags r:id="rId5"/>
            </p:custDataLst>
          </p:nvPr>
        </p:nvSpPr>
        <p:spPr>
          <a:xfrm>
            <a:off x="5844620" y="4067810"/>
            <a:ext cx="5435521" cy="537210"/>
          </a:xfrm>
          <a:prstGeom prst="rect"/>
          <a:noFill/>
        </p:spPr>
        <p:txBody>
          <a:bodyPr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标题"/>
          <p:cNvSpPr txBox="1">
            <a:spLocks noGrp="1"/>
          </p:cNvSpPr>
          <p:nvPr>
            <p:ph type="title" idx="3" hasCustomPrompt="1"/>
            <p:custDataLst>
              <p:tags r:id="rId6"/>
            </p:custDataLst>
          </p:nvPr>
        </p:nvSpPr>
        <p:spPr>
          <a:xfrm>
            <a:off x="5844619" y="1795145"/>
            <a:ext cx="5435521" cy="22510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60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1" name="直接连接符 2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8512877" y="3940944"/>
            <a:ext cx="2767263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9619615" y="5966460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80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j-ea"/>
                <a:ea typeface="+mj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344778" y="0"/>
            <a:ext cx="8847221" cy="4975261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cxnSp>
        <p:nvCxnSpPr>
          <p:cNvPr id="3145733" name="直接连接符 2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735013" y="6228346"/>
            <a:ext cx="10721975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78815" y="1666875"/>
            <a:ext cx="1150620" cy="28257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200" i="0" kern="1200" kumimoji="0" lang="en-US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编辑副标题</a:t>
            </a:r>
            <a:endParaRPr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678815" y="406400"/>
            <a:ext cx="6918960" cy="1236980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cxnSp>
        <p:nvCxnSpPr>
          <p:cNvPr id="3145735" name="直接连接符 43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845336" y="1807845"/>
            <a:ext cx="447040" cy="0"/>
          </a:xfrm>
          <a:prstGeom prst="line"/>
          <a:ln w="1587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altLang="en-US" dirty="0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7" name="直接连接符 22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>
            <a:off x="9185961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15176" y="3519488"/>
            <a:ext cx="2529975" cy="0"/>
          </a:xfrm>
          <a:prstGeom prst="line"/>
          <a:ln w="15875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4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>
            <a:off x="1736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pic>
        <p:nvPicPr>
          <p:cNvPr id="2097163" name="图片 6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4"/>
          <a:srcRect l="47465" t="15910" r="3826" b="22729"/>
          <a:stretch>
            <a:fillRect/>
          </a:stretch>
        </p:blipFill>
        <p:spPr>
          <a:xfrm flipH="1">
            <a:off x="8917323" y="3737291"/>
            <a:ext cx="3271828" cy="3120709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00" name="节编号"/>
          <p:cNvSpPr txBox="1">
            <a:spLocks noGrp="1"/>
          </p:cNvSpPr>
          <p:nvPr>
            <p:ph type="body" idx="2" hasCustomPrompt="1"/>
            <p:custDataLst>
              <p:tags r:id="rId6"/>
            </p:custDataLst>
          </p:nvPr>
        </p:nvSpPr>
        <p:spPr>
          <a:xfrm>
            <a:off x="1151573" y="1497965"/>
            <a:ext cx="9888855" cy="109791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4800" i="0" kern="1200" kumimoji="0" lang="en-US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3044825" y="2595245"/>
            <a:ext cx="6141085" cy="184848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noProof="1" normalizeH="0" spc="300" err="1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22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0" descr="图片包含 游戏机, 灯光, 帽子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clrChange>
              <a:clrFrom>
                <a:srgbClr val="1B0E60"/>
              </a:clrFrom>
              <a:clrTo>
                <a:srgbClr val="1B0E6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3120390" y="0"/>
            <a:ext cx="9071810" cy="5101559"/>
          </a:xfrm>
          <a:custGeom>
            <a:avLst/>
            <a:gdLst>
              <a:gd name="connsiteX0" fmla="*/ 6388768 w 9962147"/>
              <a:gd name="connsiteY0" fmla="*/ 3957493 h 5602243"/>
              <a:gd name="connsiteX1" fmla="*/ 6388768 w 9962147"/>
              <a:gd name="connsiteY1" fmla="*/ 5112525 h 5602243"/>
              <a:gd name="connsiteX2" fmla="*/ 9781673 w 9962147"/>
              <a:gd name="connsiteY2" fmla="*/ 5112525 h 5602243"/>
              <a:gd name="connsiteX3" fmla="*/ 9781673 w 9962147"/>
              <a:gd name="connsiteY3" fmla="*/ 3957493 h 5602243"/>
              <a:gd name="connsiteX4" fmla="*/ 0 w 9962147"/>
              <a:gd name="connsiteY4" fmla="*/ 0 h 5602243"/>
              <a:gd name="connsiteX5" fmla="*/ 9962147 w 9962147"/>
              <a:gd name="connsiteY5" fmla="*/ 0 h 5602243"/>
              <a:gd name="connsiteX6" fmla="*/ 9962147 w 9962147"/>
              <a:gd name="connsiteY6" fmla="*/ 5602243 h 5602243"/>
              <a:gd name="connsiteX7" fmla="*/ 0 w 9962147"/>
              <a:gd name="connsiteY7" fmla="*/ 5602243 h 560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62147" h="5602243">
                <a:moveTo>
                  <a:pt x="6388768" y="3957493"/>
                </a:moveTo>
                <a:lnTo>
                  <a:pt x="6388768" y="5112525"/>
                </a:lnTo>
                <a:lnTo>
                  <a:pt x="9781673" y="5112525"/>
                </a:lnTo>
                <a:lnTo>
                  <a:pt x="9781673" y="3957493"/>
                </a:lnTo>
                <a:close/>
                <a:moveTo>
                  <a:pt x="0" y="0"/>
                </a:moveTo>
                <a:lnTo>
                  <a:pt x="9962147" y="0"/>
                </a:lnTo>
                <a:lnTo>
                  <a:pt x="9962147" y="5602243"/>
                </a:lnTo>
                <a:lnTo>
                  <a:pt x="0" y="5602243"/>
                </a:lnTo>
                <a:close/>
              </a:path>
            </a:pathLst>
          </a:custGeom>
        </p:spPr>
      </p:pic>
      <p:sp>
        <p:nvSpPr>
          <p:cNvPr id="1048770" name="椭圆 38"/>
          <p:cNvSpPr/>
          <p:nvPr>
            <p:custDataLst>
              <p:tags r:id="rId3"/>
            </p:custDataLst>
          </p:nvPr>
        </p:nvSpPr>
        <p:spPr>
          <a:xfrm>
            <a:off x="700405" y="1841500"/>
            <a:ext cx="749935" cy="749935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0000"/>
                </a:schemeClr>
              </a:gs>
            </a:gsLst>
            <a:lin ang="135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FF00D9"/>
                  </a:gs>
                  <a:gs pos="100000">
                    <a:srgbClr val="FF00D9"/>
                  </a:gs>
                </a:gsLst>
                <a:lin ang="5400000" scaled="1"/>
              </a:gradFill>
              <a:cs typeface="MiSans" panose="00000500000000000000" charset="-122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984250" y="1533525"/>
            <a:ext cx="5142230" cy="25838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cxnSp>
        <p:nvCxnSpPr>
          <p:cNvPr id="314574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780331" y="6132093"/>
            <a:ext cx="8754110" cy="0"/>
          </a:xfrm>
          <a:prstGeom prst="line"/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署名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84048" y="5967095"/>
            <a:ext cx="1660525" cy="33083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8.xml"/><Relationship Id="rId13" Type="http://schemas.openxmlformats.org/officeDocument/2006/relationships/image" Target="../media/image2.png"/><Relationship Id="rId14" Type="http://schemas.openxmlformats.org/officeDocument/2006/relationships/tags" Target="../tags/tag79.xml"/><Relationship Id="rId15" Type="http://schemas.openxmlformats.org/officeDocument/2006/relationships/tags" Target="../tags/tag80.xml"/><Relationship Id="rId16" Type="http://schemas.openxmlformats.org/officeDocument/2006/relationships/tags" Target="../tags/tag81.xml"/><Relationship Id="rId17" Type="http://schemas.openxmlformats.org/officeDocument/2006/relationships/tags" Target="../tags/tag82.xml"/><Relationship Id="rId18" Type="http://schemas.openxmlformats.org/officeDocument/2006/relationships/tags" Target="../tags/tag83.xml"/><Relationship Id="rId19" Type="http://schemas.openxmlformats.org/officeDocument/2006/relationships/tags" Target="../tags/tag84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542" r:id="rId1"/>
    <p:sldLayoutId id="2147500543" r:id="rId2"/>
    <p:sldLayoutId id="2147500544" r:id="rId3"/>
    <p:sldLayoutId id="2147500545" r:id="rId4"/>
    <p:sldLayoutId id="2147500546" r:id="rId5"/>
    <p:sldLayoutId id="2147500547" r:id="rId6"/>
    <p:sldLayoutId id="2147500548" r:id="rId7"/>
    <p:sldLayoutId id="2147500549" r:id="rId8"/>
    <p:sldLayoutId id="2147500550" r:id="rId9"/>
    <p:sldLayoutId id="2147500551" r:id="rId10"/>
    <p:sldLayoutId id="214750055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>
            <a:alphaModFix amt="15000"/>
          </a:blip>
          <a:srcRect l="47465" t="15910" r="3826" b="22729"/>
          <a:stretch>
            <a:fillRect/>
          </a:stretch>
        </p:blipFill>
        <p:spPr>
          <a:xfrm flipH="1">
            <a:off x="7196455" y="2094230"/>
            <a:ext cx="4993005" cy="4763770"/>
          </a:xfrm>
          <a:custGeom>
            <a:avLst/>
            <a:gdLst>
              <a:gd name="connsiteX0" fmla="*/ 0 w 4520238"/>
              <a:gd name="connsiteY0" fmla="*/ 0 h 4311457"/>
              <a:gd name="connsiteX1" fmla="*/ 4378794 w 4520238"/>
              <a:gd name="connsiteY1" fmla="*/ 0 h 4311457"/>
              <a:gd name="connsiteX2" fmla="*/ 4520238 w 4520238"/>
              <a:gd name="connsiteY2" fmla="*/ 54759 h 4311457"/>
              <a:gd name="connsiteX3" fmla="*/ 4520238 w 4520238"/>
              <a:gd name="connsiteY3" fmla="*/ 2275392 h 4311457"/>
              <a:gd name="connsiteX4" fmla="*/ 3731997 w 4520238"/>
              <a:gd name="connsiteY4" fmla="*/ 4311457 h 4311457"/>
              <a:gd name="connsiteX5" fmla="*/ 0 w 4520238"/>
              <a:gd name="connsiteY5" fmla="*/ 4311457 h 431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0238" h="4311457">
                <a:moveTo>
                  <a:pt x="0" y="0"/>
                </a:moveTo>
                <a:lnTo>
                  <a:pt x="4378794" y="0"/>
                </a:lnTo>
                <a:lnTo>
                  <a:pt x="4520238" y="54759"/>
                </a:lnTo>
                <a:lnTo>
                  <a:pt x="4520238" y="2275392"/>
                </a:lnTo>
                <a:lnTo>
                  <a:pt x="3731997" y="4311457"/>
                </a:lnTo>
                <a:lnTo>
                  <a:pt x="0" y="4311457"/>
                </a:lnTo>
                <a:close/>
              </a:path>
            </a:pathLst>
          </a:custGeom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99" y="1413194"/>
            <a:ext cx="10969199" cy="4763769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spcBef>
                <a:spcPts val="1200"/>
              </a:spcBef>
              <a:spcAft>
                <a:spcPts val="0"/>
              </a:spcAft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spcBef>
                <a:spcPts val="1200"/>
              </a:spcBef>
              <a:spcAft>
                <a:spcPts val="0"/>
              </a:spcAft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99" y="365125"/>
            <a:ext cx="10969199" cy="979581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0579" r:id="rId1"/>
    <p:sldLayoutId id="2147500580" r:id="rId2"/>
    <p:sldLayoutId id="2147500581" r:id="rId3"/>
    <p:sldLayoutId id="2147500582" r:id="rId4"/>
    <p:sldLayoutId id="2147500583" r:id="rId5"/>
    <p:sldLayoutId id="2147500584" r:id="rId6"/>
    <p:sldLayoutId id="2147500585" r:id="rId7"/>
    <p:sldLayoutId id="2147500586" r:id="rId8"/>
    <p:sldLayoutId id="2147500587" r:id="rId9"/>
    <p:sldLayoutId id="2147500588" r:id="rId10"/>
    <p:sldLayoutId id="214750058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atin typeface="+mj-ea"/>
          <a:ea typeface="+mj-ea"/>
          <a:cs typeface="MiSans" panose="00000500000000000000" charset="-122"/>
          <a:sym typeface="MiSans" panose="00000500000000000000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/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9.xml"/><Relationship Id="rId2" Type="http://schemas.openxmlformats.org/officeDocument/2006/relationships/tags" Target="../tags/tag90.xml"/><Relationship Id="rId3" Type="http://schemas.openxmlformats.org/officeDocument/2006/relationships/tags" Target="../tags/tag91.xml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tags" Target="../tags/tag98.xml"/><Relationship Id="rId11" Type="http://schemas.openxmlformats.org/officeDocument/2006/relationships/tags" Target="../tags/tag99.xml"/><Relationship Id="rId12" Type="http://schemas.openxmlformats.org/officeDocument/2006/relationships/tags" Target="../tags/tag100.xml"/><Relationship Id="rId13" Type="http://schemas.openxmlformats.org/officeDocument/2006/relationships/tags" Target="../tags/tag101.xml"/><Relationship Id="rId14" Type="http://schemas.openxmlformats.org/officeDocument/2006/relationships/tags" Target="../tags/tag102.xml"/><Relationship Id="rId15" Type="http://schemas.openxmlformats.org/officeDocument/2006/relationships/tags" Target="../tags/tag103.xml"/><Relationship Id="rId16" Type="http://schemas.openxmlformats.org/officeDocument/2006/relationships/tags" Target="../tags/tag104.xml"/><Relationship Id="rId17" Type="http://schemas.openxmlformats.org/officeDocument/2006/relationships/tags" Target="../tags/tag105.xml"/><Relationship Id="rId18" Type="http://schemas.openxmlformats.org/officeDocument/2006/relationships/tags" Target="../tags/tag106.xml"/><Relationship Id="rId19" Type="http://schemas.openxmlformats.org/officeDocument/2006/relationships/tags" Target="../tags/tag107.xml"/><Relationship Id="rId20" Type="http://schemas.openxmlformats.org/officeDocument/2006/relationships/tags" Target="../tags/tag108.xml"/><Relationship Id="rId21" Type="http://schemas.openxmlformats.org/officeDocument/2006/relationships/tags" Target="../tags/tag10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0.xml"/><Relationship Id="rId2" Type="http://schemas.openxmlformats.org/officeDocument/2006/relationships/tags" Target="../tags/tag111.xml"/><Relationship Id="rId3" Type="http://schemas.openxmlformats.org/officeDocument/2006/relationships/tags" Target="../tags/tag11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tags" Target="../tags/tag131.xml"/><Relationship Id="rId5" Type="http://schemas.openxmlformats.org/officeDocument/2006/relationships/tags" Target="../tags/tag132.xml"/><Relationship Id="rId6" Type="http://schemas.openxmlformats.org/officeDocument/2006/relationships/tags" Target="../tags/tag133.xml"/><Relationship Id="rId7" Type="http://schemas.openxmlformats.org/officeDocument/2006/relationships/tags" Target="../tags/tag134.xml"/><Relationship Id="rId8" Type="http://schemas.openxmlformats.org/officeDocument/2006/relationships/tags" Target="../tags/tag135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tags" Target="../tags/tag148.xml"/><Relationship Id="rId14" Type="http://schemas.openxmlformats.org/officeDocument/2006/relationships/tags" Target="../tags/tag149.xml"/><Relationship Id="rId15" Type="http://schemas.openxmlformats.org/officeDocument/2006/relationships/tags" Target="../tags/tag150.xml"/><Relationship Id="rId16" Type="http://schemas.openxmlformats.org/officeDocument/2006/relationships/tags" Target="../tags/tag151.xml"/><Relationship Id="rId17" Type="http://schemas.openxmlformats.org/officeDocument/2006/relationships/tags" Target="../tags/tag152.xml"/><Relationship Id="rId18" Type="http://schemas.openxmlformats.org/officeDocument/2006/relationships/tags" Target="../tags/tag153.xml"/><Relationship Id="rId19" Type="http://schemas.openxmlformats.org/officeDocument/2006/relationships/tags" Target="../tags/tag154.xml"/><Relationship Id="rId20" Type="http://schemas.openxmlformats.org/officeDocument/2006/relationships/tags" Target="../tags/tag155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tags" Target="../tags/tag166.xml"/><Relationship Id="rId5" Type="http://schemas.openxmlformats.org/officeDocument/2006/relationships/tags" Target="../tags/tag167.xml"/><Relationship Id="rId6" Type="http://schemas.openxmlformats.org/officeDocument/2006/relationships/tags" Target="../tags/tag168.xml"/><Relationship Id="rId7" Type="http://schemas.openxmlformats.org/officeDocument/2006/relationships/tags" Target="../tags/tag169.xml"/><Relationship Id="rId8" Type="http://schemas.openxmlformats.org/officeDocument/2006/relationships/tags" Target="../tags/tag170.xml"/><Relationship Id="rId9" Type="http://schemas.openxmlformats.org/officeDocument/2006/relationships/tags" Target="../tags/tag171.xml"/><Relationship Id="rId10" Type="http://schemas.openxmlformats.org/officeDocument/2006/relationships/tags" Target="../tags/tag172.xml"/><Relationship Id="rId11" Type="http://schemas.openxmlformats.org/officeDocument/2006/relationships/tags" Target="../tags/tag173.xml"/><Relationship Id="rId12" Type="http://schemas.openxmlformats.org/officeDocument/2006/relationships/tags" Target="../tags/tag174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tags" Target="../tags/tag177.xml"/><Relationship Id="rId4" Type="http://schemas.openxmlformats.org/officeDocument/2006/relationships/tags" Target="../tags/tag178.xml"/><Relationship Id="rId5" Type="http://schemas.openxmlformats.org/officeDocument/2006/relationships/tags" Target="../tags/tag179.xml"/><Relationship Id="rId6" Type="http://schemas.openxmlformats.org/officeDocument/2006/relationships/tags" Target="../tags/tag180.xml"/><Relationship Id="rId7" Type="http://schemas.openxmlformats.org/officeDocument/2006/relationships/tags" Target="../tags/tag181.xml"/><Relationship Id="rId8" Type="http://schemas.openxmlformats.org/officeDocument/2006/relationships/tags" Target="../tags/tag182.xml"/><Relationship Id="rId9" Type="http://schemas.openxmlformats.org/officeDocument/2006/relationships/tags" Target="../tags/tag183.xml"/><Relationship Id="rId10" Type="http://schemas.openxmlformats.org/officeDocument/2006/relationships/tags" Target="../tags/tag184.xml"/><Relationship Id="rId11" Type="http://schemas.openxmlformats.org/officeDocument/2006/relationships/tags" Target="../tags/tag185.xml"/><Relationship Id="rId12" Type="http://schemas.openxmlformats.org/officeDocument/2006/relationships/tags" Target="../tags/tag186.xml"/><Relationship Id="rId13" Type="http://schemas.openxmlformats.org/officeDocument/2006/relationships/tags" Target="../tags/tag187.xml"/><Relationship Id="rId14" Type="http://schemas.openxmlformats.org/officeDocument/2006/relationships/tags" Target="../tags/tag188.xml"/><Relationship Id="rId15" Type="http://schemas.openxmlformats.org/officeDocument/2006/relationships/tags" Target="../tags/tag189.xml"/><Relationship Id="rId16" Type="http://schemas.openxmlformats.org/officeDocument/2006/relationships/tags" Target="../tags/tag19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4.xml"/><Relationship Id="rId2" Type="http://schemas.openxmlformats.org/officeDocument/2006/relationships/tags" Target="../tags/tag195.xml"/><Relationship Id="rId3" Type="http://schemas.openxmlformats.org/officeDocument/2006/relationships/tags" Target="../tags/tag196.xml"/><Relationship Id="rId4" Type="http://schemas.openxmlformats.org/officeDocument/2006/relationships/tags" Target="../tags/tag197.xml"/><Relationship Id="rId5" Type="http://schemas.openxmlformats.org/officeDocument/2006/relationships/tags" Target="../tags/tag198.xml"/><Relationship Id="rId6" Type="http://schemas.openxmlformats.org/officeDocument/2006/relationships/tags" Target="../tags/tag199.xml"/><Relationship Id="rId7" Type="http://schemas.openxmlformats.org/officeDocument/2006/relationships/tags" Target="../tags/tag200.xml"/><Relationship Id="rId8" Type="http://schemas.openxmlformats.org/officeDocument/2006/relationships/tags" Target="../tags/tag201.xml"/><Relationship Id="rId9" Type="http://schemas.openxmlformats.org/officeDocument/2006/relationships/tags" Target="../tags/tag202.xml"/><Relationship Id="rId10" Type="http://schemas.openxmlformats.org/officeDocument/2006/relationships/tags" Target="../tags/tag203.xml"/><Relationship Id="rId11" Type="http://schemas.openxmlformats.org/officeDocument/2006/relationships/tags" Target="../tags/tag204.xml"/><Relationship Id="rId12" Type="http://schemas.openxmlformats.org/officeDocument/2006/relationships/tags" Target="../tags/tag20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9.xml"/><Relationship Id="rId2" Type="http://schemas.openxmlformats.org/officeDocument/2006/relationships/tags" Target="../tags/tag240.xml"/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tags" Target="../tags/tag243.xml"/><Relationship Id="rId6" Type="http://schemas.openxmlformats.org/officeDocument/2006/relationships/tags" Target="../tags/tag244.xml"/><Relationship Id="rId7" Type="http://schemas.openxmlformats.org/officeDocument/2006/relationships/tags" Target="../tags/tag245.xml"/><Relationship Id="rId8" Type="http://schemas.openxmlformats.org/officeDocument/2006/relationships/tags" Target="../tags/tag246.xml"/><Relationship Id="rId9" Type="http://schemas.openxmlformats.org/officeDocument/2006/relationships/tags" Target="../tags/tag247.xml"/><Relationship Id="rId10" Type="http://schemas.openxmlformats.org/officeDocument/2006/relationships/tags" Target="../tags/tag248.xml"/><Relationship Id="rId11" Type="http://schemas.openxmlformats.org/officeDocument/2006/relationships/tags" Target="../tags/tag249.xml"/><Relationship Id="rId12" Type="http://schemas.openxmlformats.org/officeDocument/2006/relationships/tags" Target="../tags/tag250.xml"/><Relationship Id="rId13" Type="http://schemas.openxmlformats.org/officeDocument/2006/relationships/tags" Target="../tags/tag251.xml"/><Relationship Id="rId14" Type="http://schemas.openxmlformats.org/officeDocument/2006/relationships/tags" Target="../tags/tag252.xml"/><Relationship Id="rId15" Type="http://schemas.openxmlformats.org/officeDocument/2006/relationships/tags" Target="../tags/tag253.xml"/><Relationship Id="rId16" Type="http://schemas.openxmlformats.org/officeDocument/2006/relationships/tags" Target="../tags/tag254.xml"/><Relationship Id="rId17" Type="http://schemas.openxmlformats.org/officeDocument/2006/relationships/tags" Target="../tags/tag255.xml"/><Relationship Id="rId18" Type="http://schemas.openxmlformats.org/officeDocument/2006/relationships/tags" Target="../tags/tag256.xml"/><Relationship Id="rId19" Type="http://schemas.openxmlformats.org/officeDocument/2006/relationships/tags" Target="../tags/tag257.xml"/><Relationship Id="rId20" Type="http://schemas.openxmlformats.org/officeDocument/2006/relationships/tags" Target="../tags/tag25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1.xml"/><Relationship Id="rId2" Type="http://schemas.openxmlformats.org/officeDocument/2006/relationships/tags" Target="../tags/tag272.xml"/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tags" Target="../tags/tag275.xml"/><Relationship Id="rId6" Type="http://schemas.openxmlformats.org/officeDocument/2006/relationships/tags" Target="../tags/tag276.xml"/><Relationship Id="rId7" Type="http://schemas.openxmlformats.org/officeDocument/2006/relationships/tags" Target="../tags/tag277.xml"/><Relationship Id="rId8" Type="http://schemas.openxmlformats.org/officeDocument/2006/relationships/tags" Target="../tags/tag278.xml"/><Relationship Id="rId9" Type="http://schemas.openxmlformats.org/officeDocument/2006/relationships/tags" Target="../tags/tag279.xml"/><Relationship Id="rId10" Type="http://schemas.openxmlformats.org/officeDocument/2006/relationships/tags" Target="../tags/tag280.xml"/><Relationship Id="rId11" Type="http://schemas.openxmlformats.org/officeDocument/2006/relationships/tags" Target="../tags/tag281.xml"/><Relationship Id="rId12" Type="http://schemas.openxmlformats.org/officeDocument/2006/relationships/tags" Target="../tags/tag282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tags" Target="../tags/tag289.xml"/><Relationship Id="rId5" Type="http://schemas.openxmlformats.org/officeDocument/2006/relationships/tags" Target="../tags/tag290.xml"/><Relationship Id="rId6" Type="http://schemas.openxmlformats.org/officeDocument/2006/relationships/tags" Target="../tags/tag291.xml"/><Relationship Id="rId7" Type="http://schemas.openxmlformats.org/officeDocument/2006/relationships/tags" Target="../tags/tag292.xml"/><Relationship Id="rId8" Type="http://schemas.openxmlformats.org/officeDocument/2006/relationships/tags" Target="../tags/tag293.xml"/><Relationship Id="rId9" Type="http://schemas.openxmlformats.org/officeDocument/2006/relationships/tags" Target="../tags/tag294.xml"/><Relationship Id="rId10" Type="http://schemas.openxmlformats.org/officeDocument/2006/relationships/tags" Target="../tags/tag295.xml"/><Relationship Id="rId11" Type="http://schemas.openxmlformats.org/officeDocument/2006/relationships/tags" Target="../tags/tag296.xml"/><Relationship Id="rId12" Type="http://schemas.openxmlformats.org/officeDocument/2006/relationships/tags" Target="../tags/tag297.xml"/><Relationship Id="rId13" Type="http://schemas.openxmlformats.org/officeDocument/2006/relationships/tags" Target="../tags/tag298.xml"/><Relationship Id="rId14" Type="http://schemas.openxmlformats.org/officeDocument/2006/relationships/tags" Target="../tags/tag299.xml"/><Relationship Id="rId15" Type="http://schemas.openxmlformats.org/officeDocument/2006/relationships/tags" Target="../tags/tag300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tags" Target="../tags/tag309.xml"/><Relationship Id="rId10" Type="http://schemas.openxmlformats.org/officeDocument/2006/relationships/tags" Target="../tags/tag310.xml"/><Relationship Id="rId11" Type="http://schemas.openxmlformats.org/officeDocument/2006/relationships/tags" Target="../tags/tag311.xml"/><Relationship Id="rId12" Type="http://schemas.openxmlformats.org/officeDocument/2006/relationships/tags" Target="../tags/tag312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13.xml"/><Relationship Id="rId2" Type="http://schemas.openxmlformats.org/officeDocument/2006/relationships/tags" Target="../tags/tag314.xml"/><Relationship Id="rId3" Type="http://schemas.openxmlformats.org/officeDocument/2006/relationships/tags" Target="../tags/tag315.xml"/><Relationship Id="rId4" Type="http://schemas.openxmlformats.org/officeDocument/2006/relationships/tags" Target="../tags/tag316.xml"/><Relationship Id="rId5" Type="http://schemas.openxmlformats.org/officeDocument/2006/relationships/tags" Target="../tags/tag317.xml"/><Relationship Id="rId6" Type="http://schemas.openxmlformats.org/officeDocument/2006/relationships/tags" Target="../tags/tag318.xml"/><Relationship Id="rId7" Type="http://schemas.openxmlformats.org/officeDocument/2006/relationships/tags" Target="../tags/tag319.xml"/><Relationship Id="rId8" Type="http://schemas.openxmlformats.org/officeDocument/2006/relationships/tags" Target="../tags/tag320.xml"/><Relationship Id="rId9" Type="http://schemas.openxmlformats.org/officeDocument/2006/relationships/tags" Target="../tags/tag321.xml"/><Relationship Id="rId10" Type="http://schemas.openxmlformats.org/officeDocument/2006/relationships/tags" Target="../tags/tag322.xml"/><Relationship Id="rId11" Type="http://schemas.openxmlformats.org/officeDocument/2006/relationships/tags" Target="../tags/tag323.xml"/><Relationship Id="rId12" Type="http://schemas.openxmlformats.org/officeDocument/2006/relationships/tags" Target="../tags/tag324.xml"/><Relationship Id="rId13" Type="http://schemas.openxmlformats.org/officeDocument/2006/relationships/tags" Target="../tags/tag325.xml"/><Relationship Id="rId14" Type="http://schemas.openxmlformats.org/officeDocument/2006/relationships/tags" Target="../tags/tag326.xml"/><Relationship Id="rId15" Type="http://schemas.openxmlformats.org/officeDocument/2006/relationships/tags" Target="../tags/tag327.xml"/><Relationship Id="rId16" Type="http://schemas.openxmlformats.org/officeDocument/2006/relationships/tags" Target="../tags/tag328.xml"/><Relationship Id="rId17" Type="http://schemas.openxmlformats.org/officeDocument/2006/relationships/tags" Target="../tags/tag329.xml"/><Relationship Id="rId18" Type="http://schemas.openxmlformats.org/officeDocument/2006/relationships/tags" Target="../tags/tag330.xml"/><Relationship Id="rId19" Type="http://schemas.openxmlformats.org/officeDocument/2006/relationships/tags" Target="../tags/tag331.xml"/><Relationship Id="rId20" Type="http://schemas.openxmlformats.org/officeDocument/2006/relationships/tags" Target="../tags/tag332.xml"/><Relationship Id="rId21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tags" Target="../tags/tag348.xml"/><Relationship Id="rId14" Type="http://schemas.openxmlformats.org/officeDocument/2006/relationships/tags" Target="../tags/tag349.xml"/><Relationship Id="rId15" Type="http://schemas.openxmlformats.org/officeDocument/2006/relationships/tags" Target="../tags/tag350.xml"/><Relationship Id="rId16" Type="http://schemas.openxmlformats.org/officeDocument/2006/relationships/tags" Target="../tags/tag351.xml"/><Relationship Id="rId17" Type="http://schemas.openxmlformats.org/officeDocument/2006/relationships/tags" Target="../tags/tag352.xml"/><Relationship Id="rId18" Type="http://schemas.openxmlformats.org/officeDocument/2006/relationships/tags" Target="../tags/tag353.xml"/><Relationship Id="rId19" Type="http://schemas.openxmlformats.org/officeDocument/2006/relationships/tags" Target="../tags/tag354.xml"/><Relationship Id="rId20" Type="http://schemas.openxmlformats.org/officeDocument/2006/relationships/tags" Target="../tags/tag355.xml"/><Relationship Id="rId2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tags" Target="../tags/tag365.xml"/><Relationship Id="rId5" Type="http://schemas.openxmlformats.org/officeDocument/2006/relationships/tags" Target="../tags/tag366.xml"/><Relationship Id="rId6" Type="http://schemas.openxmlformats.org/officeDocument/2006/relationships/tags" Target="../tags/tag367.xml"/><Relationship Id="rId7" Type="http://schemas.openxmlformats.org/officeDocument/2006/relationships/tags" Target="../tags/tag368.xml"/><Relationship Id="rId8" Type="http://schemas.openxmlformats.org/officeDocument/2006/relationships/tags" Target="../tags/tag369.xml"/><Relationship Id="rId9" Type="http://schemas.openxmlformats.org/officeDocument/2006/relationships/tags" Target="../tags/tag370.xml"/><Relationship Id="rId10" Type="http://schemas.openxmlformats.org/officeDocument/2006/relationships/tags" Target="../tags/tag371.xml"/><Relationship Id="rId11" Type="http://schemas.openxmlformats.org/officeDocument/2006/relationships/tags" Target="../tags/tag372.xml"/><Relationship Id="rId12" Type="http://schemas.openxmlformats.org/officeDocument/2006/relationships/tags" Target="../tags/tag373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tags" Target="../tags/tag413.xml"/><Relationship Id="rId14" Type="http://schemas.openxmlformats.org/officeDocument/2006/relationships/tags" Target="../tags/tag414.xml"/><Relationship Id="rId15" Type="http://schemas.openxmlformats.org/officeDocument/2006/relationships/tags" Target="../tags/tag415.xml"/><Relationship Id="rId16" Type="http://schemas.openxmlformats.org/officeDocument/2006/relationships/tags" Target="../tags/tag416.xml"/><Relationship Id="rId17" Type="http://schemas.openxmlformats.org/officeDocument/2006/relationships/tags" Target="../tags/tag417.xml"/><Relationship Id="rId18" Type="http://schemas.openxmlformats.org/officeDocument/2006/relationships/tags" Target="../tags/tag418.xml"/><Relationship Id="rId19" Type="http://schemas.openxmlformats.org/officeDocument/2006/relationships/tags" Target="../tags/tag419.xml"/><Relationship Id="rId20" Type="http://schemas.openxmlformats.org/officeDocument/2006/relationships/tags" Target="../tags/tag420.xml"/><Relationship Id="rId21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0" name="标题 6"/>
          <p:cNvSpPr>
            <a:spLocks noGrp="1"/>
          </p:cNvSpPr>
          <p:nvPr>
            <p:ph type="title" idx="3"/>
            <p:custDataLst>
              <p:tags r:id="rId2"/>
            </p:custDataLst>
          </p:nvPr>
        </p:nvSpPr>
        <p:spPr/>
        <p:txBody>
          <a:bodyPr>
            <a:normAutofit fontScale="95000"/>
          </a:bodyPr>
          <a:p>
            <a:r>
              <a:rPr altLang="en-US" lang="zh-CN"/>
              <a:t>项目管理的关键成功因素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8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697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00" name="矩形: 圆角 17"/>
          <p:cNvSpPr/>
          <p:nvPr>
            <p:custDataLst>
              <p:tags r:id="rId3"/>
            </p:custDataLst>
          </p:nvPr>
        </p:nvSpPr>
        <p:spPr>
          <a:xfrm>
            <a:off x="46990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2" name="序号"/>
          <p:cNvSpPr txBox="1"/>
          <p:nvPr>
            <p:custDataLst>
              <p:tags r:id="rId4"/>
            </p:custDataLst>
          </p:nvPr>
        </p:nvSpPr>
        <p:spPr>
          <a:xfrm>
            <a:off x="60198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01.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标题"/>
          <p:cNvSpPr txBox="1"/>
          <p:nvPr>
            <p:custDataLst>
              <p:tags r:id="rId5"/>
            </p:custDataLst>
          </p:nvPr>
        </p:nvSpPr>
        <p:spPr>
          <a:xfrm>
            <a:off x="60198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添加目录标题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6" name="矩形: 圆角 7"/>
          <p:cNvSpPr/>
          <p:nvPr>
            <p:custDataLst>
              <p:tags r:id="rId6"/>
            </p:custDataLst>
          </p:nvPr>
        </p:nvSpPr>
        <p:spPr>
          <a:xfrm>
            <a:off x="2374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7"/>
            </p:custDataLst>
          </p:nvPr>
        </p:nvSpPr>
        <p:spPr>
          <a:xfrm>
            <a:off x="250634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02.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8"/>
            </p:custDataLst>
          </p:nvPr>
        </p:nvSpPr>
        <p:spPr>
          <a:xfrm>
            <a:off x="250634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明确项目目标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矩形: 圆角 19"/>
          <p:cNvSpPr/>
          <p:nvPr>
            <p:custDataLst>
              <p:tags r:id="rId9"/>
            </p:custDataLst>
          </p:nvPr>
        </p:nvSpPr>
        <p:spPr>
          <a:xfrm>
            <a:off x="427926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14" name="序号"/>
          <p:cNvSpPr txBox="1"/>
          <p:nvPr>
            <p:custDataLst>
              <p:tags r:id="rId10"/>
            </p:custDataLst>
          </p:nvPr>
        </p:nvSpPr>
        <p:spPr>
          <a:xfrm>
            <a:off x="441071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03.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标题"/>
          <p:cNvSpPr txBox="1"/>
          <p:nvPr>
            <p:custDataLst>
              <p:tags r:id="rId11"/>
            </p:custDataLst>
          </p:nvPr>
        </p:nvSpPr>
        <p:spPr>
          <a:xfrm>
            <a:off x="441071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有效的团队管理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8" name="矩形: 圆角 28"/>
          <p:cNvSpPr/>
          <p:nvPr>
            <p:custDataLst>
              <p:tags r:id="rId12"/>
            </p:custDataLst>
          </p:nvPr>
        </p:nvSpPr>
        <p:spPr>
          <a:xfrm>
            <a:off x="6183630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0" name="序号"/>
          <p:cNvSpPr txBox="1"/>
          <p:nvPr>
            <p:custDataLst>
              <p:tags r:id="rId13"/>
            </p:custDataLst>
          </p:nvPr>
        </p:nvSpPr>
        <p:spPr>
          <a:xfrm>
            <a:off x="6315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04.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14"/>
            </p:custDataLst>
          </p:nvPr>
        </p:nvSpPr>
        <p:spPr>
          <a:xfrm>
            <a:off x="6315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风险管理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4" name="矩形: 圆角 37"/>
          <p:cNvSpPr/>
          <p:nvPr>
            <p:custDataLst>
              <p:tags r:id="rId15"/>
            </p:custDataLst>
          </p:nvPr>
        </p:nvSpPr>
        <p:spPr>
          <a:xfrm>
            <a:off x="8087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26" name="序号"/>
          <p:cNvSpPr txBox="1"/>
          <p:nvPr>
            <p:custDataLst>
              <p:tags r:id="rId16"/>
            </p:custDataLst>
          </p:nvPr>
        </p:nvSpPr>
        <p:spPr>
          <a:xfrm>
            <a:off x="8220075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05.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28" name="标题"/>
          <p:cNvSpPr txBox="1"/>
          <p:nvPr>
            <p:custDataLst>
              <p:tags r:id="rId17"/>
            </p:custDataLst>
          </p:nvPr>
        </p:nvSpPr>
        <p:spPr>
          <a:xfrm>
            <a:off x="8220075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变更管理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0" name="矩形: 圆角 45"/>
          <p:cNvSpPr/>
          <p:nvPr>
            <p:custDataLst>
              <p:tags r:id="rId18"/>
            </p:custDataLst>
          </p:nvPr>
        </p:nvSpPr>
        <p:spPr>
          <a:xfrm>
            <a:off x="9992995" y="2748915"/>
            <a:ext cx="1729105" cy="2520000"/>
          </a:xfrm>
          <a:prstGeom prst="roundRect">
            <a:avLst>
              <a:gd name="adj" fmla="val 5810"/>
            </a:avLst>
          </a:prstGeom>
          <a:solidFill>
            <a:schemeClr val="bg2">
              <a:alpha val="80000"/>
            </a:schemeClr>
          </a:soli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alpha val="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cs typeface="MiSans" panose="00000500000000000000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19"/>
            </p:custDataLst>
          </p:nvPr>
        </p:nvSpPr>
        <p:spPr>
          <a:xfrm>
            <a:off x="10124440" y="2971165"/>
            <a:ext cx="1457960" cy="59372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/>
            <a:r>
              <a:rPr dirty="0" sz="2800" lang="en-US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+mj-ea"/>
                <a:ea typeface="+mj-ea"/>
                <a:cs typeface="MiSans" panose="00000500000000000000" charset="-122"/>
              </a:rPr>
              <a:t>06.</a:t>
            </a:r>
            <a:endParaRPr altLang="en-US" dirty="0" sz="2800" lang="en-US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20"/>
            </p:custDataLst>
          </p:nvPr>
        </p:nvSpPr>
        <p:spPr>
          <a:xfrm>
            <a:off x="10124440" y="3735070"/>
            <a:ext cx="1552575" cy="1351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dirty="0" sz="1600" lang="zh-CN" spc="300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rPr>
              <a:t>质量管理</a:t>
            </a:r>
            <a:endParaRPr altLang="en-US" dirty="0" sz="1600" lang="zh-CN" spc="300">
              <a:solidFill>
                <a:schemeClr val="tx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7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0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明确项目目标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1667"/>
          </a:bodyPr>
          <a:p>
            <a:r>
              <a:rPr altLang="en-US" lang="zh-CN"/>
              <a:t>定义项目范围和目标</a:t>
            </a:r>
            <a:endParaRPr altLang="en-US" lang="zh-CN"/>
          </a:p>
        </p:txBody>
      </p:sp>
      <p:sp>
        <p:nvSpPr>
          <p:cNvPr id="104897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明确项目目标：确保项目团队成员对项目目标有清晰、一致的理解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定义项目范围：明确项目的范围和边界，包括所需完成的任务、资源和时间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制定项目计划：根据项目目标和范围，制定详细的项目计划，包括时间表、资源分配和风险管理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8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沟通与协作：确保项目团队成员之间的有效沟通与协作，及时解决问题和调整计划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9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确定项目的时间、成本和质量要求</a:t>
            </a:r>
            <a:endParaRPr altLang="en-US" lang="zh-CN"/>
          </a:p>
        </p:txBody>
      </p:sp>
      <p:sp>
        <p:nvSpPr>
          <p:cNvPr id="104902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3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成本要求：确定项目的预算和成本计划，包括人力、物力、财力等方面的投入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3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时间要求：明确项目开始和结束的时间节点，以及关键里程碑的完成时间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质量要求：明确项目的质量标准和验收流程，确保项目成果符合预期要求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沟通与协调：加强项目团队内部和与其他相关方的沟通与协调，确保项目目标的顺利实现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建立项目计划和里程碑</a:t>
            </a:r>
            <a:endParaRPr altLang="en-US" lang="zh-CN"/>
          </a:p>
        </p:txBody>
      </p:sp>
      <p:sp>
        <p:nvSpPr>
          <p:cNvPr id="10490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制定详细的项目计划，明确各项任务和时间节点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及时调整项目计划，确保项目目标的实现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建立有效的沟通机制，确保项目团队成员之间的信息共享和协作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设立关键里程碑，监控项目进度和风险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5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有效的团队管理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组建高效的项目团队</a:t>
            </a:r>
            <a:endParaRPr altLang="en-US" lang="zh-CN"/>
          </a:p>
        </p:txBody>
      </p:sp>
      <p:sp>
        <p:nvSpPr>
          <p:cNvPr id="104921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明确团队目标：确保每个成员都清楚项目的目标，并为之努力。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合理分配任务：根据每个成员的技能和经验，合理分配任务，确保项目高效推进。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建立有效的沟通机制：保持团队内部良好的沟通，及时解决问题，避免项目延误。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2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激励团队成员：通过奖励、认可等方式激励团队成员，提高团队士气和工作效率。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明确团队成员的角色和职责</a:t>
            </a:r>
            <a:endParaRPr altLang="en-US" lang="zh-CN"/>
          </a:p>
        </p:txBody>
      </p:sp>
      <p:sp>
        <p:nvSpPr>
          <p:cNvPr id="104925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定义团队成员的角色：根据项目需求和团队成员的技能和经验，为每个团队成员分配明确的角色和职责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制定团队成员的职责：为每个角色制定详细的职责描述，确保团队成员清楚自己的工作目标和任务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建立沟通渠道：建立有效的沟通渠道，确保团队成员之间能够及时交流和协作，共同完成任务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激励和奖励机制：建立激励和奖励机制，鼓励团队成员积极投入工作，提高工作效率和质量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建立有效的沟通渠道和协作机制</a:t>
            </a:r>
            <a:endParaRPr altLang="en-US" lang="zh-CN"/>
          </a:p>
        </p:txBody>
      </p:sp>
      <p:sp>
        <p:nvSpPr>
          <p:cNvPr id="104931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鼓励团队成员之间的协作，共同完成任务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明确团队成员的角色和职责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建立有效的沟通渠道，包括会议、邮件、即时通讯等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定期进行团队建设活动，增强团队凝聚力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38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风险管理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识别项目风险并制定应对策略</a:t>
            </a:r>
            <a:endParaRPr altLang="en-US" lang="zh-CN"/>
          </a:p>
        </p:txBody>
      </p:sp>
      <p:sp>
        <p:nvSpPr>
          <p:cNvPr id="104944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5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5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6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实施风险管理计划：将风险管理计划纳入项目计划中，确保风险管理工作的顺利进行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监控和调整风险管理计划：在项目执行过程中，对风险管理计划进行监控和调整，确保风险管理工作的有效性和适应性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识别项目风险：对项目进行全面分析，找出潜在的风险因素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6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制定应对策略：针对每个风险因素制定相应的应对策略，降低风险对项目的影响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监控项目风险并采取相应措施</a:t>
            </a:r>
            <a:endParaRPr altLang="en-US" lang="zh-CN"/>
          </a:p>
        </p:txBody>
      </p:sp>
      <p:sp>
        <p:nvSpPr>
          <p:cNvPr id="1049504" name="圆角矩形 26"/>
          <p:cNvSpPr/>
          <p:nvPr>
            <p:custDataLst>
              <p:tags r:id="rId1"/>
            </p:custDataLst>
          </p:nvPr>
        </p:nvSpPr>
        <p:spPr>
          <a:xfrm>
            <a:off x="608400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6" name="圆角矩形 28"/>
          <p:cNvSpPr/>
          <p:nvPr>
            <p:custDataLst>
              <p:tags r:id="rId2"/>
            </p:custDataLst>
          </p:nvPr>
        </p:nvSpPr>
        <p:spPr>
          <a:xfrm>
            <a:off x="610328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8" name="文本框 31"/>
          <p:cNvSpPr txBox="1"/>
          <p:nvPr>
            <p:custDataLst>
              <p:tags r:id="rId3"/>
            </p:custDataLst>
          </p:nvPr>
        </p:nvSpPr>
        <p:spPr>
          <a:xfrm>
            <a:off x="712507" y="2418279"/>
            <a:ext cx="1453649" cy="3258178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识别项目风险：对项目过程中可能出现的风险进行预测和识别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0" name="圆角矩形 29"/>
          <p:cNvSpPr/>
          <p:nvPr>
            <p:custDataLst>
              <p:tags r:id="rId4"/>
            </p:custDataLst>
          </p:nvPr>
        </p:nvSpPr>
        <p:spPr>
          <a:xfrm>
            <a:off x="2470124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2" name="圆角矩形 32"/>
          <p:cNvSpPr/>
          <p:nvPr>
            <p:custDataLst>
              <p:tags r:id="rId5"/>
            </p:custDataLst>
          </p:nvPr>
        </p:nvSpPr>
        <p:spPr>
          <a:xfrm>
            <a:off x="2472052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4" name="文本框 34"/>
          <p:cNvSpPr txBox="1"/>
          <p:nvPr>
            <p:custDataLst>
              <p:tags r:id="rId6"/>
            </p:custDataLst>
          </p:nvPr>
        </p:nvSpPr>
        <p:spPr>
          <a:xfrm>
            <a:off x="2574232" y="2418279"/>
            <a:ext cx="1453649" cy="325946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评估风险影响：对每个风险的发生概率和影响程度进行评估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3"/>
          <p:cNvSpPr/>
          <p:nvPr>
            <p:custDataLst>
              <p:tags r:id="rId7"/>
            </p:custDataLst>
          </p:nvPr>
        </p:nvSpPr>
        <p:spPr>
          <a:xfrm>
            <a:off x="4331849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8" name="圆角矩形 4"/>
          <p:cNvSpPr/>
          <p:nvPr>
            <p:custDataLst>
              <p:tags r:id="rId8"/>
            </p:custDataLst>
          </p:nvPr>
        </p:nvSpPr>
        <p:spPr>
          <a:xfrm>
            <a:off x="4333777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0" name="文本框 5"/>
          <p:cNvSpPr txBox="1"/>
          <p:nvPr>
            <p:custDataLst>
              <p:tags r:id="rId9"/>
            </p:custDataLst>
          </p:nvPr>
        </p:nvSpPr>
        <p:spPr>
          <a:xfrm>
            <a:off x="4435956" y="2418279"/>
            <a:ext cx="1453649" cy="325946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制定风险管理计划：根据风险评估结果，制定相应的风险管理计划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圆角矩形 8"/>
          <p:cNvSpPr/>
          <p:nvPr>
            <p:custDataLst>
              <p:tags r:id="rId10"/>
            </p:custDataLst>
          </p:nvPr>
        </p:nvSpPr>
        <p:spPr>
          <a:xfrm>
            <a:off x="6193573" y="2031411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4" name="圆角矩形 9"/>
          <p:cNvSpPr/>
          <p:nvPr>
            <p:custDataLst>
              <p:tags r:id="rId11"/>
            </p:custDataLst>
          </p:nvPr>
        </p:nvSpPr>
        <p:spPr>
          <a:xfrm>
            <a:off x="6195501" y="2031411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6" name="文本框 10"/>
          <p:cNvSpPr txBox="1"/>
          <p:nvPr>
            <p:custDataLst>
              <p:tags r:id="rId12"/>
            </p:custDataLst>
          </p:nvPr>
        </p:nvSpPr>
        <p:spPr>
          <a:xfrm>
            <a:off x="6297681" y="2418279"/>
            <a:ext cx="1453649" cy="3259464"/>
          </a:xfrm>
          <a:prstGeom prst="rect"/>
          <a:noFill/>
        </p:spPr>
        <p:txBody>
          <a:bodyPr anchor="t" anchorCtr="0" rtlCol="0" wrap="square">
            <a:normAutofit fontScale="95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实施风险管理措施：按照风险管理计划，采取相应的措施来降低或消除风险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圆角矩形 6"/>
          <p:cNvSpPr/>
          <p:nvPr>
            <p:custDataLst>
              <p:tags r:id="rId13"/>
            </p:custDataLst>
          </p:nvPr>
        </p:nvSpPr>
        <p:spPr>
          <a:xfrm>
            <a:off x="8055297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0" name="圆角矩形 7"/>
          <p:cNvSpPr/>
          <p:nvPr>
            <p:custDataLst>
              <p:tags r:id="rId14"/>
            </p:custDataLst>
          </p:nvPr>
        </p:nvSpPr>
        <p:spPr>
          <a:xfrm>
            <a:off x="8057225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2" name="文本框 11"/>
          <p:cNvSpPr txBox="1"/>
          <p:nvPr>
            <p:custDataLst>
              <p:tags r:id="rId15"/>
            </p:custDataLst>
          </p:nvPr>
        </p:nvSpPr>
        <p:spPr>
          <a:xfrm>
            <a:off x="8159405" y="2419564"/>
            <a:ext cx="1453649" cy="3259464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监控风险变化：在项目过程中，不断监控风险的变化情况，及时调整风险管理计划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圆角矩形 16"/>
          <p:cNvSpPr/>
          <p:nvPr>
            <p:custDataLst>
              <p:tags r:id="rId16"/>
            </p:custDataLst>
          </p:nvPr>
        </p:nvSpPr>
        <p:spPr>
          <a:xfrm>
            <a:off x="9917022" y="2032696"/>
            <a:ext cx="1660929" cy="36765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36" name="圆角矩形 17"/>
          <p:cNvSpPr/>
          <p:nvPr>
            <p:custDataLst>
              <p:tags r:id="rId17"/>
            </p:custDataLst>
          </p:nvPr>
        </p:nvSpPr>
        <p:spPr>
          <a:xfrm>
            <a:off x="9918950" y="2032696"/>
            <a:ext cx="1657424" cy="1953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38" name="文本框 18"/>
          <p:cNvSpPr txBox="1"/>
          <p:nvPr>
            <p:custDataLst>
              <p:tags r:id="rId18"/>
            </p:custDataLst>
          </p:nvPr>
        </p:nvSpPr>
        <p:spPr>
          <a:xfrm>
            <a:off x="10021129" y="2419564"/>
            <a:ext cx="1453649" cy="3259464"/>
          </a:xfrm>
          <a:prstGeom prst="rect"/>
          <a:noFill/>
        </p:spPr>
        <p:txBody>
          <a:bodyPr anchor="t" anchorCtr="0" rtlCol="0" wrap="square">
            <a:normAutofit fontScale="90000"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汇报风险管理情况：定期向上级汇报项目风险管理的情况，以便及时调整项目计划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定期评估项目风险并调整风险管理计划</a:t>
            </a:r>
            <a:endParaRPr altLang="en-US" lang="zh-CN"/>
          </a:p>
        </p:txBody>
      </p:sp>
      <p:sp>
        <p:nvSpPr>
          <p:cNvPr id="104957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定期评估项目风险：识别潜在风险，评估风险影响，确定风险等级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调整风险管理计划：根据风险评估结果，调整风险管理策略，降低项目风险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制定应对措施：针对不同等级的风险，制定相应的应对措施，确保项目顺利进行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监控和报告：持续监控项目风险，及时报告风险状况，确保项目顺利进行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3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变更管理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建立变更管理流程</a:t>
            </a:r>
            <a:endParaRPr altLang="en-US" lang="zh-CN"/>
          </a:p>
        </p:txBody>
      </p:sp>
      <p:sp>
        <p:nvSpPr>
          <p:cNvPr id="1049696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2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制定变更管理流程的步骤和流程图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4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6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8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定义变更管理流程的目的和范围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6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明确变更管理流程的负责人和团队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0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4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确定变更管理流程的评审和批准机制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8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2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实施变更管理流程并持续改进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评估变更对项目的影响并制定应对措施</a:t>
            </a:r>
            <a:endParaRPr altLang="en-US" lang="zh-CN"/>
          </a:p>
        </p:txBody>
      </p:sp>
      <p:sp>
        <p:nvSpPr>
          <p:cNvPr id="10497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评估变更对项目的影响：分析变更对项目范围、进度、成本等方面的影响，确保变更对项目的影响在可控范围内。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制定应对措施：根据评估结果，制定相应的应对措施，包括调整项目计划、增加资源投入、优化工作流程等，以确保项目能够顺利推进。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沟通与协调：与项目团队成员、相关干系人等进行有效沟通，确保变更管理的顺利进行，同时协调各方资源，共同应对变更带来的挑战。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8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监控与调整：对变更管理过程进行监控，及时发现并解决问题，根据实际情况对项目计划进行调整，确保项目目标的顺利实现。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跟踪变更执行情况并确保项目顺利进行</a:t>
            </a:r>
            <a:endParaRPr altLang="en-US" lang="zh-CN"/>
          </a:p>
        </p:txBody>
      </p:sp>
      <p:sp>
        <p:nvSpPr>
          <p:cNvPr id="104982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3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3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84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4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跟踪变更执行情况：对已批准的变更请求进行跟踪，确保其按计划执行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监控项目进度：定期检查项目进度，及时发现并解决潜在问题，确保项目顺利进行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4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定义变更管理流程：明确变更请求的提交、评估和批准流程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85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建立有效的沟通渠道：确保项目团队成员之间及时、准确地沟通变更信息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4988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质量管理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制定项目质量标准和验收流程</a:t>
            </a:r>
            <a:endParaRPr altLang="en-US" lang="zh-CN"/>
          </a:p>
        </p:txBody>
      </p:sp>
      <p:sp>
        <p:nvSpPr>
          <p:cNvPr id="1049950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807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2" name="矩形 4"/>
          <p:cNvSpPr/>
          <p:nvPr>
            <p:custDataLst>
              <p:tags r:id="rId2"/>
            </p:custDataLst>
          </p:nvPr>
        </p:nvSpPr>
        <p:spPr>
          <a:xfrm>
            <a:off x="2463271" y="4365944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5"/>
          <p:cNvSpPr txBox="1"/>
          <p:nvPr>
            <p:custDataLst>
              <p:tags r:id="rId3"/>
            </p:custDataLst>
          </p:nvPr>
        </p:nvSpPr>
        <p:spPr>
          <a:xfrm>
            <a:off x="2761726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强化质量监控：在项目实施过程中，加强质量监控，对项目质量进行持续跟踪和评估，及时发现和解决问题。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56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818" y="4005893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8" name="矩形 57"/>
          <p:cNvSpPr/>
          <p:nvPr>
            <p:custDataLst>
              <p:tags r:id="rId5"/>
            </p:custDataLst>
          </p:nvPr>
        </p:nvSpPr>
        <p:spPr>
          <a:xfrm>
            <a:off x="6174282" y="4365944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0" name="文本框 58"/>
          <p:cNvSpPr txBox="1"/>
          <p:nvPr>
            <p:custDataLst>
              <p:tags r:id="rId6"/>
            </p:custDataLst>
          </p:nvPr>
        </p:nvSpPr>
        <p:spPr>
          <a:xfrm>
            <a:off x="6472737" y="4322129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 lnSpcReduction="2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建立质量反馈机制：建立有效的质量反馈机制，及时收集项目相关方的意见和建议，持续改进项目质量。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2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302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4" name="矩形 65"/>
          <p:cNvSpPr/>
          <p:nvPr>
            <p:custDataLst>
              <p:tags r:id="rId8"/>
            </p:custDataLst>
          </p:nvPr>
        </p:nvSpPr>
        <p:spPr>
          <a:xfrm>
            <a:off x="608400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6" name="文本框 66"/>
          <p:cNvSpPr txBox="1"/>
          <p:nvPr>
            <p:custDataLst>
              <p:tags r:id="rId9"/>
            </p:custDataLst>
          </p:nvPr>
        </p:nvSpPr>
        <p:spPr>
          <a:xfrm>
            <a:off x="906856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5556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明确项目质量目标：根据项目需求和业务目标，制定具体、可衡量的项目质量目标。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68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313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0" name="矩形 69"/>
          <p:cNvSpPr/>
          <p:nvPr>
            <p:custDataLst>
              <p:tags r:id="rId11"/>
            </p:custDataLst>
          </p:nvPr>
        </p:nvSpPr>
        <p:spPr>
          <a:xfrm>
            <a:off x="4318776" y="1862091"/>
            <a:ext cx="178865" cy="180241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2" name="文本框 70"/>
          <p:cNvSpPr txBox="1"/>
          <p:nvPr>
            <p:custDataLst>
              <p:tags r:id="rId12"/>
            </p:custDataLst>
          </p:nvPr>
        </p:nvSpPr>
        <p:spPr>
          <a:xfrm>
            <a:off x="4617232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制定项目质量标准：根据行业标准和最佳实践，制定项目质量标准，包括功能、性能、安全性等方面的要求。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4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324" y="1502675"/>
            <a:ext cx="3458339" cy="2231615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76" name="文本框 74"/>
          <p:cNvSpPr txBox="1"/>
          <p:nvPr>
            <p:custDataLst>
              <p:tags r:id="rId14"/>
            </p:custDataLst>
          </p:nvPr>
        </p:nvSpPr>
        <p:spPr>
          <a:xfrm>
            <a:off x="8328243" y="1818276"/>
            <a:ext cx="3040142" cy="1262015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90000" lnSpcReduction="20000"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制定验收流程：明确项目验收流程，包括验收条件、验收步骤、验收标准等，确保项目质量符合预期目标。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78" name="矩形 73"/>
          <p:cNvSpPr/>
          <p:nvPr>
            <p:custDataLst>
              <p:tags r:id="rId15"/>
            </p:custDataLst>
          </p:nvPr>
        </p:nvSpPr>
        <p:spPr>
          <a:xfrm>
            <a:off x="8029787" y="1862091"/>
            <a:ext cx="178865" cy="180241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监控项目质量并采取相应措施</a:t>
            </a:r>
            <a:endParaRPr altLang="en-US" lang="zh-CN"/>
          </a:p>
        </p:txBody>
      </p:sp>
      <p:sp>
        <p:nvSpPr>
          <p:cNvPr id="105001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制定项目质量计划：明确项目质量目标、标准和流程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1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监控项目质量：通过定期检查、测试和评估，确保项目质量符合预期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采取相应措施：针对发现的问题和缺陷，及时采取纠正措施，确保项目质量达标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持续改进：总结经验教训，优化项目质量管理流程，提高项目质量水平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3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定期评估项目质量并调整质量管理计划</a:t>
            </a:r>
            <a:endParaRPr altLang="en-US" lang="zh-CN"/>
          </a:p>
        </p:txBody>
      </p:sp>
      <p:sp>
        <p:nvSpPr>
          <p:cNvPr id="105007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7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8889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定期评估项目质量：通过定期检查、测试和评估项目质量，确保项目符合预期目标和客户需求。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建立质量保证机制：通过建立质量保证机制，确保项目质量符合相关标准和规范，提高客户满意度。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09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09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加强团队协作：加强项目团队成员之间的协作，共同推进项目质量管理，确保项目质量得到有效控制。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调整质量管理计划：根据项目实际情况和客户需求，及时调整质量管理计划，确保项目质量得到持续改进。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146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沟通管理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建立有效的沟通渠道和协作机制</a:t>
            </a:r>
            <a:endParaRPr altLang="en-US" lang="zh-CN"/>
          </a:p>
        </p:txBody>
      </p:sp>
      <p:sp>
        <p:nvSpPr>
          <p:cNvPr id="1050210" name="矩形: 圆角 44"/>
          <p:cNvSpPr/>
          <p:nvPr>
            <p:custDataLst>
              <p:tags r:id="rId1"/>
            </p:custDataLst>
          </p:nvPr>
        </p:nvSpPr>
        <p:spPr>
          <a:xfrm>
            <a:off x="608400" y="1494081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11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820350" y="180167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12" name="标题"/>
          <p:cNvSpPr txBox="1"/>
          <p:nvPr>
            <p:custDataLst>
              <p:tags r:id="rId3"/>
            </p:custDataLst>
          </p:nvPr>
        </p:nvSpPr>
        <p:spPr>
          <a:xfrm>
            <a:off x="738683" y="1614832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14" name="正文"/>
          <p:cNvSpPr txBox="1"/>
          <p:nvPr>
            <p:custDataLst>
              <p:tags r:id="rId4"/>
            </p:custDataLst>
          </p:nvPr>
        </p:nvSpPr>
        <p:spPr>
          <a:xfrm>
            <a:off x="1901062" y="1602756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明确沟通目标：在项目开始时，与团队成员明确沟通目标，确保信息传递的准确性和及时性。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16" name="矩形: 圆角 48"/>
          <p:cNvSpPr/>
          <p:nvPr>
            <p:custDataLst>
              <p:tags r:id="rId5"/>
            </p:custDataLst>
          </p:nvPr>
        </p:nvSpPr>
        <p:spPr>
          <a:xfrm>
            <a:off x="6237900" y="1494081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13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449851" y="1801677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18" name="标题"/>
          <p:cNvSpPr txBox="1"/>
          <p:nvPr>
            <p:custDataLst>
              <p:tags r:id="rId7"/>
            </p:custDataLst>
          </p:nvPr>
        </p:nvSpPr>
        <p:spPr>
          <a:xfrm>
            <a:off x="6368183" y="1614832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20" name="正文"/>
          <p:cNvSpPr txBox="1"/>
          <p:nvPr>
            <p:custDataLst>
              <p:tags r:id="rId8"/>
            </p:custDataLst>
          </p:nvPr>
        </p:nvSpPr>
        <p:spPr>
          <a:xfrm>
            <a:off x="7529927" y="1602756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建立沟通渠道：建立定期的项目会议、电子邮件、即时通讯等沟通渠道，确保团队成员能够及时获取项目信息。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22" name="矩形: 圆角 53"/>
          <p:cNvSpPr/>
          <p:nvPr>
            <p:custDataLst>
              <p:tags r:id="rId9"/>
            </p:custDataLst>
          </p:nvPr>
        </p:nvSpPr>
        <p:spPr>
          <a:xfrm>
            <a:off x="608400" y="3147088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15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820350" y="3455318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24" name="标题"/>
          <p:cNvSpPr txBox="1"/>
          <p:nvPr>
            <p:custDataLst>
              <p:tags r:id="rId11"/>
            </p:custDataLst>
          </p:nvPr>
        </p:nvSpPr>
        <p:spPr>
          <a:xfrm>
            <a:off x="738683" y="3268473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26" name="正文"/>
          <p:cNvSpPr txBox="1"/>
          <p:nvPr>
            <p:custDataLst>
              <p:tags r:id="rId12"/>
            </p:custDataLst>
          </p:nvPr>
        </p:nvSpPr>
        <p:spPr>
          <a:xfrm>
            <a:off x="1901062" y="3256398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制定协作机制：制定明确的协作机制，包括任务分配、进度报告、问题解决等流程，确保团队成员能够高效协作。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28" name="矩形: 圆角 57"/>
          <p:cNvSpPr/>
          <p:nvPr>
            <p:custDataLst>
              <p:tags r:id="rId13"/>
            </p:custDataLst>
          </p:nvPr>
        </p:nvSpPr>
        <p:spPr>
          <a:xfrm>
            <a:off x="6237900" y="3147088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17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449851" y="3455318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30" name="标题"/>
          <p:cNvSpPr txBox="1"/>
          <p:nvPr>
            <p:custDataLst>
              <p:tags r:id="rId15"/>
            </p:custDataLst>
          </p:nvPr>
        </p:nvSpPr>
        <p:spPr>
          <a:xfrm>
            <a:off x="6368183" y="3268473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32" name="正文"/>
          <p:cNvSpPr txBox="1"/>
          <p:nvPr>
            <p:custDataLst>
              <p:tags r:id="rId16"/>
            </p:custDataLst>
          </p:nvPr>
        </p:nvSpPr>
        <p:spPr>
          <a:xfrm>
            <a:off x="7529927" y="3256398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鼓励开放沟通：鼓励团队成员积极提出问题和建议，建立开放、平等的沟通氛围，促进信息的共享和交流。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34" name="矩形: 圆角 62"/>
          <p:cNvSpPr/>
          <p:nvPr>
            <p:custDataLst>
              <p:tags r:id="rId17"/>
            </p:custDataLst>
          </p:nvPr>
        </p:nvSpPr>
        <p:spPr>
          <a:xfrm>
            <a:off x="608400" y="4800730"/>
            <a:ext cx="5339630" cy="1445908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819" name="直接连接符 63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820350" y="5108960"/>
            <a:ext cx="0" cy="82998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236" name="标题"/>
          <p:cNvSpPr txBox="1"/>
          <p:nvPr>
            <p:custDataLst>
              <p:tags r:id="rId19"/>
            </p:custDataLst>
          </p:nvPr>
        </p:nvSpPr>
        <p:spPr>
          <a:xfrm>
            <a:off x="738683" y="4921480"/>
            <a:ext cx="1081555" cy="120405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50238" name="正文"/>
          <p:cNvSpPr txBox="1"/>
          <p:nvPr>
            <p:custDataLst>
              <p:tags r:id="rId20"/>
            </p:custDataLst>
          </p:nvPr>
        </p:nvSpPr>
        <p:spPr>
          <a:xfrm>
            <a:off x="1901062" y="4910040"/>
            <a:ext cx="3954742" cy="1227777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2857" lnSpcReduction="1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及时反馈和调整：在项目执行过程中，及时反馈沟通效果，根据实际情况调整沟通渠道和协作机制，确保项目的顺利进行。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定期召开项目会议并汇报进展情况</a:t>
            </a:r>
            <a:endParaRPr altLang="en-US" lang="zh-CN"/>
          </a:p>
        </p:txBody>
      </p:sp>
      <p:sp>
        <p:nvSpPr>
          <p:cNvPr id="1050274" name="圆角矩形 26"/>
          <p:cNvSpPr/>
          <p:nvPr>
            <p:custDataLst>
              <p:tags r:id="rId1"/>
            </p:custDataLst>
          </p:nvPr>
        </p:nvSpPr>
        <p:spPr>
          <a:xfrm>
            <a:off x="1708948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76" name="圆角矩形 28"/>
          <p:cNvSpPr/>
          <p:nvPr>
            <p:custDataLst>
              <p:tags r:id="rId2"/>
            </p:custDataLst>
          </p:nvPr>
        </p:nvSpPr>
        <p:spPr>
          <a:xfrm>
            <a:off x="1712829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5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278" name="圆角矩形 29"/>
          <p:cNvSpPr/>
          <p:nvPr>
            <p:custDataLst>
              <p:tags r:id="rId3"/>
            </p:custDataLst>
          </p:nvPr>
        </p:nvSpPr>
        <p:spPr>
          <a:xfrm>
            <a:off x="6372420" y="1490400"/>
            <a:ext cx="4104508" cy="47601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280" name="文本框 31"/>
          <p:cNvSpPr txBox="1"/>
          <p:nvPr>
            <p:custDataLst>
              <p:tags r:id="rId4"/>
            </p:custDataLst>
          </p:nvPr>
        </p:nvSpPr>
        <p:spPr>
          <a:xfrm>
            <a:off x="2012300" y="2102279"/>
            <a:ext cx="3498109" cy="3804970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定期召开项目会议：确保项目团队成员及时了解项目进展情况，共同解决问题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圆角矩形 32"/>
          <p:cNvSpPr/>
          <p:nvPr>
            <p:custDataLst>
              <p:tags r:id="rId5"/>
            </p:custDataLst>
          </p:nvPr>
        </p:nvSpPr>
        <p:spPr>
          <a:xfrm>
            <a:off x="6376948" y="1490400"/>
            <a:ext cx="4097020" cy="25294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284" name="文本框 34"/>
          <p:cNvSpPr txBox="1"/>
          <p:nvPr>
            <p:custDataLst>
              <p:tags r:id="rId6"/>
            </p:custDataLst>
          </p:nvPr>
        </p:nvSpPr>
        <p:spPr>
          <a:xfrm>
            <a:off x="6677066" y="2101632"/>
            <a:ext cx="3497288" cy="380673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汇报进展情况：让项目干系人了解项目进展，及时调整计划和资源，确保项目按时完成</a:t>
            </a:r>
            <a:endParaRPr altLang="en-US" dirty="0" sz="24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与相关方保持密切沟通并确保信息畅通</a:t>
            </a:r>
            <a:endParaRPr altLang="en-US" lang="zh-CN"/>
          </a:p>
        </p:txBody>
      </p:sp>
      <p:sp>
        <p:nvSpPr>
          <p:cNvPr id="10503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定期召开项目会议，与相关方共同讨论项目进展、问题和解决方案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建立有效的沟通渠道，确保信息畅通，及时传递项目信息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鼓励团队成员积极沟通，分享经验和知识，提高团队协作效率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与客户保持密切沟通，及时了解客户需求和反馈，确保项目成果符合预期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EIGHT</a:t>
            </a:r>
            <a:endParaRPr altLang="en-US" lang="zh-CN"/>
          </a:p>
        </p:txBody>
      </p:sp>
      <p:sp>
        <p:nvSpPr>
          <p:cNvPr id="105037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持续改进和创新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0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总结项目经验教训并持续改进项目管理过程</a:t>
            </a:r>
            <a:endParaRPr altLang="en-US" lang="zh-CN"/>
          </a:p>
        </p:txBody>
      </p:sp>
      <p:sp>
        <p:nvSpPr>
          <p:cNvPr id="105044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4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44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总结项目经验教训：对项目过程中出现的问题进行总结和分析，找出原因和解决方案，为今后的项目提供经验和借鉴。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5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持续改进项目管理过程：通过对项目管理过程进行持续改进，提高项目管理的效率和效果，降低项目风险和成本，提高项目的成功率。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5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5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5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建立有效的反馈机制：建立有效的反馈机制，及时收集项目过程中的问题和建议，对项目管理过程进行持续改进和优化。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6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46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46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鼓励团队成员积极参与：鼓励团队成员积极参与项目经验的总结和项目管理过程的改进，提高团队成员的积极性和创造力。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98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0000"/>
          </a:bodyPr>
          <a:p>
            <a:r>
              <a:rPr altLang="en-US" lang="zh-CN"/>
              <a:t>关注行业动态和技术发展趋势并应用于项目管理中</a:t>
            </a:r>
            <a:endParaRPr altLang="en-US" lang="zh-CN"/>
          </a:p>
        </p:txBody>
      </p:sp>
      <p:sp>
        <p:nvSpPr>
          <p:cNvPr id="105050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了解行业动态：关注行业趋势、竞争对手和客户需求等信息，为项目管理提供参考。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掌握技术发展趋势：了解新技术、新方法和新工具，提高项目管理的效率和效果。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持续改进和创新：不断寻求改进和创新的机会，提高项目管理的水平，增强项目的竞争力。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1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2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建立信息共享机制：建立有效的信息共享机制，促进团队成员之间的交流和协作，提高项目管理的效率和质量。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标题 2"/>
          <p:cNvSpPr>
            <a:spLocks noGrp="1"/>
          </p:cNvSpPr>
          <p:nvPr>
            <p:ph type="title" idx="1"/>
          </p:nvPr>
        </p:nvSpPr>
        <p:spPr/>
        <p:txBody>
          <a:bodyPr>
            <a:normAutofit fontScale="94444"/>
          </a:bodyPr>
          <a:p>
            <a:r>
              <a:rPr altLang="en-US" lang="zh-CN"/>
              <a:t>鼓励团队成员提出创新性想法并推动项目发展</a:t>
            </a:r>
            <a:endParaRPr altLang="en-US" lang="zh-CN"/>
          </a:p>
        </p:txBody>
      </p:sp>
      <p:sp>
        <p:nvSpPr>
          <p:cNvPr id="1050558" name="对角圆角矩形 15"/>
          <p:cNvSpPr/>
          <p:nvPr>
            <p:custDataLst>
              <p:tags r:id="rId1"/>
            </p:custDataLst>
          </p:nvPr>
        </p:nvSpPr>
        <p:spPr>
          <a:xfrm>
            <a:off x="1422016" y="3584093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0" name="对角圆角矩形 16"/>
          <p:cNvSpPr/>
          <p:nvPr>
            <p:custDataLst>
              <p:tags r:id="rId2"/>
            </p:custDataLst>
          </p:nvPr>
        </p:nvSpPr>
        <p:spPr>
          <a:xfrm>
            <a:off x="1422016" y="3456529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2" name="直角三角形 17"/>
          <p:cNvSpPr/>
          <p:nvPr>
            <p:custDataLst>
              <p:tags r:id="rId3"/>
            </p:custDataLst>
          </p:nvPr>
        </p:nvSpPr>
        <p:spPr>
          <a:xfrm>
            <a:off x="1927828" y="3457164"/>
            <a:ext cx="76157" cy="126929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4" name="文本框 27"/>
          <p:cNvSpPr txBox="1"/>
          <p:nvPr>
            <p:custDataLst>
              <p:tags r:id="rId4"/>
            </p:custDataLst>
          </p:nvPr>
        </p:nvSpPr>
        <p:spPr>
          <a:xfrm>
            <a:off x="1960829" y="3593612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 fontScale="7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激励和认可：通过奖励和认可机制激励团队成员提出创新性想法，并给予他们足够的支持和资源来实现这些想法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对角圆角矩形 52"/>
          <p:cNvSpPr/>
          <p:nvPr>
            <p:custDataLst>
              <p:tags r:id="rId5"/>
            </p:custDataLst>
          </p:nvPr>
        </p:nvSpPr>
        <p:spPr>
          <a:xfrm>
            <a:off x="1422016" y="1617964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68" name="对角圆角矩形 53"/>
          <p:cNvSpPr/>
          <p:nvPr>
            <p:custDataLst>
              <p:tags r:id="rId6"/>
            </p:custDataLst>
          </p:nvPr>
        </p:nvSpPr>
        <p:spPr>
          <a:xfrm>
            <a:off x="1422016" y="1490400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0" name="直角三角形 54"/>
          <p:cNvSpPr/>
          <p:nvPr>
            <p:custDataLst>
              <p:tags r:id="rId7"/>
            </p:custDataLst>
          </p:nvPr>
        </p:nvSpPr>
        <p:spPr>
          <a:xfrm>
            <a:off x="1927828" y="1491035"/>
            <a:ext cx="76157" cy="126929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2" name="文本框 56"/>
          <p:cNvSpPr txBox="1"/>
          <p:nvPr>
            <p:custDataLst>
              <p:tags r:id="rId8"/>
            </p:custDataLst>
          </p:nvPr>
        </p:nvSpPr>
        <p:spPr>
          <a:xfrm>
            <a:off x="1960829" y="162113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建立开放和包容的文化：鼓励团队成员自由地交流和分享想法，不拘泥于传统思维和框架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74" name="对角圆角矩形 5"/>
          <p:cNvSpPr/>
          <p:nvPr>
            <p:custDataLst>
              <p:tags r:id="rId9"/>
            </p:custDataLst>
          </p:nvPr>
        </p:nvSpPr>
        <p:spPr>
          <a:xfrm>
            <a:off x="1422016" y="2601028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6" name="对角圆角矩形 6"/>
          <p:cNvSpPr/>
          <p:nvPr>
            <p:custDataLst>
              <p:tags r:id="rId10"/>
            </p:custDataLst>
          </p:nvPr>
        </p:nvSpPr>
        <p:spPr>
          <a:xfrm>
            <a:off x="1422016" y="2473464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78" name="直角三角形 7"/>
          <p:cNvSpPr/>
          <p:nvPr>
            <p:custDataLst>
              <p:tags r:id="rId11"/>
            </p:custDataLst>
          </p:nvPr>
        </p:nvSpPr>
        <p:spPr>
          <a:xfrm>
            <a:off x="1927828" y="2474099"/>
            <a:ext cx="76157" cy="126929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0" name="文本框 8"/>
          <p:cNvSpPr txBox="1"/>
          <p:nvPr>
            <p:custDataLst>
              <p:tags r:id="rId12"/>
            </p:custDataLst>
          </p:nvPr>
        </p:nvSpPr>
        <p:spPr>
          <a:xfrm>
            <a:off x="1960829" y="2610548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3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提供培训和支持：为团队成员提供必要的培训和支持，帮助他们发展创新思维和解决问题的能力</a:t>
            </a:r>
            <a:endParaRPr altLang="en-US" dirty="0" sz="13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82" name="对角圆角矩形 9"/>
          <p:cNvSpPr/>
          <p:nvPr>
            <p:custDataLst>
              <p:tags r:id="rId13"/>
            </p:custDataLst>
          </p:nvPr>
        </p:nvSpPr>
        <p:spPr>
          <a:xfrm>
            <a:off x="1422016" y="4567157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4" name="对角圆角矩形 10"/>
          <p:cNvSpPr/>
          <p:nvPr>
            <p:custDataLst>
              <p:tags r:id="rId14"/>
            </p:custDataLst>
          </p:nvPr>
        </p:nvSpPr>
        <p:spPr>
          <a:xfrm>
            <a:off x="1422016" y="4439593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6" name="直角三角形 11"/>
          <p:cNvSpPr/>
          <p:nvPr>
            <p:custDataLst>
              <p:tags r:id="rId15"/>
            </p:custDataLst>
          </p:nvPr>
        </p:nvSpPr>
        <p:spPr>
          <a:xfrm>
            <a:off x="1927828" y="4440228"/>
            <a:ext cx="76157" cy="126929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88" name="文本框 12"/>
          <p:cNvSpPr txBox="1"/>
          <p:nvPr>
            <p:custDataLst>
              <p:tags r:id="rId16"/>
            </p:custDataLst>
          </p:nvPr>
        </p:nvSpPr>
        <p:spPr>
          <a:xfrm>
            <a:off x="1960829" y="4576677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跨部门合作：促进不同部门之间的合作和交流，让不同领域的专业知识和经验相互碰撞，激发创新灵感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对角圆角矩形 14"/>
          <p:cNvSpPr/>
          <p:nvPr>
            <p:custDataLst>
              <p:tags r:id="rId17"/>
            </p:custDataLst>
          </p:nvPr>
        </p:nvSpPr>
        <p:spPr>
          <a:xfrm>
            <a:off x="1422016" y="5550221"/>
            <a:ext cx="9342706" cy="700013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2" name="对角圆角矩形 18"/>
          <p:cNvSpPr/>
          <p:nvPr>
            <p:custDataLst>
              <p:tags r:id="rId18"/>
            </p:custDataLst>
          </p:nvPr>
        </p:nvSpPr>
        <p:spPr>
          <a:xfrm>
            <a:off x="1422016" y="5422658"/>
            <a:ext cx="505472" cy="482330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4" name="直角三角形 19"/>
          <p:cNvSpPr/>
          <p:nvPr>
            <p:custDataLst>
              <p:tags r:id="rId19"/>
            </p:custDataLst>
          </p:nvPr>
        </p:nvSpPr>
        <p:spPr>
          <a:xfrm>
            <a:off x="1927828" y="5423293"/>
            <a:ext cx="76157" cy="126929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596" name="文本框 20"/>
          <p:cNvSpPr txBox="1"/>
          <p:nvPr>
            <p:custDataLst>
              <p:tags r:id="rId20"/>
            </p:custDataLst>
          </p:nvPr>
        </p:nvSpPr>
        <p:spPr>
          <a:xfrm>
            <a:off x="1960829" y="5559741"/>
            <a:ext cx="8559452" cy="687955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3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定期回顾和评估：定期回顾项目的进展和创新成果，评估项目的成功和不足之处，以便及时调整策略和计划</a:t>
            </a:r>
            <a:endParaRPr altLang="zh-CN" dirty="0" sz="13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0" name="标题 2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THANKS!</a:t>
            </a:r>
            <a:endParaRPr altLang="en-US" lang="zh-CN"/>
          </a:p>
        </p:txBody>
      </p:sp>
      <p:sp>
        <p:nvSpPr>
          <p:cNvPr id="105063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UNIT_CONTENT_GROUP_TYPE" val="contentchip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PRESET_TEXT" val="WPS,a click to unlimited possibilities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!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6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67"/>
</p:tagLst>
</file>

<file path=ppt/tags/tag8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67"/>
  <p:tag name="KSO_WM_SPECIAL_SOURCE" val="bdnull"/>
  <p:tag name="KSO_WM_TEMPLATE_THUMBS_INDEX" val="1、9"/>
</p:tagLst>
</file>

<file path=ppt/tags/tag85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1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WPS,a click to unlimited possibilities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1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此处 添加文档标题"/>
</p:tagLst>
</file>

<file path=ppt/tags/tag8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1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88.xml><?xml version="1.0" encoding="utf-8"?>
<p:tagLst xmlns:p="http://schemas.openxmlformats.org/presentationml/2006/main">
  <p:tag name="KSO_WM_SLIDE_ID" val="custom2023026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6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49.5&quot;,&quot;top&quot;:&quot;73.65&quot;,&quot;width&quot;:&quot;484.9&quot;,&quot;height&quot;:&quot;312.7&quot;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67_6*b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6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1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67_6*l_h_i*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1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2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67_6*l_h_i*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2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3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67_6*l_h_i*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3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4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67_6*l_h_i*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4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5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67_6*l_h_i*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5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67_6*l_h_i*1_6_2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solid&quot;:{&quot;brightness&quot;:0,&quot;colorType&quot;:1,&quot;foreColorIndex&quot;:16,&quot;transparency&quot;:0.20000000298023224},&quot;type&quot;:1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6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67_6*l_h_i*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6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67_6*l_h_a*1_6_1"/>
  <p:tag name="KSO_WM_DIAGRAM_VERSION" val="3"/>
  <p:tag name="KSO_WM_UNIT_PRESET_TEXT" val="添加目录标题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198.42519685039366,&quot;width&quot;:88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SLIDE_ID" val="custom2023026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67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ONE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2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WO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THREE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5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OUR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193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FIVE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38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IX"/>
</p:tagLst>
</file>

<file path=ppt/tags/tag2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28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SEVEN"/>
</p:tagLst>
</file>

<file path=ppt/tags/tag3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35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4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4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4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4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4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4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4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4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4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4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4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4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4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4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4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4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638_4*l_h_i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638_4*l_h_i*1_5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38_4*l_h_a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38_4*l_h_f*1_5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85039369,&quot;width&quot;:862.966535433070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1*l_h_i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1*l_h_i*1_1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1*l_h_i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1*l_h_f*1_1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1*l_h_i*1_2_2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1*l_h_f*1_2_1"/>
  <p:tag name="KSO_WM_TEMPLATE_CATEGORY" val="diagram"/>
  <p:tag name="KSO_WM_TEMPLATE_INDEX" val="20231309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110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67_7*e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PART EIGHT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7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单击添加章节标题"/>
</p:tagLst>
</file>

<file path=ppt/tags/tag376.xml><?xml version="1.0" encoding="utf-8"?>
<p:tagLst xmlns:p="http://schemas.openxmlformats.org/presentationml/2006/main">
  <p:tag name="KSO_WM_SLIDE_ID" val="custom2023026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6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9.9&quot;,&quot;top&quot;:&quot;106.4&quot;,&quot;width&quot;:&quot;901.65&quot;,&quot;height&quot;:&quot;265.6&quot;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4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4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4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4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4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4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4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4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4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4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4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4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4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4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4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4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4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4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4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4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67_9*a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THANKS!"/>
</p:tagLst>
</file>

<file path=ppt/tags/tag42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67_9*f*1"/>
  <p:tag name="KSO_WM_TEMPLATE_CATEGORY" val="custom"/>
  <p:tag name="KSO_WM_TEMPLATE_INDEX" val="20230267"/>
  <p:tag name="KSO_WM_UNIT_LAYERLEVEL" val="1"/>
  <p:tag name="KSO_WM_TAG_VERSION" val="1.0"/>
  <p:tag name="KSO_WM_BEAUTIFY_FLAG" val="#wm#"/>
  <p:tag name="KSO_WM_UNIT_PRESET_TEXT" val="汇报人：WPS"/>
</p:tagLst>
</file>

<file path=ppt/tags/tag423.xml><?xml version="1.0" encoding="utf-8"?>
<p:tagLst xmlns:p="http://schemas.openxmlformats.org/presentationml/2006/main">
  <p:tag name="KSO_WM_SLIDE_ID" val="custom2023026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6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28.7&quot;,&quot;top&quot;:&quot;56.65&quot;,&quot;width&quot;:&quot;484.9&quot;,&quot;height&quot;:&quot;312.7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E0733"/>
      </a:dk2>
      <a:lt2>
        <a:srgbClr val="DCD7F9"/>
      </a:lt2>
      <a:accent1>
        <a:srgbClr val="FF00D9"/>
      </a:accent1>
      <a:accent2>
        <a:srgbClr val="FADC00"/>
      </a:accent2>
      <a:accent3>
        <a:srgbClr val="765AEC"/>
      </a:accent3>
      <a:accent4>
        <a:srgbClr val="53A9F3"/>
      </a:accent4>
      <a:accent5>
        <a:srgbClr val="FF8660"/>
      </a:accent5>
      <a:accent6>
        <a:srgbClr val="E55353"/>
      </a:accent6>
      <a:hlink>
        <a:srgbClr val="0563C1"/>
      </a:hlink>
      <a:folHlink>
        <a:srgbClr val="954D72"/>
      </a:folHlink>
    </a:clrScheme>
    <a:fontScheme name="自定义 37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DLT-A0</dc:creator>
  <dcterms:created xsi:type="dcterms:W3CDTF">2023-12-19T20:24:18Z</dcterms:created>
  <dcterms:modified xsi:type="dcterms:W3CDTF">2023-12-19T20:24:18Z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853c6909df69448482ad6e2540b1a1df_21</vt:lpwstr>
  </property>
</Properties>
</file>