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14" r:id="rId1"/>
    <p:sldMasterId id="2147483851" r:id="rId2"/>
  </p:sldMasterIdLst>
  <p:notesMasterIdLst>
    <p:notesMasterId r:id="rId3"/>
  </p:notesMasterIdLst>
  <p:sldIdLst>
    <p:sldId id="343" r:id="rId4"/>
    <p:sldId id="347" r:id="rId5"/>
    <p:sldId id="351" r:id="rId6"/>
    <p:sldId id="354" r:id="rId7"/>
    <p:sldId id="357" r:id="rId8"/>
    <p:sldId id="360" r:id="rId9"/>
    <p:sldId id="363" r:id="rId10"/>
    <p:sldId id="366" r:id="rId11"/>
    <p:sldId id="369" r:id="rId12"/>
    <p:sldId id="372" r:id="rId13"/>
    <p:sldId id="375" r:id="rId14"/>
    <p:sldId id="378" r:id="rId15"/>
    <p:sldId id="381" r:id="rId16"/>
    <p:sldId id="384" r:id="rId17"/>
    <p:sldId id="387" r:id="rId18"/>
    <p:sldId id="390" r:id="rId19"/>
    <p:sldId id="393" r:id="rId20"/>
    <p:sldId id="396" r:id="rId21"/>
    <p:sldId id="399" r:id="rId22"/>
    <p:sldId id="402" r:id="rId23"/>
    <p:sldId id="405" r:id="rId24"/>
    <p:sldId id="408" r:id="rId25"/>
    <p:sldId id="411" r:id="rId26"/>
    <p:sldId id="414" r:id="rId27"/>
    <p:sldId id="417" r:id="rId28"/>
    <p:sldId id="420" r:id="rId29"/>
    <p:sldId id="423" r:id="rId30"/>
    <p:sldId id="42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tags" Target="../tags/tag315.xml"/><Relationship Id="rId14" Type="http://schemas.openxmlformats.org/officeDocument/2006/relationships/tags" Target="../tags/tag316.xml"/><Relationship Id="rId15" Type="http://schemas.openxmlformats.org/officeDocument/2006/relationships/tags" Target="../tags/tag317.xml"/><Relationship Id="rId16" Type="http://schemas.openxmlformats.org/officeDocument/2006/relationships/tags" Target="../tags/tag318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tags" Target="../tags/tag354.xml"/><Relationship Id="rId14" Type="http://schemas.openxmlformats.org/officeDocument/2006/relationships/tags" Target="../tags/tag355.xml"/><Relationship Id="rId15" Type="http://schemas.openxmlformats.org/officeDocument/2006/relationships/tags" Target="../tags/tag356.xml"/><Relationship Id="rId16" Type="http://schemas.openxmlformats.org/officeDocument/2006/relationships/tags" Target="../tags/tag357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p>
            <a:r>
              <a:rPr altLang="en-US" dirty="0" lang="zh-CN"/>
              <a:t>2024年智慧农业市场发展趋势与投资机会报告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智慧农业市场概述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2024年智慧农业市场发展趋势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智慧农业市场的投资机会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成功案例分析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政策环境与市场机遇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未来展望与建议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智慧农业市场概述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智慧农业的定义与技术基础</a:t>
            </a:r>
            <a:endParaRPr altLang="en-US" lang="zh-CN"/>
          </a:p>
        </p:txBody>
      </p:sp>
      <p:sp>
        <p:nvSpPr>
          <p:cNvPr id="10489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智慧农业的定义：利用物联网、大数据、人工智能等技术，实现农业生产智能化、高效化的新型农业形态。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技术基础：传感器技术、无线通信技术、云计算技术等。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技术应用：智能感知、智能决策、智能控制等。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技术优势：提高农业生产效率、降低成本、提升农产品品质和安全性等。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智慧农业的发展历程与现状</a:t>
            </a:r>
            <a:endParaRPr altLang="en-US" lang="zh-CN"/>
          </a:p>
        </p:txBody>
      </p:sp>
      <p:sp>
        <p:nvSpPr>
          <p:cNvPr id="10489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智慧农业的应用领域和场景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智慧农业的市场规模和现状分析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智慧农业的起源和概念定义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智慧农业技术的发展历程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智慧农业的主要应用领域</a:t>
            </a:r>
            <a:endParaRPr altLang="en-US" lang="zh-CN"/>
          </a:p>
        </p:txBody>
      </p:sp>
      <p:sp>
        <p:nvSpPr>
          <p:cNvPr id="10490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精准种植：利用大数据、物联网等技术，实现精准播种、施肥、灌溉等作业，提高农作物产量和品质。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智能养殖：利用智能化设备、传感器等技术，实现养殖过程的自动化、智能化管理，提高养殖效率、降低成本。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农业电商：利用互联网技术，实现农产品线上销售、物流配送等功能，拓宽销售渠道、提高农民收入。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农业金融：利用大数据、区块链等技术，为农民提供贷款、保险等金融服务，解决农业融资难、风险高等问题。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2024年智慧农业市场发展趋势</a:t>
            </a:r>
            <a:endParaRPr altLang="en-US" dirty="0" lang="zh-CN"/>
          </a:p>
        </p:txBody>
      </p:sp>
      <p:sp>
        <p:nvSpPr>
          <p:cNvPr id="10490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全球智慧农业市场的发展趋势</a:t>
            </a:r>
            <a:endParaRPr altLang="en-US" lang="zh-CN"/>
          </a:p>
        </p:txBody>
      </p:sp>
      <p:sp>
        <p:nvSpPr>
          <p:cNvPr id="10491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商业模式创新：智慧农业将推动商业模式创新，例如通过线上线下结合的方式，实现农产品直销、定制化服务等，提高农业产值和农民收入。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智能化技术应用：随着物联网、大数据、人工智能等技术的不断发展，智慧农业将更加智能化，实现精准种植、养殖和智能化管理。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可持续发展：智慧农业将更加注重可持续发展，通过减少农药使用、降低环境污染、提高资源利用效率等方式，实现农业的绿色发展。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全球化趋势：随着全球化进程的不断加速，智慧农业将更加注重国际市场的开拓，加强与国际农业组织的合作，推动全球农业的共同发展。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中国智慧农业市场的发展趋势</a:t>
            </a:r>
            <a:endParaRPr altLang="en-US" lang="zh-CN"/>
          </a:p>
        </p:txBody>
      </p:sp>
      <p:sp>
        <p:nvSpPr>
          <p:cNvPr id="104917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农业数字化转型加速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物联网技术广泛应用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人工智能助力精准农业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农业电商蓬勃发展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智慧农业技术发展趋势</a:t>
            </a:r>
            <a:endParaRPr altLang="en-US" lang="zh-CN"/>
          </a:p>
        </p:txBody>
      </p:sp>
      <p:sp>
        <p:nvSpPr>
          <p:cNvPr id="10492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物联网技术：实现农业生产过程的智能化和远程控制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人工智能：应用于农业决策、病虫害防治等方面，提高农业生产效率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大数据分析：对农业生产数据进行挖掘和分析，为农业决策提供科学依据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无人机技术：实现精准喷药、施肥等作业，提高农业生产安全性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智慧农业市场的投资机会</a:t>
            </a:r>
            <a:endParaRPr altLang="en-US" dirty="0" lang="zh-CN"/>
          </a:p>
        </p:txBody>
      </p:sp>
      <p:sp>
        <p:nvSpPr>
          <p:cNvPr id="10492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智慧农业产业链的投资机会</a:t>
            </a:r>
            <a:endParaRPr altLang="en-US" lang="zh-CN"/>
          </a:p>
        </p:txBody>
      </p:sp>
      <p:sp>
        <p:nvSpPr>
          <p:cNvPr id="10493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农业物联网企业：提供农业设备的远程监控和智能化管理，有助于提高农业生产效率和降低成本。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智慧农业技术提供商：为农业生产提供智能化解决方案，包括智能灌溉、智能施肥等，具有较大的市场前景。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农业大数据公司：通过收集、分析农业数据，为农业生产提供科学决策支持，是智慧农业发展的重要方向。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农业金融科技公司：为农业企业提供金融服务，如贷款、保险等，有助于解决农业融资难的问题。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智慧农业技术创新的投资机会</a:t>
            </a:r>
            <a:endParaRPr altLang="en-US" lang="zh-CN"/>
          </a:p>
        </p:txBody>
      </p:sp>
      <p:sp>
        <p:nvSpPr>
          <p:cNvPr id="104937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智慧农业技术创新：利用物联网、大数据、人工智能等技术提升农业生产效率和质量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投资机会：投资者可以通过投资智慧农业技术创新企业，获得较高的投资回报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政策支持：政府出台了一系列政策支持智慧农业技术创新和产业发展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市场需求：随着人们对食品安全和环保意识的提高，智慧农业市场需求不断增长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智慧农业应用领域的投资机会</a:t>
            </a:r>
            <a:endParaRPr altLang="en-US" lang="zh-CN"/>
          </a:p>
        </p:txBody>
      </p:sp>
      <p:sp>
        <p:nvSpPr>
          <p:cNvPr id="10494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农业机器人：自动化、智能化的农业机器人将在未来成为农业生产的重要工具，具有广阔的市场前景。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精准农业：利用物联网、大数据等技术提高农业生产效率，具有较大的投资潜力。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智能灌溉：通过智能传感器和控制系统实现节水灌溉，有效解决水资源短缺问题，是投资热点之一。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农产品追溯体系：通过建立农产品追溯体系，提高农产品质量安全水平，保障消费者权益，是值得投资的领域。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智慧农业市场的投资风险与建议</a:t>
            </a:r>
            <a:endParaRPr altLang="en-US" lang="zh-CN"/>
          </a:p>
        </p:txBody>
      </p:sp>
      <p:sp>
        <p:nvSpPr>
          <p:cNvPr id="1049502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000" lang="zh-CN" spc="150">
                <a:solidFill>
                  <a:schemeClr val="tx1"/>
                </a:solidFill>
                <a:latin typeface="+mn-ea"/>
              </a:rPr>
              <a:t>投资风险：技术风险、市场风险、政策风险等</a:t>
            </a:r>
            <a:endParaRPr altLang="en-US" dirty="0" sz="10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6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08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6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建议：加强技术研发和创新，提高产品竞争力；深入了解市场需求，制定合理的市场策略；关注政策动向，及时调整经营策略。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成功案例分析</a:t>
            </a:r>
            <a:endParaRPr altLang="en-US" dirty="0" lang="zh-CN"/>
          </a:p>
        </p:txBody>
      </p:sp>
      <p:sp>
        <p:nvSpPr>
          <p:cNvPr id="10495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国内外智慧农业典型案例介绍</a:t>
            </a:r>
            <a:endParaRPr altLang="en-US" lang="zh-CN"/>
          </a:p>
        </p:txBody>
      </p:sp>
      <p:sp>
        <p:nvSpPr>
          <p:cNvPr id="10495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国内案例：某农业电商平台利用大数据分析市场需求，为农户提供定制化服务，实现产销对接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国内案例：某农业科技公司通过智慧农业技术实现精准种植，提高产量和品质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国外案例：某农场采用物联网技术，实现智能化管理，提高生产效率和降低成本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国外案例：某农业科技公司通过人工智能技术预测天气和病虫害，为农户提供科学种植建议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智慧农业成功案例的经验与启示</a:t>
            </a:r>
            <a:endParaRPr altLang="en-US" lang="zh-CN"/>
          </a:p>
        </p:txBody>
      </p:sp>
      <p:sp>
        <p:nvSpPr>
          <p:cNvPr id="104964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成功案例：某农场采用智慧农业技术实现高效种植，提高产量和品质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投资机会：关注智慧农业领域的企业和技术创新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启示：智慧农业是未来农业发展的趋势，应加强技术研发和推广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经验总结：技术应用、数据分析、精准管理、创新思维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从成功案例看未来智慧农业的发展方向</a:t>
            </a:r>
            <a:endParaRPr altLang="en-US" lang="zh-CN"/>
          </a:p>
        </p:txBody>
      </p:sp>
      <p:sp>
        <p:nvSpPr>
          <p:cNvPr id="10497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案例介绍：某农场通过智慧农业技术实现高效种植和智能化管理，取得显著的经济效益和社会效益。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技术应用：该农场采用了物联网、大数据、人工智能等技术手段，实现了对农业生产全过程的监控和管理。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未来发展方向：通过该案例的成功经验，可以预见未来智慧农业将更加注重技术创新和模式创新，实现更加智能化、高效化的农业生产方式。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投资机会：随着智慧农业市场的不断扩大和技术的不断成熟，投资者可以关注相关领域的企业和技术创新，发掘更多的投资机会。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政策环境与市场机遇</a:t>
            </a:r>
            <a:endParaRPr altLang="en-US" dirty="0" lang="zh-CN"/>
          </a:p>
        </p:txBody>
      </p:sp>
      <p:sp>
        <p:nvSpPr>
          <p:cNvPr id="10497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国家对智慧农业的政策支持与导向</a:t>
            </a:r>
            <a:endParaRPr altLang="en-US" lang="zh-CN"/>
          </a:p>
        </p:txBody>
      </p:sp>
      <p:sp>
        <p:nvSpPr>
          <p:cNvPr id="104981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政策背景：随着农业现代化的推进，国家对智慧农业的支持力度不断加大。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政策支持：出台了一系列政策措施，包括财政补贴、税收优惠等，鼓励企业投入智慧农业领域。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导向作用：政策的出台对市场起到了积极的导向作用，引导社会资本和科技创新资源向智慧农业领域集聚。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市场机遇：在政策的推动下，智慧农业市场将迎来更多的发展机遇和投资机会。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智慧农业市场的发展机遇与挑战</a:t>
            </a:r>
            <a:endParaRPr altLang="en-US" lang="zh-CN"/>
          </a:p>
        </p:txBody>
      </p:sp>
      <p:sp>
        <p:nvSpPr>
          <p:cNvPr id="104987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政策支持：政府出台了一系列支持智慧农业发展的政策，为市场发展提供了有力保障。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技术创新：随着物联网、大数据、人工智能等技术的不断发展，为智慧农业提供了更多可能性。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市场需求：随着消费者对农产品品质和安全的要求不断提高，智慧农业市场具有广阔的发展空间。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竞争格局：智慧农业市场竞争激烈，企业需要不断创新和提高自身竞争力。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智慧农业企业如何抓住市场机遇</a:t>
            </a:r>
            <a:endParaRPr altLang="en-US" lang="zh-CN"/>
          </a:p>
        </p:txBody>
      </p:sp>
      <p:sp>
        <p:nvSpPr>
          <p:cNvPr id="10499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拓展应用场景：挖掘智慧农业在不同领域的应用潜力，拓展市场份额。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了解政策环境：关注政府政策，把握智慧农业发展方向和投资重点。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创新技术：加大研发投入，提高产品技术含量和附加值，形成竞争优势。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合作共赢：加强与产业链上下游企业合作，实现资源共享和互利共赢。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499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智慧农业未来的发展趋势预测</a:t>
            </a:r>
            <a:endParaRPr altLang="en-US" lang="zh-CN"/>
          </a:p>
        </p:txBody>
      </p:sp>
      <p:sp>
        <p:nvSpPr>
          <p:cNvPr id="105002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可持续发展：智慧农业将更加注重可持续发展，通过精准施肥、节水灌溉等技术手段，降低农业生产对环境的影响，实现绿色发展。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智能化技术：随着物联网、大数据、人工智能等技术的不断发展，智慧农业将实现更加智能化的发展，提高农业生产效率和农产品质量。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定制化生产：随着消费者对农产品品质和口感的需求日益多样化，智慧农业将实现更加定制化的生产，满足不同消费者的需求。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全球化发展：智慧农业将更加注重全球化发展，通过国际合作和技术交流，推动农业生产的国际化和标准化。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对智慧农业企业的建议和展望</a:t>
            </a:r>
            <a:endParaRPr altLang="en-US" lang="zh-CN"/>
          </a:p>
        </p:txBody>
      </p:sp>
      <p:sp>
        <p:nvSpPr>
          <p:cNvPr id="10500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加大技术研发和创新投入，提高产品核心竞争力。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加强与政府、科研机构等的合作，共同推动智慧农业的发展。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拓展应用场景，将智慧农业应用到更广泛的领域中。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注重人才培养和引进，提高企业整体素质。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智慧农业发展的重点领域和方向</a:t>
            </a:r>
            <a:endParaRPr altLang="en-US" lang="zh-CN"/>
          </a:p>
        </p:txBody>
      </p:sp>
      <p:sp>
        <p:nvSpPr>
          <p:cNvPr id="105012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农业电商：拓展农产品销售渠道，提升农民收入水平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智能化农业装备：提高农业生产效率，降低人力成本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精准农业：利用大数据、物联网等技术实现精细化管理和决策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农业科技创新：加强农业科技研发，提高农业综合生产能力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19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19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198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200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0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5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9000015258789,&quot;width&quot;:863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8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36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363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2024-01-05T08:53:31Z</dcterms:created>
  <dcterms:modified xsi:type="dcterms:W3CDTF">2024-01-05T08:53:31Z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016ecc11cdc043c1a54a98ca81ed9db8_21</vt:lpwstr>
  </property>
</Properties>
</file>