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26" r:id="rId1"/>
    <p:sldMasterId id="2147484963" r:id="rId2"/>
  </p:sldMasterIdLst>
  <p:notesMasterIdLst>
    <p:notesMasterId r:id="rId3"/>
  </p:notesMasterIdLst>
  <p:sldIdLst>
    <p:sldId id="847" r:id="rId4"/>
    <p:sldId id="851" r:id="rId5"/>
    <p:sldId id="854" r:id="rId6"/>
    <p:sldId id="857" r:id="rId7"/>
    <p:sldId id="860" r:id="rId8"/>
    <p:sldId id="863" r:id="rId9"/>
    <p:sldId id="866" r:id="rId10"/>
    <p:sldId id="869" r:id="rId11"/>
    <p:sldId id="872" r:id="rId12"/>
    <p:sldId id="875" r:id="rId13"/>
    <p:sldId id="878" r:id="rId14"/>
    <p:sldId id="881" r:id="rId15"/>
    <p:sldId id="884" r:id="rId16"/>
    <p:sldId id="887" r:id="rId17"/>
    <p:sldId id="890" r:id="rId18"/>
    <p:sldId id="893" r:id="rId19"/>
    <p:sldId id="896" r:id="rId20"/>
    <p:sldId id="899" r:id="rId21"/>
    <p:sldId id="902" r:id="rId22"/>
    <p:sldId id="905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50" Type="http://schemas.openxmlformats.org/officeDocument/2006/relationships/tags" Target="../tags/tag49.xml"/><Relationship Id="rId51" Type="http://schemas.openxmlformats.org/officeDocument/2006/relationships/tags" Target="../tags/tag50.xml"/><Relationship Id="rId52" Type="http://schemas.openxmlformats.org/officeDocument/2006/relationships/tags" Target="../tags/tag51.xml"/><Relationship Id="rId53" Type="http://schemas.openxmlformats.org/officeDocument/2006/relationships/tags" Target="../tags/tag52.xml"/><Relationship Id="rId54" Type="http://schemas.openxmlformats.org/officeDocument/2006/relationships/tags" Target="../tags/tag53.xml"/><Relationship Id="rId55" Type="http://schemas.openxmlformats.org/officeDocument/2006/relationships/tags" Target="../tags/tag54.xml"/><Relationship Id="rId56" Type="http://schemas.openxmlformats.org/officeDocument/2006/relationships/tags" Target="../tags/tag55.xml"/><Relationship Id="rId57" Type="http://schemas.openxmlformats.org/officeDocument/2006/relationships/tags" Target="../tags/tag56.xml"/><Relationship Id="rId58" Type="http://schemas.openxmlformats.org/officeDocument/2006/relationships/tags" Target="../tags/tag57.xml"/><Relationship Id="rId59" Type="http://schemas.openxmlformats.org/officeDocument/2006/relationships/tags" Target="../tags/tag58.xml"/><Relationship Id="rId60" Type="http://schemas.openxmlformats.org/officeDocument/2006/relationships/tags" Target="../tags/tag59.xml"/><Relationship Id="rId61" Type="http://schemas.openxmlformats.org/officeDocument/2006/relationships/tags" Target="../tags/tag60.xml"/><Relationship Id="rId62" Type="http://schemas.openxmlformats.org/officeDocument/2006/relationships/tags" Target="../tags/tag61.xml"/><Relationship Id="rId63" Type="http://schemas.openxmlformats.org/officeDocument/2006/relationships/tags" Target="../tags/tag62.xml"/><Relationship Id="rId64" Type="http://schemas.openxmlformats.org/officeDocument/2006/relationships/tags" Target="../tags/tag63.xml"/><Relationship Id="rId65" Type="http://schemas.openxmlformats.org/officeDocument/2006/relationships/tags" Target="../tags/tag64.xml"/><Relationship Id="rId6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tags" Target="../tags/tag85.xml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ags" Target="../tags/tag93.xml"/><Relationship Id="rId25" Type="http://schemas.openxmlformats.org/officeDocument/2006/relationships/tags" Target="../tags/tag94.xml"/><Relationship Id="rId26" Type="http://schemas.openxmlformats.org/officeDocument/2006/relationships/tags" Target="../tags/tag95.xml"/><Relationship Id="rId27" Type="http://schemas.openxmlformats.org/officeDocument/2006/relationships/tags" Target="../tags/tag96.xml"/><Relationship Id="rId28" Type="http://schemas.openxmlformats.org/officeDocument/2006/relationships/tags" Target="../tags/tag97.xml"/><Relationship Id="rId29" Type="http://schemas.openxmlformats.org/officeDocument/2006/relationships/tags" Target="../tags/tag98.xml"/><Relationship Id="rId30" Type="http://schemas.openxmlformats.org/officeDocument/2006/relationships/tags" Target="../tags/tag99.xml"/><Relationship Id="rId31" Type="http://schemas.openxmlformats.org/officeDocument/2006/relationships/tags" Target="../tags/tag100.xml"/><Relationship Id="rId32" Type="http://schemas.openxmlformats.org/officeDocument/2006/relationships/tags" Target="../tags/tag101.xml"/><Relationship Id="rId3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tags" Target="../tags/tag131.xml"/><Relationship Id="rId31" Type="http://schemas.openxmlformats.org/officeDocument/2006/relationships/tags" Target="../tags/tag132.xml"/><Relationship Id="rId32" Type="http://schemas.openxmlformats.org/officeDocument/2006/relationships/tags" Target="../tags/tag133.xml"/><Relationship Id="rId33" Type="http://schemas.openxmlformats.org/officeDocument/2006/relationships/tags" Target="../tags/tag134.xml"/><Relationship Id="rId3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image" Target="../media/image2.png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33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cxnSp>
        <p:nvCxnSpPr>
          <p:cNvPr id="3145735" name="直接连接符 42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单击添加文档标题</a:t>
            </a:r>
            <a:endParaRPr altLang="en-US" dirty="0" lang="zh-CN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2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37" name="直接连接符 123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</a:t>
            </a:r>
            <a:br>
              <a:rPr altLang="zh-CN" dirty="0" lang="en-US"/>
            </a:br>
            <a:r>
              <a:rPr altLang="en-US" dirty="0" lang="zh-CN"/>
              <a:t>题</a:t>
            </a:r>
            <a:endParaRPr altLang="en-US" dirty="0" lang="zh-CN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cxnSp>
        <p:nvCxnSpPr>
          <p:cNvPr id="3145739" name="直接连接符 39"/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72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41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43" name="直接连接符 43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27" r:id="rId1"/>
    <p:sldLayoutId id="2147484928" r:id="rId2"/>
    <p:sldLayoutId id="2147484929" r:id="rId3"/>
    <p:sldLayoutId id="2147484930" r:id="rId4"/>
    <p:sldLayoutId id="2147484931" r:id="rId5"/>
    <p:sldLayoutId id="2147484932" r:id="rId6"/>
    <p:sldLayoutId id="2147484933" r:id="rId7"/>
    <p:sldLayoutId id="2147484934" r:id="rId8"/>
    <p:sldLayoutId id="2147484935" r:id="rId9"/>
    <p:sldLayoutId id="2147484936" r:id="rId10"/>
    <p:sldLayoutId id="21474849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cxnSp>
        <p:nvCxnSpPr>
          <p:cNvPr id="3145731" name="直接连接符 15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dirty="0" lang="zh-CN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64" r:id="rId1"/>
    <p:sldLayoutId id="2147484965" r:id="rId2"/>
    <p:sldLayoutId id="2147484966" r:id="rId3"/>
    <p:sldLayoutId id="2147484967" r:id="rId4"/>
    <p:sldLayoutId id="2147484968" r:id="rId5"/>
    <p:sldLayoutId id="2147484969" r:id="rId6"/>
    <p:sldLayoutId id="2147484970" r:id="rId7"/>
    <p:sldLayoutId id="2147484971" r:id="rId8"/>
    <p:sldLayoutId id="2147484972" r:id="rId9"/>
    <p:sldLayoutId id="2147484973" r:id="rId10"/>
    <p:sldLayoutId id="21474849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tags" Target="../tags/tag403.xml"/><Relationship Id="rId22" Type="http://schemas.openxmlformats.org/officeDocument/2006/relationships/tags" Target="../tags/tag404.xml"/><Relationship Id="rId23" Type="http://schemas.openxmlformats.org/officeDocument/2006/relationships/tags" Target="../tags/tag405.xml"/><Relationship Id="rId24" Type="http://schemas.openxmlformats.org/officeDocument/2006/relationships/tags" Target="../tags/tag406.xml"/><Relationship Id="rId25" Type="http://schemas.openxmlformats.org/officeDocument/2006/relationships/tags" Target="../tags/tag407.xml"/><Relationship Id="rId26" Type="http://schemas.openxmlformats.org/officeDocument/2006/relationships/tags" Target="../tags/tag408.xml"/><Relationship Id="rId27" Type="http://schemas.openxmlformats.org/officeDocument/2006/relationships/tags" Target="../tags/tag409.xml"/><Relationship Id="rId28" Type="http://schemas.openxmlformats.org/officeDocument/2006/relationships/tags" Target="../tags/tag410.xml"/><Relationship Id="rId29" Type="http://schemas.openxmlformats.org/officeDocument/2006/relationships/tags" Target="../tags/tag41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656000"/>
            <a:ext cx="10515600" cy="1800000"/>
          </a:xfrm>
        </p:spPr>
        <p:txBody>
          <a:bodyPr/>
          <a:p>
            <a:r>
              <a:rPr altLang="en-US" dirty="0" lang="zh-CN"/>
              <a:t>立足新起点迎接2024元旦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p>
            <a:pPr indent="0" marL="0">
              <a:buNone/>
            </a:pPr>
            <a:r>
              <a:rPr altLang="zh-CN" b="1" dirty="0" sz="1200" lang="en-US"/>
              <a:t>YOUR  LOGO</a:t>
            </a:r>
            <a:endParaRPr altLang="en-US" b="1" dirty="0" sz="1200" 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4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p>
            <a:pPr algn="r" indent="0" marL="0">
              <a:buNone/>
            </a:pPr>
            <a:r>
              <a:rPr altLang="zh-CN" b="1" dirty="0" sz="1200" lang="en-US">
                <a:solidFill>
                  <a:schemeClr val="accent6"/>
                </a:solidFill>
              </a:rPr>
              <a:t>20XX.XX.XX</a:t>
            </a:r>
            <a:endParaRPr altLang="zh-CN" b="1" dirty="0" sz="1200" lang="en-US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2"/>
            </p:custDataLst>
          </p:nvPr>
        </p:nvSpPr>
        <p:spPr>
          <a:xfrm>
            <a:off x="4543578" y="881178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3"/>
            </p:custDataLst>
          </p:nvPr>
        </p:nvSpPr>
        <p:spPr>
          <a:xfrm>
            <a:off x="5334856" y="881178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4228888" y="950712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2" name="任意多边形: 形状 15"/>
          <p:cNvSpPr/>
          <p:nvPr>
            <p:custDataLst>
              <p:tags r:id="rId5"/>
            </p:custDataLst>
          </p:nvPr>
        </p:nvSpPr>
        <p:spPr>
          <a:xfrm rot="5400000">
            <a:off x="4228888" y="2140018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4" name="任意多边形: 形状 16"/>
          <p:cNvSpPr/>
          <p:nvPr>
            <p:custDataLst>
              <p:tags r:id="rId6"/>
            </p:custDataLst>
          </p:nvPr>
        </p:nvSpPr>
        <p:spPr>
          <a:xfrm rot="5400000">
            <a:off x="4228888" y="3329324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6" name="任意多边形: 形状 17"/>
          <p:cNvSpPr/>
          <p:nvPr>
            <p:custDataLst>
              <p:tags r:id="rId7"/>
            </p:custDataLst>
          </p:nvPr>
        </p:nvSpPr>
        <p:spPr>
          <a:xfrm rot="5400000">
            <a:off x="4228888" y="4518631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8" name="序号"/>
          <p:cNvSpPr txBox="1"/>
          <p:nvPr>
            <p:custDataLst>
              <p:tags r:id="rId8"/>
            </p:custDataLst>
          </p:nvPr>
        </p:nvSpPr>
        <p:spPr>
          <a:xfrm>
            <a:off x="4543578" y="2066876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0" name="项标题"/>
          <p:cNvSpPr txBox="1"/>
          <p:nvPr>
            <p:custDataLst>
              <p:tags r:id="rId9"/>
            </p:custDataLst>
          </p:nvPr>
        </p:nvSpPr>
        <p:spPr>
          <a:xfrm>
            <a:off x="5334856" y="2066876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回顾2023年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2" name="序号"/>
          <p:cNvSpPr txBox="1"/>
          <p:nvPr>
            <p:custDataLst>
              <p:tags r:id="rId10"/>
            </p:custDataLst>
          </p:nvPr>
        </p:nvSpPr>
        <p:spPr>
          <a:xfrm>
            <a:off x="4543578" y="3252574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4" name="项标题"/>
          <p:cNvSpPr txBox="1"/>
          <p:nvPr>
            <p:custDataLst>
              <p:tags r:id="rId11"/>
            </p:custDataLst>
          </p:nvPr>
        </p:nvSpPr>
        <p:spPr>
          <a:xfrm>
            <a:off x="5334856" y="3252574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迎接2024元旦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6" name="序号"/>
          <p:cNvSpPr txBox="1"/>
          <p:nvPr>
            <p:custDataLst>
              <p:tags r:id="rId12"/>
            </p:custDataLst>
          </p:nvPr>
        </p:nvSpPr>
        <p:spPr>
          <a:xfrm>
            <a:off x="4543578" y="4438271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3"/>
            </p:custDataLst>
          </p:nvPr>
        </p:nvSpPr>
        <p:spPr>
          <a:xfrm>
            <a:off x="5334856" y="4438271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展望2024年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4"/>
            </p:custDataLst>
          </p:nvPr>
        </p:nvSpPr>
        <p:spPr>
          <a:xfrm rot="5400000">
            <a:off x="4228888" y="5704328"/>
            <a:ext cx="278415" cy="154590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2" name="序号"/>
          <p:cNvSpPr txBox="1"/>
          <p:nvPr>
            <p:custDataLst>
              <p:tags r:id="rId15"/>
            </p:custDataLst>
          </p:nvPr>
        </p:nvSpPr>
        <p:spPr>
          <a:xfrm>
            <a:off x="4543578" y="5623968"/>
            <a:ext cx="658495" cy="9820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6"/>
            </p:custDataLst>
          </p:nvPr>
        </p:nvSpPr>
        <p:spPr>
          <a:xfrm>
            <a:off x="5334856" y="5623968"/>
            <a:ext cx="4208896" cy="981707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回顾2023年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总结2023年工作成果</a:t>
            </a:r>
            <a:endParaRPr altLang="en-US" lang="zh-CN"/>
          </a:p>
        </p:txBody>
      </p:sp>
      <p:sp>
        <p:nvSpPr>
          <p:cNvPr id="10496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完成的主要工作：列出具体的工作项目和成果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业绩亮点：突出表现优秀的工作成果和业绩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团队建设：介绍团队成员的成长和进步，以及团队的合作与协作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反思与改进：总结经验教训，提出改进措施和未来计划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分析2023年存在的问题</a:t>
            </a:r>
            <a:endParaRPr altLang="en-US" lang="zh-CN"/>
          </a:p>
        </p:txBody>
      </p:sp>
      <p:sp>
        <p:nvSpPr>
          <p:cNvPr id="10497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环保问题：环境污染严重，生态破坏加剧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经济问题：经济增长放缓，企业效益下降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社会问题：就业压力增大，社会保障不完善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政治问题：政治体制改革滞后，民主法制建设不完善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分享2023年成功案例</a:t>
            </a:r>
            <a:endParaRPr altLang="en-US" lang="zh-CN"/>
          </a:p>
        </p:txBody>
      </p:sp>
      <p:sp>
        <p:nvSpPr>
          <p:cNvPr id="104978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6667"/>
          </a:bodyPr>
          <a:p>
            <a:r>
              <a:rPr altLang="en-US" lang="zh-CN"/>
              <a:t>案例名称：XX公司成功转型</a:t>
            </a:r>
            <a:endParaRPr altLang="en-US" lang="zh-CN"/>
          </a:p>
          <a:p>
            <a:r>
              <a:rPr altLang="en-US" lang="zh-CN"/>
              <a:t>案例背景：XX公司面临市场竞争激烈，需要寻求新的发展机遇</a:t>
            </a:r>
            <a:endParaRPr altLang="en-US" lang="zh-CN"/>
          </a:p>
          <a:p>
            <a:r>
              <a:rPr altLang="en-US" lang="zh-CN"/>
              <a:t>实施过程：通过市场调研、产品创新、营销策略调整等手段，成功实现转型</a:t>
            </a:r>
            <a:endParaRPr altLang="en-US" lang="zh-CN"/>
          </a:p>
          <a:p>
            <a:r>
              <a:rPr altLang="en-US" lang="zh-CN"/>
              <a:t>成果展示：转型后公司业务增长迅速，市场份额提升，客户满意度提高  分享2023年成功案例</a:t>
            </a:r>
            <a:endParaRPr altLang="en-US" lang="zh-CN"/>
          </a:p>
          <a:p>
            <a:pPr lvl="1"/>
            <a:r>
              <a:rPr altLang="en-US" lang="zh-CN"/>
              <a:t>分享2023年成功案例</a:t>
            </a:r>
            <a:endParaRPr altLang="en-US" lang="zh-CN"/>
          </a:p>
          <a:p>
            <a:r>
              <a:rPr altLang="en-US" lang="zh-CN"/>
              <a:t>案例名称：XX品牌成功打造</a:t>
            </a:r>
            <a:endParaRPr altLang="en-US" lang="zh-CN"/>
          </a:p>
          <a:p>
            <a:r>
              <a:rPr altLang="en-US" lang="zh-CN"/>
              <a:t>案例背景：XX品牌在市场上知名度不高，需要提升品牌形象和知名度</a:t>
            </a:r>
            <a:endParaRPr altLang="en-US" lang="zh-CN"/>
          </a:p>
          <a:p>
            <a:r>
              <a:rPr altLang="en-US" lang="zh-CN"/>
              <a:t>实施过程：通过广告宣传、公关活动、社交媒体推广等手段，成功提高品牌知名度和美誉度</a:t>
            </a:r>
            <a:endParaRPr altLang="en-US" lang="zh-CN"/>
          </a:p>
          <a:p>
            <a:r>
              <a:rPr altLang="en-US" lang="zh-CN"/>
              <a:t>成果展示：品牌知名度提升，销售额增长，客户忠诚度提高  分享2023年成功案例</a:t>
            </a:r>
            <a:endParaRPr altLang="en-US" lang="zh-CN"/>
          </a:p>
          <a:p>
            <a:pPr lvl="1"/>
            <a:r>
              <a:rPr altLang="en-US" lang="zh-CN"/>
              <a:t>分享2023年成功案例</a:t>
            </a:r>
            <a:endParaRPr altLang="en-US" lang="zh-CN"/>
          </a:p>
          <a:p>
            <a:r>
              <a:rPr altLang="en-US" lang="zh-CN"/>
              <a:t>案例名称：XX项目成功实施</a:t>
            </a:r>
            <a:endParaRPr altLang="en-US" lang="zh-CN"/>
          </a:p>
          <a:p>
            <a:r>
              <a:rPr altLang="en-US" lang="zh-CN"/>
              <a:t>案例背景：XX项目是一个复杂的大型项目，需要多方面的资源和协作</a:t>
            </a:r>
            <a:endParaRPr altLang="en-US" lang="zh-CN"/>
          </a:p>
          <a:p>
            <a:r>
              <a:rPr altLang="en-US" lang="zh-CN"/>
              <a:t>实施过程：通过团队协作、资源整合、风险管理等手段，成功实施项目并按时交付</a:t>
            </a:r>
            <a:endParaRPr altLang="en-US" lang="zh-CN"/>
          </a:p>
          <a:p>
            <a:r>
              <a:rPr altLang="en-US" lang="zh-CN"/>
              <a:t>成果展示：项目顺利完成，达到预期目标，客户满意度高  分享2023年成功案例</a:t>
            </a:r>
            <a:endParaRPr altLang="en-US" lang="zh-CN"/>
          </a:p>
          <a:p>
            <a:pPr lvl="1"/>
            <a:r>
              <a:rPr altLang="en-US" lang="zh-CN"/>
              <a:t>分享2023年成功案例</a:t>
            </a:r>
            <a:endParaRPr altLang="en-US" lang="zh-CN"/>
          </a:p>
          <a:p>
            <a:r>
              <a:rPr altLang="en-US" lang="zh-CN"/>
              <a:t>案例名称：XX产品成功上市</a:t>
            </a:r>
            <a:endParaRPr altLang="en-US" lang="zh-CN"/>
          </a:p>
          <a:p>
            <a:r>
              <a:rPr altLang="en-US" lang="zh-CN"/>
              <a:t>案例背景：XX产品是一个创新型产品，需要满足市场需求并获得竞争优势</a:t>
            </a:r>
            <a:endParaRPr altLang="en-US" lang="zh-CN"/>
          </a:p>
          <a:p>
            <a:r>
              <a:rPr altLang="en-US" lang="zh-CN"/>
              <a:t>实施过程：通过市场调研、产品设计、生产制造等手段，成功推出符合市场需求的产品</a:t>
            </a:r>
            <a:endParaRPr altLang="en-US" lang="zh-CN"/>
          </a:p>
          <a:p>
            <a:r>
              <a:rPr altLang="en-US" lang="zh-CN"/>
              <a:t>成果展示：产品上市后销售额迅速增长，市场份额提升，客户反馈良好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迎接2024元旦</a:t>
            </a:r>
            <a:endParaRPr altLang="en-US" dirty="0" lang="zh-CN"/>
          </a:p>
        </p:txBody>
      </p:sp>
      <p:sp>
        <p:nvSpPr>
          <p:cNvPr id="1049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庆祝元旦的意义</a:t>
            </a:r>
            <a:endParaRPr altLang="en-US" lang="zh-CN"/>
          </a:p>
        </p:txBody>
      </p:sp>
      <p:sp>
        <p:nvSpPr>
          <p:cNvPr id="10499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元旦庆祝对于个人和社会的影响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元旦庆祝的意义和价值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元旦庆祝方式的多样性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元旦的历史和文化背景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元旦的庆祝方式</a:t>
            </a:r>
            <a:endParaRPr altLang="en-US" lang="zh-CN"/>
          </a:p>
        </p:txBody>
      </p:sp>
      <p:sp>
        <p:nvSpPr>
          <p:cNvPr id="10500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宗教庆祝：教堂弥撒、祈祷、唱诗等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家庭庆祝：家人团聚，共享美食，观看新年节目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社区庆祝：举办各种活动，如音乐会、游行、烟花表演等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商业庆祝：打折促销、举办活动、播放广告等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元旦的祝福语</a:t>
            </a:r>
            <a:endParaRPr altLang="en-US" lang="zh-CN"/>
          </a:p>
        </p:txBody>
      </p:sp>
      <p:sp>
        <p:nvSpPr>
          <p:cNvPr id="10501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愿你在新的一年里，心想事成，万事如意！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愿你在元旦这个特殊的日子里，感受到无尽的欢乐和温馨！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愿你新的一年里，事业有成，万事如意！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愿你元旦快乐，幸福安康！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展望2024年</a:t>
            </a:r>
            <a:endParaRPr altLang="en-US" dirty="0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制定2024年计划和目标</a:t>
            </a:r>
            <a:endParaRPr altLang="en-US" lang="zh-CN"/>
          </a:p>
        </p:txBody>
      </p:sp>
      <p:sp>
        <p:nvSpPr>
          <p:cNvPr id="10503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确定目标：明确2024年的总体目标和具体目标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制定计划：根据目标制定详细的实施计划，包括时间表、任务分配和资源需求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优先级排序：确定各项任务的优先级，确保重点任务得到优先处理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风险管理：识别潜在的风险和挑战，制定相应的应对措施和预案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分析行业趋势和发展方向</a:t>
            </a:r>
            <a:endParaRPr altLang="en-US" lang="zh-CN"/>
          </a:p>
        </p:txBody>
      </p:sp>
      <p:sp>
        <p:nvSpPr>
          <p:cNvPr id="10503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行业趋势：分析当前行业的发展趋势，包括市场规模、增长速度、竞争格局等方面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政策环境：了解国家政策对行业发展的影响，包括政策支持、政策限制等方面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技术创新：关注行业内的技术创新，包括新技术、新产品的出现对行业的影响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市场需求：分析市场需求的变化，包括消费者需求、市场需求趋势等方面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分享成功经验和行业知识</a:t>
            </a:r>
            <a:endParaRPr altLang="en-US" lang="zh-CN"/>
          </a:p>
        </p:txBody>
      </p:sp>
      <p:sp>
        <p:nvSpPr>
          <p:cNvPr id="10504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分享成功经验：个人或团队在2023年的成功案例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行业知识分享：与听众共同探讨和学习行业前沿知识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回顾2023年：总结经验教训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展望2024年：行业发展趋势预测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05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总结本次活动的主要内容和收获</a:t>
            </a:r>
            <a:endParaRPr altLang="en-US" lang="zh-CN"/>
          </a:p>
        </p:txBody>
      </p:sp>
      <p:sp>
        <p:nvSpPr>
          <p:cNvPr id="105065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活动主题：立足新起点，迎接2024元旦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活动内容：回顾过去一年的工作成果，展望未来一年的发展目标，制定新起点的工作计划和目标。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活动时间：XXXX年XX月XX日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活动收获：通过本次活动，我们更加清晰地认识到公司未来的发展方向和目标，同时也增强了团队凝聚力和合作意识。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活动地点：XXX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69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总结：本次活动是一次非常有意义的团队建设活动，让我们更加深入地了解了公司的发展方向和目标，同时也让我们更加有信心和动力去迎接新的一年的挑战和机遇。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对未来发展的展望和期待</a:t>
            </a:r>
            <a:endParaRPr altLang="en-US" lang="zh-CN"/>
          </a:p>
        </p:txBody>
      </p:sp>
      <p:sp>
        <p:nvSpPr>
          <p:cNvPr id="105074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4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立足新起点，迎接2024元旦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4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总结过去一年的工作成果和经验教训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5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5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分析当前市场趋势和竞争态势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6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6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展望未来发展趋势和机遇挑战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6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6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提出未来发展的战略规划和具体措施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7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7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表达对未来发展的信心和期待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鼓励大家共同努力，迎接新的一年</a:t>
            </a:r>
            <a:endParaRPr altLang="en-US" lang="zh-CN"/>
          </a:p>
        </p:txBody>
      </p:sp>
      <p:sp>
        <p:nvSpPr>
          <p:cNvPr id="10508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回顾过去一年的成就和挑战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鼓励大家共同努力，迎接新的一年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展望未来一年的目标和计划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感谢团队成员的辛勤付出和贡献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25242" y="1100447"/>
            <a:ext cx="7756958" cy="2763596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900" name="公司名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486770" y="330199"/>
            <a:ext cx="1546568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902" name="日期时间"/>
          <p:cNvSpPr>
            <a:spLocks noGrp="1"/>
          </p:cNvSpPr>
          <p:nvPr>
            <p:ph type="body" sz="quarter" idx="19"/>
            <p:custDataLst>
              <p:tags r:id="rId3"/>
            </p:custDataLst>
          </p:nvPr>
        </p:nvSpPr>
        <p:spPr>
          <a:xfrm>
            <a:off x="4781641" y="4205797"/>
            <a:ext cx="2743200" cy="504000"/>
          </a:xfrm>
        </p:spPr>
        <p:txBody>
          <a:bodyPr/>
          <a:p>
            <a:r>
              <a:rPr altLang="en-US" dirty="0" lang="zh-CN"/>
              <a:t>汇报人：稻壳儿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6_1*b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15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6_1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g"/>
  <p:tag name="KSO_WM_UNIT_PRESET_TEXT" val="YOUR  LOGO"/>
</p:tagLst>
</file>

<file path=ppt/tags/tag21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6_1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20XX.XX.XX"/>
</p:tagLst>
</file>

<file path=ppt/tags/tag217.xml><?xml version="1.0" encoding="utf-8"?>
<p:tagLst xmlns:p="http://schemas.openxmlformats.org/presentationml/2006/main">
  <p:tag name="KSO_WM_UNIT_SUBTYPE" val="b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96_1*f*3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汇报人：WPS"/>
</p:tagLst>
</file>

<file path=ppt/tags/tag21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6_5*l_h_i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6_5*l_h_a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l_h_i*1_1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l_h_i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l_h_i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l_h_i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96_5*l_h_i*1_2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6_5*l_h_a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96_5*l_h_i*1_3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6_5*l_h_a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96_5*l_h_i*1_4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6_5*l_h_a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5*l_h_i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96_5*l_h_i*1_5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6_5*l_h_a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SLIDE_ID" val="custom202309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238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41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64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9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0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6"/>
  <p:tag name="KSO_WM_UNIT_TYPE" val="f"/>
  <p:tag name="KSO_WM_UNIT_INDEX" val="2"/>
  <p:tag name="KSO_WM_UNIT_SUBTYPE" val="g"/>
  <p:tag name="KSO_WM_UNIT_PRESET_TEXT" val="YOUR LOGO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人：稻壳儿"/>
</p:tagLst>
</file>

<file path=ppt/tags/tag415.xml><?xml version="1.0" encoding="utf-8"?>
<p:tagLst xmlns:p="http://schemas.openxmlformats.org/presentationml/2006/main">
  <p:tag name="KSO_WM_SLIDE_ID" val="custom202309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7">
      <a:dk1>
        <a:sysClr lastClr="000000" val="windowText"/>
      </a:dk1>
      <a:lt1>
        <a:sysClr lastClr="FFFFFF" val="window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2023-12-16T07:18:25Z</dcterms:created>
  <dcterms:modified xsi:type="dcterms:W3CDTF">2023-12-16T07:18:25Z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abfc88b5d75d43fb94604dc3825734ce_21</vt:lpwstr>
  </property>
</Properties>
</file>