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467" r:id="rId1"/>
    <p:sldMasterId id="2147489504" r:id="rId2"/>
  </p:sldMasterIdLst>
  <p:notesMasterIdLst>
    <p:notesMasterId r:id="rId3"/>
  </p:notesMasterIdLst>
  <p:sldIdLst>
    <p:sldId id="3121" r:id="rId4"/>
    <p:sldId id="3126" r:id="rId5"/>
    <p:sldId id="3130" r:id="rId6"/>
    <p:sldId id="3133" r:id="rId7"/>
    <p:sldId id="3139" r:id="rId9"/>
    <p:sldId id="3142" r:id="rId10"/>
    <p:sldId id="3145" r:id="rId11"/>
    <p:sldId id="3148" r:id="rId12"/>
    <p:sldId id="3151" r:id="rId13"/>
    <p:sldId id="3157" r:id="rId15"/>
    <p:sldId id="3160" r:id="rId16"/>
    <p:sldId id="3163" r:id="rId17"/>
    <p:sldId id="3166" r:id="rId18"/>
    <p:sldId id="3169" r:id="rId19"/>
    <p:sldId id="3175" r:id="rId21"/>
    <p:sldId id="3178" r:id="rId22"/>
    <p:sldId id="3181" r:id="rId23"/>
    <p:sldId id="3184" r:id="rId24"/>
    <p:sldId id="3187" r:id="rId25"/>
    <p:sldId id="3193" r:id="rId27"/>
    <p:sldId id="3196" r:id="rId28"/>
    <p:sldId id="3199" r:id="rId29"/>
    <p:sldId id="3202" r:id="rId30"/>
    <p:sldId id="3205" r:id="rId31"/>
    <p:sldId id="3211" r:id="rId33"/>
    <p:sldId id="3214" r:id="rId34"/>
    <p:sldId id="3217" r:id="rId35"/>
    <p:sldId id="3220" r:id="rId36"/>
    <p:sldId id="322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468" r:id="rId1"/>
    <p:sldLayoutId id="2147489469" r:id="rId2"/>
    <p:sldLayoutId id="2147489470" r:id="rId3"/>
    <p:sldLayoutId id="2147489471" r:id="rId4"/>
    <p:sldLayoutId id="2147489472" r:id="rId5"/>
    <p:sldLayoutId id="2147489473" r:id="rId6"/>
    <p:sldLayoutId id="2147489474" r:id="rId7"/>
    <p:sldLayoutId id="2147489475" r:id="rId8"/>
    <p:sldLayoutId id="2147489476" r:id="rId9"/>
    <p:sldLayoutId id="2147489477" r:id="rId10"/>
    <p:sldLayoutId id="21474894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05" r:id="rId1"/>
    <p:sldLayoutId id="2147489506" r:id="rId2"/>
    <p:sldLayoutId id="2147489507" r:id="rId3"/>
    <p:sldLayoutId id="2147489508" r:id="rId4"/>
    <p:sldLayoutId id="2147489509" r:id="rId5"/>
    <p:sldLayoutId id="2147489510" r:id="rId6"/>
    <p:sldLayoutId id="2147489511" r:id="rId7"/>
    <p:sldLayoutId id="2147489512" r:id="rId8"/>
    <p:sldLayoutId id="2147489513" r:id="rId9"/>
    <p:sldLayoutId id="2147489514" r:id="rId10"/>
    <p:sldLayoutId id="21474895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tags" Target="../tags/tag77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tags" Target="../tags/tag793.xml"/><Relationship Id="rId6" Type="http://schemas.openxmlformats.org/officeDocument/2006/relationships/tags" Target="../tags/tag794.xml"/><Relationship Id="rId7" Type="http://schemas.openxmlformats.org/officeDocument/2006/relationships/tags" Target="../tags/tag795.xml"/><Relationship Id="rId8" Type="http://schemas.openxmlformats.org/officeDocument/2006/relationships/tags" Target="../tags/tag796.xml"/><Relationship Id="rId9" Type="http://schemas.openxmlformats.org/officeDocument/2006/relationships/tags" Target="../tags/tag797.xml"/><Relationship Id="rId10" Type="http://schemas.openxmlformats.org/officeDocument/2006/relationships/tags" Target="../tags/tag798.xml"/><Relationship Id="rId11" Type="http://schemas.openxmlformats.org/officeDocument/2006/relationships/tags" Target="../tags/tag799.xml"/><Relationship Id="rId12" Type="http://schemas.openxmlformats.org/officeDocument/2006/relationships/tags" Target="../tags/tag800.xml"/><Relationship Id="rId13" Type="http://schemas.openxmlformats.org/officeDocument/2006/relationships/tags" Target="../tags/tag801.xml"/><Relationship Id="rId14" Type="http://schemas.openxmlformats.org/officeDocument/2006/relationships/tags" Target="../tags/tag802.xml"/><Relationship Id="rId15" Type="http://schemas.openxmlformats.org/officeDocument/2006/relationships/tags" Target="../tags/tag803.xml"/><Relationship Id="rId16" Type="http://schemas.openxmlformats.org/officeDocument/2006/relationships/tags" Target="../tags/tag804.xml"/><Relationship Id="rId17" Type="http://schemas.openxmlformats.org/officeDocument/2006/relationships/tags" Target="../tags/tag805.xml"/><Relationship Id="rId18" Type="http://schemas.openxmlformats.org/officeDocument/2006/relationships/tags" Target="../tags/tag806.xml"/><Relationship Id="rId19" Type="http://schemas.openxmlformats.org/officeDocument/2006/relationships/tags" Target="../tags/tag807.xml"/><Relationship Id="rId20" Type="http://schemas.openxmlformats.org/officeDocument/2006/relationships/tags" Target="../tags/tag80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9.xml"/><Relationship Id="rId2" Type="http://schemas.openxmlformats.org/officeDocument/2006/relationships/tags" Target="../tags/tag810.xml"/><Relationship Id="rId3" Type="http://schemas.openxmlformats.org/officeDocument/2006/relationships/tags" Target="../tags/tag811.xml"/><Relationship Id="rId4" Type="http://schemas.openxmlformats.org/officeDocument/2006/relationships/tags" Target="../tags/tag812.xml"/><Relationship Id="rId5" Type="http://schemas.openxmlformats.org/officeDocument/2006/relationships/tags" Target="../tags/tag813.xml"/><Relationship Id="rId6" Type="http://schemas.openxmlformats.org/officeDocument/2006/relationships/tags" Target="../tags/tag814.xml"/><Relationship Id="rId7" Type="http://schemas.openxmlformats.org/officeDocument/2006/relationships/tags" Target="../tags/tag815.xml"/><Relationship Id="rId8" Type="http://schemas.openxmlformats.org/officeDocument/2006/relationships/tags" Target="../tags/tag816.xml"/><Relationship Id="rId9" Type="http://schemas.openxmlformats.org/officeDocument/2006/relationships/tags" Target="../tags/tag817.xml"/><Relationship Id="rId10" Type="http://schemas.openxmlformats.org/officeDocument/2006/relationships/tags" Target="../tags/tag818.xml"/><Relationship Id="rId11" Type="http://schemas.openxmlformats.org/officeDocument/2006/relationships/tags" Target="../tags/tag819.xml"/><Relationship Id="rId12" Type="http://schemas.openxmlformats.org/officeDocument/2006/relationships/tags" Target="../tags/tag8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1.xml"/><Relationship Id="rId2" Type="http://schemas.openxmlformats.org/officeDocument/2006/relationships/tags" Target="../tags/tag822.xml"/><Relationship Id="rId3" Type="http://schemas.openxmlformats.org/officeDocument/2006/relationships/tags" Target="../tags/tag823.xml"/><Relationship Id="rId4" Type="http://schemas.openxmlformats.org/officeDocument/2006/relationships/tags" Target="../tags/tag824.xml"/><Relationship Id="rId5" Type="http://schemas.openxmlformats.org/officeDocument/2006/relationships/tags" Target="../tags/tag825.xml"/><Relationship Id="rId6" Type="http://schemas.openxmlformats.org/officeDocument/2006/relationships/tags" Target="../tags/tag826.xml"/><Relationship Id="rId7" Type="http://schemas.openxmlformats.org/officeDocument/2006/relationships/tags" Target="../tags/tag827.xml"/><Relationship Id="rId8" Type="http://schemas.openxmlformats.org/officeDocument/2006/relationships/tags" Target="../tags/tag828.xml"/><Relationship Id="rId9" Type="http://schemas.openxmlformats.org/officeDocument/2006/relationships/tags" Target="../tags/tag829.xml"/><Relationship Id="rId10" Type="http://schemas.openxmlformats.org/officeDocument/2006/relationships/tags" Target="../tags/tag830.xml"/><Relationship Id="rId11" Type="http://schemas.openxmlformats.org/officeDocument/2006/relationships/tags" Target="../tags/tag831.xml"/><Relationship Id="rId12" Type="http://schemas.openxmlformats.org/officeDocument/2006/relationships/tags" Target="../tags/tag832.xml"/><Relationship Id="rId13" Type="http://schemas.openxmlformats.org/officeDocument/2006/relationships/tags" Target="../tags/tag833.xml"/><Relationship Id="rId14" Type="http://schemas.openxmlformats.org/officeDocument/2006/relationships/tags" Target="../tags/tag834.xml"/><Relationship Id="rId15" Type="http://schemas.openxmlformats.org/officeDocument/2006/relationships/tags" Target="../tags/tag835.xml"/><Relationship Id="rId16" Type="http://schemas.openxmlformats.org/officeDocument/2006/relationships/tags" Target="../tags/tag836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7.xml"/><Relationship Id="rId2" Type="http://schemas.openxmlformats.org/officeDocument/2006/relationships/tags" Target="../tags/tag838.xml"/><Relationship Id="rId3" Type="http://schemas.openxmlformats.org/officeDocument/2006/relationships/tags" Target="../tags/tag839.xml"/><Relationship Id="rId4" Type="http://schemas.openxmlformats.org/officeDocument/2006/relationships/tags" Target="../tags/tag84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4.xml"/><Relationship Id="rId2" Type="http://schemas.openxmlformats.org/officeDocument/2006/relationships/tags" Target="../tags/tag845.xml"/><Relationship Id="rId3" Type="http://schemas.openxmlformats.org/officeDocument/2006/relationships/tags" Target="../tags/tag846.xml"/><Relationship Id="rId4" Type="http://schemas.openxmlformats.org/officeDocument/2006/relationships/tags" Target="../tags/tag84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72.xml"/><Relationship Id="rId2" Type="http://schemas.openxmlformats.org/officeDocument/2006/relationships/tags" Target="../tags/tag873.xml"/><Relationship Id="rId3" Type="http://schemas.openxmlformats.org/officeDocument/2006/relationships/tags" Target="../tags/tag874.xml"/><Relationship Id="rId4" Type="http://schemas.openxmlformats.org/officeDocument/2006/relationships/tags" Target="../tags/tag875.xml"/><Relationship Id="rId5" Type="http://schemas.openxmlformats.org/officeDocument/2006/relationships/tags" Target="../tags/tag876.xml"/><Relationship Id="rId6" Type="http://schemas.openxmlformats.org/officeDocument/2006/relationships/tags" Target="../tags/tag877.xml"/><Relationship Id="rId7" Type="http://schemas.openxmlformats.org/officeDocument/2006/relationships/tags" Target="../tags/tag878.xml"/><Relationship Id="rId8" Type="http://schemas.openxmlformats.org/officeDocument/2006/relationships/tags" Target="../tags/tag879.xml"/><Relationship Id="rId9" Type="http://schemas.openxmlformats.org/officeDocument/2006/relationships/tags" Target="../tags/tag880.xml"/><Relationship Id="rId10" Type="http://schemas.openxmlformats.org/officeDocument/2006/relationships/tags" Target="../tags/tag881.xml"/><Relationship Id="rId11" Type="http://schemas.openxmlformats.org/officeDocument/2006/relationships/tags" Target="../tags/tag882.xml"/><Relationship Id="rId12" Type="http://schemas.openxmlformats.org/officeDocument/2006/relationships/tags" Target="../tags/tag883.xml"/><Relationship Id="rId13" Type="http://schemas.openxmlformats.org/officeDocument/2006/relationships/tags" Target="../tags/tag884.xml"/><Relationship Id="rId14" Type="http://schemas.openxmlformats.org/officeDocument/2006/relationships/tags" Target="../tags/tag885.xml"/><Relationship Id="rId15" Type="http://schemas.openxmlformats.org/officeDocument/2006/relationships/tags" Target="../tags/tag886.xml"/><Relationship Id="rId16" Type="http://schemas.openxmlformats.org/officeDocument/2006/relationships/tags" Target="../tags/tag887.xml"/><Relationship Id="rId17" Type="http://schemas.openxmlformats.org/officeDocument/2006/relationships/tags" Target="../tags/tag888.xml"/><Relationship Id="rId18" Type="http://schemas.openxmlformats.org/officeDocument/2006/relationships/tags" Target="../tags/tag889.xml"/><Relationship Id="rId19" Type="http://schemas.openxmlformats.org/officeDocument/2006/relationships/tags" Target="../tags/tag890.xml"/><Relationship Id="rId20" Type="http://schemas.openxmlformats.org/officeDocument/2006/relationships/tags" Target="../tags/tag891.xml"/><Relationship Id="rId21" Type="http://schemas.openxmlformats.org/officeDocument/2006/relationships/tags" Target="../tags/tag892.xml"/><Relationship Id="rId22" Type="http://schemas.openxmlformats.org/officeDocument/2006/relationships/tags" Target="../tags/tag893.xml"/><Relationship Id="rId23" Type="http://schemas.openxmlformats.org/officeDocument/2006/relationships/tags" Target="../tags/tag894.xml"/><Relationship Id="rId24" Type="http://schemas.openxmlformats.org/officeDocument/2006/relationships/tags" Target="../tags/tag895.xml"/><Relationship Id="rId25" Type="http://schemas.openxmlformats.org/officeDocument/2006/relationships/tags" Target="../tags/tag896.xml"/><Relationship Id="rId26" Type="http://schemas.openxmlformats.org/officeDocument/2006/relationships/tags" Target="../tags/tag897.xml"/><Relationship Id="rId27" Type="http://schemas.openxmlformats.org/officeDocument/2006/relationships/tags" Target="../tags/tag898.xml"/><Relationship Id="rId28" Type="http://schemas.openxmlformats.org/officeDocument/2006/relationships/tags" Target="../tags/tag899.xml"/><Relationship Id="rId29" Type="http://schemas.openxmlformats.org/officeDocument/2006/relationships/tags" Target="../tags/tag90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1.xml"/><Relationship Id="rId2" Type="http://schemas.openxmlformats.org/officeDocument/2006/relationships/tags" Target="../tags/tag902.xml"/><Relationship Id="rId3" Type="http://schemas.openxmlformats.org/officeDocument/2006/relationships/tags" Target="../tags/tag90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4.xml"/><Relationship Id="rId2" Type="http://schemas.openxmlformats.org/officeDocument/2006/relationships/tags" Target="../tags/tag905.xml"/><Relationship Id="rId3" Type="http://schemas.openxmlformats.org/officeDocument/2006/relationships/tags" Target="../tags/tag906.xml"/><Relationship Id="rId4" Type="http://schemas.openxmlformats.org/officeDocument/2006/relationships/tags" Target="../tags/tag907.xml"/><Relationship Id="rId5" Type="http://schemas.openxmlformats.org/officeDocument/2006/relationships/tags" Target="../tags/tag908.xml"/><Relationship Id="rId6" Type="http://schemas.openxmlformats.org/officeDocument/2006/relationships/tags" Target="../tags/tag909.xml"/><Relationship Id="rId7" Type="http://schemas.openxmlformats.org/officeDocument/2006/relationships/tags" Target="../tags/tag910.xml"/><Relationship Id="rId8" Type="http://schemas.openxmlformats.org/officeDocument/2006/relationships/tags" Target="../tags/tag911.xml"/><Relationship Id="rId9" Type="http://schemas.openxmlformats.org/officeDocument/2006/relationships/tags" Target="../tags/tag912.xml"/><Relationship Id="rId10" Type="http://schemas.openxmlformats.org/officeDocument/2006/relationships/tags" Target="../tags/tag913.xml"/><Relationship Id="rId11" Type="http://schemas.openxmlformats.org/officeDocument/2006/relationships/tags" Target="../tags/tag914.xml"/><Relationship Id="rId12" Type="http://schemas.openxmlformats.org/officeDocument/2006/relationships/tags" Target="../tags/tag915.xml"/><Relationship Id="rId13" Type="http://schemas.openxmlformats.org/officeDocument/2006/relationships/tags" Target="../tags/tag916.xml"/><Relationship Id="rId14" Type="http://schemas.openxmlformats.org/officeDocument/2006/relationships/tags" Target="../tags/tag917.xml"/><Relationship Id="rId15" Type="http://schemas.openxmlformats.org/officeDocument/2006/relationships/tags" Target="../tags/tag918.xml"/><Relationship Id="rId16" Type="http://schemas.openxmlformats.org/officeDocument/2006/relationships/tags" Target="../tags/tag91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tags" Target="../tags/tag928.xml"/><Relationship Id="rId10" Type="http://schemas.openxmlformats.org/officeDocument/2006/relationships/tags" Target="../tags/tag929.xml"/><Relationship Id="rId11" Type="http://schemas.openxmlformats.org/officeDocument/2006/relationships/tags" Target="../tags/tag930.xml"/><Relationship Id="rId12" Type="http://schemas.openxmlformats.org/officeDocument/2006/relationships/tags" Target="../tags/tag9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tags" Target="../tags/tag935.xml"/><Relationship Id="rId5" Type="http://schemas.openxmlformats.org/officeDocument/2006/relationships/tags" Target="../tags/tag936.xml"/><Relationship Id="rId6" Type="http://schemas.openxmlformats.org/officeDocument/2006/relationships/tags" Target="../tags/tag937.xml"/><Relationship Id="rId7" Type="http://schemas.openxmlformats.org/officeDocument/2006/relationships/tags" Target="../tags/tag938.xml"/><Relationship Id="rId8" Type="http://schemas.openxmlformats.org/officeDocument/2006/relationships/tags" Target="../tags/tag939.xml"/><Relationship Id="rId9" Type="http://schemas.openxmlformats.org/officeDocument/2006/relationships/tags" Target="../tags/tag940.xml"/><Relationship Id="rId10" Type="http://schemas.openxmlformats.org/officeDocument/2006/relationships/tags" Target="../tags/tag941.xml"/><Relationship Id="rId11" Type="http://schemas.openxmlformats.org/officeDocument/2006/relationships/tags" Target="../tags/tag942.xml"/><Relationship Id="rId12" Type="http://schemas.openxmlformats.org/officeDocument/2006/relationships/tags" Target="../tags/tag9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4.xml"/><Relationship Id="rId2" Type="http://schemas.openxmlformats.org/officeDocument/2006/relationships/tags" Target="../tags/tag945.xml"/><Relationship Id="rId3" Type="http://schemas.openxmlformats.org/officeDocument/2006/relationships/tags" Target="../tags/tag946.xml"/><Relationship Id="rId4" Type="http://schemas.openxmlformats.org/officeDocument/2006/relationships/tags" Target="../tags/tag947.xml"/><Relationship Id="rId5" Type="http://schemas.openxmlformats.org/officeDocument/2006/relationships/tags" Target="../tags/tag948.xml"/><Relationship Id="rId6" Type="http://schemas.openxmlformats.org/officeDocument/2006/relationships/tags" Target="../tags/tag949.xml"/><Relationship Id="rId7" Type="http://schemas.openxmlformats.org/officeDocument/2006/relationships/tags" Target="../tags/tag950.xml"/><Relationship Id="rId8" Type="http://schemas.openxmlformats.org/officeDocument/2006/relationships/tags" Target="../tags/tag951.xml"/><Relationship Id="rId9" Type="http://schemas.openxmlformats.org/officeDocument/2006/relationships/tags" Target="../tags/tag952.xml"/><Relationship Id="rId10" Type="http://schemas.openxmlformats.org/officeDocument/2006/relationships/tags" Target="../tags/tag953.xml"/><Relationship Id="rId11" Type="http://schemas.openxmlformats.org/officeDocument/2006/relationships/tags" Target="../tags/tag954.xml"/><Relationship Id="rId12" Type="http://schemas.openxmlformats.org/officeDocument/2006/relationships/tags" Target="../tags/tag9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56.xml"/><Relationship Id="rId2" Type="http://schemas.openxmlformats.org/officeDocument/2006/relationships/tags" Target="../tags/tag957.xml"/><Relationship Id="rId3" Type="http://schemas.openxmlformats.org/officeDocument/2006/relationships/tags" Target="../tags/tag95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tags" Target="../tags/tag974.xml"/><Relationship Id="rId5" Type="http://schemas.openxmlformats.org/officeDocument/2006/relationships/tags" Target="../tags/tag975.xml"/><Relationship Id="rId6" Type="http://schemas.openxmlformats.org/officeDocument/2006/relationships/tags" Target="../tags/tag976.xml"/><Relationship Id="rId7" Type="http://schemas.openxmlformats.org/officeDocument/2006/relationships/tags" Target="../tags/tag977.xml"/><Relationship Id="rId8" Type="http://schemas.openxmlformats.org/officeDocument/2006/relationships/tags" Target="../tags/tag978.xml"/><Relationship Id="rId9" Type="http://schemas.openxmlformats.org/officeDocument/2006/relationships/tags" Target="../tags/tag979.xml"/><Relationship Id="rId10" Type="http://schemas.openxmlformats.org/officeDocument/2006/relationships/tags" Target="../tags/tag980.xml"/><Relationship Id="rId11" Type="http://schemas.openxmlformats.org/officeDocument/2006/relationships/tags" Target="../tags/tag981.xml"/><Relationship Id="rId12" Type="http://schemas.openxmlformats.org/officeDocument/2006/relationships/tags" Target="../tags/tag982.xml"/><Relationship Id="rId13" Type="http://schemas.openxmlformats.org/officeDocument/2006/relationships/tags" Target="../tags/tag983.xml"/><Relationship Id="rId14" Type="http://schemas.openxmlformats.org/officeDocument/2006/relationships/tags" Target="../tags/tag984.xml"/><Relationship Id="rId15" Type="http://schemas.openxmlformats.org/officeDocument/2006/relationships/tags" Target="../tags/tag985.xml"/><Relationship Id="rId16" Type="http://schemas.openxmlformats.org/officeDocument/2006/relationships/tags" Target="../tags/tag986.xml"/><Relationship Id="rId17" Type="http://schemas.openxmlformats.org/officeDocument/2006/relationships/tags" Target="../tags/tag987.xml"/><Relationship Id="rId18" Type="http://schemas.openxmlformats.org/officeDocument/2006/relationships/tags" Target="../tags/tag988.xml"/><Relationship Id="rId19" Type="http://schemas.openxmlformats.org/officeDocument/2006/relationships/tags" Target="../tags/tag989.xml"/><Relationship Id="rId2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0.xml"/><Relationship Id="rId2" Type="http://schemas.openxmlformats.org/officeDocument/2006/relationships/tags" Target="../tags/tag991.xml"/><Relationship Id="rId3" Type="http://schemas.openxmlformats.org/officeDocument/2006/relationships/tags" Target="../tags/tag992.xml"/><Relationship Id="rId4" Type="http://schemas.openxmlformats.org/officeDocument/2006/relationships/tags" Target="../tags/tag993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94.xml"/><Relationship Id="rId2" Type="http://schemas.openxmlformats.org/officeDocument/2006/relationships/tags" Target="../tags/tag995.xml"/><Relationship Id="rId3" Type="http://schemas.openxmlformats.org/officeDocument/2006/relationships/tags" Target="../tags/tag996.xml"/><Relationship Id="rId4" Type="http://schemas.openxmlformats.org/officeDocument/2006/relationships/tags" Target="../tags/tag997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8.xml"/><Relationship Id="rId2" Type="http://schemas.openxmlformats.org/officeDocument/2006/relationships/tags" Target="../tags/tag999.xml"/><Relationship Id="rId3" Type="http://schemas.openxmlformats.org/officeDocument/2006/relationships/tags" Target="../tags/tag10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企业管理的全球竞争力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全球企业管理趋势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全球竞争力的重要性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企业管理实践与案例分析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提升全球竞争力的关键要素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未来发展趋势与展望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全球企业管理趋势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全球化趋势</a:t>
            </a:r>
            <a:endParaRPr altLang="en-US" lang="zh-CN"/>
          </a:p>
        </p:txBody>
      </p:sp>
      <p:sp>
        <p:nvSpPr>
          <p:cNvPr id="1051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跨国企业数量增加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跨国企业规模扩大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跨国企业经营范围扩大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跨国企业投资领域多样化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数字化转型的定义和重要性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数字化转型的背景和驱动力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数字化转型的关键技术和应用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数字化转型对企业管理的挑战和机遇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</a:t>
            </a:r>
            <a:endParaRPr altLang="en-US" lang="zh-CN"/>
          </a:p>
        </p:txBody>
      </p:sp>
      <p:sp>
        <p:nvSpPr>
          <p:cNvPr id="10523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全球趋势：越来越多的企业开始关注可持续发展，将其纳入战略规划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定义：可持续发展是指在满足当前世代需求的同时，不危及子孙后代满足其需求的能力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重要性：确保企业长期稳定发展，提高企业竞争力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3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24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实践方法：采用环保材料、节能减排、社会责任等措施，提高企业形象和品牌价值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创新管理</a:t>
            </a:r>
            <a:endParaRPr altLang="en-US" lang="zh-CN"/>
          </a:p>
        </p:txBody>
      </p:sp>
      <p:sp>
        <p:nvSpPr>
          <p:cNvPr id="10526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6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创新的重要性：创新是企业发展的核心动力，能够提高企业的竞争力和市场份额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6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创新管理的特点：强调开放、包容、跨界合作，注重人才培养和激励机制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创新管理的实践：企业需要不断探索新的商业模式、技术和管理方法，以适应不断变化的市场环境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7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7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创新管理的挑战：企业需要克服文化、组织、制度等方面的障碍，建立良好的创新氛围和文化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全球竞争力的重要性</a:t>
            </a:r>
            <a:endParaRPr altLang="en-US" lang="zh-CN"/>
          </a:p>
        </p:txBody>
      </p:sp>
      <p:sp>
        <p:nvSpPr>
          <p:cNvPr id="1053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市场份额争夺</a:t>
            </a:r>
            <a:endParaRPr altLang="en-US" lang="zh-CN"/>
          </a:p>
        </p:txBody>
      </p:sp>
      <p:sp>
        <p:nvSpPr>
          <p:cNvPr id="10537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全球市场竞争激烈，企业需要不断提升自身竞争力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争夺市场份额需要企业不断创新、提高产品质量和服务水平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市场份额争夺需要企业具备国际化视野和全球化战略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市场份额是企业竞争力的重要体现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资源优化配置</a:t>
            </a:r>
            <a:endParaRPr altLang="en-US" lang="zh-CN"/>
          </a:p>
        </p:txBody>
      </p:sp>
      <p:sp>
        <p:nvSpPr>
          <p:cNvPr id="1054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全球竞争力的重要性：资源优化配置是企业提高全球竞争力的关键因素之一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资源优化配置的定义：通过合理配置和利用企业内外部资源，实现资源利用效率最大化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资源优化配置的方法：包括市场调研、战略规划、组织架构调整、人力资源管理等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资源优化配置对企业的影响：提高企业运营效率、降低成本、增强市场竞争力，促进企业可持续发展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品牌建设与推广</a:t>
            </a:r>
            <a:endParaRPr altLang="en-US" lang="zh-CN"/>
          </a:p>
        </p:txBody>
      </p:sp>
      <p:sp>
        <p:nvSpPr>
          <p:cNvPr id="105437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7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全球化视野：关注全球市场和消费者需求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8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品牌建设：提升企业形象和知名度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39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推广策略：通过广告、公关、社交媒体等多种渠道进行推广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0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持续创新：不断更新品牌形象和推广方式，保持竞争力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风险管理</a:t>
            </a:r>
            <a:endParaRPr altLang="en-US" lang="zh-CN"/>
          </a:p>
        </p:txBody>
      </p:sp>
      <p:sp>
        <p:nvSpPr>
          <p:cNvPr id="10546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识别和评估风险：识别潜在的风险因素，并评估其对业务的影响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制定风险管理策略：根据风险评估结果，制定相应的风险管理策略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6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实施风险管理措施：采取具体的措施来降低或消除风险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监控和报告：定期监控风险状况，并向高层管理人员报告风险管理情况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企业管理实践与案例分析</a:t>
            </a:r>
            <a:endParaRPr altLang="en-US" lang="zh-CN"/>
          </a:p>
        </p:txBody>
      </p:sp>
      <p:sp>
        <p:nvSpPr>
          <p:cNvPr id="10549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成功企业管理案例</a:t>
            </a:r>
            <a:endParaRPr altLang="en-US" lang="zh-CN"/>
          </a:p>
        </p:txBody>
      </p:sp>
      <p:sp>
        <p:nvSpPr>
          <p:cNvPr id="10557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华为：以客户为中心，持续创新，打造全球领先的信息与通信技术解决方案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阿里巴巴：以互联网为核心，通过电子商务、云计算、大数据等领域的发展，成为全球最大的电子商务公司之一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腾讯：以用户需求为导向，通过社交、游戏、广告等多元化业务的发展，成为全球领先的互联网企业之一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苹果：以创新为动力，通过设计、制造、销售高品质的消费电子产品，成为全球最具影响力的科技公司之一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失败企业管理案例</a:t>
            </a:r>
            <a:endParaRPr altLang="en-US" lang="zh-CN"/>
          </a:p>
        </p:txBody>
      </p:sp>
      <p:sp>
        <p:nvSpPr>
          <p:cNvPr id="10560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案例一：某知名互联网公司，由于内部管理混乱，导致业务发展受阻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案例二：某跨国公司，由于文化冲突和沟通不畅，导致战略执行失败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案例三：某创业公司，由于缺乏有效的激励机制和团队建设，导致人才流失严重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案例四：某传统企业，由于缺乏创新意识和市场洞察力，导致产品竞争力下降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管理实践中的挑战与应对策略</a:t>
            </a:r>
            <a:endParaRPr altLang="en-US" lang="zh-CN"/>
          </a:p>
        </p:txBody>
      </p:sp>
      <p:sp>
        <p:nvSpPr>
          <p:cNvPr id="105633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全球化背景下的挑战：适应不同文化、市场和法规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应对策略：建立跨文化团队、制定灵活的市场策略和遵守法规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案例分析：成功企业的管理实践案例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4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5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总结：管理实践中的挑战与应对策略对企业全球竞争力的重要性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跨文化管理策略</a:t>
            </a:r>
            <a:endParaRPr altLang="en-US" lang="zh-CN"/>
          </a:p>
        </p:txBody>
      </p:sp>
      <p:sp>
        <p:nvSpPr>
          <p:cNvPr id="10566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6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6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6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6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6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6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文化差异识别：了解不同文化背景下的价值观、信仰和行为准则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全球化思维：培养具有全球视野的管理团队，关注全球市场动态和趋势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本地化策略：根据当地市场需求和文化特点制定相应的管理策略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6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文化融合：通过跨文化培训、团队建设等方式促进不同文化之间的交流与融合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7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提升全球竞争力的关键要素</a:t>
            </a:r>
            <a:endParaRPr altLang="en-US" lang="zh-CN"/>
          </a:p>
        </p:txBody>
      </p:sp>
      <p:sp>
        <p:nvSpPr>
          <p:cNvPr id="105697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创新能力培养</a:t>
            </a:r>
            <a:endParaRPr altLang="en-US" lang="zh-CN"/>
          </a:p>
        </p:txBody>
      </p:sp>
      <p:sp>
        <p:nvSpPr>
          <p:cNvPr id="10577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创新培训：开展创新培训课程，提高员工创新能力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培养创新意识：鼓励员工提出新想法、新思路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创新激励机制：设立奖励制度，激发员工创新积极性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7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跨界合作：与其他领域企业合作，共同研发新产品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人才培养与激励机制</a:t>
            </a:r>
            <a:endParaRPr altLang="en-US" lang="zh-CN"/>
          </a:p>
        </p:txBody>
      </p:sp>
      <p:sp>
        <p:nvSpPr>
          <p:cNvPr id="1058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0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内容3：人才培养与激励机制的结合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0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内容4：提升全球竞争力的关键要素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0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内容1：人才培养的重要性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0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内容2：激励机制的建立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供应链优化管理</a:t>
            </a:r>
            <a:endParaRPr altLang="en-US" lang="zh-CN"/>
          </a:p>
        </p:txBody>
      </p:sp>
      <p:sp>
        <p:nvSpPr>
          <p:cNvPr id="105834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4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34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定义与目标：供应链优化管理旨在提高供应链的效率和灵活性，以满足客户需求并降低成本。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4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4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5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关键要素：包括供应商选择、库存管理、物流和运输等方面的优化。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5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5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5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实施方法：通过采用先进的供应链管理技术和方法，如供应链协同、供应商评估和选择等。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5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6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6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成功案例：介绍一些企业如何通过供应链优化管理提高全球竞争力。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品牌营销与传播策略</a:t>
            </a:r>
            <a:endParaRPr altLang="en-US" lang="zh-CN"/>
          </a:p>
        </p:txBody>
      </p:sp>
      <p:sp>
        <p:nvSpPr>
          <p:cNvPr id="10586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品牌定位：明确品牌在市场中的位置和目标受众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营销策略：制定有效的营销计划，包括广告、公关、促销等手段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传播渠道：选择合适的传播渠道，如社交媒体、传统媒体等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6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品牌形象：塑造独特的品牌形象，提高品牌知名度和美誉度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6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89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企业管理变革趋势</a:t>
            </a:r>
            <a:endParaRPr altLang="en-US" lang="zh-CN"/>
          </a:p>
        </p:txBody>
      </p:sp>
      <p:sp>
        <p:nvSpPr>
          <p:cNvPr id="10597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数字化转型：利用大数据、人工智能等技术提升管理效率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敏捷组织：构建快速响应市场变化的组织结构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人才发展：重视员工培训和职业发展，提升人才竞争力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7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可持续发展：关注环境保护、社会责任等方面，实现长期发展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7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技术创新对企业管理的影响</a:t>
            </a:r>
            <a:endParaRPr altLang="en-US" lang="zh-CN"/>
          </a:p>
        </p:txBody>
      </p:sp>
      <p:cxnSp>
        <p:nvCxnSpPr>
          <p:cNvPr id="3145743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87271" y="2264553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60010" name="椭圆 21"/>
          <p:cNvSpPr/>
          <p:nvPr>
            <p:custDataLst>
              <p:tags r:id="rId2"/>
            </p:custDataLst>
          </p:nvPr>
        </p:nvSpPr>
        <p:spPr>
          <a:xfrm>
            <a:off x="2644501" y="1677643"/>
            <a:ext cx="484895" cy="48489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60012" name="文本框 34"/>
          <p:cNvSpPr txBox="1"/>
          <p:nvPr>
            <p:custDataLst>
              <p:tags r:id="rId3"/>
            </p:custDataLst>
          </p:nvPr>
        </p:nvSpPr>
        <p:spPr>
          <a:xfrm>
            <a:off x="2641273" y="174672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60014" name="矩形 19"/>
          <p:cNvSpPr/>
          <p:nvPr>
            <p:custDataLst>
              <p:tags r:id="rId4"/>
            </p:custDataLst>
          </p:nvPr>
        </p:nvSpPr>
        <p:spPr bwMode="auto">
          <a:xfrm>
            <a:off x="3519378" y="1490400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技术创新推动企业管理变革  * 数字化转型：利用大数据、人工智能等技术提高管理效率 * 智能化生产：通过自动化、机器人等技术优化生产流程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60016" name="文本框 26"/>
          <p:cNvSpPr txBox="1"/>
          <p:nvPr>
            <p:custDataLst>
              <p:tags r:id="rId5"/>
            </p:custDataLst>
          </p:nvPr>
        </p:nvSpPr>
        <p:spPr>
          <a:xfrm>
            <a:off x="3519378" y="1879091"/>
            <a:ext cx="6025350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数字化转型：利用大数据、人工智能等技术提高管理效率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智能化生产：通过自动化、机器人等技术优化生产流程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60018" name="椭圆 22"/>
          <p:cNvSpPr/>
          <p:nvPr>
            <p:custDataLst>
              <p:tags r:id="rId6"/>
            </p:custDataLst>
          </p:nvPr>
        </p:nvSpPr>
        <p:spPr>
          <a:xfrm>
            <a:off x="2644501" y="2891494"/>
            <a:ext cx="484895" cy="48489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60020" name="文本框 35"/>
          <p:cNvSpPr txBox="1"/>
          <p:nvPr>
            <p:custDataLst>
              <p:tags r:id="rId7"/>
            </p:custDataLst>
          </p:nvPr>
        </p:nvSpPr>
        <p:spPr>
          <a:xfrm>
            <a:off x="2641273" y="2970265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60022" name="矩形 29"/>
          <p:cNvSpPr/>
          <p:nvPr>
            <p:custDataLst>
              <p:tags r:id="rId8"/>
            </p:custDataLst>
          </p:nvPr>
        </p:nvSpPr>
        <p:spPr bwMode="auto">
          <a:xfrm>
            <a:off x="3519378" y="2704251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技术创新提升企业竞争力  * 降低成本：通过技术创新降低生产成本，提高盈利能力 * 创新产品：通过技术创新推出更具竞争力的产品</a:t>
            </a:r>
            <a:endParaRPr altLang="en-US" b="1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60024" name="文本框 31"/>
          <p:cNvSpPr txBox="1"/>
          <p:nvPr>
            <p:custDataLst>
              <p:tags r:id="rId9"/>
            </p:custDataLst>
          </p:nvPr>
        </p:nvSpPr>
        <p:spPr>
          <a:xfrm>
            <a:off x="3519378" y="3092296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降低成本：通过技术创新降低生产成本，提高盈利能力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创新产品：通过技术创新推出更具竞争力的产品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60026" name="椭圆 6"/>
          <p:cNvSpPr/>
          <p:nvPr>
            <p:custDataLst>
              <p:tags r:id="rId10"/>
            </p:custDataLst>
          </p:nvPr>
        </p:nvSpPr>
        <p:spPr>
          <a:xfrm>
            <a:off x="2644501" y="4107928"/>
            <a:ext cx="484895" cy="48489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60028" name="文本框 36"/>
          <p:cNvSpPr txBox="1"/>
          <p:nvPr>
            <p:custDataLst>
              <p:tags r:id="rId11"/>
            </p:custDataLst>
          </p:nvPr>
        </p:nvSpPr>
        <p:spPr>
          <a:xfrm>
            <a:off x="2641273" y="4177014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60030" name="矩形 32"/>
          <p:cNvSpPr/>
          <p:nvPr>
            <p:custDataLst>
              <p:tags r:id="rId12"/>
            </p:custDataLst>
          </p:nvPr>
        </p:nvSpPr>
        <p:spPr bwMode="auto">
          <a:xfrm>
            <a:off x="3519378" y="3917456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技术创新促进企业可持续发展  * 绿色环保：采用环保技术，降低企业环境影响 * 社会责任：通过技术创新履行企业社会责任</a:t>
            </a:r>
            <a:endParaRPr altLang="en-US" b="1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60032" name="文本框 33"/>
          <p:cNvSpPr txBox="1"/>
          <p:nvPr>
            <p:custDataLst>
              <p:tags r:id="rId13"/>
            </p:custDataLst>
          </p:nvPr>
        </p:nvSpPr>
        <p:spPr>
          <a:xfrm>
            <a:off x="3519378" y="4305501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绿色环保：采用环保技术，降低企业环境影响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社会责任：通过技术创新履行企业社会责任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60034" name="椭圆 8"/>
          <p:cNvSpPr/>
          <p:nvPr>
            <p:custDataLst>
              <p:tags r:id="rId14"/>
            </p:custDataLst>
          </p:nvPr>
        </p:nvSpPr>
        <p:spPr>
          <a:xfrm>
            <a:off x="2644501" y="5321133"/>
            <a:ext cx="484895" cy="48489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60036" name="文本框 9"/>
          <p:cNvSpPr txBox="1"/>
          <p:nvPr>
            <p:custDataLst>
              <p:tags r:id="rId15"/>
            </p:custDataLst>
          </p:nvPr>
        </p:nvSpPr>
        <p:spPr>
          <a:xfrm>
            <a:off x="2641273" y="5390219"/>
            <a:ext cx="491997" cy="331226"/>
          </a:xfrm>
          <a:prstGeom prst="rect"/>
          <a:noFill/>
        </p:spPr>
        <p:txBody>
          <a:bodyPr anchor="ctr" anchorCtr="0" rtlCol="0" wrap="square">
            <a:normAutofit fontScale="85556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60038" name="矩形 10"/>
          <p:cNvSpPr/>
          <p:nvPr>
            <p:custDataLst>
              <p:tags r:id="rId16"/>
            </p:custDataLst>
          </p:nvPr>
        </p:nvSpPr>
        <p:spPr bwMode="auto">
          <a:xfrm>
            <a:off x="3519378" y="5130662"/>
            <a:ext cx="6025350" cy="388045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技术创新对企业管理的挑战与机遇  * 人才需求：培养具备技术背景的管理人才 * 合作与竞争：加强企业间合作，共同应对技术创新带来的挑战与机遇</a:t>
            </a:r>
            <a:endParaRPr altLang="en-US" b="1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60040" name="文本框 11"/>
          <p:cNvSpPr txBox="1"/>
          <p:nvPr>
            <p:custDataLst>
              <p:tags r:id="rId17"/>
            </p:custDataLst>
          </p:nvPr>
        </p:nvSpPr>
        <p:spPr>
          <a:xfrm>
            <a:off x="3519378" y="5518707"/>
            <a:ext cx="6024704" cy="730893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人才需求：培养具备技术背景的管理人才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* 合作与竞争：加强企业间合作，共同应对技术创新带来的挑战与机遇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5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87271" y="3479695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87271" y="4689672"/>
            <a:ext cx="0" cy="51911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可持续发展理念在企业管理中的应用</a:t>
            </a:r>
            <a:endParaRPr altLang="en-US" lang="zh-CN"/>
          </a:p>
        </p:txBody>
      </p:sp>
      <p:sp>
        <p:nvSpPr>
          <p:cNvPr id="10603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可持续发展理念的定义和重要性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企业管理中可持续发展理念的应用现状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未来发展趋势：可持续发展理念在企业管理中的普及和深化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展望：可持续发展理念在企业管理中的未来前景和挑战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未来全球竞争格局展望</a:t>
            </a:r>
            <a:endParaRPr altLang="en-US" lang="zh-CN"/>
          </a:p>
        </p:txBody>
      </p:sp>
      <p:sp>
        <p:nvSpPr>
          <p:cNvPr id="10606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数字化转型成为关键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创新能力成为核心竞争力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6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可持续发展成为重要议题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1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1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5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00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2023-12-19T18:39:43Z</dcterms:created>
  <dcterms:modified xsi:type="dcterms:W3CDTF">2023-12-19T18:39:43Z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7b623322e02a4305a54c8b247e56e6d1_21</vt:lpwstr>
  </property>
</Properties>
</file>