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7275" r:id="rId1"/>
    <p:sldMasterId id="2147487312" r:id="rId2"/>
  </p:sldMasterIdLst>
  <p:notesMasterIdLst>
    <p:notesMasterId r:id="rId3"/>
  </p:notesMasterIdLst>
  <p:sldIdLst>
    <p:sldId id="1933" r:id="rId4"/>
    <p:sldId id="1937" r:id="rId5"/>
    <p:sldId id="1942" r:id="rId6"/>
    <p:sldId id="1947" r:id="rId7"/>
    <p:sldId id="1954" r:id="rId9"/>
    <p:sldId id="1957" r:id="rId10"/>
    <p:sldId id="1960" r:id="rId11"/>
    <p:sldId id="1963" r:id="rId12"/>
    <p:sldId id="1967" r:id="rId13"/>
    <p:sldId id="1974" r:id="rId15"/>
    <p:sldId id="1977" r:id="rId16"/>
    <p:sldId id="1980" r:id="rId17"/>
    <p:sldId id="1984" r:id="rId18"/>
    <p:sldId id="1991" r:id="rId20"/>
    <p:sldId id="1994" r:id="rId21"/>
    <p:sldId id="1997" r:id="rId22"/>
    <p:sldId id="2001" r:id="rId23"/>
    <p:sldId id="2008" r:id="rId25"/>
    <p:sldId id="2011" r:id="rId26"/>
    <p:sldId id="2014" r:id="rId27"/>
    <p:sldId id="2018" r:id="rId28"/>
    <p:sldId id="2025" r:id="rId30"/>
    <p:sldId id="2028" r:id="rId31"/>
    <p:sldId id="2031" r:id="rId32"/>
    <p:sldId id="2035" r:id="rId33"/>
    <p:sldId id="2042" r:id="rId35"/>
    <p:sldId id="2045" r:id="rId36"/>
    <p:sldId id="2048" r:id="rId37"/>
    <p:sldId id="2051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276" r:id="rId1"/>
    <p:sldLayoutId id="2147487277" r:id="rId2"/>
    <p:sldLayoutId id="2147487278" r:id="rId3"/>
    <p:sldLayoutId id="2147487279" r:id="rId4"/>
    <p:sldLayoutId id="2147487280" r:id="rId5"/>
    <p:sldLayoutId id="2147487281" r:id="rId6"/>
    <p:sldLayoutId id="2147487282" r:id="rId7"/>
    <p:sldLayoutId id="2147487283" r:id="rId8"/>
    <p:sldLayoutId id="2147487284" r:id="rId9"/>
    <p:sldLayoutId id="2147487285" r:id="rId10"/>
    <p:sldLayoutId id="214748728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7313" r:id="rId1"/>
    <p:sldLayoutId id="2147487314" r:id="rId2"/>
    <p:sldLayoutId id="2147487315" r:id="rId3"/>
    <p:sldLayoutId id="2147487316" r:id="rId4"/>
    <p:sldLayoutId id="2147487317" r:id="rId5"/>
    <p:sldLayoutId id="2147487318" r:id="rId6"/>
    <p:sldLayoutId id="2147487319" r:id="rId7"/>
    <p:sldLayoutId id="2147487320" r:id="rId8"/>
    <p:sldLayoutId id="2147487321" r:id="rId9"/>
    <p:sldLayoutId id="2147487322" r:id="rId10"/>
    <p:sldLayoutId id="21474873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2024年医疗与健康产业工作总结及展望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7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2024年医疗与健康产业工作总结</a:t>
            </a:r>
            <a:endParaRPr altLang="en-US" b="1" dirty="0" sz="17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7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2024年医疗与健康产业挑战与机遇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2024年医疗与健康产业技术创新与研发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2024年医疗与健康产业市场拓展与合作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2025年医疗与健康产业发展规划与目标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2024年医疗与健康产业工作总结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产业规模与增长</a:t>
            </a:r>
            <a:endParaRPr altLang="en-US" lang="zh-CN"/>
          </a:p>
        </p:txBody>
      </p:sp>
      <p:sp>
        <p:nvSpPr>
          <p:cNvPr id="1048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不同领域规模增长情况比较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未来预测及挑战分析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2024年医疗与健康产业规模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产业增长趋势及主要驱动力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创新成果与突破</a:t>
            </a:r>
            <a:endParaRPr altLang="en-US" lang="zh-CN"/>
          </a:p>
        </p:txBody>
      </p:sp>
      <p:sp>
        <p:nvSpPr>
          <p:cNvPr id="10490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医疗技术突破：介绍2024年在医疗技术方面的创新成果和突破，如新的诊断方法、治疗手段等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健康管理创新：介绍2024年在健康管理方面的创新成果和突破，如个性化健康管理方案、智能健康监测设备等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医疗模式变革：介绍2024年在医疗模式方面的创新成果和突破，如互联网医疗、远程医疗等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健康产业升级：介绍2024年在健康产业方面的创新成果和突破，如新的健康产品、健康服务升级等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政策环境与支持</a:t>
            </a:r>
            <a:endParaRPr altLang="en-US" lang="zh-CN"/>
          </a:p>
        </p:txBody>
      </p:sp>
      <p:sp>
        <p:nvSpPr>
          <p:cNvPr id="10491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政策效果：政策实施后对医疗与健康产业发展的推动作用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未来展望：政策环境对医疗与健康产业未来发展的影响和展望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政策背景：国家对医疗与健康产业的重视和支持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政策措施：政府出台的一系列促进医疗与健康产业发展的政策措施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行业合作与交流</a:t>
            </a:r>
            <a:endParaRPr altLang="en-US" lang="zh-CN"/>
          </a:p>
        </p:txBody>
      </p:sp>
      <p:sp>
        <p:nvSpPr>
          <p:cNvPr id="10491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2024年医疗与健康产业合作项目数量及类型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合作项目取得的成果及影响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未来合作方向及展望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合作项目涉及领域及覆盖范围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2024年医疗与健康产业挑战与机遇</a:t>
            </a:r>
            <a:endParaRPr altLang="en-US" dirty="0" lang="zh-CN"/>
          </a:p>
        </p:txBody>
      </p:sp>
      <p:sp>
        <p:nvSpPr>
          <p:cNvPr id="10492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3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医疗成本不断上升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医疗技术更新迅速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人口老龄化加剧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医疗资源分配不均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面临的机遇</a:t>
            </a:r>
            <a:endParaRPr altLang="en-US" lang="zh-CN"/>
          </a:p>
        </p:txBody>
      </p:sp>
      <p:sp>
        <p:nvSpPr>
          <p:cNvPr id="10493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政策支持：政府加大对医疗与健康产业的扶持力度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技术创新：人工智能、大数据等技术在医疗与健康领域的应用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市场需求：人口老龄化、健康意识提高等因素推动市场需求增长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国际合作：加强国际交流与合作，共同应对全球健康挑战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494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数字化医疗：利用大数据、人工智能等技术提高医疗效率和质量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精准医疗：个性化、精准化的医疗方案将成为未来发展的重要方向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健康管理：预防疾病、保持健康将成为未来医疗与健康产业的重要任务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跨界合作：医疗与健康产业将与更多领域进行合作，共同推动产业的发展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2024年医疗与健康产业技术创新与研发</a:t>
            </a:r>
            <a:endParaRPr altLang="en-US" dirty="0" lang="zh-CN"/>
          </a:p>
        </p:txBody>
      </p:sp>
      <p:sp>
        <p:nvSpPr>
          <p:cNvPr id="10494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新技术应用与创新</a:t>
            </a:r>
            <a:endParaRPr altLang="en-US" lang="zh-CN"/>
          </a:p>
        </p:txBody>
      </p:sp>
      <p:sp>
        <p:nvSpPr>
          <p:cNvPr id="10495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区块链技术在医疗与健康产业的应用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人工智能在医疗与健康产业的应用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5G技术在医疗与健康产业的应用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基因编辑技术在医疗与健康产业的应用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研发成果与转化</a:t>
            </a:r>
            <a:endParaRPr altLang="en-US" lang="zh-CN"/>
          </a:p>
        </p:txBody>
      </p:sp>
      <p:sp>
        <p:nvSpPr>
          <p:cNvPr id="10496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转化过程：技术转化、产品转化、应用转化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转化效果：提高医疗水平、改善生活质量、推动产业发展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2024年医疗与健康产业技术创新与研发概述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研发成果：新技术、新产品、新应用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技术合作与交流</a:t>
            </a:r>
            <a:endParaRPr altLang="en-US" lang="zh-CN"/>
          </a:p>
        </p:txBody>
      </p:sp>
      <p:sp>
        <p:nvSpPr>
          <p:cNvPr id="10496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国内外技术合作与交流情况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技术合作与交流对产业发展的影响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未来技术合作与交流的趋势和挑战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推动技术合作与交流的措施和建议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2024年医疗与健康产业市场拓展与合作</a:t>
            </a:r>
            <a:endParaRPr altLang="en-US" dirty="0" lang="zh-CN"/>
          </a:p>
        </p:txBody>
      </p:sp>
      <p:sp>
        <p:nvSpPr>
          <p:cNvPr id="10497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市场拓展策略与效果</a:t>
            </a:r>
            <a:endParaRPr altLang="en-US" lang="zh-CN"/>
          </a:p>
        </p:txBody>
      </p:sp>
      <p:sp>
        <p:nvSpPr>
          <p:cNvPr id="10498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拓展目标：扩大市场份额，提高品牌知名度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拓展策略：加强与合作伙伴的沟通与协作，开展联合营销活动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拓展效果：提高品牌曝光度，增加客户数量，提升销售额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未来展望：继续加强市场拓展工作，提高市场占有率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合作伙伴关系建设与维护</a:t>
            </a:r>
            <a:endParaRPr altLang="en-US" lang="zh-CN"/>
          </a:p>
        </p:txBody>
      </p:sp>
      <p:sp>
        <p:nvSpPr>
          <p:cNvPr id="1049876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合作伙伴选择：选择具有共同价值观和互补优势的合作伙伴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合作模式：探讨多种合作模式，如技术研发、市场拓展、品牌推广等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合作协议：明确合作内容、期限、权益分配等条款，确保双方权益得到保障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合作执行：按照合作协议，双方共同制定实施计划，确保合作顺利进行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合作效果评估：定期对合作效果进行评估，及时调整合作策略，实现共赢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合作伙伴关系维护：保持与合作伙伴的良好沟通，及时解决合作中出现的问题，加强合作关系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国际化发展与合作</a:t>
            </a:r>
            <a:endParaRPr altLang="en-US" lang="zh-CN"/>
          </a:p>
        </p:txBody>
      </p:sp>
      <p:sp>
        <p:nvSpPr>
          <p:cNvPr id="10499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国际化发展：加强与国际医疗与健康产业的交流与合作，推动产业全球化发展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合作模式：探索多种合作模式，包括技术引进、品牌合作、市场拓展等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合作成果：展示2024年医疗与健康产业在国际化发展与合作方面的成果和亮点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未来展望：展望未来医疗与健康产业在国际化发展与合作方面的机遇和挑战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2025年医疗与健康产业发展规划与目标</a:t>
            </a:r>
            <a:endParaRPr altLang="en-US" dirty="0" lang="zh-CN"/>
          </a:p>
        </p:txBody>
      </p:sp>
      <p:sp>
        <p:nvSpPr>
          <p:cNvPr id="10499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发展规划制定与实施</a:t>
            </a:r>
            <a:endParaRPr altLang="en-US" lang="zh-CN"/>
          </a:p>
        </p:txBody>
      </p:sp>
      <p:sp>
        <p:nvSpPr>
          <p:cNvPr id="10500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制定过程：经过充分调研、专家论证和征求意见，形成科学、合理的发展规划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制定背景：基于2024年医疗与健康产业工作总结，结合行业发展趋势和市场需求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实施策略：明确目标、任务和时间表，制定具体实施方案和配套政策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监督与评估：建立监督机制，定期对实施情况进行评估和调整，确保规划的有效实施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目标设定与达成路径</a:t>
            </a:r>
            <a:endParaRPr altLang="en-US" lang="zh-CN"/>
          </a:p>
        </p:txBody>
      </p:sp>
      <p:sp>
        <p:nvSpPr>
          <p:cNvPr id="105008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9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目标设定：明确2025年医疗与健康产业的发展目标，包括提高医疗水平、降低医疗成本、提高居民健康水平等方面。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达成路径：提出实现目标的路径，包括加强科技创新、推动产业升级、加强政策支持等方面。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具体措施：针对不同的目标，提出具体的措施，包括加强医疗人才培养、推动医疗信息化、加强医疗监管等方面。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实施计划：制定具体的实施计划，包括时间表、责任人、预算等方面，以确保目标的顺利实现。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政策支持与保障措施</a:t>
            </a:r>
            <a:endParaRPr altLang="en-US" lang="zh-CN"/>
          </a:p>
        </p:txBody>
      </p:sp>
      <p:sp>
        <p:nvSpPr>
          <p:cNvPr id="10501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监管加强：加强对医疗与健康产业的监管，确保产业健康有序发展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政策支持：政府加大对医疗与健康产业的扶持力度，提供资金、技术、人才等方面的支持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法规完善：完善相关法规和政策，为医疗与健康产业的发展提供法律保障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人才培养：加强医疗与健康产业的人才培养，提高产业整体素质和竞争力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2025年医疗与健康产业人才培养与引进</a:t>
            </a:r>
            <a:endParaRPr altLang="en-US" dirty="0" lang="zh-CN"/>
          </a:p>
        </p:txBody>
      </p:sp>
      <p:sp>
        <p:nvSpPr>
          <p:cNvPr id="10502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人才培养策略与实施</a:t>
            </a:r>
            <a:endParaRPr altLang="en-US" lang="zh-CN"/>
          </a:p>
        </p:txBody>
      </p:sp>
      <p:sp>
        <p:nvSpPr>
          <p:cNvPr id="10502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制定人才培养计划：根据医疗与健康产业的发展需求，制定相应的人才培养计划，明确培养目标、培养内容、培养方式等。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加强人才引进：通过多种渠道引进高层次、高素质的医疗与健康产业人才，包括海外留学人才、国内优秀人才等。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建立人才激励机制：通过设立奖励制度、提供晋升机会等方式，激励人才不断进取，提高工作积极性和创新能力。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加强人才培训：通过定期组织培训、学术交流等活动，提高医疗与健康产业人才的业务水平和综合素质。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人才引进政策与措施</a:t>
            </a:r>
            <a:endParaRPr altLang="en-US" lang="zh-CN"/>
          </a:p>
        </p:txBody>
      </p:sp>
      <p:sp>
        <p:nvSpPr>
          <p:cNvPr id="10503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人才引进政策：制定优惠政策，吸引国内外优秀人才参与医疗与健康产业的发展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人才引进措施：建立人才库，加强与高校、科研机构的合作，开展人才培训和交流活动，提高人才素质和水平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人才培养计划：制定人才培养计划，加强医疗与健康产业领域的人才培养和储备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人才激励机制：建立人才激励机制，鼓励人才创新创造，提高人才积极性和创造力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人才队伍建设成果展示</a:t>
            </a:r>
            <a:endParaRPr altLang="en-US" lang="zh-CN"/>
          </a:p>
        </p:txBody>
      </p:sp>
      <p:sp>
        <p:nvSpPr>
          <p:cNvPr id="10503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人才队伍建设成果：展示2024年医疗与健康产业在人才队伍建设方面取得的成果，包括人才引进、培养、使用和激励等方面的具体措施和成效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人才引进与培养计划：介绍2025年医疗与健康产业的人才引进与培养计划，包括目标、措施和实施计划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人才队伍现状：分析当前医疗与健康产业的人才队伍现状，包括数量、结构和质量等方面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人才队伍建设经验：总结2024年医疗与健康产业在人才队伍建设方面的经验教训，为2025年的人才队伍建设提供参考和借鉴。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6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6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6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2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6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2023-12-19T07:02:11Z</dcterms:created>
  <dcterms:modified xsi:type="dcterms:W3CDTF">2023-12-19T07:02:11Z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19ffe38142ef4d8d8584872f4ac7a1a1_21</vt:lpwstr>
  </property>
</Properties>
</file>