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6200" r:id="rId1"/>
    <p:sldMasterId id="2147486237" r:id="rId2"/>
  </p:sldMasterIdLst>
  <p:notesMasterIdLst>
    <p:notesMasterId r:id="rId3"/>
  </p:notesMasterIdLst>
  <p:sldIdLst>
    <p:sldId id="1365" r:id="rId4"/>
    <p:sldId id="1369" r:id="rId5"/>
    <p:sldId id="1373" r:id="rId6"/>
    <p:sldId id="1376" r:id="rId7"/>
    <p:sldId id="1382" r:id="rId9"/>
    <p:sldId id="1385" r:id="rId10"/>
    <p:sldId id="1388" r:id="rId11"/>
    <p:sldId id="1391" r:id="rId12"/>
    <p:sldId id="1394" r:id="rId13"/>
    <p:sldId id="1400" r:id="rId15"/>
    <p:sldId id="1403" r:id="rId16"/>
    <p:sldId id="1406" r:id="rId17"/>
    <p:sldId id="1409" r:id="rId18"/>
    <p:sldId id="1412" r:id="rId19"/>
    <p:sldId id="1418" r:id="rId21"/>
    <p:sldId id="1421" r:id="rId22"/>
    <p:sldId id="1424" r:id="rId23"/>
    <p:sldId id="1427" r:id="rId24"/>
    <p:sldId id="1430" r:id="rId25"/>
    <p:sldId id="1436" r:id="rId27"/>
    <p:sldId id="1439" r:id="rId28"/>
    <p:sldId id="1442" r:id="rId29"/>
    <p:sldId id="1445" r:id="rId30"/>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0" name="幻灯片图像占位符 1"/>
          <p:cNvSpPr>
            <a:spLocks noChangeAspect="1" noRot="1" noGrp="1"/>
          </p:cNvSpPr>
          <p:nvPr>
            <p:ph type="sldImg" idx="2"/>
          </p:nvPr>
        </p:nvSpPr>
        <p:spPr/>
      </p:sp>
      <p:sp>
        <p:nvSpPr>
          <p:cNvPr id="1048612"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tags" Target="../tags/tag16.xml"/><Relationship Id="rId6" Type="http://schemas.openxmlformats.org/officeDocument/2006/relationships/tags" Target="../tags/tag17.xml"/><Relationship Id="rId7" Type="http://schemas.openxmlformats.org/officeDocument/2006/relationships/tags" Target="../tags/tag18.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image" Target="../media/image1.png"/><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tags" Target="../tags/tag23.xml"/><Relationship Id="rId7" Type="http://schemas.openxmlformats.org/officeDocument/2006/relationships/tags" Target="../tags/tag24.xml"/><Relationship Id="rId8"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image" Target="../media/image1.png"/><Relationship Id="rId3" Type="http://schemas.openxmlformats.org/officeDocument/2006/relationships/tags" Target="../tags/tag26.xml"/><Relationship Id="rId4" Type="http://schemas.openxmlformats.org/officeDocument/2006/relationships/tags" Target="../tags/tag27.xml"/><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tags" Target="../tags/tag34.xml"/><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tags" Target="../tags/tag47.xml"/><Relationship Id="rId8" Type="http://schemas.openxmlformats.org/officeDocument/2006/relationships/tags" Target="../tags/tag48.xml"/><Relationship Id="rId9" Type="http://schemas.openxmlformats.org/officeDocument/2006/relationships/tags" Target="../tags/tag49.xml"/><Relationship Id="rId10" Type="http://schemas.openxmlformats.org/officeDocument/2006/relationships/tags" Target="../tags/tag50.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tags" Target="../tags/tag52.xml"/><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tags" Target="../tags/tag61.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tags" Target="../tags/tag66.xml"/><Relationship Id="rId6" Type="http://schemas.openxmlformats.org/officeDocument/2006/relationships/tags" Target="../tags/tag67.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image" Target="../media/image1.png"/><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tags" Target="../tags/tag81.xml"/><Relationship Id="rId9" Type="http://schemas.openxmlformats.org/officeDocument/2006/relationships/tags" Target="../tags/tag82.xml"/><Relationship Id="rId10" Type="http://schemas.openxmlformats.org/officeDocument/2006/relationships/tags" Target="../tags/tag83.xml"/><Relationship Id="rId11" Type="http://schemas.openxmlformats.org/officeDocument/2006/relationships/tags" Target="../tags/tag84.xml"/><Relationship Id="rId1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3" name="图片 9"/>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3"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5"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66"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68"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670" name="署名"/>
          <p:cNvSpPr txBox="1">
            <a:spLocks noGrp="1"/>
          </p:cNvSpPr>
          <p:nvPr>
            <p:ph type="body" idx="3" hasCustomPrompt="1"/>
            <p:custDataLst>
              <p:tags r:id="rId7"/>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672" name="正文"/>
          <p:cNvSpPr txBox="1">
            <a:spLocks noGrp="1"/>
          </p:cNvSpPr>
          <p:nvPr>
            <p:ph type="body" idx="2"/>
            <p:custDataLst>
              <p:tags r:id="rId8"/>
            </p:custDataLst>
          </p:nvPr>
        </p:nvSpPr>
        <p:spPr>
          <a:xfrm>
            <a:off x="1929130" y="3429000"/>
            <a:ext cx="8334375" cy="432995"/>
          </a:xfrm>
          <a:prstGeom prst="rect"/>
          <a:noFill/>
        </p:spPr>
        <p:txBody>
          <a:bodyP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8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单击此处编辑母版文本样式</a:t>
            </a:r>
            <a:endParaRPr dirty="0">
              <a:sym typeface="+mn-ea"/>
            </a:endParaRPr>
          </a:p>
        </p:txBody>
      </p:sp>
      <p:sp>
        <p:nvSpPr>
          <p:cNvPr id="1048674" name="标题"/>
          <p:cNvSpPr txBox="1">
            <a:spLocks noGrp="1"/>
          </p:cNvSpPr>
          <p:nvPr>
            <p:ph type="title" idx="1" hasCustomPrompt="1"/>
            <p:custDataLst>
              <p:tags r:id="rId9"/>
            </p:custDataLst>
          </p:nvPr>
        </p:nvSpPr>
        <p:spPr>
          <a:xfrm>
            <a:off x="1929130" y="1586230"/>
            <a:ext cx="8334375" cy="1676400"/>
          </a:xfrm>
          <a:prstGeom prst="rect"/>
          <a:noFill/>
        </p:spPr>
        <p:txBody>
          <a:bodyPr anchor="b"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zh-CN"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dirty="0">
                <a:sym typeface="+mn-ea"/>
              </a:rPr>
              <a:t>单击此处编辑标题</a:t>
            </a:r>
            <a:endParaRPr dirty="0">
              <a:sym typeface="+mn-ea"/>
            </a:endParaRPr>
          </a:p>
        </p:txBody>
      </p:sp>
      <p:sp>
        <p:nvSpPr>
          <p:cNvPr id="1048676" name="日期占位符 3"/>
          <p:cNvSpPr>
            <a:spLocks noGrp="1"/>
          </p:cNvSpPr>
          <p:nvPr>
            <p:ph type="dt" sz="half" idx="10"/>
            <p:custDataLst>
              <p:tags r:id="rId10"/>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8" name="页脚占位符 4"/>
          <p:cNvSpPr>
            <a:spLocks noGrp="1"/>
          </p:cNvSpPr>
          <p:nvPr>
            <p:ph type="ftr" sz="quarter" idx="11"/>
            <p:custDataLst>
              <p:tags r:id="rId11"/>
            </p:custDataLst>
          </p:nvPr>
        </p:nvSpPr>
        <p:spPr>
          <a:xfrm>
            <a:off x="4038600" y="6356350"/>
            <a:ext cx="4114800" cy="365125"/>
          </a:xfrm>
        </p:spPr>
        <p:txBody>
          <a:bodyPr/>
          <a:p>
            <a:endParaRPr altLang="en-US" lang="zh-CN"/>
          </a:p>
        </p:txBody>
      </p:sp>
      <p:sp>
        <p:nvSpPr>
          <p:cNvPr id="1048680" name="灯片编号占位符 5"/>
          <p:cNvSpPr>
            <a:spLocks noGrp="1"/>
          </p:cNvSpPr>
          <p:nvPr>
            <p:ph type="sldNum" sz="quarter" idx="12"/>
            <p:custDataLst>
              <p:tags r:id="rId12"/>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sp>
        <p:nvSpPr>
          <p:cNvPr id="1048682" name="正文"/>
          <p:cNvSpPr txBox="1">
            <a:spLocks noGrp="1"/>
          </p:cNvSpPr>
          <p:nvPr>
            <p:ph idx="4"/>
            <p:custDataLst>
              <p:tags r:id="rId1"/>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309245" latinLnBrk="0" lvl="0" marL="309245" marR="0" rtl="0">
              <a:lnSpc>
                <a:spcPct val="130000"/>
              </a:lnSpc>
              <a:spcBef>
                <a:spcPts val="1200"/>
              </a:spcBef>
              <a:spcAft>
                <a:spcPts val="0"/>
              </a:spcAft>
              <a:buClr>
                <a:schemeClr val="accent2"/>
              </a:buClr>
              <a:buSzTx/>
              <a:buFont typeface="Wingdings" panose="05000000000000000000" charset="0"/>
              <a:buChar char="n"/>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ltLang="en-US" dirty="0" lang="zh-CN">
                <a:sym typeface="+mn-ea"/>
              </a:rPr>
              <a:t>单击此处编辑母版文本样式</a:t>
            </a:r>
            <a:endParaRPr altLang="en-US" dirty="0" lang="zh-CN">
              <a:sym typeface="+mn-ea"/>
            </a:endParaRPr>
          </a:p>
          <a:p>
            <a:pPr lvl="1"/>
            <a:r>
              <a:rPr altLang="en-US" dirty="0" lang="zh-CN">
                <a:sym typeface="+mn-ea"/>
              </a:rPr>
              <a:t>第二级</a:t>
            </a:r>
            <a:endParaRPr altLang="en-US" dirty="0" lang="zh-CN">
              <a:sym typeface="+mn-ea"/>
            </a:endParaRPr>
          </a:p>
          <a:p>
            <a:pPr lvl="2"/>
            <a:r>
              <a:rPr altLang="en-US" dirty="0" lang="zh-CN">
                <a:sym typeface="+mn-ea"/>
              </a:rPr>
              <a:t>第三级</a:t>
            </a:r>
            <a:endParaRPr altLang="en-US" dirty="0" lang="zh-CN">
              <a:sym typeface="+mn-ea"/>
            </a:endParaRPr>
          </a:p>
          <a:p>
            <a:pPr lvl="3"/>
            <a:r>
              <a:rPr altLang="en-US" dirty="0" lang="zh-CN">
                <a:sym typeface="+mn-ea"/>
              </a:rPr>
              <a:t>第四级</a:t>
            </a:r>
            <a:endParaRPr altLang="en-US" dirty="0" lang="zh-CN">
              <a:sym typeface="+mn-ea"/>
            </a:endParaRPr>
          </a:p>
          <a:p>
            <a:pPr lvl="4"/>
            <a:r>
              <a:rPr altLang="en-US" dirty="0" lang="zh-CN">
                <a:sym typeface="+mn-ea"/>
              </a:rPr>
              <a:t>第五级</a:t>
            </a:r>
            <a:endParaRPr altLang="en-US" dirty="0" lang="zh-CN">
              <a:sym typeface="+mn-ea"/>
            </a:endParaRPr>
          </a:p>
        </p:txBody>
      </p:sp>
      <p:sp>
        <p:nvSpPr>
          <p:cNvPr id="1048684"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37" name="直接连接符 7"/>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9"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86"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8"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0"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5" name="图片 6"/>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46"/>
          <p:cNvCxnSpPr>
            <a:cxnSpLocks/>
          </p:cNvCxnSpPr>
          <p:nvPr>
            <p:custDataLst>
              <p:tags r:id="rId3"/>
            </p:custDataLst>
          </p:nvPr>
        </p:nvCxnSpPr>
        <p:spPr>
          <a:xfrm>
            <a:off x="2482182" y="1122981"/>
            <a:ext cx="9613231" cy="0"/>
          </a:xfrm>
          <a:prstGeom prst="line"/>
          <a:noFill/>
          <a:ln w="22225">
            <a:gradFill flip="none" rotWithShape="1">
              <a:gsLst>
                <a:gs pos="0">
                  <a:schemeClr val="accent1"/>
                </a:gs>
                <a:gs pos="100000">
                  <a:schemeClr val="accent1">
                    <a:alpha val="0"/>
                  </a:schemeClr>
                </a:gs>
              </a:gsLst>
              <a:lin ang="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92" name="标题"/>
          <p:cNvSpPr txBox="1">
            <a:spLocks noGrp="1"/>
          </p:cNvSpPr>
          <p:nvPr>
            <p:ph type="title" idx="1" hasCustomPrompt="1"/>
            <p:custDataLst>
              <p:tags r:id="rId4"/>
            </p:custDataLst>
          </p:nvPr>
        </p:nvSpPr>
        <p:spPr>
          <a:xfrm>
            <a:off x="854243" y="699376"/>
            <a:ext cx="2656708" cy="8316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5400" i="0"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标题</a:t>
            </a:r>
            <a:endParaRPr dirty="0">
              <a:sym typeface="+mn-ea"/>
            </a:endParaRPr>
          </a:p>
        </p:txBody>
      </p:sp>
      <p:sp>
        <p:nvSpPr>
          <p:cNvPr id="1048694"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57"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00" name="燕尾形 56"/>
          <p:cNvSpPr/>
          <p:nvPr>
            <p:custDataLst>
              <p:tags r:id="rId3"/>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2" name="燕尾形 57"/>
          <p:cNvSpPr/>
          <p:nvPr>
            <p:custDataLst>
              <p:tags r:id="rId4"/>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04" name="节编号"/>
          <p:cNvSpPr txBox="1">
            <a:spLocks noGrp="1"/>
          </p:cNvSpPr>
          <p:nvPr>
            <p:ph type="body" idx="2" hasCustomPrompt="1"/>
            <p:custDataLst>
              <p:tags r:id="rId5"/>
            </p:custDataLst>
          </p:nvPr>
        </p:nvSpPr>
        <p:spPr>
          <a:xfrm>
            <a:off x="2500489" y="2426407"/>
            <a:ext cx="7191021" cy="64304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2800" i="1" kern="1200" kumimoji="0" lang="en-US" noProof="1" normalizeH="0" spc="300" strike="noStrike" u="none">
                <a:gradFill>
                  <a:gsLst>
                    <a:gs pos="0">
                      <a:schemeClr val="accent1">
                        <a:lumMod val="20000"/>
                        <a:lumOff val="80000"/>
                      </a:schemeClr>
                    </a:gs>
                    <a:gs pos="100000">
                      <a:schemeClr val="accent1"/>
                    </a:gs>
                  </a:gsLst>
                  <a:lin ang="5400000" scaled="1"/>
                </a:gradFill>
                <a:latin typeface="+mn-ea"/>
                <a:ea typeface="+mn-ea"/>
                <a:cs typeface="+mn-cs"/>
              </a:defRPr>
            </a:lvl1pPr>
          </a:lstStyle>
          <a:p>
            <a:pPr algn="ctr" lvl="0"/>
            <a:r>
              <a:rPr>
                <a:sym typeface="+mn-ea"/>
              </a:rPr>
              <a:t>编辑节编号</a:t>
            </a:r>
            <a:endParaRPr>
              <a:sym typeface="+mn-ea"/>
            </a:endParaRPr>
          </a:p>
        </p:txBody>
      </p:sp>
      <p:sp>
        <p:nvSpPr>
          <p:cNvPr id="1048706" name="标题"/>
          <p:cNvSpPr txBox="1">
            <a:spLocks noGrp="1"/>
          </p:cNvSpPr>
          <p:nvPr>
            <p:ph type="title" idx="1" hasCustomPrompt="1"/>
            <p:custDataLst>
              <p:tags r:id="rId6"/>
            </p:custDataLst>
          </p:nvPr>
        </p:nvSpPr>
        <p:spPr>
          <a:xfrm>
            <a:off x="2500489" y="3180306"/>
            <a:ext cx="7191022" cy="7683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5400" i="1" kern="1200" kumimoji="0" lang="zh-CN" noProof="1" normalizeH="0" spc="300" strike="noStrike" u="none">
                <a:gradFill>
                  <a:gsLst>
                    <a:gs pos="0">
                      <a:schemeClr val="accent1">
                        <a:lumMod val="20000"/>
                        <a:lumOff val="80000"/>
                      </a:schemeClr>
                    </a:gs>
                    <a:gs pos="100000">
                      <a:schemeClr val="accent1"/>
                    </a:gs>
                  </a:gsLst>
                  <a:lin ang="0" scaled="1"/>
                </a:gradFill>
                <a:latin typeface="+mj-ea"/>
                <a:ea typeface="+mj-ea"/>
                <a:cs typeface="+mn-cs"/>
              </a:defRPr>
            </a:lvl1pPr>
          </a:lstStyle>
          <a:p>
            <a:pPr algn="ctr" lvl="0"/>
            <a:r>
              <a:rPr>
                <a:sym typeface="+mn-ea"/>
              </a:rPr>
              <a:t>单击此处编辑标题</a:t>
            </a:r>
            <a:endParaRPr>
              <a:sym typeface="+mn-ea"/>
            </a:endParaRPr>
          </a:p>
        </p:txBody>
      </p:sp>
      <p:sp>
        <p:nvSpPr>
          <p:cNvPr id="1048708"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0"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12"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sp>
        <p:nvSpPr>
          <p:cNvPr id="1048714" name="正文"/>
          <p:cNvSpPr txBox="1">
            <a:spLocks noGrp="1"/>
          </p:cNvSpPr>
          <p:nvPr>
            <p:ph idx="5"/>
            <p:custDataLst>
              <p:tags r:id="rId1"/>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6" name="正文"/>
          <p:cNvSpPr txBox="1">
            <a:spLocks noGrp="1"/>
          </p:cNvSpPr>
          <p:nvPr>
            <p:ph idx="4"/>
            <p:custDataLst>
              <p:tags r:id="rId2"/>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8" name="标题"/>
          <p:cNvSpPr txBox="1">
            <a:spLocks noGrp="1"/>
          </p:cNvSpPr>
          <p:nvPr>
            <p:ph type="title" idx="3"/>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3" name="直接连接符 11"/>
          <p:cNvCxnSpPr>
            <a:cxnSpLocks/>
          </p:cNvCxnSpPr>
          <p:nvPr>
            <p:custDataLst>
              <p:tags r:id="rId4"/>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5" name="直接连接符 12"/>
          <p:cNvCxnSpPr>
            <a:cxnSpLocks/>
          </p:cNvCxnSpPr>
          <p:nvPr>
            <p:custDataLst>
              <p:tags r:id="rId5"/>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0" name="日期占位符 4"/>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22" name="页脚占位符 5"/>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24" name="灯片编号占位符 6"/>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sp>
        <p:nvSpPr>
          <p:cNvPr id="1048726" name="标题"/>
          <p:cNvSpPr txBox="1">
            <a:spLocks noGrp="1"/>
          </p:cNvSpPr>
          <p:nvPr>
            <p:ph type="title" idx="7"/>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47" name="直接连接符 14"/>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49" name="直接连接符 13"/>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28" name="正文"/>
          <p:cNvSpPr txBox="1">
            <a:spLocks noGrp="1"/>
          </p:cNvSpPr>
          <p:nvPr>
            <p:ph idx="4"/>
            <p:custDataLst>
              <p:tags r:id="rId4"/>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30" name="标题"/>
          <p:cNvSpPr txBox="1">
            <a:spLocks noGrp="1"/>
          </p:cNvSpPr>
          <p:nvPr>
            <p:ph type="title" idx="3"/>
            <p:custDataLst>
              <p:tags r:id="rId5"/>
            </p:custDataLst>
          </p:nvPr>
        </p:nvSpPr>
        <p:spPr>
          <a:xfrm>
            <a:off x="62352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2" name="正文"/>
          <p:cNvSpPr txBox="1">
            <a:spLocks noGrp="1"/>
          </p:cNvSpPr>
          <p:nvPr>
            <p:ph idx="2"/>
            <p:custDataLst>
              <p:tags r:id="rId6"/>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4" name="标题"/>
          <p:cNvSpPr txBox="1">
            <a:spLocks noGrp="1"/>
          </p:cNvSpPr>
          <p:nvPr>
            <p:ph type="title" idx="1"/>
            <p:custDataLst>
              <p:tags r:id="rId7"/>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n-cs"/>
              </a:defRPr>
            </a:lvl1pPr>
          </a:lstStyle>
          <a:p>
            <a:pPr lvl="0"/>
            <a:r>
              <a:rPr dirty="0">
                <a:sym typeface="+mn-ea"/>
              </a:rPr>
              <a:t>单击此处编辑母版标题样式</a:t>
            </a:r>
            <a:endParaRPr dirty="0">
              <a:sym typeface="+mn-ea"/>
            </a:endParaRPr>
          </a:p>
        </p:txBody>
      </p:sp>
      <p:sp>
        <p:nvSpPr>
          <p:cNvPr id="1048736" name="日期占位符 6"/>
          <p:cNvSpPr>
            <a:spLocks noGrp="1"/>
          </p:cNvSpPr>
          <p:nvPr>
            <p:ph type="dt" sz="half" idx="10"/>
            <p:custDataLst>
              <p:tags r:id="rId8"/>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8" name="页脚占位符 7"/>
          <p:cNvSpPr>
            <a:spLocks noGrp="1"/>
          </p:cNvSpPr>
          <p:nvPr>
            <p:ph type="ftr" sz="quarter" idx="11"/>
            <p:custDataLst>
              <p:tags r:id="rId9"/>
            </p:custDataLst>
          </p:nvPr>
        </p:nvSpPr>
        <p:spPr>
          <a:xfrm>
            <a:off x="4038600" y="6356350"/>
            <a:ext cx="4114800" cy="365125"/>
          </a:xfrm>
        </p:spPr>
        <p:txBody>
          <a:bodyPr/>
          <a:p>
            <a:endParaRPr altLang="en-US" lang="zh-CN"/>
          </a:p>
        </p:txBody>
      </p:sp>
      <p:sp>
        <p:nvSpPr>
          <p:cNvPr id="1048740" name="灯片编号占位符 8"/>
          <p:cNvSpPr>
            <a:spLocks noGrp="1"/>
          </p:cNvSpPr>
          <p:nvPr>
            <p:ph type="sldNum" sz="quarter" idx="12"/>
            <p:custDataLst>
              <p:tags r:id="rId10"/>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sp>
        <p:nvSpPr>
          <p:cNvPr id="1048742" name="标题"/>
          <p:cNvSpPr txBox="1">
            <a:spLocks noGrp="1"/>
          </p:cNvSpPr>
          <p:nvPr>
            <p:ph type="title" idx="3"/>
            <p:custDataLst>
              <p:tags r:id="rId1"/>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51" name="直接连接符 6"/>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3" name="直接连接符 5"/>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44" name="日期占位符 2"/>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6" name="页脚占位符 3"/>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48" name="灯片编号占位符 4"/>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cxnSp>
        <p:nvCxnSpPr>
          <p:cNvPr id="3145755" name="直接连接符 6"/>
          <p:cNvCxnSpPr>
            <a:cxnSpLocks/>
          </p:cNvCxnSpPr>
          <p:nvPr>
            <p:custDataLst>
              <p:tags r:id="rId1"/>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57"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0"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52" name="页脚占位符 2"/>
          <p:cNvSpPr>
            <a:spLocks noGrp="1"/>
          </p:cNvSpPr>
          <p:nvPr>
            <p:ph type="ftr" sz="quarter" idx="11"/>
            <p:custDataLst>
              <p:tags r:id="rId4"/>
            </p:custDataLst>
          </p:nvPr>
        </p:nvSpPr>
        <p:spPr/>
        <p:txBody>
          <a:bodyPr/>
          <a:p>
            <a:endParaRPr altLang="en-US" lang="zh-CN"/>
          </a:p>
        </p:txBody>
      </p:sp>
      <p:sp>
        <p:nvSpPr>
          <p:cNvPr id="1048754"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sp>
        <p:nvSpPr>
          <p:cNvPr id="1048756" name="正文"/>
          <p:cNvSpPr txBox="1">
            <a:spLocks noGrp="1"/>
          </p:cNvSpPr>
          <p:nvPr>
            <p:ph idx="3"/>
            <p:custDataLst>
              <p:tags r:id="rId1"/>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n-cs"/>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cxnSp>
        <p:nvCxnSpPr>
          <p:cNvPr id="3145759" name="直接连接符 7"/>
          <p:cNvCxnSpPr>
            <a:cxnSpLocks/>
          </p:cNvCxnSpPr>
          <p:nvPr>
            <p:custDataLst>
              <p:tags r:id="rId2"/>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1" name="直接连接符 6"/>
          <p:cNvCxnSpPr>
            <a:cxnSpLocks/>
          </p:cNvCxnSpPr>
          <p:nvPr>
            <p:custDataLst>
              <p:tags r:id="rId3"/>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58"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0"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62"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sp>
        <p:nvSpPr>
          <p:cNvPr id="1048764" name="副标题"/>
          <p:cNvSpPr txBox="1">
            <a:spLocks noGrp="1"/>
          </p:cNvSpPr>
          <p:nvPr>
            <p:ph type="body" idx="4" hasCustomPrompt="1"/>
            <p:custDataLst>
              <p:tags r:id="rId1"/>
            </p:custDataLst>
          </p:nvPr>
        </p:nvSpPr>
        <p:spPr>
          <a:xfrm>
            <a:off x="608400" y="1324800"/>
            <a:ext cx="109692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n-cs"/>
              </a:defRPr>
            </a:lvl1pPr>
          </a:lstStyle>
          <a:p>
            <a:pPr algn="l" lvl="0"/>
            <a:r>
              <a:rPr dirty="0">
                <a:sym typeface="+mn-ea"/>
              </a:rPr>
              <a:t>单击此处编辑母版副标题样式</a:t>
            </a:r>
            <a:endParaRPr dirty="0">
              <a:sym typeface="+mn-ea"/>
            </a:endParaRPr>
          </a:p>
        </p:txBody>
      </p:sp>
      <p:sp>
        <p:nvSpPr>
          <p:cNvPr id="1048766" name="标题"/>
          <p:cNvSpPr txBox="1">
            <a:spLocks noGrp="1"/>
          </p:cNvSpPr>
          <p:nvPr>
            <p:ph type="title" idx="3"/>
            <p:custDataLst>
              <p:tags r:id="rId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a:sym typeface="+mn-ea"/>
              </a:rPr>
              <a:t>单击此处编辑母版标题样式</a:t>
            </a:r>
            <a:endParaRPr>
              <a:sym typeface="+mn-ea"/>
            </a:endParaRPr>
          </a:p>
        </p:txBody>
      </p:sp>
      <p:cxnSp>
        <p:nvCxnSpPr>
          <p:cNvPr id="3145763" name="直接连接符 5"/>
          <p:cNvCxnSpPr>
            <a:cxnSpLocks/>
          </p:cNvCxnSpPr>
          <p:nvPr>
            <p:custDataLst>
              <p:tags r:id="rId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5" name="直接连接符 6"/>
          <p:cNvCxnSpPr>
            <a:cxnSpLocks/>
          </p:cNvCxnSpPr>
          <p:nvPr>
            <p:custDataLst>
              <p:tags r:id="rId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68"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0"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72"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59" name="图片 8"/>
          <p:cNvPicPr>
            <a:picLocks noChangeAspect="1"/>
          </p:cNvPicPr>
          <p:nvPr>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67" name="直接连接符 31"/>
          <p:cNvCxnSpPr>
            <a:cxnSpLocks/>
          </p:cNvCxnSpPr>
          <p:nvPr>
            <p:custDataLst>
              <p:tags r:id="rId3"/>
            </p:custDataLst>
          </p:nvPr>
        </p:nvCxnSpPr>
        <p:spPr>
          <a:xfrm>
            <a:off x="721895" y="5955632"/>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69" name="直接连接符 33"/>
          <p:cNvCxnSpPr>
            <a:cxnSpLocks/>
          </p:cNvCxnSpPr>
          <p:nvPr>
            <p:custDataLst>
              <p:tags r:id="rId4"/>
            </p:custDataLst>
          </p:nvPr>
        </p:nvCxnSpPr>
        <p:spPr>
          <a:xfrm flipH="1">
            <a:off x="6902116" y="5987716"/>
            <a:ext cx="4559968" cy="0"/>
          </a:xfrm>
          <a:prstGeom prst="line"/>
          <a:noFill/>
          <a:ln w="22225">
            <a:gradFill flip="none" rotWithShape="1">
              <a:gsLst>
                <a:gs pos="0">
                  <a:srgbClr val="00B0F0"/>
                </a:gs>
                <a:gs pos="100000">
                  <a:srgbClr val="00B0F0">
                    <a:alpha val="0"/>
                  </a:srgbClr>
                </a:gs>
              </a:gsLst>
              <a:lin ang="108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774" name="燕尾形 56"/>
          <p:cNvSpPr/>
          <p:nvPr>
            <p:custDataLst>
              <p:tags r:id="rId5"/>
            </p:custDataLst>
          </p:nvPr>
        </p:nvSpPr>
        <p:spPr>
          <a:xfrm>
            <a:off x="1123823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6" name="燕尾形 57"/>
          <p:cNvSpPr/>
          <p:nvPr>
            <p:custDataLst>
              <p:tags r:id="rId6"/>
            </p:custDataLst>
          </p:nvPr>
        </p:nvSpPr>
        <p:spPr>
          <a:xfrm>
            <a:off x="11391900" y="505460"/>
            <a:ext cx="185420" cy="184785"/>
          </a:xfrm>
          <a:prstGeom prst="chevron"/>
          <a:gradFill>
            <a:gsLst>
              <a:gs pos="0">
                <a:schemeClr val="accent1">
                  <a:alpha val="80000"/>
                </a:schemeClr>
              </a:gs>
              <a:gs pos="100000">
                <a:schemeClr val="accent2">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latin typeface="MiSans Normal" panose="00000500000000000000" charset="-122"/>
              <a:ea typeface="MiSans Normal" panose="00000500000000000000" charset="-122"/>
              <a:cs typeface="MiSans Heavy" panose="00000A00000000000000" charset="-122"/>
            </a:endParaRPr>
          </a:p>
        </p:txBody>
      </p:sp>
      <p:sp>
        <p:nvSpPr>
          <p:cNvPr id="1048778" name="标题"/>
          <p:cNvSpPr txBox="1">
            <a:spLocks noGrp="1"/>
          </p:cNvSpPr>
          <p:nvPr>
            <p:ph type="title" idx="2" hasCustomPrompt="1"/>
            <p:custDataLst>
              <p:tags r:id="rId7"/>
            </p:custDataLst>
          </p:nvPr>
        </p:nvSpPr>
        <p:spPr>
          <a:xfrm>
            <a:off x="2233930" y="1696085"/>
            <a:ext cx="7724140" cy="234315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6600" i="1" kern="1200" kumimoji="0" lang="en-US" noProof="1" normalizeH="0" spc="0" strike="noStrike" u="none">
                <a:gradFill>
                  <a:gsLst>
                    <a:gs pos="0">
                      <a:schemeClr val="accent1">
                        <a:lumMod val="20000"/>
                        <a:lumOff val="80000"/>
                      </a:schemeClr>
                    </a:gs>
                    <a:gs pos="100000">
                      <a:schemeClr val="accent1"/>
                    </a:gs>
                  </a:gsLst>
                  <a:lin ang="0" scaled="1"/>
                </a:gradFill>
                <a:latin typeface="+mj-ea"/>
                <a:ea typeface="+mj-ea"/>
                <a:cs typeface="MiSans Heavy" panose="00000A00000000000000" charset="-122"/>
              </a:defRPr>
            </a:lvl1pPr>
          </a:lstStyle>
          <a:p>
            <a:pPr algn="ctr" lvl="0">
              <a:lnSpc>
                <a:spcPct val="100000"/>
              </a:lnSpc>
            </a:pPr>
            <a:r>
              <a:rPr>
                <a:sym typeface="+mn-ea"/>
              </a:rPr>
              <a:t>单击此处编辑标题</a:t>
            </a:r>
            <a:endParaRPr>
              <a:sym typeface="+mn-ea"/>
            </a:endParaRPr>
          </a:p>
        </p:txBody>
      </p:sp>
      <p:sp>
        <p:nvSpPr>
          <p:cNvPr id="1048780" name="署名"/>
          <p:cNvSpPr txBox="1">
            <a:spLocks noGrp="1"/>
          </p:cNvSpPr>
          <p:nvPr>
            <p:ph type="body" idx="1" hasCustomPrompt="1"/>
            <p:custDataLst>
              <p:tags r:id="rId8"/>
            </p:custDataLst>
          </p:nvPr>
        </p:nvSpPr>
        <p:spPr>
          <a:xfrm>
            <a:off x="5291323" y="5744812"/>
            <a:ext cx="1609354" cy="421640"/>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altLang="en-US" baseline="0" b="0" cap="none" dirty="0" sz="1400" i="0" kern="1200" kumimoji="0" lang="zh-CN" noProof="1" normalizeH="0" spc="0" strike="noStrike" u="none">
                <a:solidFill>
                  <a:schemeClr val="tx1"/>
                </a:solidFill>
                <a:latin typeface="+mn-ea"/>
                <a:ea typeface="+mn-ea"/>
                <a:cs typeface="MiSans Heavy" panose="00000A00000000000000" charset="-122"/>
              </a:defRPr>
            </a:lvl1pPr>
          </a:lstStyle>
          <a:p>
            <a:pPr algn="ctr" lvl="0"/>
            <a:r>
              <a:rPr dirty="0">
                <a:sym typeface="+mn-ea"/>
              </a:rPr>
              <a:t>单击此处编辑文本</a:t>
            </a:r>
            <a:endParaRPr dirty="0">
              <a:sym typeface="+mn-ea"/>
            </a:endParaRPr>
          </a:p>
        </p:txBody>
      </p:sp>
      <p:sp>
        <p:nvSpPr>
          <p:cNvPr id="1048782" name="日期占位符 3"/>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84" name="页脚占位符 4"/>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86" name="灯片编号占位符 5"/>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85.xml"/><Relationship Id="rId13" Type="http://schemas.openxmlformats.org/officeDocument/2006/relationships/tags" Target="../tags/tag86.xml"/><Relationship Id="rId14" Type="http://schemas.openxmlformats.org/officeDocument/2006/relationships/tags" Target="../tags/tag87.xml"/><Relationship Id="rId15" Type="http://schemas.openxmlformats.org/officeDocument/2006/relationships/tags" Target="../tags/tag88.xml"/><Relationship Id="rId16" Type="http://schemas.openxmlformats.org/officeDocument/2006/relationships/tags" Target="../tags/tag89.xml"/><Relationship Id="rId17" Type="http://schemas.openxmlformats.org/officeDocument/2006/relationships/tags" Target="../tags/tag90.xml"/><Relationship Id="rId18" Type="http://schemas.openxmlformats.org/officeDocument/2006/relationships/tags" Target="../tags/tag91.xml"/><Relationship Id="rId19" Type="http://schemas.openxmlformats.org/officeDocument/2006/relationships/tags" Target="../tags/tag92.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6201" r:id="rId1"/>
    <p:sldLayoutId id="2147486202" r:id="rId2"/>
    <p:sldLayoutId id="2147486203" r:id="rId3"/>
    <p:sldLayoutId id="2147486204" r:id="rId4"/>
    <p:sldLayoutId id="2147486205" r:id="rId5"/>
    <p:sldLayoutId id="2147486206" r:id="rId6"/>
    <p:sldLayoutId id="2147486207" r:id="rId7"/>
    <p:sldLayoutId id="2147486208" r:id="rId8"/>
    <p:sldLayoutId id="2147486209" r:id="rId9"/>
    <p:sldLayoutId id="2147486210" r:id="rId10"/>
    <p:sldLayoutId id="2147486211"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1" name=""/>
        <p:cNvGrpSpPr/>
        <p:nvPr/>
      </p:nvGrpSpPr>
      <p:grpSpPr>
        <a:xfrm>
          <a:off x="0" y="0"/>
          <a:ext cx="0" cy="0"/>
          <a:chOff x="0" y="0"/>
          <a:chExt cx="0" cy="0"/>
        </a:xfrm>
      </p:grpSpPr>
      <p:sp>
        <p:nvSpPr>
          <p:cNvPr id="1048654" name="标题"/>
          <p:cNvSpPr txBox="1">
            <a:spLocks noGrp="1"/>
          </p:cNvSpPr>
          <p:nvPr>
            <p:ph type="title" idx="3"/>
            <p:custDataLst>
              <p:tags r:id="rId12"/>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1" kern="1200" kumimoji="0" lang="zh-CN" noProof="1" normalizeH="0" spc="300" strike="noStrike" u="none">
                <a:ln>
                  <a:noFill/>
                  <a:prstDash val="sysDot"/>
                </a:ln>
                <a:gradFill>
                  <a:gsLst>
                    <a:gs pos="0">
                      <a:schemeClr val="accent1">
                        <a:lumMod val="20000"/>
                        <a:lumOff val="80000"/>
                      </a:schemeClr>
                    </a:gs>
                    <a:gs pos="100000">
                      <a:schemeClr val="accent1"/>
                    </a:gs>
                  </a:gsLst>
                  <a:lin ang="0" scaled="1"/>
                </a:gradFill>
                <a:latin typeface="+mj-ea"/>
                <a:ea typeface="+mj-ea"/>
                <a:cs typeface="+mn-cs"/>
              </a:defRPr>
            </a:lvl1pPr>
          </a:lstStyle>
          <a:p>
            <a:pPr lvl="0"/>
            <a:r>
              <a:rPr dirty="0">
                <a:sym typeface="+mn-ea"/>
              </a:rPr>
              <a:t>单击此处编辑母版标题样式</a:t>
            </a:r>
            <a:endParaRPr dirty="0">
              <a:sym typeface="+mn-ea"/>
            </a:endParaRPr>
          </a:p>
        </p:txBody>
      </p:sp>
      <p:cxnSp>
        <p:nvCxnSpPr>
          <p:cNvPr id="3145729" name="直接连接符 6"/>
          <p:cNvCxnSpPr>
            <a:cxnSpLocks/>
          </p:cNvCxnSpPr>
          <p:nvPr>
            <p:custDataLst>
              <p:tags r:id="rId13"/>
            </p:custDataLst>
          </p:nvPr>
        </p:nvCxnSpPr>
        <p:spPr>
          <a:xfrm flipV="1">
            <a:off x="583974" y="0"/>
            <a:ext cx="0" cy="644044"/>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5731" name="直接连接符 8"/>
          <p:cNvCxnSpPr>
            <a:cxnSpLocks/>
          </p:cNvCxnSpPr>
          <p:nvPr>
            <p:custDataLst>
              <p:tags r:id="rId14"/>
            </p:custDataLst>
          </p:nvPr>
        </p:nvCxnSpPr>
        <p:spPr>
          <a:xfrm flipV="1">
            <a:off x="405554" y="0"/>
            <a:ext cx="0" cy="805603"/>
          </a:xfrm>
          <a:prstGeom prst="line"/>
          <a:noFill/>
          <a:ln w="184150">
            <a:gradFill flip="none" rotWithShape="1">
              <a:gsLst>
                <a:gs pos="0">
                  <a:schemeClr val="accent2"/>
                </a:gs>
                <a:gs pos="100000">
                  <a:schemeClr val="accent2">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656" name="日期占位符 9"/>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8" name="页脚占位符 10"/>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60" name="灯片编号占位符 11"/>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2" name="文本占位符 1"/>
          <p:cNvSpPr>
            <a:spLocks noGrp="1"/>
          </p:cNvSpPr>
          <p:nvPr>
            <p:ph type="body" idx="1"/>
            <p:custDataLst>
              <p:tags r:id="rId18"/>
            </p:custDataLst>
          </p:nvPr>
        </p:nvSpPr>
        <p:spPr>
          <a:xfrm>
            <a:off x="608400" y="1475117"/>
            <a:ext cx="10969200" cy="4701846"/>
          </a:xfrm>
          <a:prstGeom prst="rect"/>
          <a:ln>
            <a:noFill/>
            <a:prstDash val="sysDash"/>
          </a:ln>
        </p:spPr>
        <p:txBody>
          <a:bodyPr bIns="46800" lIns="90000" rIns="90000" rtlCol="0" tIns="46800" vert="horz">
            <a:normAutofit/>
          </a:bodyPr>
          <a:p>
            <a:pPr fontAlgn="auto" indent="-309245" lvl="0" marL="309245" marR="0">
              <a:lnSpc>
                <a:spcPct val="130000"/>
              </a:lnSpc>
              <a:spcBef>
                <a:spcPts val="1200"/>
              </a:spcBef>
              <a:spcAft>
                <a:spcPts val="0"/>
              </a:spcAft>
              <a:buClr>
                <a:schemeClr val="accent2"/>
              </a:buClr>
              <a:buSzTx/>
              <a:buFont typeface="Wingdings" panose="05000000000000000000" charset="0"/>
              <a:buChar char="n"/>
            </a:pPr>
            <a:r>
              <a:rPr altLang="en-US" dirty="0" lang="zh-CN"/>
              <a:t>单击此处编辑母版文本样式</a:t>
            </a:r>
            <a:endParaRPr altLang="en-US" dirty="0" lang="zh-CN"/>
          </a:p>
          <a:p>
            <a:pPr fontAlgn="auto" lvl="1" marR="0">
              <a:lnSpc>
                <a:spcPct val="120000"/>
              </a:lnSpc>
              <a:spcBef>
                <a:spcPts val="0"/>
              </a:spcBef>
              <a:spcAft>
                <a:spcPts val="600"/>
              </a:spcAft>
              <a:buChar char="●"/>
              <a:tabLst>
                <a:tab algn="l" pos="1609725"/>
              </a:tabLst>
            </a:pPr>
            <a:r>
              <a:rPr altLang="en-US" dirty="0" lang="zh-CN"/>
              <a:t>二级</a:t>
            </a:r>
            <a:endParaRPr altLang="en-US" dirty="0" lang="zh-CN"/>
          </a:p>
          <a:p>
            <a:pPr fontAlgn="auto" lvl="2" marR="0">
              <a:lnSpc>
                <a:spcPct val="120000"/>
              </a:lnSpc>
              <a:spcBef>
                <a:spcPts val="0"/>
              </a:spcBef>
              <a:spcAft>
                <a:spcPts val="600"/>
              </a:spcAft>
              <a:buChar char="●"/>
            </a:pPr>
            <a:r>
              <a:rPr altLang="en-US" dirty="0" lang="zh-CN"/>
              <a:t>三级</a:t>
            </a:r>
            <a:endParaRPr altLang="en-US" dirty="0" lang="zh-CN"/>
          </a:p>
          <a:p>
            <a:pPr fontAlgn="auto" lvl="3" marR="0">
              <a:lnSpc>
                <a:spcPct val="120000"/>
              </a:lnSpc>
              <a:spcBef>
                <a:spcPts val="0"/>
              </a:spcBef>
              <a:spcAft>
                <a:spcPts val="300"/>
              </a:spcAft>
              <a:buFont typeface="Wingdings" panose="05000000000000000000" charset="0"/>
              <a:buChar char=""/>
            </a:pPr>
            <a:r>
              <a:rPr altLang="en-US" dirty="0" lang="zh-CN"/>
              <a:t>四级</a:t>
            </a:r>
            <a:endParaRPr altLang="en-US" dirty="0" lang="zh-CN"/>
          </a:p>
          <a:p>
            <a:pPr fontAlgn="auto" lvl="4" marR="0">
              <a:lnSpc>
                <a:spcPct val="120000"/>
              </a:lnSpc>
              <a:spcBef>
                <a:spcPts val="0"/>
              </a:spcBef>
              <a:spcAft>
                <a:spcPts val="300"/>
              </a:spcAft>
            </a:pPr>
            <a:r>
              <a:rPr altLang="en-US" dirty="0" lang="zh-CN"/>
              <a:t>五级</a:t>
            </a:r>
            <a:endParaRPr altLang="en-US" dirty="0" lang="zh-CN"/>
          </a:p>
        </p:txBody>
      </p:sp>
      <p:sp>
        <p:nvSpPr>
          <p:cNvPr id="1048664" name="KSO_TEMPLATE" hidden="1"/>
          <p:cNvSpPr/>
          <p:nvPr userDrawn="1">
            <p:custDataLst>
              <p:tags r:id="rId19"/>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86238" r:id="rId1"/>
    <p:sldLayoutId id="2147486239" r:id="rId2"/>
    <p:sldLayoutId id="2147486240" r:id="rId3"/>
    <p:sldLayoutId id="2147486241" r:id="rId4"/>
    <p:sldLayoutId id="2147486242" r:id="rId5"/>
    <p:sldLayoutId id="2147486243" r:id="rId6"/>
    <p:sldLayoutId id="2147486244" r:id="rId7"/>
    <p:sldLayoutId id="2147486245" r:id="rId8"/>
    <p:sldLayoutId id="2147486246" r:id="rId9"/>
    <p:sldLayoutId id="2147486247" r:id="rId10"/>
    <p:sldLayoutId id="2147486248"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iSans Heavy" panose="00000A00000000000000" charset="-122"/>
          <a:ea typeface="MiSans Heavy" panose="00000A00000000000000" charset="-122"/>
          <a:cs typeface="MiSans Heavy" panose="00000A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n-cs"/>
        </a:defRPr>
      </a:lvl1pPr>
      <a:lvl2pPr algn="l" defTabSz="914400" eaLnBrk="1" hangingPunct="1" indent="-228600" latinLnBrk="0" marL="6858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2pPr>
      <a:lvl3pPr algn="l" defTabSz="914400" eaLnBrk="1" hangingPunct="1" indent="-228600" latinLnBrk="0" marL="1143000" rtl="0">
        <a:lnSpc>
          <a:spcPct val="90000"/>
        </a:lnSpc>
        <a:spcBef>
          <a:spcPts val="500"/>
        </a:spcBef>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Heavy" panose="00000A00000000000000" charset="-122"/>
        </a:defRPr>
      </a:lvl3pPr>
      <a:lvl4pPr algn="l" defTabSz="914400" eaLnBrk="1" hangingPunct="1" indent="-228600" latinLnBrk="0" marL="16002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4pPr>
      <a:lvl5pPr algn="l" defTabSz="914400" eaLnBrk="1" hangingPunct="1" indent="-228600" latinLnBrk="0" marL="2057400" rtl="0">
        <a:lnSpc>
          <a:spcPct val="90000"/>
        </a:lnSpc>
        <a:spcBef>
          <a:spcPts val="500"/>
        </a:spcBef>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Heavy" panose="00000A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93.xml"/><Relationship Id="rId2" Type="http://schemas.openxmlformats.org/officeDocument/2006/relationships/tags" Target="../tags/tag94.xml"/><Relationship Id="rId3" Type="http://schemas.openxmlformats.org/officeDocument/2006/relationships/tags" Target="../tags/tag95.xml"/><Relationship Id="rId4" Type="http://schemas.openxmlformats.org/officeDocument/2006/relationships/tags" Target="../tags/tag96.xml"/><Relationship Id="rId5"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tags" Target="../tags/tag103.xml"/><Relationship Id="rId8" Type="http://schemas.openxmlformats.org/officeDocument/2006/relationships/tags" Target="../tags/tag104.xml"/><Relationship Id="rId9" Type="http://schemas.openxmlformats.org/officeDocument/2006/relationships/tags" Target="../tags/tag105.xml"/><Relationship Id="rId10" Type="http://schemas.openxmlformats.org/officeDocument/2006/relationships/tags" Target="../tags/tag106.xml"/><Relationship Id="rId11" Type="http://schemas.openxmlformats.org/officeDocument/2006/relationships/tags" Target="../tags/tag107.xml"/><Relationship Id="rId12" Type="http://schemas.openxmlformats.org/officeDocument/2006/relationships/tags" Target="../tags/tag108.xml"/><Relationship Id="rId13" Type="http://schemas.openxmlformats.org/officeDocument/2006/relationships/tags" Target="../tags/tag109.xml"/><Relationship Id="rId14" Type="http://schemas.openxmlformats.org/officeDocument/2006/relationships/tags" Target="../tags/tag110.xml"/><Relationship Id="rId15" Type="http://schemas.openxmlformats.org/officeDocument/2006/relationships/tags" Target="../tags/tag111.xml"/><Relationship Id="rId16" Type="http://schemas.openxmlformats.org/officeDocument/2006/relationships/tags" Target="../tags/tag112.xml"/><Relationship Id="rId17" Type="http://schemas.openxmlformats.org/officeDocument/2006/relationships/tags" Target="../tags/tag113.xml"/><Relationship Id="rId18" Type="http://schemas.openxmlformats.org/officeDocument/2006/relationships/slideLayout" Target="../slideLayouts/slideLayout14.xml"/><Relationship Id="rId19"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7.xml"/><Relationship Id="rId2" Type="http://schemas.openxmlformats.org/officeDocument/2006/relationships/tags" Target="../tags/tag118.xml"/><Relationship Id="rId3" Type="http://schemas.openxmlformats.org/officeDocument/2006/relationships/tags" Target="../tags/tag119.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20.xml"/><Relationship Id="rId2" Type="http://schemas.openxmlformats.org/officeDocument/2006/relationships/tags" Target="../tags/tag121.xml"/><Relationship Id="rId3" Type="http://schemas.openxmlformats.org/officeDocument/2006/relationships/tags" Target="../tags/tag122.xml"/><Relationship Id="rId4" Type="http://schemas.openxmlformats.org/officeDocument/2006/relationships/tags" Target="../tags/tag123.xml"/><Relationship Id="rId5" Type="http://schemas.openxmlformats.org/officeDocument/2006/relationships/tags" Target="../tags/tag124.xml"/><Relationship Id="rId6" Type="http://schemas.openxmlformats.org/officeDocument/2006/relationships/tags" Target="../tags/tag125.xml"/><Relationship Id="rId7" Type="http://schemas.openxmlformats.org/officeDocument/2006/relationships/tags" Target="../tags/tag126.xml"/><Relationship Id="rId8" Type="http://schemas.openxmlformats.org/officeDocument/2006/relationships/tags" Target="../tags/tag127.xml"/><Relationship Id="rId9" Type="http://schemas.openxmlformats.org/officeDocument/2006/relationships/tags" Target="../tags/tag128.xml"/><Relationship Id="rId10" Type="http://schemas.openxmlformats.org/officeDocument/2006/relationships/tags" Target="../tags/tag129.xml"/><Relationship Id="rId11" Type="http://schemas.openxmlformats.org/officeDocument/2006/relationships/tags" Target="../tags/tag130.xml"/><Relationship Id="rId12" Type="http://schemas.openxmlformats.org/officeDocument/2006/relationships/tags" Target="../tags/tag131.xml"/><Relationship Id="rId13" Type="http://schemas.openxmlformats.org/officeDocument/2006/relationships/tags" Target="../tags/tag132.xml"/><Relationship Id="rId14" Type="http://schemas.openxmlformats.org/officeDocument/2006/relationships/tags" Target="../tags/tag133.xml"/><Relationship Id="rId15" Type="http://schemas.openxmlformats.org/officeDocument/2006/relationships/tags" Target="../tags/tag134.xml"/><Relationship Id="rId16" Type="http://schemas.openxmlformats.org/officeDocument/2006/relationships/tags" Target="../tags/tag135.xml"/><Relationship Id="rId17" Type="http://schemas.openxmlformats.org/officeDocument/2006/relationships/tags" Target="../tags/tag136.xml"/><Relationship Id="rId18" Type="http://schemas.openxmlformats.org/officeDocument/2006/relationships/tags" Target="../tags/tag137.xml"/><Relationship Id="rId19" Type="http://schemas.openxmlformats.org/officeDocument/2006/relationships/tags" Target="../tags/tag138.xml"/><Relationship Id="rId20" Type="http://schemas.openxmlformats.org/officeDocument/2006/relationships/tags" Target="../tags/tag139.xml"/><Relationship Id="rId21" Type="http://schemas.openxmlformats.org/officeDocument/2006/relationships/tags" Target="../tags/tag140.xml"/><Relationship Id="rId22" Type="http://schemas.openxmlformats.org/officeDocument/2006/relationships/tags" Target="../tags/tag141.xml"/><Relationship Id="rId23" Type="http://schemas.openxmlformats.org/officeDocument/2006/relationships/tags" Target="../tags/tag142.xml"/><Relationship Id="rId24" Type="http://schemas.openxmlformats.org/officeDocument/2006/relationships/tags" Target="../tags/tag143.xml"/><Relationship Id="rId25" Type="http://schemas.openxmlformats.org/officeDocument/2006/relationships/tags" Target="../tags/tag144.xml"/><Relationship Id="rId26" Type="http://schemas.openxmlformats.org/officeDocument/2006/relationships/tags" Target="../tags/tag145.xml"/><Relationship Id="rId27" Type="http://schemas.openxmlformats.org/officeDocument/2006/relationships/tags" Target="../tags/tag146.xml"/><Relationship Id="rId28" Type="http://schemas.openxmlformats.org/officeDocument/2006/relationships/tags" Target="../tags/tag147.xml"/><Relationship Id="rId29" Type="http://schemas.openxmlformats.org/officeDocument/2006/relationships/tags" Target="../tags/tag148.xml"/><Relationship Id="rId30" Type="http://schemas.openxmlformats.org/officeDocument/2006/relationships/tags" Target="../tags/tag149.xml"/><Relationship Id="rId31" Type="http://schemas.openxmlformats.org/officeDocument/2006/relationships/tags" Target="../tags/tag150.xml"/><Relationship Id="rId32" Type="http://schemas.openxmlformats.org/officeDocument/2006/relationships/tags" Target="../tags/tag151.xml"/><Relationship Id="rId33" Type="http://schemas.openxmlformats.org/officeDocument/2006/relationships/tags" Target="../tags/tag152.xml"/><Relationship Id="rId34" Type="http://schemas.openxmlformats.org/officeDocument/2006/relationships/tags" Target="../tags/tag153.xml"/><Relationship Id="rId35" Type="http://schemas.openxmlformats.org/officeDocument/2006/relationships/tags" Target="../tags/tag154.xml"/><Relationship Id="rId36" Type="http://schemas.openxmlformats.org/officeDocument/2006/relationships/tags" Target="../tags/tag155.xml"/><Relationship Id="rId37" Type="http://schemas.openxmlformats.org/officeDocument/2006/relationships/tags" Target="../tags/tag156.xml"/><Relationship Id="rId38" Type="http://schemas.openxmlformats.org/officeDocument/2006/relationships/tags" Target="../tags/tag157.xml"/><Relationship Id="rId39" Type="http://schemas.openxmlformats.org/officeDocument/2006/relationships/tags" Target="../tags/tag158.xml"/><Relationship Id="rId40" Type="http://schemas.openxmlformats.org/officeDocument/2006/relationships/tags" Target="../tags/tag159.xml"/><Relationship Id="rId4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60.xml"/><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tags" Target="../tags/tag165.xml"/><Relationship Id="rId7" Type="http://schemas.openxmlformats.org/officeDocument/2006/relationships/tags" Target="../tags/tag166.xml"/><Relationship Id="rId8" Type="http://schemas.openxmlformats.org/officeDocument/2006/relationships/tags" Target="../tags/tag167.xml"/><Relationship Id="rId9" Type="http://schemas.openxmlformats.org/officeDocument/2006/relationships/tags" Target="../tags/tag168.xml"/><Relationship Id="rId10" Type="http://schemas.openxmlformats.org/officeDocument/2006/relationships/tags" Target="../tags/tag169.xml"/><Relationship Id="rId11" Type="http://schemas.openxmlformats.org/officeDocument/2006/relationships/tags" Target="../tags/tag170.xml"/><Relationship Id="rId12" Type="http://schemas.openxmlformats.org/officeDocument/2006/relationships/tags" Target="../tags/tag171.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72.xml"/><Relationship Id="rId2" Type="http://schemas.openxmlformats.org/officeDocument/2006/relationships/tags" Target="../tags/tag173.xml"/><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tags" Target="../tags/tag178.xml"/><Relationship Id="rId8" Type="http://schemas.openxmlformats.org/officeDocument/2006/relationships/tags" Target="../tags/tag179.xml"/><Relationship Id="rId9" Type="http://schemas.openxmlformats.org/officeDocument/2006/relationships/tags" Target="../tags/tag180.xml"/><Relationship Id="rId10" Type="http://schemas.openxmlformats.org/officeDocument/2006/relationships/tags" Target="../tags/tag181.xml"/><Relationship Id="rId11" Type="http://schemas.openxmlformats.org/officeDocument/2006/relationships/tags" Target="../tags/tag182.xml"/><Relationship Id="rId12" Type="http://schemas.openxmlformats.org/officeDocument/2006/relationships/tags" Target="../tags/tag183.xml"/><Relationship Id="rId13"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84.xml"/><Relationship Id="rId2" Type="http://schemas.openxmlformats.org/officeDocument/2006/relationships/tags" Target="../tags/tag185.xml"/><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tags" Target="../tags/tag189.xml"/><Relationship Id="rId7" Type="http://schemas.openxmlformats.org/officeDocument/2006/relationships/tags" Target="../tags/tag190.xml"/><Relationship Id="rId8" Type="http://schemas.openxmlformats.org/officeDocument/2006/relationships/tags" Target="../tags/tag191.xml"/><Relationship Id="rId9" Type="http://schemas.openxmlformats.org/officeDocument/2006/relationships/tags" Target="../tags/tag192.xml"/><Relationship Id="rId10" Type="http://schemas.openxmlformats.org/officeDocument/2006/relationships/tags" Target="../tags/tag193.xml"/><Relationship Id="rId11" Type="http://schemas.openxmlformats.org/officeDocument/2006/relationships/tags" Target="../tags/tag194.xml"/><Relationship Id="rId12"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tags" Target="../tags/tag195.xml"/><Relationship Id="rId2" Type="http://schemas.openxmlformats.org/officeDocument/2006/relationships/tags" Target="../tags/tag196.xml"/><Relationship Id="rId3" Type="http://schemas.openxmlformats.org/officeDocument/2006/relationships/tags" Target="../tags/tag197.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tags" Target="../tags/tag198.xml"/><Relationship Id="rId2" Type="http://schemas.openxmlformats.org/officeDocument/2006/relationships/tags" Target="../tags/tag199.xml"/><Relationship Id="rId3" Type="http://schemas.openxmlformats.org/officeDocument/2006/relationships/tags" Target="../tags/tag200.xml"/><Relationship Id="rId4" Type="http://schemas.openxmlformats.org/officeDocument/2006/relationships/tags" Target="../tags/tag201.xml"/><Relationship Id="rId5"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2.xml"/><Relationship Id="rId2" Type="http://schemas.openxmlformats.org/officeDocument/2006/relationships/tags" Target="../tags/tag203.xml"/><Relationship Id="rId3" Type="http://schemas.openxmlformats.org/officeDocument/2006/relationships/tags" Target="../tags/tag204.xml"/><Relationship Id="rId4" Type="http://schemas.openxmlformats.org/officeDocument/2006/relationships/tags" Target="../tags/tag205.xml"/><Relationship Id="rId5" Type="http://schemas.openxmlformats.org/officeDocument/2006/relationships/tags" Target="../tags/tag206.xml"/><Relationship Id="rId6" Type="http://schemas.openxmlformats.org/officeDocument/2006/relationships/tags" Target="../tags/tag207.xml"/><Relationship Id="rId7" Type="http://schemas.openxmlformats.org/officeDocument/2006/relationships/tags" Target="../tags/tag208.xml"/><Relationship Id="rId8" Type="http://schemas.openxmlformats.org/officeDocument/2006/relationships/tags" Target="../tags/tag209.xml"/><Relationship Id="rId9" Type="http://schemas.openxmlformats.org/officeDocument/2006/relationships/tags" Target="../tags/tag210.xml"/><Relationship Id="rId10" Type="http://schemas.openxmlformats.org/officeDocument/2006/relationships/tags" Target="../tags/tag211.xml"/><Relationship Id="rId11" Type="http://schemas.openxmlformats.org/officeDocument/2006/relationships/tags" Target="../tags/tag212.xml"/><Relationship Id="rId12" Type="http://schemas.openxmlformats.org/officeDocument/2006/relationships/tags" Target="../tags/tag213.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14.xml"/><Relationship Id="rId2" Type="http://schemas.openxmlformats.org/officeDocument/2006/relationships/tags" Target="../tags/tag215.xml"/><Relationship Id="rId3" Type="http://schemas.openxmlformats.org/officeDocument/2006/relationships/tags" Target="../tags/tag216.xml"/><Relationship Id="rId4" Type="http://schemas.openxmlformats.org/officeDocument/2006/relationships/tags" Target="../tags/tag217.xml"/><Relationship Id="rId5" Type="http://schemas.openxmlformats.org/officeDocument/2006/relationships/tags" Target="../tags/tag218.xml"/><Relationship Id="rId6" Type="http://schemas.openxmlformats.org/officeDocument/2006/relationships/tags" Target="../tags/tag219.xml"/><Relationship Id="rId7" Type="http://schemas.openxmlformats.org/officeDocument/2006/relationships/tags" Target="../tags/tag220.xml"/><Relationship Id="rId8" Type="http://schemas.openxmlformats.org/officeDocument/2006/relationships/tags" Target="../tags/tag221.xml"/><Relationship Id="rId9" Type="http://schemas.openxmlformats.org/officeDocument/2006/relationships/tags" Target="../tags/tag222.xml"/><Relationship Id="rId10" Type="http://schemas.openxmlformats.org/officeDocument/2006/relationships/tags" Target="../tags/tag223.xml"/><Relationship Id="rId11" Type="http://schemas.openxmlformats.org/officeDocument/2006/relationships/tags" Target="../tags/tag224.xml"/><Relationship Id="rId12" Type="http://schemas.openxmlformats.org/officeDocument/2006/relationships/tags" Target="../tags/tag225.xml"/><Relationship Id="rId13"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tags" Target="../tags/tag226.xml"/><Relationship Id="rId2" Type="http://schemas.openxmlformats.org/officeDocument/2006/relationships/tags" Target="../tags/tag227.xml"/><Relationship Id="rId3" Type="http://schemas.openxmlformats.org/officeDocument/2006/relationships/tags" Target="../tags/tag228.xml"/><Relationship Id="rId4" Type="http://schemas.openxmlformats.org/officeDocument/2006/relationships/tags" Target="../tags/tag229.xml"/><Relationship Id="rId5" Type="http://schemas.openxmlformats.org/officeDocument/2006/relationships/tags" Target="../tags/tag230.xml"/><Relationship Id="rId6" Type="http://schemas.openxmlformats.org/officeDocument/2006/relationships/tags" Target="../tags/tag231.xml"/><Relationship Id="rId7" Type="http://schemas.openxmlformats.org/officeDocument/2006/relationships/tags" Target="../tags/tag232.xml"/><Relationship Id="rId8" Type="http://schemas.openxmlformats.org/officeDocument/2006/relationships/tags" Target="../tags/tag233.xml"/><Relationship Id="rId9" Type="http://schemas.openxmlformats.org/officeDocument/2006/relationships/tags" Target="../tags/tag234.xml"/><Relationship Id="rId10" Type="http://schemas.openxmlformats.org/officeDocument/2006/relationships/tags" Target="../tags/tag235.xml"/><Relationship Id="rId11" Type="http://schemas.openxmlformats.org/officeDocument/2006/relationships/tags" Target="../tags/tag236.xml"/><Relationship Id="rId12" Type="http://schemas.openxmlformats.org/officeDocument/2006/relationships/tags" Target="../tags/tag237.xml"/><Relationship Id="rId13" Type="http://schemas.openxmlformats.org/officeDocument/2006/relationships/tags" Target="../tags/tag238.xml"/><Relationship Id="rId14" Type="http://schemas.openxmlformats.org/officeDocument/2006/relationships/tags" Target="../tags/tag239.xml"/><Relationship Id="rId15" Type="http://schemas.openxmlformats.org/officeDocument/2006/relationships/tags" Target="../tags/tag240.xml"/><Relationship Id="rId16" Type="http://schemas.openxmlformats.org/officeDocument/2006/relationships/tags" Target="../tags/tag241.xml"/><Relationship Id="rId17" Type="http://schemas.openxmlformats.org/officeDocument/2006/relationships/tags" Target="../tags/tag242.xml"/><Relationship Id="rId18" Type="http://schemas.openxmlformats.org/officeDocument/2006/relationships/tags" Target="../tags/tag243.xml"/><Relationship Id="rId19" Type="http://schemas.openxmlformats.org/officeDocument/2006/relationships/tags" Target="../tags/tag244.xml"/><Relationship Id="rId20" Type="http://schemas.openxmlformats.org/officeDocument/2006/relationships/tags" Target="../tags/tag245.xml"/><Relationship Id="rId21" Type="http://schemas.openxmlformats.org/officeDocument/2006/relationships/tags" Target="../tags/tag246.xml"/><Relationship Id="rId22" Type="http://schemas.openxmlformats.org/officeDocument/2006/relationships/tags" Target="../tags/tag247.xml"/><Relationship Id="rId23" Type="http://schemas.openxmlformats.org/officeDocument/2006/relationships/tags" Target="../tags/tag248.xml"/><Relationship Id="rId24" Type="http://schemas.openxmlformats.org/officeDocument/2006/relationships/tags" Target="../tags/tag249.xml"/><Relationship Id="rId25" Type="http://schemas.openxmlformats.org/officeDocument/2006/relationships/tags" Target="../tags/tag250.xml"/><Relationship Id="rId26" Type="http://schemas.openxmlformats.org/officeDocument/2006/relationships/tags" Target="../tags/tag251.xml"/><Relationship Id="rId27" Type="http://schemas.openxmlformats.org/officeDocument/2006/relationships/tags" Target="../tags/tag252.xml"/><Relationship Id="rId28" Type="http://schemas.openxmlformats.org/officeDocument/2006/relationships/tags" Target="../tags/tag253.xml"/><Relationship Id="rId29" Type="http://schemas.openxmlformats.org/officeDocument/2006/relationships/tags" Target="../tags/tag254.xml"/><Relationship Id="rId30"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55.xml"/><Relationship Id="rId2" Type="http://schemas.openxmlformats.org/officeDocument/2006/relationships/tags" Target="../tags/tag256.xml"/><Relationship Id="rId3" Type="http://schemas.openxmlformats.org/officeDocument/2006/relationships/tags" Target="../tags/tag257.xml"/><Relationship Id="rId4"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tags" Target="../tags/tag261.xml"/><Relationship Id="rId5" Type="http://schemas.openxmlformats.org/officeDocument/2006/relationships/tags" Target="../tags/tag262.xml"/><Relationship Id="rId6" Type="http://schemas.openxmlformats.org/officeDocument/2006/relationships/tags" Target="../tags/tag263.xml"/><Relationship Id="rId7" Type="http://schemas.openxmlformats.org/officeDocument/2006/relationships/tags" Target="../tags/tag264.xml"/><Relationship Id="rId8" Type="http://schemas.openxmlformats.org/officeDocument/2006/relationships/tags" Target="../tags/tag265.xml"/><Relationship Id="rId9" Type="http://schemas.openxmlformats.org/officeDocument/2006/relationships/tags" Target="../tags/tag266.xml"/><Relationship Id="rId10" Type="http://schemas.openxmlformats.org/officeDocument/2006/relationships/tags" Target="../tags/tag267.xml"/><Relationship Id="rId11" Type="http://schemas.openxmlformats.org/officeDocument/2006/relationships/tags" Target="../tags/tag268.xml"/><Relationship Id="rId12" Type="http://schemas.openxmlformats.org/officeDocument/2006/relationships/tags" Target="../tags/tag269.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70.xml"/><Relationship Id="rId2" Type="http://schemas.openxmlformats.org/officeDocument/2006/relationships/tags" Target="../tags/tag271.xml"/><Relationship Id="rId3" Type="http://schemas.openxmlformats.org/officeDocument/2006/relationships/tags" Target="../tags/tag272.xml"/><Relationship Id="rId4" Type="http://schemas.openxmlformats.org/officeDocument/2006/relationships/tags" Target="../tags/tag273.xml"/><Relationship Id="rId5" Type="http://schemas.openxmlformats.org/officeDocument/2006/relationships/tags" Target="../tags/tag274.xml"/><Relationship Id="rId6" Type="http://schemas.openxmlformats.org/officeDocument/2006/relationships/tags" Target="../tags/tag275.xml"/><Relationship Id="rId7" Type="http://schemas.openxmlformats.org/officeDocument/2006/relationships/tags" Target="../tags/tag276.xml"/><Relationship Id="rId8" Type="http://schemas.openxmlformats.org/officeDocument/2006/relationships/tags" Target="../tags/tag277.xml"/><Relationship Id="rId9" Type="http://schemas.openxmlformats.org/officeDocument/2006/relationships/tags" Target="../tags/tag278.xml"/><Relationship Id="rId10" Type="http://schemas.openxmlformats.org/officeDocument/2006/relationships/tags" Target="../tags/tag279.xml"/><Relationship Id="rId11" Type="http://schemas.openxmlformats.org/officeDocument/2006/relationships/tags" Target="../tags/tag280.xml"/><Relationship Id="rId12" Type="http://schemas.openxmlformats.org/officeDocument/2006/relationships/tags" Target="../tags/tag281.xml"/><Relationship Id="rId13"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tags" Target="../tags/tag282.xml"/><Relationship Id="rId2" Type="http://schemas.openxmlformats.org/officeDocument/2006/relationships/tags" Target="../tags/tag283.xml"/><Relationship Id="rId3" Type="http://schemas.openxmlformats.org/officeDocument/2006/relationships/tags" Target="../tags/tag284.xml"/><Relationship Id="rId4" Type="http://schemas.openxmlformats.org/officeDocument/2006/relationships/tags" Target="../tags/tag285.xml"/><Relationship Id="rId5" Type="http://schemas.openxmlformats.org/officeDocument/2006/relationships/tags" Target="../tags/tag286.xml"/><Relationship Id="rId6" Type="http://schemas.openxmlformats.org/officeDocument/2006/relationships/tags" Target="../tags/tag287.xml"/><Relationship Id="rId7" Type="http://schemas.openxmlformats.org/officeDocument/2006/relationships/tags" Target="../tags/tag288.xml"/><Relationship Id="rId8" Type="http://schemas.openxmlformats.org/officeDocument/2006/relationships/tags" Target="../tags/tag289.xml"/><Relationship Id="rId9" Type="http://schemas.openxmlformats.org/officeDocument/2006/relationships/tags" Target="../tags/tag290.xml"/><Relationship Id="rId10" Type="http://schemas.openxmlformats.org/officeDocument/2006/relationships/tags" Target="../tags/tag291.xml"/><Relationship Id="rId11" Type="http://schemas.openxmlformats.org/officeDocument/2006/relationships/tags" Target="../tags/tag292.xml"/><Relationship Id="rId12" Type="http://schemas.openxmlformats.org/officeDocument/2006/relationships/tags" Target="../tags/tag293.xml"/><Relationship Id="rId13"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94.xml"/><Relationship Id="rId2" Type="http://schemas.openxmlformats.org/officeDocument/2006/relationships/tags" Target="../tags/tag295.xml"/><Relationship Id="rId3" Type="http://schemas.openxmlformats.org/officeDocument/2006/relationships/tags" Target="../tags/tag296.xml"/><Relationship Id="rId4" Type="http://schemas.openxmlformats.org/officeDocument/2006/relationships/tags" Target="../tags/tag297.xml"/><Relationship Id="rId5" Type="http://schemas.openxmlformats.org/officeDocument/2006/relationships/tags" Target="../tags/tag298.xml"/><Relationship Id="rId6" Type="http://schemas.openxmlformats.org/officeDocument/2006/relationships/tags" Target="../tags/tag299.xml"/><Relationship Id="rId7" Type="http://schemas.openxmlformats.org/officeDocument/2006/relationships/tags" Target="../tags/tag300.xml"/><Relationship Id="rId8" Type="http://schemas.openxmlformats.org/officeDocument/2006/relationships/tags" Target="../tags/tag301.xml"/><Relationship Id="rId9" Type="http://schemas.openxmlformats.org/officeDocument/2006/relationships/tags" Target="../tags/tag302.xml"/><Relationship Id="rId10" Type="http://schemas.openxmlformats.org/officeDocument/2006/relationships/tags" Target="../tags/tag303.xml"/><Relationship Id="rId11" Type="http://schemas.openxmlformats.org/officeDocument/2006/relationships/tags" Target="../tags/tag304.xml"/><Relationship Id="rId12" Type="http://schemas.openxmlformats.org/officeDocument/2006/relationships/tags" Target="../tags/tag305.xml"/><Relationship Id="rId1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306.xml"/><Relationship Id="rId2" Type="http://schemas.openxmlformats.org/officeDocument/2006/relationships/tags" Target="../tags/tag307.xml"/><Relationship Id="rId3" Type="http://schemas.openxmlformats.org/officeDocument/2006/relationships/tags" Target="../tags/tag308.xml"/><Relationship Id="rId4"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tags" Target="../tags/tag309.xml"/><Relationship Id="rId2" Type="http://schemas.openxmlformats.org/officeDocument/2006/relationships/tags" Target="../tags/tag310.xml"/><Relationship Id="rId3" Type="http://schemas.openxmlformats.org/officeDocument/2006/relationships/tags" Target="../tags/tag311.xml"/><Relationship Id="rId4" Type="http://schemas.openxmlformats.org/officeDocument/2006/relationships/tags" Target="../tags/tag312.xml"/><Relationship Id="rId5" Type="http://schemas.openxmlformats.org/officeDocument/2006/relationships/tags" Target="../tags/tag313.xml"/><Relationship Id="rId6" Type="http://schemas.openxmlformats.org/officeDocument/2006/relationships/tags" Target="../tags/tag314.xml"/><Relationship Id="rId7" Type="http://schemas.openxmlformats.org/officeDocument/2006/relationships/tags" Target="../tags/tag315.xml"/><Relationship Id="rId8" Type="http://schemas.openxmlformats.org/officeDocument/2006/relationships/tags" Target="../tags/tag316.xml"/><Relationship Id="rId9"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tags" Target="../tags/tag317.xml"/><Relationship Id="rId2" Type="http://schemas.openxmlformats.org/officeDocument/2006/relationships/tags" Target="../tags/tag318.xml"/><Relationship Id="rId3" Type="http://schemas.openxmlformats.org/officeDocument/2006/relationships/tags" Target="../tags/tag319.xml"/><Relationship Id="rId4" Type="http://schemas.openxmlformats.org/officeDocument/2006/relationships/tags" Target="../tags/tag320.xml"/><Relationship Id="rId5" Type="http://schemas.openxmlformats.org/officeDocument/2006/relationships/tags" Target="../tags/tag321.xml"/><Relationship Id="rId6" Type="http://schemas.openxmlformats.org/officeDocument/2006/relationships/tags" Target="../tags/tag322.xml"/><Relationship Id="rId7" Type="http://schemas.openxmlformats.org/officeDocument/2006/relationships/tags" Target="../tags/tag323.xml"/><Relationship Id="rId8" Type="http://schemas.openxmlformats.org/officeDocument/2006/relationships/tags" Target="../tags/tag324.xml"/><Relationship Id="rId9"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9" name=""/>
        <p:cNvGrpSpPr/>
        <p:nvPr/>
      </p:nvGrpSpPr>
      <p:grpSpPr>
        <a:xfrm>
          <a:off x="0" y="0"/>
          <a:ext cx="0" cy="0"/>
          <a:chOff x="0" y="0"/>
          <a:chExt cx="0" cy="0"/>
        </a:xfrm>
      </p:grpSpPr>
      <p:sp>
        <p:nvSpPr>
          <p:cNvPr id="1048648" name="文本占位符 1"/>
          <p:cNvSpPr>
            <a:spLocks noGrp="1"/>
          </p:cNvSpPr>
          <p:nvPr>
            <p:ph type="body" idx="3"/>
            <p:custDataLst>
              <p:tags r:id="rId1"/>
            </p:custDataLst>
          </p:nvPr>
        </p:nvSpPr>
        <p:spPr/>
        <p:txBody>
          <a:bodyPr/>
          <a:p>
            <a:r>
              <a:rPr altLang="en-US" lang="zh-CN"/>
              <a:t>汇报人：</a:t>
            </a:r>
            <a:r>
              <a:rPr altLang="zh-CN" lang="en-US"/>
              <a:t/>
            </a:r>
            <a:endParaRPr altLang="en-US" lang="zh-CN"/>
          </a:p>
        </p:txBody>
      </p:sp>
      <p:sp>
        <p:nvSpPr>
          <p:cNvPr id="1048650" name="文本占位符 2"/>
          <p:cNvSpPr>
            <a:spLocks noGrp="1"/>
          </p:cNvSpPr>
          <p:nvPr>
            <p:ph type="body" idx="2"/>
            <p:custDataLst>
              <p:tags r:id="rId2"/>
            </p:custDataLst>
          </p:nvPr>
        </p:nvSpPr>
        <p:spPr/>
        <p:txBody>
          <a:bodyPr/>
          <a:p>
            <a:r>
              <a:rPr altLang="en-US" dirty="0" lang="zh-CN"/>
              <a:t/>
            </a:r>
            <a:endParaRPr altLang="en-US" dirty="0" lang="zh-CN"/>
          </a:p>
        </p:txBody>
      </p:sp>
      <p:sp>
        <p:nvSpPr>
          <p:cNvPr id="1048652" name="标题 4"/>
          <p:cNvSpPr>
            <a:spLocks noGrp="1"/>
          </p:cNvSpPr>
          <p:nvPr>
            <p:ph type="title" idx="1"/>
            <p:custDataLst>
              <p:tags r:id="rId3"/>
            </p:custDataLst>
          </p:nvPr>
        </p:nvSpPr>
        <p:spPr/>
        <p:txBody>
          <a:bodyPr>
            <a:normAutofit fontScale="90000"/>
          </a:bodyPr>
          <a:p>
            <a:r>
              <a:rPr altLang="en-US" dirty="0" lang="zh-CN"/>
              <a:t>人工智能在城市交通规划和交通管理中的创新应用</a:t>
            </a:r>
            <a:endParaRPr altLang="en-US" dirty="0"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57" name=""/>
        <p:cNvGrpSpPr/>
        <p:nvPr/>
      </p:nvGrpSpPr>
      <p:grpSpPr>
        <a:xfrm>
          <a:off x="0" y="0"/>
          <a:ext cx="0" cy="0"/>
          <a:chOff x="0" y="0"/>
          <a:chExt cx="0" cy="0"/>
        </a:xfrm>
      </p:grpSpPr>
      <p:sp>
        <p:nvSpPr>
          <p:cNvPr id="1048804" name="标题 2"/>
          <p:cNvSpPr>
            <a:spLocks noGrp="1"/>
          </p:cNvSpPr>
          <p:nvPr>
            <p:ph type="title" idx="1"/>
            <p:custDataLst>
              <p:tags r:id="rId1"/>
            </p:custDataLst>
          </p:nvPr>
        </p:nvSpPr>
        <p:spPr/>
        <p:txBody>
          <a:bodyPr>
            <a:normAutofit fontScale="90000"/>
          </a:bodyPr>
          <a:p>
            <a:r>
              <a:rPr altLang="en-US" lang="zh-CN"/>
              <a:t>目录</a:t>
            </a:r>
            <a:endParaRPr altLang="en-US" lang="zh-CN"/>
          </a:p>
        </p:txBody>
      </p:sp>
      <p:sp>
        <p:nvSpPr>
          <p:cNvPr id="1048806" name="序号"/>
          <p:cNvSpPr txBox="1"/>
          <p:nvPr>
            <p:custDataLst>
              <p:tags r:id="rId2"/>
            </p:custDataLst>
          </p:nvPr>
        </p:nvSpPr>
        <p:spPr>
          <a:xfrm>
            <a:off x="598712" y="1982404"/>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01</a:t>
            </a:r>
            <a:endParaRPr dirty="0" sz="2000" lang="en-US">
              <a:solidFill>
                <a:schemeClr val="accent1"/>
              </a:solidFill>
              <a:latin typeface="+mj-lt"/>
              <a:ea typeface="MiSans Heavy" panose="00000A00000000000000" charset="-122"/>
            </a:endParaRPr>
          </a:p>
        </p:txBody>
      </p:sp>
      <p:sp>
        <p:nvSpPr>
          <p:cNvPr id="1048808" name="标题"/>
          <p:cNvSpPr txBox="1"/>
          <p:nvPr>
            <p:custDataLst>
              <p:tags r:id="rId3"/>
            </p:custDataLst>
          </p:nvPr>
        </p:nvSpPr>
        <p:spPr>
          <a:xfrm>
            <a:off x="1137971" y="2943582"/>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添加</a:t>
            </a:r>
            <a:endParaRPr altLang="en-US" dirty="0" lang="zh-CN"/>
          </a:p>
          <a:p>
            <a:r>
              <a:rPr altLang="en-US" dirty="0" lang="zh-CN"/>
              <a:t>目录标题</a:t>
            </a:r>
            <a:endParaRPr altLang="en-US" dirty="0" lang="zh-CN"/>
          </a:p>
        </p:txBody>
      </p:sp>
      <p:cxnSp>
        <p:nvCxnSpPr>
          <p:cNvPr id="3145775" name="直接连接符 24"/>
          <p:cNvCxnSpPr>
            <a:cxnSpLocks/>
          </p:cNvCxnSpPr>
          <p:nvPr>
            <p:custDataLst>
              <p:tags r:id="rId4"/>
            </p:custDataLst>
          </p:nvPr>
        </p:nvCxnSpPr>
        <p:spPr>
          <a:xfrm>
            <a:off x="951837" y="2673004"/>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0" name="序号"/>
          <p:cNvSpPr txBox="1"/>
          <p:nvPr>
            <p:custDataLst>
              <p:tags r:id="rId5"/>
            </p:custDataLst>
          </p:nvPr>
        </p:nvSpPr>
        <p:spPr>
          <a:xfrm>
            <a:off x="2761243" y="2229497"/>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02</a:t>
            </a:r>
            <a:endParaRPr dirty="0" sz="2000" lang="en-US">
              <a:solidFill>
                <a:schemeClr val="accent1"/>
              </a:solidFill>
              <a:latin typeface="+mj-lt"/>
              <a:ea typeface="MiSans Heavy" panose="00000A00000000000000" charset="-122"/>
            </a:endParaRPr>
          </a:p>
        </p:txBody>
      </p:sp>
      <p:sp>
        <p:nvSpPr>
          <p:cNvPr id="1048812" name="标题"/>
          <p:cNvSpPr txBox="1"/>
          <p:nvPr>
            <p:custDataLst>
              <p:tags r:id="rId6"/>
            </p:custDataLst>
          </p:nvPr>
        </p:nvSpPr>
        <p:spPr>
          <a:xfrm>
            <a:off x="3300174" y="3190865"/>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城市交通规划中的创新应用</a:t>
            </a:r>
            <a:endParaRPr altLang="en-US" dirty="0" lang="zh-CN"/>
          </a:p>
        </p:txBody>
      </p:sp>
      <p:cxnSp>
        <p:nvCxnSpPr>
          <p:cNvPr id="3145777" name="直接连接符 50"/>
          <p:cNvCxnSpPr>
            <a:cxnSpLocks/>
          </p:cNvCxnSpPr>
          <p:nvPr>
            <p:custDataLst>
              <p:tags r:id="rId7"/>
            </p:custDataLst>
          </p:nvPr>
        </p:nvCxnSpPr>
        <p:spPr>
          <a:xfrm>
            <a:off x="3114368" y="2920097"/>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4" name="序号"/>
          <p:cNvSpPr txBox="1"/>
          <p:nvPr>
            <p:custDataLst>
              <p:tags r:id="rId8"/>
            </p:custDataLst>
          </p:nvPr>
        </p:nvSpPr>
        <p:spPr>
          <a:xfrm>
            <a:off x="4923774" y="1982404"/>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03</a:t>
            </a:r>
            <a:endParaRPr dirty="0" sz="2000" lang="en-US">
              <a:solidFill>
                <a:schemeClr val="accent1"/>
              </a:solidFill>
              <a:latin typeface="+mj-lt"/>
              <a:ea typeface="MiSans Heavy" panose="00000A00000000000000" charset="-122"/>
            </a:endParaRPr>
          </a:p>
        </p:txBody>
      </p:sp>
      <p:sp>
        <p:nvSpPr>
          <p:cNvPr id="1048816" name="标题"/>
          <p:cNvSpPr txBox="1"/>
          <p:nvPr>
            <p:custDataLst>
              <p:tags r:id="rId9"/>
            </p:custDataLst>
          </p:nvPr>
        </p:nvSpPr>
        <p:spPr>
          <a:xfrm>
            <a:off x="5462986" y="2943582"/>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交通管理中的创新应用</a:t>
            </a:r>
            <a:endParaRPr altLang="en-US" dirty="0" lang="zh-CN"/>
          </a:p>
        </p:txBody>
      </p:sp>
      <p:cxnSp>
        <p:nvCxnSpPr>
          <p:cNvPr id="3145779" name="直接连接符 55"/>
          <p:cNvCxnSpPr>
            <a:cxnSpLocks/>
          </p:cNvCxnSpPr>
          <p:nvPr>
            <p:custDataLst>
              <p:tags r:id="rId10"/>
            </p:custDataLst>
          </p:nvPr>
        </p:nvCxnSpPr>
        <p:spPr>
          <a:xfrm>
            <a:off x="5276899" y="2673004"/>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18" name="序号"/>
          <p:cNvSpPr txBox="1"/>
          <p:nvPr>
            <p:custDataLst>
              <p:tags r:id="rId11"/>
            </p:custDataLst>
          </p:nvPr>
        </p:nvSpPr>
        <p:spPr>
          <a:xfrm>
            <a:off x="7086305" y="2229497"/>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04</a:t>
            </a:r>
            <a:endParaRPr dirty="0" sz="2000" lang="en-US">
              <a:solidFill>
                <a:schemeClr val="accent1"/>
              </a:solidFill>
              <a:latin typeface="+mj-lt"/>
              <a:ea typeface="MiSans Heavy" panose="00000A00000000000000" charset="-122"/>
            </a:endParaRPr>
          </a:p>
        </p:txBody>
      </p:sp>
      <p:sp>
        <p:nvSpPr>
          <p:cNvPr id="1048820" name="标题"/>
          <p:cNvSpPr txBox="1"/>
          <p:nvPr>
            <p:custDataLst>
              <p:tags r:id="rId12"/>
            </p:custDataLst>
          </p:nvPr>
        </p:nvSpPr>
        <p:spPr>
          <a:xfrm>
            <a:off x="7625190" y="3190865"/>
            <a:ext cx="1805287" cy="1802849"/>
          </a:xfrm>
          <a:prstGeom prst="rect"/>
          <a:noFill/>
        </p:spPr>
        <p:txBody>
          <a:bodyPr anchor="t" bIns="0" lIns="0" rIns="0" rtlCol="0" tIns="0" wrap="square">
            <a:normAutofit fontScale="100000" lnSpcReduction="10000"/>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人工智能技术对城市交通规划和管理的提升</a:t>
            </a:r>
            <a:endParaRPr altLang="en-US" dirty="0" lang="zh-CN"/>
          </a:p>
        </p:txBody>
      </p:sp>
      <p:cxnSp>
        <p:nvCxnSpPr>
          <p:cNvPr id="3145781" name="直接连接符 60"/>
          <p:cNvCxnSpPr>
            <a:cxnSpLocks/>
          </p:cNvCxnSpPr>
          <p:nvPr>
            <p:custDataLst>
              <p:tags r:id="rId13"/>
            </p:custDataLst>
          </p:nvPr>
        </p:nvCxnSpPr>
        <p:spPr>
          <a:xfrm>
            <a:off x="7439430" y="2920097"/>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048822" name="序号"/>
          <p:cNvSpPr txBox="1"/>
          <p:nvPr>
            <p:custDataLst>
              <p:tags r:id="rId14"/>
            </p:custDataLst>
          </p:nvPr>
        </p:nvSpPr>
        <p:spPr>
          <a:xfrm>
            <a:off x="9248835" y="1982404"/>
            <a:ext cx="690601" cy="690600"/>
          </a:xfrm>
          <a:prstGeom prst="ellipse"/>
          <a:noFill/>
          <a:ln>
            <a:solidFill>
              <a:schemeClr val="accent1"/>
            </a:solidFill>
          </a:ln>
        </p:spPr>
        <p:txBody>
          <a:bodyPr anchor="ctr" bIns="0" lIns="0" rIns="0" rtlCol="0" tIns="0" wrap="square">
            <a:normAutofit/>
          </a:bodyPr>
          <a:p>
            <a:pPr algn="ctr"/>
            <a:r>
              <a:rPr dirty="0" sz="2000" lang="en-US">
                <a:solidFill>
                  <a:schemeClr val="accent1"/>
                </a:solidFill>
                <a:latin typeface="+mj-lt"/>
                <a:ea typeface="MiSans Heavy" panose="00000A00000000000000" charset="-122"/>
              </a:rPr>
              <a:t>05</a:t>
            </a:r>
            <a:endParaRPr dirty="0" sz="2000" lang="en-US">
              <a:solidFill>
                <a:schemeClr val="accent1"/>
              </a:solidFill>
              <a:latin typeface="+mj-lt"/>
              <a:ea typeface="MiSans Heavy" panose="00000A00000000000000" charset="-122"/>
            </a:endParaRPr>
          </a:p>
        </p:txBody>
      </p:sp>
      <p:sp>
        <p:nvSpPr>
          <p:cNvPr id="1048824" name="标题"/>
          <p:cNvSpPr txBox="1"/>
          <p:nvPr>
            <p:custDataLst>
              <p:tags r:id="rId15"/>
            </p:custDataLst>
          </p:nvPr>
        </p:nvSpPr>
        <p:spPr>
          <a:xfrm>
            <a:off x="9788002" y="2943582"/>
            <a:ext cx="1805287" cy="1802849"/>
          </a:xfrm>
          <a:prstGeom prst="rect"/>
          <a:noFill/>
        </p:spPr>
        <p:txBody>
          <a:bodyPr anchor="t" bIns="0" lIns="0" rIns="0" rtlCol="0" tIns="0" wrap="square">
            <a:normAutofit/>
          </a:bodyPr>
          <a:lstStyle>
            <a:defPPr>
              <a:defRPr lang="zh-CN"/>
            </a:defPPr>
            <a:lvl1pPr>
              <a:defRPr sz="2400" i="1" spc="300">
                <a:gradFill>
                  <a:gsLst>
                    <a:gs pos="0">
                      <a:schemeClr val="accent1">
                        <a:lumMod val="20000"/>
                        <a:lumOff val="80000"/>
                      </a:schemeClr>
                    </a:gs>
                    <a:gs pos="100000">
                      <a:schemeClr val="accent1"/>
                    </a:gs>
                  </a:gsLst>
                  <a:lin ang="0" scaled="1"/>
                </a:gradFill>
                <a:latin typeface="+mj-ea"/>
                <a:ea typeface="+mj-ea"/>
              </a:defRPr>
            </a:lvl1pPr>
          </a:lstStyle>
          <a:p>
            <a:r>
              <a:rPr altLang="en-US" dirty="0" lang="zh-CN"/>
              <a:t>未来发展趋势与挑战</a:t>
            </a:r>
            <a:endParaRPr altLang="en-US" dirty="0" lang="zh-CN"/>
          </a:p>
        </p:txBody>
      </p:sp>
      <p:cxnSp>
        <p:nvCxnSpPr>
          <p:cNvPr id="3145783" name="直接连接符 65"/>
          <p:cNvCxnSpPr>
            <a:cxnSpLocks/>
          </p:cNvCxnSpPr>
          <p:nvPr>
            <p:custDataLst>
              <p:tags r:id="rId16"/>
            </p:custDataLst>
          </p:nvPr>
        </p:nvCxnSpPr>
        <p:spPr>
          <a:xfrm>
            <a:off x="9601960" y="2673004"/>
            <a:ext cx="0" cy="2677349"/>
          </a:xfrm>
          <a:prstGeom prst="line"/>
          <a:noFill/>
          <a:ln w="22225">
            <a:gradFill flip="none" rotWithShape="1">
              <a:gsLst>
                <a:gs pos="0">
                  <a:schemeClr val="accent1"/>
                </a:gs>
                <a:gs pos="100000">
                  <a:schemeClr val="accent1">
                    <a:alpha val="0"/>
                  </a:scheme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cxnSp>
    </p:spTree>
    <p:custDataLst>
      <p:tags r:id="rId17"/>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65" name=""/>
        <p:cNvGrpSpPr/>
        <p:nvPr/>
      </p:nvGrpSpPr>
      <p:grpSpPr>
        <a:xfrm>
          <a:off x="0" y="0"/>
          <a:ext cx="0" cy="0"/>
          <a:chOff x="0" y="0"/>
          <a:chExt cx="0" cy="0"/>
        </a:xfrm>
      </p:grpSpPr>
      <p:sp>
        <p:nvSpPr>
          <p:cNvPr id="1048854" name="文本占位符 1"/>
          <p:cNvSpPr>
            <a:spLocks noGrp="1"/>
          </p:cNvSpPr>
          <p:nvPr>
            <p:ph type="body" idx="2"/>
            <p:custDataLst>
              <p:tags r:id="rId1"/>
            </p:custDataLst>
          </p:nvPr>
        </p:nvSpPr>
        <p:spPr/>
        <p:txBody>
          <a:bodyPr/>
          <a:p>
            <a:r>
              <a:rPr altLang="en-US" lang="zh-CN"/>
              <a:t>PART ONE</a:t>
            </a:r>
            <a:endParaRPr altLang="en-US" lang="zh-CN"/>
          </a:p>
        </p:txBody>
      </p:sp>
      <p:sp>
        <p:nvSpPr>
          <p:cNvPr id="1048856" name="标题 2"/>
          <p:cNvSpPr>
            <a:spLocks noGrp="1"/>
          </p:cNvSpPr>
          <p:nvPr>
            <p:ph type="title" idx="1"/>
            <p:custDataLst>
              <p:tags r:id="rId2"/>
            </p:custDataLst>
          </p:nvPr>
        </p:nvSpPr>
        <p:spPr/>
        <p:txBody>
          <a:bodyPr>
            <a:normAutofit fontScale="90000"/>
          </a:bodyPr>
          <a:p>
            <a:r>
              <a:rPr altLang="en-US" lang="zh-CN"/>
              <a:t>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73" name=""/>
        <p:cNvGrpSpPr/>
        <p:nvPr/>
      </p:nvGrpSpPr>
      <p:grpSpPr>
        <a:xfrm>
          <a:off x="0" y="0"/>
          <a:ext cx="0" cy="0"/>
          <a:chOff x="0" y="0"/>
          <a:chExt cx="0" cy="0"/>
        </a:xfrm>
      </p:grpSpPr>
      <p:sp>
        <p:nvSpPr>
          <p:cNvPr id="1048898" name="文本占位符 1"/>
          <p:cNvSpPr>
            <a:spLocks noGrp="1"/>
          </p:cNvSpPr>
          <p:nvPr>
            <p:ph type="body" idx="2"/>
            <p:custDataLst>
              <p:tags r:id="rId1"/>
            </p:custDataLst>
          </p:nvPr>
        </p:nvSpPr>
        <p:spPr/>
        <p:txBody>
          <a:bodyPr/>
          <a:p>
            <a:r>
              <a:rPr altLang="en-US" lang="zh-CN"/>
              <a:t>PART TWO</a:t>
            </a:r>
            <a:endParaRPr altLang="en-US" lang="zh-CN"/>
          </a:p>
        </p:txBody>
      </p:sp>
      <p:sp>
        <p:nvSpPr>
          <p:cNvPr id="1048900" name="标题 2"/>
          <p:cNvSpPr>
            <a:spLocks noGrp="1"/>
          </p:cNvSpPr>
          <p:nvPr>
            <p:ph type="title" idx="1"/>
            <p:custDataLst>
              <p:tags r:id="rId2"/>
            </p:custDataLst>
          </p:nvPr>
        </p:nvSpPr>
        <p:spPr/>
        <p:txBody>
          <a:bodyPr>
            <a:normAutofit fontScale="90000"/>
          </a:bodyPr>
          <a:p>
            <a:r>
              <a:rPr altLang="en-US" lang="zh-CN"/>
              <a:t>城市交通规划中的创新应用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70" name="标题 2"/>
          <p:cNvSpPr>
            <a:spLocks noGrp="1"/>
          </p:cNvSpPr>
          <p:nvPr>
            <p:ph type="title" idx="3"/>
          </p:nvPr>
        </p:nvSpPr>
        <p:spPr/>
        <p:txBody>
          <a:bodyPr>
            <a:normAutofit fontScale="91667"/>
          </a:bodyPr>
          <a:p>
            <a:r>
              <a:rPr altLang="en-US" lang="zh-CN"/>
              <a:t>智能交通信号控制</a:t>
            </a:r>
            <a:endParaRPr altLang="en-US" lang="zh-CN"/>
          </a:p>
        </p:txBody>
      </p:sp>
      <p:sp>
        <p:nvSpPr>
          <p:cNvPr id="1048972" name="任意多边形: 形状 16"/>
          <p:cNvSpPr/>
          <p:nvPr>
            <p:custDataLst>
              <p:tags r:id="rId1"/>
            </p:custDataLst>
          </p:nvPr>
        </p:nvSpPr>
        <p:spPr>
          <a:xfrm>
            <a:off x="608400" y="1506677"/>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8974" name="Freeform 488"/>
          <p:cNvSpPr/>
          <p:nvPr>
            <p:custDataLst>
              <p:tags r:id="rId2"/>
            </p:custDataLst>
          </p:nvPr>
        </p:nvSpPr>
        <p:spPr>
          <a:xfrm rot="5400000">
            <a:off x="5213182" y="1491884"/>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8976" name="序号"/>
          <p:cNvSpPr txBox="1"/>
          <p:nvPr>
            <p:custDataLst>
              <p:tags r:id="rId3"/>
            </p:custDataLst>
          </p:nvPr>
        </p:nvSpPr>
        <p:spPr>
          <a:xfrm>
            <a:off x="5339977" y="1722229"/>
            <a:ext cx="572202" cy="52525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rPr>
              <a:t>01</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cs typeface="+mn-cs"/>
            </a:endParaRPr>
          </a:p>
        </p:txBody>
      </p:sp>
      <p:sp>
        <p:nvSpPr>
          <p:cNvPr id="1048978" name="标题"/>
          <p:cNvSpPr txBox="1"/>
          <p:nvPr>
            <p:custDataLst>
              <p:tags r:id="rId4"/>
            </p:custDataLst>
          </p:nvPr>
        </p:nvSpPr>
        <p:spPr>
          <a:xfrm>
            <a:off x="996534" y="1559508"/>
            <a:ext cx="3743942" cy="391368"/>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定义：通过人工智能技术对交通信号进行实时监测和调控，以优化交通流和减少拥堵</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8980" name="正文"/>
          <p:cNvSpPr txBox="1"/>
          <p:nvPr>
            <p:custDataLst>
              <p:tags r:id="rId5"/>
            </p:custDataLst>
          </p:nvPr>
        </p:nvSpPr>
        <p:spPr>
          <a:xfrm>
            <a:off x="996534" y="2019493"/>
            <a:ext cx="3743942" cy="381402"/>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8982" name="任意多边形: 形状 17"/>
          <p:cNvSpPr/>
          <p:nvPr>
            <p:custDataLst>
              <p:tags r:id="rId6"/>
            </p:custDataLst>
          </p:nvPr>
        </p:nvSpPr>
        <p:spPr>
          <a:xfrm flipH="1">
            <a:off x="6032420" y="2053305"/>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微软雅黑" panose="020B0503020204020204" pitchFamily="34" charset="-122"/>
              <a:cs typeface="+mn-cs"/>
            </a:endParaRPr>
          </a:p>
        </p:txBody>
      </p:sp>
      <p:sp>
        <p:nvSpPr>
          <p:cNvPr id="1048984" name="Freeform 488"/>
          <p:cNvSpPr/>
          <p:nvPr>
            <p:custDataLst>
              <p:tags r:id="rId7"/>
            </p:custDataLst>
          </p:nvPr>
        </p:nvSpPr>
        <p:spPr>
          <a:xfrm rot="5400000">
            <a:off x="6147240" y="2038513"/>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8986" name="序号"/>
          <p:cNvSpPr txBox="1"/>
          <p:nvPr>
            <p:custDataLst>
              <p:tags r:id="rId8"/>
            </p:custDataLst>
          </p:nvPr>
        </p:nvSpPr>
        <p:spPr>
          <a:xfrm>
            <a:off x="6255721" y="2263222"/>
            <a:ext cx="572202" cy="52525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effectLst>
                  <a:outerShdw algn="ctr" blurRad="101600" rotWithShape="0" sx="102000" sy="102000">
                    <a:schemeClr val="accent4">
                      <a:alpha val="48000"/>
                    </a:schemeClr>
                  </a:outerShdw>
                </a:effectLst>
              </a:rPr>
              <a:t>02</a:t>
            </a:r>
            <a:endParaRPr dirty="0" lang="en-US">
              <a:effectLst>
                <a:outerShdw algn="ctr" blurRad="101600" rotWithShape="0" sx="102000" sy="102000">
                  <a:schemeClr val="accent4">
                    <a:alpha val="48000"/>
                  </a:schemeClr>
                </a:outerShdw>
              </a:effectLst>
            </a:endParaRPr>
          </a:p>
        </p:txBody>
      </p:sp>
      <p:sp>
        <p:nvSpPr>
          <p:cNvPr id="1048988" name="任意多边形: 形状 2"/>
          <p:cNvSpPr/>
          <p:nvPr>
            <p:custDataLst>
              <p:tags r:id="rId9"/>
            </p:custDataLst>
          </p:nvPr>
        </p:nvSpPr>
        <p:spPr>
          <a:xfrm>
            <a:off x="608400" y="2599934"/>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8990" name="Freeform 488"/>
          <p:cNvSpPr/>
          <p:nvPr>
            <p:custDataLst>
              <p:tags r:id="rId10"/>
            </p:custDataLst>
          </p:nvPr>
        </p:nvSpPr>
        <p:spPr>
          <a:xfrm rot="5400000">
            <a:off x="5213182" y="2585141"/>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8992" name="序号"/>
          <p:cNvSpPr txBox="1"/>
          <p:nvPr>
            <p:custDataLst>
              <p:tags r:id="rId11"/>
            </p:custDataLst>
          </p:nvPr>
        </p:nvSpPr>
        <p:spPr>
          <a:xfrm>
            <a:off x="5339977" y="2814781"/>
            <a:ext cx="572202" cy="52525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03</a:t>
            </a:r>
            <a:endParaRPr dirty="0" lang="en-US"/>
          </a:p>
        </p:txBody>
      </p:sp>
      <p:sp>
        <p:nvSpPr>
          <p:cNvPr id="1048994" name="任意多边形: 形状 32"/>
          <p:cNvSpPr/>
          <p:nvPr>
            <p:custDataLst>
              <p:tags r:id="rId12"/>
            </p:custDataLst>
          </p:nvPr>
        </p:nvSpPr>
        <p:spPr>
          <a:xfrm flipH="1">
            <a:off x="6032420" y="3141632"/>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8996" name="Freeform 488"/>
          <p:cNvSpPr/>
          <p:nvPr>
            <p:custDataLst>
              <p:tags r:id="rId13"/>
            </p:custDataLst>
          </p:nvPr>
        </p:nvSpPr>
        <p:spPr>
          <a:xfrm rot="5400000">
            <a:off x="6147240" y="3127543"/>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8998" name="序号"/>
          <p:cNvSpPr txBox="1"/>
          <p:nvPr>
            <p:custDataLst>
              <p:tags r:id="rId14"/>
            </p:custDataLst>
          </p:nvPr>
        </p:nvSpPr>
        <p:spPr>
          <a:xfrm>
            <a:off x="6255721" y="3348730"/>
            <a:ext cx="572202" cy="52525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04</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000" name="任意多边形: 形状 12"/>
          <p:cNvSpPr/>
          <p:nvPr>
            <p:custDataLst>
              <p:tags r:id="rId15"/>
            </p:custDataLst>
          </p:nvPr>
        </p:nvSpPr>
        <p:spPr>
          <a:xfrm>
            <a:off x="608400" y="3692487"/>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002" name="Freeform 488"/>
          <p:cNvSpPr/>
          <p:nvPr>
            <p:custDataLst>
              <p:tags r:id="rId16"/>
            </p:custDataLst>
          </p:nvPr>
        </p:nvSpPr>
        <p:spPr>
          <a:xfrm rot="5400000">
            <a:off x="5213182" y="3678398"/>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004" name="序号"/>
          <p:cNvSpPr txBox="1"/>
          <p:nvPr>
            <p:custDataLst>
              <p:tags r:id="rId17"/>
            </p:custDataLst>
          </p:nvPr>
        </p:nvSpPr>
        <p:spPr>
          <a:xfrm>
            <a:off x="5339977" y="3908039"/>
            <a:ext cx="572202" cy="52525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05</a:t>
            </a:r>
            <a:endParaRPr dirty="0" lang="en-US"/>
          </a:p>
        </p:txBody>
      </p:sp>
      <p:sp>
        <p:nvSpPr>
          <p:cNvPr id="1049006" name="任意多边形: 形状 22"/>
          <p:cNvSpPr/>
          <p:nvPr>
            <p:custDataLst>
              <p:tags r:id="rId18"/>
            </p:custDataLst>
          </p:nvPr>
        </p:nvSpPr>
        <p:spPr>
          <a:xfrm flipH="1">
            <a:off x="6032420" y="4230662"/>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008" name="Freeform 488"/>
          <p:cNvSpPr/>
          <p:nvPr>
            <p:custDataLst>
              <p:tags r:id="rId19"/>
            </p:custDataLst>
          </p:nvPr>
        </p:nvSpPr>
        <p:spPr>
          <a:xfrm rot="5400000">
            <a:off x="6147240" y="4215869"/>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010" name="序号"/>
          <p:cNvSpPr txBox="1"/>
          <p:nvPr>
            <p:custDataLst>
              <p:tags r:id="rId20"/>
            </p:custDataLst>
          </p:nvPr>
        </p:nvSpPr>
        <p:spPr>
          <a:xfrm>
            <a:off x="6255721" y="4437057"/>
            <a:ext cx="572202" cy="52525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06</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012" name="任意多边形: 形状 27"/>
          <p:cNvSpPr/>
          <p:nvPr>
            <p:custDataLst>
              <p:tags r:id="rId21"/>
            </p:custDataLst>
          </p:nvPr>
        </p:nvSpPr>
        <p:spPr>
          <a:xfrm>
            <a:off x="608400" y="4785744"/>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1">
                    <a:alpha val="0"/>
                  </a:schemeClr>
                </a:gs>
                <a:gs pos="100000">
                  <a:schemeClr val="accent1"/>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014" name="Freeform 488"/>
          <p:cNvSpPr/>
          <p:nvPr>
            <p:custDataLst>
              <p:tags r:id="rId22"/>
            </p:custDataLst>
          </p:nvPr>
        </p:nvSpPr>
        <p:spPr>
          <a:xfrm rot="5400000">
            <a:off x="5213182" y="4770951"/>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1">
                  <a:lumMod val="60000"/>
                  <a:lumOff val="40000"/>
                </a:schemeClr>
              </a:gs>
              <a:gs pos="88000">
                <a:schemeClr val="accent1"/>
              </a:gs>
            </a:gsLst>
            <a:path path="circle">
              <a:fillToRect r="100000" b="100000"/>
            </a:path>
            <a:tileRect l="-100000" t="-100000"/>
          </a:gradFill>
          <a:ln w="9525" cap="flat">
            <a:noFill/>
            <a:prstDash val="solid"/>
            <a:miter/>
          </a:ln>
          <a:effectLst>
            <a:outerShdw algn="tl" blurRad="330200" dir="2700000" dist="114300" rotWithShape="0">
              <a:schemeClr val="accent1">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016" name="序号"/>
          <p:cNvSpPr txBox="1"/>
          <p:nvPr>
            <p:custDataLst>
              <p:tags r:id="rId23"/>
            </p:custDataLst>
          </p:nvPr>
        </p:nvSpPr>
        <p:spPr>
          <a:xfrm>
            <a:off x="5339977" y="5001296"/>
            <a:ext cx="572202" cy="525256"/>
          </a:xfrm>
          <a:prstGeom prst="rect"/>
          <a:noFill/>
        </p:spPr>
        <p:txBody>
          <a:bodyPr anchor="ctr" bIns="0" lIns="0" rIns="0" rtlCol="0" tIns="0" wrap="square">
            <a:normAutofit/>
          </a:bodyPr>
          <a:lstStyle>
            <a:defPPr>
              <a:defRPr lang="zh-CN"/>
            </a:defPPr>
            <a:lvl1pPr algn="ctr" fontAlgn="auto" indent="0" lvl="0" marR="0">
              <a:lnSpc>
                <a:spcPct val="100000"/>
              </a:lnSpc>
              <a:spcBef>
                <a:spcPts val="0"/>
              </a:spcBef>
              <a:spcAft>
                <a:spcPts val="0"/>
              </a:spcAft>
              <a:buClrTx/>
              <a:buSzTx/>
              <a:buFontTx/>
              <a:buNone/>
              <a:defRPr baseline="0" b="1" cap="none" sz="2400" i="0" kumimoji="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17D594">
                      <a:alpha val="48000"/>
                    </a:srgbClr>
                  </a:outerShdw>
                </a:effectLst>
                <a:uLnTx/>
                <a:uFillTx/>
                <a:latin typeface="+mj-ea"/>
                <a:ea typeface="+mj-ea"/>
              </a:defRPr>
            </a:lvl1pPr>
          </a:lstStyle>
          <a:p>
            <a:r>
              <a:rPr dirty="0" lang="en-US"/>
              <a:t>07</a:t>
            </a:r>
            <a:endParaRPr dirty="0" lang="en-US"/>
          </a:p>
        </p:txBody>
      </p:sp>
      <p:sp>
        <p:nvSpPr>
          <p:cNvPr id="1049018" name="任意多边形: 形状 37"/>
          <p:cNvSpPr/>
          <p:nvPr>
            <p:custDataLst>
              <p:tags r:id="rId24"/>
            </p:custDataLst>
          </p:nvPr>
        </p:nvSpPr>
        <p:spPr>
          <a:xfrm flipH="1">
            <a:off x="6032420" y="5318988"/>
            <a:ext cx="5544899" cy="914525"/>
          </a:xfrm>
          <a:custGeom>
            <a:avLst/>
            <a:gdLst>
              <a:gd name="connsiteX0" fmla="*/ 0 w 4998467"/>
              <a:gd name="connsiteY0" fmla="*/ 0 h 824401"/>
              <a:gd name="connsiteX1" fmla="*/ 1573161 w 4998467"/>
              <a:gd name="connsiteY1" fmla="*/ 0 h 824401"/>
              <a:gd name="connsiteX2" fmla="*/ 1573161 w 4998467"/>
              <a:gd name="connsiteY2" fmla="*/ 1441 h 824401"/>
              <a:gd name="connsiteX3" fmla="*/ 4049495 w 4998467"/>
              <a:gd name="connsiteY3" fmla="*/ 1441 h 824401"/>
              <a:gd name="connsiteX4" fmla="*/ 4053705 w 4998467"/>
              <a:gd name="connsiteY4" fmla="*/ 1 h 824401"/>
              <a:gd name="connsiteX5" fmla="*/ 4776604 w 4998467"/>
              <a:gd name="connsiteY5" fmla="*/ 1 h 824401"/>
              <a:gd name="connsiteX6" fmla="*/ 4807525 w 4998467"/>
              <a:gd name="connsiteY6" fmla="*/ 23576 h 824401"/>
              <a:gd name="connsiteX7" fmla="*/ 4988509 w 4998467"/>
              <a:gd name="connsiteY7" fmla="*/ 369765 h 824401"/>
              <a:gd name="connsiteX8" fmla="*/ 4996288 w 4998467"/>
              <a:gd name="connsiteY8" fmla="*/ 391679 h 824401"/>
              <a:gd name="connsiteX9" fmla="*/ 4998467 w 4998467"/>
              <a:gd name="connsiteY9" fmla="*/ 412201 h 824401"/>
              <a:gd name="connsiteX10" fmla="*/ 4996288 w 4998467"/>
              <a:gd name="connsiteY10" fmla="*/ 432724 h 824401"/>
              <a:gd name="connsiteX11" fmla="*/ 4988509 w 4998467"/>
              <a:gd name="connsiteY11" fmla="*/ 454637 h 824401"/>
              <a:gd name="connsiteX12" fmla="*/ 4807524 w 4998467"/>
              <a:gd name="connsiteY12" fmla="*/ 800827 h 824401"/>
              <a:gd name="connsiteX13" fmla="*/ 4776603 w 4998467"/>
              <a:gd name="connsiteY13" fmla="*/ 824401 h 824401"/>
              <a:gd name="connsiteX14" fmla="*/ 4338132 w 4998467"/>
              <a:gd name="connsiteY14" fmla="*/ 824401 h 824401"/>
              <a:gd name="connsiteX15" fmla="*/ 4053705 w 4998467"/>
              <a:gd name="connsiteY15" fmla="*/ 824401 h 824401"/>
              <a:gd name="connsiteX16" fmla="*/ 435113 w 4998467"/>
              <a:gd name="connsiteY16" fmla="*/ 824401 h 824401"/>
              <a:gd name="connsiteX17" fmla="*/ 435113 w 4998467"/>
              <a:gd name="connsiteY17" fmla="*/ 824400 h 824401"/>
              <a:gd name="connsiteX18" fmla="*/ 0 w 4998467"/>
              <a:gd name="connsiteY18" fmla="*/ 824400 h 82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8467" h="824401">
                <a:moveTo>
                  <a:pt x="0" y="0"/>
                </a:moveTo>
                <a:lnTo>
                  <a:pt x="1573161" y="0"/>
                </a:lnTo>
                <a:lnTo>
                  <a:pt x="1573161" y="1441"/>
                </a:lnTo>
                <a:lnTo>
                  <a:pt x="4049495" y="1441"/>
                </a:lnTo>
                <a:lnTo>
                  <a:pt x="4053705" y="1"/>
                </a:lnTo>
                <a:lnTo>
                  <a:pt x="4776604" y="1"/>
                </a:lnTo>
                <a:cubicBezTo>
                  <a:pt x="4788431" y="1"/>
                  <a:pt x="4799687" y="8582"/>
                  <a:pt x="4807525" y="23576"/>
                </a:cubicBezTo>
                <a:lnTo>
                  <a:pt x="4988509" y="369765"/>
                </a:lnTo>
                <a:cubicBezTo>
                  <a:pt x="4991966" y="376378"/>
                  <a:pt x="4994559" y="383821"/>
                  <a:pt x="4996288" y="391679"/>
                </a:cubicBezTo>
                <a:lnTo>
                  <a:pt x="4998467" y="412201"/>
                </a:lnTo>
                <a:lnTo>
                  <a:pt x="4996288" y="432724"/>
                </a:lnTo>
                <a:cubicBezTo>
                  <a:pt x="4994559" y="440582"/>
                  <a:pt x="4991966" y="448025"/>
                  <a:pt x="4988509" y="454637"/>
                </a:cubicBezTo>
                <a:lnTo>
                  <a:pt x="4807524" y="800827"/>
                </a:lnTo>
                <a:cubicBezTo>
                  <a:pt x="4799686" y="815820"/>
                  <a:pt x="4788431" y="824401"/>
                  <a:pt x="4776603" y="824401"/>
                </a:cubicBezTo>
                <a:lnTo>
                  <a:pt x="4338132" y="824401"/>
                </a:lnTo>
                <a:lnTo>
                  <a:pt x="4053705" y="824401"/>
                </a:lnTo>
                <a:lnTo>
                  <a:pt x="435113" y="824401"/>
                </a:lnTo>
                <a:lnTo>
                  <a:pt x="435113" y="824400"/>
                </a:lnTo>
                <a:lnTo>
                  <a:pt x="0" y="824400"/>
                </a:lnTo>
                <a:close/>
              </a:path>
            </a:pathLst>
          </a:custGeom>
          <a:noFill/>
          <a:ln>
            <a:gradFill flip="none" rotWithShape="1">
              <a:gsLst>
                <a:gs pos="0">
                  <a:schemeClr val="accent4">
                    <a:alpha val="0"/>
                  </a:schemeClr>
                </a:gs>
                <a:gs pos="100000">
                  <a:schemeClr val="accent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solidFill>
                <a:srgbClr val="FFFFFF"/>
              </a:solidFill>
              <a:latin typeface="Arial" panose="020B0604020202020204"/>
              <a:ea typeface="微软雅黑" panose="020B0503020204020204" pitchFamily="34" charset="-122"/>
            </a:endParaRPr>
          </a:p>
        </p:txBody>
      </p:sp>
      <p:sp>
        <p:nvSpPr>
          <p:cNvPr id="1049020" name="Freeform 488"/>
          <p:cNvSpPr/>
          <p:nvPr>
            <p:custDataLst>
              <p:tags r:id="rId25"/>
            </p:custDataLst>
          </p:nvPr>
        </p:nvSpPr>
        <p:spPr>
          <a:xfrm rot="5400000">
            <a:off x="6147240" y="5304900"/>
            <a:ext cx="826198" cy="943509"/>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flip="none" rotWithShape="0">
            <a:gsLst>
              <a:gs pos="0">
                <a:schemeClr val="accent4">
                  <a:lumMod val="60000"/>
                  <a:lumOff val="40000"/>
                </a:schemeClr>
              </a:gs>
              <a:gs pos="99000">
                <a:schemeClr val="accent4"/>
              </a:gs>
            </a:gsLst>
            <a:path path="circle">
              <a:fillToRect r="100000" b="100000"/>
            </a:path>
            <a:tileRect l="-100000" t="-100000"/>
          </a:gradFill>
          <a:ln w="9525" cap="flat">
            <a:noFill/>
            <a:prstDash val="solid"/>
            <a:miter/>
          </a:ln>
          <a:effectLst>
            <a:outerShdw algn="tl" blurRad="330200" dir="2700000" dist="114300" rotWithShape="0">
              <a:schemeClr val="accent4">
                <a:alpha val="25000"/>
              </a:schemeClr>
            </a:outerShdw>
          </a:effectLst>
        </p:spPr>
        <p:txBody>
          <a:bodyPr anchor="ctr" rtlCol="0"/>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srgbClr val="000000"/>
              </a:solidFill>
              <a:effectLst/>
              <a:uLnTx/>
              <a:uFillTx/>
              <a:latin typeface="Arial" panose="020B0604020202020204"/>
              <a:ea typeface="微软雅黑" panose="020B0503020204020204" pitchFamily="34" charset="-122"/>
              <a:cs typeface="+mn-cs"/>
            </a:endParaRPr>
          </a:p>
        </p:txBody>
      </p:sp>
      <p:sp>
        <p:nvSpPr>
          <p:cNvPr id="1049022" name="序号"/>
          <p:cNvSpPr txBox="1"/>
          <p:nvPr>
            <p:custDataLst>
              <p:tags r:id="rId26"/>
            </p:custDataLst>
          </p:nvPr>
        </p:nvSpPr>
        <p:spPr>
          <a:xfrm>
            <a:off x="6255721" y="5526087"/>
            <a:ext cx="572202" cy="525256"/>
          </a:xfrm>
          <a:prstGeom prst="rect"/>
          <a:noFill/>
        </p:spPr>
        <p:txBody>
          <a:bodyPr anchor="ctr" bIns="0" lIns="0" rIns="0" rtlCol="0" tIns="0" wrap="square">
            <a:normAutofit/>
          </a:bodyPr>
          <a:p>
            <a:pPr algn="ctr" defTabSz="914400" eaLnBrk="1" fontAlgn="auto" hangingPunct="1" indent="0" latinLnBrk="0" lvl="0" marL="0" marR="0" rtl="0">
              <a:lnSpc>
                <a:spcPct val="100000"/>
              </a:lnSpc>
              <a:spcBef>
                <a:spcPts val="0"/>
              </a:spcBef>
              <a:spcAft>
                <a:spcPts val="0"/>
              </a:spcAft>
              <a:buClrTx/>
              <a:buSzTx/>
              <a:buFontTx/>
              <a:buNone/>
            </a:pPr>
            <a:r>
              <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rPr>
              <a:t>08</a:t>
            </a:r>
            <a:endParaRPr baseline="0" b="1" cap="none" dirty="0" sz="2400" i="0" kern="1200" kumimoji="0" lang="en-US" noProof="0" normalizeH="0" spc="0" strike="noStrike" u="none">
              <a:ln>
                <a:noFill/>
              </a:ln>
              <a:gradFill>
                <a:gsLst>
                  <a:gs pos="39000">
                    <a:srgbClr val="FFFFFF"/>
                  </a:gs>
                  <a:gs pos="100000">
                    <a:srgbClr val="FFFFFF">
                      <a:alpha val="80000"/>
                    </a:srgbClr>
                  </a:gs>
                </a:gsLst>
                <a:lin ang="5400000" scaled="0"/>
              </a:gradFill>
              <a:effectLst>
                <a:outerShdw algn="ctr" blurRad="101600" rotWithShape="0" sx="102000" sy="102000">
                  <a:srgbClr val="304FFE">
                    <a:alpha val="48000"/>
                  </a:srgbClr>
                </a:outerShdw>
              </a:effectLst>
              <a:uLnTx/>
              <a:uFillTx/>
              <a:latin typeface="微软雅黑" panose="020B0503020204020204" pitchFamily="34" charset="-122"/>
              <a:ea typeface="微软雅黑" panose="020B0503020204020204" pitchFamily="34" charset="-122"/>
              <a:cs typeface="+mn-cs"/>
            </a:endParaRPr>
          </a:p>
        </p:txBody>
      </p:sp>
      <p:sp>
        <p:nvSpPr>
          <p:cNvPr id="1049024" name="标题"/>
          <p:cNvSpPr txBox="1"/>
          <p:nvPr>
            <p:custDataLst>
              <p:tags r:id="rId27"/>
            </p:custDataLst>
          </p:nvPr>
        </p:nvSpPr>
        <p:spPr>
          <a:xfrm>
            <a:off x="7445483" y="2094866"/>
            <a:ext cx="3743942" cy="391368"/>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应用场景：城市道路、高速公路、交叉口等</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026" name="正文"/>
          <p:cNvSpPr txBox="1"/>
          <p:nvPr>
            <p:custDataLst>
              <p:tags r:id="rId28"/>
            </p:custDataLst>
          </p:nvPr>
        </p:nvSpPr>
        <p:spPr>
          <a:xfrm>
            <a:off x="7445483" y="2554147"/>
            <a:ext cx="3743942" cy="381402"/>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028" name="标题"/>
          <p:cNvSpPr txBox="1"/>
          <p:nvPr>
            <p:custDataLst>
              <p:tags r:id="rId29"/>
            </p:custDataLst>
          </p:nvPr>
        </p:nvSpPr>
        <p:spPr>
          <a:xfrm>
            <a:off x="996534" y="2654174"/>
            <a:ext cx="3743942" cy="391368"/>
          </a:xfrm>
          <a:prstGeom prst="rect"/>
          <a:noFill/>
        </p:spPr>
        <p:txBody>
          <a:bodyPr anchor="b" bIns="0" lIns="0" rIns="0" rtlCol="0" tIns="0" wrap="square">
            <a:norm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effectLst/>
                <a:uLnTx/>
                <a:uFillTx/>
                <a:latin typeface="+mj-ea"/>
                <a:ea typeface="+mj-ea"/>
                <a:cs typeface="+mn-cs"/>
              </a:rPr>
              <a:t>技术手段：大数据分析、机器学习、实时监测等</a:t>
            </a:r>
            <a:endParaRPr altLang="en-US" baseline="0" b="1" cap="none" dirty="0" sz="1000" i="0" kern="1200" kumimoji="0" lang="zh-CN" noProof="0" normalizeH="0" spc="300" strike="noStrike" u="none">
              <a:ln>
                <a:noFill/>
              </a:ln>
              <a:effectLst/>
              <a:uLnTx/>
              <a:uFillTx/>
              <a:latin typeface="+mj-ea"/>
              <a:ea typeface="+mj-ea"/>
              <a:cs typeface="+mn-cs"/>
            </a:endParaRPr>
          </a:p>
        </p:txBody>
      </p:sp>
      <p:sp>
        <p:nvSpPr>
          <p:cNvPr id="1049030" name="正文"/>
          <p:cNvSpPr txBox="1"/>
          <p:nvPr>
            <p:custDataLst>
              <p:tags r:id="rId30"/>
            </p:custDataLst>
          </p:nvPr>
        </p:nvSpPr>
        <p:spPr>
          <a:xfrm>
            <a:off x="996534" y="3113455"/>
            <a:ext cx="3743942" cy="381402"/>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032" name="标题"/>
          <p:cNvSpPr txBox="1"/>
          <p:nvPr>
            <p:custDataLst>
              <p:tags r:id="rId31"/>
            </p:custDataLst>
          </p:nvPr>
        </p:nvSpPr>
        <p:spPr>
          <a:xfrm>
            <a:off x="7445483" y="3188828"/>
            <a:ext cx="3743942" cy="391368"/>
          </a:xfrm>
          <a:prstGeom prst="rect"/>
          <a:noFill/>
        </p:spPr>
        <p:txBody>
          <a:bodyPr anchor="b" bIns="0" lIns="0" rIns="0" rtlCol="0" tIns="0" wrap="square">
            <a:normAutofit/>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优势：提高交通效率、减少拥堵、降低事故发生率、节能环保等  城市交通规划中的创新应用</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034" name="正文"/>
          <p:cNvSpPr txBox="1"/>
          <p:nvPr>
            <p:custDataLst>
              <p:tags r:id="rId32"/>
            </p:custDataLst>
          </p:nvPr>
        </p:nvSpPr>
        <p:spPr>
          <a:xfrm>
            <a:off x="7445483" y="3648108"/>
            <a:ext cx="3743942" cy="381402"/>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城市交通规划中的创新应用</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036" name="标题"/>
          <p:cNvSpPr txBox="1"/>
          <p:nvPr>
            <p:custDataLst>
              <p:tags r:id="rId33"/>
            </p:custDataLst>
          </p:nvPr>
        </p:nvSpPr>
        <p:spPr>
          <a:xfrm>
            <a:off x="996534" y="3741091"/>
            <a:ext cx="3743942" cy="391368"/>
          </a:xfrm>
          <a:prstGeom prst="rect"/>
          <a:noFill/>
        </p:spPr>
        <p:txBody>
          <a:bodyPr anchor="b" bIns="0" lIns="0" rIns="0" rtlCol="0" tIns="0" wrap="square">
            <a:normAutofit fontScale="6000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智能交通信号控制：通过人工智能技术对交通信号进行实时监测和调控，以优化交通流和减少拥堵</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038" name="正文"/>
          <p:cNvSpPr txBox="1"/>
          <p:nvPr>
            <p:custDataLst>
              <p:tags r:id="rId34"/>
            </p:custDataLst>
          </p:nvPr>
        </p:nvSpPr>
        <p:spPr>
          <a:xfrm>
            <a:off x="996534" y="4200372"/>
            <a:ext cx="3743942" cy="381402"/>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040" name="标题"/>
          <p:cNvSpPr txBox="1"/>
          <p:nvPr>
            <p:custDataLst>
              <p:tags r:id="rId35"/>
            </p:custDataLst>
          </p:nvPr>
        </p:nvSpPr>
        <p:spPr>
          <a:xfrm>
            <a:off x="7445483" y="4286311"/>
            <a:ext cx="3743942" cy="391368"/>
          </a:xfrm>
          <a:prstGeom prst="rect"/>
          <a:noFill/>
        </p:spPr>
        <p:txBody>
          <a:bodyPr anchor="b" bIns="0" lIns="0" rIns="0" rtlCol="0" tIns="0" wrap="square">
            <a:normAutofit fontScale="9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智能公交调度：通过大数据分析和实时监测，对公交车辆进行智能调度，提高公交运营效率和乘客满意度</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042" name="正文"/>
          <p:cNvSpPr txBox="1"/>
          <p:nvPr>
            <p:custDataLst>
              <p:tags r:id="rId36"/>
            </p:custDataLst>
          </p:nvPr>
        </p:nvSpPr>
        <p:spPr>
          <a:xfrm>
            <a:off x="7445483" y="4745592"/>
            <a:ext cx="3743942" cy="381402"/>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
        <p:nvSpPr>
          <p:cNvPr id="1049044" name="标题"/>
          <p:cNvSpPr txBox="1"/>
          <p:nvPr>
            <p:custDataLst>
              <p:tags r:id="rId37"/>
            </p:custDataLst>
          </p:nvPr>
        </p:nvSpPr>
        <p:spPr>
          <a:xfrm>
            <a:off x="996534" y="4820260"/>
            <a:ext cx="3743942" cy="391368"/>
          </a:xfrm>
          <a:prstGeom prst="rect"/>
          <a:noFill/>
        </p:spPr>
        <p:txBody>
          <a:bodyPr anchor="b" bIns="0" lIns="0" rIns="0" rtlCol="0" tIns="0" wrap="square">
            <a:normAutofit fontScale="60000"/>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1600" i="0" kern="1200" kumimoji="0" lang="zh-CN" noProof="0" normalizeH="0" spc="300" strike="noStrike" u="none">
                <a:ln>
                  <a:noFill/>
                </a:ln>
                <a:effectLst/>
                <a:uLnTx/>
                <a:uFillTx/>
                <a:latin typeface="+mj-ea"/>
                <a:ea typeface="+mj-ea"/>
                <a:cs typeface="+mn-cs"/>
              </a:rPr>
              <a:t>智能停车管理：通过智能识别和实时监测，实现停车位的自动分配和计费，提高停车效率和便利性</a:t>
            </a:r>
            <a:endParaRPr altLang="en-US" baseline="0" b="1" cap="none" dirty="0" sz="1600" i="0" kern="1200" kumimoji="0" lang="zh-CN" noProof="0" normalizeH="0" spc="300" strike="noStrike" u="none">
              <a:ln>
                <a:noFill/>
              </a:ln>
              <a:effectLst/>
              <a:uLnTx/>
              <a:uFillTx/>
              <a:latin typeface="+mj-ea"/>
              <a:ea typeface="+mj-ea"/>
              <a:cs typeface="+mn-cs"/>
            </a:endParaRPr>
          </a:p>
        </p:txBody>
      </p:sp>
      <p:sp>
        <p:nvSpPr>
          <p:cNvPr id="1049046" name="正文"/>
          <p:cNvSpPr txBox="1"/>
          <p:nvPr>
            <p:custDataLst>
              <p:tags r:id="rId38"/>
            </p:custDataLst>
          </p:nvPr>
        </p:nvSpPr>
        <p:spPr>
          <a:xfrm>
            <a:off x="996534" y="5280245"/>
            <a:ext cx="3743942" cy="381402"/>
          </a:xfrm>
          <a:prstGeom prst="rect"/>
          <a:noFill/>
        </p:spPr>
        <p:txBody>
          <a:bodyPr anchor="t" anchorCtr="0" bIns="0" lIns="0" rIns="0" rtlCol="0" tIns="0" wrap="square">
            <a:normAutofit/>
          </a:bodyPr>
          <a:p>
            <a:pPr algn="l"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chemeClr val="tx1">
                  <a:lumMod val="65000"/>
                  <a:lumOff val="35000"/>
                </a:schemeClr>
              </a:solidFill>
              <a:effectLst/>
              <a:uLnTx/>
              <a:uFillTx/>
              <a:latin typeface="+mn-ea"/>
              <a:cs typeface="+mn-cs"/>
            </a:endParaRPr>
          </a:p>
        </p:txBody>
      </p:sp>
      <p:sp>
        <p:nvSpPr>
          <p:cNvPr id="1049048" name="标题"/>
          <p:cNvSpPr txBox="1"/>
          <p:nvPr>
            <p:custDataLst>
              <p:tags r:id="rId39"/>
            </p:custDataLst>
          </p:nvPr>
        </p:nvSpPr>
        <p:spPr>
          <a:xfrm>
            <a:off x="7445483" y="5367593"/>
            <a:ext cx="3743942" cy="391368"/>
          </a:xfrm>
          <a:prstGeom prst="rect"/>
          <a:noFill/>
        </p:spPr>
        <p:txBody>
          <a:bodyPr anchor="b" bIns="0" lIns="0" rIns="0" rtlCol="0" tIns="0" wrap="square">
            <a:normAutofit fontScale="80000" lnSpcReduction="10000"/>
          </a:bodyPr>
          <a:p>
            <a:pPr algn="r" defTabSz="914400" eaLnBrk="1" fontAlgn="auto" hangingPunct="1" indent="0" latinLnBrk="0" lvl="0" marL="0" marR="0" rtl="0">
              <a:lnSpc>
                <a:spcPct val="100000"/>
              </a:lnSpc>
              <a:spcBef>
                <a:spcPts val="0"/>
              </a:spcBef>
              <a:spcAft>
                <a:spcPts val="0"/>
              </a:spcAft>
              <a:buClrTx/>
              <a:buSzTx/>
              <a:buFontTx/>
              <a:buNone/>
            </a:pPr>
            <a:r>
              <a:rPr altLang="en-US" baseline="0" b="1" cap="none" dirty="0" sz="1000" i="0" kern="1200" kumimoji="0" lang="zh-CN" noProof="0" normalizeH="0" spc="300" strike="noStrike" u="none">
                <a:ln>
                  <a:noFill/>
                </a:ln>
                <a:solidFill>
                  <a:srgbClr val="000000"/>
                </a:solidFill>
                <a:effectLst/>
                <a:uLnTx/>
                <a:uFillTx/>
                <a:latin typeface="+mj-ea"/>
                <a:ea typeface="+mj-ea"/>
                <a:cs typeface="+mn-cs"/>
              </a:rPr>
              <a:t>智能交通诱导：通过实时路况信息和人工智能技术，为驾驶员提供最佳的出行路线和建议，减少出行时间和成本</a:t>
            </a:r>
            <a:endParaRPr altLang="en-US" baseline="0" b="1" cap="none" dirty="0" sz="1000" i="0" kern="1200" kumimoji="0" lang="zh-CN" noProof="0" normalizeH="0" spc="300" strike="noStrike" u="none">
              <a:ln>
                <a:noFill/>
              </a:ln>
              <a:solidFill>
                <a:srgbClr val="000000"/>
              </a:solidFill>
              <a:effectLst/>
              <a:uLnTx/>
              <a:uFillTx/>
              <a:latin typeface="+mj-ea"/>
              <a:ea typeface="+mj-ea"/>
              <a:cs typeface="+mn-cs"/>
            </a:endParaRPr>
          </a:p>
        </p:txBody>
      </p:sp>
      <p:sp>
        <p:nvSpPr>
          <p:cNvPr id="1049050" name="正文"/>
          <p:cNvSpPr txBox="1"/>
          <p:nvPr>
            <p:custDataLst>
              <p:tags r:id="rId40"/>
            </p:custDataLst>
          </p:nvPr>
        </p:nvSpPr>
        <p:spPr>
          <a:xfrm>
            <a:off x="7445483" y="5827578"/>
            <a:ext cx="3743942" cy="381402"/>
          </a:xfrm>
          <a:prstGeom prst="rect"/>
          <a:noFill/>
        </p:spPr>
        <p:txBody>
          <a:bodyPr anchor="t" anchorCtr="0" bIns="0" lIns="0" rIns="0" rtlCol="0" tIns="0" wrap="square">
            <a:normAutofit/>
          </a:bodyPr>
          <a:p>
            <a:pPr algn="r" defTabSz="914400" eaLnBrk="1" fontAlgn="auto" hangingPunct="1" indent="0" latinLnBrk="0" lvl="0" marL="0" marR="0" rtl="0">
              <a:lnSpc>
                <a:spcPct val="130000"/>
              </a:lnSpc>
              <a:spcBef>
                <a:spcPts val="0"/>
              </a:spcBef>
              <a:spcAft>
                <a:spcPts val="0"/>
              </a:spcAft>
              <a:buClrTx/>
              <a:buSzTx/>
              <a:buFontTx/>
              <a:buNone/>
            </a:pPr>
            <a:r>
              <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rPr>
              <a:t>单击此处输入你的正文，请阐述观点</a:t>
            </a:r>
            <a:endParaRPr altLang="en-US" baseline="0" b="0" cap="none" dirty="0" sz="1200" i="0" kern="1200" kumimoji="0" lang="zh-CN" noProof="0" normalizeH="0" spc="150" strike="noStrike" u="none">
              <a:ln>
                <a:noFill/>
              </a:ln>
              <a:solidFill>
                <a:srgbClr val="000000">
                  <a:lumMod val="65000"/>
                  <a:lumOff val="35000"/>
                </a:srgbClr>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84" name="标题 2"/>
          <p:cNvSpPr>
            <a:spLocks noGrp="1"/>
          </p:cNvSpPr>
          <p:nvPr>
            <p:ph type="title" idx="3"/>
          </p:nvPr>
        </p:nvSpPr>
        <p:spPr/>
        <p:txBody>
          <a:bodyPr>
            <a:normAutofit fontScale="94444"/>
          </a:bodyPr>
          <a:p>
            <a:r>
              <a:rPr altLang="en-US" lang="zh-CN"/>
              <a:t>智能交通诱导系统</a:t>
            </a:r>
            <a:endParaRPr altLang="en-US" lang="zh-CN"/>
          </a:p>
        </p:txBody>
      </p:sp>
      <p:sp>
        <p:nvSpPr>
          <p:cNvPr id="104908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8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定义：通过实时监测交通流量、路况等信息，为驾驶员提供最佳路线建议，缓解交通拥堵的智能系统</a:t>
            </a:r>
            <a:endParaRPr altLang="en-US" dirty="0" sz="2000" lang="zh-CN" spc="150">
              <a:solidFill>
                <a:schemeClr val="tx1">
                  <a:lumMod val="75000"/>
                  <a:lumOff val="25000"/>
                </a:schemeClr>
              </a:solidFill>
              <a:latin typeface="+mn-ea"/>
              <a:sym typeface="+mn-ea"/>
            </a:endParaRPr>
          </a:p>
        </p:txBody>
      </p:sp>
      <p:sp>
        <p:nvSpPr>
          <p:cNvPr id="104909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09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组成：包括交通信号灯、电子显示屏、车载导航等设备</a:t>
            </a:r>
            <a:endParaRPr altLang="en-US" dirty="0" sz="2000" lang="zh-CN" spc="150">
              <a:solidFill>
                <a:schemeClr val="tx1">
                  <a:lumMod val="75000"/>
                  <a:lumOff val="25000"/>
                </a:schemeClr>
              </a:solidFill>
              <a:latin typeface="+mn-ea"/>
              <a:sym typeface="+mn-ea"/>
            </a:endParaRPr>
          </a:p>
        </p:txBody>
      </p:sp>
      <p:sp>
        <p:nvSpPr>
          <p:cNvPr id="104909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09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fontScale="9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工作原理：通过大数据分析和人工智能技术，实时分析交通数据，为驾驶员提供最佳路线建议</a:t>
            </a:r>
            <a:endParaRPr altLang="en-US" dirty="0" sz="2000" lang="zh-CN" spc="150">
              <a:solidFill>
                <a:schemeClr val="tx1">
                  <a:lumMod val="75000"/>
                  <a:lumOff val="25000"/>
                </a:schemeClr>
              </a:solidFill>
              <a:latin typeface="+mn-ea"/>
              <a:sym typeface="+mn-ea"/>
            </a:endParaRPr>
          </a:p>
        </p:txBody>
      </p:sp>
      <p:sp>
        <p:nvSpPr>
          <p:cNvPr id="104910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0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0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优势：提高交通效率，减少拥堵现象，提高行车安全</a:t>
            </a:r>
            <a:endParaRPr altLang="en-US" dirty="0" sz="2000" lang="zh-CN" spc="150">
              <a:solidFill>
                <a:schemeClr val="tx1">
                  <a:lumMod val="75000"/>
                  <a:lumOff val="25000"/>
                </a:schemeClr>
              </a:solidFill>
              <a:latin typeface="+mn-ea"/>
              <a:sym typeface="+mn-ea"/>
            </a:endParaRPr>
          </a:p>
        </p:txBody>
      </p:sp>
      <p:sp>
        <p:nvSpPr>
          <p:cNvPr id="104910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42" name="标题 2"/>
          <p:cNvSpPr>
            <a:spLocks noGrp="1"/>
          </p:cNvSpPr>
          <p:nvPr>
            <p:ph type="title" idx="3"/>
          </p:nvPr>
        </p:nvSpPr>
        <p:spPr/>
        <p:txBody>
          <a:bodyPr>
            <a:normAutofit fontScale="91667"/>
          </a:bodyPr>
          <a:p>
            <a:r>
              <a:rPr altLang="en-US" lang="zh-CN"/>
              <a:t>智能停车管理系统</a:t>
            </a:r>
            <a:endParaRPr altLang="en-US" lang="zh-CN"/>
          </a:p>
        </p:txBody>
      </p:sp>
      <p:sp>
        <p:nvSpPr>
          <p:cNvPr id="104914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4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定义：利用人工智能技术对城市停车位进行智能化管理，提高停车位利用率和便捷性</a:t>
            </a:r>
            <a:endParaRPr altLang="en-US" dirty="0" sz="2000" lang="zh-CN" spc="150">
              <a:solidFill>
                <a:schemeClr val="tx1">
                  <a:lumMod val="75000"/>
                  <a:lumOff val="25000"/>
                </a:schemeClr>
              </a:solidFill>
              <a:latin typeface="+mn-ea"/>
              <a:sym typeface="+mn-ea"/>
            </a:endParaRPr>
          </a:p>
        </p:txBody>
      </p:sp>
      <p:sp>
        <p:nvSpPr>
          <p:cNvPr id="104914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应用场景：商业区、住宅区、公共场所等</a:t>
            </a:r>
            <a:endParaRPr altLang="en-US" dirty="0" sz="2000" lang="zh-CN" spc="150">
              <a:solidFill>
                <a:schemeClr val="tx1">
                  <a:lumMod val="75000"/>
                  <a:lumOff val="25000"/>
                </a:schemeClr>
              </a:solidFill>
              <a:latin typeface="+mn-ea"/>
              <a:sym typeface="+mn-ea"/>
            </a:endParaRPr>
          </a:p>
        </p:txBody>
      </p:sp>
      <p:sp>
        <p:nvSpPr>
          <p:cNvPr id="104915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5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5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功能：实时监测停车位状态、提供空闲停车位信息、预约停车位、自动计费等</a:t>
            </a:r>
            <a:endParaRPr altLang="en-US" dirty="0" sz="2000" lang="zh-CN" spc="150">
              <a:solidFill>
                <a:schemeClr val="tx1">
                  <a:lumMod val="75000"/>
                  <a:lumOff val="25000"/>
                </a:schemeClr>
              </a:solidFill>
              <a:latin typeface="+mn-ea"/>
              <a:sym typeface="+mn-ea"/>
            </a:endParaRPr>
          </a:p>
        </p:txBody>
      </p:sp>
      <p:sp>
        <p:nvSpPr>
          <p:cNvPr id="104916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16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16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优势：提高停车效率、减少寻找停车位时间、降低车辆拥堵现象、增加停车位收入</a:t>
            </a:r>
            <a:endParaRPr altLang="en-US" dirty="0" sz="2000" lang="zh-CN" spc="150">
              <a:solidFill>
                <a:schemeClr val="tx1">
                  <a:lumMod val="75000"/>
                  <a:lumOff val="25000"/>
                </a:schemeClr>
              </a:solidFill>
              <a:latin typeface="+mn-ea"/>
              <a:sym typeface="+mn-ea"/>
            </a:endParaRPr>
          </a:p>
        </p:txBody>
      </p:sp>
      <p:sp>
        <p:nvSpPr>
          <p:cNvPr id="104916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200" name="标题 2"/>
          <p:cNvSpPr>
            <a:spLocks noGrp="1"/>
          </p:cNvSpPr>
          <p:nvPr>
            <p:ph type="title" idx="3"/>
          </p:nvPr>
        </p:nvSpPr>
        <p:spPr/>
        <p:txBody>
          <a:bodyPr>
            <a:normAutofit fontScale="91667"/>
          </a:bodyPr>
          <a:p>
            <a:r>
              <a:rPr altLang="en-US" lang="zh-CN"/>
              <a:t>智能公共交通系统</a:t>
            </a:r>
            <a:endParaRPr altLang="en-US" lang="zh-CN"/>
          </a:p>
        </p:txBody>
      </p:sp>
      <p:cxnSp>
        <p:nvCxnSpPr>
          <p:cNvPr id="3145849" name="直接连接符 3"/>
          <p:cNvCxnSpPr>
            <a:cxnSpLocks/>
          </p:cNvCxnSpPr>
          <p:nvPr>
            <p:custDataLst>
              <p:tags r:id="rId1"/>
            </p:custDataLst>
          </p:nvPr>
        </p:nvCxnSpPr>
        <p:spPr>
          <a:xfrm>
            <a:off x="3069534" y="2072228"/>
            <a:ext cx="0" cy="25910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851" name="直接连接符 6"/>
          <p:cNvCxnSpPr>
            <a:cxnSpLocks/>
          </p:cNvCxnSpPr>
          <p:nvPr>
            <p:custDataLst>
              <p:tags r:id="rId2"/>
            </p:custDataLst>
          </p:nvPr>
        </p:nvCxnSpPr>
        <p:spPr>
          <a:xfrm>
            <a:off x="6066037" y="2072228"/>
            <a:ext cx="0" cy="25910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cxnSp>
        <p:nvCxnSpPr>
          <p:cNvPr id="3145853" name="直接连接符 7"/>
          <p:cNvCxnSpPr>
            <a:cxnSpLocks/>
          </p:cNvCxnSpPr>
          <p:nvPr>
            <p:custDataLst>
              <p:tags r:id="rId3"/>
            </p:custDataLst>
          </p:nvPr>
        </p:nvCxnSpPr>
        <p:spPr>
          <a:xfrm>
            <a:off x="9062539" y="2072228"/>
            <a:ext cx="0" cy="2591078"/>
          </a:xfrm>
          <a:prstGeom prst="line"/>
          <a:ln w="19050">
            <a:gradFill>
              <a:gsLst>
                <a:gs pos="10000">
                  <a:schemeClr val="accent1">
                    <a:alpha val="0"/>
                  </a:schemeClr>
                </a:gs>
                <a:gs pos="50000">
                  <a:schemeClr val="accent1">
                    <a:alpha val="50000"/>
                  </a:schemeClr>
                </a:gs>
                <a:gs pos="90000">
                  <a:schemeClr val="accent1">
                    <a:alpha val="0"/>
                  </a:schemeClr>
                </a:gs>
              </a:gsLst>
              <a:lin ang="16200000" scaled="1"/>
            </a:gradFill>
          </a:ln>
        </p:spPr>
        <p:style>
          <a:lnRef idx="2">
            <a:schemeClr val="accent1"/>
          </a:lnRef>
          <a:fillRef idx="0">
            <a:srgbClr val="FFFFFF"/>
          </a:fillRef>
          <a:effectRef idx="0">
            <a:srgbClr val="FFFFFF"/>
          </a:effectRef>
          <a:fontRef idx="minor">
            <a:schemeClr val="tx1"/>
          </a:fontRef>
        </p:style>
      </p:cxnSp>
      <p:sp>
        <p:nvSpPr>
          <p:cNvPr id="1049202" name="标题 22"/>
          <p:cNvSpPr>
            <a:spLocks noGrp="1"/>
          </p:cNvSpPr>
          <p:nvPr>
            <p:custDataLst>
              <p:tags r:id="rId4"/>
            </p:custDataLst>
          </p:nvPr>
        </p:nvSpPr>
        <p:spPr>
          <a:xfrm>
            <a:off x="3550976"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
        <p:nvSpPr>
          <p:cNvPr id="1049204" name="正文"/>
          <p:cNvSpPr txBox="1"/>
          <p:nvPr>
            <p:custDataLst>
              <p:tags r:id="rId5"/>
            </p:custDataLst>
          </p:nvPr>
        </p:nvSpPr>
        <p:spPr>
          <a:xfrm>
            <a:off x="3550976" y="3265762"/>
            <a:ext cx="2141473" cy="2541699"/>
          </a:xfrm>
          <a:prstGeom prst="rect"/>
          <a:noFill/>
        </p:spPr>
        <p:txBody>
          <a:bodyPr anchor="t" anchorCtr="0" bIns="46990" lIns="0" rIns="0" rtlCol="0" tIns="0" wrap="square">
            <a:normAutofit/>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应用范围：智能公共交通系统可以应用于城市公交、地铁、轻轨、出租车等公共交通工具，通过智能化管理和调度，提高公共交通的便捷性、舒适性和安全性。</a:t>
            </a:r>
            <a:endParaRPr altLang="en-US" dirty="0" lang="zh-CN">
              <a:sym typeface="+mn-ea"/>
            </a:endParaRPr>
          </a:p>
        </p:txBody>
      </p:sp>
      <p:sp>
        <p:nvSpPr>
          <p:cNvPr id="1049206" name="标题 22"/>
          <p:cNvSpPr>
            <a:spLocks noGrp="1"/>
          </p:cNvSpPr>
          <p:nvPr>
            <p:custDataLst>
              <p:tags r:id="rId6"/>
            </p:custDataLst>
          </p:nvPr>
        </p:nvSpPr>
        <p:spPr>
          <a:xfrm>
            <a:off x="9436127"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208" name="正文"/>
          <p:cNvSpPr txBox="1"/>
          <p:nvPr>
            <p:custDataLst>
              <p:tags r:id="rId7"/>
            </p:custDataLst>
          </p:nvPr>
        </p:nvSpPr>
        <p:spPr>
          <a:xfrm>
            <a:off x="9436127" y="3266411"/>
            <a:ext cx="2141473" cy="2541050"/>
          </a:xfrm>
          <a:prstGeom prst="rect"/>
          <a:noFill/>
        </p:spPr>
        <p:txBody>
          <a:bodyPr anchor="t" anchorCtr="0" bIns="46990" lIns="0" rIns="0" rtlCol="0" tIns="0" wrap="square">
            <a:normAutofit fontScale="91667"/>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未来发展：随着技术的不断进步和应用场景的不断扩展，智能公共交通系统将会在城市交通规划和交通管理中发挥更加重要的作用，为城市可持续发展和居民出行提供更加便捷、高效、安全的公共交通服务。</a:t>
            </a:r>
            <a:endParaRPr altLang="en-US" lang="zh-CN">
              <a:sym typeface="+mn-ea"/>
            </a:endParaRPr>
          </a:p>
        </p:txBody>
      </p:sp>
      <p:sp>
        <p:nvSpPr>
          <p:cNvPr id="1049210" name="标题 22"/>
          <p:cNvSpPr>
            <a:spLocks noGrp="1"/>
          </p:cNvSpPr>
          <p:nvPr>
            <p:custDataLst>
              <p:tags r:id="rId8"/>
            </p:custDataLst>
          </p:nvPr>
        </p:nvSpPr>
        <p:spPr>
          <a:xfrm>
            <a:off x="6493552"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latin typeface="+mj-ea"/>
              </a:rPr>
              <a:t>单击添加标题</a:t>
            </a:r>
            <a:endParaRPr altLang="en-US" sz="1800" lang="zh-CN">
              <a:solidFill>
                <a:schemeClr val="accent1"/>
              </a:solidFill>
              <a:latin typeface="+mj-ea"/>
            </a:endParaRPr>
          </a:p>
        </p:txBody>
      </p:sp>
      <p:sp>
        <p:nvSpPr>
          <p:cNvPr id="1049212" name="正文"/>
          <p:cNvSpPr txBox="1"/>
          <p:nvPr>
            <p:custDataLst>
              <p:tags r:id="rId9"/>
            </p:custDataLst>
          </p:nvPr>
        </p:nvSpPr>
        <p:spPr>
          <a:xfrm>
            <a:off x="6493552" y="3266411"/>
            <a:ext cx="2141473" cy="2541050"/>
          </a:xfrm>
          <a:prstGeom prst="rect"/>
          <a:noFill/>
        </p:spPr>
        <p:txBody>
          <a:bodyPr anchor="t" anchorCtr="0" bIns="46990" lIns="0" rIns="0" rtlCol="0" tIns="0" wrap="square">
            <a:normAutofit fontScale="91667"/>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lang="zh-CN">
                <a:sym typeface="+mn-ea"/>
              </a:rPr>
              <a:t>创新点：智能公共交通系统通过大数据分析、人工智能等技术手段，实现对公共交通的智能化管理和调度，提高公共交通的运行效率和服务质量，同时也可以为城市交通规划和交通管理提供更加科学、精准的数据支持。</a:t>
            </a:r>
            <a:endParaRPr altLang="en-US" lang="zh-CN">
              <a:sym typeface="+mn-ea"/>
            </a:endParaRPr>
          </a:p>
        </p:txBody>
      </p:sp>
      <p:sp>
        <p:nvSpPr>
          <p:cNvPr id="1049214" name="正文"/>
          <p:cNvSpPr txBox="1"/>
          <p:nvPr>
            <p:custDataLst>
              <p:tags r:id="rId10"/>
            </p:custDataLst>
          </p:nvPr>
        </p:nvSpPr>
        <p:spPr>
          <a:xfrm>
            <a:off x="608400" y="3265762"/>
            <a:ext cx="2141473" cy="2541699"/>
          </a:xfrm>
          <a:prstGeom prst="rect"/>
          <a:noFill/>
        </p:spPr>
        <p:txBody>
          <a:bodyPr anchor="t" anchorCtr="0" bIns="46990" lIns="0" rIns="0" rtlCol="0" tIns="0" wrap="square">
            <a:normAutofit fontScale="91667"/>
          </a:bodyPr>
          <a:lstStyle>
            <a:defPPr>
              <a:defRPr lang="zh-CN"/>
            </a:defPPr>
            <a:lvl1pPr algn="ctr" lvl="0">
              <a:lnSpc>
                <a:spcPct val="130000"/>
              </a:lnSpc>
              <a:buClrTx/>
              <a:buSzTx/>
              <a:buFontTx/>
              <a:defRPr sz="1200" spc="150">
                <a:solidFill>
                  <a:schemeClr val="tx1">
                    <a:lumMod val="65000"/>
                    <a:lumOff val="35000"/>
                  </a:schemeClr>
                </a:solidFill>
                <a:latin typeface="+mn-ea"/>
              </a:defRPr>
            </a:lvl1pPr>
          </a:lstStyle>
          <a:p>
            <a:r>
              <a:rPr altLang="en-US" dirty="0" lang="zh-CN">
                <a:sym typeface="+mn-ea"/>
              </a:rPr>
              <a:t>定义：智能公共交通系统是一种基于信息技术和通信技术的公共交通管理系统，通过实时监测交通流量、路况信息、乘客需求等数据，优化公共交通线路和调度，提高公共交通运行效率和服务质量。</a:t>
            </a:r>
            <a:endParaRPr altLang="en-US" dirty="0" lang="zh-CN">
              <a:sym typeface="+mn-ea"/>
            </a:endParaRPr>
          </a:p>
        </p:txBody>
      </p:sp>
      <p:sp>
        <p:nvSpPr>
          <p:cNvPr id="1049216" name="标题 22"/>
          <p:cNvSpPr>
            <a:spLocks noGrp="1"/>
          </p:cNvSpPr>
          <p:nvPr>
            <p:custDataLst>
              <p:tags r:id="rId11"/>
            </p:custDataLst>
          </p:nvPr>
        </p:nvSpPr>
        <p:spPr>
          <a:xfrm>
            <a:off x="608400" y="1932539"/>
            <a:ext cx="2141473" cy="1229917"/>
          </a:xfrm>
          <a:prstGeom prst="rect"/>
        </p:spPr>
        <p:txBody>
          <a:bodyPr anchor="b" anchorCtr="0" bIns="46800" lIns="90000" rIns="90000" rtlCol="0" tIns="46800" vert="horz" wrap="square">
            <a:normAutofit/>
          </a:bodyPr>
          <a:lstStyle>
            <a:lvl1pPr algn="ctr" defTabSz="914400" eaLnBrk="1" fontAlgn="auto" hangingPunct="1" latinLnBrk="0" rtl="0">
              <a:lnSpc>
                <a:spcPct val="100000"/>
              </a:lnSpc>
              <a:spcBef>
                <a:spcPct val="0"/>
              </a:spcBef>
              <a:buNone/>
              <a:defRPr baseline="0" b="1" cap="none" sz="6000" kern="1200" normalizeH="0" spc="300" strike="noStrike" u="none">
                <a:solidFill>
                  <a:schemeClr val="tx1">
                    <a:lumMod val="85000"/>
                    <a:lumOff val="15000"/>
                  </a:schemeClr>
                </a:solidFill>
                <a:latin typeface="+mj-lt"/>
                <a:ea typeface="+mj-ea"/>
                <a:cs typeface="+mj-cs"/>
              </a:defRPr>
            </a:lvl1pPr>
          </a:lstStyle>
          <a:p>
            <a:pPr algn="ctr"/>
            <a:r>
              <a:rPr altLang="en-US" sz="1800" lang="zh-CN">
                <a:solidFill>
                  <a:schemeClr val="accent1"/>
                </a:solidFill>
              </a:rPr>
              <a:t>单击添加标题</a:t>
            </a:r>
            <a:endParaRPr altLang="en-US" sz="1800" lang="zh-CN">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21" name=""/>
        <p:cNvGrpSpPr/>
        <p:nvPr/>
      </p:nvGrpSpPr>
      <p:grpSpPr>
        <a:xfrm>
          <a:off x="0" y="0"/>
          <a:ext cx="0" cy="0"/>
          <a:chOff x="0" y="0"/>
          <a:chExt cx="0" cy="0"/>
        </a:xfrm>
      </p:grpSpPr>
      <p:sp>
        <p:nvSpPr>
          <p:cNvPr id="1049250" name="文本占位符 1"/>
          <p:cNvSpPr>
            <a:spLocks noGrp="1"/>
          </p:cNvSpPr>
          <p:nvPr>
            <p:ph type="body" idx="2"/>
            <p:custDataLst>
              <p:tags r:id="rId1"/>
            </p:custDataLst>
          </p:nvPr>
        </p:nvSpPr>
        <p:spPr/>
        <p:txBody>
          <a:bodyPr/>
          <a:p>
            <a:r>
              <a:rPr altLang="en-US" lang="zh-CN"/>
              <a:t>PART THREE</a:t>
            </a:r>
            <a:endParaRPr altLang="en-US" lang="zh-CN"/>
          </a:p>
        </p:txBody>
      </p:sp>
      <p:sp>
        <p:nvSpPr>
          <p:cNvPr id="1049252" name="标题 2"/>
          <p:cNvSpPr>
            <a:spLocks noGrp="1"/>
          </p:cNvSpPr>
          <p:nvPr>
            <p:ph type="title" idx="1"/>
            <p:custDataLst>
              <p:tags r:id="rId2"/>
            </p:custDataLst>
          </p:nvPr>
        </p:nvSpPr>
        <p:spPr/>
        <p:txBody>
          <a:bodyPr>
            <a:normAutofit fontScale="90000"/>
          </a:bodyPr>
          <a:p>
            <a:r>
              <a:rPr altLang="en-US" lang="zh-CN"/>
              <a:t>交通管理中的创新应用</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22" name="标题 2"/>
          <p:cNvSpPr>
            <a:spLocks noGrp="1"/>
          </p:cNvSpPr>
          <p:nvPr>
            <p:ph type="title" idx="3"/>
          </p:nvPr>
        </p:nvSpPr>
        <p:spPr/>
        <p:txBody>
          <a:bodyPr>
            <a:normAutofit fontScale="91667"/>
          </a:bodyPr>
          <a:p>
            <a:r>
              <a:rPr altLang="en-US" lang="zh-CN"/>
              <a:t>智能交通监控系统</a:t>
            </a:r>
            <a:endParaRPr altLang="en-US" lang="zh-CN"/>
          </a:p>
        </p:txBody>
      </p:sp>
      <p:sp>
        <p:nvSpPr>
          <p:cNvPr id="1049324" name="正文"/>
          <p:cNvSpPr txBox="1"/>
          <p:nvPr>
            <p:custDataLst>
              <p:tags r:id="rId1"/>
            </p:custDataLst>
          </p:nvPr>
        </p:nvSpPr>
        <p:spPr>
          <a:xfrm>
            <a:off x="2421831" y="1490400"/>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实时监测交通流量：通过摄像头和传感器等设备，实时监测道路交通流量，为交通管理提供数据支持。</a:t>
            </a:r>
            <a:endParaRPr altLang="en-US" dirty="0" sz="1200" lang="zh-CN" spc="150">
              <a:solidFill>
                <a:schemeClr val="tx1">
                  <a:lumMod val="65000"/>
                  <a:lumOff val="35000"/>
                </a:schemeClr>
              </a:solidFill>
              <a:latin typeface="+mn-ea"/>
              <a:sym typeface="+mn-ea"/>
            </a:endParaRPr>
          </a:p>
        </p:txBody>
      </p:sp>
      <p:sp>
        <p:nvSpPr>
          <p:cNvPr id="1049326" name="正文"/>
          <p:cNvSpPr txBox="1"/>
          <p:nvPr>
            <p:custDataLst>
              <p:tags r:id="rId2"/>
            </p:custDataLst>
          </p:nvPr>
        </p:nvSpPr>
        <p:spPr>
          <a:xfrm>
            <a:off x="2421831" y="2753249"/>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交通信号控制：根据实时交通流量数据，智能交通监控系统可以自动调整交通信号灯的配时方案，提高道路通行效率。</a:t>
            </a:r>
            <a:endParaRPr altLang="en-US" dirty="0" sz="1200" lang="zh-CN" spc="150">
              <a:solidFill>
                <a:schemeClr val="tx1">
                  <a:lumMod val="65000"/>
                  <a:lumOff val="35000"/>
                </a:schemeClr>
              </a:solidFill>
              <a:latin typeface="+mn-ea"/>
              <a:sym typeface="+mn-ea"/>
            </a:endParaRPr>
          </a:p>
        </p:txBody>
      </p:sp>
      <p:sp>
        <p:nvSpPr>
          <p:cNvPr id="1049328" name="正文"/>
          <p:cNvSpPr txBox="1"/>
          <p:nvPr>
            <p:custDataLst>
              <p:tags r:id="rId3"/>
            </p:custDataLst>
          </p:nvPr>
        </p:nvSpPr>
        <p:spPr>
          <a:xfrm>
            <a:off x="2421831" y="4016097"/>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交通违法行为监测：通过图像识别技术，智能交通监控系统可以自动识别交通违法行为，如超速、闯红灯等，提高交通管理的效率和准确性。</a:t>
            </a:r>
            <a:endParaRPr altLang="en-US" dirty="0" sz="1200" lang="zh-CN" spc="150">
              <a:solidFill>
                <a:schemeClr val="tx1">
                  <a:lumMod val="65000"/>
                  <a:lumOff val="35000"/>
                </a:schemeClr>
              </a:solidFill>
              <a:latin typeface="+mn-ea"/>
              <a:sym typeface="+mn-ea"/>
            </a:endParaRPr>
          </a:p>
        </p:txBody>
      </p:sp>
      <p:sp>
        <p:nvSpPr>
          <p:cNvPr id="1049330" name="正文"/>
          <p:cNvSpPr txBox="1"/>
          <p:nvPr>
            <p:custDataLst>
              <p:tags r:id="rId4"/>
            </p:custDataLst>
          </p:nvPr>
        </p:nvSpPr>
        <p:spPr>
          <a:xfrm>
            <a:off x="2421831" y="5278946"/>
            <a:ext cx="7342337" cy="970654"/>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紧急事件处理：在发生紧急事件时，智能交通监控系统可以快速响应，协助相关部门进行紧急处理，保障道路交通安全。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64" name="标题 2"/>
          <p:cNvSpPr>
            <a:spLocks noGrp="1"/>
          </p:cNvSpPr>
          <p:nvPr>
            <p:ph type="title" idx="3"/>
          </p:nvPr>
        </p:nvSpPr>
        <p:spPr/>
        <p:txBody>
          <a:bodyPr>
            <a:normAutofit fontScale="91667"/>
          </a:bodyPr>
          <a:p>
            <a:r>
              <a:rPr altLang="en-US" lang="zh-CN"/>
              <a:t>智能交通执法系统</a:t>
            </a:r>
            <a:endParaRPr altLang="en-US" lang="zh-CN"/>
          </a:p>
        </p:txBody>
      </p:sp>
      <p:sp>
        <p:nvSpPr>
          <p:cNvPr id="1049366"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68"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70" name="文本框 31"/>
          <p:cNvSpPr txBox="1"/>
          <p:nvPr>
            <p:custDataLst>
              <p:tags r:id="rId3"/>
            </p:custDataLst>
          </p:nvPr>
        </p:nvSpPr>
        <p:spPr>
          <a:xfrm>
            <a:off x="763379" y="2290359"/>
            <a:ext cx="2282900" cy="3405176"/>
          </a:xfrm>
          <a:prstGeom prst="rect"/>
          <a:noFill/>
        </p:spPr>
        <p:txBody>
          <a:bodyPr anchor="t" anchorCtr="0" rtlCol="0" wrap="square">
            <a:normAutofit fontScale="95000"/>
          </a:bodyPr>
          <a:p>
            <a:pPr algn="just" fontAlgn="auto">
              <a:lnSpc>
                <a:spcPct val="120000"/>
              </a:lnSpc>
            </a:pPr>
            <a:r>
              <a:rPr altLang="en-US" dirty="0" sz="2000" lang="zh-CN" spc="200">
                <a:solidFill>
                  <a:schemeClr val="tx1">
                    <a:lumMod val="85000"/>
                    <a:lumOff val="15000"/>
                  </a:schemeClr>
                </a:solidFill>
                <a:latin typeface="+mn-ea"/>
                <a:sym typeface="+mn-ea"/>
              </a:rPr>
              <a:t>定义：智能交通执法系统是一种利用先进的技术手段，对交通违法行为进行自动识别、取证和处理的一套系统</a:t>
            </a:r>
            <a:endParaRPr altLang="en-US" dirty="0" sz="2000" lang="zh-CN" spc="200">
              <a:solidFill>
                <a:schemeClr val="tx1">
                  <a:lumMod val="85000"/>
                  <a:lumOff val="15000"/>
                </a:schemeClr>
              </a:solidFill>
              <a:latin typeface="+mn-ea"/>
              <a:sym typeface="+mn-ea"/>
            </a:endParaRPr>
          </a:p>
        </p:txBody>
      </p:sp>
      <p:sp>
        <p:nvSpPr>
          <p:cNvPr id="1049372"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74"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76"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功能：自动识别交通违法行为、拍摄违法照片、记录违法信息、自动生成处罚决定书等</a:t>
            </a:r>
            <a:endParaRPr altLang="en-US" dirty="0" sz="2000" lang="zh-CN" spc="200">
              <a:solidFill>
                <a:schemeClr val="tx1">
                  <a:lumMod val="85000"/>
                  <a:lumOff val="15000"/>
                </a:schemeClr>
              </a:solidFill>
              <a:latin typeface="+mn-ea"/>
              <a:sym typeface="+mn-ea"/>
            </a:endParaRPr>
          </a:p>
        </p:txBody>
      </p:sp>
      <p:sp>
        <p:nvSpPr>
          <p:cNvPr id="1049378"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80"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82"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优势：提高执法效率、减少人为因素干扰、降低执法成本等</a:t>
            </a:r>
            <a:endParaRPr altLang="en-US" dirty="0" sz="2000" lang="zh-CN" spc="200">
              <a:solidFill>
                <a:schemeClr val="tx1">
                  <a:lumMod val="85000"/>
                  <a:lumOff val="15000"/>
                </a:schemeClr>
              </a:solidFill>
              <a:latin typeface="+mn-ea"/>
              <a:sym typeface="+mn-ea"/>
            </a:endParaRPr>
          </a:p>
        </p:txBody>
      </p:sp>
      <p:sp>
        <p:nvSpPr>
          <p:cNvPr id="1049384"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86"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88"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应用范围：城市道路、高速公路、停车场等场所的交通管理</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2" name="标题 2"/>
          <p:cNvSpPr>
            <a:spLocks noGrp="1"/>
          </p:cNvSpPr>
          <p:nvPr>
            <p:ph type="title" idx="3"/>
          </p:nvPr>
        </p:nvSpPr>
        <p:spPr/>
        <p:txBody>
          <a:bodyPr>
            <a:normAutofit fontScale="91667"/>
          </a:bodyPr>
          <a:p>
            <a:r>
              <a:rPr altLang="en-US" lang="zh-CN"/>
              <a:t>智能交通应急管理系统</a:t>
            </a:r>
            <a:endParaRPr altLang="en-US" lang="zh-CN"/>
          </a:p>
        </p:txBody>
      </p:sp>
      <p:sp>
        <p:nvSpPr>
          <p:cNvPr id="1049424"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26"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428" name="文本框 31"/>
          <p:cNvSpPr txBox="1"/>
          <p:nvPr>
            <p:custDataLst>
              <p:tags r:id="rId3"/>
            </p:custDataLst>
          </p:nvPr>
        </p:nvSpPr>
        <p:spPr>
          <a:xfrm>
            <a:off x="763379" y="2290359"/>
            <a:ext cx="2282900" cy="3405176"/>
          </a:xfrm>
          <a:prstGeom prst="rect"/>
          <a:noFill/>
        </p:spPr>
        <p:txBody>
          <a:bodyPr anchor="t" anchorCtr="0" rtlCol="0" wrap="square">
            <a:normAutofit fontScale="94444" lnSpcReduction="10000"/>
          </a:bodyPr>
          <a:p>
            <a:pPr algn="just" fontAlgn="auto">
              <a:lnSpc>
                <a:spcPct val="120000"/>
              </a:lnSpc>
            </a:pPr>
            <a:r>
              <a:rPr altLang="en-US" dirty="0" lang="zh-CN" spc="200">
                <a:solidFill>
                  <a:schemeClr val="tx1">
                    <a:lumMod val="85000"/>
                    <a:lumOff val="15000"/>
                  </a:schemeClr>
                </a:solidFill>
                <a:latin typeface="+mn-ea"/>
                <a:sym typeface="+mn-ea"/>
              </a:rPr>
              <a:t>定义与功能：智能交通应急管理系统是一套集信息采集、处理、分析、预警和调度于一体的智能化系统，用于提高交通应急响应效率和降低事故损失。</a:t>
            </a:r>
            <a:endParaRPr altLang="en-US" dirty="0" lang="zh-CN" spc="200">
              <a:solidFill>
                <a:schemeClr val="tx1">
                  <a:lumMod val="85000"/>
                  <a:lumOff val="15000"/>
                </a:schemeClr>
              </a:solidFill>
              <a:latin typeface="+mn-ea"/>
              <a:sym typeface="+mn-ea"/>
            </a:endParaRPr>
          </a:p>
        </p:txBody>
      </p:sp>
      <p:sp>
        <p:nvSpPr>
          <p:cNvPr id="1049430"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2"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34"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关键技术：智能交通应急管理系统采用先进的技术手段，包括物联网技术、大数据分析、云计算等，实现快速响应和高效处理。</a:t>
            </a:r>
            <a:endParaRPr altLang="en-US" dirty="0" lang="zh-CN" spc="200">
              <a:solidFill>
                <a:schemeClr val="tx1">
                  <a:lumMod val="85000"/>
                  <a:lumOff val="15000"/>
                </a:schemeClr>
              </a:solidFill>
              <a:latin typeface="+mn-ea"/>
              <a:sym typeface="+mn-ea"/>
            </a:endParaRPr>
          </a:p>
        </p:txBody>
      </p:sp>
      <p:sp>
        <p:nvSpPr>
          <p:cNvPr id="1049436"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38"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40"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lang="zh-CN" spc="200">
                <a:solidFill>
                  <a:schemeClr val="tx1">
                    <a:lumMod val="85000"/>
                    <a:lumOff val="15000"/>
                  </a:schemeClr>
                </a:solidFill>
                <a:latin typeface="+mn-ea"/>
                <a:sym typeface="+mn-ea"/>
              </a:rPr>
              <a:t>应用场景：该系统可应用于城市交通管理、高速公路管理等领域，提高交通应急处理能力和道路通行效率。</a:t>
            </a:r>
            <a:endParaRPr altLang="en-US" dirty="0" lang="zh-CN" spc="200">
              <a:solidFill>
                <a:schemeClr val="tx1">
                  <a:lumMod val="85000"/>
                  <a:lumOff val="15000"/>
                </a:schemeClr>
              </a:solidFill>
              <a:latin typeface="+mn-ea"/>
              <a:sym typeface="+mn-ea"/>
            </a:endParaRPr>
          </a:p>
        </p:txBody>
      </p:sp>
      <p:sp>
        <p:nvSpPr>
          <p:cNvPr id="1049442"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444"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446" name="文本框 10"/>
          <p:cNvSpPr txBox="1"/>
          <p:nvPr>
            <p:custDataLst>
              <p:tags r:id="rId12"/>
            </p:custDataLst>
          </p:nvPr>
        </p:nvSpPr>
        <p:spPr>
          <a:xfrm>
            <a:off x="9141764" y="2290359"/>
            <a:ext cx="2280103" cy="3406519"/>
          </a:xfrm>
          <a:prstGeom prst="rect"/>
          <a:noFill/>
        </p:spPr>
        <p:txBody>
          <a:bodyPr anchor="t" anchorCtr="0" rtlCol="0" wrap="square">
            <a:normAutofit fontScale="80000" lnSpcReduction="10000"/>
          </a:bodyPr>
          <a:p>
            <a:pPr algn="just" lvl="0">
              <a:lnSpc>
                <a:spcPct val="120000"/>
              </a:lnSpc>
              <a:buClrTx/>
              <a:buSzTx/>
              <a:buFontTx/>
            </a:pPr>
            <a:r>
              <a:rPr altLang="en-US" dirty="0" sz="2000" lang="zh-CN" spc="200">
                <a:solidFill>
                  <a:schemeClr val="tx1">
                    <a:lumMod val="85000"/>
                    <a:lumOff val="15000"/>
                  </a:schemeClr>
                </a:solidFill>
                <a:latin typeface="+mn-ea"/>
                <a:sym typeface="+mn-ea"/>
              </a:rPr>
              <a:t>创新点：智能交通应急管理系统通过智能化技术手段，实现对交通事件的快速响应和处理，有效减少交通拥堵和事故损失，为城市交通规划和交通管理提供有力支持。</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9480" name="标题 2"/>
          <p:cNvSpPr>
            <a:spLocks noGrp="1"/>
          </p:cNvSpPr>
          <p:nvPr>
            <p:ph type="title" idx="3"/>
          </p:nvPr>
        </p:nvSpPr>
        <p:spPr/>
        <p:txBody>
          <a:bodyPr>
            <a:normAutofit fontScale="91667"/>
          </a:bodyPr>
          <a:p>
            <a:r>
              <a:rPr altLang="en-US" lang="zh-CN"/>
              <a:t>智能交通数据分析与挖掘</a:t>
            </a:r>
            <a:endParaRPr altLang="en-US" lang="zh-CN"/>
          </a:p>
        </p:txBody>
      </p:sp>
      <p:sp>
        <p:nvSpPr>
          <p:cNvPr id="104948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8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19"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49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1"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49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3"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925"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50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7"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29"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0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931"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51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51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数据收集：利用传感器、摄像头等设备收集交通数据</a:t>
            </a:r>
            <a:endParaRPr altLang="en-US" dirty="0" sz="1200" lang="zh-CN" spc="150">
              <a:solidFill>
                <a:schemeClr val="tx1">
                  <a:lumMod val="65000"/>
                  <a:lumOff val="35000"/>
                </a:schemeClr>
              </a:solidFill>
              <a:latin typeface="+mn-ea"/>
              <a:sym typeface="+mn-ea"/>
            </a:endParaRPr>
          </a:p>
        </p:txBody>
      </p:sp>
      <p:sp>
        <p:nvSpPr>
          <p:cNvPr id="1049520"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应用场景：根据挖掘结果，为城市交通规划和交通管理提供决策支持</a:t>
            </a:r>
            <a:endParaRPr altLang="en-US" dirty="0" sz="1200" lang="zh-CN" spc="150">
              <a:solidFill>
                <a:schemeClr val="tx1">
                  <a:lumMod val="65000"/>
                  <a:lumOff val="35000"/>
                </a:schemeClr>
              </a:solidFill>
              <a:latin typeface="+mn-ea"/>
              <a:sym typeface="+mn-ea"/>
            </a:endParaRPr>
          </a:p>
        </p:txBody>
      </p:sp>
      <p:sp>
        <p:nvSpPr>
          <p:cNvPr id="1049522"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挖掘分析：通过机器学习、深度学习等技术对交通数据进行挖掘分析</a:t>
            </a:r>
            <a:endParaRPr altLang="en-US" dirty="0" sz="1200" lang="zh-CN" spc="150">
              <a:solidFill>
                <a:schemeClr val="tx1">
                  <a:lumMod val="65000"/>
                  <a:lumOff val="35000"/>
                </a:schemeClr>
              </a:solidFill>
              <a:latin typeface="+mn-ea"/>
              <a:sym typeface="+mn-ea"/>
            </a:endParaRPr>
          </a:p>
        </p:txBody>
      </p:sp>
      <p:sp>
        <p:nvSpPr>
          <p:cNvPr id="104952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数据处理：对收集到的数据进行清洗、整合和分析</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69" name=""/>
        <p:cNvGrpSpPr/>
        <p:nvPr/>
      </p:nvGrpSpPr>
      <p:grpSpPr>
        <a:xfrm>
          <a:off x="0" y="0"/>
          <a:ext cx="0" cy="0"/>
          <a:chOff x="0" y="0"/>
          <a:chExt cx="0" cy="0"/>
        </a:xfrm>
      </p:grpSpPr>
      <p:sp>
        <p:nvSpPr>
          <p:cNvPr id="1049558" name="文本占位符 1"/>
          <p:cNvSpPr>
            <a:spLocks noGrp="1"/>
          </p:cNvSpPr>
          <p:nvPr>
            <p:ph type="body" idx="2"/>
            <p:custDataLst>
              <p:tags r:id="rId1"/>
            </p:custDataLst>
          </p:nvPr>
        </p:nvSpPr>
        <p:spPr/>
        <p:txBody>
          <a:bodyPr/>
          <a:p>
            <a:r>
              <a:rPr altLang="en-US" lang="zh-CN"/>
              <a:t>PART FOUR</a:t>
            </a:r>
            <a:endParaRPr altLang="en-US" lang="zh-CN"/>
          </a:p>
        </p:txBody>
      </p:sp>
      <p:sp>
        <p:nvSpPr>
          <p:cNvPr id="1049560" name="标题 2"/>
          <p:cNvSpPr>
            <a:spLocks noGrp="1"/>
          </p:cNvSpPr>
          <p:nvPr>
            <p:ph type="title" idx="1"/>
            <p:custDataLst>
              <p:tags r:id="rId2"/>
            </p:custDataLst>
          </p:nvPr>
        </p:nvSpPr>
        <p:spPr/>
        <p:txBody>
          <a:bodyPr>
            <a:normAutofit fontScale="90000"/>
          </a:bodyPr>
          <a:p>
            <a:r>
              <a:rPr altLang="en-US" lang="zh-CN"/>
              <a:t>人工智能技术对城市交通规划和管理的提升</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30" name="标题 2"/>
          <p:cNvSpPr>
            <a:spLocks noGrp="1"/>
          </p:cNvSpPr>
          <p:nvPr>
            <p:ph type="title" idx="3"/>
          </p:nvPr>
        </p:nvSpPr>
        <p:spPr/>
        <p:txBody>
          <a:bodyPr>
            <a:normAutofit fontScale="91667"/>
          </a:bodyPr>
          <a:p>
            <a:r>
              <a:rPr altLang="en-US" lang="zh-CN"/>
              <a:t>提高交通运行效率</a:t>
            </a:r>
            <a:endParaRPr altLang="en-US" lang="zh-CN"/>
          </a:p>
        </p:txBody>
      </p:sp>
      <p:sp>
        <p:nvSpPr>
          <p:cNvPr id="1049632"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实时交通监控：通过人工智能技术，实时监测城市交通状况，及时发现拥堵和事故，提高交通运行效率。</a:t>
            </a:r>
            <a:endParaRPr altLang="en-US" dirty="0" sz="1200" lang="zh-CN" spc="150">
              <a:solidFill>
                <a:schemeClr val="tx1">
                  <a:lumMod val="85000"/>
                  <a:lumOff val="15000"/>
                </a:schemeClr>
              </a:solidFill>
              <a:latin typeface="+mn-ea"/>
              <a:sym typeface="+mn-ea"/>
            </a:endParaRPr>
          </a:p>
        </p:txBody>
      </p:sp>
      <p:sp>
        <p:nvSpPr>
          <p:cNvPr id="1049634"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6"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38"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智能信号控制：通过人工智能技术，优化交通信号灯的控制策略，减少车辆等待时间和拥堵现象，提高交通运行效率。</a:t>
            </a:r>
            <a:endParaRPr altLang="en-US" dirty="0" sz="1200" lang="zh-CN" spc="150">
              <a:solidFill>
                <a:schemeClr val="tx1">
                  <a:lumMod val="85000"/>
                  <a:lumOff val="15000"/>
                </a:schemeClr>
              </a:solidFill>
              <a:latin typeface="+mn-ea"/>
              <a:sym typeface="+mn-ea"/>
            </a:endParaRPr>
          </a:p>
        </p:txBody>
      </p:sp>
      <p:sp>
        <p:nvSpPr>
          <p:cNvPr id="1049640"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2"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4"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智能路线规划：通过人工智能技术，为驾驶员提供最优的路线规划建议，减少行驶时间和拥堵现象，提高交通运行效率。</a:t>
            </a:r>
            <a:endParaRPr altLang="en-US" dirty="0" sz="1200" lang="zh-CN" spc="150">
              <a:solidFill>
                <a:schemeClr val="tx1">
                  <a:lumMod val="85000"/>
                  <a:lumOff val="15000"/>
                </a:schemeClr>
              </a:solidFill>
              <a:latin typeface="+mn-ea"/>
              <a:sym typeface="+mn-ea"/>
            </a:endParaRPr>
          </a:p>
        </p:txBody>
      </p:sp>
      <p:sp>
        <p:nvSpPr>
          <p:cNvPr id="1049646"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48"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0"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智能停车管理：通过人工智能技术，实现停车位的自动分配和计费，减少寻找停车位的时间和费用，提高交通运行效率。</a:t>
            </a:r>
            <a:endParaRPr altLang="en-US" dirty="0" sz="1200" lang="zh-CN" spc="150">
              <a:solidFill>
                <a:schemeClr val="tx1">
                  <a:lumMod val="85000"/>
                  <a:lumOff val="15000"/>
                </a:schemeClr>
              </a:solidFill>
              <a:latin typeface="+mn-ea"/>
              <a:sym typeface="+mn-ea"/>
            </a:endParaRPr>
          </a:p>
        </p:txBody>
      </p:sp>
      <p:sp>
        <p:nvSpPr>
          <p:cNvPr id="1049652"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49654"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88" name="标题 2"/>
          <p:cNvSpPr>
            <a:spLocks noGrp="1"/>
          </p:cNvSpPr>
          <p:nvPr>
            <p:ph type="title" idx="3"/>
          </p:nvPr>
        </p:nvSpPr>
        <p:spPr/>
        <p:txBody>
          <a:bodyPr>
            <a:normAutofit fontScale="91667"/>
          </a:bodyPr>
          <a:p>
            <a:r>
              <a:rPr altLang="en-US" lang="zh-CN"/>
              <a:t>提升交通安全性能</a:t>
            </a:r>
            <a:endParaRPr altLang="en-US" lang="zh-CN"/>
          </a:p>
        </p:txBody>
      </p:sp>
      <p:sp>
        <p:nvSpPr>
          <p:cNvPr id="104969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69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69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69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70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70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70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优化交通信号控制：通过人工智能技术，优化交通信号控制，减少交通拥堵和事故风险，提高交通安全性和效率。</a:t>
            </a:r>
            <a:endParaRPr altLang="en-US" dirty="0" sz="2400" lang="zh-CN">
              <a:latin typeface="+mn-ea"/>
              <a:ea typeface="+mn-ea"/>
            </a:endParaRPr>
          </a:p>
        </p:txBody>
      </p:sp>
      <p:sp>
        <p:nvSpPr>
          <p:cNvPr id="104970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智能驾驶辅助系统：通过人工智能技术，开发智能驾驶辅助系统，提高驾驶员的安全性和反应速度，减少交通事故的发生。</a:t>
            </a:r>
            <a:endParaRPr altLang="en-US" dirty="0" sz="2400" lang="zh-CN">
              <a:latin typeface="+mn-ea"/>
              <a:ea typeface="+mn-ea"/>
            </a:endParaRPr>
          </a:p>
        </p:txBody>
      </p:sp>
      <p:sp>
        <p:nvSpPr>
          <p:cNvPr id="104971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实时监测交通流量：通过人工智能技术，实时监测城市交通流量，及时发现交通拥堵和事故，提高交通安全性和效率。</a:t>
            </a:r>
            <a:endParaRPr altLang="en-US" dirty="0" sz="2400" lang="zh-CN">
              <a:latin typeface="+mn-ea"/>
              <a:ea typeface="+mn-ea"/>
            </a:endParaRPr>
          </a:p>
        </p:txBody>
      </p:sp>
      <p:sp>
        <p:nvSpPr>
          <p:cNvPr id="104971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fontScale="83333"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预测交通事故风险：利用大数据和机器学习技术，分析历史交通事故数据，预测未来交通事故风险，为交通规划和管理提供科学依据。</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9746" name="标题 2"/>
          <p:cNvSpPr>
            <a:spLocks noGrp="1"/>
          </p:cNvSpPr>
          <p:nvPr>
            <p:ph type="title" idx="3"/>
          </p:nvPr>
        </p:nvSpPr>
        <p:spPr/>
        <p:txBody>
          <a:bodyPr>
            <a:normAutofit fontScale="90000"/>
          </a:bodyPr>
          <a:p>
            <a:r>
              <a:rPr altLang="en-US" lang="zh-CN"/>
              <a:t>优化城市交通布局</a:t>
            </a:r>
            <a:endParaRPr altLang="en-US" lang="zh-CN"/>
          </a:p>
        </p:txBody>
      </p:sp>
      <p:sp>
        <p:nvSpPr>
          <p:cNvPr id="1049748" name="矩形 5"/>
          <p:cNvSpPr/>
          <p:nvPr>
            <p:custDataLst>
              <p:tags r:id="rId1"/>
            </p:custDataLst>
          </p:nvPr>
        </p:nvSpPr>
        <p:spPr>
          <a:xfrm>
            <a:off x="608400"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50" name="矩形 10"/>
          <p:cNvSpPr/>
          <p:nvPr>
            <p:custDataLst>
              <p:tags r:id="rId2"/>
            </p:custDataLst>
          </p:nvPr>
        </p:nvSpPr>
        <p:spPr>
          <a:xfrm>
            <a:off x="963006"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52" name="TextBox 2"/>
          <p:cNvSpPr txBox="1"/>
          <p:nvPr>
            <p:custDataLst>
              <p:tags r:id="rId3"/>
            </p:custDataLst>
          </p:nvPr>
        </p:nvSpPr>
        <p:spPr>
          <a:xfrm>
            <a:off x="763381"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人工智能技术能够实时分析城市交通数据，预测交通流量和拥堵情况，为城市交通规划提供科学依据。</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54" name="矩形 6"/>
          <p:cNvSpPr/>
          <p:nvPr>
            <p:custDataLst>
              <p:tags r:id="rId4"/>
            </p:custDataLst>
          </p:nvPr>
        </p:nvSpPr>
        <p:spPr>
          <a:xfrm>
            <a:off x="34069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56" name="矩形 11"/>
          <p:cNvSpPr/>
          <p:nvPr>
            <p:custDataLst>
              <p:tags r:id="rId5"/>
            </p:custDataLst>
          </p:nvPr>
        </p:nvSpPr>
        <p:spPr>
          <a:xfrm>
            <a:off x="37807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58" name="TextBox 2"/>
          <p:cNvSpPr txBox="1"/>
          <p:nvPr>
            <p:custDataLst>
              <p:tags r:id="rId6"/>
            </p:custDataLst>
          </p:nvPr>
        </p:nvSpPr>
        <p:spPr>
          <a:xfrm>
            <a:off x="3561327" y="3137508"/>
            <a:ext cx="2278952" cy="1840235"/>
          </a:xfrm>
          <a:prstGeom prst="rect"/>
          <a:noFill/>
        </p:spPr>
        <p:txBody>
          <a:bodyPr rtlCol="0" wrap="square">
            <a:normAutofit fontScale="9375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人工智能技术能够优化城市交通路线规划，减少交通拥堵和延误，提高城市交通运行效率。</a:t>
            </a:r>
            <a:endParaRPr altLang="en-US" dirty="0" sz="16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60" name="矩形 33"/>
          <p:cNvSpPr/>
          <p:nvPr>
            <p:custDataLst>
              <p:tags r:id="rId7"/>
            </p:custDataLst>
          </p:nvPr>
        </p:nvSpPr>
        <p:spPr>
          <a:xfrm>
            <a:off x="620110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2" name="矩形 37"/>
          <p:cNvSpPr/>
          <p:nvPr>
            <p:custDataLst>
              <p:tags r:id="rId8"/>
            </p:custDataLst>
          </p:nvPr>
        </p:nvSpPr>
        <p:spPr>
          <a:xfrm>
            <a:off x="6555710"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64" name="TextBox 2"/>
          <p:cNvSpPr txBox="1"/>
          <p:nvPr>
            <p:custDataLst>
              <p:tags r:id="rId9"/>
            </p:custDataLst>
          </p:nvPr>
        </p:nvSpPr>
        <p:spPr>
          <a:xfrm>
            <a:off x="635608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人工智能技术能够实现智能信号控制，根据实时交通流量调整信号灯时间，提高城市交通通行效率。</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
        <p:nvSpPr>
          <p:cNvPr id="1049766" name="矩形 34"/>
          <p:cNvSpPr/>
          <p:nvPr>
            <p:custDataLst>
              <p:tags r:id="rId10"/>
            </p:custDataLst>
          </p:nvPr>
        </p:nvSpPr>
        <p:spPr>
          <a:xfrm>
            <a:off x="8989484" y="2564143"/>
            <a:ext cx="2588675" cy="2618203"/>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768" name="矩形 38"/>
          <p:cNvSpPr/>
          <p:nvPr>
            <p:custDataLst>
              <p:tags r:id="rId11"/>
            </p:custDataLst>
          </p:nvPr>
        </p:nvSpPr>
        <p:spPr>
          <a:xfrm>
            <a:off x="9363224" y="2558403"/>
            <a:ext cx="531515" cy="275600"/>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770" name="TextBox 2"/>
          <p:cNvSpPr txBox="1"/>
          <p:nvPr>
            <p:custDataLst>
              <p:tags r:id="rId12"/>
            </p:custDataLst>
          </p:nvPr>
        </p:nvSpPr>
        <p:spPr>
          <a:xfrm>
            <a:off x="9144465" y="3137508"/>
            <a:ext cx="2278952" cy="1840235"/>
          </a:xfrm>
          <a:prstGeom prst="rect"/>
          <a:noFill/>
        </p:spPr>
        <p:txBody>
          <a:bodyPr rtlCol="0" wrap="square">
            <a:normAutofit fontScale="70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rPr>
              <a:t>人工智能技术能够实现智能停车管理，通过实时监测停车位使用情况，为市民提供更加便捷的停车服务。</a:t>
            </a:r>
            <a:endParaRPr altLang="en-US" dirty="0" sz="2000" lang="zh-CN" spc="150">
              <a:solidFill>
                <a:schemeClr val="dk1">
                  <a:lumMod val="80000"/>
                  <a:lumOff val="20000"/>
                </a:schemeClr>
              </a:solidFill>
              <a:latin typeface="+mn-ea"/>
              <a:cs typeface="微软雅黑" panose="020B0503020204020204" pitchFamily="3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804" name="标题 2"/>
          <p:cNvSpPr>
            <a:spLocks noGrp="1"/>
          </p:cNvSpPr>
          <p:nvPr>
            <p:ph type="title" idx="3"/>
          </p:nvPr>
        </p:nvSpPr>
        <p:spPr/>
        <p:txBody>
          <a:bodyPr>
            <a:normAutofit fontScale="91667"/>
          </a:bodyPr>
          <a:p>
            <a:r>
              <a:rPr altLang="en-US" lang="zh-CN"/>
              <a:t>推动城市可持续发展</a:t>
            </a:r>
            <a:endParaRPr altLang="en-US" lang="zh-CN"/>
          </a:p>
        </p:txBody>
      </p:sp>
      <p:sp>
        <p:nvSpPr>
          <p:cNvPr id="1049806"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08"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减少交通拥堵：通过智能调度和优化交通流，降低拥堵现象</a:t>
            </a:r>
            <a:endParaRPr altLang="en-US" dirty="0" sz="2000" lang="zh-CN" spc="150">
              <a:solidFill>
                <a:schemeClr val="tx1">
                  <a:lumMod val="75000"/>
                  <a:lumOff val="25000"/>
                </a:schemeClr>
              </a:solidFill>
              <a:latin typeface="+mn-ea"/>
              <a:sym typeface="+mn-ea"/>
            </a:endParaRPr>
          </a:p>
        </p:txBody>
      </p:sp>
      <p:sp>
        <p:nvSpPr>
          <p:cNvPr id="1049810"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12"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14"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节能减排：通过智能交通系统，减少车辆排放对环境的影响</a:t>
            </a:r>
            <a:endParaRPr altLang="en-US" dirty="0" sz="2000" lang="zh-CN" spc="150">
              <a:solidFill>
                <a:schemeClr val="tx1">
                  <a:lumMod val="75000"/>
                  <a:lumOff val="25000"/>
                </a:schemeClr>
              </a:solidFill>
              <a:latin typeface="+mn-ea"/>
              <a:sym typeface="+mn-ea"/>
            </a:endParaRPr>
          </a:p>
        </p:txBody>
      </p:sp>
      <p:sp>
        <p:nvSpPr>
          <p:cNvPr id="1049816"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18"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0"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提高出行效率：通过实时交通信息和智能导航，提高出行效率</a:t>
            </a:r>
            <a:endParaRPr altLang="en-US" dirty="0" sz="2000" lang="zh-CN" spc="150">
              <a:solidFill>
                <a:schemeClr val="tx1">
                  <a:lumMod val="75000"/>
                  <a:lumOff val="25000"/>
                </a:schemeClr>
              </a:solidFill>
              <a:latin typeface="+mn-ea"/>
              <a:sym typeface="+mn-ea"/>
            </a:endParaRPr>
          </a:p>
        </p:txBody>
      </p:sp>
      <p:sp>
        <p:nvSpPr>
          <p:cNvPr id="1049822"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824"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826"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促进城市绿色发展：通过智能交通系统，推动城市绿色出行和可持续发展</a:t>
            </a:r>
            <a:endParaRPr altLang="en-US" dirty="0" sz="2000" lang="zh-CN" spc="150">
              <a:solidFill>
                <a:schemeClr val="tx1">
                  <a:lumMod val="75000"/>
                  <a:lumOff val="25000"/>
                </a:schemeClr>
              </a:solidFill>
              <a:latin typeface="+mn-ea"/>
              <a:sym typeface="+mn-ea"/>
            </a:endParaRPr>
          </a:p>
        </p:txBody>
      </p:sp>
      <p:sp>
        <p:nvSpPr>
          <p:cNvPr id="1049828"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17" name=""/>
        <p:cNvGrpSpPr/>
        <p:nvPr/>
      </p:nvGrpSpPr>
      <p:grpSpPr>
        <a:xfrm>
          <a:off x="0" y="0"/>
          <a:ext cx="0" cy="0"/>
          <a:chOff x="0" y="0"/>
          <a:chExt cx="0" cy="0"/>
        </a:xfrm>
      </p:grpSpPr>
      <p:sp>
        <p:nvSpPr>
          <p:cNvPr id="1049862" name="文本占位符 1"/>
          <p:cNvSpPr>
            <a:spLocks noGrp="1"/>
          </p:cNvSpPr>
          <p:nvPr>
            <p:ph type="body" idx="2"/>
            <p:custDataLst>
              <p:tags r:id="rId1"/>
            </p:custDataLst>
          </p:nvPr>
        </p:nvSpPr>
        <p:spPr/>
        <p:txBody>
          <a:bodyPr/>
          <a:p>
            <a:r>
              <a:rPr altLang="en-US" lang="zh-CN"/>
              <a:t>PART FIVE</a:t>
            </a:r>
            <a:endParaRPr altLang="en-US" lang="zh-CN"/>
          </a:p>
        </p:txBody>
      </p:sp>
      <p:sp>
        <p:nvSpPr>
          <p:cNvPr id="1049864" name="标题 2"/>
          <p:cNvSpPr>
            <a:spLocks noGrp="1"/>
          </p:cNvSpPr>
          <p:nvPr>
            <p:ph type="title" idx="1"/>
            <p:custDataLst>
              <p:tags r:id="rId2"/>
            </p:custDataLst>
          </p:nvPr>
        </p:nvSpPr>
        <p:spPr/>
        <p:txBody>
          <a:bodyPr>
            <a:normAutofit fontScale="90000"/>
          </a:bodyPr>
          <a:p>
            <a:r>
              <a:rPr altLang="en-US" lang="zh-CN"/>
              <a:t>未来发展趋势与挑战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34" name="标题 2"/>
          <p:cNvSpPr>
            <a:spLocks noGrp="1"/>
          </p:cNvSpPr>
          <p:nvPr>
            <p:ph type="title" idx="3"/>
          </p:nvPr>
        </p:nvSpPr>
        <p:spPr/>
        <p:txBody>
          <a:bodyPr>
            <a:normAutofit fontScale="91667"/>
          </a:bodyPr>
          <a:p>
            <a:r>
              <a:rPr altLang="en-US" lang="zh-CN"/>
              <a:t>人工智能技术在城市交通规划和管理的应用前景</a:t>
            </a:r>
            <a:endParaRPr altLang="en-US" lang="zh-CN"/>
          </a:p>
        </p:txBody>
      </p:sp>
      <p:sp>
        <p:nvSpPr>
          <p:cNvPr id="1049936"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38"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40"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42"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944" name="文本框 3"/>
          <p:cNvSpPr txBox="1"/>
          <p:nvPr>
            <p:custDataLst>
              <p:tags r:id="rId5"/>
            </p:custDataLst>
          </p:nvPr>
        </p:nvSpPr>
        <p:spPr>
          <a:xfrm>
            <a:off x="3159684" y="4727038"/>
            <a:ext cx="3135568" cy="1373904"/>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未来挑战：人工智能技术在城市交通规划和交通管理中仍面临一些挑战，如数据安全、隐私保护、技术成熟度等问题。</a:t>
            </a:r>
            <a:endParaRPr altLang="en-US" sz="1400" lang="zh-CN" spc="150">
              <a:solidFill>
                <a:schemeClr val="tx1"/>
              </a:solidFill>
              <a:effectLst/>
              <a:latin typeface="+mn-ea"/>
              <a:sym typeface="+mn-ea"/>
            </a:endParaRPr>
          </a:p>
        </p:txBody>
      </p:sp>
      <p:sp>
        <p:nvSpPr>
          <p:cNvPr id="1049946" name="文本框 6"/>
          <p:cNvSpPr txBox="1"/>
          <p:nvPr>
            <p:custDataLst>
              <p:tags r:id="rId6"/>
            </p:custDataLst>
          </p:nvPr>
        </p:nvSpPr>
        <p:spPr>
          <a:xfrm>
            <a:off x="608400" y="1639940"/>
            <a:ext cx="3135568" cy="1414443"/>
          </a:xfrm>
          <a:prstGeom prst="rect"/>
          <a:noFill/>
        </p:spPr>
        <p:txBody>
          <a:bodyPr lIns="0" rtlCol="0" wrap="square">
            <a:normAutofit fontScale="92857"/>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未来发展趋势：随着人工智能技术的不断发展，其在城市交通规划和交通管理中的应用也将不断拓展和创新。</a:t>
            </a:r>
            <a:endParaRPr altLang="en-US" dirty="0" sz="1400" lang="zh-CN" spc="150">
              <a:solidFill>
                <a:schemeClr val="tx1"/>
              </a:solidFill>
              <a:effectLst/>
              <a:latin typeface="+mn-ea"/>
              <a:sym typeface="+mn-ea"/>
            </a:endParaRPr>
          </a:p>
        </p:txBody>
      </p:sp>
      <p:sp>
        <p:nvSpPr>
          <p:cNvPr id="1049948" name="文本框 7"/>
          <p:cNvSpPr txBox="1"/>
          <p:nvPr>
            <p:custDataLst>
              <p:tags r:id="rId7"/>
            </p:custDataLst>
          </p:nvPr>
        </p:nvSpPr>
        <p:spPr>
          <a:xfrm>
            <a:off x="5830821" y="1639940"/>
            <a:ext cx="3135568" cy="1414443"/>
          </a:xfrm>
          <a:prstGeom prst="rect"/>
          <a:noFill/>
        </p:spPr>
        <p:txBody>
          <a:bodyPr lIns="0" rtlCol="0" wrap="square">
            <a:normAutofit fontScale="92857" lnSpcReduction="1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应用前景展望：未来，人工智能技术将在城市交通规划和交通管理中发挥更加重要的作用，为城市交通管理带来更加智能化、高效化的解决方案。</a:t>
            </a:r>
            <a:endParaRPr altLang="en-US" sz="1400" lang="zh-CN" spc="150">
              <a:solidFill>
                <a:schemeClr val="tx1"/>
              </a:solidFill>
              <a:effectLst/>
              <a:latin typeface="+mn-ea"/>
              <a:sym typeface="+mn-ea"/>
            </a:endParaRPr>
          </a:p>
        </p:txBody>
      </p:sp>
      <p:sp>
        <p:nvSpPr>
          <p:cNvPr id="1049950" name="文本框 8"/>
          <p:cNvSpPr txBox="1"/>
          <p:nvPr>
            <p:custDataLst>
              <p:tags r:id="rId8"/>
            </p:custDataLst>
          </p:nvPr>
        </p:nvSpPr>
        <p:spPr>
          <a:xfrm>
            <a:off x="8442032" y="4727038"/>
            <a:ext cx="3135568" cy="1373904"/>
          </a:xfrm>
          <a:prstGeom prst="rect"/>
          <a:noFill/>
        </p:spPr>
        <p:txBody>
          <a:bodyPr lIns="0" rtlCol="0" wrap="square">
            <a:normAutofit fontScale="92857" lnSpcReduction="20000"/>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未来发展方向：未来，人工智能技术在城市交通规划和交通管理中的应用将更加注重与实际需求的结合，推动城市交通管理的智能化和高效化发展。</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9984" name="标题 2"/>
          <p:cNvSpPr>
            <a:spLocks noGrp="1"/>
          </p:cNvSpPr>
          <p:nvPr>
            <p:ph type="title" idx="3"/>
          </p:nvPr>
        </p:nvSpPr>
        <p:spPr/>
        <p:txBody>
          <a:bodyPr>
            <a:normAutofit fontScale="91667"/>
          </a:bodyPr>
          <a:p>
            <a:r>
              <a:rPr altLang="en-US" lang="zh-CN"/>
              <a:t>面临的挑战与问题</a:t>
            </a:r>
            <a:endParaRPr altLang="en-US" lang="zh-CN"/>
          </a:p>
        </p:txBody>
      </p:sp>
      <p:sp>
        <p:nvSpPr>
          <p:cNvPr id="1049986" name="文本框 5"/>
          <p:cNvSpPr txBox="1"/>
          <p:nvPr>
            <p:custDataLst>
              <p:tags r:id="rId1"/>
            </p:custDataLst>
          </p:nvPr>
        </p:nvSpPr>
        <p:spPr>
          <a:xfrm>
            <a:off x="3358489" y="2679401"/>
            <a:ext cx="5469023" cy="359703"/>
          </a:xfrm>
          <a:prstGeom prst="rect"/>
          <a:noFill/>
        </p:spPr>
        <p:txBody>
          <a:bodyPr anchor="b" anchorCtr="0" bIns="0" lIns="0" rtlCol="0" wrap="square">
            <a:normAutofit fontScale="75455"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988" name="正文"/>
          <p:cNvSpPr txBox="1"/>
          <p:nvPr>
            <p:custDataLst>
              <p:tags r:id="rId2"/>
            </p:custDataLst>
          </p:nvPr>
        </p:nvSpPr>
        <p:spPr>
          <a:xfrm>
            <a:off x="3358489" y="3067855"/>
            <a:ext cx="5469023" cy="66446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法规政策：目前，关于人工智能在城市交通规划和交通管理中的法规政策还不够完善，需要进一步完善相关法规和政策。</a:t>
            </a:r>
            <a:endParaRPr altLang="en-US" dirty="0" sz="1200" lang="zh-CN" spc="150">
              <a:solidFill>
                <a:schemeClr val="tx1">
                  <a:lumMod val="65000"/>
                  <a:lumOff val="35000"/>
                </a:schemeClr>
              </a:solidFill>
              <a:latin typeface="+mn-ea"/>
              <a:sym typeface="+mn-ea"/>
            </a:endParaRPr>
          </a:p>
        </p:txBody>
      </p:sp>
      <p:sp>
        <p:nvSpPr>
          <p:cNvPr id="1049990" name="文本框 7"/>
          <p:cNvSpPr txBox="1"/>
          <p:nvPr>
            <p:custDataLst>
              <p:tags r:id="rId3"/>
            </p:custDataLst>
          </p:nvPr>
        </p:nvSpPr>
        <p:spPr>
          <a:xfrm>
            <a:off x="3358489" y="1490400"/>
            <a:ext cx="5469662" cy="350120"/>
          </a:xfrm>
          <a:prstGeom prst="rect"/>
          <a:noFill/>
        </p:spPr>
        <p:txBody>
          <a:bodyPr anchor="b" anchorCtr="0" bIns="0" lIns="0" rtlCol="0" wrap="square">
            <a:normAutofit fontScale="75455" lnSpcReduction="10000"/>
          </a:bodyPr>
          <a:p>
            <a:pPr>
              <a:buClrTx/>
              <a:buSzTx/>
              <a:buFontTx/>
            </a:pPr>
            <a:r>
              <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sz="220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992" name="正文"/>
          <p:cNvSpPr txBox="1"/>
          <p:nvPr>
            <p:custDataLst>
              <p:tags r:id="rId4"/>
            </p:custDataLst>
          </p:nvPr>
        </p:nvSpPr>
        <p:spPr>
          <a:xfrm>
            <a:off x="3358489" y="1862881"/>
            <a:ext cx="5469023" cy="646571"/>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技术难题：人工智能技术在城市交通规划和交通管理中的应用仍存在一些技术难题，如数据采集、处理和分析等方面的挑战。</a:t>
            </a:r>
            <a:endParaRPr altLang="en-US" dirty="0" sz="1200" lang="zh-CN" spc="150">
              <a:solidFill>
                <a:schemeClr val="tx1">
                  <a:lumMod val="65000"/>
                  <a:lumOff val="35000"/>
                </a:schemeClr>
              </a:solidFill>
              <a:latin typeface="+mn-ea"/>
              <a:sym typeface="+mn-ea"/>
            </a:endParaRPr>
          </a:p>
        </p:txBody>
      </p:sp>
      <p:sp>
        <p:nvSpPr>
          <p:cNvPr id="1049994" name="文本框 12"/>
          <p:cNvSpPr txBox="1"/>
          <p:nvPr>
            <p:custDataLst>
              <p:tags r:id="rId5"/>
            </p:custDataLst>
          </p:nvPr>
        </p:nvSpPr>
        <p:spPr>
          <a:xfrm>
            <a:off x="3358489" y="3902265"/>
            <a:ext cx="5469023" cy="372481"/>
          </a:xfrm>
          <a:prstGeom prst="rect"/>
          <a:noFill/>
        </p:spPr>
        <p:txBody>
          <a:bodyPr anchor="b" anchorCtr="0" bIns="0" lIns="0" rtlCol="0" wrap="square">
            <a:normAutofit fontScale="94444"/>
          </a:bodyPr>
          <a:p>
            <a:pPr>
              <a:buClrTx/>
              <a:buSzTx/>
              <a:buFontTx/>
            </a:pPr>
            <a:r>
              <a:rPr b="1" dirty="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49996" name="正文"/>
          <p:cNvSpPr txBox="1"/>
          <p:nvPr>
            <p:custDataLst>
              <p:tags r:id="rId6"/>
            </p:custDataLst>
          </p:nvPr>
        </p:nvSpPr>
        <p:spPr>
          <a:xfrm>
            <a:off x="3358489" y="4303497"/>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公众认知：公众对人工智能在城市交通规划和交通管理中的应用认知度不高，需要加强宣传和推广。</a:t>
            </a:r>
            <a:endParaRPr altLang="en-US" dirty="0" sz="1200" lang="zh-CN" spc="150">
              <a:solidFill>
                <a:schemeClr val="tx1">
                  <a:lumMod val="65000"/>
                  <a:lumOff val="35000"/>
                </a:schemeClr>
              </a:solidFill>
              <a:latin typeface="+mn-ea"/>
              <a:sym typeface="+mn-ea"/>
            </a:endParaRPr>
          </a:p>
        </p:txBody>
      </p:sp>
      <p:sp>
        <p:nvSpPr>
          <p:cNvPr id="1049998" name="文本框 15"/>
          <p:cNvSpPr txBox="1"/>
          <p:nvPr>
            <p:custDataLst>
              <p:tags r:id="rId7"/>
            </p:custDataLst>
          </p:nvPr>
        </p:nvSpPr>
        <p:spPr>
          <a:xfrm>
            <a:off x="3358489" y="5160907"/>
            <a:ext cx="5469023" cy="372481"/>
          </a:xfrm>
          <a:prstGeom prst="rect"/>
          <a:noFill/>
        </p:spPr>
        <p:txBody>
          <a:bodyPr anchor="b" anchorCtr="0" bIns="0" lIns="0" rtlCol="0" wrap="square">
            <a:normAutofit fontScale="94444"/>
          </a:bodyPr>
          <a:p>
            <a:pPr>
              <a:buClrTx/>
              <a:buSzTx/>
              <a:buFontTx/>
            </a:pPr>
            <a:r>
              <a:rPr b="1" dirty="0" lang="zh-CN" spc="130">
                <a:solidFill>
                  <a:schemeClr val="accent1"/>
                </a:solidFill>
                <a:latin typeface="+中文标题" charset="0"/>
                <a:ea typeface="+mj-ea"/>
                <a:cs typeface="思源黑体 CN Normal" panose="020B0400000000000000" charset="-122"/>
                <a:sym typeface="思源黑体 CN Normal" panose="020B0400000000000000" charset="-122"/>
              </a:rPr>
              <a:t>单击添加标题</a:t>
            </a:r>
            <a:endParaRPr b="1" dirty="0" lang="zh-CN" spc="130">
              <a:solidFill>
                <a:schemeClr val="accent1"/>
              </a:solidFill>
              <a:latin typeface="+中文标题" charset="0"/>
              <a:ea typeface="+mj-ea"/>
              <a:cs typeface="思源黑体 CN Normal" panose="020B0400000000000000" charset="-122"/>
              <a:sym typeface="思源黑体 CN Normal" panose="020B0400000000000000" charset="-122"/>
            </a:endParaRPr>
          </a:p>
        </p:txBody>
      </p:sp>
      <p:sp>
        <p:nvSpPr>
          <p:cNvPr id="1050000" name="正文"/>
          <p:cNvSpPr txBox="1"/>
          <p:nvPr>
            <p:custDataLst>
              <p:tags r:id="rId8"/>
            </p:custDataLst>
          </p:nvPr>
        </p:nvSpPr>
        <p:spPr>
          <a:xfrm>
            <a:off x="3358489" y="5562139"/>
            <a:ext cx="5469023" cy="688100"/>
          </a:xfrm>
          <a:prstGeom prst="rect"/>
          <a:noFill/>
        </p:spPr>
        <p:txBody>
          <a:bodyPr anchor="t" anchorCtr="0" bIns="0" lIns="0" rIns="0" rtlCol="0" tIns="0" wrap="square">
            <a:normAutofit/>
          </a:bodyPr>
          <a:p>
            <a:pPr algn="l" defTabSz="457200" lvl="0">
              <a:lnSpc>
                <a:spcPct val="130000"/>
              </a:lnSpc>
              <a:buClrTx/>
              <a:buSzTx/>
              <a:buFontTx/>
            </a:pPr>
            <a:r>
              <a:rPr altLang="en-US" dirty="0" sz="1200" lang="zh-CN" spc="150">
                <a:solidFill>
                  <a:schemeClr val="tx1">
                    <a:lumMod val="65000"/>
                    <a:lumOff val="35000"/>
                  </a:schemeClr>
                </a:solidFill>
                <a:latin typeface="+mn-ea"/>
                <a:sym typeface="+mn-ea"/>
              </a:rPr>
              <a:t>跨部门合作：城市交通规划和交通管理涉及多个部门和领域，需要加强跨部门合作，共同推进人工智能在城市交通规划和交通管理中的应用。</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0034" name="标题 2"/>
          <p:cNvSpPr>
            <a:spLocks noGrp="1"/>
          </p:cNvSpPr>
          <p:nvPr>
            <p:ph type="title" idx="3"/>
          </p:nvPr>
        </p:nvSpPr>
        <p:spPr/>
        <p:txBody>
          <a:bodyPr>
            <a:normAutofit fontScale="91667"/>
          </a:bodyPr>
          <a:p>
            <a:r>
              <a:rPr altLang="en-US" lang="zh-CN"/>
              <a:t>未来发展趋势与展望</a:t>
            </a:r>
            <a:endParaRPr altLang="en-US" lang="zh-CN"/>
          </a:p>
        </p:txBody>
      </p:sp>
      <p:sp>
        <p:nvSpPr>
          <p:cNvPr id="1050036"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38"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0"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人工智能技术不断创新，推动城市交通规划和交通管理向更高水平发展</a:t>
            </a:r>
            <a:endParaRPr altLang="en-US" dirty="0" sz="2000" lang="zh-CN" spc="150">
              <a:solidFill>
                <a:schemeClr val="tx1">
                  <a:lumMod val="85000"/>
                  <a:lumOff val="15000"/>
                </a:schemeClr>
              </a:solidFill>
              <a:latin typeface="+mn-ea"/>
              <a:sym typeface="+mn-ea"/>
            </a:endParaRPr>
          </a:p>
        </p:txBody>
      </p:sp>
      <p:sp>
        <p:nvSpPr>
          <p:cNvPr id="1050042"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4"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46"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未来城市交通将更加智能化、绿色化、便捷化</a:t>
            </a:r>
            <a:endParaRPr altLang="en-US" dirty="0" sz="2000" lang="zh-CN" spc="150">
              <a:solidFill>
                <a:schemeClr val="tx1">
                  <a:lumMod val="85000"/>
                  <a:lumOff val="15000"/>
                </a:schemeClr>
              </a:solidFill>
              <a:latin typeface="+mn-ea"/>
              <a:sym typeface="+mn-ea"/>
            </a:endParaRPr>
          </a:p>
        </p:txBody>
      </p:sp>
      <p:sp>
        <p:nvSpPr>
          <p:cNvPr id="1050048"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0"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2"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80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人工智能技术将与城市交通规划和交通管理深度融合，实现更加高效、智能的城市交通运行</a:t>
            </a:r>
            <a:endParaRPr altLang="en-US" dirty="0" sz="2000" lang="zh-CN" spc="150">
              <a:solidFill>
                <a:schemeClr val="tx1">
                  <a:lumMod val="85000"/>
                  <a:lumOff val="15000"/>
                </a:schemeClr>
              </a:solidFill>
              <a:latin typeface="+mn-ea"/>
              <a:sym typeface="+mn-ea"/>
            </a:endParaRPr>
          </a:p>
        </p:txBody>
      </p:sp>
      <p:sp>
        <p:nvSpPr>
          <p:cNvPr id="1050054"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6"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50058"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未来需要加强人工智能技术的研发和应用，以应对城市交通规划和交通管理中的挑战</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257" name=""/>
        <p:cNvGrpSpPr/>
        <p:nvPr/>
      </p:nvGrpSpPr>
      <p:grpSpPr>
        <a:xfrm>
          <a:off x="0" y="0"/>
          <a:ext cx="0" cy="0"/>
          <a:chOff x="0" y="0"/>
          <a:chExt cx="0" cy="0"/>
        </a:xfrm>
      </p:grpSpPr>
      <p:sp>
        <p:nvSpPr>
          <p:cNvPr id="1050092" name="标题 2"/>
          <p:cNvSpPr>
            <a:spLocks noGrp="1"/>
          </p:cNvSpPr>
          <p:nvPr>
            <p:ph type="title" idx="2"/>
            <p:custDataLst>
              <p:tags r:id="rId1"/>
            </p:custDataLst>
          </p:nvPr>
        </p:nvSpPr>
        <p:spPr/>
        <p:txBody>
          <a:bodyPr/>
          <a:p>
            <a:r>
              <a:rPr altLang="en-US" lang="zh-CN"/>
              <a:t>THANK YOU</a:t>
            </a:r>
            <a:endParaRPr altLang="en-US" lang="zh-CN"/>
          </a:p>
        </p:txBody>
      </p:sp>
      <p:sp>
        <p:nvSpPr>
          <p:cNvPr id="1050094" name="文本占位符 6"/>
          <p:cNvSpPr>
            <a:spLocks noGrp="1"/>
          </p:cNvSpPr>
          <p:nvPr>
            <p:ph type="body" idx="1"/>
            <p:custDataLst>
              <p:tags r:id="rId2"/>
            </p:custDataLst>
          </p:nvPr>
        </p:nvSpPr>
        <p:spPr/>
        <p:txBody>
          <a:bodyPr/>
          <a:p>
            <a:r>
              <a:rPr altLang="en-US" lang="zh-CN"/>
              <a:t>汇报人：</a:t>
            </a:r>
            <a:r>
              <a:rPr altLang="zh-CN" lang="en-US"/>
              <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1.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1.0"/>
</p:tagLst>
</file>

<file path=ppt/tags/tag6.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7.xml><?xml version="1.0" encoding="utf-8"?>
<p:tagLst xmlns:p="http://schemas.openxmlformats.org/presentationml/2006/main">
  <p:tag name="KSO_WM_UNIT_PRESET_TEXT" val="单击此处编辑母版文本样式"/>
  <p:tag name="KSO_WM_UNIT_NOCLEAR" val="0"/>
  <p:tag name="KSO_WM_UNIT_VALUE" val="36"/>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Lst>
</file>

<file path=ppt/tags/tag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NTENT_GROUP_TYPE" val="titlestyle"/>
  <p:tag name="KSO_WM_UNIT_TYPE" val="i"/>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NTENT_GROUP_TYPE" val="titlestyle"/>
  <p:tag name="KSO_WM_UNIT_TYPE" val="i"/>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21.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UNIT_TYPE" val="i"/>
  <p:tag name="KSO_WM_UNIT_INDEX" val="2"/>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UNIT_TYPE" val="i"/>
  <p:tag name="KSO_WM_UNIT_INDEX" val="3"/>
</p:tagLst>
</file>

<file path=ppt/tags/tag28.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29.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NTENT_GROUP_TYPE" val="titlestyle"/>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NTENT_GROUP_TYPE" val="titlestyle"/>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NTENT_GROUP_TYPE" val="titlestyle"/>
  <p:tag name="KSO_WM_UNIT_TYPE" val="i"/>
  <p:tag name="KSO_WM_UNIT_INDEX" val="1"/>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NTENT_GROUP_TYPE" val="titlestyle"/>
  <p:tag name="KSO_WM_UNIT_TYPE" val="i"/>
  <p:tag name="KSO_WM_UNIT_INDEX" val="2"/>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BEAUTIFY_FLAG" val="#wm#"/>
  <p:tag name="KSO_WM_UNIT_CONTENT_GROUP_TYPE" val="titlestyle"/>
  <p:tag name="KSO_WM_UNIT_TYPE" val="i"/>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i*2"/>
  <p:tag name="KSO_WM_UNIT_LAYERLEVEL" val="1"/>
  <p:tag name="KSO_WM_TAG_VERSION" val="1.0"/>
  <p:tag name="KSO_WM_BEAUTIFY_FLAG" val="#wm#"/>
  <p:tag name="KSO_WM_UNIT_CONTENT_GROUP_TYPE" val="titlestyle"/>
  <p:tag name="KSO_WM_UNIT_TYPE" val="i"/>
  <p:tag name="KSO_WM_UNIT_INDEX"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TYPE" val="i"/>
  <p:tag name="KSO_WM_UNIT_INDEX"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NTENT_GROUP_TYPE" val="titlestyle"/>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NTENT_GROUP_TYPE" val="titlestyle"/>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1.0"/>
  <p:tag name="KSO_WM_UNIT_TYPE" val="i"/>
  <p:tag name="KSO_WM_UNIT_INDEX" val="4"/>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1.0"/>
  <p:tag name="KSO_WM_UNIT_TYPE" val="i"/>
  <p:tag name="KSO_WM_UNIT_INDEX" val="5"/>
</p:tagLst>
</file>

<file path=ppt/tags/tag80.xml><?xml version="1.0" encoding="utf-8"?>
<p:tagLst xmlns:p="http://schemas.openxmlformats.org/presentationml/2006/main">
  <p:tag name="KSO_WM_UNIT_ISCONTENTSTITLE" val="0"/>
  <p:tag name="KSO_WM_UNIT_ISNUMDGMTITLE" val="0"/>
  <p:tag name="KSO_WM_UNIT_PRESET_TEXT" val="THANK YOU"/>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8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BEAUTIFY_FLAG" val="#wm#"/>
  <p:tag name="KSO_WM_UNIT_CONTENT_GROUP_TYPE" val="titlestyle"/>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1.0"/>
  <p:tag name="KSO_WM_BEAUTIFY_FLAG" val="#wm#"/>
  <p:tag name="KSO_WM_UNIT_CONTENT_GROUP_TYPE" val="titlestyle"/>
  <p:tag name="KSO_WM_UNIT_TYPE" val="i"/>
  <p:tag name="KSO_WM_UNIT_INDEX"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0296"/>
</p:tagLst>
</file>

<file path=ppt/tags/tag92.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96"/>
  <p:tag name="KSO_WM_TEMPLATE_THUMBS_INDEX" val="1、9"/>
</p:tagLst>
</file>

<file path=ppt/tags/tag93.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1*f*1"/>
  <p:tag name="KSO_WM_TEMPLATE_CATEGORY" val="custom"/>
  <p:tag name="KSO_WM_TEMPLATE_INDEX" val="20230296"/>
  <p:tag name="KSO_WM_UNIT_LAYERLEVEL" val="1"/>
  <p:tag name="KSO_WM_TAG_VERSION" val="1.0"/>
  <p:tag name="KSO_WM_BEAUTIFY_FLAG" val="#wm#"/>
  <p:tag name="KSO_WM_UNIT_PRESET_TEXT" val="汇报人：WPS"/>
</p:tagLst>
</file>

<file path=ppt/tags/tag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0296_1*b*1"/>
  <p:tag name="KSO_WM_TEMPLATE_CATEGORY" val="custom"/>
  <p:tag name="KSO_WM_TEMPLATE_INDEX" val="20230296"/>
  <p:tag name="KSO_WM_UNIT_LAYERLEVEL" val="1"/>
  <p:tag name="KSO_WM_TAG_VERSION" val="1.0"/>
  <p:tag name="KSO_WM_BEAUTIFY_FLAG" val="#wm#"/>
  <p:tag name="KSO_WM_UNIT_ISCONTENTSTITLE" val="0"/>
  <p:tag name="KSO_WM_UNIT_ISNUMDGMTITLE" val="0"/>
  <p:tag name="KSO_WM_UNIT_VALUE" val="35"/>
  <p:tag name="KSO_WM_UNIT_TYPE" val="b"/>
  <p:tag name="KSO_WM_UNIT_INDEX" val="1"/>
  <p:tag name="KSO_WM_UNIT_PRESET_TEXT" val="WPS,a click to unlimited possibilities"/>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1*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单击添加文档标题"/>
</p:tagLst>
</file>

<file path=ppt/tags/tag96.xml><?xml version="1.0" encoding="utf-8"?>
<p:tagLst xmlns:p="http://schemas.openxmlformats.org/presentationml/2006/main">
  <p:tag name="KSO_WM_SLIDE_ID" val="custom20230296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30296"/>
  <p:tag name="KSO_WM_SLIDE_LAYOUT" val="a_b_f"/>
  <p:tag name="KSO_WM_SLIDE_LAYOUT_CNT" val="1_1_1"/>
  <p:tag name="KSO_WM_TEMPLATE_THUMBS_INDEX" val="1、9"/>
  <p:tag name="KSO_WM_SLIDE_CONTENT_AREA" val="{&quot;left&quot;:&quot;140.25&quot;,&quot;top&quot;:&quot;121.15&quot;,&quot;width&quot;:&quot;679.5&quot;,&quot;height&quot;:&quot;208.75&quot;}"/>
</p:tagLst>
</file>

<file path=ppt/tags/tag97.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5*a*1"/>
  <p:tag name="KSO_WM_TEMPLATE_CATEGORY" val="custom"/>
  <p:tag name="KSO_WM_TEMPLATE_INDEX" val="20230296"/>
  <p:tag name="KSO_WM_UNIT_LAYERLEVEL" val="1"/>
  <p:tag name="KSO_WM_TAG_VERSION" val="1.0"/>
  <p:tag name="KSO_WM_BEAUTIFY_FLAG" val="#wm#"/>
  <p:tag name="KSO_WM_DIAGRAM_GROUP_CODE" val="l1-1"/>
  <p:tag name="KSO_WM_UNIT_PRESET_TEXT" val="目录"/>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96_5*l_h_i*1_1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1"/>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1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1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96_5*l_h_i*1_2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2"/>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2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2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96_5*l_h_i*1_3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3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3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96_5*l_h_i*1_4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4"/>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4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4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96_5*l_h_i*1_5_1"/>
  <p:tag name="KSO_WM_TEMPLATE_CATEGORY" val="custom"/>
  <p:tag name="KSO_WM_TEMPLATE_INDEX" val="20230296"/>
  <p:tag name="KSO_WM_UNIT_LAYERLEVEL" val="1_1_1"/>
  <p:tag name="KSO_WM_TAG_VERSION" val="1.0"/>
  <p:tag name="KSO_WM_BEAUTIFY_FLAG" val="#wm#"/>
  <p:tag name="KSO_WM_DIAGRAM_GROUP_CODE" val="l1-1"/>
  <p:tag name="KSO_WM_DIAGRAM_VERSION" val="3"/>
  <p:tag name="KSO_WM_UNIT_PRESET_TEXT" val="05"/>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96"/>
  <p:tag name="KSO_WM_UNIT_LAYERLEVEL" val="1_1_1"/>
  <p:tag name="KSO_WM_TAG_VERSION" val="1.0"/>
  <p:tag name="KSO_WM_BEAUTIFY_FLAG" val="#wm#"/>
  <p:tag name="KSO_WM_DIAGRAM_GROUP_CODE" val="l1-1"/>
  <p:tag name="KSO_WM_UNIT_TYPE" val="l_h_a"/>
  <p:tag name="KSO_WM_UNIT_ID" val="custom20230296_5*l_h_a*1_5_1"/>
  <p:tag name="KSO_WM_DIAGRAM_VERSION" val="3"/>
  <p:tag name="KSO_WM_UNIT_PRESET_TEXT" val="添加 目录标题"/>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800000011920929,&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96_5*l_h_i*1_5_2"/>
  <p:tag name="KSO_WM_TEMPLATE_CATEGORY" val="custom"/>
  <p:tag name="KSO_WM_TEMPLATE_INDEX" val="20230296"/>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MAX_ITEMCNT" val="6"/>
  <p:tag name="KSO_WM_DIAGRAM_MIN_ITEMCNT" val="2"/>
  <p:tag name="KSO_WM_DIAGRAM_VIRTUALLY_FRAME" val="{&quot;height&quot;:256.4861417322835,&quot;width&quot;:871.62362204724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13.xml><?xml version="1.0" encoding="utf-8"?>
<p:tagLst xmlns:p="http://schemas.openxmlformats.org/presentationml/2006/main">
  <p:tag name="KSO_WM_SLIDE_ID" val="custom20230296_5"/>
  <p:tag name="KSO_WM_TEMPLATE_SUBCATEGORY" val="29"/>
  <p:tag name="KSO_WM_TEMPLATE_MASTER_TYPE" val="0"/>
  <p:tag name="KSO_WM_TEMPLATE_COLOR_TYPE" val="0"/>
  <p:tag name="KSO_WM_SLIDE_ITEM_CNT" val="5"/>
  <p:tag name="KSO_WM_SLIDE_INDEX" val="5"/>
  <p:tag name="KSO_WM_TAG_VERSION" val="1.0"/>
  <p:tag name="KSO_WM_BEAUTIFY_FLAG" val="#wm#"/>
  <p:tag name="KSO_WM_TEMPLATE_CATEGORY" val="custom"/>
  <p:tag name="KSO_WM_TEMPLATE_INDEX" val="20230296"/>
  <p:tag name="KSO_WM_SLIDE_LAYOUT" val="a_l"/>
  <p:tag name="KSO_WM_SLIDE_LAYOUT_CNT" val="1_1"/>
  <p:tag name="KSO_WM_SLIDE_TYPE" val="contents"/>
  <p:tag name="KSO_WM_SLIDE_SUBTYPE" val="diag"/>
  <p:tag name="KSO_WM_DIAGRAM_GROUP_CODE" val="l1-1"/>
  <p:tag name="KSO_WM_SLIDE_DIAGTYPE" val="l"/>
</p:tagLst>
</file>

<file path=ppt/tags/tag11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ONE"/>
</p:tagLst>
</file>

<file path=ppt/tags/tag1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6.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1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WO"/>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19.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1_7*l_h_i*1_1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1_7*l_h_i*1_1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1_7*l_h_i*1_1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1_7*l_h_a*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01_7*l_h_f*1_1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1_7*l_h_i*1_2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1_7*l_h_i*1_2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1_7*l_h_i*1_2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1,&quot;foreColorIndex&quot;:8,&quot;transparency&quot;:0.5199999809265137},&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1_7*l_h_i*1_3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1_7*l_h_i*1_3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1_7*l_h_i*1_3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01_7*l_h_i*1_4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401_7*l_h_i*1_4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401_7*l_h_i*1_4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401_7*l_h_i*1_5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401_7*l_h_i*1_5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diagram20231401_7*l_h_i*1_5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20231401_7*l_h_i*1_6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231401_7*l_h_i*1_6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diagram20231401_7*l_h_i*1_6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2"/>
  <p:tag name="KSO_WM_UNIT_ID" val="diagram20231401_7*l_h_i*1_7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7_3"/>
  <p:tag name="KSO_WM_UNIT_ID" val="diagram20231401_7*l_h_i*1_7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5"/>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7_1"/>
  <p:tag name="KSO_WM_UNIT_ID" val="diagram20231401_7*l_h_i*1_7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17d594&quot;,&quot;transparency&quot;:0.5199999809265137},&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2"/>
  <p:tag name="KSO_WM_UNIT_ID" val="diagram20231401_7*l_h_i*1_8_2"/>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1,&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8_3"/>
  <p:tag name="KSO_WM_UNIT_ID" val="diagram20231401_7*l_h_i*1_8_3"/>
  <p:tag name="KSO_WM_TEMPLATE_CATEGORY" val="diagram"/>
  <p:tag name="KSO_WM_TEMPLATE_INDEX" val="20231401"/>
  <p:tag name="KSO_WM_UNIT_LAYERLEVEL" val="1_1_1"/>
  <p:tag name="KSO_WM_TAG_VERSION" val="3.0"/>
  <p:tag name="KSO_WM_BEAUTIFY_FLAG" val="#wm#"/>
  <p:tag name="KSO_WM_DIAGRAM_VERSION" val="3"/>
  <p:tag name="KSO_WM_DIAGRAM_COLOR_TRICK" val="2"/>
  <p:tag name="KSO_WM_DIAGRAM_COLOR_TEXT_CAN_REMOVE" val="n"/>
  <p:tag name="KSO_WM_UNIT_FILL_FORE_SCHEMECOLOR_INDEX" val="8"/>
  <p:tag name="KSO_WM_DIAGRAM_MAX_ITEMCNT" val="8"/>
  <p:tag name="KSO_WM_DIAGRAM_MIN_ITEMCNT" val="2"/>
  <p:tag name="KSO_WM_DIAGRAM_VIRTUALLY_FRAME" val="{&quot;height&quot;:337.5895275590551,&quot;width&quot;:778.5640157480315}"/>
  <p:tag name="KSO_WM_DIAGRAM_COLOR_MATCH_VALUE" val="{&quot;shape&quot;:{&quot;fill&quot;:{&quot;gradient&quot;:[{&quot;brightness&quot;:0.4000000059604645,&quot;colorType&quot;:1,&quot;foreColorIndex&quot;:8,&quot;pos&quot;:0,&quot;transparency&quot;:0},{&quot;brightness&quot;:0,&quot;colorType&quot;:1,&quot;foreColorIndex&quot;:8,&quot;pos&quot;:0.9900000095367432,&quot;transparency&quot;:0}],&quot;type&quot;:3},&quot;glow&quot;:{&quot;colorType&quot;:0},&quot;line&quot;:{&quot;type&quot;:0},&quot;shadow&quot;:{&quot;brightness&quot;:0,&quot;colorType&quot;:1,&quot;foreColorIndex&quot;:8,&quot;transparency&quot;:0.7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8_1"/>
  <p:tag name="KSO_WM_UNIT_ID" val="diagram20231401_7*l_h_i*1_8_1"/>
  <p:tag name="KSO_WM_TEMPLATE_CATEGORY" val="diagram"/>
  <p:tag name="KSO_WM_TEMPLATE_INDEX" val="20231401"/>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2"/>
  <p:tag name="KSO_WM_DIAGRAM_COLOR_TEXT_CAN_REMOVE" val="n"/>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38999998569488525,&quot;rgb&quot;:&quot;#ffffff&quot;,&quot;transparency&quot;:0},{&quot;brightness&quot;:0,&quot;colorType&quot;:2,&quot;pos&quot;:1,&quot;rgb&quot;:&quot;#ffffff&quot;,&quot;transparency&quot;:0.20000000298023224}],&quot;type&quot;:3},&quot;glow&quot;:{&quot;colorType&quot;:0},&quot;line&quot;:{&quot;type&quot;:0},&quot;shadow&quot;:{&quot;brightness&quot;:0,&quot;colorType&quot;:2,&quot;rgb&quot;:&quot;#304ffe&quot;,&quot;transparency&quot;:0.5199999809265137},&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1_7*l_h_a*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01_7*l_h_f*1_2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1_7*l_h_a*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01_7*l_h_f*1_3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401_7*l_h_a*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01_7*l_h_f*1_4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401_7*l_h_a*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401_7*l_h_f*1_5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1401_7*l_h_a*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1401_7*l_h_f*1_6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1401_7*l_h_a*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1401_7*l_h_f*1_7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8_1"/>
  <p:tag name="KSO_WM_UNIT_ID" val="diagram20231401_7*l_h_a*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添加项标题"/>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1401_7*l_h_f*1_8_1"/>
  <p:tag name="KSO_WM_TEMPLATE_CATEGORY" val="diagram"/>
  <p:tag name="KSO_WM_TEMPLATE_INDEX" val="20231401"/>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UNIT_PRESET_TEXT" val="单击此处输入你的正文，请阐述观点"/>
  <p:tag name="KSO_WM_DIAGRAM_MAX_ITEMCNT" val="8"/>
  <p:tag name="KSO_WM_DIAGRAM_MIN_ITEMCNT" val="2"/>
  <p:tag name="KSO_WM_DIAGRAM_VIRTUALLY_FRAME" val="{&quot;height&quot;:337.5895275590551,&quot;width&quot;:778.56401574803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2,&quot;rgb&quot;:&quot;#595959&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2_1"/>
  <p:tag name="KSO_WM_TEMPLATE_CATEGORY" val="diagram"/>
  <p:tag name="KSO_WM_TEMPLATE_INDEX" val="20231098"/>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3_1"/>
  <p:tag name="KSO_WM_TEMPLATE_CATEGORY" val="diagram"/>
  <p:tag name="KSO_WM_TEMPLATE_INDEX" val="20231098"/>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8_3*l_h_i*1_4_1"/>
  <p:tag name="KSO_WM_TEMPLATE_CATEGORY" val="diagram"/>
  <p:tag name="KSO_WM_TEMPLATE_INDEX" val="20231098"/>
  <p:tag name="KSO_WM_UNIT_LAYERLEVEL" val="1_1_1"/>
  <p:tag name="KSO_WM_TAG_VERSION" val="3.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gradient&quot;:[{&quot;brightness&quot;:0,&quot;colorType&quot;:1,&quot;foreColorIndex&quot;:5,&quot;pos&quot;:0.10000000149011612,&quot;transparency&quot;:1},{&quot;brightness&quot;:0,&quot;colorType&quot;:1,&quot;foreColorIndex&quot;:5,&quot;pos&quot;:0.5,&quot;transparency&quot;:0.5},{&quot;brightness&quot;:0,&quot;colorType&quot;:1,&quot;foreColorIndex&quot;:5,&quot;pos&quot;:0.899999976158142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87.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2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2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98_3*l_h_f*1_2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4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4_1"/>
  <p:tag name="KSO_WM_UNIT_VALUE" val="32"/>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98_3*l_h_f*1_4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3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3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98_3*l_h_f*1_3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98_3*l_h_f*1_1_1"/>
  <p:tag name="KSO_WM_TEMPLATE_CATEGORY" val="diagram"/>
  <p:tag name="KSO_WM_TEMPLATE_INDEX" val="20231098"/>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1"/>
  <p:tag name="KSO_WM_DIAGRAM_COLOR_TEXT_CAN_REMOVE" val="n"/>
  <p:tag name="KSO_WM_DIAGRAM_GROUP_CODE" val="l1-1"/>
  <p:tag name="KSO_WM_UNIT_PRESET_TEXT" val="此处输入你的正文，文字是您思想提炼请尽量言简意赅的阐述观点"/>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BEAUTIFY_FLAG" val="#wm#"/>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98_3*l_h_a*1_1_1"/>
  <p:tag name="KSO_WM_TEMPLATE_CATEGORY" val="diagram"/>
  <p:tag name="KSO_WM_TEMPLATE_INDEX" val="20231098"/>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DIAGRAM_GROUP_CODE" val="l1-1"/>
  <p:tag name="KSO_WM_UNIT_TYPE" val="l_h_a"/>
  <p:tag name="KSO_WM_UNIT_INDEX" val="1_1_1"/>
  <p:tag name="KSO_WM_UNIT_PRESET_TEXT" val="单击添加标题"/>
  <p:tag name="KSO_WM_UNIT_TEXT_FILL_FORE_SCHEMECOLOR_INDEX" val="5"/>
  <p:tag name="KSO_WM_DIAGRAM_MAX_ITEMCNT" val="6"/>
  <p:tag name="KSO_WM_DIAGRAM_MIN_ITEMCNT" val="2"/>
  <p:tag name="KSO_WM_DIAGRAM_VIRTUALLY_FRAME" val="{&quot;height&quot;:298.2,&quot;width&quot;:869.50000000000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THREE"/>
</p:tagLst>
</file>

<file path=ppt/tags/tag1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197.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19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OUR"/>
</p:tagLst>
</file>

<file path=ppt/tags/tag2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257.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6_7*e*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PART FIVE"/>
</p:tagLst>
</file>

<file path=ppt/tags/tag3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7*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添加章节标题"/>
</p:tagLst>
</file>

<file path=ppt/tags/tag308.xml><?xml version="1.0" encoding="utf-8"?>
<p:tagLst xmlns:p="http://schemas.openxmlformats.org/presentationml/2006/main">
  <p:tag name="KSO_WM_SLIDE_ID" val="custom20230296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96"/>
  <p:tag name="KSO_WM_SLIDE_LAYOUT" val="a_e"/>
  <p:tag name="KSO_WM_SLIDE_LAYOUT_CNT" val="1_1"/>
  <p:tag name="KSO_WM_SLIDE_TYPE" val="sectionTitle"/>
  <p:tag name="KSO_WM_SLIDE_SUBTYPE" val="pureTxt"/>
  <p:tag name="KSO_WM_SLIDE_CONTENT_AREA" val="{&quot;left&quot;:&quot;172.55&quot;,&quot;top&quot;:&quot;71.7&quot;,&quot;width&quot;:&quot;610.65&quot;,&quot;height&quot;:&quot;313.05&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2_1"/>
  <p:tag name="KSO_WM_UNIT_ID" val="diagram20231261_3*l_h_a*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1_3*l_h_f*1_2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1_1"/>
  <p:tag name="KSO_WM_UNIT_ID" val="diagram20231261_3*l_h_a*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1_3*l_h_f*1_1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3_1"/>
  <p:tag name="KSO_WM_UNIT_ID" val="diagram20231261_3*l_h_a*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1_3*l_h_f*1_3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l_h_a"/>
  <p:tag name="KSO_WM_UNIT_INDEX" val="1_4_1"/>
  <p:tag name="KSO_WM_UNIT_ID" val="diagram20231261_3*l_h_a*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添加标题"/>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1_3*l_h_f*1_4_1"/>
  <p:tag name="KSO_WM_TEMPLATE_CATEGORY" val="diagram"/>
  <p:tag name="KSO_WM_TEMPLATE_INDEX" val="20231261"/>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
  <p:tag name="KSO_WM_DIAGRAM_MAX_ITEMCNT" val="5"/>
  <p:tag name="KSO_WM_DIAGRAM_MIN_ITEMCNT" val="2"/>
  <p:tag name="KSO_WM_DIAGRAM_VIRTUALLY_FRAME" val="{&quot;height&quot;:378.5,&quot;width&quot;:428.04999999999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6_9*a*1"/>
  <p:tag name="KSO_WM_TEMPLATE_CATEGORY" val="custom"/>
  <p:tag name="KSO_WM_TEMPLATE_INDEX" val="20230296"/>
  <p:tag name="KSO_WM_UNIT_LAYERLEVEL" val="1"/>
  <p:tag name="KSO_WM_TAG_VERSION" val="1.0"/>
  <p:tag name="KSO_WM_BEAUTIFY_FLAG" val="#wm#"/>
  <p:tag name="KSO_WM_UNIT_CONTENT_GROUP_TYPE" val="contentchip"/>
  <p:tag name="KSO_WM_UNIT_PRESET_TEXT" val="THANK YOU"/>
</p:tagLst>
</file>

<file path=ppt/tags/tag33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96_9*f*1"/>
  <p:tag name="KSO_WM_TEMPLATE_CATEGORY" val="custom"/>
  <p:tag name="KSO_WM_TEMPLATE_INDEX" val="20230296"/>
  <p:tag name="KSO_WM_UNIT_LAYERLEVEL" val="1"/>
  <p:tag name="KSO_WM_TAG_VERSION" val="1.0"/>
  <p:tag name="KSO_WM_BEAUTIFY_FLAG" val="#wm#"/>
  <p:tag name="KSO_WM_UNIT_PRESET_TEXT" val="汇报人：WPS"/>
</p:tagLst>
</file>

<file path=ppt/tags/tag339.xml><?xml version="1.0" encoding="utf-8"?>
<p:tagLst xmlns:p="http://schemas.openxmlformats.org/presentationml/2006/main">
  <p:tag name="KSO_WM_SLIDE_ID" val="custom20230296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96"/>
  <p:tag name="KSO_WM_SLIDE_LAYOUT" val="a_f"/>
  <p:tag name="KSO_WM_SLIDE_LAYOUT_CNT" val="1_1"/>
  <p:tag name="KSO_WM_SLIDE_TYPE" val="endPage"/>
  <p:tag name="KSO_WM_SLIDE_SUBTYPE" val="pureTxt"/>
  <p:tag name="KSO_WM_SLIDE_CONTENT_AREA" val="{&quot;left&quot;:&quot;140.25&quot;,&quot;top&quot;:&quot;121.15&quot;,&quot;width&quot;:&quot;679.5&quot;,&quot;height&quot;:&quot;208.7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9">
      <a:dk1>
        <a:srgbClr val="000000"/>
      </a:dk1>
      <a:lt1>
        <a:srgbClr val="FFFFFF"/>
      </a:lt1>
      <a:dk2>
        <a:srgbClr val="043460"/>
      </a:dk2>
      <a:lt2>
        <a:srgbClr val="EFFFFF"/>
      </a:lt2>
      <a:accent1>
        <a:srgbClr val="09FFFF"/>
      </a:accent1>
      <a:accent2>
        <a:srgbClr val="1ADCFF"/>
      </a:accent2>
      <a:accent3>
        <a:srgbClr val="2CB9FF"/>
      </a:accent3>
      <a:accent4>
        <a:srgbClr val="3D97FF"/>
      </a:accent4>
      <a:accent5>
        <a:srgbClr val="4F74FF"/>
      </a:accent5>
      <a:accent6>
        <a:srgbClr val="6051FF"/>
      </a:accent6>
      <a:hlink>
        <a:srgbClr val="4472C4"/>
      </a:hlink>
      <a:folHlink>
        <a:srgbClr val="BFBFBF"/>
      </a:folHlink>
    </a:clrScheme>
    <a:fontScheme name="自定义 77">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2023-12-17T01:53:13Z</dcterms:created>
  <dcterms:modified xsi:type="dcterms:W3CDTF">2023-12-17T01:53:13Z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8c3b8590cab645a3ae87cb640bc40331_21</vt:lpwstr>
  </property>
</Properties>
</file>