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Default Extension="wav" ContentType="audio/x-wav"/>
  <Default Extension="png" ContentType="image/png"/>
  <Default Extension="svg" ContentType="image/svg"/>
  <Default Extension="gif" ContentType="image/gif"/>
  <Default Extension="wmf" ContentType="image/x-wmf"/>
  <Default Extension="tiff" ContentType="image/tiff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notesMasterIdLst>
    <p:notesMasterId r:id="rId2"/>
  </p:notesMasterIdLst>
  <p:sldIdLst>
    <p:sldId id="669" r:id="rId3"/>
    <p:sldId id="645" r:id="rId4"/>
    <p:sldId id="495" r:id="rId5"/>
    <p:sldId id="415" r:id="rId6"/>
    <p:sldId id="535" r:id="rId7"/>
    <p:sldId id="496" r:id="rId8"/>
    <p:sldId id="518" r:id="rId9"/>
    <p:sldId id="572" r:id="rId10"/>
    <p:sldId id="625" r:id="rId11"/>
    <p:sldId id="539" r:id="rId12"/>
    <p:sldId id="483" r:id="rId13"/>
    <p:sldId id="523" r:id="rId14"/>
    <p:sldId id="540" r:id="rId15"/>
    <p:sldId id="525" r:id="rId16"/>
    <p:sldId id="526" r:id="rId17"/>
    <p:sldId id="527" r:id="rId18"/>
    <p:sldId id="528" r:id="rId19"/>
    <p:sldId id="541" r:id="rId20"/>
    <p:sldId id="555" r:id="rId21"/>
    <p:sldId id="557" r:id="rId22"/>
  </p:sldIdLst>
  <p:sldSz cx="12192000" cy="6858000"/>
  <p:notesSz cx="6858000" cy="9144000"/>
  <p:embeddedFontLst>
    <p:embeddedFont>
      <p:font typeface="微软雅黑" panose="020B0503020204020204" charset="-122"/>
      <p:regular r:id="rId24"/>
    </p:embeddedFont>
    <p:embeddedFont>
      <p:font typeface="方正小标宋简体" panose="03000509000000000000" charset="-122"/>
      <p:regular r:id="rId25"/>
    </p:embeddedFont>
    <p:embeddedFont>
      <p:font typeface="Calibri" panose="020F0502020204030204" charset="0"/>
      <p:regular r:id="rId26"/>
      <p:bold r:id="rId27"/>
      <p:italic r:id="rId28"/>
      <p:boldItalic r:id="rId29"/>
    </p:embeddedFont>
  </p:embeddedFontLst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308.xml" /><Relationship Id="rId24" Type="http://schemas.openxmlformats.org/officeDocument/2006/relationships/font" Target="fonts/font1.fntdata" /><Relationship Id="rId25" Type="http://schemas.openxmlformats.org/officeDocument/2006/relationships/font" Target="fonts/font2.fntdata" /><Relationship Id="rId26" Type="http://schemas.openxmlformats.org/officeDocument/2006/relationships/font" Target="fonts/font3.fntdata" /><Relationship Id="rId27" Type="http://schemas.openxmlformats.org/officeDocument/2006/relationships/font" Target="fonts/font4.fntdata" /><Relationship Id="rId28" Type="http://schemas.openxmlformats.org/officeDocument/2006/relationships/font" Target="fonts/font5.fntdata" /><Relationship Id="rId29" Type="http://schemas.openxmlformats.org/officeDocument/2006/relationships/font" Target="fonts/font6.fntdata" /><Relationship Id="rId3" Type="http://schemas.openxmlformats.org/officeDocument/2006/relationships/slide" Target="slides/slide1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tags" Target="../tags/tag16.xml" /><Relationship Id="rId3" Type="http://schemas.openxmlformats.org/officeDocument/2006/relationships/tags" Target="../tags/tag17.xml" /><Relationship Id="rId4" Type="http://schemas.openxmlformats.org/officeDocument/2006/relationships/tags" Target="../tags/tag18.xml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tags" Target="../tags/tag21.xml" /><Relationship Id="rId8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slow"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slow"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 spd="slow"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tags" Target="../tags/tag14.xml" /><Relationship Id="rId5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4"/>
          </p:custDataLst>
        </p:nvPr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3.png" /><Relationship Id="rId11" Type="http://schemas.openxmlformats.org/officeDocument/2006/relationships/tags" Target="../tags/tag26.xml" /><Relationship Id="rId12" Type="http://schemas.openxmlformats.org/officeDocument/2006/relationships/image" Target="../media/image4.png" /><Relationship Id="rId13" Type="http://schemas.openxmlformats.org/officeDocument/2006/relationships/tags" Target="../tags/tag27.xml" /><Relationship Id="rId14" Type="http://schemas.openxmlformats.org/officeDocument/2006/relationships/image" Target="../media/image5.png" /><Relationship Id="rId15" Type="http://schemas.openxmlformats.org/officeDocument/2006/relationships/audio" Target="../media/audio12.wav" /><Relationship Id="rId2" Type="http://schemas.openxmlformats.org/officeDocument/2006/relationships/tags" Target="../tags/tag22.xml" /><Relationship Id="rId3" Type="http://schemas.openxmlformats.org/officeDocument/2006/relationships/image" Target="../media/image1.png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image" Target="../media/image2.png" /><Relationship Id="rId7" Type="http://schemas.openxmlformats.org/officeDocument/2006/relationships/tags" Target="../tags/tag25.xml" /><Relationship Id="rId8" Type="http://schemas.openxmlformats.org/officeDocument/2006/relationships/video" Target="../media/media1.mp4" /><Relationship Id="rId9" Type="http://schemas.microsoft.com/office/2007/relationships/media" Target="../media/media1.mp4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8.xml" /><Relationship Id="rId3" Type="http://schemas.openxmlformats.org/officeDocument/2006/relationships/image" Target="../media/image6.png" /><Relationship Id="rId4" Type="http://schemas.openxmlformats.org/officeDocument/2006/relationships/tags" Target="../tags/tag29.xml" /><Relationship Id="rId5" Type="http://schemas.openxmlformats.org/officeDocument/2006/relationships/image" Target="../media/image7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35.xml" /><Relationship Id="rId11" Type="http://schemas.openxmlformats.org/officeDocument/2006/relationships/tags" Target="../tags/tag36.xml" /><Relationship Id="rId12" Type="http://schemas.openxmlformats.org/officeDocument/2006/relationships/tags" Target="../tags/tag37.xml" /><Relationship Id="rId13" Type="http://schemas.openxmlformats.org/officeDocument/2006/relationships/image" Target="../media/image11.png" /><Relationship Id="rId14" Type="http://schemas.openxmlformats.org/officeDocument/2006/relationships/tags" Target="../tags/tag38.xml" /><Relationship Id="rId15" Type="http://schemas.openxmlformats.org/officeDocument/2006/relationships/tags" Target="../tags/tag39.xml" /><Relationship Id="rId2" Type="http://schemas.openxmlformats.org/officeDocument/2006/relationships/tags" Target="../tags/tag30.xml" /><Relationship Id="rId3" Type="http://schemas.openxmlformats.org/officeDocument/2006/relationships/image" Target="../media/image8.jpeg" /><Relationship Id="rId4" Type="http://schemas.openxmlformats.org/officeDocument/2006/relationships/tags" Target="../tags/tag31.xml" /><Relationship Id="rId5" Type="http://schemas.openxmlformats.org/officeDocument/2006/relationships/image" Target="../media/image9.png" /><Relationship Id="rId6" Type="http://schemas.openxmlformats.org/officeDocument/2006/relationships/tags" Target="../tags/tag32.xml" /><Relationship Id="rId7" Type="http://schemas.openxmlformats.org/officeDocument/2006/relationships/image" Target="../media/image10.jpeg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46.xml" /><Relationship Id="rId11" Type="http://schemas.openxmlformats.org/officeDocument/2006/relationships/tags" Target="../tags/tag47.xml" /><Relationship Id="rId12" Type="http://schemas.openxmlformats.org/officeDocument/2006/relationships/image" Target="../media/image14.png" /><Relationship Id="rId13" Type="http://schemas.openxmlformats.org/officeDocument/2006/relationships/tags" Target="../tags/tag48.xml" /><Relationship Id="rId14" Type="http://schemas.openxmlformats.org/officeDocument/2006/relationships/tags" Target="../tags/tag49.xml" /><Relationship Id="rId15" Type="http://schemas.openxmlformats.org/officeDocument/2006/relationships/tags" Target="../tags/tag50.xml" /><Relationship Id="rId16" Type="http://schemas.openxmlformats.org/officeDocument/2006/relationships/tags" Target="../tags/tag51.xml" /><Relationship Id="rId17" Type="http://schemas.openxmlformats.org/officeDocument/2006/relationships/tags" Target="../tags/tag52.xml" /><Relationship Id="rId18" Type="http://schemas.openxmlformats.org/officeDocument/2006/relationships/image" Target="../media/image15.png" /><Relationship Id="rId19" Type="http://schemas.openxmlformats.org/officeDocument/2006/relationships/tags" Target="../tags/tag53.xml" /><Relationship Id="rId2" Type="http://schemas.openxmlformats.org/officeDocument/2006/relationships/tags" Target="../tags/tag40.xml" /><Relationship Id="rId20" Type="http://schemas.openxmlformats.org/officeDocument/2006/relationships/tags" Target="../tags/tag54.xml" /><Relationship Id="rId21" Type="http://schemas.openxmlformats.org/officeDocument/2006/relationships/tags" Target="../tags/tag55.xml" /><Relationship Id="rId22" Type="http://schemas.openxmlformats.org/officeDocument/2006/relationships/tags" Target="../tags/tag56.xml" /><Relationship Id="rId23" Type="http://schemas.openxmlformats.org/officeDocument/2006/relationships/tags" Target="../tags/tag57.xml" /><Relationship Id="rId24" Type="http://schemas.openxmlformats.org/officeDocument/2006/relationships/tags" Target="../tags/tag58.xml" /><Relationship Id="rId25" Type="http://schemas.openxmlformats.org/officeDocument/2006/relationships/tags" Target="../tags/tag59.xml" /><Relationship Id="rId26" Type="http://schemas.openxmlformats.org/officeDocument/2006/relationships/image" Target="../media/image16.jpeg" /><Relationship Id="rId27" Type="http://schemas.openxmlformats.org/officeDocument/2006/relationships/tags" Target="../tags/tag60.xml" /><Relationship Id="rId28" Type="http://schemas.openxmlformats.org/officeDocument/2006/relationships/tags" Target="../tags/tag61.xml" /><Relationship Id="rId29" Type="http://schemas.openxmlformats.org/officeDocument/2006/relationships/tags" Target="../tags/tag62.xml" /><Relationship Id="rId3" Type="http://schemas.openxmlformats.org/officeDocument/2006/relationships/image" Target="../media/image12.jpeg" /><Relationship Id="rId30" Type="http://schemas.openxmlformats.org/officeDocument/2006/relationships/tags" Target="../tags/tag63.xml" /><Relationship Id="rId31" Type="http://schemas.openxmlformats.org/officeDocument/2006/relationships/image" Target="../media/image17.png" /><Relationship Id="rId32" Type="http://schemas.openxmlformats.org/officeDocument/2006/relationships/image" Target="../media/image18.svg" /><Relationship Id="rId33" Type="http://schemas.openxmlformats.org/officeDocument/2006/relationships/tags" Target="../tags/tag64.xml" /><Relationship Id="rId34" Type="http://schemas.openxmlformats.org/officeDocument/2006/relationships/tags" Target="../tags/tag65.xml" /><Relationship Id="rId35" Type="http://schemas.openxmlformats.org/officeDocument/2006/relationships/tags" Target="../tags/tag66.xml" /><Relationship Id="rId36" Type="http://schemas.openxmlformats.org/officeDocument/2006/relationships/tags" Target="../tags/tag67.xml" /><Relationship Id="rId37" Type="http://schemas.openxmlformats.org/officeDocument/2006/relationships/tags" Target="../tags/tag68.xml" /><Relationship Id="rId38" Type="http://schemas.openxmlformats.org/officeDocument/2006/relationships/tags" Target="../tags/tag69.xml" /><Relationship Id="rId39" Type="http://schemas.openxmlformats.org/officeDocument/2006/relationships/tags" Target="../tags/tag70.xml" /><Relationship Id="rId4" Type="http://schemas.openxmlformats.org/officeDocument/2006/relationships/tags" Target="../tags/tag41.xml" /><Relationship Id="rId5" Type="http://schemas.openxmlformats.org/officeDocument/2006/relationships/tags" Target="../tags/tag42.xml" /><Relationship Id="rId6" Type="http://schemas.openxmlformats.org/officeDocument/2006/relationships/image" Target="../media/image13.png" /><Relationship Id="rId7" Type="http://schemas.openxmlformats.org/officeDocument/2006/relationships/tags" Target="../tags/tag43.xml" /><Relationship Id="rId8" Type="http://schemas.openxmlformats.org/officeDocument/2006/relationships/tags" Target="../tags/tag44.xml" /><Relationship Id="rId9" Type="http://schemas.openxmlformats.org/officeDocument/2006/relationships/tags" Target="../tags/tag4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71.xml" /><Relationship Id="rId3" Type="http://schemas.openxmlformats.org/officeDocument/2006/relationships/tags" Target="../tags/tag72.xml" /><Relationship Id="rId4" Type="http://schemas.openxmlformats.org/officeDocument/2006/relationships/tags" Target="../tags/tag73.xml" /><Relationship Id="rId5" Type="http://schemas.openxmlformats.org/officeDocument/2006/relationships/tags" Target="../tags/tag74.xml" /><Relationship Id="rId6" Type="http://schemas.openxmlformats.org/officeDocument/2006/relationships/tags" Target="../tags/tag75.xml" /><Relationship Id="rId7" Type="http://schemas.openxmlformats.org/officeDocument/2006/relationships/image" Target="../media/image19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22.png" /><Relationship Id="rId11" Type="http://schemas.openxmlformats.org/officeDocument/2006/relationships/tags" Target="../tags/tag81.xml" /><Relationship Id="rId12" Type="http://schemas.openxmlformats.org/officeDocument/2006/relationships/tags" Target="../tags/tag82.xml" /><Relationship Id="rId13" Type="http://schemas.openxmlformats.org/officeDocument/2006/relationships/tags" Target="../tags/tag83.xml" /><Relationship Id="rId14" Type="http://schemas.openxmlformats.org/officeDocument/2006/relationships/tags" Target="../tags/tag84.xml" /><Relationship Id="rId15" Type="http://schemas.openxmlformats.org/officeDocument/2006/relationships/tags" Target="../tags/tag85.xml" /><Relationship Id="rId16" Type="http://schemas.openxmlformats.org/officeDocument/2006/relationships/tags" Target="../tags/tag86.xml" /><Relationship Id="rId17" Type="http://schemas.openxmlformats.org/officeDocument/2006/relationships/tags" Target="../tags/tag87.xml" /><Relationship Id="rId18" Type="http://schemas.openxmlformats.org/officeDocument/2006/relationships/tags" Target="../tags/tag88.xml" /><Relationship Id="rId19" Type="http://schemas.openxmlformats.org/officeDocument/2006/relationships/image" Target="../media/image23.png" /><Relationship Id="rId2" Type="http://schemas.openxmlformats.org/officeDocument/2006/relationships/tags" Target="../tags/tag76.xml" /><Relationship Id="rId20" Type="http://schemas.openxmlformats.org/officeDocument/2006/relationships/tags" Target="../tags/tag89.xml" /><Relationship Id="rId21" Type="http://schemas.openxmlformats.org/officeDocument/2006/relationships/tags" Target="../tags/tag90.xml" /><Relationship Id="rId22" Type="http://schemas.openxmlformats.org/officeDocument/2006/relationships/tags" Target="../tags/tag91.xml" /><Relationship Id="rId23" Type="http://schemas.openxmlformats.org/officeDocument/2006/relationships/image" Target="../media/image24.gif" /><Relationship Id="rId24" Type="http://schemas.openxmlformats.org/officeDocument/2006/relationships/tags" Target="../tags/tag92.xml" /><Relationship Id="rId25" Type="http://schemas.openxmlformats.org/officeDocument/2006/relationships/image" Target="../media/image25.png" /><Relationship Id="rId26" Type="http://schemas.openxmlformats.org/officeDocument/2006/relationships/tags" Target="../tags/tag93.xml" /><Relationship Id="rId27" Type="http://schemas.openxmlformats.org/officeDocument/2006/relationships/tags" Target="../tags/tag94.xml" /><Relationship Id="rId28" Type="http://schemas.openxmlformats.org/officeDocument/2006/relationships/tags" Target="../tags/tag95.xml" /><Relationship Id="rId3" Type="http://schemas.openxmlformats.org/officeDocument/2006/relationships/image" Target="../media/image20.png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image" Target="../media/image12.jpeg" /><Relationship Id="rId7" Type="http://schemas.openxmlformats.org/officeDocument/2006/relationships/tags" Target="../tags/tag79.xml" /><Relationship Id="rId8" Type="http://schemas.openxmlformats.org/officeDocument/2006/relationships/image" Target="../media/image21.png" /><Relationship Id="rId9" Type="http://schemas.openxmlformats.org/officeDocument/2006/relationships/tags" Target="../tags/tag8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02.xml" /><Relationship Id="rId11" Type="http://schemas.openxmlformats.org/officeDocument/2006/relationships/image" Target="../media/image28.png" /><Relationship Id="rId12" Type="http://schemas.openxmlformats.org/officeDocument/2006/relationships/tags" Target="../tags/tag103.xml" /><Relationship Id="rId13" Type="http://schemas.openxmlformats.org/officeDocument/2006/relationships/tags" Target="../tags/tag104.xml" /><Relationship Id="rId14" Type="http://schemas.openxmlformats.org/officeDocument/2006/relationships/tags" Target="../tags/tag105.xml" /><Relationship Id="rId15" Type="http://schemas.openxmlformats.org/officeDocument/2006/relationships/image" Target="../media/image29.jpeg" /><Relationship Id="rId16" Type="http://schemas.openxmlformats.org/officeDocument/2006/relationships/tags" Target="../tags/tag106.xml" /><Relationship Id="rId17" Type="http://schemas.openxmlformats.org/officeDocument/2006/relationships/image" Target="../media/image30.png" /><Relationship Id="rId18" Type="http://schemas.openxmlformats.org/officeDocument/2006/relationships/tags" Target="../tags/tag107.xml" /><Relationship Id="rId19" Type="http://schemas.openxmlformats.org/officeDocument/2006/relationships/image" Target="../media/image12.jpeg" /><Relationship Id="rId2" Type="http://schemas.openxmlformats.org/officeDocument/2006/relationships/tags" Target="../tags/tag96.xml" /><Relationship Id="rId20" Type="http://schemas.openxmlformats.org/officeDocument/2006/relationships/tags" Target="../tags/tag108.xml" /><Relationship Id="rId21" Type="http://schemas.openxmlformats.org/officeDocument/2006/relationships/image" Target="../media/image31.gif" /><Relationship Id="rId22" Type="http://schemas.openxmlformats.org/officeDocument/2006/relationships/tags" Target="../tags/tag109.xml" /><Relationship Id="rId23" Type="http://schemas.openxmlformats.org/officeDocument/2006/relationships/image" Target="../media/image32.jpeg" /><Relationship Id="rId24" Type="http://schemas.openxmlformats.org/officeDocument/2006/relationships/tags" Target="../tags/tag110.xml" /><Relationship Id="rId3" Type="http://schemas.openxmlformats.org/officeDocument/2006/relationships/tags" Target="../tags/tag97.xml" /><Relationship Id="rId4" Type="http://schemas.openxmlformats.org/officeDocument/2006/relationships/image" Target="../media/image26.wmf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image" Target="../media/image27.png" /><Relationship Id="rId8" Type="http://schemas.openxmlformats.org/officeDocument/2006/relationships/tags" Target="../tags/tag100.xml" /><Relationship Id="rId9" Type="http://schemas.openxmlformats.org/officeDocument/2006/relationships/tags" Target="../tags/tag10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17.xml" /><Relationship Id="rId11" Type="http://schemas.openxmlformats.org/officeDocument/2006/relationships/tags" Target="../tags/tag118.xml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14" Type="http://schemas.openxmlformats.org/officeDocument/2006/relationships/tags" Target="../tags/tag121.xml" /><Relationship Id="rId15" Type="http://schemas.openxmlformats.org/officeDocument/2006/relationships/image" Target="../media/image33.gif" /><Relationship Id="rId16" Type="http://schemas.openxmlformats.org/officeDocument/2006/relationships/tags" Target="../tags/tag122.xml" /><Relationship Id="rId17" Type="http://schemas.openxmlformats.org/officeDocument/2006/relationships/image" Target="../media/image34.png" /><Relationship Id="rId18" Type="http://schemas.openxmlformats.org/officeDocument/2006/relationships/tags" Target="../tags/tag123.xml" /><Relationship Id="rId19" Type="http://schemas.openxmlformats.org/officeDocument/2006/relationships/tags" Target="../tags/tag124.xml" /><Relationship Id="rId2" Type="http://schemas.openxmlformats.org/officeDocument/2006/relationships/tags" Target="../tags/tag111.xml" /><Relationship Id="rId20" Type="http://schemas.openxmlformats.org/officeDocument/2006/relationships/tags" Target="../tags/tag125.xml" /><Relationship Id="rId21" Type="http://schemas.openxmlformats.org/officeDocument/2006/relationships/tags" Target="../tags/tag126.xml" /><Relationship Id="rId22" Type="http://schemas.openxmlformats.org/officeDocument/2006/relationships/tags" Target="../tags/tag127.xml" /><Relationship Id="rId23" Type="http://schemas.openxmlformats.org/officeDocument/2006/relationships/tags" Target="../tags/tag128.xml" /><Relationship Id="rId24" Type="http://schemas.openxmlformats.org/officeDocument/2006/relationships/tags" Target="../tags/tag129.xml" /><Relationship Id="rId25" Type="http://schemas.openxmlformats.org/officeDocument/2006/relationships/tags" Target="../tags/tag130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image" Target="../media/image28.png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ags" Target="../tags/tag116.xml" /><Relationship Id="rId9" Type="http://schemas.openxmlformats.org/officeDocument/2006/relationships/image" Target="../media/image1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37.xml" /><Relationship Id="rId11" Type="http://schemas.openxmlformats.org/officeDocument/2006/relationships/tags" Target="../tags/tag138.xml" /><Relationship Id="rId12" Type="http://schemas.openxmlformats.org/officeDocument/2006/relationships/tags" Target="../tags/tag139.xml" /><Relationship Id="rId13" Type="http://schemas.openxmlformats.org/officeDocument/2006/relationships/tags" Target="../tags/tag140.xml" /><Relationship Id="rId14" Type="http://schemas.openxmlformats.org/officeDocument/2006/relationships/tags" Target="../tags/tag141.xml" /><Relationship Id="rId15" Type="http://schemas.openxmlformats.org/officeDocument/2006/relationships/image" Target="../media/image33.gif" /><Relationship Id="rId16" Type="http://schemas.openxmlformats.org/officeDocument/2006/relationships/tags" Target="../tags/tag142.xml" /><Relationship Id="rId17" Type="http://schemas.openxmlformats.org/officeDocument/2006/relationships/tags" Target="../tags/tag143.xml" /><Relationship Id="rId18" Type="http://schemas.openxmlformats.org/officeDocument/2006/relationships/tags" Target="../tags/tag144.xml" /><Relationship Id="rId19" Type="http://schemas.openxmlformats.org/officeDocument/2006/relationships/tags" Target="../tags/tag145.xml" /><Relationship Id="rId2" Type="http://schemas.openxmlformats.org/officeDocument/2006/relationships/tags" Target="../tags/tag131.xml" /><Relationship Id="rId20" Type="http://schemas.openxmlformats.org/officeDocument/2006/relationships/image" Target="../media/image34.png" /><Relationship Id="rId21" Type="http://schemas.openxmlformats.org/officeDocument/2006/relationships/tags" Target="../tags/tag146.xml" /><Relationship Id="rId22" Type="http://schemas.openxmlformats.org/officeDocument/2006/relationships/tags" Target="../tags/tag147.xml" /><Relationship Id="rId23" Type="http://schemas.openxmlformats.org/officeDocument/2006/relationships/tags" Target="../tags/tag148.xml" /><Relationship Id="rId24" Type="http://schemas.openxmlformats.org/officeDocument/2006/relationships/tags" Target="../tags/tag149.xml" /><Relationship Id="rId3" Type="http://schemas.openxmlformats.org/officeDocument/2006/relationships/tags" Target="../tags/tag132.xml" /><Relationship Id="rId4" Type="http://schemas.openxmlformats.org/officeDocument/2006/relationships/tags" Target="../tags/tag133.xml" /><Relationship Id="rId5" Type="http://schemas.openxmlformats.org/officeDocument/2006/relationships/image" Target="../media/image28.png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image" Target="../media/image1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image" Target="../media/image35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61.xml" /><Relationship Id="rId11" Type="http://schemas.openxmlformats.org/officeDocument/2006/relationships/tags" Target="../tags/tag162.xml" /><Relationship Id="rId12" Type="http://schemas.openxmlformats.org/officeDocument/2006/relationships/tags" Target="../tags/tag163.xml" /><Relationship Id="rId13" Type="http://schemas.openxmlformats.org/officeDocument/2006/relationships/tags" Target="../tags/tag164.xml" /><Relationship Id="rId14" Type="http://schemas.openxmlformats.org/officeDocument/2006/relationships/tags" Target="../tags/tag165.xml" /><Relationship Id="rId15" Type="http://schemas.openxmlformats.org/officeDocument/2006/relationships/tags" Target="../tags/tag166.xml" /><Relationship Id="rId16" Type="http://schemas.openxmlformats.org/officeDocument/2006/relationships/tags" Target="../tags/tag167.xml" /><Relationship Id="rId17" Type="http://schemas.openxmlformats.org/officeDocument/2006/relationships/tags" Target="../tags/tag168.xml" /><Relationship Id="rId18" Type="http://schemas.openxmlformats.org/officeDocument/2006/relationships/tags" Target="../tags/tag169.xml" /><Relationship Id="rId19" Type="http://schemas.openxmlformats.org/officeDocument/2006/relationships/tags" Target="../tags/tag170.xml" /><Relationship Id="rId2" Type="http://schemas.openxmlformats.org/officeDocument/2006/relationships/tags" Target="../tags/tag155.xml" /><Relationship Id="rId3" Type="http://schemas.openxmlformats.org/officeDocument/2006/relationships/image" Target="../media/image12.jpeg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image" Target="../media/image36.png" /><Relationship Id="rId7" Type="http://schemas.openxmlformats.org/officeDocument/2006/relationships/tags" Target="../tags/tag158.xml" /><Relationship Id="rId8" Type="http://schemas.openxmlformats.org/officeDocument/2006/relationships/tags" Target="../tags/tag159.xml" /><Relationship Id="rId9" Type="http://schemas.openxmlformats.org/officeDocument/2006/relationships/tags" Target="../tags/tag16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78.xml" /><Relationship Id="rId11" Type="http://schemas.openxmlformats.org/officeDocument/2006/relationships/tags" Target="../tags/tag179.xml" /><Relationship Id="rId12" Type="http://schemas.openxmlformats.org/officeDocument/2006/relationships/tags" Target="../tags/tag180.xml" /><Relationship Id="rId13" Type="http://schemas.openxmlformats.org/officeDocument/2006/relationships/image" Target="../media/image36.png" /><Relationship Id="rId14" Type="http://schemas.openxmlformats.org/officeDocument/2006/relationships/tags" Target="../tags/tag181.xml" /><Relationship Id="rId15" Type="http://schemas.openxmlformats.org/officeDocument/2006/relationships/tags" Target="../tags/tag182.xml" /><Relationship Id="rId16" Type="http://schemas.openxmlformats.org/officeDocument/2006/relationships/tags" Target="../tags/tag183.xml" /><Relationship Id="rId17" Type="http://schemas.openxmlformats.org/officeDocument/2006/relationships/tags" Target="../tags/tag184.xml" /><Relationship Id="rId18" Type="http://schemas.openxmlformats.org/officeDocument/2006/relationships/tags" Target="../tags/tag185.xml" /><Relationship Id="rId19" Type="http://schemas.openxmlformats.org/officeDocument/2006/relationships/tags" Target="../tags/tag186.xml" /><Relationship Id="rId2" Type="http://schemas.openxmlformats.org/officeDocument/2006/relationships/tags" Target="../tags/tag171.xml" /><Relationship Id="rId20" Type="http://schemas.openxmlformats.org/officeDocument/2006/relationships/tags" Target="../tags/tag187.xml" /><Relationship Id="rId21" Type="http://schemas.openxmlformats.org/officeDocument/2006/relationships/tags" Target="../tags/tag188.xml" /><Relationship Id="rId22" Type="http://schemas.openxmlformats.org/officeDocument/2006/relationships/tags" Target="../tags/tag189.xml" /><Relationship Id="rId23" Type="http://schemas.openxmlformats.org/officeDocument/2006/relationships/tags" Target="../tags/tag190.xml" /><Relationship Id="rId24" Type="http://schemas.openxmlformats.org/officeDocument/2006/relationships/tags" Target="../tags/tag191.xml" /><Relationship Id="rId25" Type="http://schemas.openxmlformats.org/officeDocument/2006/relationships/tags" Target="../tags/tag192.xml" /><Relationship Id="rId26" Type="http://schemas.openxmlformats.org/officeDocument/2006/relationships/tags" Target="../tags/tag193.xml" /><Relationship Id="rId27" Type="http://schemas.openxmlformats.org/officeDocument/2006/relationships/tags" Target="../tags/tag194.xml" /><Relationship Id="rId28" Type="http://schemas.openxmlformats.org/officeDocument/2006/relationships/tags" Target="../tags/tag195.xml" /><Relationship Id="rId29" Type="http://schemas.openxmlformats.org/officeDocument/2006/relationships/tags" Target="../tags/tag196.xml" /><Relationship Id="rId3" Type="http://schemas.openxmlformats.org/officeDocument/2006/relationships/tags" Target="../tags/tag172.xml" /><Relationship Id="rId30" Type="http://schemas.openxmlformats.org/officeDocument/2006/relationships/tags" Target="../tags/tag197.xml" /><Relationship Id="rId31" Type="http://schemas.openxmlformats.org/officeDocument/2006/relationships/tags" Target="../tags/tag198.xml" /><Relationship Id="rId32" Type="http://schemas.openxmlformats.org/officeDocument/2006/relationships/tags" Target="../tags/tag199.xml" /><Relationship Id="rId33" Type="http://schemas.openxmlformats.org/officeDocument/2006/relationships/tags" Target="../tags/tag200.xml" /><Relationship Id="rId34" Type="http://schemas.openxmlformats.org/officeDocument/2006/relationships/tags" Target="../tags/tag201.xml" /><Relationship Id="rId35" Type="http://schemas.openxmlformats.org/officeDocument/2006/relationships/tags" Target="../tags/tag202.xml" /><Relationship Id="rId36" Type="http://schemas.openxmlformats.org/officeDocument/2006/relationships/tags" Target="../tags/tag203.xml" /><Relationship Id="rId4" Type="http://schemas.openxmlformats.org/officeDocument/2006/relationships/image" Target="../media/image12.jpeg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tags" Target="../tags/tag175.xml" /><Relationship Id="rId8" Type="http://schemas.openxmlformats.org/officeDocument/2006/relationships/tags" Target="../tags/tag176.xml" /><Relationship Id="rId9" Type="http://schemas.openxmlformats.org/officeDocument/2006/relationships/tags" Target="../tags/tag17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image" Target="../media/image37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15.xml" /><Relationship Id="rId11" Type="http://schemas.openxmlformats.org/officeDocument/2006/relationships/tags" Target="../tags/tag216.xml" /><Relationship Id="rId12" Type="http://schemas.openxmlformats.org/officeDocument/2006/relationships/tags" Target="../tags/tag217.xml" /><Relationship Id="rId13" Type="http://schemas.openxmlformats.org/officeDocument/2006/relationships/image" Target="../media/image40.jpeg" /><Relationship Id="rId14" Type="http://schemas.openxmlformats.org/officeDocument/2006/relationships/tags" Target="../tags/tag218.xml" /><Relationship Id="rId15" Type="http://schemas.openxmlformats.org/officeDocument/2006/relationships/tags" Target="../tags/tag219.xml" /><Relationship Id="rId16" Type="http://schemas.openxmlformats.org/officeDocument/2006/relationships/image" Target="../media/image41.png" /><Relationship Id="rId17" Type="http://schemas.openxmlformats.org/officeDocument/2006/relationships/tags" Target="../tags/tag220.xml" /><Relationship Id="rId2" Type="http://schemas.openxmlformats.org/officeDocument/2006/relationships/tags" Target="../tags/tag209.xml" /><Relationship Id="rId3" Type="http://schemas.openxmlformats.org/officeDocument/2006/relationships/image" Target="../media/image38.jpeg" /><Relationship Id="rId4" Type="http://schemas.openxmlformats.org/officeDocument/2006/relationships/tags" Target="../tags/tag210.xml" /><Relationship Id="rId5" Type="http://schemas.openxmlformats.org/officeDocument/2006/relationships/tags" Target="../tags/tag211.xml" /><Relationship Id="rId6" Type="http://schemas.openxmlformats.org/officeDocument/2006/relationships/tags" Target="../tags/tag212.xml" /><Relationship Id="rId7" Type="http://schemas.openxmlformats.org/officeDocument/2006/relationships/image" Target="../media/image39.png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226.xml" /><Relationship Id="rId11" Type="http://schemas.openxmlformats.org/officeDocument/2006/relationships/image" Target="../media/image43.png" /><Relationship Id="rId12" Type="http://schemas.openxmlformats.org/officeDocument/2006/relationships/tags" Target="../tags/tag227.xml" /><Relationship Id="rId13" Type="http://schemas.openxmlformats.org/officeDocument/2006/relationships/tags" Target="../tags/tag228.xml" /><Relationship Id="rId14" Type="http://schemas.openxmlformats.org/officeDocument/2006/relationships/tags" Target="../tags/tag229.xml" /><Relationship Id="rId15" Type="http://schemas.openxmlformats.org/officeDocument/2006/relationships/tags" Target="../tags/tag230.xml" /><Relationship Id="rId16" Type="http://schemas.openxmlformats.org/officeDocument/2006/relationships/tags" Target="../tags/tag231.xml" /><Relationship Id="rId17" Type="http://schemas.openxmlformats.org/officeDocument/2006/relationships/tags" Target="../tags/tag232.xml" /><Relationship Id="rId18" Type="http://schemas.openxmlformats.org/officeDocument/2006/relationships/tags" Target="../tags/tag233.xml" /><Relationship Id="rId19" Type="http://schemas.openxmlformats.org/officeDocument/2006/relationships/tags" Target="../tags/tag234.xml" /><Relationship Id="rId2" Type="http://schemas.openxmlformats.org/officeDocument/2006/relationships/tags" Target="../tags/tag221.xml" /><Relationship Id="rId20" Type="http://schemas.openxmlformats.org/officeDocument/2006/relationships/tags" Target="../tags/tag235.xml" /><Relationship Id="rId21" Type="http://schemas.openxmlformats.org/officeDocument/2006/relationships/image" Target="../media/image39.png" /><Relationship Id="rId22" Type="http://schemas.openxmlformats.org/officeDocument/2006/relationships/tags" Target="../tags/tag236.xml" /><Relationship Id="rId23" Type="http://schemas.openxmlformats.org/officeDocument/2006/relationships/tags" Target="../tags/tag237.xml" /><Relationship Id="rId24" Type="http://schemas.openxmlformats.org/officeDocument/2006/relationships/tags" Target="../tags/tag238.xml" /><Relationship Id="rId3" Type="http://schemas.openxmlformats.org/officeDocument/2006/relationships/image" Target="../media/image12.jpeg" /><Relationship Id="rId4" Type="http://schemas.openxmlformats.org/officeDocument/2006/relationships/tags" Target="../tags/tag222.xml" /><Relationship Id="rId5" Type="http://schemas.openxmlformats.org/officeDocument/2006/relationships/tags" Target="../tags/tag223.xml" /><Relationship Id="rId6" Type="http://schemas.openxmlformats.org/officeDocument/2006/relationships/tags" Target="../tags/tag224.xml" /><Relationship Id="rId7" Type="http://schemas.openxmlformats.org/officeDocument/2006/relationships/tags" Target="../tags/tag225.xml" /><Relationship Id="rId8" Type="http://schemas.openxmlformats.org/officeDocument/2006/relationships/image" Target="NULL" TargetMode="External" /><Relationship Id="rId9" Type="http://schemas.openxmlformats.org/officeDocument/2006/relationships/image" Target="../media/image4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245.xml" /><Relationship Id="rId11" Type="http://schemas.openxmlformats.org/officeDocument/2006/relationships/tags" Target="../tags/tag246.xml" /><Relationship Id="rId12" Type="http://schemas.openxmlformats.org/officeDocument/2006/relationships/tags" Target="../tags/tag247.xml" /><Relationship Id="rId13" Type="http://schemas.openxmlformats.org/officeDocument/2006/relationships/tags" Target="../tags/tag248.xml" /><Relationship Id="rId14" Type="http://schemas.openxmlformats.org/officeDocument/2006/relationships/tags" Target="../tags/tag249.xml" /><Relationship Id="rId15" Type="http://schemas.openxmlformats.org/officeDocument/2006/relationships/tags" Target="../tags/tag250.xml" /><Relationship Id="rId16" Type="http://schemas.openxmlformats.org/officeDocument/2006/relationships/tags" Target="../tags/tag251.xml" /><Relationship Id="rId17" Type="http://schemas.openxmlformats.org/officeDocument/2006/relationships/tags" Target="../tags/tag252.xml" /><Relationship Id="rId18" Type="http://schemas.openxmlformats.org/officeDocument/2006/relationships/tags" Target="../tags/tag253.xml" /><Relationship Id="rId19" Type="http://schemas.openxmlformats.org/officeDocument/2006/relationships/image" Target="../media/image39.png" /><Relationship Id="rId2" Type="http://schemas.openxmlformats.org/officeDocument/2006/relationships/tags" Target="../tags/tag239.xml" /><Relationship Id="rId20" Type="http://schemas.openxmlformats.org/officeDocument/2006/relationships/tags" Target="../tags/tag254.xml" /><Relationship Id="rId21" Type="http://schemas.openxmlformats.org/officeDocument/2006/relationships/tags" Target="../tags/tag255.xml" /><Relationship Id="rId22" Type="http://schemas.openxmlformats.org/officeDocument/2006/relationships/tags" Target="../tags/tag256.xml" /><Relationship Id="rId3" Type="http://schemas.openxmlformats.org/officeDocument/2006/relationships/image" Target="../media/image12.jpeg" /><Relationship Id="rId4" Type="http://schemas.openxmlformats.org/officeDocument/2006/relationships/tags" Target="../tags/tag240.xml" /><Relationship Id="rId5" Type="http://schemas.openxmlformats.org/officeDocument/2006/relationships/tags" Target="../tags/tag241.xml" /><Relationship Id="rId6" Type="http://schemas.openxmlformats.org/officeDocument/2006/relationships/tags" Target="../tags/tag242.xml" /><Relationship Id="rId7" Type="http://schemas.openxmlformats.org/officeDocument/2006/relationships/image" Target="../media/image44.tiff" /><Relationship Id="rId8" Type="http://schemas.openxmlformats.org/officeDocument/2006/relationships/tags" Target="../tags/tag243.xml" /><Relationship Id="rId9" Type="http://schemas.openxmlformats.org/officeDocument/2006/relationships/tags" Target="../tags/tag24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63.xml" /><Relationship Id="rId11" Type="http://schemas.openxmlformats.org/officeDocument/2006/relationships/image" Target="../media/image39.png" /><Relationship Id="rId12" Type="http://schemas.openxmlformats.org/officeDocument/2006/relationships/tags" Target="../tags/tag264.xml" /><Relationship Id="rId13" Type="http://schemas.openxmlformats.org/officeDocument/2006/relationships/tags" Target="../tags/tag265.xml" /><Relationship Id="rId14" Type="http://schemas.openxmlformats.org/officeDocument/2006/relationships/tags" Target="../tags/tag266.xml" /><Relationship Id="rId2" Type="http://schemas.openxmlformats.org/officeDocument/2006/relationships/tags" Target="../tags/tag257.xml" /><Relationship Id="rId3" Type="http://schemas.openxmlformats.org/officeDocument/2006/relationships/image" Target="../media/image12.jpeg" /><Relationship Id="rId4" Type="http://schemas.openxmlformats.org/officeDocument/2006/relationships/tags" Target="../tags/tag258.xml" /><Relationship Id="rId5" Type="http://schemas.openxmlformats.org/officeDocument/2006/relationships/tags" Target="../tags/tag259.xml" /><Relationship Id="rId6" Type="http://schemas.openxmlformats.org/officeDocument/2006/relationships/tags" Target="../tags/tag260.xml" /><Relationship Id="rId7" Type="http://schemas.openxmlformats.org/officeDocument/2006/relationships/tags" Target="../tags/tag261.xml" /><Relationship Id="rId8" Type="http://schemas.openxmlformats.org/officeDocument/2006/relationships/image" Target="../media/image45.jpeg" /><Relationship Id="rId9" Type="http://schemas.openxmlformats.org/officeDocument/2006/relationships/tags" Target="../tags/tag26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73.xml" /><Relationship Id="rId11" Type="http://schemas.openxmlformats.org/officeDocument/2006/relationships/tags" Target="../tags/tag274.xml" /><Relationship Id="rId12" Type="http://schemas.openxmlformats.org/officeDocument/2006/relationships/tags" Target="../tags/tag275.xml" /><Relationship Id="rId13" Type="http://schemas.openxmlformats.org/officeDocument/2006/relationships/tags" Target="../tags/tag276.xml" /><Relationship Id="rId14" Type="http://schemas.openxmlformats.org/officeDocument/2006/relationships/tags" Target="../tags/tag277.xml" /><Relationship Id="rId15" Type="http://schemas.openxmlformats.org/officeDocument/2006/relationships/tags" Target="../tags/tag278.xml" /><Relationship Id="rId16" Type="http://schemas.openxmlformats.org/officeDocument/2006/relationships/tags" Target="../tags/tag279.xml" /><Relationship Id="rId2" Type="http://schemas.openxmlformats.org/officeDocument/2006/relationships/tags" Target="../tags/tag267.xml" /><Relationship Id="rId3" Type="http://schemas.openxmlformats.org/officeDocument/2006/relationships/image" Target="../media/image12.jpeg" /><Relationship Id="rId4" Type="http://schemas.openxmlformats.org/officeDocument/2006/relationships/tags" Target="../tags/tag268.xml" /><Relationship Id="rId5" Type="http://schemas.openxmlformats.org/officeDocument/2006/relationships/tags" Target="../tags/tag269.xml" /><Relationship Id="rId6" Type="http://schemas.openxmlformats.org/officeDocument/2006/relationships/tags" Target="../tags/tag270.xml" /><Relationship Id="rId7" Type="http://schemas.openxmlformats.org/officeDocument/2006/relationships/tags" Target="../tags/tag271.xml" /><Relationship Id="rId8" Type="http://schemas.openxmlformats.org/officeDocument/2006/relationships/image" Target="../media/image36.png" /><Relationship Id="rId9" Type="http://schemas.openxmlformats.org/officeDocument/2006/relationships/tags" Target="../tags/tag27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84.xml" /><Relationship Id="rId11" Type="http://schemas.openxmlformats.org/officeDocument/2006/relationships/image" Target="../media/image12.jpeg" /><Relationship Id="rId12" Type="http://schemas.openxmlformats.org/officeDocument/2006/relationships/tags" Target="../tags/tag285.xml" /><Relationship Id="rId13" Type="http://schemas.openxmlformats.org/officeDocument/2006/relationships/tags" Target="../tags/tag286.xml" /><Relationship Id="rId14" Type="http://schemas.openxmlformats.org/officeDocument/2006/relationships/tags" Target="../tags/tag287.xml" /><Relationship Id="rId15" Type="http://schemas.openxmlformats.org/officeDocument/2006/relationships/image" Target="../media/image36.png" /><Relationship Id="rId16" Type="http://schemas.openxmlformats.org/officeDocument/2006/relationships/tags" Target="../tags/tag288.xml" /><Relationship Id="rId17" Type="http://schemas.openxmlformats.org/officeDocument/2006/relationships/tags" Target="../tags/tag289.xml" /><Relationship Id="rId18" Type="http://schemas.openxmlformats.org/officeDocument/2006/relationships/tags" Target="../tags/tag290.xml" /><Relationship Id="rId19" Type="http://schemas.openxmlformats.org/officeDocument/2006/relationships/image" Target="../media/image24.gif" /><Relationship Id="rId2" Type="http://schemas.openxmlformats.org/officeDocument/2006/relationships/tags" Target="../tags/tag280.xml" /><Relationship Id="rId20" Type="http://schemas.openxmlformats.org/officeDocument/2006/relationships/tags" Target="../tags/tag291.xml" /><Relationship Id="rId21" Type="http://schemas.openxmlformats.org/officeDocument/2006/relationships/tags" Target="../tags/tag292.xml" /><Relationship Id="rId22" Type="http://schemas.openxmlformats.org/officeDocument/2006/relationships/tags" Target="../tags/tag293.xml" /><Relationship Id="rId23" Type="http://schemas.openxmlformats.org/officeDocument/2006/relationships/tags" Target="../tags/tag294.xml" /><Relationship Id="rId24" Type="http://schemas.openxmlformats.org/officeDocument/2006/relationships/tags" Target="../tags/tag295.xml" /><Relationship Id="rId25" Type="http://schemas.openxmlformats.org/officeDocument/2006/relationships/tags" Target="../tags/tag296.xml" /><Relationship Id="rId26" Type="http://schemas.openxmlformats.org/officeDocument/2006/relationships/tags" Target="../tags/tag297.xml" /><Relationship Id="rId27" Type="http://schemas.openxmlformats.org/officeDocument/2006/relationships/tags" Target="../tags/tag298.xml" /><Relationship Id="rId28" Type="http://schemas.openxmlformats.org/officeDocument/2006/relationships/tags" Target="../tags/tag299.xml" /><Relationship Id="rId3" Type="http://schemas.openxmlformats.org/officeDocument/2006/relationships/image" Target="../media/image46.jpeg" /><Relationship Id="rId4" Type="http://schemas.openxmlformats.org/officeDocument/2006/relationships/tags" Target="../tags/tag281.xml" /><Relationship Id="rId5" Type="http://schemas.openxmlformats.org/officeDocument/2006/relationships/image" Target="../media/image47.jpeg" /><Relationship Id="rId6" Type="http://schemas.openxmlformats.org/officeDocument/2006/relationships/tags" Target="../tags/tag282.xml" /><Relationship Id="rId7" Type="http://schemas.openxmlformats.org/officeDocument/2006/relationships/image" Target="../media/image48.jpeg" /><Relationship Id="rId8" Type="http://schemas.openxmlformats.org/officeDocument/2006/relationships/tags" Target="../tags/tag283.xml" /><Relationship Id="rId9" Type="http://schemas.openxmlformats.org/officeDocument/2006/relationships/image" Target="../media/image49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306.xml" /><Relationship Id="rId11" Type="http://schemas.openxmlformats.org/officeDocument/2006/relationships/tags" Target="../tags/tag307.xml" /><Relationship Id="rId2" Type="http://schemas.openxmlformats.org/officeDocument/2006/relationships/tags" Target="../tags/tag300.xml" /><Relationship Id="rId3" Type="http://schemas.openxmlformats.org/officeDocument/2006/relationships/tags" Target="../tags/tag301.xml" /><Relationship Id="rId4" Type="http://schemas.openxmlformats.org/officeDocument/2006/relationships/tags" Target="../tags/tag302.xml" /><Relationship Id="rId5" Type="http://schemas.openxmlformats.org/officeDocument/2006/relationships/image" Target="../media/image12.jpeg" /><Relationship Id="rId6" Type="http://schemas.openxmlformats.org/officeDocument/2006/relationships/tags" Target="../tags/tag303.xml" /><Relationship Id="rId7" Type="http://schemas.openxmlformats.org/officeDocument/2006/relationships/tags" Target="../tags/tag304.xml" /><Relationship Id="rId8" Type="http://schemas.openxmlformats.org/officeDocument/2006/relationships/image" Target="../media/image50.jpeg" /><Relationship Id="rId9" Type="http://schemas.openxmlformats.org/officeDocument/2006/relationships/tags" Target="../tags/tag305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11" name="图片 10" descr="Bl3b0M7RpL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983740" y="706755"/>
            <a:ext cx="8225155" cy="547433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5"/>
            </p:custDataLst>
          </p:nvPr>
        </p:nvSpPr>
        <p:spPr>
          <a:xfrm>
            <a:off x="3470275" y="5799455"/>
            <a:ext cx="5321935" cy="187325"/>
          </a:xfrm>
          <a:prstGeom prst="rect">
            <a:avLst/>
          </a:prstGeom>
          <a:solidFill>
            <a:schemeClr val="tx1"/>
          </a:solidFill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张杰三生三世十里桃花主题曲《三生三世》，声音太好听了">
            <a:hlinkClick action="ppaction://media"/>
          </p:cNvPr>
          <p:cNvPicPr/>
          <p:nvPr>
            <a:videoFile r:link="rId8"/>
            <p:custDataLst>
              <p:tags r:id="rId7"/>
            </p:custDataLst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33905" y="747395"/>
            <a:ext cx="8133715" cy="4575175"/>
          </a:xfrm>
          <a:prstGeom prst="rect">
            <a:avLst/>
          </a:prstGeom>
        </p:spPr>
      </p:pic>
      <p:pic>
        <p:nvPicPr>
          <p:cNvPr id="7" name="图片 6" descr="Nrq0ok1j3m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 rot="5400000">
            <a:off x="8330565" y="3147060"/>
            <a:ext cx="1188085" cy="61239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 descr="qwee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797560" y="4664075"/>
            <a:ext cx="2502535" cy="183261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1448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4" name="图片 3" descr="BNLvobxjpe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30530" y="579120"/>
            <a:ext cx="2279015" cy="435356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10" name="图片 9" descr="aadb9a8955189924d32c9b76d74fd98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5000"/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1109"/>
          <a:stretch>
            <a:fillRect/>
          </a:stretch>
        </p:blipFill>
        <p:spPr>
          <a:xfrm>
            <a:off x="8255" y="0"/>
            <a:ext cx="7723505" cy="705104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1" name="图片 10" descr="未标题-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alphaModFix amt="58000"/>
          </a:blip>
          <a:stretch>
            <a:fillRect/>
          </a:stretch>
        </p:blipFill>
        <p:spPr>
          <a:xfrm>
            <a:off x="0" y="-12065"/>
            <a:ext cx="12192000" cy="6858000"/>
          </a:xfrm>
          <a:prstGeom prst="rect">
            <a:avLst/>
          </a:prstGeom>
        </p:spPr>
      </p:pic>
      <p:pic>
        <p:nvPicPr>
          <p:cNvPr id="4" name="图片 3" descr="eKYR4L5O9x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lum bright="-6000"/>
          </a:blip>
          <a:stretch>
            <a:fillRect/>
          </a:stretch>
        </p:blipFill>
        <p:spPr>
          <a:xfrm>
            <a:off x="0" y="3535680"/>
            <a:ext cx="12192635" cy="33134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757555" y="1301115"/>
            <a:ext cx="7323455" cy="1960245"/>
          </a:xfrm>
        </p:spPr>
        <p:txBody>
          <a:bodyPr>
            <a:normAutofit fontScale="90000"/>
          </a:bodyPr>
          <a:lstStyle/>
          <a:p>
            <a:pPr algn="l">
              <a:lnSpc>
                <a:spcPct val="100000"/>
              </a:lnSpc>
            </a:pPr>
            <a:r>
              <a:rPr lang="zh-CN" altLang="zh-CN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金属材料、</a:t>
            </a:r>
            <a:br>
              <a:rPr lang="zh-CN" altLang="zh-CN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</a:br>
            <a:r>
              <a:rPr lang="zh-CN" altLang="zh-CN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金属资源的利用和保护</a:t>
            </a:r>
            <a:endParaRPr lang="zh-CN" altLang="zh-CN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</p:txBody>
      </p:sp>
      <p:sp>
        <p:nvSpPr>
          <p:cNvPr id="5" name="标题 1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913765" y="340995"/>
            <a:ext cx="3867150" cy="406400"/>
          </a:xfrm>
          <a:prstGeom prst="rect">
            <a:avLst/>
          </a:prstGeom>
          <a:ln w="12700" cmpd="sng">
            <a:noFill/>
            <a:prstDash val="solid"/>
          </a:ln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1780">
                <a:sym typeface="+mn-ea"/>
              </a:rPr>
              <a:t>九年级化学</a:t>
            </a:r>
            <a:r>
              <a:rPr lang="zh-CN" altLang="zh-CN" sz="1780"/>
              <a:t>人教版</a:t>
            </a:r>
            <a:r>
              <a:rPr lang="en-US" altLang="zh-CN" sz="1780"/>
              <a:t>·</a:t>
            </a:r>
            <a:r>
              <a:rPr lang="zh-CN" altLang="en-US" sz="1780"/>
              <a:t>下册</a:t>
            </a:r>
            <a:r>
              <a:rPr lang="en-US" altLang="zh-CN" sz="1780"/>
              <a:t>     </a:t>
            </a:r>
            <a:r>
              <a:rPr lang="zh-CN" altLang="zh-CN" sz="1780"/>
              <a:t>第八单元（第</a:t>
            </a:r>
            <a:r>
              <a:rPr lang="en-US" altLang="zh-CN" sz="1780"/>
              <a:t>1</a:t>
            </a:r>
            <a:r>
              <a:rPr lang="zh-CN" altLang="zh-CN" sz="1780"/>
              <a:t>课时）</a:t>
            </a:r>
            <a:r>
              <a:rPr lang="en-US" altLang="zh-CN" sz="1780"/>
              <a:t> </a:t>
            </a:r>
            <a:r>
              <a:rPr lang="zh-CN" altLang="en-US" sz="1780"/>
              <a:t>复习课</a:t>
            </a:r>
            <a:endParaRPr lang="zh-CN" altLang="en-US" sz="1780"/>
          </a:p>
        </p:txBody>
      </p:sp>
      <p:sp>
        <p:nvSpPr>
          <p:cNvPr id="6" name="文本框 5"/>
          <p:cNvSpPr txBox="1"/>
          <p:nvPr>
            <p:custDataLst>
              <p:tags r:id="rId11"/>
            </p:custDataLst>
          </p:nvPr>
        </p:nvSpPr>
        <p:spPr>
          <a:xfrm>
            <a:off x="913765" y="3674110"/>
            <a:ext cx="66446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Metal materials、Utilization and protection of metal resources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9" name="直接连接符 8"/>
          <p:cNvCxnSpPr/>
          <p:nvPr>
            <p:custDataLst>
              <p:tags r:id="rId12"/>
            </p:custDataLst>
          </p:nvPr>
        </p:nvCxnSpPr>
        <p:spPr>
          <a:xfrm flipV="1">
            <a:off x="939800" y="714375"/>
            <a:ext cx="3794125" cy="8255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 descr="QX3OBwYlvY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lum bright="6000"/>
          </a:blip>
          <a:stretch>
            <a:fillRect/>
          </a:stretch>
        </p:blipFill>
        <p:spPr>
          <a:xfrm>
            <a:off x="6009640" y="1613535"/>
            <a:ext cx="6182360" cy="5028565"/>
          </a:xfrm>
          <a:prstGeom prst="rect">
            <a:avLst/>
          </a:prstGeom>
        </p:spPr>
      </p:pic>
      <p:sp>
        <p:nvSpPr>
          <p:cNvPr id="7" name="副标题 6"/>
          <p:cNvSpPr/>
          <p:nvPr>
            <p:ph type="subTitle" idx="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5" name="图片 4" descr="eKYR4L5O9x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lum bright="-6000"/>
          </a:blip>
          <a:stretch>
            <a:fillRect/>
          </a:stretch>
        </p:blipFill>
        <p:spPr>
          <a:xfrm>
            <a:off x="0" y="6553835"/>
            <a:ext cx="12192000" cy="304165"/>
          </a:xfrm>
          <a:prstGeom prst="rect">
            <a:avLst/>
          </a:prstGeom>
        </p:spPr>
      </p:pic>
      <p:grpSp>
        <p:nvGrpSpPr>
          <p:cNvPr id="25" name="组合 24"/>
          <p:cNvGrpSpPr/>
          <p:nvPr>
            <p:custDataLst>
              <p:tags r:id="rId5"/>
            </p:custDataLst>
          </p:nvPr>
        </p:nvGrpSpPr>
        <p:grpSpPr>
          <a:xfrm>
            <a:off x="2092325" y="1931670"/>
            <a:ext cx="4413250" cy="621665"/>
            <a:chOff x="3295" y="3042"/>
            <a:chExt cx="6950" cy="979"/>
          </a:xfrm>
        </p:grpSpPr>
        <p:pic>
          <p:nvPicPr>
            <p:cNvPr id="20" name="图片 19" descr="C:\Users\Administrator\Desktop\未标题-1.png未标题-1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3295" y="3042"/>
              <a:ext cx="980" cy="979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>
              <p:custDataLst>
                <p:tags r:id="rId8"/>
              </p:custDataLst>
            </p:nvPr>
          </p:nvSpPr>
          <p:spPr>
            <a:xfrm>
              <a:off x="5875" y="3169"/>
              <a:ext cx="29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chemeClr val="tx1"/>
                  </a:solidFill>
                  <a:sym typeface="+mn-ea"/>
                </a:rPr>
                <a:t>金属的前生</a:t>
              </a:r>
              <a:endParaRPr lang="zh-CN" altLang="en-US" sz="2400" b="1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9"/>
              </p:custDataLst>
            </p:nvPr>
          </p:nvSpPr>
          <p:spPr>
            <a:xfrm>
              <a:off x="3532" y="3169"/>
              <a:ext cx="44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1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22" name="直接连接符 21"/>
            <p:cNvCxnSpPr/>
            <p:nvPr>
              <p:custDataLst>
                <p:tags r:id="rId10"/>
              </p:custDataLst>
            </p:nvPr>
          </p:nvCxnSpPr>
          <p:spPr>
            <a:xfrm>
              <a:off x="4500" y="3960"/>
              <a:ext cx="5745" cy="0"/>
            </a:xfrm>
            <a:prstGeom prst="line">
              <a:avLst/>
            </a:prstGeom>
            <a:ln w="12700" cmpd="sng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>
            <p:custDataLst>
              <p:tags r:id="rId11"/>
            </p:custDataLst>
          </p:nvPr>
        </p:nvGrpSpPr>
        <p:grpSpPr>
          <a:xfrm>
            <a:off x="2092325" y="3118485"/>
            <a:ext cx="4413250" cy="621665"/>
            <a:chOff x="3295" y="3042"/>
            <a:chExt cx="6950" cy="979"/>
          </a:xfrm>
        </p:grpSpPr>
        <p:pic>
          <p:nvPicPr>
            <p:cNvPr id="27" name="图片 26" descr="C:\Users\Administrator\Desktop\2.png2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3295" y="3042"/>
              <a:ext cx="980" cy="979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>
              <p:custDataLst>
                <p:tags r:id="rId14"/>
              </p:custDataLst>
            </p:nvPr>
          </p:nvSpPr>
          <p:spPr>
            <a:xfrm>
              <a:off x="5875" y="3169"/>
              <a:ext cx="29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chemeClr val="tx1"/>
                  </a:solidFill>
                  <a:sym typeface="+mn-ea"/>
                </a:rPr>
                <a:t>金属的今生</a:t>
              </a:r>
              <a:endParaRPr lang="zh-CN" altLang="en-US" sz="2400" b="1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15"/>
              </p:custDataLst>
            </p:nvPr>
          </p:nvSpPr>
          <p:spPr>
            <a:xfrm>
              <a:off x="3532" y="3169"/>
              <a:ext cx="44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2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30" name="直接连接符 29"/>
            <p:cNvCxnSpPr/>
            <p:nvPr>
              <p:custDataLst>
                <p:tags r:id="rId16"/>
              </p:custDataLst>
            </p:nvPr>
          </p:nvCxnSpPr>
          <p:spPr>
            <a:xfrm>
              <a:off x="4500" y="3960"/>
              <a:ext cx="5745" cy="0"/>
            </a:xfrm>
            <a:prstGeom prst="line">
              <a:avLst/>
            </a:prstGeom>
            <a:ln w="12700" cmpd="sng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>
            <p:custDataLst>
              <p:tags r:id="rId17"/>
            </p:custDataLst>
          </p:nvPr>
        </p:nvGrpSpPr>
        <p:grpSpPr>
          <a:xfrm>
            <a:off x="2092960" y="4416425"/>
            <a:ext cx="4413250" cy="621665"/>
            <a:chOff x="3295" y="3042"/>
            <a:chExt cx="6950" cy="979"/>
          </a:xfrm>
        </p:grpSpPr>
        <p:pic>
          <p:nvPicPr>
            <p:cNvPr id="32" name="图片 31" descr="C:\Users\Administrator\Desktop\3.png3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18"/>
            <a:stretch>
              <a:fillRect/>
            </a:stretch>
          </p:blipFill>
          <p:spPr>
            <a:xfrm>
              <a:off x="3295" y="3042"/>
              <a:ext cx="980" cy="979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>
              <p:custDataLst>
                <p:tags r:id="rId20"/>
              </p:custDataLst>
            </p:nvPr>
          </p:nvSpPr>
          <p:spPr>
            <a:xfrm>
              <a:off x="5875" y="3169"/>
              <a:ext cx="29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chemeClr val="tx1"/>
                  </a:solidFill>
                  <a:sym typeface="+mn-ea"/>
                </a:rPr>
                <a:t>金属的来生</a:t>
              </a:r>
              <a:endParaRPr lang="zh-CN" altLang="en-US" sz="2400" b="1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21"/>
              </p:custDataLst>
            </p:nvPr>
          </p:nvSpPr>
          <p:spPr>
            <a:xfrm>
              <a:off x="3532" y="3169"/>
              <a:ext cx="44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3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35" name="直接连接符 34"/>
            <p:cNvCxnSpPr/>
            <p:nvPr>
              <p:custDataLst>
                <p:tags r:id="rId22"/>
              </p:custDataLst>
            </p:nvPr>
          </p:nvCxnSpPr>
          <p:spPr>
            <a:xfrm>
              <a:off x="4500" y="3960"/>
              <a:ext cx="5745" cy="0"/>
            </a:xfrm>
            <a:prstGeom prst="line">
              <a:avLst/>
            </a:prstGeom>
            <a:ln w="12700" cmpd="sng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>
            <p:custDataLst>
              <p:tags r:id="rId23"/>
            </p:custDataLst>
          </p:nvPr>
        </p:nvGrpSpPr>
        <p:grpSpPr>
          <a:xfrm>
            <a:off x="541020" y="285750"/>
            <a:ext cx="4962525" cy="521970"/>
            <a:chOff x="852" y="450"/>
            <a:chExt cx="7815" cy="822"/>
          </a:xfrm>
        </p:grpSpPr>
        <p:cxnSp>
          <p:nvCxnSpPr>
            <p:cNvPr id="6" name="直接连接符 5"/>
            <p:cNvCxnSpPr/>
            <p:nvPr>
              <p:custDataLst>
                <p:tags r:id="rId24"/>
              </p:custDataLst>
            </p:nvPr>
          </p:nvCxnSpPr>
          <p:spPr>
            <a:xfrm flipH="1">
              <a:off x="1830" y="537"/>
              <a:ext cx="0" cy="659"/>
            </a:xfrm>
            <a:prstGeom prst="line">
              <a:avLst/>
            </a:prstGeom>
            <a:ln w="28575" cmpd="sng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>
              <p:custDataLst>
                <p:tags r:id="rId25"/>
              </p:custDataLst>
            </p:nvPr>
          </p:nvSpPr>
          <p:spPr>
            <a:xfrm>
              <a:off x="1985" y="450"/>
              <a:ext cx="668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28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ang="0" scaled="0"/>
                  </a:gradFill>
                </a:rPr>
                <a:t>知识导航</a:t>
              </a:r>
              <a:endParaRPr lang="zh-CN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ang="0" scaled="0"/>
                </a:gradFill>
              </a:endParaRPr>
            </a:p>
          </p:txBody>
        </p:sp>
        <p:pic>
          <p:nvPicPr>
            <p:cNvPr id="38" name="图片 37" descr="未标题-3"/>
            <p:cNvPicPr>
              <a:picLocks noChangeAspect="1"/>
            </p:cNvPicPr>
            <p:nvPr>
              <p:custDataLst>
                <p:tags r:id="rId27"/>
              </p:custDataLst>
            </p:nvPr>
          </p:nvPicPr>
          <p:blipFill>
            <a:blip r:embed="rId26"/>
            <a:stretch>
              <a:fillRect/>
            </a:stretch>
          </p:blipFill>
          <p:spPr>
            <a:xfrm>
              <a:off x="852" y="473"/>
              <a:ext cx="723" cy="723"/>
            </a:xfrm>
            <a:prstGeom prst="rect">
              <a:avLst/>
            </a:prstGeom>
          </p:spPr>
        </p:pic>
      </p:grpSp>
      <p:grpSp>
        <p:nvGrpSpPr>
          <p:cNvPr id="43" name="组合 42"/>
          <p:cNvGrpSpPr/>
          <p:nvPr>
            <p:custDataLst>
              <p:tags r:id="rId28"/>
            </p:custDataLst>
          </p:nvPr>
        </p:nvGrpSpPr>
        <p:grpSpPr>
          <a:xfrm>
            <a:off x="7546975" y="1983740"/>
            <a:ext cx="2353310" cy="488950"/>
            <a:chOff x="11885" y="4992"/>
            <a:chExt cx="3706" cy="770"/>
          </a:xfrm>
        </p:grpSpPr>
        <p:grpSp>
          <p:nvGrpSpPr>
            <p:cNvPr id="41" name="组合 40"/>
            <p:cNvGrpSpPr/>
            <p:nvPr>
              <p:custDataLst>
                <p:tags r:id="rId29"/>
              </p:custDataLst>
            </p:nvPr>
          </p:nvGrpSpPr>
          <p:grpSpPr>
            <a:xfrm>
              <a:off x="11885" y="4992"/>
              <a:ext cx="770" cy="770"/>
              <a:chOff x="13105" y="2772"/>
              <a:chExt cx="1980" cy="1980"/>
            </a:xfrm>
          </p:grpSpPr>
          <p:sp>
            <p:nvSpPr>
              <p:cNvPr id="40" name="椭圆 39"/>
              <p:cNvSpPr/>
              <p:nvPr>
                <p:custDataLst>
                  <p:tags r:id="rId30"/>
                </p:custDataLst>
              </p:nvPr>
            </p:nvSpPr>
            <p:spPr>
              <a:xfrm>
                <a:off x="13105" y="2772"/>
                <a:ext cx="1980" cy="198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9" name="图片 38" descr="燕尾形箭头"/>
              <p:cNvPicPr>
                <a:picLocks noChangeAspect="1"/>
              </p:cNvPicPr>
              <p:nvPr>
                <p:custDataLst>
                  <p:tags r:id="rId33"/>
                </p:custDataLst>
              </p:nvPr>
            </p:nvPicPr>
            <p:blipFill>
              <a:blip r:embed="rId31">
                <a:extLst>
                  <a:ext uri="{96DAC541-7B7A-43D3-8B79-37D633B846F1}">
                    <asvg:svgBlip xmlns:asvg="http://schemas.microsoft.com/office/drawing/2016/SVG/main" r:embed="rId32"/>
                  </a:ext>
                </a:extLst>
              </a:blip>
              <a:stretch>
                <a:fillRect/>
              </a:stretch>
            </p:blipFill>
            <p:spPr>
              <a:xfrm>
                <a:off x="13375" y="3042"/>
                <a:ext cx="1440" cy="1440"/>
              </a:xfrm>
              <a:prstGeom prst="rect">
                <a:avLst/>
              </a:prstGeom>
            </p:spPr>
          </p:pic>
        </p:grpSp>
        <p:sp>
          <p:nvSpPr>
            <p:cNvPr id="42" name="文本框 41"/>
            <p:cNvSpPr txBox="1"/>
            <p:nvPr>
              <p:custDataLst>
                <p:tags r:id="rId34"/>
              </p:custDataLst>
            </p:nvPr>
          </p:nvSpPr>
          <p:spPr>
            <a:xfrm>
              <a:off x="12850" y="5032"/>
              <a:ext cx="2741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C00000"/>
                  </a:solidFill>
                </a:rPr>
                <a:t>本节重难点</a:t>
              </a:r>
              <a:endParaRPr lang="zh-CN" altLang="en-US" sz="2400" b="1">
                <a:solidFill>
                  <a:srgbClr val="C00000"/>
                </a:solidFill>
              </a:endParaRPr>
            </a:p>
          </p:txBody>
        </p:sp>
      </p:grpSp>
      <p:grpSp>
        <p:nvGrpSpPr>
          <p:cNvPr id="44" name="组合 43"/>
          <p:cNvGrpSpPr/>
          <p:nvPr>
            <p:custDataLst>
              <p:tags r:id="rId35"/>
            </p:custDataLst>
          </p:nvPr>
        </p:nvGrpSpPr>
        <p:grpSpPr>
          <a:xfrm>
            <a:off x="7547610" y="4468495"/>
            <a:ext cx="2353310" cy="488950"/>
            <a:chOff x="11885" y="4992"/>
            <a:chExt cx="3706" cy="770"/>
          </a:xfrm>
        </p:grpSpPr>
        <p:grpSp>
          <p:nvGrpSpPr>
            <p:cNvPr id="45" name="组合 44"/>
            <p:cNvGrpSpPr/>
            <p:nvPr>
              <p:custDataLst>
                <p:tags r:id="rId36"/>
              </p:custDataLst>
            </p:nvPr>
          </p:nvGrpSpPr>
          <p:grpSpPr>
            <a:xfrm>
              <a:off x="11885" y="4992"/>
              <a:ext cx="770" cy="770"/>
              <a:chOff x="13105" y="2772"/>
              <a:chExt cx="1980" cy="1980"/>
            </a:xfrm>
          </p:grpSpPr>
          <p:sp>
            <p:nvSpPr>
              <p:cNvPr id="46" name="椭圆 45"/>
              <p:cNvSpPr/>
              <p:nvPr>
                <p:custDataLst>
                  <p:tags r:id="rId37"/>
                </p:custDataLst>
              </p:nvPr>
            </p:nvSpPr>
            <p:spPr>
              <a:xfrm>
                <a:off x="13105" y="2772"/>
                <a:ext cx="1980" cy="198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7" name="图片 46" descr="燕尾形箭头"/>
              <p:cNvPicPr>
                <a:picLocks noChangeAspect="1"/>
              </p:cNvPicPr>
              <p:nvPr>
                <p:custDataLst>
                  <p:tags r:id="rId38"/>
                </p:custDataLst>
              </p:nvPr>
            </p:nvPicPr>
            <p:blipFill>
              <a:blip r:embed="rId31">
                <a:extLst>
                  <a:ext uri="{96DAC541-7B7A-43D3-8B79-37D633B846F1}">
                    <asvg:svgBlip xmlns:asvg="http://schemas.microsoft.com/office/drawing/2016/SVG/main" r:embed="rId32"/>
                  </a:ext>
                </a:extLst>
              </a:blip>
              <a:stretch>
                <a:fillRect/>
              </a:stretch>
            </p:blipFill>
            <p:spPr>
              <a:xfrm>
                <a:off x="13375" y="3042"/>
                <a:ext cx="1440" cy="1440"/>
              </a:xfrm>
              <a:prstGeom prst="rect">
                <a:avLst/>
              </a:prstGeom>
            </p:spPr>
          </p:pic>
        </p:grpSp>
        <p:sp>
          <p:nvSpPr>
            <p:cNvPr id="48" name="文本框 47"/>
            <p:cNvSpPr txBox="1"/>
            <p:nvPr>
              <p:custDataLst>
                <p:tags r:id="rId39"/>
              </p:custDataLst>
            </p:nvPr>
          </p:nvSpPr>
          <p:spPr>
            <a:xfrm>
              <a:off x="12850" y="5032"/>
              <a:ext cx="2741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C00000"/>
                  </a:solidFill>
                  <a:sym typeface="+mn-ea"/>
                </a:rPr>
                <a:t>本节重难点</a:t>
              </a:r>
              <a:endParaRPr lang="zh-CN" altLang="en-US" sz="2400" b="1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0" y="0"/>
            <a:ext cx="12192635" cy="6858000"/>
          </a:xfrm>
          <a:prstGeom prst="rect">
            <a:avLst/>
          </a:prstGeom>
          <a:solidFill>
            <a:srgbClr val="0070C0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4"/>
            </p:custDataLst>
          </p:nvPr>
        </p:nvSpPr>
        <p:spPr>
          <a:xfrm>
            <a:off x="3267075" y="2780665"/>
            <a:ext cx="56591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scaled="0"/>
                </a:gradFill>
                <a:latin typeface="+mn-ea"/>
                <a:sym typeface="+mn-ea"/>
              </a:rPr>
              <a:t>金属的前生</a:t>
            </a:r>
            <a:endParaRPr lang="zh-CN" altLang="en-US" sz="5400" b="1">
              <a:gradFill>
                <a:gsLst>
                  <a:gs pos="0">
                    <a:srgbClr val="FBFB11"/>
                  </a:gs>
                  <a:gs pos="100000">
                    <a:srgbClr val="838309"/>
                  </a:gs>
                </a:gsLst>
                <a:lin scaled="0"/>
              </a:gradFill>
              <a:latin typeface="+mn-ea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5079365" y="1496060"/>
            <a:ext cx="2034540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>
                <a:gradFill>
                  <a:gsLst>
                    <a:gs pos="0">
                      <a:srgbClr val="FBFB11">
                        <a:alpha val="100000"/>
                      </a:srgbClr>
                    </a:gs>
                    <a:gs pos="45000">
                      <a:srgbClr val="BFBF0D">
                        <a:alpha val="66000"/>
                      </a:srgbClr>
                    </a:gs>
                    <a:gs pos="93000">
                      <a:srgbClr val="838309">
                        <a:alpha val="0"/>
                      </a:srgbClr>
                    </a:gs>
                  </a:gsLst>
                  <a:lin ang="5400000" scaled="0"/>
                </a:gradFill>
                <a:latin typeface="Times New Roman" panose="02020603050405020304" charset="0"/>
                <a:cs typeface="Times New Roman" panose="02020603050405020304" charset="0"/>
              </a:rPr>
              <a:t>01</a:t>
            </a:r>
            <a:endParaRPr lang="en-US" altLang="zh-CN" sz="11500" b="1">
              <a:gradFill>
                <a:gsLst>
                  <a:gs pos="0">
                    <a:srgbClr val="FBFB11">
                      <a:alpha val="100000"/>
                    </a:srgbClr>
                  </a:gs>
                  <a:gs pos="45000">
                    <a:srgbClr val="BFBF0D">
                      <a:alpha val="66000"/>
                    </a:srgbClr>
                  </a:gs>
                  <a:gs pos="93000">
                    <a:srgbClr val="838309">
                      <a:alpha val="0"/>
                    </a:srgbClr>
                  </a:gs>
                </a:gsLst>
                <a:lin ang="5400000" scaled="0"/>
              </a:gra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4857750" y="3702685"/>
            <a:ext cx="24758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uFillTx/>
                <a:latin typeface="Times New Roman" panose="02020603050405020304" charset="0"/>
                <a:cs typeface="Times New Roman" panose="02020603050405020304" charset="0"/>
              </a:rPr>
              <a:t>The forelife of metal</a:t>
            </a:r>
            <a:endParaRPr lang="zh-CN" altLang="en-US" b="1">
              <a:solidFill>
                <a:schemeClr val="bg1"/>
              </a:solidFill>
              <a:uFillTx/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>
    <mc:Choice xmlns:p15="http://schemas.microsoft.com/office/powerpoint/2012/main" Requires="p15">
      <p:transition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dur="5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3"/>
      <p:bldP spid="6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13" name="图片 12" descr="磁铁矿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359150" y="3716655"/>
            <a:ext cx="2266315" cy="1435100"/>
          </a:xfrm>
          <a:prstGeom prst="rect">
            <a:avLst/>
          </a:prstGeom>
        </p:spPr>
      </p:pic>
      <p:sp>
        <p:nvSpPr>
          <p:cNvPr id="37" name="内容占位符 36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1015365" y="997585"/>
            <a:ext cx="10515600" cy="70675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           </a:t>
            </a:r>
            <a:r>
              <a:rPr 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你知道各种金属的前生（最初样貌）是怎样的吗？</a:t>
            </a:r>
            <a:endParaRPr lang="zh-CN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5" name="图片 4" descr="eKYR4L5O9x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lum bright="-6000"/>
          </a:blip>
          <a:stretch>
            <a:fillRect/>
          </a:stretch>
        </p:blipFill>
        <p:spPr>
          <a:xfrm>
            <a:off x="0" y="6553835"/>
            <a:ext cx="12192000" cy="304165"/>
          </a:xfrm>
          <a:prstGeom prst="rect">
            <a:avLst/>
          </a:prstGeom>
        </p:spPr>
      </p:pic>
      <p:pic>
        <p:nvPicPr>
          <p:cNvPr id="12" name="图片 11" descr="赤铁矿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24535" y="2315845"/>
            <a:ext cx="2399665" cy="1460500"/>
          </a:xfrm>
          <a:prstGeom prst="rect">
            <a:avLst/>
          </a:prstGeom>
        </p:spPr>
      </p:pic>
      <p:pic>
        <p:nvPicPr>
          <p:cNvPr id="14" name="图片 13" descr="黄铜矿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202045" y="2516505"/>
            <a:ext cx="2096770" cy="146367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1059180" y="4520565"/>
            <a:ext cx="14465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赤铁矿石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0" name="直接连接符 9"/>
          <p:cNvCxnSpPr>
            <a:endCxn id="8" idx="0"/>
          </p:cNvCxnSpPr>
          <p:nvPr>
            <p:custDataLst>
              <p:tags r:id="rId13"/>
            </p:custDataLst>
          </p:nvPr>
        </p:nvCxnSpPr>
        <p:spPr>
          <a:xfrm>
            <a:off x="1772285" y="3237230"/>
            <a:ext cx="10160" cy="1283335"/>
          </a:xfrm>
          <a:prstGeom prst="line">
            <a:avLst/>
          </a:prstGeom>
          <a:ln w="22225">
            <a:solidFill>
              <a:srgbClr val="00B0F0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3736340" y="2354580"/>
            <a:ext cx="15252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磁铁矿石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>
            <a:off x="4486910" y="2814955"/>
            <a:ext cx="10160" cy="1283335"/>
          </a:xfrm>
          <a:prstGeom prst="line">
            <a:avLst/>
          </a:prstGeom>
          <a:ln w="22225">
            <a:solidFill>
              <a:srgbClr val="00B0F0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6364605" y="4520565"/>
            <a:ext cx="1689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黄铜矿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8" name="直接连接符 17"/>
          <p:cNvCxnSpPr/>
          <p:nvPr>
            <p:custDataLst>
              <p:tags r:id="rId17"/>
            </p:custDataLst>
          </p:nvPr>
        </p:nvCxnSpPr>
        <p:spPr>
          <a:xfrm>
            <a:off x="7198995" y="3237230"/>
            <a:ext cx="10160" cy="1283335"/>
          </a:xfrm>
          <a:prstGeom prst="line">
            <a:avLst/>
          </a:prstGeom>
          <a:ln w="22225">
            <a:solidFill>
              <a:srgbClr val="00B0F0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>
            <p:custDataLst>
              <p:tags r:id="rId18"/>
            </p:custDataLst>
          </p:nvPr>
        </p:nvGrpSpPr>
        <p:grpSpPr>
          <a:xfrm>
            <a:off x="436880" y="245745"/>
            <a:ext cx="5067300" cy="561975"/>
            <a:chOff x="688" y="387"/>
            <a:chExt cx="7980" cy="885"/>
          </a:xfrm>
        </p:grpSpPr>
        <p:pic>
          <p:nvPicPr>
            <p:cNvPr id="33" name="图片 32" descr="C:\Users\Administrator\Desktop\新课导入.png新课导入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688" y="387"/>
              <a:ext cx="885" cy="885"/>
            </a:xfrm>
            <a:prstGeom prst="rect">
              <a:avLst/>
            </a:prstGeom>
          </p:spPr>
        </p:pic>
        <p:cxnSp>
          <p:nvCxnSpPr>
            <p:cNvPr id="34" name="直接连接符 33"/>
            <p:cNvCxnSpPr/>
            <p:nvPr>
              <p:custDataLst>
                <p:tags r:id="rId21"/>
              </p:custDataLst>
            </p:nvPr>
          </p:nvCxnSpPr>
          <p:spPr>
            <a:xfrm flipH="1">
              <a:off x="1830" y="537"/>
              <a:ext cx="0" cy="659"/>
            </a:xfrm>
            <a:prstGeom prst="line">
              <a:avLst/>
            </a:prstGeom>
            <a:ln w="28575" cmpd="sng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>
              <p:custDataLst>
                <p:tags r:id="rId22"/>
              </p:custDataLst>
            </p:nvPr>
          </p:nvSpPr>
          <p:spPr>
            <a:xfrm>
              <a:off x="1985" y="450"/>
              <a:ext cx="668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8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</a:rPr>
                <a:t>复习导入</a:t>
              </a:r>
              <a:endParaRPr lang="zh-CN" altLang="zh-CN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endParaRPr>
            </a:p>
          </p:txBody>
        </p:sp>
      </p:grpSp>
      <p:pic>
        <p:nvPicPr>
          <p:cNvPr id="36" name="图片 35" descr="201104202351311735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1260475" y="958850"/>
            <a:ext cx="685165" cy="685165"/>
          </a:xfrm>
          <a:prstGeom prst="rect">
            <a:avLst/>
          </a:prstGeom>
        </p:spPr>
      </p:pic>
      <p:pic>
        <p:nvPicPr>
          <p:cNvPr id="6" name="图片 5" descr="C:\Users\Administrator\Desktop\475606feb469a6601617947462.png475606feb469a6601617947462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8651240" y="3465195"/>
            <a:ext cx="2981325" cy="216344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27"/>
            </p:custDataLst>
          </p:nvPr>
        </p:nvSpPr>
        <p:spPr>
          <a:xfrm>
            <a:off x="9386570" y="2354580"/>
            <a:ext cx="15252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金矿石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9" name="直接连接符 8"/>
          <p:cNvCxnSpPr/>
          <p:nvPr>
            <p:custDataLst>
              <p:tags r:id="rId28"/>
            </p:custDataLst>
          </p:nvPr>
        </p:nvCxnSpPr>
        <p:spPr>
          <a:xfrm>
            <a:off x="10137140" y="2814955"/>
            <a:ext cx="10160" cy="1283335"/>
          </a:xfrm>
          <a:prstGeom prst="line">
            <a:avLst/>
          </a:prstGeom>
          <a:ln w="22225">
            <a:solidFill>
              <a:srgbClr val="00B0F0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7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3041650" y="3510915"/>
            <a:ext cx="12522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原理：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r="66461"/>
          <a:stretch>
            <a:fillRect/>
          </a:stretch>
        </p:blipFill>
        <p:spPr>
          <a:xfrm>
            <a:off x="4187190" y="3247390"/>
            <a:ext cx="4006850" cy="904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>
            <p:custDataLst>
              <p:tags r:id="rId6"/>
            </p:custDataLst>
          </p:nvPr>
        </p:nvGrpSpPr>
        <p:grpSpPr>
          <a:xfrm>
            <a:off x="3606165" y="4231640"/>
            <a:ext cx="6758940" cy="2090420"/>
            <a:chOff x="5679" y="6664"/>
            <a:chExt cx="10644" cy="3292"/>
          </a:xfrm>
        </p:grpSpPr>
        <p:pic>
          <p:nvPicPr>
            <p:cNvPr id="17" name="图片 16" descr="3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5679" y="6664"/>
              <a:ext cx="10644" cy="3292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>
              <p:custDataLst>
                <p:tags r:id="rId9"/>
              </p:custDataLst>
            </p:nvPr>
          </p:nvSpPr>
          <p:spPr>
            <a:xfrm>
              <a:off x="7780" y="7678"/>
              <a:ext cx="6951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该反应中体现了</a:t>
              </a:r>
              <a:r>
                <a:rPr lang="en-US" altLang="zh-CN" sz="2400" b="1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CO </a:t>
              </a:r>
              <a:r>
                <a:rPr lang="zh-CN" altLang="en-US" sz="2400" b="1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的什么性质？</a:t>
              </a:r>
              <a:endPara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10"/>
            </p:custDataLst>
          </p:nvPr>
        </p:nvGrpSpPr>
        <p:grpSpPr>
          <a:xfrm>
            <a:off x="436880" y="245745"/>
            <a:ext cx="5067300" cy="561975"/>
            <a:chOff x="688" y="387"/>
            <a:chExt cx="7980" cy="885"/>
          </a:xfrm>
        </p:grpSpPr>
        <p:pic>
          <p:nvPicPr>
            <p:cNvPr id="5" name="图片 4" descr="C:\Users\Administrator\Desktop\知识梳理.png知识梳理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688" y="387"/>
              <a:ext cx="884" cy="885"/>
            </a:xfrm>
            <a:prstGeom prst="rect">
              <a:avLst/>
            </a:prstGeom>
          </p:spPr>
        </p:pic>
        <p:cxnSp>
          <p:nvCxnSpPr>
            <p:cNvPr id="6" name="直接连接符 5"/>
            <p:cNvCxnSpPr/>
            <p:nvPr>
              <p:custDataLst>
                <p:tags r:id="rId13"/>
              </p:custDataLst>
            </p:nvPr>
          </p:nvCxnSpPr>
          <p:spPr>
            <a:xfrm flipH="1">
              <a:off x="1830" y="537"/>
              <a:ext cx="0" cy="659"/>
            </a:xfrm>
            <a:prstGeom prst="line">
              <a:avLst/>
            </a:prstGeom>
            <a:ln w="28575" cmpd="sng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/>
            <p:cNvSpPr txBox="1"/>
            <p:nvPr>
              <p:custDataLst>
                <p:tags r:id="rId14"/>
              </p:custDataLst>
            </p:nvPr>
          </p:nvSpPr>
          <p:spPr>
            <a:xfrm>
              <a:off x="1985" y="450"/>
              <a:ext cx="668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</a:rPr>
                <a:t>铁的冶炼</a:t>
              </a:r>
              <a:endPara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endParaRPr>
            </a:p>
          </p:txBody>
        </p:sp>
      </p:grpSp>
      <p:pic>
        <p:nvPicPr>
          <p:cNvPr id="11" name="图片 10"/>
          <p:cNvPicPr/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4375785" y="1000125"/>
            <a:ext cx="3440430" cy="22942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 descr="C:\Users\Administrator\Desktop\图片1.png图片1"/>
          <p:cNvPicPr/>
          <p:nvPr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8122285" y="1000125"/>
            <a:ext cx="3397885" cy="22942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 descr="eKYR4L5O9x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lum bright="-6000"/>
          </a:blip>
          <a:stretch>
            <a:fillRect/>
          </a:stretch>
        </p:blipFill>
        <p:spPr>
          <a:xfrm>
            <a:off x="0" y="6553835"/>
            <a:ext cx="12192000" cy="304165"/>
          </a:xfrm>
          <a:prstGeom prst="rect">
            <a:avLst/>
          </a:prstGeom>
        </p:spPr>
      </p:pic>
      <p:pic>
        <p:nvPicPr>
          <p:cNvPr id="14" name="图片 13" descr="07637dc2ed02ef06a522ce8c28f3f49a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1488440" y="4231640"/>
            <a:ext cx="2117725" cy="2117725"/>
          </a:xfrm>
          <a:prstGeom prst="rect">
            <a:avLst/>
          </a:prstGeom>
        </p:spPr>
      </p:pic>
      <p:pic>
        <p:nvPicPr>
          <p:cNvPr id="101" name="图片 100"/>
          <p:cNvPicPr/>
          <p:nvPr>
            <p:custDataLst>
              <p:tags r:id="rId24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631825" y="1006475"/>
            <a:ext cx="3437890" cy="22840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1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4" name="圆角矩形 13"/>
          <p:cNvSpPr/>
          <p:nvPr>
            <p:custDataLst>
              <p:tags r:id="rId3"/>
            </p:custDataLst>
          </p:nvPr>
        </p:nvSpPr>
        <p:spPr>
          <a:xfrm>
            <a:off x="901065" y="3806825"/>
            <a:ext cx="1292860" cy="33528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>
            <p:custDataLst>
              <p:tags r:id="rId4"/>
            </p:custDataLst>
          </p:nvPr>
        </p:nvGrpSpPr>
        <p:grpSpPr>
          <a:xfrm>
            <a:off x="436880" y="197485"/>
            <a:ext cx="5067300" cy="561975"/>
            <a:chOff x="688" y="387"/>
            <a:chExt cx="7980" cy="885"/>
          </a:xfrm>
        </p:grpSpPr>
        <p:pic>
          <p:nvPicPr>
            <p:cNvPr id="33" name="图片 32" descr="C:\Users\Administrator\Desktop\知识梳理.png知识梳理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688" y="387"/>
              <a:ext cx="884" cy="885"/>
            </a:xfrm>
            <a:prstGeom prst="rect">
              <a:avLst/>
            </a:prstGeom>
          </p:spPr>
        </p:pic>
        <p:cxnSp>
          <p:nvCxnSpPr>
            <p:cNvPr id="34" name="直接连接符 33"/>
            <p:cNvCxnSpPr/>
            <p:nvPr>
              <p:custDataLst>
                <p:tags r:id="rId7"/>
              </p:custDataLst>
            </p:nvPr>
          </p:nvCxnSpPr>
          <p:spPr>
            <a:xfrm flipH="1">
              <a:off x="1830" y="537"/>
              <a:ext cx="0" cy="659"/>
            </a:xfrm>
            <a:prstGeom prst="line">
              <a:avLst/>
            </a:prstGeom>
            <a:ln w="28575" cmpd="sng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>
              <p:custDataLst>
                <p:tags r:id="rId8"/>
              </p:custDataLst>
            </p:nvPr>
          </p:nvSpPr>
          <p:spPr>
            <a:xfrm>
              <a:off x="1985" y="450"/>
              <a:ext cx="668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8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</a:rPr>
                <a:t>任务一</a:t>
              </a:r>
              <a:r>
                <a:rPr lang="en-US" altLang="zh-CN" sz="28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</a:rPr>
                <a:t> </a:t>
              </a:r>
              <a:r>
                <a:rPr lang="zh-CN" altLang="en-US" sz="28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</a:rPr>
                <a:t>铁的含量的测量</a:t>
              </a:r>
              <a:endPara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endParaRPr>
            </a:p>
          </p:txBody>
        </p:sp>
      </p:grpSp>
      <p:pic>
        <p:nvPicPr>
          <p:cNvPr id="12" name="图片 11" descr="eKYR4L5O9x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lum bright="-6000"/>
          </a:blip>
          <a:stretch>
            <a:fillRect/>
          </a:stretch>
        </p:blipFill>
        <p:spPr>
          <a:xfrm>
            <a:off x="0" y="6553835"/>
            <a:ext cx="12192000" cy="304165"/>
          </a:xfrm>
          <a:prstGeom prst="rect">
            <a:avLst/>
          </a:prstGeom>
        </p:spPr>
      </p:pic>
      <p:grpSp>
        <p:nvGrpSpPr>
          <p:cNvPr id="17" name="组合 16"/>
          <p:cNvGrpSpPr/>
          <p:nvPr>
            <p:custDataLst>
              <p:tags r:id="rId11"/>
            </p:custDataLst>
          </p:nvPr>
        </p:nvGrpSpPr>
        <p:grpSpPr>
          <a:xfrm>
            <a:off x="552450" y="3625850"/>
            <a:ext cx="11112500" cy="2785110"/>
            <a:chOff x="870" y="5116"/>
            <a:chExt cx="17500" cy="4914"/>
          </a:xfrm>
        </p:grpSpPr>
        <p:grpSp>
          <p:nvGrpSpPr>
            <p:cNvPr id="15" name="组合 14"/>
            <p:cNvGrpSpPr/>
            <p:nvPr>
              <p:custDataLst>
                <p:tags r:id="rId12"/>
              </p:custDataLst>
            </p:nvPr>
          </p:nvGrpSpPr>
          <p:grpSpPr>
            <a:xfrm>
              <a:off x="870" y="5372"/>
              <a:ext cx="17501" cy="4658"/>
              <a:chOff x="870" y="5372"/>
              <a:chExt cx="17501" cy="4658"/>
            </a:xfrm>
          </p:grpSpPr>
          <p:sp>
            <p:nvSpPr>
              <p:cNvPr id="11" name="圆角矩形 10"/>
              <p:cNvSpPr/>
              <p:nvPr>
                <p:custDataLst>
                  <p:tags r:id="rId13"/>
                </p:custDataLst>
              </p:nvPr>
            </p:nvSpPr>
            <p:spPr>
              <a:xfrm>
                <a:off x="870" y="5727"/>
                <a:ext cx="17501" cy="4303"/>
              </a:xfrm>
              <a:prstGeom prst="roundRect">
                <a:avLst>
                  <a:gd name="adj" fmla="val 7831"/>
                </a:avLst>
              </a:prstGeom>
              <a:no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文本框 12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937" y="5372"/>
                <a:ext cx="1600" cy="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zh-CN" b="1">
                    <a:solidFill>
                      <a:schemeClr val="bg1"/>
                    </a:solidFill>
                  </a:rPr>
                  <a:t>考考你</a:t>
                </a:r>
                <a:endParaRPr lang="zh-CN" altLang="zh-CN" b="1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" name="图片 15" descr="2022_0403_be301776g00r9r9xo0047d2006o006og006o006o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1326" y="5116"/>
              <a:ext cx="808" cy="808"/>
            </a:xfrm>
            <a:prstGeom prst="rect">
              <a:avLst/>
            </a:prstGeom>
          </p:spPr>
        </p:pic>
      </p:grpSp>
      <p:pic>
        <p:nvPicPr>
          <p:cNvPr id="20" name="图片 19" descr="C:\Users\Administrator\Desktop\图片\改.png改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759585" y="1762760"/>
            <a:ext cx="8301355" cy="214249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19"/>
            </p:custDataLst>
          </p:nvPr>
        </p:nvSpPr>
        <p:spPr>
          <a:xfrm>
            <a:off x="1162050" y="615950"/>
            <a:ext cx="996442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实验室用如图装置还原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100g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含氧化铁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80%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的的赤铁矿石（杂质不参与反应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。相对原子质量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C-12  O-16  Fe-56)</a:t>
            </a:r>
            <a:endParaRPr lang="en-US" altLang="zh-CN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  <p:custDataLst>
              <p:tags r:id="rId20"/>
            </p:custDataLst>
          </p:nvPr>
        </p:nvSpPr>
        <p:spPr>
          <a:xfrm>
            <a:off x="835025" y="4194810"/>
            <a:ext cx="10656570" cy="245300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Aft>
                <a:spcPct val="0"/>
              </a:spcAft>
              <a:buNone/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、实验前先</a:t>
            </a:r>
            <a:r>
              <a:rPr lang="en-US" altLang="zh-CN" sz="2400" b="1" u="sng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______________________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，装入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100g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赤铁矿石粉末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，先通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CO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一段时间后，在点燃酒精喷灯原因是</a:t>
            </a:r>
            <a:r>
              <a:rPr lang="en-US" altLang="zh-CN" sz="2400" b="1" u="sng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________________________________________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indent="0">
              <a:lnSpc>
                <a:spcPct val="100000"/>
              </a:lnSpc>
              <a:spcAft>
                <a:spcPct val="0"/>
              </a:spcAft>
              <a:buNone/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、实验过程中观察到玻璃管里的粉末颜色由</a:t>
            </a:r>
            <a:r>
              <a:rPr lang="en-US" altLang="zh-CN" sz="2400" b="1" u="sng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__________________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indent="0">
              <a:lnSpc>
                <a:spcPct val="100000"/>
              </a:lnSpc>
              <a:spcAft>
                <a:spcPct val="0"/>
              </a:spcAft>
              <a:buNone/>
            </a:pP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同时看到澄清石灰水</a:t>
            </a:r>
            <a:r>
              <a:rPr lang="en-US" altLang="zh-CN" sz="2400" b="1" u="sng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_______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，写出反应的化学方程式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___________________________________</a:t>
            </a:r>
            <a:r>
              <a:rPr lang="zh-CN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</a:t>
            </a:r>
            <a:r>
              <a:rPr lang="en-US" altLang="zh-CN" sz="2400" b="1" u="sng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                                                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indent="0">
              <a:lnSpc>
                <a:spcPct val="110000"/>
              </a:lnSpc>
              <a:spcAft>
                <a:spcPct val="0"/>
              </a:spcAft>
              <a:buNone/>
            </a:pP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21"/>
            </p:custDataLst>
          </p:nvPr>
        </p:nvSpPr>
        <p:spPr>
          <a:xfrm>
            <a:off x="2715895" y="4185285"/>
            <a:ext cx="29927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检查装置的气密性</a:t>
            </a:r>
            <a:endParaRPr lang="zh-CN" altLang="en-US" sz="24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2"/>
            </p:custDataLst>
          </p:nvPr>
        </p:nvSpPr>
        <p:spPr>
          <a:xfrm>
            <a:off x="5167630" y="4561840"/>
            <a:ext cx="59442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排除装置内的空气，防止加热时发生爆炸</a:t>
            </a:r>
            <a:endParaRPr lang="zh-CN" altLang="en-US" sz="24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3"/>
            </p:custDataLst>
          </p:nvPr>
        </p:nvSpPr>
        <p:spPr>
          <a:xfrm>
            <a:off x="7268845" y="5033645"/>
            <a:ext cx="23228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红色变成黑色</a:t>
            </a:r>
            <a:endParaRPr lang="zh-CN" altLang="en-US" sz="24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4"/>
            </p:custDataLst>
          </p:nvPr>
        </p:nvSpPr>
        <p:spPr>
          <a:xfrm>
            <a:off x="3635375" y="5551170"/>
            <a:ext cx="11544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变浑浊</a:t>
            </a:r>
            <a:endParaRPr lang="zh-CN" altLang="en-US" sz="24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5"/>
            </p:custDataLst>
          </p:nvPr>
        </p:nvSpPr>
        <p:spPr>
          <a:xfrm>
            <a:off x="923925" y="5886450"/>
            <a:ext cx="51276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CO</a:t>
            </a:r>
            <a:r>
              <a:rPr lang="en-US" altLang="zh-CN" sz="2400" b="1" baseline="-25000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＋Ca(OH)</a:t>
            </a:r>
            <a:r>
              <a:rPr lang="en-US" altLang="zh-CN" sz="2400" b="1" baseline="-25000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===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CaCO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3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↓＋H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O</a:t>
            </a:r>
            <a:endParaRPr lang="en-US" altLang="zh-CN" sz="2400" b="1" noProof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  <p:cond evt="onBegin" delay="0">
                          <p:tn val="27"/>
                        </p:cond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  <p:cond evt="onBegin" delay="0">
                          <p:tn val="33"/>
                        </p:cond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  <p:cond evt="onBegin" delay="0">
                          <p:tn val="39"/>
                        </p:cond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21" grpId="0"/>
      <p:bldP spid="22" grpId="0"/>
      <p:bldP spid="6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4" name="圆角矩形 13"/>
          <p:cNvSpPr/>
          <p:nvPr>
            <p:custDataLst>
              <p:tags r:id="rId3"/>
            </p:custDataLst>
          </p:nvPr>
        </p:nvSpPr>
        <p:spPr>
          <a:xfrm>
            <a:off x="901065" y="3806825"/>
            <a:ext cx="1292860" cy="33528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>
            <p:custDataLst>
              <p:tags r:id="rId4"/>
            </p:custDataLst>
          </p:nvPr>
        </p:nvGrpSpPr>
        <p:grpSpPr>
          <a:xfrm>
            <a:off x="436880" y="197485"/>
            <a:ext cx="5067300" cy="561975"/>
            <a:chOff x="688" y="387"/>
            <a:chExt cx="7980" cy="885"/>
          </a:xfrm>
        </p:grpSpPr>
        <p:pic>
          <p:nvPicPr>
            <p:cNvPr id="33" name="图片 32" descr="C:\Users\Administrator\Desktop\知识梳理.png知识梳理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688" y="387"/>
              <a:ext cx="884" cy="885"/>
            </a:xfrm>
            <a:prstGeom prst="rect">
              <a:avLst/>
            </a:prstGeom>
          </p:spPr>
        </p:pic>
        <p:cxnSp>
          <p:nvCxnSpPr>
            <p:cNvPr id="34" name="直接连接符 33"/>
            <p:cNvCxnSpPr/>
            <p:nvPr>
              <p:custDataLst>
                <p:tags r:id="rId7"/>
              </p:custDataLst>
            </p:nvPr>
          </p:nvCxnSpPr>
          <p:spPr>
            <a:xfrm flipH="1">
              <a:off x="1830" y="537"/>
              <a:ext cx="0" cy="659"/>
            </a:xfrm>
            <a:prstGeom prst="line">
              <a:avLst/>
            </a:prstGeom>
            <a:ln w="28575" cmpd="sng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>
              <p:custDataLst>
                <p:tags r:id="rId8"/>
              </p:custDataLst>
            </p:nvPr>
          </p:nvSpPr>
          <p:spPr>
            <a:xfrm>
              <a:off x="1985" y="450"/>
              <a:ext cx="668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8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</a:rPr>
                <a:t>任务一</a:t>
              </a:r>
              <a:r>
                <a:rPr lang="en-US" altLang="zh-CN" sz="28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</a:rPr>
                <a:t> </a:t>
              </a:r>
              <a:r>
                <a:rPr lang="zh-CN" altLang="en-US" sz="28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</a:rPr>
                <a:t>铁的含量的测量</a:t>
              </a:r>
              <a:endPara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endParaRPr>
            </a:p>
          </p:txBody>
        </p:sp>
      </p:grpSp>
      <p:pic>
        <p:nvPicPr>
          <p:cNvPr id="12" name="图片 11" descr="eKYR4L5O9x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lum bright="-6000"/>
          </a:blip>
          <a:stretch>
            <a:fillRect/>
          </a:stretch>
        </p:blipFill>
        <p:spPr>
          <a:xfrm>
            <a:off x="0" y="6553835"/>
            <a:ext cx="12192000" cy="304165"/>
          </a:xfrm>
          <a:prstGeom prst="rect">
            <a:avLst/>
          </a:prstGeom>
        </p:spPr>
      </p:pic>
      <p:grpSp>
        <p:nvGrpSpPr>
          <p:cNvPr id="17" name="组合 16"/>
          <p:cNvGrpSpPr/>
          <p:nvPr>
            <p:custDataLst>
              <p:tags r:id="rId11"/>
            </p:custDataLst>
          </p:nvPr>
        </p:nvGrpSpPr>
        <p:grpSpPr>
          <a:xfrm>
            <a:off x="552450" y="3625850"/>
            <a:ext cx="11112500" cy="2785110"/>
            <a:chOff x="870" y="5116"/>
            <a:chExt cx="17500" cy="4914"/>
          </a:xfrm>
        </p:grpSpPr>
        <p:grpSp>
          <p:nvGrpSpPr>
            <p:cNvPr id="15" name="组合 14"/>
            <p:cNvGrpSpPr/>
            <p:nvPr>
              <p:custDataLst>
                <p:tags r:id="rId12"/>
              </p:custDataLst>
            </p:nvPr>
          </p:nvGrpSpPr>
          <p:grpSpPr>
            <a:xfrm>
              <a:off x="870" y="5372"/>
              <a:ext cx="17501" cy="4658"/>
              <a:chOff x="870" y="5372"/>
              <a:chExt cx="17501" cy="4658"/>
            </a:xfrm>
          </p:grpSpPr>
          <p:sp>
            <p:nvSpPr>
              <p:cNvPr id="11" name="圆角矩形 10"/>
              <p:cNvSpPr/>
              <p:nvPr>
                <p:custDataLst>
                  <p:tags r:id="rId13"/>
                </p:custDataLst>
              </p:nvPr>
            </p:nvSpPr>
            <p:spPr>
              <a:xfrm>
                <a:off x="870" y="5727"/>
                <a:ext cx="17501" cy="4303"/>
              </a:xfrm>
              <a:prstGeom prst="roundRect">
                <a:avLst>
                  <a:gd name="adj" fmla="val 7831"/>
                </a:avLst>
              </a:prstGeom>
              <a:no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文本框 12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937" y="5372"/>
                <a:ext cx="1600" cy="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zh-CN" b="1">
                    <a:solidFill>
                      <a:schemeClr val="bg1"/>
                    </a:solidFill>
                  </a:rPr>
                  <a:t>考考你</a:t>
                </a:r>
                <a:endParaRPr lang="zh-CN" altLang="zh-CN" b="1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6" name="图片 15" descr="2022_0403_be301776g00r9r9xo0047d2006o006og006o006o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1326" y="5116"/>
              <a:ext cx="808" cy="808"/>
            </a:xfrm>
            <a:prstGeom prst="rect">
              <a:avLst/>
            </a:prstGeom>
          </p:spPr>
        </p:pic>
      </p:grpSp>
      <p:sp>
        <p:nvSpPr>
          <p:cNvPr id="9" name="内容占位符 8"/>
          <p:cNvSpPr>
            <a:spLocks noGrp="1"/>
          </p:cNvSpPr>
          <p:nvPr>
            <p:ph idx="1"/>
            <p:custDataLst>
              <p:tags r:id="rId17"/>
            </p:custDataLst>
          </p:nvPr>
        </p:nvSpPr>
        <p:spPr>
          <a:xfrm>
            <a:off x="835025" y="4349750"/>
            <a:ext cx="11014710" cy="1986280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Aft>
                <a:spcPct val="0"/>
              </a:spcAft>
              <a:buNone/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、装置末端处点燃一燃着的酒精灯的作用是</a:t>
            </a:r>
            <a:r>
              <a:rPr lang="en-US" altLang="zh-CN" sz="2400" b="1" u="sng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                                                                                                   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indent="0">
              <a:lnSpc>
                <a:spcPct val="110000"/>
              </a:lnSpc>
              <a:spcAft>
                <a:spcPct val="0"/>
              </a:spcAft>
              <a:buNone/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、实验结束后先</a:t>
            </a:r>
            <a:r>
              <a:rPr lang="en-US" altLang="zh-CN" sz="2400" b="1" u="sng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                      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，待装置冷却后在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2400" b="1" u="sng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                              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indent="0">
              <a:lnSpc>
                <a:spcPct val="110000"/>
              </a:lnSpc>
              <a:spcAft>
                <a:spcPct val="0"/>
              </a:spcAft>
              <a:buNone/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5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、实验后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A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中剩余固体的质量为</a:t>
            </a:r>
            <a:r>
              <a:rPr lang="en-US" altLang="zh-CN" sz="2400" b="1" u="sng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              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。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2400" b="1" u="sng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1289050" y="4720590"/>
            <a:ext cx="72180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将有毒的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CO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转变成无毒的二氧化碳，防止污染空气</a:t>
            </a:r>
            <a:endParaRPr lang="zh-CN" altLang="en-US" sz="24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5504180" y="5762625"/>
            <a:ext cx="1092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76g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20" name="图片 19" descr="C:\Users\Administrator\Desktop\图片\改.png改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1759585" y="1762760"/>
            <a:ext cx="8301355" cy="214249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22"/>
            </p:custDataLst>
          </p:nvPr>
        </p:nvSpPr>
        <p:spPr>
          <a:xfrm>
            <a:off x="3346450" y="5309870"/>
            <a:ext cx="21577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熄灭酒精喷灯</a:t>
            </a:r>
            <a:endParaRPr lang="zh-CN" altLang="en-US" sz="24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23"/>
            </p:custDataLst>
          </p:nvPr>
        </p:nvSpPr>
        <p:spPr>
          <a:xfrm>
            <a:off x="8176895" y="5297805"/>
            <a:ext cx="21577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停止通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CO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24"/>
            </p:custDataLst>
          </p:nvPr>
        </p:nvSpPr>
        <p:spPr>
          <a:xfrm>
            <a:off x="1162050" y="615950"/>
            <a:ext cx="996442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实验室用如图装置还原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100g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含氧化铁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80%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的的赤铁矿石（杂质不参与反应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。相对原子质量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C-12  O-16  Fe-56)</a:t>
            </a:r>
            <a:endParaRPr lang="en-US" altLang="zh-CN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0" y="0"/>
            <a:ext cx="12192635" cy="6858000"/>
          </a:xfrm>
          <a:prstGeom prst="rect">
            <a:avLst/>
          </a:prstGeom>
          <a:solidFill>
            <a:srgbClr val="0070C0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3267075" y="2780665"/>
            <a:ext cx="56591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scaled="0"/>
                </a:gradFill>
                <a:latin typeface="+mn-ea"/>
                <a:sym typeface="+mn-ea"/>
              </a:rPr>
              <a:t>金属的今生</a:t>
            </a:r>
            <a:endParaRPr lang="zh-CN" altLang="en-US" sz="5400" b="1">
              <a:gradFill>
                <a:gsLst>
                  <a:gs pos="0">
                    <a:srgbClr val="FBFB11"/>
                  </a:gs>
                  <a:gs pos="100000">
                    <a:srgbClr val="838309"/>
                  </a:gs>
                </a:gsLst>
                <a:lin scaled="0"/>
              </a:gradFill>
              <a:latin typeface="+mn-ea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5079365" y="1496060"/>
            <a:ext cx="2034540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>
                <a:gradFill>
                  <a:gsLst>
                    <a:gs pos="0">
                      <a:srgbClr val="FBFB11">
                        <a:alpha val="100000"/>
                      </a:srgbClr>
                    </a:gs>
                    <a:gs pos="45000">
                      <a:srgbClr val="BFBF0D">
                        <a:alpha val="66000"/>
                      </a:srgbClr>
                    </a:gs>
                    <a:gs pos="93000">
                      <a:srgbClr val="838309">
                        <a:alpha val="0"/>
                      </a:srgbClr>
                    </a:gs>
                  </a:gsLst>
                  <a:lin ang="5400000" scaled="0"/>
                </a:gradFill>
                <a:latin typeface="Times New Roman" panose="02020603050405020304" charset="0"/>
                <a:cs typeface="Times New Roman" panose="02020603050405020304" charset="0"/>
              </a:rPr>
              <a:t>02</a:t>
            </a:r>
            <a:endParaRPr lang="en-US" altLang="zh-CN" sz="11500" b="1">
              <a:gradFill>
                <a:gsLst>
                  <a:gs pos="0">
                    <a:srgbClr val="FBFB11">
                      <a:alpha val="100000"/>
                    </a:srgbClr>
                  </a:gs>
                  <a:gs pos="45000">
                    <a:srgbClr val="BFBF0D">
                      <a:alpha val="66000"/>
                    </a:srgbClr>
                  </a:gs>
                  <a:gs pos="93000">
                    <a:srgbClr val="838309">
                      <a:alpha val="0"/>
                    </a:srgbClr>
                  </a:gs>
                </a:gsLst>
                <a:lin ang="5400000" scaled="0"/>
              </a:gra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4857750" y="3702685"/>
            <a:ext cx="24758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uFillTx/>
                <a:latin typeface="Times New Roman" panose="02020603050405020304" charset="0"/>
                <a:cs typeface="Times New Roman" panose="02020603050405020304" charset="0"/>
              </a:rPr>
              <a:t>This life of metal</a:t>
            </a:r>
            <a:endParaRPr lang="zh-CN" altLang="en-US" b="1">
              <a:solidFill>
                <a:schemeClr val="bg1"/>
              </a:solidFill>
              <a:uFillTx/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>
    <mc:Choice xmlns:p15="http://schemas.microsoft.com/office/powerpoint/2012/main" Requires="p15">
      <p:transition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dur="5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3"/>
      <p:bldP spid="6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5" name="图片 4" descr="eKYR4L5O9x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lum bright="-6000"/>
          </a:blip>
          <a:stretch>
            <a:fillRect/>
          </a:stretch>
        </p:blipFill>
        <p:spPr>
          <a:xfrm>
            <a:off x="0" y="6553835"/>
            <a:ext cx="12192000" cy="304165"/>
          </a:xfrm>
          <a:prstGeom prst="rect">
            <a:avLst/>
          </a:prstGeom>
        </p:spPr>
      </p:pic>
      <p:grpSp>
        <p:nvGrpSpPr>
          <p:cNvPr id="32" name="组合 31"/>
          <p:cNvGrpSpPr/>
          <p:nvPr>
            <p:custDataLst>
              <p:tags r:id="rId5"/>
            </p:custDataLst>
          </p:nvPr>
        </p:nvGrpSpPr>
        <p:grpSpPr>
          <a:xfrm>
            <a:off x="432435" y="245745"/>
            <a:ext cx="6440170" cy="561975"/>
            <a:chOff x="681" y="387"/>
            <a:chExt cx="10142" cy="885"/>
          </a:xfrm>
        </p:grpSpPr>
        <p:pic>
          <p:nvPicPr>
            <p:cNvPr id="33" name="图片 32" descr="C:\Users\Administrator\Desktop\未标题-2.png未标题-2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681" y="387"/>
              <a:ext cx="898" cy="885"/>
            </a:xfrm>
            <a:prstGeom prst="rect">
              <a:avLst/>
            </a:prstGeom>
          </p:spPr>
        </p:pic>
        <p:cxnSp>
          <p:nvCxnSpPr>
            <p:cNvPr id="34" name="直接连接符 33"/>
            <p:cNvCxnSpPr/>
            <p:nvPr>
              <p:custDataLst>
                <p:tags r:id="rId8"/>
              </p:custDataLst>
            </p:nvPr>
          </p:nvCxnSpPr>
          <p:spPr>
            <a:xfrm flipH="1">
              <a:off x="1830" y="537"/>
              <a:ext cx="0" cy="659"/>
            </a:xfrm>
            <a:prstGeom prst="line">
              <a:avLst/>
            </a:prstGeom>
            <a:ln w="28575" cmpd="sng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>
              <p:custDataLst>
                <p:tags r:id="rId9"/>
              </p:custDataLst>
            </p:nvPr>
          </p:nvSpPr>
          <p:spPr>
            <a:xfrm>
              <a:off x="1985" y="450"/>
              <a:ext cx="8838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8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</a:rPr>
                <a:t>任务二 探寻金属的物理性质与用途</a:t>
              </a:r>
              <a:endParaRPr lang="zh-CN" altLang="zh-CN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endParaRPr>
            </a:p>
          </p:txBody>
        </p:sp>
      </p:grpSp>
      <p:sp>
        <p:nvSpPr>
          <p:cNvPr id="9" name="内容占位符 8"/>
          <p:cNvSpPr>
            <a:spLocks noGrp="1"/>
          </p:cNvSpPr>
          <p:nvPr>
            <p:ph idx="1"/>
            <p:custDataLst>
              <p:tags r:id="rId10"/>
            </p:custDataLst>
          </p:nvPr>
        </p:nvSpPr>
        <p:spPr>
          <a:xfrm>
            <a:off x="1260475" y="1223010"/>
            <a:ext cx="10459085" cy="4228465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、金属材料里你能一眼就辨认出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</a:t>
            </a:r>
            <a:r>
              <a:rPr lang="en-US" altLang="zh-CN" sz="2400" b="1" u="sng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和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2400" b="1" u="sng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indent="0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原因是</a:t>
            </a:r>
            <a:r>
              <a:rPr lang="en-US" altLang="zh-CN" sz="2400" b="1" u="sng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                                       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indent="0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、体温计里填充的金属是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2400" b="1" u="sng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       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，之所以可以测量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indent="0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体温是因为</a:t>
            </a:r>
            <a:r>
              <a:rPr lang="en-US" altLang="zh-CN" sz="2400" b="1" u="sng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                                                        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。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indent="0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、铁能制成铁锅是因为有良好的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2400" b="1" u="sng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        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，能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用做铁锅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marL="0" indent="0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是因为有良好的</a:t>
            </a:r>
            <a:r>
              <a:rPr lang="en-US" altLang="zh-CN" sz="2400" b="1" u="sng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                         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。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</a:t>
            </a:r>
            <a:endParaRPr lang="en-US" altLang="zh-CN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marL="0" indent="0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4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、金属材料除了纯金属还包括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_______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，属于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_______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（填纯净物或混合物）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</a:t>
            </a:r>
            <a:endParaRPr lang="en-US" altLang="zh-CN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indent="0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</a:t>
            </a:r>
            <a:endParaRPr lang="en-US" altLang="zh-CN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11"/>
            </p:custDataLst>
          </p:nvPr>
        </p:nvSpPr>
        <p:spPr>
          <a:xfrm>
            <a:off x="5928360" y="1283335"/>
            <a:ext cx="4889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>
              <a:buNone/>
            </a:pPr>
            <a:r>
              <a:rPr lang="zh-CN" altLang="en-US" sz="2400" b="1" noProof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铜</a:t>
            </a:r>
            <a:endParaRPr lang="zh-CN" altLang="en-US" sz="2400" b="1" noProof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6889750" y="1302385"/>
            <a:ext cx="4889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>
              <a:buNone/>
            </a:pPr>
            <a:r>
              <a:rPr lang="zh-CN" altLang="en-US" sz="2400" b="1" noProof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金</a:t>
            </a:r>
            <a:endParaRPr lang="zh-CN" altLang="en-US" sz="2400" b="1" noProof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2725420" y="1851025"/>
            <a:ext cx="32435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>
              <a:buNone/>
            </a:pPr>
            <a:r>
              <a:rPr lang="zh-CN" altLang="en-US" sz="2400" b="1" noProof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铜呈紫红色，金呈黄色</a:t>
            </a:r>
            <a:endParaRPr lang="zh-CN" altLang="en-US" sz="2400" b="1" noProof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5354955" y="2424430"/>
            <a:ext cx="4889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>
              <a:buNone/>
            </a:pPr>
            <a:r>
              <a:rPr lang="zh-CN" altLang="en-US" sz="2400" b="1" noProof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汞</a:t>
            </a:r>
            <a:endParaRPr lang="zh-CN" altLang="en-US" sz="2400" b="1" noProof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3211830" y="2966720"/>
            <a:ext cx="41617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>
              <a:buNone/>
            </a:pPr>
            <a:r>
              <a:rPr lang="zh-CN" altLang="en-US" sz="2400" b="1" noProof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温度升高，原子间的间隔增大</a:t>
            </a:r>
            <a:endParaRPr lang="zh-CN" altLang="en-US" sz="2400" b="1" noProof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4124325" y="4101465"/>
            <a:ext cx="928370" cy="52959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>
              <a:buNone/>
            </a:pPr>
            <a:r>
              <a:rPr lang="zh-CN" altLang="en-US" sz="2400" b="1" noProof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导热性</a:t>
            </a:r>
            <a:endParaRPr lang="zh-CN" altLang="en-US" sz="2400" b="1" noProof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5872480" y="3543935"/>
            <a:ext cx="1146810" cy="52959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>
              <a:buNone/>
            </a:pPr>
            <a:r>
              <a:rPr lang="zh-CN" altLang="en-US" sz="2400" b="1" noProof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延展性</a:t>
            </a:r>
            <a:endParaRPr lang="zh-CN" altLang="en-US" sz="2400" b="1" noProof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文本框 7"/>
          <p:cNvSpPr txBox="1"/>
          <p:nvPr>
            <p:custDataLst>
              <p:tags r:id="rId18"/>
            </p:custDataLst>
          </p:nvPr>
        </p:nvSpPr>
        <p:spPr>
          <a:xfrm>
            <a:off x="5584825" y="4672330"/>
            <a:ext cx="11899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合金</a:t>
            </a:r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19"/>
            </p:custDataLst>
          </p:nvPr>
        </p:nvSpPr>
        <p:spPr>
          <a:xfrm>
            <a:off x="7482840" y="4659630"/>
            <a:ext cx="11899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混合物</a:t>
            </a:r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0" grpId="0"/>
      <p:bldP spid="11" grpId="0"/>
      <p:bldP spid="12" grpId="0"/>
      <p:bldP spid="13" grpId="0"/>
      <p:bldP spid="14" grpId="0"/>
      <p:bldP spid="15" grpId="0"/>
      <p:bldP spid="8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992505" y="1154430"/>
            <a:ext cx="10551795" cy="4813935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5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、生铁和钢都是铁的合金，它们的区别是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_____________________________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indent="0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6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Mg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Al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按一定比例熔合后冷却可得到储氢材料。该过程属于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__________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（填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“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物理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”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或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“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化学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”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）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变化。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indent="0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7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、图中能表示镁铝合金的是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_______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indent="0">
              <a:lnSpc>
                <a:spcPct val="120000"/>
              </a:lnSpc>
              <a:spcAft>
                <a:spcPct val="0"/>
              </a:spcAft>
              <a:buNone/>
            </a:pP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indent="0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8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、小米同学将纯铝片和铝合金片相互刻画，她这样做的目的是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_________________________________,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现象是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___________________________,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由此可以得出的结是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___________________________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。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indent="0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9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、汽车轴轮用铝合金不用铝不用钢的原因是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___________________________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。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5" name="图片 4" descr="eKYR4L5O9x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lum bright="-6000"/>
          </a:blip>
          <a:stretch>
            <a:fillRect/>
          </a:stretch>
        </p:blipFill>
        <p:spPr>
          <a:xfrm>
            <a:off x="0" y="6553835"/>
            <a:ext cx="12192000" cy="30416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9848215" y="1765300"/>
            <a:ext cx="11899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物理</a:t>
            </a:r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5057775" y="2687320"/>
            <a:ext cx="7080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a</a:t>
            </a:r>
            <a:endParaRPr lang="en-US" altLang="zh-CN" sz="3200" b="1" i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142365" y="4330700"/>
            <a:ext cx="5165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比较纯金属铝和其合金的硬度大小</a:t>
            </a:r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7320915" y="4330700"/>
            <a:ext cx="5165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纯铝片上有较深的划痕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en-US" altLang="zh-CN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3839845" y="4791075"/>
            <a:ext cx="5165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合金的硬度比组成金属的大</a:t>
            </a:r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7397750" y="5262245"/>
            <a:ext cx="3600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铝合金的抗腐蚀性更好</a:t>
            </a:r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5" name="组合 14"/>
          <p:cNvGrpSpPr/>
          <p:nvPr>
            <p:custDataLst>
              <p:tags r:id="rId12"/>
            </p:custDataLst>
          </p:nvPr>
        </p:nvGrpSpPr>
        <p:grpSpPr>
          <a:xfrm>
            <a:off x="432435" y="245745"/>
            <a:ext cx="6440170" cy="561975"/>
            <a:chOff x="681" y="387"/>
            <a:chExt cx="10142" cy="885"/>
          </a:xfrm>
        </p:grpSpPr>
        <p:pic>
          <p:nvPicPr>
            <p:cNvPr id="17" name="图片 16" descr="C:\Users\Administrator\Desktop\未标题-2.png未标题-2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681" y="387"/>
              <a:ext cx="898" cy="885"/>
            </a:xfrm>
            <a:prstGeom prst="rect">
              <a:avLst/>
            </a:prstGeom>
          </p:spPr>
        </p:pic>
        <p:cxnSp>
          <p:nvCxnSpPr>
            <p:cNvPr id="18" name="直接连接符 17"/>
            <p:cNvCxnSpPr/>
            <p:nvPr>
              <p:custDataLst>
                <p:tags r:id="rId15"/>
              </p:custDataLst>
            </p:nvPr>
          </p:nvCxnSpPr>
          <p:spPr>
            <a:xfrm flipH="1">
              <a:off x="1830" y="537"/>
              <a:ext cx="0" cy="659"/>
            </a:xfrm>
            <a:prstGeom prst="line">
              <a:avLst/>
            </a:prstGeom>
            <a:ln w="28575" cmpd="sng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>
              <p:custDataLst>
                <p:tags r:id="rId16"/>
              </p:custDataLst>
            </p:nvPr>
          </p:nvSpPr>
          <p:spPr>
            <a:xfrm>
              <a:off x="1985" y="450"/>
              <a:ext cx="8838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8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</a:rPr>
                <a:t>任务二 探寻金属的物理性质与用途</a:t>
              </a:r>
              <a:endParaRPr lang="zh-CN" altLang="zh-CN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endParaRPr>
            </a:p>
          </p:txBody>
        </p:sp>
      </p:grpSp>
      <p:grpSp>
        <p:nvGrpSpPr>
          <p:cNvPr id="26" name="组合 25"/>
          <p:cNvGrpSpPr/>
          <p:nvPr>
            <p:custDataLst>
              <p:tags r:id="rId17"/>
            </p:custDataLst>
          </p:nvPr>
        </p:nvGrpSpPr>
        <p:grpSpPr>
          <a:xfrm>
            <a:off x="6704330" y="2225675"/>
            <a:ext cx="2941320" cy="1694815"/>
            <a:chOff x="9058" y="3766"/>
            <a:chExt cx="4632" cy="2669"/>
          </a:xfrm>
        </p:grpSpPr>
        <p:grpSp>
          <p:nvGrpSpPr>
            <p:cNvPr id="23" name="组合 22"/>
            <p:cNvGrpSpPr/>
            <p:nvPr>
              <p:custDataLst>
                <p:tags r:id="rId18"/>
              </p:custDataLst>
            </p:nvPr>
          </p:nvGrpSpPr>
          <p:grpSpPr>
            <a:xfrm>
              <a:off x="9058" y="3766"/>
              <a:ext cx="4632" cy="2669"/>
              <a:chOff x="9058" y="3766"/>
              <a:chExt cx="4632" cy="2669"/>
            </a:xfrm>
          </p:grpSpPr>
          <p:grpSp>
            <p:nvGrpSpPr>
              <p:cNvPr id="4" name="组合 3"/>
              <p:cNvGrpSpPr/>
              <p:nvPr>
                <p:custDataLst>
                  <p:tags r:id="rId19"/>
                </p:custDataLst>
              </p:nvPr>
            </p:nvGrpSpPr>
            <p:grpSpPr>
              <a:xfrm>
                <a:off x="9850" y="3881"/>
                <a:ext cx="3840" cy="2554"/>
                <a:chOff x="9850" y="3881"/>
                <a:chExt cx="3840" cy="2554"/>
              </a:xfrm>
            </p:grpSpPr>
            <p:grpSp>
              <p:nvGrpSpPr>
                <p:cNvPr id="16" name="组合 15"/>
                <p:cNvGrpSpPr/>
                <p:nvPr>
                  <p:custDataLst>
                    <p:tags r:id="rId20"/>
                  </p:custDataLst>
                </p:nvPr>
              </p:nvGrpSpPr>
              <p:grpSpPr>
                <a:xfrm>
                  <a:off x="9850" y="3881"/>
                  <a:ext cx="3840" cy="2554"/>
                  <a:chOff x="9850" y="3881"/>
                  <a:chExt cx="3840" cy="2554"/>
                </a:xfrm>
              </p:grpSpPr>
              <p:grpSp>
                <p:nvGrpSpPr>
                  <p:cNvPr id="6" name="组合 5"/>
                  <p:cNvGrpSpPr/>
                  <p:nvPr>
                    <p:custDataLst>
                      <p:tags r:id="rId21"/>
                    </p:custDataLst>
                  </p:nvPr>
                </p:nvGrpSpPr>
                <p:grpSpPr>
                  <a:xfrm>
                    <a:off x="9850" y="3881"/>
                    <a:ext cx="3840" cy="2554"/>
                    <a:chOff x="9850" y="3881"/>
                    <a:chExt cx="3840" cy="2554"/>
                  </a:xfrm>
                </p:grpSpPr>
                <p:cxnSp>
                  <p:nvCxnSpPr>
                    <p:cNvPr id="20" name="直接箭头连接符 19"/>
                    <p:cNvCxnSpPr/>
                    <p:nvPr>
                      <p:custDataLst>
                        <p:tags r:id="rId22"/>
                      </p:custDataLst>
                    </p:nvPr>
                  </p:nvCxnSpPr>
                  <p:spPr>
                    <a:xfrm>
                      <a:off x="9850" y="6435"/>
                      <a:ext cx="3840" cy="0"/>
                    </a:xfrm>
                    <a:prstGeom prst="straightConnector1">
                      <a:avLst/>
                    </a:prstGeom>
                    <a:ln w="15875">
                      <a:solidFill>
                        <a:schemeClr val="tx1"/>
                      </a:solidFill>
                      <a:tailEnd type="stealt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" name="直接箭头连接符 20"/>
                    <p:cNvCxnSpPr/>
                    <p:nvPr>
                      <p:custDataLst>
                        <p:tags r:id="rId23"/>
                      </p:custDataLst>
                    </p:nvPr>
                  </p:nvCxnSpPr>
                  <p:spPr>
                    <a:xfrm flipH="1" flipV="1">
                      <a:off x="9863" y="3881"/>
                      <a:ext cx="0" cy="2543"/>
                    </a:xfrm>
                    <a:prstGeom prst="straightConnector1">
                      <a:avLst/>
                    </a:prstGeom>
                    <a:ln w="15875">
                      <a:solidFill>
                        <a:schemeClr val="tx1"/>
                      </a:solidFill>
                      <a:tailEnd type="stealt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2" name="矩形 21"/>
                  <p:cNvSpPr/>
                  <p:nvPr>
                    <p:custDataLst>
                      <p:tags r:id="rId24"/>
                    </p:custDataLst>
                  </p:nvPr>
                </p:nvSpPr>
                <p:spPr>
                  <a:xfrm>
                    <a:off x="10027" y="5969"/>
                    <a:ext cx="450" cy="450"/>
                  </a:xfrm>
                  <a:prstGeom prst="rect">
                    <a:avLst/>
                  </a:prstGeom>
                  <a:solidFill>
                    <a:srgbClr val="F5F7F9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rPr>
                      <a:t>a</a:t>
                    </a:r>
                    <a:endParaRPr lang="en-US" altLang="zh-CN" b="1">
                      <a:solidFill>
                        <a:schemeClr val="tx1"/>
                      </a:solidFill>
                      <a:latin typeface="Times New Roman" panose="02020603050405020304" charset="0"/>
                      <a:cs typeface="Times New Roman" panose="02020603050405020304" charset="0"/>
                    </a:endParaRPr>
                  </a:p>
                </p:txBody>
              </p:sp>
              <p:sp>
                <p:nvSpPr>
                  <p:cNvPr id="24" name="矩形 23"/>
                  <p:cNvSpPr/>
                  <p:nvPr>
                    <p:custDataLst>
                      <p:tags r:id="rId25"/>
                    </p:custDataLst>
                  </p:nvPr>
                </p:nvSpPr>
                <p:spPr>
                  <a:xfrm>
                    <a:off x="10677" y="5689"/>
                    <a:ext cx="450" cy="730"/>
                  </a:xfrm>
                  <a:prstGeom prst="rect">
                    <a:avLst/>
                  </a:prstGeom>
                  <a:solidFill>
                    <a:srgbClr val="F5F7F9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zh-CN" sz="1400" b="1">
                      <a:solidFill>
                        <a:schemeClr val="tx1"/>
                      </a:solidFill>
                      <a:latin typeface="Times New Roman" panose="02020603050405020304" charset="0"/>
                      <a:cs typeface="Times New Roman" panose="02020603050405020304" charset="0"/>
                    </a:endParaRPr>
                  </a:p>
                </p:txBody>
              </p:sp>
              <p:sp>
                <p:nvSpPr>
                  <p:cNvPr id="25" name="矩形 24"/>
                  <p:cNvSpPr/>
                  <p:nvPr>
                    <p:custDataLst>
                      <p:tags r:id="rId26"/>
                    </p:custDataLst>
                  </p:nvPr>
                </p:nvSpPr>
                <p:spPr>
                  <a:xfrm>
                    <a:off x="11327" y="5340"/>
                    <a:ext cx="450" cy="1079"/>
                  </a:xfrm>
                  <a:prstGeom prst="rect">
                    <a:avLst/>
                  </a:prstGeom>
                  <a:solidFill>
                    <a:srgbClr val="F5F7F9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rPr>
                      <a:t>b</a:t>
                    </a:r>
                    <a:endParaRPr lang="zh-CN" altLang="en-US"/>
                  </a:p>
                </p:txBody>
              </p:sp>
              <p:sp>
                <p:nvSpPr>
                  <p:cNvPr id="27" name="矩形 26"/>
                  <p:cNvSpPr/>
                  <p:nvPr>
                    <p:custDataLst>
                      <p:tags r:id="rId27"/>
                    </p:custDataLst>
                  </p:nvPr>
                </p:nvSpPr>
                <p:spPr>
                  <a:xfrm>
                    <a:off x="11997" y="5021"/>
                    <a:ext cx="450" cy="1398"/>
                  </a:xfrm>
                  <a:prstGeom prst="rect">
                    <a:avLst/>
                  </a:prstGeom>
                  <a:solidFill>
                    <a:srgbClr val="F5F7F9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zh-CN"/>
                  </a:p>
                </p:txBody>
              </p:sp>
              <p:sp>
                <p:nvSpPr>
                  <p:cNvPr id="28" name="矩形 27"/>
                  <p:cNvSpPr/>
                  <p:nvPr>
                    <p:custDataLst>
                      <p:tags r:id="rId28"/>
                    </p:custDataLst>
                  </p:nvPr>
                </p:nvSpPr>
                <p:spPr>
                  <a:xfrm>
                    <a:off x="12667" y="4721"/>
                    <a:ext cx="450" cy="1698"/>
                  </a:xfrm>
                  <a:prstGeom prst="rect">
                    <a:avLst/>
                  </a:prstGeom>
                  <a:solidFill>
                    <a:srgbClr val="F5F7F9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rPr>
                      <a:t>c</a:t>
                    </a:r>
                    <a:endParaRPr lang="en-US" altLang="zh-CN" b="1">
                      <a:solidFill>
                        <a:schemeClr val="tx1"/>
                      </a:solidFill>
                      <a:latin typeface="Times New Roman" panose="02020603050405020304" charset="0"/>
                      <a:cs typeface="Times New Roman" panose="02020603050405020304" charset="0"/>
                    </a:endParaRPr>
                  </a:p>
                </p:txBody>
              </p:sp>
            </p:grpSp>
            <p:cxnSp>
              <p:nvCxnSpPr>
                <p:cNvPr id="29" name="直接连接符 28"/>
                <p:cNvCxnSpPr/>
                <p:nvPr>
                  <p:custDataLst>
                    <p:tags r:id="rId29"/>
                  </p:custDataLst>
                </p:nvPr>
              </p:nvCxnSpPr>
              <p:spPr>
                <a:xfrm>
                  <a:off x="9863" y="5688"/>
                  <a:ext cx="1032" cy="0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29"/>
                <p:cNvCxnSpPr/>
                <p:nvPr>
                  <p:custDataLst>
                    <p:tags r:id="rId30"/>
                  </p:custDataLst>
                </p:nvPr>
              </p:nvCxnSpPr>
              <p:spPr>
                <a:xfrm>
                  <a:off x="9870" y="5017"/>
                  <a:ext cx="2257" cy="0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文本框 30"/>
              <p:cNvSpPr txBox="1"/>
              <p:nvPr>
                <p:custDataLst>
                  <p:tags r:id="rId31"/>
                </p:custDataLst>
              </p:nvPr>
            </p:nvSpPr>
            <p:spPr>
              <a:xfrm>
                <a:off x="9058" y="5406"/>
                <a:ext cx="1092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>
                    <a:latin typeface="Times New Roman" panose="02020603050405020304" charset="0"/>
                    <a:cs typeface="Times New Roman" panose="02020603050405020304" charset="0"/>
                  </a:rPr>
                  <a:t>649</a:t>
                </a:r>
                <a:endParaRPr lang="en-US" altLang="zh-CN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2" name="文本框 31"/>
              <p:cNvSpPr txBox="1"/>
              <p:nvPr>
                <p:custDataLst>
                  <p:tags r:id="rId32"/>
                </p:custDataLst>
              </p:nvPr>
            </p:nvSpPr>
            <p:spPr>
              <a:xfrm>
                <a:off x="9058" y="4706"/>
                <a:ext cx="1092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>
                    <a:latin typeface="Times New Roman" panose="02020603050405020304" charset="0"/>
                    <a:cs typeface="Times New Roman" panose="02020603050405020304" charset="0"/>
                  </a:rPr>
                  <a:t>660</a:t>
                </a:r>
                <a:endParaRPr lang="en-US" altLang="zh-CN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3" name="文本框 32"/>
              <p:cNvSpPr txBox="1"/>
              <p:nvPr>
                <p:custDataLst>
                  <p:tags r:id="rId33"/>
                </p:custDataLst>
              </p:nvPr>
            </p:nvSpPr>
            <p:spPr>
              <a:xfrm>
                <a:off x="9905" y="3766"/>
                <a:ext cx="2092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熔点</a:t>
                </a:r>
                <a:r>
                  <a:rPr lang="en-US" altLang="zh-CN" b="1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/℃</a:t>
                </a:r>
                <a:endParaRPr lang="en-US" altLang="zh-CN" b="1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</p:grpSp>
        <p:sp>
          <p:nvSpPr>
            <p:cNvPr id="34" name="文本框 33"/>
            <p:cNvSpPr txBox="1"/>
            <p:nvPr>
              <p:custDataLst>
                <p:tags r:id="rId34"/>
              </p:custDataLst>
            </p:nvPr>
          </p:nvSpPr>
          <p:spPr>
            <a:xfrm>
              <a:off x="10553" y="5863"/>
              <a:ext cx="96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Mg</a:t>
              </a:r>
              <a:endParaRPr lang="en-US" sz="1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endParaRPr>
            </a:p>
          </p:txBody>
        </p:sp>
        <p:sp>
          <p:nvSpPr>
            <p:cNvPr id="35" name="文本框 34"/>
            <p:cNvSpPr txBox="1"/>
            <p:nvPr>
              <p:custDataLst>
                <p:tags r:id="rId35"/>
              </p:custDataLst>
            </p:nvPr>
          </p:nvSpPr>
          <p:spPr>
            <a:xfrm>
              <a:off x="11921" y="5454"/>
              <a:ext cx="96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Al</a:t>
              </a:r>
              <a:endParaRPr lang="en-US" sz="1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endParaRPr>
            </a:p>
          </p:txBody>
        </p:sp>
      </p:grpSp>
      <p:sp>
        <p:nvSpPr>
          <p:cNvPr id="3" name="文本框 2"/>
          <p:cNvSpPr txBox="1"/>
          <p:nvPr>
            <p:custDataLst>
              <p:tags r:id="rId36"/>
            </p:custDataLst>
          </p:nvPr>
        </p:nvSpPr>
        <p:spPr>
          <a:xfrm>
            <a:off x="7104380" y="1210310"/>
            <a:ext cx="30905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含碳量不同</a:t>
            </a:r>
            <a:endParaRPr lang="zh-CN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  <p:bldP spid="11" grpId="0"/>
      <p:bldP spid="12" grpId="0"/>
      <p:bldP spid="13" grpId="0"/>
      <p:bldP spid="14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0" y="0"/>
            <a:ext cx="12192635" cy="6858000"/>
          </a:xfrm>
          <a:prstGeom prst="rect">
            <a:avLst/>
          </a:prstGeom>
          <a:solidFill>
            <a:srgbClr val="0070C0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3267075" y="2780665"/>
            <a:ext cx="56591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scaled="0"/>
                </a:gradFill>
                <a:latin typeface="+mn-ea"/>
                <a:sym typeface="+mn-ea"/>
              </a:rPr>
              <a:t>金属的来生</a:t>
            </a:r>
            <a:endParaRPr lang="zh-CN" altLang="en-US" sz="5400" b="1">
              <a:gradFill>
                <a:gsLst>
                  <a:gs pos="0">
                    <a:srgbClr val="FBFB11"/>
                  </a:gs>
                  <a:gs pos="100000">
                    <a:srgbClr val="838309"/>
                  </a:gs>
                </a:gsLst>
                <a:lin scaled="0"/>
              </a:gradFill>
              <a:latin typeface="+mn-ea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5079365" y="1496060"/>
            <a:ext cx="2034540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>
                <a:gradFill>
                  <a:gsLst>
                    <a:gs pos="0">
                      <a:srgbClr val="FBFB11">
                        <a:alpha val="100000"/>
                      </a:srgbClr>
                    </a:gs>
                    <a:gs pos="45000">
                      <a:srgbClr val="BFBF0D">
                        <a:alpha val="66000"/>
                      </a:srgbClr>
                    </a:gs>
                    <a:gs pos="93000">
                      <a:srgbClr val="838309">
                        <a:alpha val="0"/>
                      </a:srgbClr>
                    </a:gs>
                  </a:gsLst>
                  <a:lin ang="5400000" scaled="0"/>
                </a:gradFill>
                <a:latin typeface="Times New Roman" panose="02020603050405020304" charset="0"/>
                <a:cs typeface="Times New Roman" panose="02020603050405020304" charset="0"/>
              </a:rPr>
              <a:t>03</a:t>
            </a:r>
            <a:endParaRPr lang="en-US" altLang="zh-CN" sz="11500" b="1">
              <a:gradFill>
                <a:gsLst>
                  <a:gs pos="0">
                    <a:srgbClr val="FBFB11">
                      <a:alpha val="100000"/>
                    </a:srgbClr>
                  </a:gs>
                  <a:gs pos="45000">
                    <a:srgbClr val="BFBF0D">
                      <a:alpha val="66000"/>
                    </a:srgbClr>
                  </a:gs>
                  <a:gs pos="93000">
                    <a:srgbClr val="838309">
                      <a:alpha val="0"/>
                    </a:srgbClr>
                  </a:gs>
                </a:gsLst>
                <a:lin ang="5400000" scaled="0"/>
              </a:gra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4857750" y="3702685"/>
            <a:ext cx="24758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uFillTx/>
                <a:latin typeface="Times New Roman" panose="02020603050405020304" charset="0"/>
                <a:cs typeface="Times New Roman" panose="02020603050405020304" charset="0"/>
              </a:rPr>
              <a:t>The afterlife of metal</a:t>
            </a:r>
            <a:endParaRPr lang="zh-CN" altLang="en-US" b="1">
              <a:solidFill>
                <a:schemeClr val="bg1"/>
              </a:solidFill>
              <a:uFillTx/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>
    <mc:Choice xmlns:p15="http://schemas.microsoft.com/office/powerpoint/2012/main" Requires="p15">
      <p:transition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dur="5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3"/>
      <p:bldP spid="6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descr="eKYR4L5O9x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lum bright="-6000"/>
          </a:blip>
          <a:stretch>
            <a:fillRect/>
          </a:stretch>
        </p:blipFill>
        <p:spPr>
          <a:xfrm>
            <a:off x="0" y="4510405"/>
            <a:ext cx="12204700" cy="2347595"/>
          </a:xfrm>
          <a:prstGeom prst="rect">
            <a:avLst/>
          </a:prstGeom>
        </p:spPr>
      </p:pic>
      <p:sp>
        <p:nvSpPr>
          <p:cNvPr id="2" name="文本框 9"/>
          <p:cNvSpPr txBox="1"/>
          <p:nvPr>
            <p:custDataLst>
              <p:tags r:id="rId5"/>
            </p:custDataLst>
          </p:nvPr>
        </p:nvSpPr>
        <p:spPr>
          <a:xfrm>
            <a:off x="1285875" y="931545"/>
            <a:ext cx="975487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一方面，人类每年要向自然界索取大量的金属矿物资源，以提取数以亿吨的金属。另一方面世界上每年因腐蚀而报废的金属和材料相当于年产量的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20%--40%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，防止金属腐蚀已成为科学研究和技术领域的重大问题。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grpSp>
        <p:nvGrpSpPr>
          <p:cNvPr id="32" name="组合 31"/>
          <p:cNvGrpSpPr/>
          <p:nvPr>
            <p:custDataLst>
              <p:tags r:id="rId6"/>
            </p:custDataLst>
          </p:nvPr>
        </p:nvGrpSpPr>
        <p:grpSpPr>
          <a:xfrm>
            <a:off x="436880" y="245745"/>
            <a:ext cx="6512560" cy="561975"/>
            <a:chOff x="688" y="387"/>
            <a:chExt cx="10256" cy="885"/>
          </a:xfrm>
        </p:grpSpPr>
        <p:pic>
          <p:nvPicPr>
            <p:cNvPr id="33" name="图片 32" descr="C:\Users\Administrator\Desktop\随堂演练.png随堂演练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688" y="387"/>
              <a:ext cx="885" cy="885"/>
            </a:xfrm>
            <a:prstGeom prst="rect">
              <a:avLst/>
            </a:prstGeom>
          </p:spPr>
        </p:pic>
        <p:cxnSp>
          <p:nvCxnSpPr>
            <p:cNvPr id="34" name="直接连接符 33"/>
            <p:cNvCxnSpPr/>
            <p:nvPr>
              <p:custDataLst>
                <p:tags r:id="rId9"/>
              </p:custDataLst>
            </p:nvPr>
          </p:nvCxnSpPr>
          <p:spPr>
            <a:xfrm flipH="1">
              <a:off x="1830" y="537"/>
              <a:ext cx="0" cy="659"/>
            </a:xfrm>
            <a:prstGeom prst="line">
              <a:avLst/>
            </a:prstGeom>
            <a:ln w="28575" cmpd="sng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>
              <p:custDataLst>
                <p:tags r:id="rId10"/>
              </p:custDataLst>
            </p:nvPr>
          </p:nvSpPr>
          <p:spPr>
            <a:xfrm>
              <a:off x="1985" y="450"/>
              <a:ext cx="8959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8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</a:rPr>
                <a:t>任务三  寻找金属的来生</a:t>
              </a:r>
              <a:r>
                <a:rPr lang="en-US" altLang="zh-CN" sz="28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</a:rPr>
                <a:t>——</a:t>
              </a:r>
              <a:r>
                <a:rPr lang="zh-CN" altLang="zh-CN" sz="28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</a:rPr>
                <a:t>未来</a:t>
              </a:r>
              <a:endParaRPr lang="zh-CN" altLang="zh-CN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1"/>
            </p:custDataLst>
          </p:nvPr>
        </p:nvGrpSpPr>
        <p:grpSpPr>
          <a:xfrm>
            <a:off x="1433195" y="3433445"/>
            <a:ext cx="4317365" cy="2718435"/>
            <a:chOff x="2155" y="5304"/>
            <a:chExt cx="6799" cy="4281"/>
          </a:xfrm>
        </p:grpSpPr>
        <p:sp>
          <p:nvSpPr>
            <p:cNvPr id="4" name="矩形 3"/>
            <p:cNvSpPr/>
            <p:nvPr>
              <p:custDataLst>
                <p:tags r:id="rId12"/>
              </p:custDataLst>
            </p:nvPr>
          </p:nvSpPr>
          <p:spPr>
            <a:xfrm>
              <a:off x="2155" y="5304"/>
              <a:ext cx="6799" cy="42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2" name="图片 101" descr="C:\Users\Administrator\Desktop\Img405612418.jpgImg405612418"/>
            <p:cNvPicPr/>
            <p:nvPr>
              <p:custDataLst>
                <p:tags r:id="rId14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2262" y="5415"/>
              <a:ext cx="6553" cy="405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8" name="矩形 7"/>
          <p:cNvSpPr/>
          <p:nvPr>
            <p:custDataLst>
              <p:tags r:id="rId15"/>
            </p:custDataLst>
          </p:nvPr>
        </p:nvSpPr>
        <p:spPr>
          <a:xfrm>
            <a:off x="6136640" y="3414395"/>
            <a:ext cx="4317365" cy="27184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4" name="图片 103"/>
          <p:cNvPicPr/>
          <p:nvPr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6219190" y="3503930"/>
            <a:ext cx="4154805" cy="25730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descr="eKYR4L5O9x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lum bright="-6000"/>
          </a:blip>
          <a:stretch>
            <a:fillRect/>
          </a:stretch>
        </p:blipFill>
        <p:spPr>
          <a:xfrm>
            <a:off x="0" y="6553835"/>
            <a:ext cx="12192000" cy="304165"/>
          </a:xfrm>
          <a:prstGeom prst="rect">
            <a:avLst/>
          </a:prstGeom>
        </p:spPr>
      </p:pic>
      <p:sp>
        <p:nvSpPr>
          <p:cNvPr id="43009" name="文本框 9"/>
          <p:cNvSpPr txBox="1"/>
          <p:nvPr>
            <p:custDataLst>
              <p:tags r:id="rId5"/>
            </p:custDataLst>
          </p:nvPr>
        </p:nvSpPr>
        <p:spPr>
          <a:xfrm>
            <a:off x="809625" y="948373"/>
            <a:ext cx="112395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例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为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探究金属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铁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锈蚀的条件，进行如图实验，请回答下列问题。</a:t>
            </a:r>
            <a:endParaRPr lang="en-US" altLang="zh-CN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43010" name="文本框 7"/>
          <p:cNvSpPr txBox="1"/>
          <p:nvPr>
            <p:custDataLst>
              <p:tags r:id="rId6"/>
            </p:custDataLst>
          </p:nvPr>
        </p:nvSpPr>
        <p:spPr>
          <a:xfrm>
            <a:off x="634048" y="3949700"/>
            <a:ext cx="11237912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(1)实验前，必须将铁钉打磨光亮的原因是____________________________。</a:t>
            </a:r>
            <a:endParaRPr lang="en-US" altLang="zh-CN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(2)图1中铁钉最易生锈的是_____(填序号)。</a:t>
            </a:r>
            <a:endParaRPr lang="en-US" altLang="zh-CN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grpSp>
        <p:nvGrpSpPr>
          <p:cNvPr id="43011" name="组合 6"/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3382010" y="1860550"/>
            <a:ext cx="5581650" cy="2192794"/>
            <a:chOff x="3775" y="3509"/>
            <a:chExt cx="10802" cy="4244"/>
          </a:xfrm>
        </p:grpSpPr>
        <p:pic>
          <p:nvPicPr>
            <p:cNvPr id="43012" name="图片 -2147482020" descr="G:\jiangxi\江西化学2\XX51.TI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9" r:link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75" y="3509"/>
              <a:ext cx="6495" cy="332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3013" name="图片 -2147482019" descr="G:\jiangxi\江西化学2\XX52.TI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1" r:link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926" y="3714"/>
              <a:ext cx="2651" cy="29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" name="文本框 6"/>
            <p:cNvSpPr txBox="1"/>
            <p:nvPr>
              <p:custDataLst>
                <p:tags r:id="rId13"/>
              </p:custDataLst>
            </p:nvPr>
          </p:nvSpPr>
          <p:spPr>
            <a:xfrm>
              <a:off x="5774" y="7040"/>
              <a:ext cx="1020" cy="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noProof="1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图</a:t>
              </a:r>
              <a:r>
                <a:rPr lang="en-US" altLang="zh-CN" b="1" noProof="1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1</a:t>
              </a:r>
              <a:endParaRPr lang="en-US" altLang="zh-CN" b="1" noProof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14"/>
              </p:custDataLst>
            </p:nvPr>
          </p:nvSpPr>
          <p:spPr>
            <a:xfrm>
              <a:off x="11933" y="7040"/>
              <a:ext cx="1020" cy="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noProof="1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图</a:t>
              </a:r>
              <a:r>
                <a:rPr lang="en-US" altLang="zh-CN" b="1" noProof="1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2</a:t>
              </a:r>
              <a:endParaRPr lang="en-US" altLang="zh-CN" b="1" noProof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sp>
        <p:nvSpPr>
          <p:cNvPr id="11" name="文本框 10"/>
          <p:cNvSpPr txBox="1"/>
          <p:nvPr>
            <p:custDataLst>
              <p:tags r:id="rId15"/>
            </p:custDataLst>
          </p:nvPr>
        </p:nvSpPr>
        <p:spPr>
          <a:xfrm>
            <a:off x="6350635" y="4025900"/>
            <a:ext cx="33197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除去铁钉表面的氧化物 </a:t>
            </a:r>
            <a:endParaRPr lang="en-US" altLang="zh-CN" sz="2400" b="1" noProof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16"/>
            </p:custDataLst>
          </p:nvPr>
        </p:nvSpPr>
        <p:spPr>
          <a:xfrm>
            <a:off x="4350385" y="4613275"/>
            <a:ext cx="4889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+mn-cs"/>
              </a:rPr>
              <a:t>①</a:t>
            </a:r>
            <a:endParaRPr lang="en-US" altLang="zh-CN" sz="2400" b="1" noProof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018" name="文本框 12"/>
          <p:cNvSpPr txBox="1"/>
          <p:nvPr>
            <p:custDataLst>
              <p:tags r:id="rId17"/>
            </p:custDataLst>
          </p:nvPr>
        </p:nvSpPr>
        <p:spPr>
          <a:xfrm>
            <a:off x="638810" y="5137150"/>
            <a:ext cx="11239500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(3)①中使用蒸馏水的目的是______________________________________，②中植物油的作用是____________________________。</a:t>
            </a:r>
            <a:endParaRPr lang="en-US" altLang="zh-CN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>
            <a:off x="4482148" y="5254625"/>
            <a:ext cx="56921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+mn-cs"/>
              </a:rPr>
              <a:t>排除溶解在水中的氧气对实验结果的影响</a:t>
            </a:r>
            <a:endParaRPr lang="en-US" altLang="zh-CN" sz="2400" b="1" noProof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2265998" y="5791200"/>
            <a:ext cx="41617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+mn-cs"/>
              </a:rPr>
              <a:t>防止空气中的氧气溶解在水中</a:t>
            </a:r>
            <a:endParaRPr lang="en-US" altLang="zh-CN" sz="2400" b="1" noProof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" name="组合 1"/>
          <p:cNvGrpSpPr/>
          <p:nvPr>
            <p:custDataLst>
              <p:tags r:id="rId20"/>
            </p:custDataLst>
          </p:nvPr>
        </p:nvGrpSpPr>
        <p:grpSpPr>
          <a:xfrm>
            <a:off x="436880" y="245745"/>
            <a:ext cx="5067300" cy="561975"/>
            <a:chOff x="688" y="387"/>
            <a:chExt cx="7980" cy="885"/>
          </a:xfrm>
        </p:grpSpPr>
        <p:pic>
          <p:nvPicPr>
            <p:cNvPr id="4" name="图片 3" descr="C:\Users\Administrator\Desktop\随堂演练.png随堂演练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688" y="387"/>
              <a:ext cx="885" cy="885"/>
            </a:xfrm>
            <a:prstGeom prst="rect">
              <a:avLst/>
            </a:prstGeom>
          </p:spPr>
        </p:pic>
        <p:cxnSp>
          <p:nvCxnSpPr>
            <p:cNvPr id="5" name="直接连接符 4"/>
            <p:cNvCxnSpPr/>
            <p:nvPr>
              <p:custDataLst>
                <p:tags r:id="rId23"/>
              </p:custDataLst>
            </p:nvPr>
          </p:nvCxnSpPr>
          <p:spPr>
            <a:xfrm flipH="1">
              <a:off x="1830" y="537"/>
              <a:ext cx="0" cy="659"/>
            </a:xfrm>
            <a:prstGeom prst="line">
              <a:avLst/>
            </a:prstGeom>
            <a:ln w="28575" cmpd="sng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>
              <p:custDataLst>
                <p:tags r:id="rId24"/>
              </p:custDataLst>
            </p:nvPr>
          </p:nvSpPr>
          <p:spPr>
            <a:xfrm>
              <a:off x="1985" y="450"/>
              <a:ext cx="668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</a:rPr>
                <a:t>铁生锈的</a:t>
              </a:r>
              <a:r>
                <a:rPr lang="zh-CN" altLang="en-US" sz="28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</a:rPr>
                <a:t>条件</a:t>
              </a:r>
              <a:endPara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descr="eKYR4L5O9x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lum bright="-6000"/>
          </a:blip>
          <a:stretch>
            <a:fillRect/>
          </a:stretch>
        </p:blipFill>
        <p:spPr>
          <a:xfrm>
            <a:off x="0" y="6553835"/>
            <a:ext cx="12192000" cy="304165"/>
          </a:xfrm>
          <a:prstGeom prst="rect">
            <a:avLst/>
          </a:prstGeom>
        </p:spPr>
      </p:pic>
      <p:sp>
        <p:nvSpPr>
          <p:cNvPr id="44033" name="文本框 9"/>
          <p:cNvSpPr txBox="1"/>
          <p:nvPr>
            <p:custDataLst>
              <p:tags r:id="rId5"/>
            </p:custDataLst>
          </p:nvPr>
        </p:nvSpPr>
        <p:spPr>
          <a:xfrm>
            <a:off x="638810" y="1062038"/>
            <a:ext cx="11239500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(4)①②对比可得出铁锈蚀的条件是____________________，①③对比可得出铁锈蚀的条件是__________。</a:t>
            </a:r>
            <a:endParaRPr lang="en-US" altLang="zh-CN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grpSp>
        <p:nvGrpSpPr>
          <p:cNvPr id="44034" name="组合 5"/>
          <p:cNvGrpSpPr/>
          <p:nvPr>
            <p:custDataLst>
              <p:tags r:id="rId6"/>
            </p:custDataLst>
          </p:nvPr>
        </p:nvGrpSpPr>
        <p:grpSpPr>
          <a:xfrm>
            <a:off x="804228" y="2426335"/>
            <a:ext cx="1943100" cy="479425"/>
            <a:chOff x="2582" y="1619"/>
            <a:chExt cx="3060" cy="754"/>
          </a:xfrm>
        </p:grpSpPr>
        <p:pic>
          <p:nvPicPr>
            <p:cNvPr id="44035" name="图片 2" descr="三级标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2582" y="1619"/>
              <a:ext cx="3060" cy="75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4036" name="文本框 5"/>
            <p:cNvSpPr txBox="1"/>
            <p:nvPr>
              <p:custDataLst>
                <p:tags r:id="rId9"/>
              </p:custDataLst>
            </p:nvPr>
          </p:nvSpPr>
          <p:spPr>
            <a:xfrm>
              <a:off x="2729" y="1644"/>
              <a:ext cx="2429" cy="72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400" b="1">
                  <a:latin typeface="Times New Roman" panose="02020603050405020304" charset="0"/>
                  <a:ea typeface="宋体" panose="02010600030101010101" pitchFamily="2" charset="-122"/>
                </a:rPr>
                <a:t>补充设问</a:t>
              </a:r>
              <a:endParaRPr lang="zh-CN" altLang="en-US" sz="2400" b="1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4037" name="文本框 1"/>
          <p:cNvSpPr txBox="1"/>
          <p:nvPr>
            <p:custDataLst>
              <p:tags r:id="rId10"/>
            </p:custDataLst>
          </p:nvPr>
        </p:nvSpPr>
        <p:spPr>
          <a:xfrm>
            <a:off x="638810" y="3070225"/>
            <a:ext cx="11239500" cy="2306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(5)若将①中的蒸馏水换为食盐水(如图2)，设计该实验的目的是_________________</a:t>
            </a:r>
            <a:endParaRPr lang="en-US" altLang="zh-CN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_________________________。</a:t>
            </a:r>
            <a:endParaRPr lang="en-US" altLang="zh-CN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(6)铁制品除锈时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微软雅黑" panose="020b0503020204020204" charset="-122"/>
              </a:rPr>
              <a:t>______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(填“能”或“不能”)长期浸在酸液中，原因是______________</a:t>
            </a:r>
            <a:endParaRPr lang="en-US" altLang="zh-CN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______________________________________。</a:t>
            </a:r>
            <a:endParaRPr lang="en-US" altLang="zh-CN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5431473" y="1168400"/>
            <a:ext cx="28346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与空气(或氧气)接触</a:t>
            </a:r>
            <a:endParaRPr lang="en-US" altLang="zh-CN" sz="2400" b="1" noProof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12"/>
            </p:custDataLst>
          </p:nvPr>
        </p:nvSpPr>
        <p:spPr>
          <a:xfrm>
            <a:off x="1989773" y="1720850"/>
            <a:ext cx="14071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+mn-cs"/>
              </a:rPr>
              <a:t>与水接触</a:t>
            </a:r>
            <a:endParaRPr lang="en-US" altLang="zh-CN" sz="2400" b="1" noProof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框 3"/>
          <p:cNvSpPr txBox="1"/>
          <p:nvPr>
            <p:custDataLst>
              <p:tags r:id="rId13"/>
            </p:custDataLst>
          </p:nvPr>
        </p:nvSpPr>
        <p:spPr>
          <a:xfrm>
            <a:off x="9092248" y="3170238"/>
            <a:ext cx="26314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+mn-cs"/>
              </a:rPr>
              <a:t>探究食盐水对铁钉</a:t>
            </a:r>
            <a:endParaRPr lang="en-US" altLang="zh-CN" sz="2400" b="1" noProof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>
            <a:off x="2961323" y="4286250"/>
            <a:ext cx="7950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+mn-cs"/>
              </a:rPr>
              <a:t>不能</a:t>
            </a:r>
            <a:endParaRPr lang="en-US" altLang="zh-CN" sz="2400" b="1" noProof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9"/>
          <p:cNvSpPr txBox="1"/>
          <p:nvPr>
            <p:custDataLst>
              <p:tags r:id="rId15"/>
            </p:custDataLst>
          </p:nvPr>
        </p:nvSpPr>
        <p:spPr>
          <a:xfrm>
            <a:off x="9527223" y="4286250"/>
            <a:ext cx="20193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+mn-cs"/>
              </a:rPr>
              <a:t>酸与铁锈反应</a:t>
            </a:r>
            <a:endParaRPr lang="en-US" altLang="zh-CN" sz="2400" b="1" noProof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703898" y="3721100"/>
            <a:ext cx="37528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锈蚀是否有影响(合理即可)</a:t>
            </a:r>
            <a:endParaRPr lang="en-US" altLang="zh-CN" sz="2400" b="1" noProof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703898" y="4822825"/>
            <a:ext cx="56921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+mn-cs"/>
              </a:rPr>
              <a:t>完后，酸还会继续与铁反应，腐蚀铁制品</a:t>
            </a:r>
            <a:endParaRPr lang="en-US" altLang="zh-CN" sz="2400" b="1" noProof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2" name="组合 31"/>
          <p:cNvGrpSpPr/>
          <p:nvPr>
            <p:custDataLst>
              <p:tags r:id="rId18"/>
            </p:custDataLst>
          </p:nvPr>
        </p:nvGrpSpPr>
        <p:grpSpPr>
          <a:xfrm>
            <a:off x="436880" y="245745"/>
            <a:ext cx="725170" cy="561975"/>
            <a:chOff x="688" y="387"/>
            <a:chExt cx="1142" cy="885"/>
          </a:xfrm>
        </p:grpSpPr>
        <p:pic>
          <p:nvPicPr>
            <p:cNvPr id="33" name="图片 32" descr="C:\Users\Administrator\Desktop\随堂演练.png随堂演练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688" y="387"/>
              <a:ext cx="885" cy="885"/>
            </a:xfrm>
            <a:prstGeom prst="rect">
              <a:avLst/>
            </a:prstGeom>
          </p:spPr>
        </p:pic>
        <p:cxnSp>
          <p:nvCxnSpPr>
            <p:cNvPr id="34" name="直接连接符 33"/>
            <p:cNvCxnSpPr/>
            <p:nvPr>
              <p:custDataLst>
                <p:tags r:id="rId21"/>
              </p:custDataLst>
            </p:nvPr>
          </p:nvCxnSpPr>
          <p:spPr>
            <a:xfrm flipH="1">
              <a:off x="1830" y="537"/>
              <a:ext cx="0" cy="659"/>
            </a:xfrm>
            <a:prstGeom prst="line">
              <a:avLst/>
            </a:prstGeom>
            <a:ln w="28575" cmpd="sng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/>
          <p:nvPr>
            <p:custDataLst>
              <p:tags r:id="rId22"/>
            </p:custDataLst>
          </p:nvPr>
        </p:nvSpPr>
        <p:spPr>
          <a:xfrm>
            <a:off x="1260475" y="285750"/>
            <a:ext cx="42437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铁生锈的</a:t>
            </a: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条件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  <p:bldP spid="8" grpId="0"/>
      <p:bldP spid="10" grpId="0"/>
      <p:bldP spid="13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5" name="图片 4" descr="eKYR4L5O9x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lum bright="-6000"/>
          </a:blip>
          <a:stretch>
            <a:fillRect/>
          </a:stretch>
        </p:blipFill>
        <p:spPr>
          <a:xfrm>
            <a:off x="0" y="6553835"/>
            <a:ext cx="12192000" cy="304165"/>
          </a:xfrm>
          <a:prstGeom prst="rect">
            <a:avLst/>
          </a:prstGeom>
        </p:spPr>
      </p:pic>
      <p:sp>
        <p:nvSpPr>
          <p:cNvPr id="20487" name="文本框 9"/>
          <p:cNvSpPr txBox="1"/>
          <p:nvPr>
            <p:custDataLst>
              <p:tags r:id="rId5"/>
            </p:custDataLst>
          </p:nvPr>
        </p:nvSpPr>
        <p:spPr>
          <a:xfrm>
            <a:off x="1254760" y="1170305"/>
            <a:ext cx="975487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铜的来生又是怎样的呢？已知铜锈的主要成分是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Cu</a:t>
            </a:r>
            <a:r>
              <a:rPr lang="en-US" altLang="zh-CN" sz="2400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(OH)</a:t>
            </a:r>
            <a:r>
              <a:rPr lang="en-US" altLang="zh-CN" sz="2400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CO</a:t>
            </a:r>
            <a:r>
              <a:rPr lang="en-US" altLang="zh-CN" sz="2400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成分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,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请你猜想铜生锈的条件是什么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___________________________________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。依据是什么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___________________________________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。请你用如图所示装置进行实验验证你的猜想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5146675" y="1824355"/>
            <a:ext cx="55930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铜与氧气、水和二氧化碳同时接触</a:t>
            </a:r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3662680" y="2284730"/>
            <a:ext cx="31019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质量守恒定律</a:t>
            </a:r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 8" descr="微信图片_2023022822344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lum contrast="-6000"/>
          </a:blip>
          <a:srcRect l="11111" r="14726" b="1858"/>
          <a:stretch>
            <a:fillRect/>
          </a:stretch>
        </p:blipFill>
        <p:spPr>
          <a:xfrm>
            <a:off x="2576830" y="3554095"/>
            <a:ext cx="7035800" cy="2012950"/>
          </a:xfrm>
          <a:prstGeom prst="rect">
            <a:avLst/>
          </a:prstGeom>
        </p:spPr>
      </p:pic>
      <p:grpSp>
        <p:nvGrpSpPr>
          <p:cNvPr id="32" name="组合 31"/>
          <p:cNvGrpSpPr/>
          <p:nvPr>
            <p:custDataLst>
              <p:tags r:id="rId10"/>
            </p:custDataLst>
          </p:nvPr>
        </p:nvGrpSpPr>
        <p:grpSpPr>
          <a:xfrm>
            <a:off x="436880" y="245745"/>
            <a:ext cx="6055360" cy="561975"/>
            <a:chOff x="688" y="387"/>
            <a:chExt cx="9536" cy="885"/>
          </a:xfrm>
        </p:grpSpPr>
        <p:pic>
          <p:nvPicPr>
            <p:cNvPr id="33" name="图片 32" descr="C:\Users\Administrator\Desktop\随堂演练.png随堂演练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688" y="387"/>
              <a:ext cx="885" cy="885"/>
            </a:xfrm>
            <a:prstGeom prst="rect">
              <a:avLst/>
            </a:prstGeom>
          </p:spPr>
        </p:pic>
        <p:cxnSp>
          <p:nvCxnSpPr>
            <p:cNvPr id="34" name="直接连接符 33"/>
            <p:cNvCxnSpPr/>
            <p:nvPr>
              <p:custDataLst>
                <p:tags r:id="rId13"/>
              </p:custDataLst>
            </p:nvPr>
          </p:nvCxnSpPr>
          <p:spPr>
            <a:xfrm flipH="1">
              <a:off x="1830" y="537"/>
              <a:ext cx="0" cy="659"/>
            </a:xfrm>
            <a:prstGeom prst="line">
              <a:avLst/>
            </a:prstGeom>
            <a:ln w="28575" cmpd="sng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>
              <p:custDataLst>
                <p:tags r:id="rId14"/>
              </p:custDataLst>
            </p:nvPr>
          </p:nvSpPr>
          <p:spPr>
            <a:xfrm>
              <a:off x="1985" y="450"/>
              <a:ext cx="8239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8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</a:rPr>
                <a:t>任务四  金属资源的利用和保护</a:t>
              </a:r>
              <a:endParaRPr lang="zh-CN" altLang="zh-CN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5" name="图片 4" descr="eKYR4L5O9x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lum bright="-6000"/>
          </a:blip>
          <a:stretch>
            <a:fillRect/>
          </a:stretch>
        </p:blipFill>
        <p:spPr>
          <a:xfrm>
            <a:off x="0" y="6553835"/>
            <a:ext cx="12192000" cy="304165"/>
          </a:xfrm>
          <a:prstGeom prst="rect">
            <a:avLst/>
          </a:prstGeom>
        </p:spPr>
      </p:pic>
      <p:sp>
        <p:nvSpPr>
          <p:cNvPr id="20487" name="文本框 9"/>
          <p:cNvSpPr txBox="1"/>
          <p:nvPr>
            <p:custDataLst>
              <p:tags r:id="rId5"/>
            </p:custDataLst>
          </p:nvPr>
        </p:nvSpPr>
        <p:spPr>
          <a:xfrm>
            <a:off x="1254760" y="1411605"/>
            <a:ext cx="9754870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1、实验中对蒸馏水的要求是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_______________________________</a:t>
            </a:r>
            <a:r>
              <a:rPr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。</a:t>
            </a:r>
            <a:endParaRPr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2、实验中只有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___________</a:t>
            </a:r>
            <a:r>
              <a:rPr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（填字母） 中铜生锈，可验证猜想正确。</a:t>
            </a:r>
            <a:endParaRPr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3、铜与铁相比，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___________</a:t>
            </a:r>
            <a:r>
              <a:rPr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更容易生锈，原因是 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_______________________________</a:t>
            </a:r>
            <a:r>
              <a:rPr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。</a:t>
            </a:r>
            <a:endParaRPr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4、若要进一步探究食盐水对铜生锈速率的影响，需将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________</a:t>
            </a:r>
            <a:r>
              <a:rPr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（填字母）中的蒸馏水换成食盐水，并与该装置做对照即可。</a:t>
            </a:r>
            <a:endParaRPr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27" name="文本框 126"/>
          <p:cNvSpPr txBox="1"/>
          <p:nvPr>
            <p:custDataLst>
              <p:tags r:id="rId6"/>
            </p:custDataLst>
          </p:nvPr>
        </p:nvSpPr>
        <p:spPr>
          <a:xfrm>
            <a:off x="1228725" y="932180"/>
            <a:ext cx="91160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charset="0"/>
              <a:buChar char="l"/>
            </a:pPr>
            <a:r>
              <a:rPr 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任务四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金属资源的利用和保护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32" name="组合 31"/>
          <p:cNvGrpSpPr/>
          <p:nvPr>
            <p:custDataLst>
              <p:tags r:id="rId7"/>
            </p:custDataLst>
          </p:nvPr>
        </p:nvGrpSpPr>
        <p:grpSpPr>
          <a:xfrm>
            <a:off x="432435" y="245745"/>
            <a:ext cx="5071745" cy="561975"/>
            <a:chOff x="681" y="387"/>
            <a:chExt cx="7987" cy="885"/>
          </a:xfrm>
        </p:grpSpPr>
        <p:pic>
          <p:nvPicPr>
            <p:cNvPr id="33" name="图片 32" descr="C:\Users\Administrator\Desktop\未标题-2.png未标题-2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681" y="387"/>
              <a:ext cx="898" cy="885"/>
            </a:xfrm>
            <a:prstGeom prst="rect">
              <a:avLst/>
            </a:prstGeom>
          </p:spPr>
        </p:pic>
        <p:cxnSp>
          <p:nvCxnSpPr>
            <p:cNvPr id="34" name="直接连接符 33"/>
            <p:cNvCxnSpPr/>
            <p:nvPr>
              <p:custDataLst>
                <p:tags r:id="rId10"/>
              </p:custDataLst>
            </p:nvPr>
          </p:nvCxnSpPr>
          <p:spPr>
            <a:xfrm flipH="1">
              <a:off x="1830" y="537"/>
              <a:ext cx="0" cy="659"/>
            </a:xfrm>
            <a:prstGeom prst="line">
              <a:avLst/>
            </a:prstGeom>
            <a:ln w="28575" cmpd="sng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>
              <p:custDataLst>
                <p:tags r:id="rId11"/>
              </p:custDataLst>
            </p:nvPr>
          </p:nvSpPr>
          <p:spPr>
            <a:xfrm>
              <a:off x="1985" y="450"/>
              <a:ext cx="668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8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</a:rPr>
                <a:t>金属资源的利用和保护</a:t>
              </a:r>
              <a:endParaRPr lang="zh-CN" altLang="zh-CN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endParaRPr>
            </a:p>
          </p:txBody>
        </p:sp>
      </p:grpSp>
      <p:sp>
        <p:nvSpPr>
          <p:cNvPr id="6" name="文本框 5"/>
          <p:cNvSpPr txBox="1"/>
          <p:nvPr>
            <p:custDataLst>
              <p:tags r:id="rId12"/>
            </p:custDataLst>
          </p:nvPr>
        </p:nvSpPr>
        <p:spPr>
          <a:xfrm>
            <a:off x="5688330" y="1505585"/>
            <a:ext cx="28714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煮沸并迅速冷却</a:t>
            </a:r>
            <a:endParaRPr lang="zh-CN" altLang="en-US" sz="24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3899535" y="2092960"/>
            <a:ext cx="11480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>
            <a:off x="4064635" y="2649220"/>
            <a:ext cx="11480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铁</a:t>
            </a:r>
            <a:endParaRPr lang="zh-CN" altLang="en-US" sz="24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5"/>
            </p:custDataLst>
          </p:nvPr>
        </p:nvSpPr>
        <p:spPr>
          <a:xfrm>
            <a:off x="2021840" y="3198495"/>
            <a:ext cx="38550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铁的化学性质比铜更活泼</a:t>
            </a:r>
            <a:endParaRPr lang="zh-CN" altLang="en-US" sz="24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6"/>
            </p:custDataLst>
          </p:nvPr>
        </p:nvSpPr>
        <p:spPr>
          <a:xfrm>
            <a:off x="8810625" y="3742690"/>
            <a:ext cx="11480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4" name="图片 2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0" t="1448" r="17535" b="809"/>
          <a:stretch>
            <a:fillRect/>
          </a:stretch>
        </p:blipFill>
        <p:spPr>
          <a:xfrm>
            <a:off x="5895975" y="1966595"/>
            <a:ext cx="2667000" cy="3106420"/>
          </a:xfrm>
          <a:custGeom>
            <a:gdLst>
              <a:gd name="connsiteX0" fmla="*/ 666750 w 2667000"/>
              <a:gd name="connsiteY0" fmla="*/ 0 h 3106420"/>
              <a:gd name="connsiteX1" fmla="*/ 2667000 w 2667000"/>
              <a:gd name="connsiteY1" fmla="*/ 0 h 3106420"/>
              <a:gd name="connsiteX2" fmla="*/ 2000250 w 2667000"/>
              <a:gd name="connsiteY2" fmla="*/ 3106420 h 3106420"/>
              <a:gd name="connsiteX3" fmla="*/ 0 w 2667000"/>
              <a:gd name="connsiteY3" fmla="*/ 3106420 h 3106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7000" h="3106420">
                <a:moveTo>
                  <a:pt x="666750" y="0"/>
                </a:moveTo>
                <a:lnTo>
                  <a:pt x="2667000" y="0"/>
                </a:lnTo>
                <a:lnTo>
                  <a:pt x="2000250" y="3106420"/>
                </a:lnTo>
                <a:lnTo>
                  <a:pt x="0" y="3106420"/>
                </a:lnTo>
                <a:close/>
              </a:path>
            </a:pathLst>
          </a:cu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3" t="17346" r="14078" b="12811"/>
          <a:stretch>
            <a:fillRect/>
          </a:stretch>
        </p:blipFill>
        <p:spPr>
          <a:xfrm>
            <a:off x="7900035" y="2738120"/>
            <a:ext cx="2667000" cy="3106420"/>
          </a:xfrm>
          <a:custGeom>
            <a:gdLst>
              <a:gd name="connsiteX0" fmla="*/ 666750 w 2667000"/>
              <a:gd name="connsiteY0" fmla="*/ 0 h 3106420"/>
              <a:gd name="connsiteX1" fmla="*/ 2667000 w 2667000"/>
              <a:gd name="connsiteY1" fmla="*/ 0 h 3106420"/>
              <a:gd name="connsiteX2" fmla="*/ 2000250 w 2667000"/>
              <a:gd name="connsiteY2" fmla="*/ 3106420 h 3106420"/>
              <a:gd name="connsiteX3" fmla="*/ 0 w 2667000"/>
              <a:gd name="connsiteY3" fmla="*/ 3106420 h 3106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7000" h="3106420">
                <a:moveTo>
                  <a:pt x="666750" y="0"/>
                </a:moveTo>
                <a:lnTo>
                  <a:pt x="2667000" y="0"/>
                </a:lnTo>
                <a:lnTo>
                  <a:pt x="2000250" y="3106420"/>
                </a:lnTo>
                <a:lnTo>
                  <a:pt x="0" y="3106420"/>
                </a:lnTo>
                <a:close/>
              </a:path>
            </a:pathLst>
          </a:cu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2" t="65" r="17523" b="901"/>
          <a:stretch>
            <a:fillRect/>
          </a:stretch>
        </p:blipFill>
        <p:spPr>
          <a:xfrm>
            <a:off x="1551940" y="1956435"/>
            <a:ext cx="2667000" cy="3106420"/>
          </a:xfrm>
          <a:custGeom>
            <a:gdLst>
              <a:gd name="connsiteX0" fmla="*/ 666750 w 2667000"/>
              <a:gd name="connsiteY0" fmla="*/ 0 h 3106420"/>
              <a:gd name="connsiteX1" fmla="*/ 2667000 w 2667000"/>
              <a:gd name="connsiteY1" fmla="*/ 0 h 3106420"/>
              <a:gd name="connsiteX2" fmla="*/ 2000250 w 2667000"/>
              <a:gd name="connsiteY2" fmla="*/ 3106420 h 3106420"/>
              <a:gd name="connsiteX3" fmla="*/ 0 w 2667000"/>
              <a:gd name="connsiteY3" fmla="*/ 3106420 h 3106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7000" h="3106420">
                <a:moveTo>
                  <a:pt x="666750" y="0"/>
                </a:moveTo>
                <a:lnTo>
                  <a:pt x="2667000" y="0"/>
                </a:lnTo>
                <a:lnTo>
                  <a:pt x="2000250" y="3106420"/>
                </a:lnTo>
                <a:lnTo>
                  <a:pt x="0" y="3106420"/>
                </a:lnTo>
                <a:close/>
              </a:path>
            </a:pathLst>
          </a:cu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98" t="8474" r="17600" b="2767"/>
          <a:stretch>
            <a:fillRect/>
          </a:stretch>
        </p:blipFill>
        <p:spPr>
          <a:xfrm>
            <a:off x="3545205" y="2766060"/>
            <a:ext cx="2667000" cy="3106420"/>
          </a:xfrm>
          <a:custGeom>
            <a:gdLst>
              <a:gd name="connsiteX0" fmla="*/ 666750 w 2667000"/>
              <a:gd name="connsiteY0" fmla="*/ 0 h 3106420"/>
              <a:gd name="connsiteX1" fmla="*/ 2667000 w 2667000"/>
              <a:gd name="connsiteY1" fmla="*/ 0 h 3106420"/>
              <a:gd name="connsiteX2" fmla="*/ 2000250 w 2667000"/>
              <a:gd name="connsiteY2" fmla="*/ 3106420 h 3106420"/>
              <a:gd name="connsiteX3" fmla="*/ 0 w 2667000"/>
              <a:gd name="connsiteY3" fmla="*/ 3106420 h 3106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7000" h="3106420">
                <a:moveTo>
                  <a:pt x="666750" y="0"/>
                </a:moveTo>
                <a:lnTo>
                  <a:pt x="2667000" y="0"/>
                </a:lnTo>
                <a:lnTo>
                  <a:pt x="2000250" y="3106420"/>
                </a:lnTo>
                <a:lnTo>
                  <a:pt x="0" y="3106420"/>
                </a:lnTo>
                <a:close/>
              </a:path>
            </a:pathLst>
          </a:cu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" name="图片 4" descr="eKYR4L5O9x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lum bright="-6000"/>
          </a:blip>
          <a:stretch>
            <a:fillRect/>
          </a:stretch>
        </p:blipFill>
        <p:spPr>
          <a:xfrm>
            <a:off x="0" y="6553835"/>
            <a:ext cx="12192000" cy="304165"/>
          </a:xfrm>
          <a:prstGeom prst="rect">
            <a:avLst/>
          </a:prstGeom>
        </p:spPr>
      </p:pic>
      <p:sp>
        <p:nvSpPr>
          <p:cNvPr id="127" name="文本框 126"/>
          <p:cNvSpPr txBox="1"/>
          <p:nvPr>
            <p:custDataLst>
              <p:tags r:id="rId13"/>
            </p:custDataLst>
          </p:nvPr>
        </p:nvSpPr>
        <p:spPr>
          <a:xfrm>
            <a:off x="1393825" y="1120140"/>
            <a:ext cx="91160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Wingdings" panose="05000000000000000000" charset="0"/>
              <a:buNone/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      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思考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：为了让金属的来生更美好，我们要如何保护金属资源？</a:t>
            </a:r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32" name="组合 31"/>
          <p:cNvGrpSpPr/>
          <p:nvPr>
            <p:custDataLst>
              <p:tags r:id="rId14"/>
            </p:custDataLst>
          </p:nvPr>
        </p:nvGrpSpPr>
        <p:grpSpPr>
          <a:xfrm>
            <a:off x="432435" y="245745"/>
            <a:ext cx="5071745" cy="561975"/>
            <a:chOff x="681" y="387"/>
            <a:chExt cx="7987" cy="885"/>
          </a:xfrm>
        </p:grpSpPr>
        <p:pic>
          <p:nvPicPr>
            <p:cNvPr id="33" name="图片 32" descr="C:\Users\Administrator\Desktop\未标题-2.png未标题-2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681" y="387"/>
              <a:ext cx="898" cy="885"/>
            </a:xfrm>
            <a:prstGeom prst="rect">
              <a:avLst/>
            </a:prstGeom>
          </p:spPr>
        </p:pic>
        <p:cxnSp>
          <p:nvCxnSpPr>
            <p:cNvPr id="34" name="直接连接符 33"/>
            <p:cNvCxnSpPr/>
            <p:nvPr>
              <p:custDataLst>
                <p:tags r:id="rId17"/>
              </p:custDataLst>
            </p:nvPr>
          </p:nvCxnSpPr>
          <p:spPr>
            <a:xfrm flipH="1">
              <a:off x="1830" y="537"/>
              <a:ext cx="0" cy="659"/>
            </a:xfrm>
            <a:prstGeom prst="line">
              <a:avLst/>
            </a:prstGeom>
            <a:ln w="28575" cmpd="sng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>
              <p:custDataLst>
                <p:tags r:id="rId18"/>
              </p:custDataLst>
            </p:nvPr>
          </p:nvSpPr>
          <p:spPr>
            <a:xfrm>
              <a:off x="1985" y="450"/>
              <a:ext cx="668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8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</a:rPr>
                <a:t>金属资源的利用和保护</a:t>
              </a:r>
              <a:endParaRPr lang="zh-CN" altLang="zh-CN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endParaRPr>
            </a:p>
          </p:txBody>
        </p:sp>
      </p:grpSp>
      <p:pic>
        <p:nvPicPr>
          <p:cNvPr id="36" name="图片 35" descr="201104202351311735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260475" y="958850"/>
            <a:ext cx="685165" cy="685165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21"/>
            </p:custDataLst>
          </p:nvPr>
        </p:nvSpPr>
        <p:spPr>
          <a:xfrm>
            <a:off x="1676592" y="5079774"/>
            <a:ext cx="17331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防止金属腐蚀</a:t>
            </a:r>
            <a:endParaRPr lang="zh-CN" altLang="en-US" sz="2000"/>
          </a:p>
        </p:txBody>
      </p:sp>
      <p:sp>
        <p:nvSpPr>
          <p:cNvPr id="11" name="矩形 10"/>
          <p:cNvSpPr/>
          <p:nvPr>
            <p:custDataLst>
              <p:tags r:id="rId22"/>
            </p:custDataLst>
          </p:nvPr>
        </p:nvSpPr>
        <p:spPr>
          <a:xfrm>
            <a:off x="4468243" y="2299643"/>
            <a:ext cx="17331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回收利用金属</a:t>
            </a:r>
            <a:endParaRPr lang="zh-CN" altLang="en-US" sz="2000"/>
          </a:p>
        </p:txBody>
      </p:sp>
      <p:sp>
        <p:nvSpPr>
          <p:cNvPr id="14" name="矩形 13"/>
          <p:cNvSpPr/>
          <p:nvPr>
            <p:custDataLst>
              <p:tags r:id="rId23"/>
            </p:custDataLst>
          </p:nvPr>
        </p:nvSpPr>
        <p:spPr>
          <a:xfrm>
            <a:off x="5726607" y="5101898"/>
            <a:ext cx="225171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有计划合理开采矿物</a:t>
            </a:r>
            <a:endParaRPr lang="zh-CN" altLang="en-US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6" name="矩形 15"/>
          <p:cNvSpPr/>
          <p:nvPr>
            <p:custDataLst>
              <p:tags r:id="rId24"/>
            </p:custDataLst>
          </p:nvPr>
        </p:nvSpPr>
        <p:spPr>
          <a:xfrm>
            <a:off x="8562975" y="2158503"/>
            <a:ext cx="2225040" cy="5530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寻找金属的代用品</a:t>
            </a:r>
            <a:endParaRPr lang="zh-CN" altLang="en-US" sz="20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25"/>
            </p:custDataLst>
          </p:nvPr>
        </p:nvSpPr>
        <p:spPr>
          <a:xfrm>
            <a:off x="1551639" y="457194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smtClean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01</a:t>
            </a:r>
            <a:endParaRPr lang="zh-CN" altLang="en-US" sz="4000" b="1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4194945" y="2435046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smtClean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02</a:t>
            </a:r>
            <a:endParaRPr lang="zh-CN" altLang="en-US" sz="4000" b="1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27"/>
            </p:custDataLst>
          </p:nvPr>
        </p:nvSpPr>
        <p:spPr>
          <a:xfrm>
            <a:off x="5893236" y="4604748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smtClean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03</a:t>
            </a:r>
            <a:endParaRPr lang="zh-CN" altLang="en-US" sz="4000" b="1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7" name="文本框 36"/>
          <p:cNvSpPr txBox="1"/>
          <p:nvPr>
            <p:custDataLst>
              <p:tags r:id="rId28"/>
            </p:custDataLst>
          </p:nvPr>
        </p:nvSpPr>
        <p:spPr>
          <a:xfrm>
            <a:off x="8562975" y="236894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smtClean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04</a:t>
            </a:r>
            <a:endParaRPr lang="zh-CN" altLang="en-US" sz="4000" b="1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  <p:bldP spid="30" grpId="0"/>
      <p:bldP spid="11" grpId="0"/>
      <p:bldP spid="31" grpId="0"/>
      <p:bldP spid="14" grpId="0"/>
      <p:bldP spid="37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108200" y="10160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872490" y="1684655"/>
            <a:ext cx="1018349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、炼铁的原理是在高温条件下，用还原性物质把铁从铁矿石中还原出来。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、利用化学方程式进行计算时，应代入纯物质进行计算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。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3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、纯金属及合金的性质和用途。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4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、铁生锈的条件是与水和氧气同时接触，及防止钢铁生锈的措施。</a:t>
            </a:r>
            <a:endParaRPr lang="zh-CN" alt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5</a:t>
            </a:r>
            <a:r>
              <a:rPr lang="zh-CN" alt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、保护金属资源的有效途径。</a:t>
            </a:r>
            <a:r>
              <a: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</a:t>
            </a:r>
            <a:endParaRPr lang="en-US" altLang="zh-CN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9" name="图片 8" descr="eKYR4L5O9x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lum bright="-6000"/>
          </a:blip>
          <a:stretch>
            <a:fillRect/>
          </a:stretch>
        </p:blipFill>
        <p:spPr>
          <a:xfrm>
            <a:off x="0" y="6553835"/>
            <a:ext cx="12192000" cy="304165"/>
          </a:xfrm>
          <a:prstGeom prst="rect">
            <a:avLst/>
          </a:prstGeom>
        </p:spPr>
      </p:pic>
      <p:grpSp>
        <p:nvGrpSpPr>
          <p:cNvPr id="32" name="组合 31"/>
          <p:cNvGrpSpPr/>
          <p:nvPr>
            <p:custDataLst>
              <p:tags r:id="rId7"/>
            </p:custDataLst>
          </p:nvPr>
        </p:nvGrpSpPr>
        <p:grpSpPr>
          <a:xfrm>
            <a:off x="532765" y="285750"/>
            <a:ext cx="4971415" cy="521970"/>
            <a:chOff x="839" y="450"/>
            <a:chExt cx="7829" cy="822"/>
          </a:xfrm>
        </p:grpSpPr>
        <p:pic>
          <p:nvPicPr>
            <p:cNvPr id="33" name="图片 32" descr="C:\Users\Administrator\Desktop\课堂小结.jpg课堂小结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839" y="538"/>
              <a:ext cx="704" cy="658"/>
            </a:xfrm>
            <a:prstGeom prst="rect">
              <a:avLst/>
            </a:prstGeom>
          </p:spPr>
        </p:pic>
        <p:cxnSp>
          <p:nvCxnSpPr>
            <p:cNvPr id="34" name="直接连接符 33"/>
            <p:cNvCxnSpPr/>
            <p:nvPr>
              <p:custDataLst>
                <p:tags r:id="rId10"/>
              </p:custDataLst>
            </p:nvPr>
          </p:nvCxnSpPr>
          <p:spPr>
            <a:xfrm flipH="1">
              <a:off x="1830" y="537"/>
              <a:ext cx="0" cy="659"/>
            </a:xfrm>
            <a:prstGeom prst="line">
              <a:avLst/>
            </a:prstGeom>
            <a:ln w="28575" cmpd="sng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>
              <p:custDataLst>
                <p:tags r:id="rId11"/>
              </p:custDataLst>
            </p:nvPr>
          </p:nvSpPr>
          <p:spPr>
            <a:xfrm>
              <a:off x="1985" y="450"/>
              <a:ext cx="668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8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</a:rPr>
                <a:t>课堂小结</a:t>
              </a:r>
              <a:endParaRPr lang="zh-CN" altLang="zh-CN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endParaRPr>
            </a:p>
          </p:txBody>
        </p:sp>
      </p:grpSp>
    </p:spTree>
  </p:cSld>
  <p:clrMapOvr>
    <a:masterClrMapping/>
  </p:clrMapOvr>
  <p:transition spd="slow"/>
  <p:timing/>
</p:sld>
</file>

<file path=ppt/tags/tag1.xml><?xml version="1.0" encoding="utf-8"?>
<p:tagLst xmlns:p="http://schemas.openxmlformats.org/presentationml/2006/main">
  <p:tag name="AS_UNIQUEID" val="394"/>
</p:tagLst>
</file>

<file path=ppt/tags/tag2.xml><?xml version="1.0" encoding="utf-8"?>
<p:tagLst xmlns:p="http://schemas.openxmlformats.org/presentationml/2006/main">
  <p:tag name="AS_UNIQUEID" val="286"/>
</p:tagLst>
</file>

<file path=ppt/tags/tag3.xml><?xml version="1.0" encoding="utf-8"?>
<p:tagLst xmlns:p="http://schemas.openxmlformats.org/presentationml/2006/main">
  <p:tag name="AS_UNIQUEID" val="287"/>
</p:tagLst>
</file>

<file path=ppt/tags/tag4.xml><?xml version="1.0" encoding="utf-8"?>
<p:tagLst xmlns:p="http://schemas.openxmlformats.org/presentationml/2006/main">
  <p:tag name="AS_UNIQUEID" val="288"/>
</p:tagLst>
</file>

<file path=ppt/tags/tag5.xml><?xml version="1.0" encoding="utf-8"?>
<p:tagLst xmlns:p="http://schemas.openxmlformats.org/presentationml/2006/main">
  <p:tag name="AS_UNIQUEID" val="289"/>
</p:tagLst>
</file>

<file path=ppt/tags/tag6.xml><?xml version="1.0" encoding="utf-8"?>
<p:tagLst xmlns:p="http://schemas.openxmlformats.org/presentationml/2006/main">
  <p:tag name="AS_UNIQUEID" val="290"/>
</p:tagLst>
</file>

<file path=ppt/tags/tag7.xml><?xml version="1.0" encoding="utf-8"?>
<p:tagLst xmlns:p="http://schemas.openxmlformats.org/presentationml/2006/main">
  <p:tag name="AS_UNIQUEID" val="395"/>
</p:tagLst>
</file>

<file path=ppt/tags/tag8.xml><?xml version="1.0" encoding="utf-8"?>
<p:tagLst xmlns:p="http://schemas.openxmlformats.org/presentationml/2006/main">
  <p:tag name="AS_UNIQUEID" val="292"/>
</p:tagLst>
</file>

<file path=ppt/tags/tag9.xml><?xml version="1.0" encoding="utf-8"?>
<p:tagLst xmlns:p="http://schemas.openxmlformats.org/presentationml/2006/main">
  <p:tag name="AS_UNIQUEID" val="293"/>
</p:tagLst>
</file>

<file path=ppt/tags/tag10.xml><?xml version="1.0" encoding="utf-8"?>
<p:tagLst xmlns:p="http://schemas.openxmlformats.org/presentationml/2006/main">
  <p:tag name="AS_UNIQUEID" val="294"/>
</p:tagLst>
</file>

<file path=ppt/tags/tag11.xml><?xml version="1.0" encoding="utf-8"?>
<p:tagLst xmlns:p="http://schemas.openxmlformats.org/presentationml/2006/main">
  <p:tag name="AS_UNIQUEID" val="295"/>
</p:tagLst>
</file>

<file path=ppt/tags/tag12.xml><?xml version="1.0" encoding="utf-8"?>
<p:tagLst xmlns:p="http://schemas.openxmlformats.org/presentationml/2006/main">
  <p:tag name="AS_UNIQUEID" val="296"/>
</p:tagLst>
</file>

<file path=ppt/tags/tag13.xml><?xml version="1.0" encoding="utf-8"?>
<p:tagLst xmlns:p="http://schemas.openxmlformats.org/presentationml/2006/main">
  <p:tag name="AS_UNIQUEID" val="396"/>
</p:tagLst>
</file>

<file path=ppt/tags/tag14.xml><?xml version="1.0" encoding="utf-8"?>
<p:tagLst xmlns:p="http://schemas.openxmlformats.org/presentationml/2006/main">
  <p:tag name="AS_UNIQUEID" val="397"/>
</p:tagLst>
</file>

<file path=ppt/tags/tag15.xml><?xml version="1.0" encoding="utf-8"?>
<p:tagLst xmlns:p="http://schemas.openxmlformats.org/presentationml/2006/main">
  <p:tag name="AS_UNIQUEID" val="398"/>
</p:tagLst>
</file>

<file path=ppt/tags/tag16.xml><?xml version="1.0" encoding="utf-8"?>
<p:tagLst xmlns:p="http://schemas.openxmlformats.org/presentationml/2006/main">
  <p:tag name="AS_UNIQUEID" val="382"/>
</p:tagLst>
</file>

<file path=ppt/tags/tag17.xml><?xml version="1.0" encoding="utf-8"?>
<p:tagLst xmlns:p="http://schemas.openxmlformats.org/presentationml/2006/main">
  <p:tag name="AS_UNIQUEID" val="383"/>
</p:tagLst>
</file>

<file path=ppt/tags/tag18.xml><?xml version="1.0" encoding="utf-8"?>
<p:tagLst xmlns:p="http://schemas.openxmlformats.org/presentationml/2006/main">
  <p:tag name="AS_UNIQUEID" val="384"/>
</p:tagLst>
</file>

<file path=ppt/tags/tag19.xml><?xml version="1.0" encoding="utf-8"?>
<p:tagLst xmlns:p="http://schemas.openxmlformats.org/presentationml/2006/main">
  <p:tag name="AS_UNIQUEID" val="385"/>
</p:tagLst>
</file>

<file path=ppt/tags/tag20.xml><?xml version="1.0" encoding="utf-8"?>
<p:tagLst xmlns:p="http://schemas.openxmlformats.org/presentationml/2006/main">
  <p:tag name="AS_UNIQUEID" val="386"/>
</p:tagLst>
</file>

<file path=ppt/tags/tag21.xml><?xml version="1.0" encoding="utf-8"?>
<p:tagLst xmlns:p="http://schemas.openxmlformats.org/presentationml/2006/main">
  <p:tag name="AS_UNIQUEID" val="387"/>
</p:tagLst>
</file>

<file path=ppt/tags/tag22.xml><?xml version="1.0" encoding="utf-8"?>
<p:tagLst xmlns:p="http://schemas.openxmlformats.org/presentationml/2006/main">
  <p:tag name="AS_UNIQUEID" val="399"/>
</p:tagLst>
</file>

<file path=ppt/tags/tag23.xml><?xml version="1.0" encoding="utf-8"?>
<p:tagLst xmlns:p="http://schemas.openxmlformats.org/presentationml/2006/main">
  <p:tag name="AS_UNIQUEID" val="389"/>
</p:tagLst>
</file>

<file path=ppt/tags/tag24.xml><?xml version="1.0" encoding="utf-8"?>
<p:tagLst xmlns:p="http://schemas.openxmlformats.org/presentationml/2006/main">
  <p:tag name="AS_UNIQUEID" val="390"/>
</p:tagLst>
</file>

<file path=ppt/tags/tag25.xml><?xml version="1.0" encoding="utf-8"?>
<p:tagLst xmlns:p="http://schemas.openxmlformats.org/presentationml/2006/main">
  <p:tag name="AS_UNIQUEID" val="391"/>
</p:tagLst>
</file>

<file path=ppt/tags/tag26.xml><?xml version="1.0" encoding="utf-8"?>
<p:tagLst xmlns:p="http://schemas.openxmlformats.org/presentationml/2006/main">
  <p:tag name="AS_UNIQUEID" val="392"/>
  <p:tag name="KSO_WM_BEAUTIFY_FLAG" val=""/>
</p:tagLst>
</file>

<file path=ppt/tags/tag27.xml><?xml version="1.0" encoding="utf-8"?>
<p:tagLst xmlns:p="http://schemas.openxmlformats.org/presentationml/2006/main">
  <p:tag name="AS_UNIQUEID" val="393"/>
</p:tagLst>
</file>

<file path=ppt/tags/tag28.xml><?xml version="1.0" encoding="utf-8"?>
<p:tagLst xmlns:p="http://schemas.openxmlformats.org/presentationml/2006/main">
  <p:tag name="AS_UNIQUEID" val="400"/>
</p:tagLst>
</file>

<file path=ppt/tags/tag29.xml><?xml version="1.0" encoding="utf-8"?>
<p:tagLst xmlns:p="http://schemas.openxmlformats.org/presentationml/2006/main">
  <p:tag name="AS_UNIQUEID" val="2"/>
</p:tagLst>
</file>

<file path=ppt/tags/tag30.xml><?xml version="1.0" encoding="utf-8"?>
<p:tagLst xmlns:p="http://schemas.openxmlformats.org/presentationml/2006/main">
  <p:tag name="AS_UNIQUEID" val="401"/>
</p:tagLst>
</file>

<file path=ppt/tags/tag31.xml><?xml version="1.0" encoding="utf-8"?>
<p:tagLst xmlns:p="http://schemas.openxmlformats.org/presentationml/2006/main">
  <p:tag name="AS_UNIQUEID" val="4"/>
</p:tagLst>
</file>

<file path=ppt/tags/tag32.xml><?xml version="1.0" encoding="utf-8"?>
<p:tagLst xmlns:p="http://schemas.openxmlformats.org/presentationml/2006/main">
  <p:tag name="AS_UNIQUEID" val="5"/>
  <p:tag name="KSO_WM_UNIT_PLACING_PICTURE_USER_VIEWPORT" val="{&quot;height&quot;:10728,&quot;width&quot;:19200}"/>
</p:tagLst>
</file>

<file path=ppt/tags/tag33.xml><?xml version="1.0" encoding="utf-8"?>
<p:tagLst xmlns:p="http://schemas.openxmlformats.org/presentationml/2006/main">
  <p:tag name="AS_UNIQUEID" val="6"/>
</p:tagLst>
</file>

<file path=ppt/tags/tag34.xml><?xml version="1.0" encoding="utf-8"?>
<p:tagLst xmlns:p="http://schemas.openxmlformats.org/presentationml/2006/main">
  <p:tag name="AS_UNIQUEID" val="7"/>
</p:tagLst>
</file>

<file path=ppt/tags/tag35.xml><?xml version="1.0" encoding="utf-8"?>
<p:tagLst xmlns:p="http://schemas.openxmlformats.org/presentationml/2006/main">
  <p:tag name="AS_UNIQUEID" val="9"/>
  <p:tag name="KSO_WM_BEAUTIFY_FLAG" val=""/>
</p:tagLst>
</file>

<file path=ppt/tags/tag36.xml><?xml version="1.0" encoding="utf-8"?>
<p:tagLst xmlns:p="http://schemas.openxmlformats.org/presentationml/2006/main">
  <p:tag name="AS_UNIQUEID" val="10"/>
</p:tagLst>
</file>

<file path=ppt/tags/tag37.xml><?xml version="1.0" encoding="utf-8"?>
<p:tagLst xmlns:p="http://schemas.openxmlformats.org/presentationml/2006/main">
  <p:tag name="AS_UNIQUEID" val="11"/>
</p:tagLst>
</file>

<file path=ppt/tags/tag38.xml><?xml version="1.0" encoding="utf-8"?>
<p:tagLst xmlns:p="http://schemas.openxmlformats.org/presentationml/2006/main">
  <p:tag name="AS_UNIQUEID" val="12"/>
  <p:tag name="KSO_WM_BEAUTIFY_FLAG" val=""/>
</p:tagLst>
</file>

<file path=ppt/tags/tag39.xml><?xml version="1.0" encoding="utf-8"?>
<p:tagLst xmlns:p="http://schemas.openxmlformats.org/presentationml/2006/main">
  <p:tag name="AS_UNIQUEID" val="402"/>
</p:tagLst>
</file>

<file path=ppt/tags/tag40.xml><?xml version="1.0" encoding="utf-8"?>
<p:tagLst xmlns:p="http://schemas.openxmlformats.org/presentationml/2006/main">
  <p:tag name="AS_UNIQUEID" val="403"/>
</p:tagLst>
</file>

<file path=ppt/tags/tag41.xml><?xml version="1.0" encoding="utf-8"?>
<p:tagLst xmlns:p="http://schemas.openxmlformats.org/presentationml/2006/main">
  <p:tag name="AS_UNIQUEID" val="14"/>
  <p:tag name="KSO_WM_BEAUTIFY_FLAG" val=""/>
</p:tagLst>
</file>

<file path=ppt/tags/tag42.xml><?xml version="1.0" encoding="utf-8"?>
<p:tagLst xmlns:p="http://schemas.openxmlformats.org/presentationml/2006/main">
  <p:tag name="AS_UNIQUEID" val="15"/>
</p:tagLst>
</file>

<file path=ppt/tags/tag43.xml><?xml version="1.0" encoding="utf-8"?>
<p:tagLst xmlns:p="http://schemas.openxmlformats.org/presentationml/2006/main">
  <p:tag name="AS_UNIQUEID" val="16"/>
</p:tagLst>
</file>

<file path=ppt/tags/tag44.xml><?xml version="1.0" encoding="utf-8"?>
<p:tagLst xmlns:p="http://schemas.openxmlformats.org/presentationml/2006/main">
  <p:tag name="AS_UNIQUEID" val="17"/>
</p:tagLst>
</file>

<file path=ppt/tags/tag45.xml><?xml version="1.0" encoding="utf-8"?>
<p:tagLst xmlns:p="http://schemas.openxmlformats.org/presentationml/2006/main">
  <p:tag name="AS_UNIQUEID" val="18"/>
</p:tagLst>
</file>

<file path=ppt/tags/tag46.xml><?xml version="1.0" encoding="utf-8"?>
<p:tagLst xmlns:p="http://schemas.openxmlformats.org/presentationml/2006/main">
  <p:tag name="AS_UNIQUEID" val="19"/>
</p:tagLst>
</file>

<file path=ppt/tags/tag47.xml><?xml version="1.0" encoding="utf-8"?>
<p:tagLst xmlns:p="http://schemas.openxmlformats.org/presentationml/2006/main">
  <p:tag name="AS_UNIQUEID" val="20"/>
</p:tagLst>
</file>

<file path=ppt/tags/tag48.xml><?xml version="1.0" encoding="utf-8"?>
<p:tagLst xmlns:p="http://schemas.openxmlformats.org/presentationml/2006/main">
  <p:tag name="AS_UNIQUEID" val="21"/>
  <p:tag name="KSO_WM_BEAUTIFY_FLAG" val=""/>
</p:tagLst>
</file>

<file path=ppt/tags/tag49.xml><?xml version="1.0" encoding="utf-8"?>
<p:tagLst xmlns:p="http://schemas.openxmlformats.org/presentationml/2006/main">
  <p:tag name="AS_UNIQUEID" val="22"/>
  <p:tag name="KSO_WM_BEAUTIFY_FLAG" val=""/>
</p:tagLst>
</file>

<file path=ppt/tags/tag50.xml><?xml version="1.0" encoding="utf-8"?>
<p:tagLst xmlns:p="http://schemas.openxmlformats.org/presentationml/2006/main">
  <p:tag name="AS_UNIQUEID" val="23"/>
  <p:tag name="KSO_WM_BEAUTIFY_FLAG" val=""/>
</p:tagLst>
</file>

<file path=ppt/tags/tag51.xml><?xml version="1.0" encoding="utf-8"?>
<p:tagLst xmlns:p="http://schemas.openxmlformats.org/presentationml/2006/main">
  <p:tag name="AS_UNIQUEID" val="24"/>
  <p:tag name="KSO_WM_BEAUTIFY_FLAG" val=""/>
</p:tagLst>
</file>

<file path=ppt/tags/tag52.xml><?xml version="1.0" encoding="utf-8"?>
<p:tagLst xmlns:p="http://schemas.openxmlformats.org/presentationml/2006/main">
  <p:tag name="AS_UNIQUEID" val="25"/>
</p:tagLst>
</file>

<file path=ppt/tags/tag53.xml><?xml version="1.0" encoding="utf-8"?>
<p:tagLst xmlns:p="http://schemas.openxmlformats.org/presentationml/2006/main">
  <p:tag name="AS_UNIQUEID" val="26"/>
  <p:tag name="KSO_WM_BEAUTIFY_FLAG" val=""/>
</p:tagLst>
</file>

<file path=ppt/tags/tag54.xml><?xml version="1.0" encoding="utf-8"?>
<p:tagLst xmlns:p="http://schemas.openxmlformats.org/presentationml/2006/main">
  <p:tag name="AS_UNIQUEID" val="27"/>
  <p:tag name="KSO_WM_BEAUTIFY_FLAG" val=""/>
</p:tagLst>
</file>

<file path=ppt/tags/tag55.xml><?xml version="1.0" encoding="utf-8"?>
<p:tagLst xmlns:p="http://schemas.openxmlformats.org/presentationml/2006/main">
  <p:tag name="AS_UNIQUEID" val="28"/>
  <p:tag name="KSO_WM_BEAUTIFY_FLAG" val=""/>
</p:tagLst>
</file>

<file path=ppt/tags/tag56.xml><?xml version="1.0" encoding="utf-8"?>
<p:tagLst xmlns:p="http://schemas.openxmlformats.org/presentationml/2006/main">
  <p:tag name="AS_UNIQUEID" val="29"/>
  <p:tag name="KSO_WM_BEAUTIFY_FLAG" val=""/>
</p:tagLst>
</file>

<file path=ppt/tags/tag57.xml><?xml version="1.0" encoding="utf-8"?>
<p:tagLst xmlns:p="http://schemas.openxmlformats.org/presentationml/2006/main">
  <p:tag name="AS_UNIQUEID" val="30"/>
</p:tagLst>
</file>

<file path=ppt/tags/tag58.xml><?xml version="1.0" encoding="utf-8"?>
<p:tagLst xmlns:p="http://schemas.openxmlformats.org/presentationml/2006/main">
  <p:tag name="AS_UNIQUEID" val="31"/>
</p:tagLst>
</file>

<file path=ppt/tags/tag59.xml><?xml version="1.0" encoding="utf-8"?>
<p:tagLst xmlns:p="http://schemas.openxmlformats.org/presentationml/2006/main">
  <p:tag name="AS_UNIQUEID" val="32"/>
</p:tagLst>
</file>

<file path=ppt/tags/tag60.xml><?xml version="1.0" encoding="utf-8"?>
<p:tagLst xmlns:p="http://schemas.openxmlformats.org/presentationml/2006/main">
  <p:tag name="AS_UNIQUEID" val="33"/>
</p:tagLst>
</file>

<file path=ppt/tags/tag61.xml><?xml version="1.0" encoding="utf-8"?>
<p:tagLst xmlns:p="http://schemas.openxmlformats.org/presentationml/2006/main">
  <p:tag name="AS_UNIQUEID" val="34"/>
</p:tagLst>
</file>

<file path=ppt/tags/tag62.xml><?xml version="1.0" encoding="utf-8"?>
<p:tagLst xmlns:p="http://schemas.openxmlformats.org/presentationml/2006/main">
  <p:tag name="AS_UNIQUEID" val="35"/>
</p:tagLst>
</file>

<file path=ppt/tags/tag63.xml><?xml version="1.0" encoding="utf-8"?>
<p:tagLst xmlns:p="http://schemas.openxmlformats.org/presentationml/2006/main">
  <p:tag name="AS_UNIQUEID" val="36"/>
</p:tagLst>
</file>

<file path=ppt/tags/tag64.xml><?xml version="1.0" encoding="utf-8"?>
<p:tagLst xmlns:p="http://schemas.openxmlformats.org/presentationml/2006/main">
  <p:tag name="AS_UNIQUEID" val="37"/>
</p:tagLst>
</file>

<file path=ppt/tags/tag65.xml><?xml version="1.0" encoding="utf-8"?>
<p:tagLst xmlns:p="http://schemas.openxmlformats.org/presentationml/2006/main">
  <p:tag name="AS_UNIQUEID" val="38"/>
</p:tagLst>
</file>

<file path=ppt/tags/tag66.xml><?xml version="1.0" encoding="utf-8"?>
<p:tagLst xmlns:p="http://schemas.openxmlformats.org/presentationml/2006/main">
  <p:tag name="AS_UNIQUEID" val="39"/>
</p:tagLst>
</file>

<file path=ppt/tags/tag67.xml><?xml version="1.0" encoding="utf-8"?>
<p:tagLst xmlns:p="http://schemas.openxmlformats.org/presentationml/2006/main">
  <p:tag name="AS_UNIQUEID" val="40"/>
</p:tagLst>
</file>

<file path=ppt/tags/tag68.xml><?xml version="1.0" encoding="utf-8"?>
<p:tagLst xmlns:p="http://schemas.openxmlformats.org/presentationml/2006/main">
  <p:tag name="AS_UNIQUEID" val="41"/>
  <p:tag name="KSO_WM_BEAUTIFY_FLAG" val=""/>
</p:tagLst>
</file>

<file path=ppt/tags/tag69.xml><?xml version="1.0" encoding="utf-8"?>
<p:tagLst xmlns:p="http://schemas.openxmlformats.org/presentationml/2006/main">
  <p:tag name="AS_UNIQUEID" val="42"/>
  <p:tag name="KSO_WM_BEAUTIFY_FLAG" val=""/>
</p:tagLst>
</file>

<file path=ppt/tags/tag70.xml><?xml version="1.0" encoding="utf-8"?>
<p:tagLst xmlns:p="http://schemas.openxmlformats.org/presentationml/2006/main">
  <p:tag name="AS_UNIQUEID" val="43"/>
  <p:tag name="KSO_WM_BEAUTIFY_FLAG" val=""/>
</p:tagLst>
</file>

<file path=ppt/tags/tag71.xml><?xml version="1.0" encoding="utf-8"?>
<p:tagLst xmlns:p="http://schemas.openxmlformats.org/presentationml/2006/main">
  <p:tag name="AS_UNIQUEID" val="404"/>
</p:tagLst>
</file>

<file path=ppt/tags/tag72.xml><?xml version="1.0" encoding="utf-8"?>
<p:tagLst xmlns:p="http://schemas.openxmlformats.org/presentationml/2006/main">
  <p:tag name="AS_UNIQUEID" val="45"/>
  <p:tag name="KSO_WM_BEAUTIFY_FLAG" val=""/>
</p:tagLst>
</file>

<file path=ppt/tags/tag73.xml><?xml version="1.0" encoding="utf-8"?>
<p:tagLst xmlns:p="http://schemas.openxmlformats.org/presentationml/2006/main">
  <p:tag name="AS_UNIQUEID" val="46"/>
</p:tagLst>
</file>

<file path=ppt/tags/tag74.xml><?xml version="1.0" encoding="utf-8"?>
<p:tagLst xmlns:p="http://schemas.openxmlformats.org/presentationml/2006/main">
  <p:tag name="AS_UNIQUEID" val="47"/>
</p:tagLst>
</file>

<file path=ppt/tags/tag75.xml><?xml version="1.0" encoding="utf-8"?>
<p:tagLst xmlns:p="http://schemas.openxmlformats.org/presentationml/2006/main">
  <p:tag name="AS_UNIQUEID" val="48"/>
</p:tagLst>
</file>

<file path=ppt/tags/tag76.xml><?xml version="1.0" encoding="utf-8"?>
<p:tagLst xmlns:p="http://schemas.openxmlformats.org/presentationml/2006/main">
  <p:tag name="AS_UNIQUEID" val="405"/>
</p:tagLst>
</file>

<file path=ppt/tags/tag77.xml><?xml version="1.0" encoding="utf-8"?>
<p:tagLst xmlns:p="http://schemas.openxmlformats.org/presentationml/2006/main">
  <p:tag name="AS_UNIQUEID" val="50"/>
</p:tagLst>
</file>

<file path=ppt/tags/tag78.xml><?xml version="1.0" encoding="utf-8"?>
<p:tagLst xmlns:p="http://schemas.openxmlformats.org/presentationml/2006/main">
  <p:tag name="AS_UNIQUEID" val="51"/>
  <p:tag name="KSO_WM_BEAUTIFY_FLAG" val=""/>
</p:tagLst>
</file>

<file path=ppt/tags/tag79.xml><?xml version="1.0" encoding="utf-8"?>
<p:tagLst xmlns:p="http://schemas.openxmlformats.org/presentationml/2006/main">
  <p:tag name="AS_UNIQUEID" val="52"/>
  <p:tag name="KSO_WM_BEAUTIFY_FLAG" val=""/>
</p:tagLst>
</file>

<file path=ppt/tags/tag80.xml><?xml version="1.0" encoding="utf-8"?>
<p:tagLst xmlns:p="http://schemas.openxmlformats.org/presentationml/2006/main">
  <p:tag name="AS_UNIQUEID" val="53"/>
  <p:tag name="KSO_WM_UNIT_PLACING_PICTURE_USER_VIEWPORT" val="{&quot;height&quot;:3208,&quot;width&quot;:5271}"/>
</p:tagLst>
</file>

<file path=ppt/tags/tag81.xml><?xml version="1.0" encoding="utf-8"?>
<p:tagLst xmlns:p="http://schemas.openxmlformats.org/presentationml/2006/main">
  <p:tag name="AS_UNIQUEID" val="54"/>
</p:tagLst>
</file>

<file path=ppt/tags/tag82.xml><?xml version="1.0" encoding="utf-8"?>
<p:tagLst xmlns:p="http://schemas.openxmlformats.org/presentationml/2006/main">
  <p:tag name="AS_UNIQUEID" val="55"/>
</p:tagLst>
</file>

<file path=ppt/tags/tag83.xml><?xml version="1.0" encoding="utf-8"?>
<p:tagLst xmlns:p="http://schemas.openxmlformats.org/presentationml/2006/main">
  <p:tag name="AS_UNIQUEID" val="56"/>
</p:tagLst>
</file>

<file path=ppt/tags/tag84.xml><?xml version="1.0" encoding="utf-8"?>
<p:tagLst xmlns:p="http://schemas.openxmlformats.org/presentationml/2006/main">
  <p:tag name="AS_UNIQUEID" val="57"/>
</p:tagLst>
</file>

<file path=ppt/tags/tag85.xml><?xml version="1.0" encoding="utf-8"?>
<p:tagLst xmlns:p="http://schemas.openxmlformats.org/presentationml/2006/main">
  <p:tag name="AS_UNIQUEID" val="58"/>
</p:tagLst>
</file>

<file path=ppt/tags/tag86.xml><?xml version="1.0" encoding="utf-8"?>
<p:tagLst xmlns:p="http://schemas.openxmlformats.org/presentationml/2006/main">
  <p:tag name="AS_UNIQUEID" val="59"/>
</p:tagLst>
</file>

<file path=ppt/tags/tag87.xml><?xml version="1.0" encoding="utf-8"?>
<p:tagLst xmlns:p="http://schemas.openxmlformats.org/presentationml/2006/main">
  <p:tag name="AS_UNIQUEID" val="60"/>
</p:tagLst>
</file>

<file path=ppt/tags/tag88.xml><?xml version="1.0" encoding="utf-8"?>
<p:tagLst xmlns:p="http://schemas.openxmlformats.org/presentationml/2006/main">
  <p:tag name="AS_UNIQUEID" val="61"/>
</p:tagLst>
</file>

<file path=ppt/tags/tag89.xml><?xml version="1.0" encoding="utf-8"?>
<p:tagLst xmlns:p="http://schemas.openxmlformats.org/presentationml/2006/main">
  <p:tag name="AS_UNIQUEID" val="62"/>
  <p:tag name="KSO_WM_BEAUTIFY_FLAG" val=""/>
  <p:tag name="KSO_WM_UNIT_PLACING_PICTURE_USER_VIEWPORT" val="{&quot;height&quot;:885,&quot;width&quot;:1090}"/>
</p:tagLst>
</file>

<file path=ppt/tags/tag90.xml><?xml version="1.0" encoding="utf-8"?>
<p:tagLst xmlns:p="http://schemas.openxmlformats.org/presentationml/2006/main">
  <p:tag name="AS_UNIQUEID" val="63"/>
  <p:tag name="KSO_WM_BEAUTIFY_FLAG" val=""/>
</p:tagLst>
</file>

<file path=ppt/tags/tag91.xml><?xml version="1.0" encoding="utf-8"?>
<p:tagLst xmlns:p="http://schemas.openxmlformats.org/presentationml/2006/main">
  <p:tag name="AS_UNIQUEID" val="64"/>
  <p:tag name="KSO_WM_BEAUTIFY_FLAG" val=""/>
</p:tagLst>
</file>

<file path=ppt/tags/tag92.xml><?xml version="1.0" encoding="utf-8"?>
<p:tagLst xmlns:p="http://schemas.openxmlformats.org/presentationml/2006/main">
  <p:tag name="AS_UNIQUEID" val="65"/>
</p:tagLst>
</file>

<file path=ppt/tags/tag93.xml><?xml version="1.0" encoding="utf-8"?>
<p:tagLst xmlns:p="http://schemas.openxmlformats.org/presentationml/2006/main">
  <p:tag name="AS_UNIQUEID" val="66"/>
  <p:tag name="KSO_WM_BEAUTIFY_FLAG" val=""/>
</p:tagLst>
</file>

<file path=ppt/tags/tag94.xml><?xml version="1.0" encoding="utf-8"?>
<p:tagLst xmlns:p="http://schemas.openxmlformats.org/presentationml/2006/main">
  <p:tag name="AS_UNIQUEID" val="67"/>
  <p:tag name="KSO_WM_BEAUTIFY_FLAG" val=""/>
</p:tagLst>
</file>

<file path=ppt/tags/tag95.xml><?xml version="1.0" encoding="utf-8"?>
<p:tagLst xmlns:p="http://schemas.openxmlformats.org/presentationml/2006/main">
  <p:tag name="AS_UNIQUEID" val="68"/>
  <p:tag name="KSO_WM_BEAUTIFY_FLAG" val=""/>
</p:tagLst>
</file>

<file path=ppt/tags/tag96.xml><?xml version="1.0" encoding="utf-8"?>
<p:tagLst xmlns:p="http://schemas.openxmlformats.org/presentationml/2006/main">
  <p:tag name="AS_UNIQUEID" val="406"/>
</p:tagLst>
</file>

<file path=ppt/tags/tag97.xml><?xml version="1.0" encoding="utf-8"?>
<p:tagLst xmlns:p="http://schemas.openxmlformats.org/presentationml/2006/main">
  <p:tag name="AS_UNIQUEID" val="70"/>
</p:tagLst>
</file>

<file path=ppt/tags/tag98.xml><?xml version="1.0" encoding="utf-8"?>
<p:tagLst xmlns:p="http://schemas.openxmlformats.org/presentationml/2006/main">
  <p:tag name="AS_UNIQUEID" val="71"/>
  <p:tag name="KSO_WM_BEAUTIFY_FLAG" val=""/>
</p:tagLst>
</file>

<file path=ppt/tags/tag99.xml><?xml version="1.0" encoding="utf-8"?>
<p:tagLst xmlns:p="http://schemas.openxmlformats.org/presentationml/2006/main">
  <p:tag name="AS_UNIQUEID" val="72"/>
</p:tagLst>
</file>

<file path=ppt/tags/tag100.xml><?xml version="1.0" encoding="utf-8"?>
<p:tagLst xmlns:p="http://schemas.openxmlformats.org/presentationml/2006/main">
  <p:tag name="AS_UNIQUEID" val="73"/>
</p:tagLst>
</file>

<file path=ppt/tags/tag101.xml><?xml version="1.0" encoding="utf-8"?>
<p:tagLst xmlns:p="http://schemas.openxmlformats.org/presentationml/2006/main">
  <p:tag name="AS_UNIQUEID" val="74"/>
  <p:tag name="KSO_WM_BEAUTIFY_FLAG" val=""/>
</p:tagLst>
</file>

<file path=ppt/tags/tag102.xml><?xml version="1.0" encoding="utf-8"?>
<p:tagLst xmlns:p="http://schemas.openxmlformats.org/presentationml/2006/main">
  <p:tag name="AS_UNIQUEID" val="75"/>
</p:tagLst>
</file>

<file path=ppt/tags/tag103.xml><?xml version="1.0" encoding="utf-8"?>
<p:tagLst xmlns:p="http://schemas.openxmlformats.org/presentationml/2006/main">
  <p:tag name="AS_UNIQUEID" val="76"/>
  <p:tag name="KSO_WM_BEAUTIFY_FLAG" val=""/>
  <p:tag name="KSO_WM_UNIT_PLACING_PICTURE_USER_VIEWPORT" val="{&quot;height&quot;:885,&quot;width&quot;:1090}"/>
</p:tagLst>
</file>

<file path=ppt/tags/tag104.xml><?xml version="1.0" encoding="utf-8"?>
<p:tagLst xmlns:p="http://schemas.openxmlformats.org/presentationml/2006/main">
  <p:tag name="AS_UNIQUEID" val="77"/>
  <p:tag name="KSO_WM_BEAUTIFY_FLAG" val=""/>
</p:tagLst>
</file>

<file path=ppt/tags/tag105.xml><?xml version="1.0" encoding="utf-8"?>
<p:tagLst xmlns:p="http://schemas.openxmlformats.org/presentationml/2006/main">
  <p:tag name="AS_UNIQUEID" val="78"/>
  <p:tag name="KSO_WM_BEAUTIFY_FLAG" val=""/>
</p:tagLst>
</file>

<file path=ppt/tags/tag106.xml><?xml version="1.0" encoding="utf-8"?>
<p:tagLst xmlns:p="http://schemas.openxmlformats.org/presentationml/2006/main">
  <p:tag name="AS_UNIQUEID" val="79"/>
</p:tagLst>
</file>

<file path=ppt/tags/tag107.xml><?xml version="1.0" encoding="utf-8"?>
<p:tagLst xmlns:p="http://schemas.openxmlformats.org/presentationml/2006/main">
  <p:tag name="AS_UNIQUEID" val="80"/>
</p:tagLst>
</file>

<file path=ppt/tags/tag108.xml><?xml version="1.0" encoding="utf-8"?>
<p:tagLst xmlns:p="http://schemas.openxmlformats.org/presentationml/2006/main">
  <p:tag name="AS_UNIQUEID" val="81"/>
  <p:tag name="KSO_WM_BEAUTIFY_FLAG" val=""/>
</p:tagLst>
</file>

<file path=ppt/tags/tag109.xml><?xml version="1.0" encoding="utf-8"?>
<p:tagLst xmlns:p="http://schemas.openxmlformats.org/presentationml/2006/main">
  <p:tag name="AS_UNIQUEID" val="82"/>
</p:tagLst>
</file>

<file path=ppt/tags/tag110.xml><?xml version="1.0" encoding="utf-8"?>
<p:tagLst xmlns:p="http://schemas.openxmlformats.org/presentationml/2006/main">
  <p:tag name="AS_UNIQUEID" val="83"/>
</p:tagLst>
</file>

<file path=ppt/tags/tag111.xml><?xml version="1.0" encoding="utf-8"?>
<p:tagLst xmlns:p="http://schemas.openxmlformats.org/presentationml/2006/main">
  <p:tag name="AS_UNIQUEID" val="407"/>
</p:tagLst>
</file>

<file path=ppt/tags/tag112.xml><?xml version="1.0" encoding="utf-8"?>
<p:tagLst xmlns:p="http://schemas.openxmlformats.org/presentationml/2006/main">
  <p:tag name="AS_UNIQUEID" val="85"/>
</p:tagLst>
</file>

<file path=ppt/tags/tag113.xml><?xml version="1.0" encoding="utf-8"?>
<p:tagLst xmlns:p="http://schemas.openxmlformats.org/presentationml/2006/main">
  <p:tag name="AS_UNIQUEID" val="86"/>
</p:tagLst>
</file>

<file path=ppt/tags/tag114.xml><?xml version="1.0" encoding="utf-8"?>
<p:tagLst xmlns:p="http://schemas.openxmlformats.org/presentationml/2006/main">
  <p:tag name="AS_UNIQUEID" val="87"/>
  <p:tag name="KSO_WM_BEAUTIFY_FLAG" val=""/>
  <p:tag name="KSO_WM_UNIT_PLACING_PICTURE_USER_VIEWPORT" val="{&quot;height&quot;:885,&quot;width&quot;:1090}"/>
</p:tagLst>
</file>

<file path=ppt/tags/tag115.xml><?xml version="1.0" encoding="utf-8"?>
<p:tagLst xmlns:p="http://schemas.openxmlformats.org/presentationml/2006/main">
  <p:tag name="AS_UNIQUEID" val="88"/>
  <p:tag name="KSO_WM_BEAUTIFY_FLAG" val=""/>
</p:tagLst>
</file>

<file path=ppt/tags/tag116.xml><?xml version="1.0" encoding="utf-8"?>
<p:tagLst xmlns:p="http://schemas.openxmlformats.org/presentationml/2006/main">
  <p:tag name="AS_UNIQUEID" val="89"/>
  <p:tag name="KSO_WM_BEAUTIFY_FLAG" val=""/>
</p:tagLst>
</file>

<file path=ppt/tags/tag117.xml><?xml version="1.0" encoding="utf-8"?>
<p:tagLst xmlns:p="http://schemas.openxmlformats.org/presentationml/2006/main">
  <p:tag name="AS_UNIQUEID" val="90"/>
  <p:tag name="KSO_WM_BEAUTIFY_FLAG" val=""/>
</p:tagLst>
</file>

<file path=ppt/tags/tag118.xml><?xml version="1.0" encoding="utf-8"?>
<p:tagLst xmlns:p="http://schemas.openxmlformats.org/presentationml/2006/main">
  <p:tag name="AS_UNIQUEID" val="91"/>
</p:tagLst>
</file>

<file path=ppt/tags/tag119.xml><?xml version="1.0" encoding="utf-8"?>
<p:tagLst xmlns:p="http://schemas.openxmlformats.org/presentationml/2006/main">
  <p:tag name="AS_UNIQUEID" val="92"/>
</p:tagLst>
</file>

<file path=ppt/tags/tag120.xml><?xml version="1.0" encoding="utf-8"?>
<p:tagLst xmlns:p="http://schemas.openxmlformats.org/presentationml/2006/main">
  <p:tag name="AS_UNIQUEID" val="93"/>
</p:tagLst>
</file>

<file path=ppt/tags/tag121.xml><?xml version="1.0" encoding="utf-8"?>
<p:tagLst xmlns:p="http://schemas.openxmlformats.org/presentationml/2006/main">
  <p:tag name="AS_UNIQUEID" val="94"/>
</p:tagLst>
</file>

<file path=ppt/tags/tag122.xml><?xml version="1.0" encoding="utf-8"?>
<p:tagLst xmlns:p="http://schemas.openxmlformats.org/presentationml/2006/main">
  <p:tag name="AS_UNIQUEID" val="95"/>
</p:tagLst>
</file>

<file path=ppt/tags/tag123.xml><?xml version="1.0" encoding="utf-8"?>
<p:tagLst xmlns:p="http://schemas.openxmlformats.org/presentationml/2006/main">
  <p:tag name="AS_UNIQUEID" val="96"/>
  <p:tag name="KSO_WM_BEAUTIFY_FLAG" val=""/>
</p:tagLst>
</file>

<file path=ppt/tags/tag124.xml><?xml version="1.0" encoding="utf-8"?>
<p:tagLst xmlns:p="http://schemas.openxmlformats.org/presentationml/2006/main">
  <p:tag name="AS_UNIQUEID" val="97"/>
  <p:tag name="KSO_WM_BEAUTIFY_FLAG" val=""/>
</p:tagLst>
</file>

<file path=ppt/tags/tag125.xml><?xml version="1.0" encoding="utf-8"?>
<p:tagLst xmlns:p="http://schemas.openxmlformats.org/presentationml/2006/main">
  <p:tag name="AS_UNIQUEID" val="98"/>
  <p:tag name="KSO_WM_BEAUTIFY_FLAG" val=""/>
</p:tagLst>
</file>

<file path=ppt/tags/tag126.xml><?xml version="1.0" encoding="utf-8"?>
<p:tagLst xmlns:p="http://schemas.openxmlformats.org/presentationml/2006/main">
  <p:tag name="AS_UNIQUEID" val="99"/>
  <p:tag name="KSO_WM_BEAUTIFY_FLAG" val=""/>
</p:tagLst>
</file>

<file path=ppt/tags/tag127.xml><?xml version="1.0" encoding="utf-8"?>
<p:tagLst xmlns:p="http://schemas.openxmlformats.org/presentationml/2006/main">
  <p:tag name="AS_UNIQUEID" val="100"/>
  <p:tag name="KSO_WM_BEAUTIFY_FLAG" val=""/>
</p:tagLst>
</file>

<file path=ppt/tags/tag128.xml><?xml version="1.0" encoding="utf-8"?>
<p:tagLst xmlns:p="http://schemas.openxmlformats.org/presentationml/2006/main">
  <p:tag name="AS_UNIQUEID" val="101"/>
  <p:tag name="KSO_WM_BEAUTIFY_FLAG" val=""/>
</p:tagLst>
</file>

<file path=ppt/tags/tag129.xml><?xml version="1.0" encoding="utf-8"?>
<p:tagLst xmlns:p="http://schemas.openxmlformats.org/presentationml/2006/main">
  <p:tag name="AS_UNIQUEID" val="102"/>
  <p:tag name="KSO_WM_BEAUTIFY_FLAG" val=""/>
</p:tagLst>
</file>

<file path=ppt/tags/tag130.xml><?xml version="1.0" encoding="utf-8"?>
<p:tagLst xmlns:p="http://schemas.openxmlformats.org/presentationml/2006/main">
  <p:tag name="AS_UNIQUEID" val="103"/>
  <p:tag name="KSO_WM_BEAUTIFY_FLAG" val=""/>
</p:tagLst>
</file>

<file path=ppt/tags/tag131.xml><?xml version="1.0" encoding="utf-8"?>
<p:tagLst xmlns:p="http://schemas.openxmlformats.org/presentationml/2006/main">
  <p:tag name="AS_UNIQUEID" val="408"/>
</p:tagLst>
</file>

<file path=ppt/tags/tag132.xml><?xml version="1.0" encoding="utf-8"?>
<p:tagLst xmlns:p="http://schemas.openxmlformats.org/presentationml/2006/main">
  <p:tag name="AS_UNIQUEID" val="105"/>
</p:tagLst>
</file>

<file path=ppt/tags/tag133.xml><?xml version="1.0" encoding="utf-8"?>
<p:tagLst xmlns:p="http://schemas.openxmlformats.org/presentationml/2006/main">
  <p:tag name="AS_UNIQUEID" val="106"/>
</p:tagLst>
</file>

<file path=ppt/tags/tag134.xml><?xml version="1.0" encoding="utf-8"?>
<p:tagLst xmlns:p="http://schemas.openxmlformats.org/presentationml/2006/main">
  <p:tag name="AS_UNIQUEID" val="107"/>
  <p:tag name="KSO_WM_BEAUTIFY_FLAG" val=""/>
  <p:tag name="KSO_WM_UNIT_PLACING_PICTURE_USER_VIEWPORT" val="{&quot;height&quot;:885,&quot;width&quot;:1090}"/>
</p:tagLst>
</file>

<file path=ppt/tags/tag135.xml><?xml version="1.0" encoding="utf-8"?>
<p:tagLst xmlns:p="http://schemas.openxmlformats.org/presentationml/2006/main">
  <p:tag name="AS_UNIQUEID" val="108"/>
  <p:tag name="KSO_WM_BEAUTIFY_FLAG" val=""/>
</p:tagLst>
</file>

<file path=ppt/tags/tag136.xml><?xml version="1.0" encoding="utf-8"?>
<p:tagLst xmlns:p="http://schemas.openxmlformats.org/presentationml/2006/main">
  <p:tag name="AS_UNIQUEID" val="109"/>
  <p:tag name="KSO_WM_BEAUTIFY_FLAG" val=""/>
</p:tagLst>
</file>

<file path=ppt/tags/tag137.xml><?xml version="1.0" encoding="utf-8"?>
<p:tagLst xmlns:p="http://schemas.openxmlformats.org/presentationml/2006/main">
  <p:tag name="AS_UNIQUEID" val="110"/>
  <p:tag name="KSO_WM_BEAUTIFY_FLAG" val=""/>
</p:tagLst>
</file>

<file path=ppt/tags/tag138.xml><?xml version="1.0" encoding="utf-8"?>
<p:tagLst xmlns:p="http://schemas.openxmlformats.org/presentationml/2006/main">
  <p:tag name="AS_UNIQUEID" val="111"/>
</p:tagLst>
</file>

<file path=ppt/tags/tag139.xml><?xml version="1.0" encoding="utf-8"?>
<p:tagLst xmlns:p="http://schemas.openxmlformats.org/presentationml/2006/main">
  <p:tag name="AS_UNIQUEID" val="112"/>
</p:tagLst>
</file>

<file path=ppt/tags/tag140.xml><?xml version="1.0" encoding="utf-8"?>
<p:tagLst xmlns:p="http://schemas.openxmlformats.org/presentationml/2006/main">
  <p:tag name="AS_UNIQUEID" val="113"/>
</p:tagLst>
</file>

<file path=ppt/tags/tag141.xml><?xml version="1.0" encoding="utf-8"?>
<p:tagLst xmlns:p="http://schemas.openxmlformats.org/presentationml/2006/main">
  <p:tag name="AS_UNIQUEID" val="114"/>
</p:tagLst>
</file>

<file path=ppt/tags/tag142.xml><?xml version="1.0" encoding="utf-8"?>
<p:tagLst xmlns:p="http://schemas.openxmlformats.org/presentationml/2006/main">
  <p:tag name="AS_UNIQUEID" val="115"/>
</p:tagLst>
</file>

<file path=ppt/tags/tag143.xml><?xml version="1.0" encoding="utf-8"?>
<p:tagLst xmlns:p="http://schemas.openxmlformats.org/presentationml/2006/main">
  <p:tag name="AS_UNIQUEID" val="116"/>
  <p:tag name="KSO_WM_BEAUTIFY_FLAG" val=""/>
</p:tagLst>
</file>

<file path=ppt/tags/tag144.xml><?xml version="1.0" encoding="utf-8"?>
<p:tagLst xmlns:p="http://schemas.openxmlformats.org/presentationml/2006/main">
  <p:tag name="AS_UNIQUEID" val="117"/>
  <p:tag name="KSO_WM_BEAUTIFY_FLAG" val=""/>
</p:tagLst>
</file>

<file path=ppt/tags/tag145.xml><?xml version="1.0" encoding="utf-8"?>
<p:tagLst xmlns:p="http://schemas.openxmlformats.org/presentationml/2006/main">
  <p:tag name="AS_UNIQUEID" val="118"/>
  <p:tag name="KSO_WM_BEAUTIFY_FLAG" val=""/>
</p:tagLst>
</file>

<file path=ppt/tags/tag146.xml><?xml version="1.0" encoding="utf-8"?>
<p:tagLst xmlns:p="http://schemas.openxmlformats.org/presentationml/2006/main">
  <p:tag name="AS_UNIQUEID" val="119"/>
  <p:tag name="KSO_WM_BEAUTIFY_FLAG" val=""/>
</p:tagLst>
</file>

<file path=ppt/tags/tag147.xml><?xml version="1.0" encoding="utf-8"?>
<p:tagLst xmlns:p="http://schemas.openxmlformats.org/presentationml/2006/main">
  <p:tag name="AS_UNIQUEID" val="120"/>
  <p:tag name="KSO_WM_BEAUTIFY_FLAG" val=""/>
</p:tagLst>
</file>

<file path=ppt/tags/tag148.xml><?xml version="1.0" encoding="utf-8"?>
<p:tagLst xmlns:p="http://schemas.openxmlformats.org/presentationml/2006/main">
  <p:tag name="AS_UNIQUEID" val="121"/>
  <p:tag name="KSO_WM_BEAUTIFY_FLAG" val=""/>
</p:tagLst>
</file>

<file path=ppt/tags/tag149.xml><?xml version="1.0" encoding="utf-8"?>
<p:tagLst xmlns:p="http://schemas.openxmlformats.org/presentationml/2006/main">
  <p:tag name="AS_UNIQUEID" val="122"/>
  <p:tag name="KSO_WM_BEAUTIFY_FLAG" val=""/>
</p:tagLst>
</file>

<file path=ppt/tags/tag150.xml><?xml version="1.0" encoding="utf-8"?>
<p:tagLst xmlns:p="http://schemas.openxmlformats.org/presentationml/2006/main">
  <p:tag name="AS_UNIQUEID" val="409"/>
</p:tagLst>
</file>

<file path=ppt/tags/tag151.xml><?xml version="1.0" encoding="utf-8"?>
<p:tagLst xmlns:p="http://schemas.openxmlformats.org/presentationml/2006/main">
  <p:tag name="AS_UNIQUEID" val="124"/>
  <p:tag name="KSO_WM_BEAUTIFY_FLAG" val=""/>
</p:tagLst>
</file>

<file path=ppt/tags/tag152.xml><?xml version="1.0" encoding="utf-8"?>
<p:tagLst xmlns:p="http://schemas.openxmlformats.org/presentationml/2006/main">
  <p:tag name="AS_UNIQUEID" val="125"/>
  <p:tag name="KSO_WM_BEAUTIFY_FLAG" val=""/>
</p:tagLst>
</file>

<file path=ppt/tags/tag153.xml><?xml version="1.0" encoding="utf-8"?>
<p:tagLst xmlns:p="http://schemas.openxmlformats.org/presentationml/2006/main">
  <p:tag name="AS_UNIQUEID" val="126"/>
  <p:tag name="KSO_WM_BEAUTIFY_FLAG" val=""/>
</p:tagLst>
</file>

<file path=ppt/tags/tag154.xml><?xml version="1.0" encoding="utf-8"?>
<p:tagLst xmlns:p="http://schemas.openxmlformats.org/presentationml/2006/main">
  <p:tag name="AS_UNIQUEID" val="127"/>
  <p:tag name="KSO_WM_BEAUTIFY_FLAG" val=""/>
</p:tagLst>
</file>

<file path=ppt/tags/tag155.xml><?xml version="1.0" encoding="utf-8"?>
<p:tagLst xmlns:p="http://schemas.openxmlformats.org/presentationml/2006/main">
  <p:tag name="AS_UNIQUEID" val="410"/>
</p:tagLst>
</file>

<file path=ppt/tags/tag156.xml><?xml version="1.0" encoding="utf-8"?>
<p:tagLst xmlns:p="http://schemas.openxmlformats.org/presentationml/2006/main">
  <p:tag name="AS_UNIQUEID" val="129"/>
  <p:tag name="KSO_WM_BEAUTIFY_FLAG" val=""/>
</p:tagLst>
</file>

<file path=ppt/tags/tag157.xml><?xml version="1.0" encoding="utf-8"?>
<p:tagLst xmlns:p="http://schemas.openxmlformats.org/presentationml/2006/main">
  <p:tag name="AS_UNIQUEID" val="130"/>
</p:tagLst>
</file>

<file path=ppt/tags/tag158.xml><?xml version="1.0" encoding="utf-8"?>
<p:tagLst xmlns:p="http://schemas.openxmlformats.org/presentationml/2006/main">
  <p:tag name="AS_UNIQUEID" val="131"/>
  <p:tag name="KSO_WM_BEAUTIFY_FLAG" val=""/>
  <p:tag name="KSO_WM_UNIT_PLACING_PICTURE_USER_VIEWPORT" val="{&quot;height&quot;:885,&quot;width&quot;:1090}"/>
</p:tagLst>
</file>

<file path=ppt/tags/tag159.xml><?xml version="1.0" encoding="utf-8"?>
<p:tagLst xmlns:p="http://schemas.openxmlformats.org/presentationml/2006/main">
  <p:tag name="AS_UNIQUEID" val="132"/>
  <p:tag name="KSO_WM_BEAUTIFY_FLAG" val=""/>
</p:tagLst>
</file>

<file path=ppt/tags/tag160.xml><?xml version="1.0" encoding="utf-8"?>
<p:tagLst xmlns:p="http://schemas.openxmlformats.org/presentationml/2006/main">
  <p:tag name="AS_UNIQUEID" val="133"/>
  <p:tag name="KSO_WM_BEAUTIFY_FLAG" val=""/>
</p:tagLst>
</file>

<file path=ppt/tags/tag161.xml><?xml version="1.0" encoding="utf-8"?>
<p:tagLst xmlns:p="http://schemas.openxmlformats.org/presentationml/2006/main">
  <p:tag name="AS_UNIQUEID" val="134"/>
  <p:tag name="KSO_WM_BEAUTIFY_FLAG" val=""/>
</p:tagLst>
</file>

<file path=ppt/tags/tag162.xml><?xml version="1.0" encoding="utf-8"?>
<p:tagLst xmlns:p="http://schemas.openxmlformats.org/presentationml/2006/main">
  <p:tag name="AS_UNIQUEID" val="135"/>
  <p:tag name="KSO_WM_BEAUTIFY_FLAG" val=""/>
</p:tagLst>
</file>

<file path=ppt/tags/tag163.xml><?xml version="1.0" encoding="utf-8"?>
<p:tagLst xmlns:p="http://schemas.openxmlformats.org/presentationml/2006/main">
  <p:tag name="AS_UNIQUEID" val="136"/>
  <p:tag name="KSO_WM_BEAUTIFY_FLAG" val=""/>
</p:tagLst>
</file>

<file path=ppt/tags/tag164.xml><?xml version="1.0" encoding="utf-8"?>
<p:tagLst xmlns:p="http://schemas.openxmlformats.org/presentationml/2006/main">
  <p:tag name="AS_UNIQUEID" val="137"/>
  <p:tag name="KSO_WM_BEAUTIFY_FLAG" val=""/>
</p:tagLst>
</file>

<file path=ppt/tags/tag165.xml><?xml version="1.0" encoding="utf-8"?>
<p:tagLst xmlns:p="http://schemas.openxmlformats.org/presentationml/2006/main">
  <p:tag name="AS_UNIQUEID" val="138"/>
  <p:tag name="KSO_WM_BEAUTIFY_FLAG" val=""/>
</p:tagLst>
</file>

<file path=ppt/tags/tag166.xml><?xml version="1.0" encoding="utf-8"?>
<p:tagLst xmlns:p="http://schemas.openxmlformats.org/presentationml/2006/main">
  <p:tag name="AS_UNIQUEID" val="139"/>
  <p:tag name="KSO_WM_BEAUTIFY_FLAG" val=""/>
</p:tagLst>
</file>

<file path=ppt/tags/tag167.xml><?xml version="1.0" encoding="utf-8"?>
<p:tagLst xmlns:p="http://schemas.openxmlformats.org/presentationml/2006/main">
  <p:tag name="AS_UNIQUEID" val="140"/>
  <p:tag name="KSO_WM_BEAUTIFY_FLAG" val=""/>
</p:tagLst>
</file>

<file path=ppt/tags/tag168.xml><?xml version="1.0" encoding="utf-8"?>
<p:tagLst xmlns:p="http://schemas.openxmlformats.org/presentationml/2006/main">
  <p:tag name="AS_UNIQUEID" val="141"/>
  <p:tag name="KSO_WM_BEAUTIFY_FLAG" val=""/>
</p:tagLst>
</file>

<file path=ppt/tags/tag169.xml><?xml version="1.0" encoding="utf-8"?>
<p:tagLst xmlns:p="http://schemas.openxmlformats.org/presentationml/2006/main">
  <p:tag name="AS_UNIQUEID" val="142"/>
  <p:tag name="KSO_WM_BEAUTIFY_FLAG" val=""/>
</p:tagLst>
</file>

<file path=ppt/tags/tag170.xml><?xml version="1.0" encoding="utf-8"?>
<p:tagLst xmlns:p="http://schemas.openxmlformats.org/presentationml/2006/main">
  <p:tag name="AS_UNIQUEID" val="143"/>
  <p:tag name="KSO_WM_BEAUTIFY_FLAG" val=""/>
</p:tagLst>
</file>

<file path=ppt/tags/tag171.xml><?xml version="1.0" encoding="utf-8"?>
<p:tagLst xmlns:p="http://schemas.openxmlformats.org/presentationml/2006/main">
  <p:tag name="AS_UNIQUEID" val="411"/>
</p:tagLst>
</file>

<file path=ppt/tags/tag172.xml><?xml version="1.0" encoding="utf-8"?>
<p:tagLst xmlns:p="http://schemas.openxmlformats.org/presentationml/2006/main">
  <p:tag name="AS_UNIQUEID" val="145"/>
</p:tagLst>
</file>

<file path=ppt/tags/tag173.xml><?xml version="1.0" encoding="utf-8"?>
<p:tagLst xmlns:p="http://schemas.openxmlformats.org/presentationml/2006/main">
  <p:tag name="AS_UNIQUEID" val="146"/>
  <p:tag name="KSO_WM_BEAUTIFY_FLAG" val=""/>
</p:tagLst>
</file>

<file path=ppt/tags/tag174.xml><?xml version="1.0" encoding="utf-8"?>
<p:tagLst xmlns:p="http://schemas.openxmlformats.org/presentationml/2006/main">
  <p:tag name="AS_UNIQUEID" val="147"/>
</p:tagLst>
</file>

<file path=ppt/tags/tag175.xml><?xml version="1.0" encoding="utf-8"?>
<p:tagLst xmlns:p="http://schemas.openxmlformats.org/presentationml/2006/main">
  <p:tag name="AS_UNIQUEID" val="148"/>
  <p:tag name="KSO_WM_BEAUTIFY_FLAG" val=""/>
</p:tagLst>
</file>

<file path=ppt/tags/tag176.xml><?xml version="1.0" encoding="utf-8"?>
<p:tagLst xmlns:p="http://schemas.openxmlformats.org/presentationml/2006/main">
  <p:tag name="AS_UNIQUEID" val="149"/>
  <p:tag name="KSO_WM_BEAUTIFY_FLAG" val=""/>
</p:tagLst>
</file>

<file path=ppt/tags/tag177.xml><?xml version="1.0" encoding="utf-8"?>
<p:tagLst xmlns:p="http://schemas.openxmlformats.org/presentationml/2006/main">
  <p:tag name="AS_UNIQUEID" val="150"/>
  <p:tag name="KSO_WM_BEAUTIFY_FLAG" val=""/>
</p:tagLst>
</file>

<file path=ppt/tags/tag178.xml><?xml version="1.0" encoding="utf-8"?>
<p:tagLst xmlns:p="http://schemas.openxmlformats.org/presentationml/2006/main">
  <p:tag name="AS_UNIQUEID" val="151"/>
  <p:tag name="KSO_WM_BEAUTIFY_FLAG" val=""/>
</p:tagLst>
</file>

<file path=ppt/tags/tag179.xml><?xml version="1.0" encoding="utf-8"?>
<p:tagLst xmlns:p="http://schemas.openxmlformats.org/presentationml/2006/main">
  <p:tag name="AS_UNIQUEID" val="152"/>
  <p:tag name="KSO_WM_BEAUTIFY_FLAG" val=""/>
</p:tagLst>
</file>

<file path=ppt/tags/tag180.xml><?xml version="1.0" encoding="utf-8"?>
<p:tagLst xmlns:p="http://schemas.openxmlformats.org/presentationml/2006/main">
  <p:tag name="AS_UNIQUEID" val="153"/>
</p:tagLst>
</file>

<file path=ppt/tags/tag181.xml><?xml version="1.0" encoding="utf-8"?>
<p:tagLst xmlns:p="http://schemas.openxmlformats.org/presentationml/2006/main">
  <p:tag name="AS_UNIQUEID" val="154"/>
  <p:tag name="KSO_WM_BEAUTIFY_FLAG" val=""/>
  <p:tag name="KSO_WM_UNIT_PLACING_PICTURE_USER_VIEWPORT" val="{&quot;height&quot;:885,&quot;width&quot;:1090}"/>
</p:tagLst>
</file>

<file path=ppt/tags/tag182.xml><?xml version="1.0" encoding="utf-8"?>
<p:tagLst xmlns:p="http://schemas.openxmlformats.org/presentationml/2006/main">
  <p:tag name="AS_UNIQUEID" val="155"/>
  <p:tag name="KSO_WM_BEAUTIFY_FLAG" val=""/>
</p:tagLst>
</file>

<file path=ppt/tags/tag183.xml><?xml version="1.0" encoding="utf-8"?>
<p:tagLst xmlns:p="http://schemas.openxmlformats.org/presentationml/2006/main">
  <p:tag name="AS_UNIQUEID" val="156"/>
  <p:tag name="KSO_WM_BEAUTIFY_FLAG" val=""/>
</p:tagLst>
</file>

<file path=ppt/tags/tag184.xml><?xml version="1.0" encoding="utf-8"?>
<p:tagLst xmlns:p="http://schemas.openxmlformats.org/presentationml/2006/main">
  <p:tag name="AS_UNIQUEID" val="157"/>
</p:tagLst>
</file>

<file path=ppt/tags/tag185.xml><?xml version="1.0" encoding="utf-8"?>
<p:tagLst xmlns:p="http://schemas.openxmlformats.org/presentationml/2006/main">
  <p:tag name="AS_UNIQUEID" val="158"/>
</p:tagLst>
</file>

<file path=ppt/tags/tag186.xml><?xml version="1.0" encoding="utf-8"?>
<p:tagLst xmlns:p="http://schemas.openxmlformats.org/presentationml/2006/main">
  <p:tag name="AS_UNIQUEID" val="159"/>
</p:tagLst>
</file>

<file path=ppt/tags/tag187.xml><?xml version="1.0" encoding="utf-8"?>
<p:tagLst xmlns:p="http://schemas.openxmlformats.org/presentationml/2006/main">
  <p:tag name="AS_UNIQUEID" val="160"/>
</p:tagLst>
</file>

<file path=ppt/tags/tag188.xml><?xml version="1.0" encoding="utf-8"?>
<p:tagLst xmlns:p="http://schemas.openxmlformats.org/presentationml/2006/main">
  <p:tag name="AS_UNIQUEID" val="161"/>
</p:tagLst>
</file>

<file path=ppt/tags/tag189.xml><?xml version="1.0" encoding="utf-8"?>
<p:tagLst xmlns:p="http://schemas.openxmlformats.org/presentationml/2006/main">
  <p:tag name="AS_UNIQUEID" val="162"/>
  <p:tag name="KSO_WM_BEAUTIFY_FLAG" val=""/>
</p:tagLst>
</file>

<file path=ppt/tags/tag190.xml><?xml version="1.0" encoding="utf-8"?>
<p:tagLst xmlns:p="http://schemas.openxmlformats.org/presentationml/2006/main">
  <p:tag name="AS_UNIQUEID" val="163"/>
  <p:tag name="KSO_WM_BEAUTIFY_FLAG" val=""/>
</p:tagLst>
</file>

<file path=ppt/tags/tag191.xml><?xml version="1.0" encoding="utf-8"?>
<p:tagLst xmlns:p="http://schemas.openxmlformats.org/presentationml/2006/main">
  <p:tag name="AS_UNIQUEID" val="164"/>
  <p:tag name="KSO_WM_BEAUTIFY_FLAG" val=""/>
</p:tagLst>
</file>

<file path=ppt/tags/tag192.xml><?xml version="1.0" encoding="utf-8"?>
<p:tagLst xmlns:p="http://schemas.openxmlformats.org/presentationml/2006/main">
  <p:tag name="AS_UNIQUEID" val="165"/>
  <p:tag name="KSO_WM_BEAUTIFY_FLAG" val=""/>
</p:tagLst>
</file>

<file path=ppt/tags/tag193.xml><?xml version="1.0" encoding="utf-8"?>
<p:tagLst xmlns:p="http://schemas.openxmlformats.org/presentationml/2006/main">
  <p:tag name="AS_UNIQUEID" val="166"/>
  <p:tag name="KSO_WM_BEAUTIFY_FLAG" val=""/>
</p:tagLst>
</file>

<file path=ppt/tags/tag194.xml><?xml version="1.0" encoding="utf-8"?>
<p:tagLst xmlns:p="http://schemas.openxmlformats.org/presentationml/2006/main">
  <p:tag name="AS_UNIQUEID" val="167"/>
  <p:tag name="KSO_WM_BEAUTIFY_FLAG" val=""/>
</p:tagLst>
</file>

<file path=ppt/tags/tag195.xml><?xml version="1.0" encoding="utf-8"?>
<p:tagLst xmlns:p="http://schemas.openxmlformats.org/presentationml/2006/main">
  <p:tag name="AS_UNIQUEID" val="168"/>
  <p:tag name="KSO_WM_BEAUTIFY_FLAG" val=""/>
</p:tagLst>
</file>

<file path=ppt/tags/tag196.xml><?xml version="1.0" encoding="utf-8"?>
<p:tagLst xmlns:p="http://schemas.openxmlformats.org/presentationml/2006/main">
  <p:tag name="AS_UNIQUEID" val="169"/>
  <p:tag name="KSO_WM_BEAUTIFY_FLAG" val=""/>
</p:tagLst>
</file>

<file path=ppt/tags/tag197.xml><?xml version="1.0" encoding="utf-8"?>
<p:tagLst xmlns:p="http://schemas.openxmlformats.org/presentationml/2006/main">
  <p:tag name="AS_UNIQUEID" val="170"/>
  <p:tag name="KSO_WM_BEAUTIFY_FLAG" val=""/>
</p:tagLst>
</file>

<file path=ppt/tags/tag198.xml><?xml version="1.0" encoding="utf-8"?>
<p:tagLst xmlns:p="http://schemas.openxmlformats.org/presentationml/2006/main">
  <p:tag name="AS_UNIQUEID" val="171"/>
  <p:tag name="KSO_WM_BEAUTIFY_FLAG" val=""/>
</p:tagLst>
</file>

<file path=ppt/tags/tag199.xml><?xml version="1.0" encoding="utf-8"?>
<p:tagLst xmlns:p="http://schemas.openxmlformats.org/presentationml/2006/main">
  <p:tag name="AS_UNIQUEID" val="172"/>
  <p:tag name="KSO_WM_BEAUTIFY_FLAG" val=""/>
</p:tagLst>
</file>

<file path=ppt/tags/tag200.xml><?xml version="1.0" encoding="utf-8"?>
<p:tagLst xmlns:p="http://schemas.openxmlformats.org/presentationml/2006/main">
  <p:tag name="AS_UNIQUEID" val="173"/>
  <p:tag name="KSO_WM_BEAUTIFY_FLAG" val=""/>
</p:tagLst>
</file>

<file path=ppt/tags/tag201.xml><?xml version="1.0" encoding="utf-8"?>
<p:tagLst xmlns:p="http://schemas.openxmlformats.org/presentationml/2006/main">
  <p:tag name="AS_UNIQUEID" val="174"/>
  <p:tag name="KSO_WM_BEAUTIFY_FLAG" val=""/>
</p:tagLst>
</file>

<file path=ppt/tags/tag202.xml><?xml version="1.0" encoding="utf-8"?>
<p:tagLst xmlns:p="http://schemas.openxmlformats.org/presentationml/2006/main">
  <p:tag name="AS_UNIQUEID" val="175"/>
  <p:tag name="KSO_WM_BEAUTIFY_FLAG" val=""/>
</p:tagLst>
</file>

<file path=ppt/tags/tag203.xml><?xml version="1.0" encoding="utf-8"?>
<p:tagLst xmlns:p="http://schemas.openxmlformats.org/presentationml/2006/main">
  <p:tag name="AS_UNIQUEID" val="176"/>
  <p:tag name="KSO_WM_BEAUTIFY_FLAG" val=""/>
</p:tagLst>
</file>

<file path=ppt/tags/tag204.xml><?xml version="1.0" encoding="utf-8"?>
<p:tagLst xmlns:p="http://schemas.openxmlformats.org/presentationml/2006/main">
  <p:tag name="AS_UNIQUEID" val="412"/>
</p:tagLst>
</file>

<file path=ppt/tags/tag205.xml><?xml version="1.0" encoding="utf-8"?>
<p:tagLst xmlns:p="http://schemas.openxmlformats.org/presentationml/2006/main">
  <p:tag name="AS_UNIQUEID" val="178"/>
  <p:tag name="KSO_WM_BEAUTIFY_FLAG" val=""/>
</p:tagLst>
</file>

<file path=ppt/tags/tag206.xml><?xml version="1.0" encoding="utf-8"?>
<p:tagLst xmlns:p="http://schemas.openxmlformats.org/presentationml/2006/main">
  <p:tag name="AS_UNIQUEID" val="179"/>
  <p:tag name="KSO_WM_BEAUTIFY_FLAG" val=""/>
</p:tagLst>
</file>

<file path=ppt/tags/tag207.xml><?xml version="1.0" encoding="utf-8"?>
<p:tagLst xmlns:p="http://schemas.openxmlformats.org/presentationml/2006/main">
  <p:tag name="AS_UNIQUEID" val="180"/>
  <p:tag name="KSO_WM_BEAUTIFY_FLAG" val=""/>
</p:tagLst>
</file>

<file path=ppt/tags/tag208.xml><?xml version="1.0" encoding="utf-8"?>
<p:tagLst xmlns:p="http://schemas.openxmlformats.org/presentationml/2006/main">
  <p:tag name="AS_UNIQUEID" val="181"/>
  <p:tag name="KSO_WM_BEAUTIFY_FLAG" val=""/>
</p:tagLst>
</file>

<file path=ppt/tags/tag209.xml><?xml version="1.0" encoding="utf-8"?>
<p:tagLst xmlns:p="http://schemas.openxmlformats.org/presentationml/2006/main">
  <p:tag name="AS_UNIQUEID" val="413"/>
</p:tagLst>
</file>

<file path=ppt/tags/tag210.xml><?xml version="1.0" encoding="utf-8"?>
<p:tagLst xmlns:p="http://schemas.openxmlformats.org/presentationml/2006/main">
  <p:tag name="AS_UNIQUEID" val="183"/>
  <p:tag name="KSO_WM_BEAUTIFY_FLAG" val=""/>
</p:tagLst>
</file>

<file path=ppt/tags/tag211.xml><?xml version="1.0" encoding="utf-8"?>
<p:tagLst xmlns:p="http://schemas.openxmlformats.org/presentationml/2006/main">
  <p:tag name="AS_UNIQUEID" val="184"/>
  <p:tag name="KSO_WM_BEAUTIFY_FLAG" val=""/>
</p:tagLst>
</file>

<file path=ppt/tags/tag212.xml><?xml version="1.0" encoding="utf-8"?>
<p:tagLst xmlns:p="http://schemas.openxmlformats.org/presentationml/2006/main">
  <p:tag name="AS_UNIQUEID" val="185"/>
</p:tagLst>
</file>

<file path=ppt/tags/tag213.xml><?xml version="1.0" encoding="utf-8"?>
<p:tagLst xmlns:p="http://schemas.openxmlformats.org/presentationml/2006/main">
  <p:tag name="AS_UNIQUEID" val="186"/>
  <p:tag name="KSO_WM_BEAUTIFY_FLAG" val=""/>
  <p:tag name="KSO_WM_UNIT_PLACING_PICTURE_USER_VIEWPORT" val="{&quot;height&quot;:885,&quot;width&quot;:1090}"/>
</p:tagLst>
</file>

<file path=ppt/tags/tag214.xml><?xml version="1.0" encoding="utf-8"?>
<p:tagLst xmlns:p="http://schemas.openxmlformats.org/presentationml/2006/main">
  <p:tag name="AS_UNIQUEID" val="187"/>
  <p:tag name="KSO_WM_BEAUTIFY_FLAG" val=""/>
</p:tagLst>
</file>

<file path=ppt/tags/tag215.xml><?xml version="1.0" encoding="utf-8"?>
<p:tagLst xmlns:p="http://schemas.openxmlformats.org/presentationml/2006/main">
  <p:tag name="AS_UNIQUEID" val="188"/>
  <p:tag name="KSO_WM_BEAUTIFY_FLAG" val=""/>
</p:tagLst>
</file>

<file path=ppt/tags/tag216.xml><?xml version="1.0" encoding="utf-8"?>
<p:tagLst xmlns:p="http://schemas.openxmlformats.org/presentationml/2006/main">
  <p:tag name="AS_UNIQUEID" val="189"/>
</p:tagLst>
</file>

<file path=ppt/tags/tag217.xml><?xml version="1.0" encoding="utf-8"?>
<p:tagLst xmlns:p="http://schemas.openxmlformats.org/presentationml/2006/main">
  <p:tag name="AS_UNIQUEID" val="190"/>
</p:tagLst>
</file>

<file path=ppt/tags/tag218.xml><?xml version="1.0" encoding="utf-8"?>
<p:tagLst xmlns:p="http://schemas.openxmlformats.org/presentationml/2006/main">
  <p:tag name="AS_UNIQUEID" val="191"/>
</p:tagLst>
</file>

<file path=ppt/tags/tag219.xml><?xml version="1.0" encoding="utf-8"?>
<p:tagLst xmlns:p="http://schemas.openxmlformats.org/presentationml/2006/main">
  <p:tag name="AS_UNIQUEID" val="192"/>
  <p:tag name="KSO_WM_BEAUTIFY_FLAG" val=""/>
</p:tagLst>
</file>

<file path=ppt/tags/tag220.xml><?xml version="1.0" encoding="utf-8"?>
<p:tagLst xmlns:p="http://schemas.openxmlformats.org/presentationml/2006/main">
  <p:tag name="AS_UNIQUEID" val="193"/>
</p:tagLst>
</file>

<file path=ppt/tags/tag221.xml><?xml version="1.0" encoding="utf-8"?>
<p:tagLst xmlns:p="http://schemas.openxmlformats.org/presentationml/2006/main">
  <p:tag name="AS_UNIQUEID" val="414"/>
</p:tagLst>
</file>

<file path=ppt/tags/tag222.xml><?xml version="1.0" encoding="utf-8"?>
<p:tagLst xmlns:p="http://schemas.openxmlformats.org/presentationml/2006/main">
  <p:tag name="AS_UNIQUEID" val="195"/>
  <p:tag name="KSO_WM_BEAUTIFY_FLAG" val=""/>
</p:tagLst>
</file>

<file path=ppt/tags/tag223.xml><?xml version="1.0" encoding="utf-8"?>
<p:tagLst xmlns:p="http://schemas.openxmlformats.org/presentationml/2006/main">
  <p:tag name="AS_UNIQUEID" val="196"/>
  <p:tag name="KSO_WM_BEAUTIFY_FLAG" val=""/>
</p:tagLst>
</file>

<file path=ppt/tags/tag224.xml><?xml version="1.0" encoding="utf-8"?>
<p:tagLst xmlns:p="http://schemas.openxmlformats.org/presentationml/2006/main">
  <p:tag name="AS_UNIQUEID" val="197"/>
  <p:tag name="KSO_WM_BEAUTIFY_FLAG" val=""/>
</p:tagLst>
</file>

<file path=ppt/tags/tag225.xml><?xml version="1.0" encoding="utf-8"?>
<p:tagLst xmlns:p="http://schemas.openxmlformats.org/presentationml/2006/main">
  <p:tag name="AS_UNIQUEID" val="198"/>
</p:tagLst>
</file>

<file path=ppt/tags/tag226.xml><?xml version="1.0" encoding="utf-8"?>
<p:tagLst xmlns:p="http://schemas.openxmlformats.org/presentationml/2006/main">
  <p:tag name="AS_UNIQUEID" val="199"/>
  <p:tag name="KSO_WM_BEAUTIFY_FLAG" val=""/>
</p:tagLst>
</file>

<file path=ppt/tags/tag227.xml><?xml version="1.0" encoding="utf-8"?>
<p:tagLst xmlns:p="http://schemas.openxmlformats.org/presentationml/2006/main">
  <p:tag name="AS_UNIQUEID" val="200"/>
  <p:tag name="KSO_WM_BEAUTIFY_FLAG" val=""/>
</p:tagLst>
</file>

<file path=ppt/tags/tag228.xml><?xml version="1.0" encoding="utf-8"?>
<p:tagLst xmlns:p="http://schemas.openxmlformats.org/presentationml/2006/main">
  <p:tag name="AS_UNIQUEID" val="201"/>
  <p:tag name="KSO_WM_BEAUTIFY_FLAG" val=""/>
</p:tagLst>
</file>

<file path=ppt/tags/tag229.xml><?xml version="1.0" encoding="utf-8"?>
<p:tagLst xmlns:p="http://schemas.openxmlformats.org/presentationml/2006/main">
  <p:tag name="AS_UNIQUEID" val="202"/>
  <p:tag name="KSO_WM_BEAUTIFY_FLAG" val=""/>
</p:tagLst>
</file>

<file path=ppt/tags/tag230.xml><?xml version="1.0" encoding="utf-8"?>
<p:tagLst xmlns:p="http://schemas.openxmlformats.org/presentationml/2006/main">
  <p:tag name="AS_UNIQUEID" val="203"/>
  <p:tag name="KSO_WM_BEAUTIFY_FLAG" val=""/>
</p:tagLst>
</file>

<file path=ppt/tags/tag231.xml><?xml version="1.0" encoding="utf-8"?>
<p:tagLst xmlns:p="http://schemas.openxmlformats.org/presentationml/2006/main">
  <p:tag name="AS_UNIQUEID" val="204"/>
  <p:tag name="KSO_WM_BEAUTIFY_FLAG" val=""/>
</p:tagLst>
</file>

<file path=ppt/tags/tag232.xml><?xml version="1.0" encoding="utf-8"?>
<p:tagLst xmlns:p="http://schemas.openxmlformats.org/presentationml/2006/main">
  <p:tag name="AS_UNIQUEID" val="205"/>
  <p:tag name="KSO_WM_BEAUTIFY_FLAG" val=""/>
</p:tagLst>
</file>

<file path=ppt/tags/tag233.xml><?xml version="1.0" encoding="utf-8"?>
<p:tagLst xmlns:p="http://schemas.openxmlformats.org/presentationml/2006/main">
  <p:tag name="AS_UNIQUEID" val="206"/>
  <p:tag name="KSO_WM_BEAUTIFY_FLAG" val=""/>
</p:tagLst>
</file>

<file path=ppt/tags/tag234.xml><?xml version="1.0" encoding="utf-8"?>
<p:tagLst xmlns:p="http://schemas.openxmlformats.org/presentationml/2006/main">
  <p:tag name="AS_UNIQUEID" val="207"/>
  <p:tag name="KSO_WM_BEAUTIFY_FLAG" val=""/>
</p:tagLst>
</file>

<file path=ppt/tags/tag235.xml><?xml version="1.0" encoding="utf-8"?>
<p:tagLst xmlns:p="http://schemas.openxmlformats.org/presentationml/2006/main">
  <p:tag name="AS_UNIQUEID" val="208"/>
</p:tagLst>
</file>

<file path=ppt/tags/tag236.xml><?xml version="1.0" encoding="utf-8"?>
<p:tagLst xmlns:p="http://schemas.openxmlformats.org/presentationml/2006/main">
  <p:tag name="AS_UNIQUEID" val="209"/>
  <p:tag name="KSO_WM_BEAUTIFY_FLAG" val=""/>
  <p:tag name="KSO_WM_UNIT_PLACING_PICTURE_USER_VIEWPORT" val="{&quot;height&quot;:885,&quot;width&quot;:1090}"/>
</p:tagLst>
</file>

<file path=ppt/tags/tag237.xml><?xml version="1.0" encoding="utf-8"?>
<p:tagLst xmlns:p="http://schemas.openxmlformats.org/presentationml/2006/main">
  <p:tag name="AS_UNIQUEID" val="210"/>
  <p:tag name="KSO_WM_BEAUTIFY_FLAG" val=""/>
</p:tagLst>
</file>

<file path=ppt/tags/tag238.xml><?xml version="1.0" encoding="utf-8"?>
<p:tagLst xmlns:p="http://schemas.openxmlformats.org/presentationml/2006/main">
  <p:tag name="AS_UNIQUEID" val="211"/>
  <p:tag name="KSO_WM_BEAUTIFY_FLAG" val=""/>
</p:tagLst>
</file>

<file path=ppt/tags/tag239.xml><?xml version="1.0" encoding="utf-8"?>
<p:tagLst xmlns:p="http://schemas.openxmlformats.org/presentationml/2006/main">
  <p:tag name="AS_UNIQUEID" val="415"/>
</p:tagLst>
</file>

<file path=ppt/tags/tag240.xml><?xml version="1.0" encoding="utf-8"?>
<p:tagLst xmlns:p="http://schemas.openxmlformats.org/presentationml/2006/main">
  <p:tag name="AS_UNIQUEID" val="213"/>
  <p:tag name="KSO_WM_BEAUTIFY_FLAG" val=""/>
</p:tagLst>
</file>

<file path=ppt/tags/tag241.xml><?xml version="1.0" encoding="utf-8"?>
<p:tagLst xmlns:p="http://schemas.openxmlformats.org/presentationml/2006/main">
  <p:tag name="AS_UNIQUEID" val="214"/>
  <p:tag name="KSO_WM_BEAUTIFY_FLAG" val=""/>
</p:tagLst>
</file>

<file path=ppt/tags/tag242.xml><?xml version="1.0" encoding="utf-8"?>
<p:tagLst xmlns:p="http://schemas.openxmlformats.org/presentationml/2006/main">
  <p:tag name="AS_UNIQUEID" val="215"/>
</p:tagLst>
</file>

<file path=ppt/tags/tag243.xml><?xml version="1.0" encoding="utf-8"?>
<p:tagLst xmlns:p="http://schemas.openxmlformats.org/presentationml/2006/main">
  <p:tag name="AS_UNIQUEID" val="216"/>
  <p:tag name="KSO_WM_BEAUTIFY_FLAG" val=""/>
</p:tagLst>
</file>

<file path=ppt/tags/tag244.xml><?xml version="1.0" encoding="utf-8"?>
<p:tagLst xmlns:p="http://schemas.openxmlformats.org/presentationml/2006/main">
  <p:tag name="AS_UNIQUEID" val="217"/>
  <p:tag name="KSO_WM_BEAUTIFY_FLAG" val=""/>
</p:tagLst>
</file>

<file path=ppt/tags/tag245.xml><?xml version="1.0" encoding="utf-8"?>
<p:tagLst xmlns:p="http://schemas.openxmlformats.org/presentationml/2006/main">
  <p:tag name="AS_UNIQUEID" val="218"/>
  <p:tag name="KSO_WM_BEAUTIFY_FLAG" val=""/>
</p:tagLst>
</file>

<file path=ppt/tags/tag246.xml><?xml version="1.0" encoding="utf-8"?>
<p:tagLst xmlns:p="http://schemas.openxmlformats.org/presentationml/2006/main">
  <p:tag name="AS_UNIQUEID" val="219"/>
  <p:tag name="KSO_WM_BEAUTIFY_FLAG" val=""/>
</p:tagLst>
</file>

<file path=ppt/tags/tag247.xml><?xml version="1.0" encoding="utf-8"?>
<p:tagLst xmlns:p="http://schemas.openxmlformats.org/presentationml/2006/main">
  <p:tag name="AS_UNIQUEID" val="220"/>
  <p:tag name="KSO_WM_BEAUTIFY_FLAG" val=""/>
</p:tagLst>
</file>

<file path=ppt/tags/tag248.xml><?xml version="1.0" encoding="utf-8"?>
<p:tagLst xmlns:p="http://schemas.openxmlformats.org/presentationml/2006/main">
  <p:tag name="AS_UNIQUEID" val="221"/>
  <p:tag name="KSO_WM_BEAUTIFY_FLAG" val=""/>
</p:tagLst>
</file>

<file path=ppt/tags/tag249.xml><?xml version="1.0" encoding="utf-8"?>
<p:tagLst xmlns:p="http://schemas.openxmlformats.org/presentationml/2006/main">
  <p:tag name="AS_UNIQUEID" val="222"/>
  <p:tag name="KSO_WM_BEAUTIFY_FLAG" val=""/>
</p:tagLst>
</file>

<file path=ppt/tags/tag250.xml><?xml version="1.0" encoding="utf-8"?>
<p:tagLst xmlns:p="http://schemas.openxmlformats.org/presentationml/2006/main">
  <p:tag name="AS_UNIQUEID" val="223"/>
  <p:tag name="KSO_WM_BEAUTIFY_FLAG" val=""/>
</p:tagLst>
</file>

<file path=ppt/tags/tag251.xml><?xml version="1.0" encoding="utf-8"?>
<p:tagLst xmlns:p="http://schemas.openxmlformats.org/presentationml/2006/main">
  <p:tag name="AS_UNIQUEID" val="224"/>
  <p:tag name="KSO_WM_BEAUTIFY_FLAG" val=""/>
</p:tagLst>
</file>

<file path=ppt/tags/tag252.xml><?xml version="1.0" encoding="utf-8"?>
<p:tagLst xmlns:p="http://schemas.openxmlformats.org/presentationml/2006/main">
  <p:tag name="AS_UNIQUEID" val="225"/>
  <p:tag name="KSO_WM_BEAUTIFY_FLAG" val=""/>
</p:tagLst>
</file>

<file path=ppt/tags/tag253.xml><?xml version="1.0" encoding="utf-8"?>
<p:tagLst xmlns:p="http://schemas.openxmlformats.org/presentationml/2006/main">
  <p:tag name="AS_UNIQUEID" val="226"/>
</p:tagLst>
</file>

<file path=ppt/tags/tag254.xml><?xml version="1.0" encoding="utf-8"?>
<p:tagLst xmlns:p="http://schemas.openxmlformats.org/presentationml/2006/main">
  <p:tag name="AS_UNIQUEID" val="227"/>
  <p:tag name="KSO_WM_BEAUTIFY_FLAG" val=""/>
  <p:tag name="KSO_WM_UNIT_PLACING_PICTURE_USER_VIEWPORT" val="{&quot;height&quot;:885,&quot;width&quot;:1090}"/>
</p:tagLst>
</file>

<file path=ppt/tags/tag255.xml><?xml version="1.0" encoding="utf-8"?>
<p:tagLst xmlns:p="http://schemas.openxmlformats.org/presentationml/2006/main">
  <p:tag name="AS_UNIQUEID" val="228"/>
  <p:tag name="KSO_WM_BEAUTIFY_FLAG" val=""/>
</p:tagLst>
</file>

<file path=ppt/tags/tag256.xml><?xml version="1.0" encoding="utf-8"?>
<p:tagLst xmlns:p="http://schemas.openxmlformats.org/presentationml/2006/main">
  <p:tag name="AS_UNIQUEID" val="229"/>
  <p:tag name="KSO_WM_BEAUTIFY_FLAG" val=""/>
</p:tagLst>
</file>

<file path=ppt/tags/tag257.xml><?xml version="1.0" encoding="utf-8"?>
<p:tagLst xmlns:p="http://schemas.openxmlformats.org/presentationml/2006/main">
  <p:tag name="AS_UNIQUEID" val="416"/>
</p:tagLst>
</file>

<file path=ppt/tags/tag258.xml><?xml version="1.0" encoding="utf-8"?>
<p:tagLst xmlns:p="http://schemas.openxmlformats.org/presentationml/2006/main">
  <p:tag name="AS_UNIQUEID" val="231"/>
  <p:tag name="KSO_WM_BEAUTIFY_FLAG" val=""/>
</p:tagLst>
</file>

<file path=ppt/tags/tag259.xml><?xml version="1.0" encoding="utf-8"?>
<p:tagLst xmlns:p="http://schemas.openxmlformats.org/presentationml/2006/main">
  <p:tag name="AS_UNIQUEID" val="232"/>
  <p:tag name="KSO_WM_BEAUTIFY_FLAG" val=""/>
</p:tagLst>
</file>

<file path=ppt/tags/tag260.xml><?xml version="1.0" encoding="utf-8"?>
<p:tagLst xmlns:p="http://schemas.openxmlformats.org/presentationml/2006/main">
  <p:tag name="AS_UNIQUEID" val="233"/>
</p:tagLst>
</file>

<file path=ppt/tags/tag261.xml><?xml version="1.0" encoding="utf-8"?>
<p:tagLst xmlns:p="http://schemas.openxmlformats.org/presentationml/2006/main">
  <p:tag name="AS_UNIQUEID" val="234"/>
</p:tagLst>
</file>

<file path=ppt/tags/tag262.xml><?xml version="1.0" encoding="utf-8"?>
<p:tagLst xmlns:p="http://schemas.openxmlformats.org/presentationml/2006/main">
  <p:tag name="AS_UNIQUEID" val="235"/>
</p:tagLst>
</file>

<file path=ppt/tags/tag263.xml><?xml version="1.0" encoding="utf-8"?>
<p:tagLst xmlns:p="http://schemas.openxmlformats.org/presentationml/2006/main">
  <p:tag name="AS_UNIQUEID" val="236"/>
</p:tagLst>
</file>

<file path=ppt/tags/tag264.xml><?xml version="1.0" encoding="utf-8"?>
<p:tagLst xmlns:p="http://schemas.openxmlformats.org/presentationml/2006/main">
  <p:tag name="AS_UNIQUEID" val="237"/>
  <p:tag name="KSO_WM_BEAUTIFY_FLAG" val=""/>
  <p:tag name="KSO_WM_UNIT_PLACING_PICTURE_USER_VIEWPORT" val="{&quot;height&quot;:885,&quot;width&quot;:1090}"/>
</p:tagLst>
</file>

<file path=ppt/tags/tag265.xml><?xml version="1.0" encoding="utf-8"?>
<p:tagLst xmlns:p="http://schemas.openxmlformats.org/presentationml/2006/main">
  <p:tag name="AS_UNIQUEID" val="238"/>
  <p:tag name="KSO_WM_BEAUTIFY_FLAG" val=""/>
</p:tagLst>
</file>

<file path=ppt/tags/tag266.xml><?xml version="1.0" encoding="utf-8"?>
<p:tagLst xmlns:p="http://schemas.openxmlformats.org/presentationml/2006/main">
  <p:tag name="AS_UNIQUEID" val="239"/>
  <p:tag name="KSO_WM_BEAUTIFY_FLAG" val=""/>
</p:tagLst>
</file>

<file path=ppt/tags/tag267.xml><?xml version="1.0" encoding="utf-8"?>
<p:tagLst xmlns:p="http://schemas.openxmlformats.org/presentationml/2006/main">
  <p:tag name="AS_UNIQUEID" val="417"/>
</p:tagLst>
</file>

<file path=ppt/tags/tag268.xml><?xml version="1.0" encoding="utf-8"?>
<p:tagLst xmlns:p="http://schemas.openxmlformats.org/presentationml/2006/main">
  <p:tag name="AS_UNIQUEID" val="241"/>
  <p:tag name="KSO_WM_BEAUTIFY_FLAG" val=""/>
</p:tagLst>
</file>

<file path=ppt/tags/tag269.xml><?xml version="1.0" encoding="utf-8"?>
<p:tagLst xmlns:p="http://schemas.openxmlformats.org/presentationml/2006/main">
  <p:tag name="AS_UNIQUEID" val="242"/>
  <p:tag name="KSO_WM_BEAUTIFY_FLAG" val=""/>
</p:tagLst>
</file>

<file path=ppt/tags/tag270.xml><?xml version="1.0" encoding="utf-8"?>
<p:tagLst xmlns:p="http://schemas.openxmlformats.org/presentationml/2006/main">
  <p:tag name="AS_UNIQUEID" val="243"/>
  <p:tag name="KSO_WM_BEAUTIFY_FLAG" val=""/>
</p:tagLst>
</file>

<file path=ppt/tags/tag271.xml><?xml version="1.0" encoding="utf-8"?>
<p:tagLst xmlns:p="http://schemas.openxmlformats.org/presentationml/2006/main">
  <p:tag name="AS_UNIQUEID" val="244"/>
</p:tagLst>
</file>

<file path=ppt/tags/tag272.xml><?xml version="1.0" encoding="utf-8"?>
<p:tagLst xmlns:p="http://schemas.openxmlformats.org/presentationml/2006/main">
  <p:tag name="AS_UNIQUEID" val="245"/>
  <p:tag name="KSO_WM_BEAUTIFY_FLAG" val=""/>
  <p:tag name="KSO_WM_UNIT_PLACING_PICTURE_USER_VIEWPORT" val="{&quot;height&quot;:885,&quot;width&quot;:1090}"/>
</p:tagLst>
</file>

<file path=ppt/tags/tag273.xml><?xml version="1.0" encoding="utf-8"?>
<p:tagLst xmlns:p="http://schemas.openxmlformats.org/presentationml/2006/main">
  <p:tag name="AS_UNIQUEID" val="246"/>
  <p:tag name="KSO_WM_BEAUTIFY_FLAG" val=""/>
</p:tagLst>
</file>

<file path=ppt/tags/tag274.xml><?xml version="1.0" encoding="utf-8"?>
<p:tagLst xmlns:p="http://schemas.openxmlformats.org/presentationml/2006/main">
  <p:tag name="AS_UNIQUEID" val="247"/>
  <p:tag name="KSO_WM_BEAUTIFY_FLAG" val=""/>
</p:tagLst>
</file>

<file path=ppt/tags/tag275.xml><?xml version="1.0" encoding="utf-8"?>
<p:tagLst xmlns:p="http://schemas.openxmlformats.org/presentationml/2006/main">
  <p:tag name="AS_UNIQUEID" val="248"/>
</p:tagLst>
</file>

<file path=ppt/tags/tag276.xml><?xml version="1.0" encoding="utf-8"?>
<p:tagLst xmlns:p="http://schemas.openxmlformats.org/presentationml/2006/main">
  <p:tag name="AS_UNIQUEID" val="249"/>
</p:tagLst>
</file>

<file path=ppt/tags/tag277.xml><?xml version="1.0" encoding="utf-8"?>
<p:tagLst xmlns:p="http://schemas.openxmlformats.org/presentationml/2006/main">
  <p:tag name="AS_UNIQUEID" val="250"/>
</p:tagLst>
</file>

<file path=ppt/tags/tag278.xml><?xml version="1.0" encoding="utf-8"?>
<p:tagLst xmlns:p="http://schemas.openxmlformats.org/presentationml/2006/main">
  <p:tag name="AS_UNIQUEID" val="251"/>
</p:tagLst>
</file>

<file path=ppt/tags/tag279.xml><?xml version="1.0" encoding="utf-8"?>
<p:tagLst xmlns:p="http://schemas.openxmlformats.org/presentationml/2006/main">
  <p:tag name="AS_UNIQUEID" val="252"/>
</p:tagLst>
</file>

<file path=ppt/tags/tag280.xml><?xml version="1.0" encoding="utf-8"?>
<p:tagLst xmlns:p="http://schemas.openxmlformats.org/presentationml/2006/main">
  <p:tag name="AS_UNIQUEID" val="418"/>
</p:tagLst>
</file>

<file path=ppt/tags/tag281.xml><?xml version="1.0" encoding="utf-8"?>
<p:tagLst xmlns:p="http://schemas.openxmlformats.org/presentationml/2006/main">
  <p:tag name="AS_UNIQUEID" val="254"/>
</p:tagLst>
</file>

<file path=ppt/tags/tag282.xml><?xml version="1.0" encoding="utf-8"?>
<p:tagLst xmlns:p="http://schemas.openxmlformats.org/presentationml/2006/main">
  <p:tag name="AS_UNIQUEID" val="255"/>
</p:tagLst>
</file>

<file path=ppt/tags/tag283.xml><?xml version="1.0" encoding="utf-8"?>
<p:tagLst xmlns:p="http://schemas.openxmlformats.org/presentationml/2006/main">
  <p:tag name="AS_UNIQUEID" val="256"/>
</p:tagLst>
</file>

<file path=ppt/tags/tag284.xml><?xml version="1.0" encoding="utf-8"?>
<p:tagLst xmlns:p="http://schemas.openxmlformats.org/presentationml/2006/main">
  <p:tag name="AS_UNIQUEID" val="257"/>
</p:tagLst>
</file>

<file path=ppt/tags/tag285.xml><?xml version="1.0" encoding="utf-8"?>
<p:tagLst xmlns:p="http://schemas.openxmlformats.org/presentationml/2006/main">
  <p:tag name="AS_UNIQUEID" val="258"/>
  <p:tag name="KSO_WM_BEAUTIFY_FLAG" val=""/>
</p:tagLst>
</file>

<file path=ppt/tags/tag286.xml><?xml version="1.0" encoding="utf-8"?>
<p:tagLst xmlns:p="http://schemas.openxmlformats.org/presentationml/2006/main">
  <p:tag name="AS_UNIQUEID" val="259"/>
  <p:tag name="KSO_WM_BEAUTIFY_FLAG" val=""/>
</p:tagLst>
</file>

<file path=ppt/tags/tag287.xml><?xml version="1.0" encoding="utf-8"?>
<p:tagLst xmlns:p="http://schemas.openxmlformats.org/presentationml/2006/main">
  <p:tag name="AS_UNIQUEID" val="260"/>
</p:tagLst>
</file>

<file path=ppt/tags/tag288.xml><?xml version="1.0" encoding="utf-8"?>
<p:tagLst xmlns:p="http://schemas.openxmlformats.org/presentationml/2006/main">
  <p:tag name="AS_UNIQUEID" val="261"/>
  <p:tag name="KSO_WM_BEAUTIFY_FLAG" val=""/>
  <p:tag name="KSO_WM_UNIT_PLACING_PICTURE_USER_VIEWPORT" val="{&quot;height&quot;:885,&quot;width&quot;:1090}"/>
</p:tagLst>
</file>

<file path=ppt/tags/tag289.xml><?xml version="1.0" encoding="utf-8"?>
<p:tagLst xmlns:p="http://schemas.openxmlformats.org/presentationml/2006/main">
  <p:tag name="AS_UNIQUEID" val="262"/>
  <p:tag name="KSO_WM_BEAUTIFY_FLAG" val=""/>
</p:tagLst>
</file>

<file path=ppt/tags/tag290.xml><?xml version="1.0" encoding="utf-8"?>
<p:tagLst xmlns:p="http://schemas.openxmlformats.org/presentationml/2006/main">
  <p:tag name="AS_UNIQUEID" val="263"/>
  <p:tag name="KSO_WM_BEAUTIFY_FLAG" val=""/>
</p:tagLst>
</file>

<file path=ppt/tags/tag291.xml><?xml version="1.0" encoding="utf-8"?>
<p:tagLst xmlns:p="http://schemas.openxmlformats.org/presentationml/2006/main">
  <p:tag name="AS_UNIQUEID" val="264"/>
  <p:tag name="KSO_WM_BEAUTIFY_FLAG" val=""/>
</p:tagLst>
</file>

<file path=ppt/tags/tag292.xml><?xml version="1.0" encoding="utf-8"?>
<p:tagLst xmlns:p="http://schemas.openxmlformats.org/presentationml/2006/main">
  <p:tag name="AS_UNIQUEID" val="265"/>
</p:tagLst>
</file>

<file path=ppt/tags/tag293.xml><?xml version="1.0" encoding="utf-8"?>
<p:tagLst xmlns:p="http://schemas.openxmlformats.org/presentationml/2006/main">
  <p:tag name="AS_UNIQUEID" val="266"/>
</p:tagLst>
</file>

<file path=ppt/tags/tag294.xml><?xml version="1.0" encoding="utf-8"?>
<p:tagLst xmlns:p="http://schemas.openxmlformats.org/presentationml/2006/main">
  <p:tag name="AS_UNIQUEID" val="267"/>
</p:tagLst>
</file>

<file path=ppt/tags/tag295.xml><?xml version="1.0" encoding="utf-8"?>
<p:tagLst xmlns:p="http://schemas.openxmlformats.org/presentationml/2006/main">
  <p:tag name="AS_UNIQUEID" val="268"/>
</p:tagLst>
</file>

<file path=ppt/tags/tag296.xml><?xml version="1.0" encoding="utf-8"?>
<p:tagLst xmlns:p="http://schemas.openxmlformats.org/presentationml/2006/main">
  <p:tag name="AS_UNIQUEID" val="269"/>
</p:tagLst>
</file>

<file path=ppt/tags/tag297.xml><?xml version="1.0" encoding="utf-8"?>
<p:tagLst xmlns:p="http://schemas.openxmlformats.org/presentationml/2006/main">
  <p:tag name="AS_UNIQUEID" val="270"/>
</p:tagLst>
</file>

<file path=ppt/tags/tag298.xml><?xml version="1.0" encoding="utf-8"?>
<p:tagLst xmlns:p="http://schemas.openxmlformats.org/presentationml/2006/main">
  <p:tag name="AS_UNIQUEID" val="271"/>
</p:tagLst>
</file>

<file path=ppt/tags/tag299.xml><?xml version="1.0" encoding="utf-8"?>
<p:tagLst xmlns:p="http://schemas.openxmlformats.org/presentationml/2006/main">
  <p:tag name="AS_UNIQUEID" val="272"/>
</p:tagLst>
</file>

<file path=ppt/tags/tag300.xml><?xml version="1.0" encoding="utf-8"?>
<p:tagLst xmlns:p="http://schemas.openxmlformats.org/presentationml/2006/main">
  <p:tag name="AS_UNIQUEID" val="419"/>
</p:tagLst>
</file>

<file path=ppt/tags/tag301.xml><?xml version="1.0" encoding="utf-8"?>
<p:tagLst xmlns:p="http://schemas.openxmlformats.org/presentationml/2006/main">
  <p:tag name="AS_UNIQUEID" val="274"/>
</p:tagLst>
</file>

<file path=ppt/tags/tag302.xml><?xml version="1.0" encoding="utf-8"?>
<p:tagLst xmlns:p="http://schemas.openxmlformats.org/presentationml/2006/main">
  <p:tag name="AS_UNIQUEID" val="275"/>
</p:tagLst>
</file>

<file path=ppt/tags/tag303.xml><?xml version="1.0" encoding="utf-8"?>
<p:tagLst xmlns:p="http://schemas.openxmlformats.org/presentationml/2006/main">
  <p:tag name="AS_UNIQUEID" val="276"/>
  <p:tag name="KSO_WM_BEAUTIFY_FLAG" val=""/>
</p:tagLst>
</file>

<file path=ppt/tags/tag304.xml><?xml version="1.0" encoding="utf-8"?>
<p:tagLst xmlns:p="http://schemas.openxmlformats.org/presentationml/2006/main">
  <p:tag name="AS_UNIQUEID" val="277"/>
</p:tagLst>
</file>

<file path=ppt/tags/tag305.xml><?xml version="1.0" encoding="utf-8"?>
<p:tagLst xmlns:p="http://schemas.openxmlformats.org/presentationml/2006/main">
  <p:tag name="AS_UNIQUEID" val="278"/>
  <p:tag name="KSO_WM_BEAUTIFY_FLAG" val=""/>
  <p:tag name="KSO_WM_UNIT_PLACING_PICTURE_USER_VIEWPORT" val="{&quot;height&quot;:885,&quot;width&quot;:1090}"/>
</p:tagLst>
</file>

<file path=ppt/tags/tag306.xml><?xml version="1.0" encoding="utf-8"?>
<p:tagLst xmlns:p="http://schemas.openxmlformats.org/presentationml/2006/main">
  <p:tag name="AS_UNIQUEID" val="279"/>
  <p:tag name="KSO_WM_BEAUTIFY_FLAG" val=""/>
</p:tagLst>
</file>

<file path=ppt/tags/tag307.xml><?xml version="1.0" encoding="utf-8"?>
<p:tagLst xmlns:p="http://schemas.openxmlformats.org/presentationml/2006/main">
  <p:tag name="AS_UNIQUEID" val="280"/>
  <p:tag name="KSO_WM_BEAUTIFY_FLAG" val=""/>
</p:tagLst>
</file>

<file path=ppt/tags/tag308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NjJjMTcyNzgwYzUwMGI2ODcxNjNkNDNkNTZiMzJhZDQifQ=="/>
  <p:tag name="KSO_WPP_MARK_KEY" val="962f2410-eeb9-42ca-8c32-b6d796f9e51e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148</Paragraphs>
  <Slides>20</Slides>
  <Notes>0</Notes>
  <TotalTime>0</TotalTime>
  <HiddenSlides>0</HiddenSlides>
  <MMClips>1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9">
      <vt:lpstr>Arial</vt:lpstr>
      <vt:lpstr>Calibri</vt:lpstr>
      <vt:lpstr>微软雅黑</vt:lpstr>
      <vt:lpstr>Calibri Light</vt:lpstr>
      <vt:lpstr>方正小标宋简体</vt:lpstr>
      <vt:lpstr>Times New Roman</vt:lpstr>
      <vt:lpstr>宋体</vt:lpstr>
      <vt:lpstr>Wingdings</vt:lpstr>
      <vt:lpstr>Office 主题</vt:lpstr>
      <vt:lpstr>PowerPoint Presentation</vt:lpstr>
      <vt:lpstr>PowerPoint Presentation</vt:lpstr>
      <vt:lpstr>金属材料、金属资源的利用和保护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2023-05-06T08:42:39.470</cp:lastPrinted>
  <dcterms:created xsi:type="dcterms:W3CDTF">2023-05-06T08:42:39Z</dcterms:created>
  <dcterms:modified xsi:type="dcterms:W3CDTF">2023-05-06T00:42:39Z</dcterms:modified>
</cp:coreProperties>
</file>