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7" r:id="rId9"/>
    <p:sldId id="280" r:id="rId10"/>
    <p:sldId id="283" r:id="rId11"/>
    <p:sldId id="286" r:id="rId12"/>
    <p:sldId id="292" r:id="rId14"/>
    <p:sldId id="295" r:id="rId15"/>
    <p:sldId id="298" r:id="rId16"/>
    <p:sldId id="301" r:id="rId17"/>
    <p:sldId id="307" r:id="rId19"/>
    <p:sldId id="310" r:id="rId20"/>
    <p:sldId id="313" r:id="rId21"/>
    <p:sldId id="316" r:id="rId22"/>
    <p:sldId id="322" r:id="rId24"/>
    <p:sldId id="325" r:id="rId25"/>
    <p:sldId id="328" r:id="rId26"/>
    <p:sldId id="331" r:id="rId27"/>
    <p:sldId id="337" r:id="rId29"/>
    <p:sldId id="340" r:id="rId30"/>
    <p:sldId id="343" r:id="rId31"/>
    <p:sldId id="346" r:id="rId32"/>
    <p:sldId id="352" r:id="rId34"/>
    <p:sldId id="355" r:id="rId35"/>
    <p:sldId id="35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tags" Target="../tags/tag44.xml"/><Relationship Id="rId11" Type="http://schemas.openxmlformats.org/officeDocument/2006/relationships/tags" Target="../tags/tag45.xml"/><Relationship Id="rId12" Type="http://schemas.openxmlformats.org/officeDocument/2006/relationships/tags" Target="../tags/tag46.xml"/><Relationship Id="rId13" Type="http://schemas.openxmlformats.org/officeDocument/2006/relationships/tags" Target="../tags/tag47.xml"/><Relationship Id="rId14" Type="http://schemas.openxmlformats.org/officeDocument/2006/relationships/tags" Target="../tags/tag48.xml"/><Relationship Id="rId15" Type="http://schemas.openxmlformats.org/officeDocument/2006/relationships/tags" Target="../tags/tag49.xml"/><Relationship Id="rId16" Type="http://schemas.openxmlformats.org/officeDocument/2006/relationships/tags" Target="../tags/tag50.xml"/><Relationship Id="rId17" Type="http://schemas.openxmlformats.org/officeDocument/2006/relationships/tags" Target="../tags/tag51.xml"/><Relationship Id="rId18" Type="http://schemas.openxmlformats.org/officeDocument/2006/relationships/tags" Target="../tags/tag52.xml"/><Relationship Id="rId19" Type="http://schemas.openxmlformats.org/officeDocument/2006/relationships/tags" Target="../tags/tag53.xml"/><Relationship Id="rId20" Type="http://schemas.openxmlformats.org/officeDocument/2006/relationships/tags" Target="../tags/tag54.xml"/><Relationship Id="rId21" Type="http://schemas.openxmlformats.org/officeDocument/2006/relationships/tags" Target="../tags/tag55.xml"/><Relationship Id="rId22" Type="http://schemas.openxmlformats.org/officeDocument/2006/relationships/tags" Target="../tags/tag56.xml"/><Relationship Id="rId23" Type="http://schemas.openxmlformats.org/officeDocument/2006/relationships/tags" Target="../tags/tag57.xml"/><Relationship Id="rId24" Type="http://schemas.openxmlformats.org/officeDocument/2006/relationships/tags" Target="../tags/tag58.xml"/><Relationship Id="rId25" Type="http://schemas.openxmlformats.org/officeDocument/2006/relationships/tags" Target="../tags/tag59.xml"/><Relationship Id="rId26" Type="http://schemas.openxmlformats.org/officeDocument/2006/relationships/tags" Target="../tags/tag60.xml"/><Relationship Id="rId2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tags" Target="../tags/tag126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任意多边形: 形状 6" descr="波浪2资源 2"/>
          <p:cNvSpPr/>
          <p:nvPr userDrawn="1">
            <p:custDataLst>
              <p:tags r:id="rId1"/>
            </p:custDataLst>
          </p:nvPr>
        </p:nvSpPr>
        <p:spPr>
          <a:xfrm>
            <a:off x="6887209" y="669925"/>
            <a:ext cx="5304791" cy="6192323"/>
          </a:xfrm>
          <a:custGeom>
            <a:avLst/>
            <a:gdLst>
              <a:gd name="connsiteX0" fmla="*/ 4946557 w 5304791"/>
              <a:gd name="connsiteY0" fmla="*/ 0 h 6192323"/>
              <a:gd name="connsiteX1" fmla="*/ 5304791 w 5304791"/>
              <a:gd name="connsiteY1" fmla="*/ 0 h 6192323"/>
              <a:gd name="connsiteX2" fmla="*/ 5304791 w 5304791"/>
              <a:gd name="connsiteY2" fmla="*/ 6192323 h 6192323"/>
              <a:gd name="connsiteX3" fmla="*/ 0 w 5304791"/>
              <a:gd name="connsiteY3" fmla="*/ 6192323 h 6192323"/>
              <a:gd name="connsiteX4" fmla="*/ 0 w 5304791"/>
              <a:gd name="connsiteY4" fmla="*/ 4946212 h 6192323"/>
              <a:gd name="connsiteX5" fmla="*/ 818112 w 5304791"/>
              <a:gd name="connsiteY5" fmla="*/ 4128101 h 6192323"/>
              <a:gd name="connsiteX6" fmla="*/ 1295478 w 5304791"/>
              <a:gd name="connsiteY6" fmla="*/ 4128101 h 6192323"/>
              <a:gd name="connsiteX7" fmla="*/ 2064682 w 5304791"/>
              <a:gd name="connsiteY7" fmla="*/ 3358897 h 6192323"/>
              <a:gd name="connsiteX8" fmla="*/ 2064682 w 5304791"/>
              <a:gd name="connsiteY8" fmla="*/ 2881645 h 6192323"/>
              <a:gd name="connsiteX9" fmla="*/ 2882794 w 5304791"/>
              <a:gd name="connsiteY9" fmla="*/ 2063648 h 6192323"/>
              <a:gd name="connsiteX10" fmla="*/ 3360159 w 5304791"/>
              <a:gd name="connsiteY10" fmla="*/ 2063648 h 6192323"/>
              <a:gd name="connsiteX11" fmla="*/ 4129363 w 5304791"/>
              <a:gd name="connsiteY11" fmla="*/ 1294444 h 6192323"/>
              <a:gd name="connsiteX12" fmla="*/ 4129363 w 5304791"/>
              <a:gd name="connsiteY12" fmla="*/ 818112 h 6192323"/>
              <a:gd name="connsiteX13" fmla="*/ 4946557 w 5304791"/>
              <a:gd name="connsiteY13" fmla="*/ 0 h 6192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4791" h="6192323">
                <a:moveTo>
                  <a:pt x="4946557" y="0"/>
                </a:moveTo>
                <a:lnTo>
                  <a:pt x="5304791" y="0"/>
                </a:lnTo>
                <a:lnTo>
                  <a:pt x="5304791" y="6192323"/>
                </a:lnTo>
                <a:lnTo>
                  <a:pt x="0" y="6192323"/>
                </a:lnTo>
                <a:lnTo>
                  <a:pt x="0" y="4946212"/>
                </a:lnTo>
                <a:cubicBezTo>
                  <a:pt x="-63" y="4494356"/>
                  <a:pt x="366255" y="4128032"/>
                  <a:pt x="818112" y="4128101"/>
                </a:cubicBezTo>
                <a:lnTo>
                  <a:pt x="1295478" y="4128101"/>
                </a:lnTo>
                <a:cubicBezTo>
                  <a:pt x="1720296" y="4128101"/>
                  <a:pt x="2064682" y="3783715"/>
                  <a:pt x="2064682" y="3358897"/>
                </a:cubicBezTo>
                <a:lnTo>
                  <a:pt x="2064682" y="2881645"/>
                </a:lnTo>
                <a:cubicBezTo>
                  <a:pt x="2064682" y="2429836"/>
                  <a:pt x="2430984" y="2063580"/>
                  <a:pt x="2882794" y="2063648"/>
                </a:cubicBezTo>
                <a:lnTo>
                  <a:pt x="3360159" y="2063648"/>
                </a:lnTo>
                <a:cubicBezTo>
                  <a:pt x="3784978" y="2063648"/>
                  <a:pt x="4129363" y="1719263"/>
                  <a:pt x="4129363" y="1294444"/>
                </a:cubicBezTo>
                <a:lnTo>
                  <a:pt x="4129363" y="818112"/>
                </a:lnTo>
                <a:cubicBezTo>
                  <a:pt x="4129295" y="366613"/>
                  <a:pt x="4495057" y="444"/>
                  <a:pt x="4946557" y="0"/>
                </a:cubicBezTo>
                <a:close/>
              </a:path>
            </a:pathLst>
          </a:custGeom>
          <a:solidFill>
            <a:schemeClr val="accent1"/>
          </a:solidFill>
          <a:ln w="11469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670" name="椭圆 8"/>
          <p:cNvSpPr/>
          <p:nvPr userDrawn="1">
            <p:custDataLst>
              <p:tags r:id="rId2"/>
            </p:custDataLst>
          </p:nvPr>
        </p:nvSpPr>
        <p:spPr>
          <a:xfrm>
            <a:off x="6767195" y="4498975"/>
            <a:ext cx="1087755" cy="108775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2" name="椭圆 10"/>
          <p:cNvSpPr/>
          <p:nvPr userDrawn="1">
            <p:custDataLst>
              <p:tags r:id="rId3"/>
            </p:custDataLst>
          </p:nvPr>
        </p:nvSpPr>
        <p:spPr>
          <a:xfrm>
            <a:off x="6614795" y="4346575"/>
            <a:ext cx="1393190" cy="139319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椭圆 11"/>
          <p:cNvSpPr/>
          <p:nvPr userDrawn="1">
            <p:custDataLst>
              <p:tags r:id="rId4"/>
            </p:custDataLst>
          </p:nvPr>
        </p:nvSpPr>
        <p:spPr>
          <a:xfrm>
            <a:off x="6464300" y="4196080"/>
            <a:ext cx="1694180" cy="16941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6" name="椭圆 12"/>
          <p:cNvSpPr/>
          <p:nvPr userDrawn="1">
            <p:custDataLst>
              <p:tags r:id="rId5"/>
            </p:custDataLst>
          </p:nvPr>
        </p:nvSpPr>
        <p:spPr>
          <a:xfrm>
            <a:off x="6318250" y="4050030"/>
            <a:ext cx="1986280" cy="1986280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8" name="椭圆 14"/>
          <p:cNvSpPr/>
          <p:nvPr userDrawn="1">
            <p:custDataLst>
              <p:tags r:id="rId6"/>
            </p:custDataLst>
          </p:nvPr>
        </p:nvSpPr>
        <p:spPr>
          <a:xfrm>
            <a:off x="6158865" y="3890645"/>
            <a:ext cx="2304415" cy="2304415"/>
          </a:xfrm>
          <a:prstGeom prst="ellipse"/>
          <a:noFill/>
          <a:ln>
            <a:solidFill>
              <a:schemeClr val="accent5">
                <a:alpha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15"/>
          <p:cNvGrpSpPr/>
          <p:nvPr userDrawn="1">
            <p:custDataLst>
              <p:tags r:id="rId7"/>
            </p:custDataLst>
          </p:nvPr>
        </p:nvGrpSpPr>
        <p:grpSpPr>
          <a:xfrm rot="5400000">
            <a:off x="1183958" y="384810"/>
            <a:ext cx="328295" cy="850900"/>
            <a:chOff x="8651" y="7205"/>
            <a:chExt cx="807" cy="2089"/>
          </a:xfrm>
          <a:solidFill>
            <a:schemeClr val="accent5"/>
          </a:solidFill>
        </p:grpSpPr>
        <p:grpSp>
          <p:nvGrpSpPr>
            <p:cNvPr id="37" name="组合 16"/>
            <p:cNvGrpSpPr/>
            <p:nvPr/>
          </p:nvGrpSpPr>
          <p:grpSpPr>
            <a:xfrm>
              <a:off x="8651" y="9115"/>
              <a:ext cx="806" cy="179"/>
              <a:chOff x="8651" y="9544"/>
              <a:chExt cx="806" cy="179"/>
            </a:xfrm>
            <a:grpFill/>
          </p:grpSpPr>
          <p:sp>
            <p:nvSpPr>
              <p:cNvPr id="1048680" name="椭圆 29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27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2" name="椭圆 30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39" name="组合 18"/>
            <p:cNvGrpSpPr/>
            <p:nvPr/>
          </p:nvGrpSpPr>
          <p:grpSpPr>
            <a:xfrm>
              <a:off x="8651" y="8479"/>
              <a:ext cx="807" cy="178"/>
              <a:chOff x="8651" y="8765"/>
              <a:chExt cx="807" cy="178"/>
            </a:xfrm>
            <a:grpFill/>
          </p:grpSpPr>
          <p:sp>
            <p:nvSpPr>
              <p:cNvPr id="1048684" name="椭圆 2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27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86" name="椭圆 2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1" name="组合 20"/>
            <p:cNvGrpSpPr/>
            <p:nvPr/>
          </p:nvGrpSpPr>
          <p:grpSpPr>
            <a:xfrm>
              <a:off x="8651" y="7842"/>
              <a:ext cx="807" cy="178"/>
              <a:chOff x="8651" y="7985"/>
              <a:chExt cx="807" cy="178"/>
            </a:xfrm>
            <a:grpFill/>
          </p:grpSpPr>
          <p:sp>
            <p:nvSpPr>
              <p:cNvPr id="1048688" name="椭圆 25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 rot="5400000" flipH="1">
                <a:off x="927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0" name="椭圆 26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43" name="组合 21"/>
            <p:cNvGrpSpPr/>
            <p:nvPr/>
          </p:nvGrpSpPr>
          <p:grpSpPr>
            <a:xfrm>
              <a:off x="8651" y="7205"/>
              <a:ext cx="807" cy="178"/>
              <a:chOff x="8651" y="7205"/>
              <a:chExt cx="807" cy="178"/>
            </a:xfrm>
            <a:grpFill/>
          </p:grpSpPr>
          <p:sp>
            <p:nvSpPr>
              <p:cNvPr id="1048692" name="椭圆 2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7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694" name="椭圆 2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696" name="任意多边形: 形状 31" descr="波浪1资源 1"/>
          <p:cNvSpPr/>
          <p:nvPr userDrawn="1">
            <p:custDataLst>
              <p:tags r:id="rId16"/>
            </p:custDataLst>
          </p:nvPr>
        </p:nvSpPr>
        <p:spPr>
          <a:xfrm>
            <a:off x="9172576" y="2862604"/>
            <a:ext cx="3019425" cy="3993396"/>
          </a:xfrm>
          <a:custGeom>
            <a:avLst/>
            <a:gdLst>
              <a:gd name="connsiteX0" fmla="*/ 3019425 w 3019425"/>
              <a:gd name="connsiteY0" fmla="*/ 0 h 3993396"/>
              <a:gd name="connsiteX1" fmla="*/ 3019425 w 3019425"/>
              <a:gd name="connsiteY1" fmla="*/ 3993396 h 3993396"/>
              <a:gd name="connsiteX2" fmla="*/ 0 w 3019425"/>
              <a:gd name="connsiteY2" fmla="*/ 3993396 h 3993396"/>
              <a:gd name="connsiteX3" fmla="*/ 0 w 3019425"/>
              <a:gd name="connsiteY3" fmla="*/ 3117146 h 3993396"/>
              <a:gd name="connsiteX4" fmla="*/ 460299 w 3019425"/>
              <a:gd name="connsiteY4" fmla="*/ 2656847 h 3993396"/>
              <a:gd name="connsiteX5" fmla="*/ 876250 w 3019425"/>
              <a:gd name="connsiteY5" fmla="*/ 2656847 h 3993396"/>
              <a:gd name="connsiteX6" fmla="*/ 1336549 w 3019425"/>
              <a:gd name="connsiteY6" fmla="*/ 2196783 h 3993396"/>
              <a:gd name="connsiteX7" fmla="*/ 1336549 w 3019425"/>
              <a:gd name="connsiteY7" fmla="*/ 2196666 h 3993396"/>
              <a:gd name="connsiteX8" fmla="*/ 1336549 w 3019425"/>
              <a:gd name="connsiteY8" fmla="*/ 1780714 h 3993396"/>
              <a:gd name="connsiteX9" fmla="*/ 1796731 w 3019425"/>
              <a:gd name="connsiteY9" fmla="*/ 1320415 h 3993396"/>
              <a:gd name="connsiteX10" fmla="*/ 2212800 w 3019425"/>
              <a:gd name="connsiteY10" fmla="*/ 1320415 h 3993396"/>
              <a:gd name="connsiteX11" fmla="*/ 2672981 w 3019425"/>
              <a:gd name="connsiteY11" fmla="*/ 860234 h 3993396"/>
              <a:gd name="connsiteX12" fmla="*/ 2672981 w 3019425"/>
              <a:gd name="connsiteY12" fmla="*/ 860116 h 3993396"/>
              <a:gd name="connsiteX13" fmla="*/ 2672981 w 3019425"/>
              <a:gd name="connsiteY13" fmla="*/ 444400 h 3993396"/>
              <a:gd name="connsiteX14" fmla="*/ 2954111 w 3019425"/>
              <a:gd name="connsiteY14" fmla="*/ 20274 h 3993396"/>
              <a:gd name="connsiteX15" fmla="*/ 3019425 w 3019425"/>
              <a:gd name="connsiteY15" fmla="*/ 0 h 3993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9425" h="3993396">
                <a:moveTo>
                  <a:pt x="3019425" y="0"/>
                </a:moveTo>
                <a:lnTo>
                  <a:pt x="3019425" y="3993396"/>
                </a:lnTo>
                <a:lnTo>
                  <a:pt x="0" y="3993396"/>
                </a:lnTo>
                <a:lnTo>
                  <a:pt x="0" y="3117146"/>
                </a:lnTo>
                <a:cubicBezTo>
                  <a:pt x="0" y="2862930"/>
                  <a:pt x="206083" y="2656847"/>
                  <a:pt x="460299" y="2656847"/>
                </a:cubicBezTo>
                <a:lnTo>
                  <a:pt x="876250" y="2656847"/>
                </a:lnTo>
                <a:cubicBezTo>
                  <a:pt x="1130402" y="2656912"/>
                  <a:pt x="1336484" y="2450934"/>
                  <a:pt x="1336549" y="2196783"/>
                </a:cubicBezTo>
                <a:cubicBezTo>
                  <a:pt x="1336549" y="2196744"/>
                  <a:pt x="1336549" y="2196705"/>
                  <a:pt x="1336549" y="2196666"/>
                </a:cubicBezTo>
                <a:lnTo>
                  <a:pt x="1336549" y="1780714"/>
                </a:lnTo>
                <a:cubicBezTo>
                  <a:pt x="1336549" y="1526544"/>
                  <a:pt x="1542561" y="1320480"/>
                  <a:pt x="1796731" y="1320415"/>
                </a:cubicBezTo>
                <a:lnTo>
                  <a:pt x="2212800" y="1320415"/>
                </a:lnTo>
                <a:cubicBezTo>
                  <a:pt x="2466951" y="1320415"/>
                  <a:pt x="2672981" y="1114385"/>
                  <a:pt x="2672981" y="860234"/>
                </a:cubicBezTo>
                <a:cubicBezTo>
                  <a:pt x="2672981" y="860195"/>
                  <a:pt x="2672981" y="860155"/>
                  <a:pt x="2672981" y="860116"/>
                </a:cubicBezTo>
                <a:lnTo>
                  <a:pt x="2672981" y="444400"/>
                </a:lnTo>
                <a:cubicBezTo>
                  <a:pt x="2672981" y="253738"/>
                  <a:pt x="2788903" y="90151"/>
                  <a:pt x="2954111" y="20274"/>
                </a:cubicBezTo>
                <a:lnTo>
                  <a:pt x="3019425" y="0"/>
                </a:lnTo>
                <a:close/>
              </a:path>
            </a:pathLst>
          </a:custGeom>
          <a:solidFill>
            <a:schemeClr val="accent4"/>
          </a:solidFill>
          <a:ln w="1176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grpSp>
        <p:nvGrpSpPr>
          <p:cNvPr id="45" name="组合 32"/>
          <p:cNvGrpSpPr/>
          <p:nvPr userDrawn="1">
            <p:custDataLst>
              <p:tags r:id="rId17"/>
            </p:custDataLst>
          </p:nvPr>
        </p:nvGrpSpPr>
        <p:grpSpPr>
          <a:xfrm>
            <a:off x="3089660" y="0"/>
            <a:ext cx="2728840" cy="1364420"/>
            <a:chOff x="3089660" y="0"/>
            <a:chExt cx="2728840" cy="1364420"/>
          </a:xfrm>
        </p:grpSpPr>
        <p:sp>
          <p:nvSpPr>
            <p:cNvPr id="1048698" name="任意多边形: 形状 33"/>
            <p:cNvSpPr/>
            <p:nvPr>
              <p:custDataLst>
                <p:tags r:id="rId18"/>
              </p:custDataLst>
            </p:nvPr>
          </p:nvSpPr>
          <p:spPr>
            <a:xfrm>
              <a:off x="3825125" y="0"/>
              <a:ext cx="1257910" cy="628955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en-US" lang="zh-CN"/>
            </a:p>
          </p:txBody>
        </p:sp>
        <p:sp>
          <p:nvSpPr>
            <p:cNvPr id="1048700" name="任意多边形: 形状 34"/>
            <p:cNvSpPr/>
            <p:nvPr>
              <p:custDataLst>
                <p:tags r:id="rId19"/>
              </p:custDataLst>
            </p:nvPr>
          </p:nvSpPr>
          <p:spPr>
            <a:xfrm>
              <a:off x="3651277" y="0"/>
              <a:ext cx="1605606" cy="802804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2" name="任意多边形: 形状 35"/>
            <p:cNvSpPr/>
            <p:nvPr>
              <p:custDataLst>
                <p:tags r:id="rId20"/>
              </p:custDataLst>
            </p:nvPr>
          </p:nvSpPr>
          <p:spPr>
            <a:xfrm>
              <a:off x="3483452" y="0"/>
              <a:ext cx="1941257" cy="970629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4" name="任意多边形: 形状 36"/>
            <p:cNvSpPr/>
            <p:nvPr>
              <p:custDataLst>
                <p:tags r:id="rId21"/>
              </p:custDataLst>
            </p:nvPr>
          </p:nvSpPr>
          <p:spPr>
            <a:xfrm>
              <a:off x="3301845" y="0"/>
              <a:ext cx="2304471" cy="1152236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  <p:sp>
          <p:nvSpPr>
            <p:cNvPr id="1048706" name="任意多边形: 形状 37"/>
            <p:cNvSpPr/>
            <p:nvPr>
              <p:custDataLst>
                <p:tags r:id="rId22"/>
              </p:custDataLst>
            </p:nvPr>
          </p:nvSpPr>
          <p:spPr>
            <a:xfrm>
              <a:off x="3089660" y="0"/>
              <a:ext cx="2728840" cy="1364420"/>
            </a:xfrm>
            <a:custGeom>
              <a:avLst/>
              <a:gdLst>
                <a:gd name="connsiteX0" fmla="*/ 26397 w 1257910"/>
                <a:gd name="connsiteY0" fmla="*/ 0 h 799585"/>
                <a:gd name="connsiteX1" fmla="*/ 1231513 w 1257910"/>
                <a:gd name="connsiteY1" fmla="*/ 0 h 799585"/>
                <a:gd name="connsiteX2" fmla="*/ 1245132 w 1257910"/>
                <a:gd name="connsiteY2" fmla="*/ 43874 h 799585"/>
                <a:gd name="connsiteX3" fmla="*/ 1257910 w 1257910"/>
                <a:gd name="connsiteY3" fmla="*/ 170630 h 799585"/>
                <a:gd name="connsiteX4" fmla="*/ 628955 w 1257910"/>
                <a:gd name="connsiteY4" fmla="*/ 799585 h 799585"/>
                <a:gd name="connsiteX5" fmla="*/ 0 w 1257910"/>
                <a:gd name="connsiteY5" fmla="*/ 170630 h 799585"/>
                <a:gd name="connsiteX6" fmla="*/ 12778 w 1257910"/>
                <a:gd name="connsiteY6" fmla="*/ 43874 h 799585"/>
                <a:gd name="connsiteX7" fmla="*/ 26397 w 1257910"/>
                <a:gd name="connsiteY7" fmla="*/ 0 h 799585"/>
                <a:gd name="connsiteX0-1" fmla="*/ 1231513 w 1322953"/>
                <a:gd name="connsiteY0-2" fmla="*/ 0 h 799585"/>
                <a:gd name="connsiteX1-3" fmla="*/ 1245132 w 1322953"/>
                <a:gd name="connsiteY1-4" fmla="*/ 43874 h 799585"/>
                <a:gd name="connsiteX2-5" fmla="*/ 1257910 w 1322953"/>
                <a:gd name="connsiteY2-6" fmla="*/ 170630 h 799585"/>
                <a:gd name="connsiteX3-7" fmla="*/ 628955 w 1322953"/>
                <a:gd name="connsiteY3-8" fmla="*/ 799585 h 799585"/>
                <a:gd name="connsiteX4-9" fmla="*/ 0 w 1322953"/>
                <a:gd name="connsiteY4-10" fmla="*/ 170630 h 799585"/>
                <a:gd name="connsiteX5-11" fmla="*/ 12778 w 1322953"/>
                <a:gd name="connsiteY5-12" fmla="*/ 43874 h 799585"/>
                <a:gd name="connsiteX6-13" fmla="*/ 26397 w 1322953"/>
                <a:gd name="connsiteY6-14" fmla="*/ 0 h 799585"/>
                <a:gd name="connsiteX7-15" fmla="*/ 1322953 w 1322953"/>
                <a:gd name="connsiteY7-16" fmla="*/ 91440 h 799585"/>
                <a:gd name="connsiteX0-17" fmla="*/ 1231513 w 1257910"/>
                <a:gd name="connsiteY0-18" fmla="*/ 0 h 799585"/>
                <a:gd name="connsiteX1-19" fmla="*/ 1245132 w 1257910"/>
                <a:gd name="connsiteY1-20" fmla="*/ 43874 h 799585"/>
                <a:gd name="connsiteX2-21" fmla="*/ 1257910 w 1257910"/>
                <a:gd name="connsiteY2-22" fmla="*/ 170630 h 799585"/>
                <a:gd name="connsiteX3-23" fmla="*/ 628955 w 1257910"/>
                <a:gd name="connsiteY3-24" fmla="*/ 799585 h 799585"/>
                <a:gd name="connsiteX4-25" fmla="*/ 0 w 1257910"/>
                <a:gd name="connsiteY4-26" fmla="*/ 170630 h 799585"/>
                <a:gd name="connsiteX5-27" fmla="*/ 12778 w 1257910"/>
                <a:gd name="connsiteY5-28" fmla="*/ 43874 h 799585"/>
                <a:gd name="connsiteX6-29" fmla="*/ 26397 w 1257910"/>
                <a:gd name="connsiteY6-30" fmla="*/ 0 h 799585"/>
                <a:gd name="connsiteX0-31" fmla="*/ 1245132 w 1257910"/>
                <a:gd name="connsiteY0-32" fmla="*/ 43874 h 799585"/>
                <a:gd name="connsiteX1-33" fmla="*/ 1257910 w 1257910"/>
                <a:gd name="connsiteY1-34" fmla="*/ 170630 h 799585"/>
                <a:gd name="connsiteX2-35" fmla="*/ 628955 w 1257910"/>
                <a:gd name="connsiteY2-36" fmla="*/ 799585 h 799585"/>
                <a:gd name="connsiteX3-37" fmla="*/ 0 w 1257910"/>
                <a:gd name="connsiteY3-38" fmla="*/ 170630 h 799585"/>
                <a:gd name="connsiteX4-39" fmla="*/ 12778 w 1257910"/>
                <a:gd name="connsiteY4-40" fmla="*/ 43874 h 799585"/>
                <a:gd name="connsiteX5-41" fmla="*/ 26397 w 1257910"/>
                <a:gd name="connsiteY5-42" fmla="*/ 0 h 799585"/>
                <a:gd name="connsiteX0-43" fmla="*/ 1245132 w 1257910"/>
                <a:gd name="connsiteY0-44" fmla="*/ 0 h 755711"/>
                <a:gd name="connsiteX1-45" fmla="*/ 1257910 w 1257910"/>
                <a:gd name="connsiteY1-46" fmla="*/ 126756 h 755711"/>
                <a:gd name="connsiteX2-47" fmla="*/ 628955 w 1257910"/>
                <a:gd name="connsiteY2-48" fmla="*/ 755711 h 755711"/>
                <a:gd name="connsiteX3-49" fmla="*/ 0 w 1257910"/>
                <a:gd name="connsiteY3-50" fmla="*/ 126756 h 755711"/>
                <a:gd name="connsiteX4-51" fmla="*/ 12778 w 1257910"/>
                <a:gd name="connsiteY4-52" fmla="*/ 0 h 755711"/>
                <a:gd name="connsiteX0-53" fmla="*/ 1257910 w 1257910"/>
                <a:gd name="connsiteY0-54" fmla="*/ 126756 h 755711"/>
                <a:gd name="connsiteX1-55" fmla="*/ 628955 w 1257910"/>
                <a:gd name="connsiteY1-56" fmla="*/ 755711 h 755711"/>
                <a:gd name="connsiteX2-57" fmla="*/ 0 w 1257910"/>
                <a:gd name="connsiteY2-58" fmla="*/ 126756 h 755711"/>
                <a:gd name="connsiteX3-59" fmla="*/ 12778 w 1257910"/>
                <a:gd name="connsiteY3-60" fmla="*/ 0 h 755711"/>
                <a:gd name="connsiteX0-61" fmla="*/ 1257910 w 1257910"/>
                <a:gd name="connsiteY0-62" fmla="*/ 0 h 628955"/>
                <a:gd name="connsiteX1-63" fmla="*/ 628955 w 1257910"/>
                <a:gd name="connsiteY1-64" fmla="*/ 628955 h 628955"/>
                <a:gd name="connsiteX2-65" fmla="*/ 0 w 1257910"/>
                <a:gd name="connsiteY2-66" fmla="*/ 0 h 628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7910" h="628955">
                  <a:moveTo>
                    <a:pt x="1257910" y="0"/>
                  </a:moveTo>
                  <a:cubicBezTo>
                    <a:pt x="1257910" y="347362"/>
                    <a:pt x="976317" y="628955"/>
                    <a:pt x="628955" y="628955"/>
                  </a:cubicBezTo>
                  <a:cubicBezTo>
                    <a:pt x="281593" y="628955"/>
                    <a:pt x="0" y="347362"/>
                    <a:pt x="0" y="0"/>
                  </a:cubicBezTo>
                </a:path>
              </a:pathLst>
            </a:cu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p>
              <a:pPr algn="ctr"/>
              <a:endParaRPr altLang="zh-CN" dirty="0" lang="en-US"/>
            </a:p>
            <a:p>
              <a:pPr algn="ctr"/>
              <a:endParaRPr altLang="en-US" dirty="0" lang="zh-CN"/>
            </a:p>
          </p:txBody>
        </p:sp>
      </p:grpSp>
      <p:sp>
        <p:nvSpPr>
          <p:cNvPr id="1048708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838200" y="2131488"/>
            <a:ext cx="8708376" cy="18000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4"/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br>
              <a:rPr altLang="zh-CN" dirty="0" lang="en-US"/>
            </a:br>
            <a:r>
              <a:rPr altLang="en-US" dirty="0" lang="zh-CN"/>
              <a:t>标题样式</a:t>
            </a:r>
            <a:endParaRPr altLang="en-US" dirty="0" lang="zh-CN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714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6" name="文本占位符 9"/>
          <p:cNvSpPr>
            <a:spLocks noGrp="1"/>
          </p:cNvSpPr>
          <p:nvPr>
            <p:ph type="body" sz="quarter" idx="13" hasCustomPrompt="1"/>
            <p:custDataLst>
              <p:tags r:id="rId27"/>
            </p:custDataLst>
          </p:nvPr>
        </p:nvSpPr>
        <p:spPr>
          <a:xfrm>
            <a:off x="842642" y="5230368"/>
            <a:ext cx="2743199" cy="976128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18" name="文本占位符 13"/>
          <p:cNvSpPr>
            <a:spLocks noGrp="1"/>
          </p:cNvSpPr>
          <p:nvPr>
            <p:ph type="body" sz="quarter" idx="14" hasCustomPrompt="1"/>
            <p:custDataLst>
              <p:tags r:id="rId28"/>
            </p:custDataLst>
          </p:nvPr>
        </p:nvSpPr>
        <p:spPr>
          <a:xfrm>
            <a:off x="3360716" y="4168127"/>
            <a:ext cx="295080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20" name="文本占位符 23"/>
          <p:cNvSpPr>
            <a:spLocks noGrp="1"/>
          </p:cNvSpPr>
          <p:nvPr>
            <p:ph type="body" sz="quarter" idx="17" hasCustomPrompt="1"/>
            <p:custDataLst>
              <p:tags r:id="rId29"/>
            </p:custDataLst>
          </p:nvPr>
        </p:nvSpPr>
        <p:spPr>
          <a:xfrm>
            <a:off x="838200" y="4168895"/>
            <a:ext cx="2463645" cy="976128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图片 8" descr="波浪3资源 2"/>
          <p:cNvSpPr/>
          <p:nvPr/>
        </p:nvSpPr>
        <p:spPr>
          <a:xfrm flipH="1">
            <a:off x="0" y="1166495"/>
            <a:ext cx="5688960" cy="5688960"/>
          </a:xfrm>
          <a:custGeom>
            <a:avLst/>
            <a:gdLst>
              <a:gd name="connsiteX0" fmla="*/ 5688961 w 5688960"/>
              <a:gd name="connsiteY0" fmla="*/ 0 h 5688960"/>
              <a:gd name="connsiteX1" fmla="*/ 5688961 w 5688960"/>
              <a:gd name="connsiteY1" fmla="*/ 5688961 h 5688960"/>
              <a:gd name="connsiteX2" fmla="*/ 0 w 5688960"/>
              <a:gd name="connsiteY2" fmla="*/ 5688961 h 5688960"/>
              <a:gd name="connsiteX3" fmla="*/ 1374264 w 5688960"/>
              <a:gd name="connsiteY3" fmla="*/ 5166681 h 5688960"/>
              <a:gd name="connsiteX4" fmla="*/ 1896543 w 5688960"/>
              <a:gd name="connsiteY4" fmla="*/ 3792417 h 5688960"/>
              <a:gd name="connsiteX5" fmla="*/ 3270808 w 5688960"/>
              <a:gd name="connsiteY5" fmla="*/ 3270138 h 5688960"/>
              <a:gd name="connsiteX6" fmla="*/ 3793087 w 5688960"/>
              <a:gd name="connsiteY6" fmla="*/ 1895740 h 5688960"/>
              <a:gd name="connsiteX7" fmla="*/ 5167485 w 5688960"/>
              <a:gd name="connsiteY7" fmla="*/ 1373461 h 5688960"/>
              <a:gd name="connsiteX8" fmla="*/ 5688961 w 5688960"/>
              <a:gd name="connsiteY8" fmla="*/ 0 h 568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8960" h="5688960">
                <a:moveTo>
                  <a:pt x="5688961" y="0"/>
                </a:moveTo>
                <a:lnTo>
                  <a:pt x="5688961" y="5688961"/>
                </a:lnTo>
                <a:lnTo>
                  <a:pt x="0" y="5688961"/>
                </a:lnTo>
                <a:cubicBezTo>
                  <a:pt x="473935" y="5214758"/>
                  <a:pt x="900195" y="5641018"/>
                  <a:pt x="1374264" y="5166681"/>
                </a:cubicBezTo>
                <a:cubicBezTo>
                  <a:pt x="1848333" y="4692345"/>
                  <a:pt x="1422073" y="4266352"/>
                  <a:pt x="1896543" y="3792417"/>
                </a:cubicBezTo>
                <a:cubicBezTo>
                  <a:pt x="2371014" y="3318482"/>
                  <a:pt x="2796739" y="3744475"/>
                  <a:pt x="3270808" y="3270138"/>
                </a:cubicBezTo>
                <a:cubicBezTo>
                  <a:pt x="3744877" y="2795801"/>
                  <a:pt x="3318616" y="2369809"/>
                  <a:pt x="3793087" y="1895740"/>
                </a:cubicBezTo>
                <a:cubicBezTo>
                  <a:pt x="4267558" y="1421671"/>
                  <a:pt x="4693416" y="1847797"/>
                  <a:pt x="5167485" y="1373461"/>
                </a:cubicBezTo>
                <a:cubicBezTo>
                  <a:pt x="5641554" y="899124"/>
                  <a:pt x="5214624" y="474069"/>
                  <a:pt x="5688961" y="0"/>
                </a:cubicBezTo>
                <a:close/>
              </a:path>
            </a:pathLst>
          </a:custGeom>
          <a:solidFill>
            <a:schemeClr val="accent4"/>
          </a:solidFill>
          <a:ln w="13380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34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圆角矩形 9"/>
          <p:cNvSpPr/>
          <p:nvPr userDrawn="1">
            <p:custDataLst>
              <p:tags r:id="rId2"/>
            </p:custDataLst>
          </p:nvPr>
        </p:nvSpPr>
        <p:spPr>
          <a:xfrm flipH="1">
            <a:off x="2814955" y="2491740"/>
            <a:ext cx="2459990" cy="156337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51" name="组合 5"/>
          <p:cNvGrpSpPr/>
          <p:nvPr userDrawn="1">
            <p:custDataLst>
              <p:tags r:id="rId3"/>
            </p:custDataLst>
          </p:nvPr>
        </p:nvGrpSpPr>
        <p:grpSpPr>
          <a:xfrm>
            <a:off x="5137785" y="4574540"/>
            <a:ext cx="600710" cy="1326515"/>
            <a:chOff x="8651" y="7204"/>
            <a:chExt cx="946" cy="2089"/>
          </a:xfrm>
          <a:solidFill>
            <a:schemeClr val="accent5">
              <a:alpha val="50000"/>
            </a:schemeClr>
          </a:solidFill>
        </p:grpSpPr>
        <p:grpSp>
          <p:nvGrpSpPr>
            <p:cNvPr id="53" name="组合 9"/>
            <p:cNvGrpSpPr/>
            <p:nvPr/>
          </p:nvGrpSpPr>
          <p:grpSpPr>
            <a:xfrm>
              <a:off x="8651" y="9115"/>
              <a:ext cx="945" cy="178"/>
              <a:chOff x="8651" y="9544"/>
              <a:chExt cx="945" cy="178"/>
            </a:xfrm>
            <a:grpFill/>
          </p:grpSpPr>
          <p:sp>
            <p:nvSpPr>
              <p:cNvPr id="1048738" name="椭圆 19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 rot="5400000" flipH="1">
                <a:off x="941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0" name="椭圆 20"/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5" name="组合 10"/>
            <p:cNvGrpSpPr/>
            <p:nvPr/>
          </p:nvGrpSpPr>
          <p:grpSpPr>
            <a:xfrm>
              <a:off x="8651" y="8478"/>
              <a:ext cx="946" cy="178"/>
              <a:chOff x="8651" y="8764"/>
              <a:chExt cx="946" cy="178"/>
            </a:xfrm>
            <a:grpFill/>
          </p:grpSpPr>
          <p:sp>
            <p:nvSpPr>
              <p:cNvPr id="1048742" name="椭圆 17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 rot="5400000" flipH="1">
                <a:off x="941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4" name="椭圆 18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7" name="组合 11"/>
            <p:cNvGrpSpPr/>
            <p:nvPr/>
          </p:nvGrpSpPr>
          <p:grpSpPr>
            <a:xfrm>
              <a:off x="8651" y="7841"/>
              <a:ext cx="946" cy="178"/>
              <a:chOff x="8651" y="7984"/>
              <a:chExt cx="946" cy="178"/>
            </a:xfrm>
            <a:grpFill/>
          </p:grpSpPr>
          <p:sp>
            <p:nvSpPr>
              <p:cNvPr id="1048746" name="椭圆 15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 rot="5400000" flipH="1">
                <a:off x="941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48" name="椭圆 1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59" name="组合 12"/>
            <p:cNvGrpSpPr/>
            <p:nvPr/>
          </p:nvGrpSpPr>
          <p:grpSpPr>
            <a:xfrm>
              <a:off x="8651" y="7204"/>
              <a:ext cx="946" cy="178"/>
              <a:chOff x="8651" y="7204"/>
              <a:chExt cx="946" cy="178"/>
            </a:xfrm>
            <a:grpFill/>
          </p:grpSpPr>
          <p:sp>
            <p:nvSpPr>
              <p:cNvPr id="1048750" name="椭圆 13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 rot="5400000" flipH="1">
                <a:off x="941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2" name="椭圆 14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54" name="椭圆 21"/>
          <p:cNvSpPr>
            <a:spLocks noChangeAspect="1"/>
          </p:cNvSpPr>
          <p:nvPr userDrawn="1">
            <p:custDataLst>
              <p:tags r:id="rId12"/>
            </p:custDataLst>
          </p:nvPr>
        </p:nvSpPr>
        <p:spPr>
          <a:xfrm flipH="1">
            <a:off x="1148715" y="1753235"/>
            <a:ext cx="3039745" cy="3040380"/>
          </a:xfrm>
          <a:prstGeom prst="ellipse"/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61" name="组合 24"/>
          <p:cNvGrpSpPr/>
          <p:nvPr userDrawn="1">
            <p:custDataLst>
              <p:tags r:id="rId13"/>
            </p:custDataLst>
          </p:nvPr>
        </p:nvGrpSpPr>
        <p:grpSpPr>
          <a:xfrm rot="5400000">
            <a:off x="1190308" y="172403"/>
            <a:ext cx="467995" cy="1326515"/>
            <a:chOff x="8651" y="7205"/>
            <a:chExt cx="737" cy="2089"/>
          </a:xfrm>
          <a:solidFill>
            <a:schemeClr val="accent2"/>
          </a:solidFill>
        </p:grpSpPr>
        <p:grpSp>
          <p:nvGrpSpPr>
            <p:cNvPr id="63" name="组合 25"/>
            <p:cNvGrpSpPr/>
            <p:nvPr/>
          </p:nvGrpSpPr>
          <p:grpSpPr>
            <a:xfrm>
              <a:off x="8651" y="9115"/>
              <a:ext cx="736" cy="179"/>
              <a:chOff x="8651" y="9544"/>
              <a:chExt cx="736" cy="179"/>
            </a:xfrm>
            <a:grpFill/>
          </p:grpSpPr>
          <p:sp>
            <p:nvSpPr>
              <p:cNvPr id="1048756" name="椭圆 35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 rot="5400000" flipH="1">
                <a:off x="9208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58" name="椭圆 36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 rot="5400000" flipH="1">
                <a:off x="8651" y="9544"/>
                <a:ext cx="179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5" name="组合 26"/>
            <p:cNvGrpSpPr/>
            <p:nvPr/>
          </p:nvGrpSpPr>
          <p:grpSpPr>
            <a:xfrm>
              <a:off x="8651" y="8479"/>
              <a:ext cx="737" cy="178"/>
              <a:chOff x="8651" y="8765"/>
              <a:chExt cx="737" cy="178"/>
            </a:xfrm>
            <a:grpFill/>
          </p:grpSpPr>
          <p:sp>
            <p:nvSpPr>
              <p:cNvPr id="1048760" name="椭圆 33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 rot="5400000" flipH="1">
                <a:off x="9209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2" name="椭圆 34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 rot="5400000" flipH="1">
                <a:off x="8651" y="876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7" name="组合 27"/>
            <p:cNvGrpSpPr/>
            <p:nvPr/>
          </p:nvGrpSpPr>
          <p:grpSpPr>
            <a:xfrm>
              <a:off x="8651" y="7842"/>
              <a:ext cx="737" cy="178"/>
              <a:chOff x="8651" y="7985"/>
              <a:chExt cx="737" cy="178"/>
            </a:xfrm>
            <a:grpFill/>
          </p:grpSpPr>
          <p:sp>
            <p:nvSpPr>
              <p:cNvPr id="1048764" name="椭圆 31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>
              <a:xfrm rot="5400000" flipH="1">
                <a:off x="9209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66" name="椭圆 32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>
              <a:xfrm rot="5400000" flipH="1">
                <a:off x="8651" y="798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  <p:grpSp>
          <p:nvGrpSpPr>
            <p:cNvPr id="69" name="组合 28"/>
            <p:cNvGrpSpPr/>
            <p:nvPr/>
          </p:nvGrpSpPr>
          <p:grpSpPr>
            <a:xfrm>
              <a:off x="8651" y="7205"/>
              <a:ext cx="737" cy="178"/>
              <a:chOff x="8651" y="7205"/>
              <a:chExt cx="737" cy="178"/>
            </a:xfrm>
            <a:grpFill/>
          </p:grpSpPr>
          <p:sp>
            <p:nvSpPr>
              <p:cNvPr id="1048768" name="椭圆 29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>
              <a:xfrm rot="5400000" flipH="1">
                <a:off x="9209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  <p:sp>
            <p:nvSpPr>
              <p:cNvPr id="1048770" name="椭圆 30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>
              <a:xfrm rot="5400000" flipH="1">
                <a:off x="8651" y="7204"/>
                <a:ext cx="178" cy="179"/>
              </a:xfrm>
              <a:prstGeom prst="ellipse"/>
              <a:grp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/>
              </a:p>
            </p:txBody>
          </p:sp>
        </p:grpSp>
      </p:grpSp>
      <p:sp>
        <p:nvSpPr>
          <p:cNvPr id="1048772" name="任意多边形: 形状 37"/>
          <p:cNvSpPr/>
          <p:nvPr userDrawn="1">
            <p:custDataLst>
              <p:tags r:id="rId22"/>
            </p:custDataLst>
          </p:nvPr>
        </p:nvSpPr>
        <p:spPr>
          <a:xfrm>
            <a:off x="0" y="5255895"/>
            <a:ext cx="1689100" cy="1172846"/>
          </a:xfrm>
          <a:custGeom>
            <a:avLst/>
            <a:gdLst>
              <a:gd name="connsiteX0" fmla="*/ 0 w 1689100"/>
              <a:gd name="connsiteY0" fmla="*/ 0 h 1172846"/>
              <a:gd name="connsiteX1" fmla="*/ 1102677 w 1689100"/>
              <a:gd name="connsiteY1" fmla="*/ 0 h 1172846"/>
              <a:gd name="connsiteX2" fmla="*/ 1677186 w 1689100"/>
              <a:gd name="connsiteY2" fmla="*/ 468238 h 1172846"/>
              <a:gd name="connsiteX3" fmla="*/ 1689100 w 1689100"/>
              <a:gd name="connsiteY3" fmla="*/ 586423 h 1172846"/>
              <a:gd name="connsiteX4" fmla="*/ 1677186 w 1689100"/>
              <a:gd name="connsiteY4" fmla="*/ 704607 h 1172846"/>
              <a:gd name="connsiteX5" fmla="*/ 1102677 w 1689100"/>
              <a:gd name="connsiteY5" fmla="*/ 1172845 h 1172846"/>
              <a:gd name="connsiteX6" fmla="*/ 0 w 1689100"/>
              <a:gd name="connsiteY6" fmla="*/ 1172846 h 1172846"/>
              <a:gd name="connsiteX7" fmla="*/ 0 w 168910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100" h="1172846">
                <a:moveTo>
                  <a:pt x="0" y="0"/>
                </a:moveTo>
                <a:lnTo>
                  <a:pt x="1102677" y="0"/>
                </a:lnTo>
                <a:cubicBezTo>
                  <a:pt x="1386065" y="0"/>
                  <a:pt x="1622504" y="201016"/>
                  <a:pt x="1677186" y="468238"/>
                </a:cubicBezTo>
                <a:lnTo>
                  <a:pt x="1689100" y="586423"/>
                </a:lnTo>
                <a:lnTo>
                  <a:pt x="1677186" y="704607"/>
                </a:lnTo>
                <a:cubicBezTo>
                  <a:pt x="1622504" y="971830"/>
                  <a:pt x="1386065" y="1172845"/>
                  <a:pt x="1102677" y="1172845"/>
                </a:cubicBezTo>
                <a:lnTo>
                  <a:pt x="0" y="11728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4" name="标题 1"/>
          <p:cNvSpPr>
            <a:spLocks noGrp="1"/>
          </p:cNvSpPr>
          <p:nvPr>
            <p:ph type="title" hasCustomPrompt="1"/>
            <p:custDataLst>
              <p:tags r:id="rId23"/>
            </p:custDataLst>
          </p:nvPr>
        </p:nvSpPr>
        <p:spPr>
          <a:xfrm>
            <a:off x="1205556" y="1883753"/>
            <a:ext cx="2880000" cy="1644003"/>
          </a:xfrm>
        </p:spPr>
        <p:txBody>
          <a:bodyPr anchor="b">
            <a:normAutofit/>
          </a:bodyPr>
          <a:lstStyle>
            <a:lvl1pPr algn="ctr" rtl="0">
              <a:defRPr sz="60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205557" y="3616668"/>
            <a:ext cx="2880000" cy="1071220"/>
          </a:xfrm>
        </p:spPr>
        <p:txBody>
          <a:bodyPr anchor="t"/>
          <a:lstStyle>
            <a:lvl1pPr algn="ctr" indent="0" marL="0">
              <a:buNone/>
              <a:defRPr b="0" sz="24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78" name="页脚占位符 7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8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图片 4" descr="波浪3资源 2"/>
          <p:cNvSpPr/>
          <p:nvPr/>
        </p:nvSpPr>
        <p:spPr>
          <a:xfrm flipH="1">
            <a:off x="0" y="1972310"/>
            <a:ext cx="4883505" cy="4883505"/>
          </a:xfrm>
          <a:custGeom>
            <a:avLst/>
            <a:gdLst>
              <a:gd name="connsiteX0" fmla="*/ 4883506 w 4883505"/>
              <a:gd name="connsiteY0" fmla="*/ 0 h 4883505"/>
              <a:gd name="connsiteX1" fmla="*/ 4883506 w 4883505"/>
              <a:gd name="connsiteY1" fmla="*/ 4883506 h 4883505"/>
              <a:gd name="connsiteX2" fmla="*/ 0 w 4883505"/>
              <a:gd name="connsiteY2" fmla="*/ 4883506 h 4883505"/>
              <a:gd name="connsiteX3" fmla="*/ 1179693 w 4883505"/>
              <a:gd name="connsiteY3" fmla="*/ 4435172 h 4883505"/>
              <a:gd name="connsiteX4" fmla="*/ 1628027 w 4883505"/>
              <a:gd name="connsiteY4" fmla="*/ 3255479 h 4883505"/>
              <a:gd name="connsiteX5" fmla="*/ 2807720 w 4883505"/>
              <a:gd name="connsiteY5" fmla="*/ 2807145 h 4883505"/>
              <a:gd name="connsiteX6" fmla="*/ 3256054 w 4883505"/>
              <a:gd name="connsiteY6" fmla="*/ 1627337 h 4883505"/>
              <a:gd name="connsiteX7" fmla="*/ 4435862 w 4883505"/>
              <a:gd name="connsiteY7" fmla="*/ 1179003 h 4883505"/>
              <a:gd name="connsiteX8" fmla="*/ 4883506 w 4883505"/>
              <a:gd name="connsiteY8" fmla="*/ 0 h 488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3505" h="4883505">
                <a:moveTo>
                  <a:pt x="4883506" y="0"/>
                </a:moveTo>
                <a:lnTo>
                  <a:pt x="4883506" y="4883506"/>
                </a:lnTo>
                <a:lnTo>
                  <a:pt x="0" y="4883506"/>
                </a:lnTo>
                <a:cubicBezTo>
                  <a:pt x="406834" y="4476442"/>
                  <a:pt x="772744" y="4842351"/>
                  <a:pt x="1179693" y="4435172"/>
                </a:cubicBezTo>
                <a:cubicBezTo>
                  <a:pt x="1586642" y="4027993"/>
                  <a:pt x="1220733" y="3662313"/>
                  <a:pt x="1628027" y="3255479"/>
                </a:cubicBezTo>
                <a:cubicBezTo>
                  <a:pt x="2035321" y="2848645"/>
                  <a:pt x="2400771" y="3214324"/>
                  <a:pt x="2807720" y="2807145"/>
                </a:cubicBezTo>
                <a:cubicBezTo>
                  <a:pt x="3214669" y="2399966"/>
                  <a:pt x="2848760" y="2034286"/>
                  <a:pt x="3256054" y="1627337"/>
                </a:cubicBezTo>
                <a:cubicBezTo>
                  <a:pt x="3663348" y="1220388"/>
                  <a:pt x="4028913" y="1586182"/>
                  <a:pt x="4435862" y="1179003"/>
                </a:cubicBezTo>
                <a:cubicBezTo>
                  <a:pt x="4842811" y="771824"/>
                  <a:pt x="4476327" y="406949"/>
                  <a:pt x="4883506" y="0"/>
                </a:cubicBezTo>
                <a:close/>
              </a:path>
            </a:pathLst>
          </a:custGeom>
          <a:solidFill>
            <a:schemeClr val="accent1"/>
          </a:solidFill>
          <a:ln w="1147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4" name="图片 6" descr="波浪3资源 2"/>
          <p:cNvSpPr/>
          <p:nvPr/>
        </p:nvSpPr>
        <p:spPr>
          <a:xfrm flipV="1">
            <a:off x="8143875" y="0"/>
            <a:ext cx="4046315" cy="4046315"/>
          </a:xfrm>
          <a:custGeom>
            <a:avLst/>
            <a:gdLst>
              <a:gd name="connsiteX0" fmla="*/ 4046315 w 4046315"/>
              <a:gd name="connsiteY0" fmla="*/ 0 h 4046315"/>
              <a:gd name="connsiteX1" fmla="*/ 4046315 w 4046315"/>
              <a:gd name="connsiteY1" fmla="*/ 4046315 h 4046315"/>
              <a:gd name="connsiteX2" fmla="*/ 0 w 4046315"/>
              <a:gd name="connsiteY2" fmla="*/ 4046315 h 4046315"/>
              <a:gd name="connsiteX3" fmla="*/ 977456 w 4046315"/>
              <a:gd name="connsiteY3" fmla="*/ 3674840 h 4046315"/>
              <a:gd name="connsiteX4" fmla="*/ 1348931 w 4046315"/>
              <a:gd name="connsiteY4" fmla="*/ 2697385 h 4046315"/>
              <a:gd name="connsiteX5" fmla="*/ 2326386 w 4046315"/>
              <a:gd name="connsiteY5" fmla="*/ 2325910 h 4046315"/>
              <a:gd name="connsiteX6" fmla="*/ 2697861 w 4046315"/>
              <a:gd name="connsiteY6" fmla="*/ 1348359 h 4046315"/>
              <a:gd name="connsiteX7" fmla="*/ 3675412 w 4046315"/>
              <a:gd name="connsiteY7" fmla="*/ 976884 h 4046315"/>
              <a:gd name="connsiteX8" fmla="*/ 4046315 w 4046315"/>
              <a:gd name="connsiteY8" fmla="*/ 0 h 404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6315" h="4046315">
                <a:moveTo>
                  <a:pt x="4046315" y="0"/>
                </a:moveTo>
                <a:lnTo>
                  <a:pt x="4046315" y="4046315"/>
                </a:lnTo>
                <a:lnTo>
                  <a:pt x="0" y="4046315"/>
                </a:lnTo>
                <a:cubicBezTo>
                  <a:pt x="337090" y="3709035"/>
                  <a:pt x="640271" y="4012216"/>
                  <a:pt x="977456" y="3674840"/>
                </a:cubicBezTo>
                <a:cubicBezTo>
                  <a:pt x="1314641" y="3337465"/>
                  <a:pt x="1011460" y="3034474"/>
                  <a:pt x="1348931" y="2697385"/>
                </a:cubicBezTo>
                <a:cubicBezTo>
                  <a:pt x="1686401" y="2360295"/>
                  <a:pt x="1989201" y="2663285"/>
                  <a:pt x="2326386" y="2325910"/>
                </a:cubicBezTo>
                <a:cubicBezTo>
                  <a:pt x="2663571" y="1988534"/>
                  <a:pt x="2360390" y="1685544"/>
                  <a:pt x="2697861" y="1348359"/>
                </a:cubicBezTo>
                <a:cubicBezTo>
                  <a:pt x="3035332" y="1011174"/>
                  <a:pt x="3338227" y="1314260"/>
                  <a:pt x="3675412" y="976884"/>
                </a:cubicBezTo>
                <a:cubicBezTo>
                  <a:pt x="4012597" y="639509"/>
                  <a:pt x="3708940" y="337185"/>
                  <a:pt x="404631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8786" name="椭圆 10"/>
          <p:cNvSpPr/>
          <p:nvPr userDrawn="1">
            <p:custDataLst>
              <p:tags r:id="rId1"/>
            </p:custDataLst>
          </p:nvPr>
        </p:nvSpPr>
        <p:spPr>
          <a:xfrm>
            <a:off x="1337945" y="4248785"/>
            <a:ext cx="1040130" cy="10401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88" name="椭圆 11"/>
          <p:cNvSpPr/>
          <p:nvPr userDrawn="1">
            <p:custDataLst>
              <p:tags r:id="rId2"/>
            </p:custDataLst>
          </p:nvPr>
        </p:nvSpPr>
        <p:spPr>
          <a:xfrm>
            <a:off x="1191895" y="4102735"/>
            <a:ext cx="1332230" cy="133223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0" name="椭圆 12"/>
          <p:cNvSpPr/>
          <p:nvPr userDrawn="1">
            <p:custDataLst>
              <p:tags r:id="rId3"/>
            </p:custDataLst>
          </p:nvPr>
        </p:nvSpPr>
        <p:spPr>
          <a:xfrm>
            <a:off x="1048385" y="3959225"/>
            <a:ext cx="1620520" cy="16205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2" name="椭圆 13"/>
          <p:cNvSpPr/>
          <p:nvPr userDrawn="1">
            <p:custDataLst>
              <p:tags r:id="rId4"/>
            </p:custDataLst>
          </p:nvPr>
        </p:nvSpPr>
        <p:spPr>
          <a:xfrm>
            <a:off x="908685" y="3819525"/>
            <a:ext cx="1899920" cy="1899920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4" name="椭圆 14"/>
          <p:cNvSpPr/>
          <p:nvPr userDrawn="1">
            <p:custDataLst>
              <p:tags r:id="rId5"/>
            </p:custDataLst>
          </p:nvPr>
        </p:nvSpPr>
        <p:spPr>
          <a:xfrm>
            <a:off x="756285" y="3667125"/>
            <a:ext cx="2204085" cy="2204085"/>
          </a:xfrm>
          <a:prstGeom prst="ellipse"/>
          <a:noFill/>
          <a:ln>
            <a:solidFill>
              <a:schemeClr val="accent5">
                <a:alpha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6" name="椭圆 16"/>
          <p:cNvSpPr/>
          <p:nvPr userDrawn="1">
            <p:custDataLst>
              <p:tags r:id="rId6"/>
            </p:custDataLst>
          </p:nvPr>
        </p:nvSpPr>
        <p:spPr>
          <a:xfrm>
            <a:off x="9814560" y="1293495"/>
            <a:ext cx="992505" cy="99250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椭圆 17"/>
          <p:cNvSpPr/>
          <p:nvPr userDrawn="1">
            <p:custDataLst>
              <p:tags r:id="rId7"/>
            </p:custDataLst>
          </p:nvPr>
        </p:nvSpPr>
        <p:spPr>
          <a:xfrm>
            <a:off x="9675495" y="1154430"/>
            <a:ext cx="1271270" cy="127127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0" name="椭圆 18"/>
          <p:cNvSpPr/>
          <p:nvPr userDrawn="1">
            <p:custDataLst>
              <p:tags r:id="rId8"/>
            </p:custDataLst>
          </p:nvPr>
        </p:nvSpPr>
        <p:spPr>
          <a:xfrm>
            <a:off x="9538335" y="1017270"/>
            <a:ext cx="1546225" cy="15462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椭圆 19"/>
          <p:cNvSpPr/>
          <p:nvPr userDrawn="1">
            <p:custDataLst>
              <p:tags r:id="rId9"/>
            </p:custDataLst>
          </p:nvPr>
        </p:nvSpPr>
        <p:spPr>
          <a:xfrm>
            <a:off x="9404985" y="883920"/>
            <a:ext cx="1812925" cy="1812925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椭圆 20"/>
          <p:cNvSpPr/>
          <p:nvPr userDrawn="1">
            <p:custDataLst>
              <p:tags r:id="rId10"/>
            </p:custDataLst>
          </p:nvPr>
        </p:nvSpPr>
        <p:spPr>
          <a:xfrm>
            <a:off x="9259570" y="738505"/>
            <a:ext cx="2103120" cy="2103120"/>
          </a:xfrm>
          <a:prstGeom prst="ellipse"/>
          <a:noFill/>
          <a:ln>
            <a:solidFill>
              <a:schemeClr val="accent5"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6400" y="3266144"/>
            <a:ext cx="9144000" cy="2006395"/>
          </a:xfrm>
        </p:spPr>
        <p:txBody>
          <a:bodyPr anchor="t">
            <a:normAutofit/>
          </a:bodyPr>
          <a:lstStyle>
            <a:lvl1pPr algn="ctr">
              <a:defRPr sz="48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4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1524000" y="856666"/>
            <a:ext cx="9144000" cy="2203901"/>
          </a:xfrm>
        </p:spPr>
        <p:txBody>
          <a:bodyPr anchor="b">
            <a:normAutofit/>
          </a:bodyPr>
          <a:lstStyle>
            <a:lvl1pPr algn="ctr" indent="0" marL="0">
              <a:buNone/>
              <a:defRPr b="1" sz="6000">
                <a:ln>
                  <a:solidFill>
                    <a:schemeClr val="accent4">
                      <a:alpha val="40000"/>
                    </a:schemeClr>
                  </a:soli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38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42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4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4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6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60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2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70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2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74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图片 8" descr="波浪3资源 2"/>
          <p:cNvSpPr/>
          <p:nvPr/>
        </p:nvSpPr>
        <p:spPr>
          <a:xfrm>
            <a:off x="5334000" y="0"/>
            <a:ext cx="6854934" cy="6854934"/>
          </a:xfrm>
          <a:custGeom>
            <a:avLst/>
            <a:gdLst>
              <a:gd name="connsiteX0" fmla="*/ 6854934 w 6854934"/>
              <a:gd name="connsiteY0" fmla="*/ 0 h 6854934"/>
              <a:gd name="connsiteX1" fmla="*/ 6854934 w 6854934"/>
              <a:gd name="connsiteY1" fmla="*/ 6854934 h 6854934"/>
              <a:gd name="connsiteX2" fmla="*/ 0 w 6854934"/>
              <a:gd name="connsiteY2" fmla="*/ 6854934 h 6854934"/>
              <a:gd name="connsiteX3" fmla="*/ 1655925 w 6854934"/>
              <a:gd name="connsiteY3" fmla="*/ 6225612 h 6854934"/>
              <a:gd name="connsiteX4" fmla="*/ 2285247 w 6854934"/>
              <a:gd name="connsiteY4" fmla="*/ 4569687 h 6854934"/>
              <a:gd name="connsiteX5" fmla="*/ 3941172 w 6854934"/>
              <a:gd name="connsiteY5" fmla="*/ 3940365 h 6854934"/>
              <a:gd name="connsiteX6" fmla="*/ 4570494 w 6854934"/>
              <a:gd name="connsiteY6" fmla="*/ 2284279 h 6854934"/>
              <a:gd name="connsiteX7" fmla="*/ 6226580 w 6854934"/>
              <a:gd name="connsiteY7" fmla="*/ 1654956 h 6854934"/>
              <a:gd name="connsiteX8" fmla="*/ 6854934 w 6854934"/>
              <a:gd name="connsiteY8" fmla="*/ 0 h 685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4934" h="6854934">
                <a:moveTo>
                  <a:pt x="6854934" y="0"/>
                </a:moveTo>
                <a:lnTo>
                  <a:pt x="6854934" y="6854934"/>
                </a:lnTo>
                <a:lnTo>
                  <a:pt x="0" y="6854934"/>
                </a:lnTo>
                <a:cubicBezTo>
                  <a:pt x="571070" y="6283542"/>
                  <a:pt x="1084694" y="6797166"/>
                  <a:pt x="1655925" y="6225612"/>
                </a:cubicBezTo>
                <a:cubicBezTo>
                  <a:pt x="2227156" y="5654058"/>
                  <a:pt x="1713532" y="5140757"/>
                  <a:pt x="2285247" y="4569687"/>
                </a:cubicBezTo>
                <a:cubicBezTo>
                  <a:pt x="2856962" y="3998618"/>
                  <a:pt x="3369941" y="4511919"/>
                  <a:pt x="3941172" y="3940365"/>
                </a:cubicBezTo>
                <a:cubicBezTo>
                  <a:pt x="4512403" y="3368811"/>
                  <a:pt x="3998779" y="2855510"/>
                  <a:pt x="4570494" y="2284279"/>
                </a:cubicBezTo>
                <a:cubicBezTo>
                  <a:pt x="5142210" y="1713048"/>
                  <a:pt x="5655349" y="2226510"/>
                  <a:pt x="6226580" y="1654956"/>
                </a:cubicBezTo>
                <a:cubicBezTo>
                  <a:pt x="6797811" y="1083403"/>
                  <a:pt x="6283381" y="571231"/>
                  <a:pt x="6854934" y="0"/>
                </a:cubicBezTo>
                <a:close/>
              </a:path>
            </a:pathLst>
          </a:custGeom>
          <a:solidFill>
            <a:schemeClr val="accent4"/>
          </a:solidFill>
          <a:ln w="16136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4"/>
              </a:solidFill>
            </a:endParaRPr>
          </a:p>
        </p:txBody>
      </p:sp>
      <p:sp>
        <p:nvSpPr>
          <p:cNvPr id="1048878" name="椭圆 22"/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 rot="10800000">
            <a:off x="8393430" y="658495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0" name="椭圆 24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rot="10800000">
            <a:off x="8393430" y="1012190"/>
            <a:ext cx="113665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2" name="椭圆 20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rot="10800000">
            <a:off x="879792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4" name="椭圆 21"/>
          <p:cNvSpPr>
            <a:spLocks noChangeAspect="1"/>
          </p:cNvSpPr>
          <p:nvPr userDrawn="1">
            <p:custDataLst>
              <p:tags r:id="rId4"/>
            </p:custDataLst>
          </p:nvPr>
        </p:nvSpPr>
        <p:spPr>
          <a:xfrm rot="10800000">
            <a:off x="879792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6" name="椭圆 16"/>
          <p:cNvSpPr>
            <a:spLocks noChangeAspect="1"/>
          </p:cNvSpPr>
          <p:nvPr userDrawn="1">
            <p:custDataLst>
              <p:tags r:id="rId5"/>
            </p:custDataLst>
          </p:nvPr>
        </p:nvSpPr>
        <p:spPr>
          <a:xfrm rot="10800000">
            <a:off x="9202420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8" name="椭圆 18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 rot="10800000">
            <a:off x="9202420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0" name="椭圆 14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 rot="10800000">
            <a:off x="9606915" y="65786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2" name="椭圆 15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 rot="10800000">
            <a:off x="9606915" y="1012190"/>
            <a:ext cx="113030" cy="11366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4" name="任意多边形: 形状 25"/>
          <p:cNvSpPr/>
          <p:nvPr userDrawn="1">
            <p:custDataLst>
              <p:tags r:id="rId9"/>
            </p:custDataLst>
          </p:nvPr>
        </p:nvSpPr>
        <p:spPr>
          <a:xfrm>
            <a:off x="9776460" y="4785995"/>
            <a:ext cx="2415540" cy="1172846"/>
          </a:xfrm>
          <a:custGeom>
            <a:avLst/>
            <a:gdLst>
              <a:gd name="connsiteX0" fmla="*/ 586423 w 2415540"/>
              <a:gd name="connsiteY0" fmla="*/ 0 h 1172846"/>
              <a:gd name="connsiteX1" fmla="*/ 2415540 w 2415540"/>
              <a:gd name="connsiteY1" fmla="*/ 0 h 1172846"/>
              <a:gd name="connsiteX2" fmla="*/ 2415540 w 2415540"/>
              <a:gd name="connsiteY2" fmla="*/ 1172846 h 1172846"/>
              <a:gd name="connsiteX3" fmla="*/ 586423 w 2415540"/>
              <a:gd name="connsiteY3" fmla="*/ 1172845 h 1172846"/>
              <a:gd name="connsiteX4" fmla="*/ 11914 w 2415540"/>
              <a:gd name="connsiteY4" fmla="*/ 704607 h 1172846"/>
              <a:gd name="connsiteX5" fmla="*/ 0 w 2415540"/>
              <a:gd name="connsiteY5" fmla="*/ 586423 h 1172846"/>
              <a:gd name="connsiteX6" fmla="*/ 11914 w 2415540"/>
              <a:gd name="connsiteY6" fmla="*/ 468238 h 1172846"/>
              <a:gd name="connsiteX7" fmla="*/ 586423 w 2415540"/>
              <a:gd name="connsiteY7" fmla="*/ 0 h 117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5540" h="1172846">
                <a:moveTo>
                  <a:pt x="586423" y="0"/>
                </a:moveTo>
                <a:lnTo>
                  <a:pt x="2415540" y="0"/>
                </a:lnTo>
                <a:lnTo>
                  <a:pt x="2415540" y="1172846"/>
                </a:lnTo>
                <a:lnTo>
                  <a:pt x="586423" y="1172845"/>
                </a:lnTo>
                <a:cubicBezTo>
                  <a:pt x="303035" y="1172845"/>
                  <a:pt x="66596" y="971830"/>
                  <a:pt x="11914" y="704607"/>
                </a:cubicBezTo>
                <a:lnTo>
                  <a:pt x="0" y="586423"/>
                </a:lnTo>
                <a:lnTo>
                  <a:pt x="11914" y="468238"/>
                </a:lnTo>
                <a:cubicBezTo>
                  <a:pt x="66596" y="201016"/>
                  <a:pt x="303035" y="0"/>
                  <a:pt x="586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6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1626870" y="0"/>
            <a:ext cx="1257935" cy="62865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98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1452880" y="0"/>
            <a:ext cx="1605915" cy="802640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1285240" y="0"/>
            <a:ext cx="1941195" cy="9709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2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1103630" y="0"/>
            <a:ext cx="2304415" cy="115252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4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890905" y="0"/>
            <a:ext cx="2728595" cy="1364615"/>
          </a:xfrm>
          <a:custGeom>
            <a:avLst/>
            <a:gdLst>
              <a:gd name="connsiteX0" fmla="*/ 26397 w 1257910"/>
              <a:gd name="connsiteY0" fmla="*/ 0 h 799585"/>
              <a:gd name="connsiteX1" fmla="*/ 1231513 w 1257910"/>
              <a:gd name="connsiteY1" fmla="*/ 0 h 799585"/>
              <a:gd name="connsiteX2" fmla="*/ 1245132 w 1257910"/>
              <a:gd name="connsiteY2" fmla="*/ 43874 h 799585"/>
              <a:gd name="connsiteX3" fmla="*/ 1257910 w 1257910"/>
              <a:gd name="connsiteY3" fmla="*/ 170630 h 799585"/>
              <a:gd name="connsiteX4" fmla="*/ 628955 w 1257910"/>
              <a:gd name="connsiteY4" fmla="*/ 799585 h 799585"/>
              <a:gd name="connsiteX5" fmla="*/ 0 w 1257910"/>
              <a:gd name="connsiteY5" fmla="*/ 170630 h 799585"/>
              <a:gd name="connsiteX6" fmla="*/ 12778 w 1257910"/>
              <a:gd name="connsiteY6" fmla="*/ 43874 h 799585"/>
              <a:gd name="connsiteX7" fmla="*/ 26397 w 1257910"/>
              <a:gd name="connsiteY7" fmla="*/ 0 h 799585"/>
              <a:gd name="connsiteX0-1" fmla="*/ 1231513 w 1322953"/>
              <a:gd name="connsiteY0-2" fmla="*/ 0 h 799585"/>
              <a:gd name="connsiteX1-3" fmla="*/ 1245132 w 1322953"/>
              <a:gd name="connsiteY1-4" fmla="*/ 43874 h 799585"/>
              <a:gd name="connsiteX2-5" fmla="*/ 1257910 w 1322953"/>
              <a:gd name="connsiteY2-6" fmla="*/ 170630 h 799585"/>
              <a:gd name="connsiteX3-7" fmla="*/ 628955 w 1322953"/>
              <a:gd name="connsiteY3-8" fmla="*/ 799585 h 799585"/>
              <a:gd name="connsiteX4-9" fmla="*/ 0 w 1322953"/>
              <a:gd name="connsiteY4-10" fmla="*/ 170630 h 799585"/>
              <a:gd name="connsiteX5-11" fmla="*/ 12778 w 1322953"/>
              <a:gd name="connsiteY5-12" fmla="*/ 43874 h 799585"/>
              <a:gd name="connsiteX6-13" fmla="*/ 26397 w 1322953"/>
              <a:gd name="connsiteY6-14" fmla="*/ 0 h 799585"/>
              <a:gd name="connsiteX7-15" fmla="*/ 1322953 w 1322953"/>
              <a:gd name="connsiteY7-16" fmla="*/ 91440 h 799585"/>
              <a:gd name="connsiteX0-17" fmla="*/ 1231513 w 1257910"/>
              <a:gd name="connsiteY0-18" fmla="*/ 0 h 799585"/>
              <a:gd name="connsiteX1-19" fmla="*/ 1245132 w 1257910"/>
              <a:gd name="connsiteY1-20" fmla="*/ 43874 h 799585"/>
              <a:gd name="connsiteX2-21" fmla="*/ 1257910 w 1257910"/>
              <a:gd name="connsiteY2-22" fmla="*/ 170630 h 799585"/>
              <a:gd name="connsiteX3-23" fmla="*/ 628955 w 1257910"/>
              <a:gd name="connsiteY3-24" fmla="*/ 799585 h 799585"/>
              <a:gd name="connsiteX4-25" fmla="*/ 0 w 1257910"/>
              <a:gd name="connsiteY4-26" fmla="*/ 170630 h 799585"/>
              <a:gd name="connsiteX5-27" fmla="*/ 12778 w 1257910"/>
              <a:gd name="connsiteY5-28" fmla="*/ 43874 h 799585"/>
              <a:gd name="connsiteX6-29" fmla="*/ 26397 w 1257910"/>
              <a:gd name="connsiteY6-30" fmla="*/ 0 h 799585"/>
              <a:gd name="connsiteX0-31" fmla="*/ 1245132 w 1257910"/>
              <a:gd name="connsiteY0-32" fmla="*/ 43874 h 799585"/>
              <a:gd name="connsiteX1-33" fmla="*/ 1257910 w 1257910"/>
              <a:gd name="connsiteY1-34" fmla="*/ 170630 h 799585"/>
              <a:gd name="connsiteX2-35" fmla="*/ 628955 w 1257910"/>
              <a:gd name="connsiteY2-36" fmla="*/ 799585 h 799585"/>
              <a:gd name="connsiteX3-37" fmla="*/ 0 w 1257910"/>
              <a:gd name="connsiteY3-38" fmla="*/ 170630 h 799585"/>
              <a:gd name="connsiteX4-39" fmla="*/ 12778 w 1257910"/>
              <a:gd name="connsiteY4-40" fmla="*/ 43874 h 799585"/>
              <a:gd name="connsiteX5-41" fmla="*/ 26397 w 1257910"/>
              <a:gd name="connsiteY5-42" fmla="*/ 0 h 799585"/>
              <a:gd name="connsiteX0-43" fmla="*/ 1245132 w 1257910"/>
              <a:gd name="connsiteY0-44" fmla="*/ 0 h 755711"/>
              <a:gd name="connsiteX1-45" fmla="*/ 1257910 w 1257910"/>
              <a:gd name="connsiteY1-46" fmla="*/ 126756 h 755711"/>
              <a:gd name="connsiteX2-47" fmla="*/ 628955 w 1257910"/>
              <a:gd name="connsiteY2-48" fmla="*/ 755711 h 755711"/>
              <a:gd name="connsiteX3-49" fmla="*/ 0 w 1257910"/>
              <a:gd name="connsiteY3-50" fmla="*/ 126756 h 755711"/>
              <a:gd name="connsiteX4-51" fmla="*/ 12778 w 1257910"/>
              <a:gd name="connsiteY4-52" fmla="*/ 0 h 755711"/>
              <a:gd name="connsiteX0-53" fmla="*/ 1257910 w 1257910"/>
              <a:gd name="connsiteY0-54" fmla="*/ 126756 h 755711"/>
              <a:gd name="connsiteX1-55" fmla="*/ 628955 w 1257910"/>
              <a:gd name="connsiteY1-56" fmla="*/ 755711 h 755711"/>
              <a:gd name="connsiteX2-57" fmla="*/ 0 w 1257910"/>
              <a:gd name="connsiteY2-58" fmla="*/ 126756 h 755711"/>
              <a:gd name="connsiteX3-59" fmla="*/ 12778 w 1257910"/>
              <a:gd name="connsiteY3-60" fmla="*/ 0 h 755711"/>
              <a:gd name="connsiteX0-61" fmla="*/ 1257910 w 1257910"/>
              <a:gd name="connsiteY0-62" fmla="*/ 0 h 628955"/>
              <a:gd name="connsiteX1-63" fmla="*/ 628955 w 1257910"/>
              <a:gd name="connsiteY1-64" fmla="*/ 628955 h 628955"/>
              <a:gd name="connsiteX2-65" fmla="*/ 0 w 1257910"/>
              <a:gd name="connsiteY2-66" fmla="*/ 0 h 6289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57910" h="628955">
                <a:moveTo>
                  <a:pt x="1257910" y="0"/>
                </a:moveTo>
                <a:cubicBezTo>
                  <a:pt x="1257910" y="347362"/>
                  <a:pt x="976317" y="628955"/>
                  <a:pt x="628955" y="628955"/>
                </a:cubicBezTo>
                <a:cubicBezTo>
                  <a:pt x="281593" y="628955"/>
                  <a:pt x="0" y="347362"/>
                  <a:pt x="0" y="0"/>
                </a:cubicBezTo>
              </a:path>
            </a:pathLst>
          </a:custGeom>
          <a:noFill/>
          <a:ln>
            <a:solidFill>
              <a:schemeClr val="accent5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zh-CN" dirty="0" lang="en-US"/>
          </a:p>
          <a:p>
            <a:pPr algn="ctr"/>
            <a:endParaRPr altLang="en-US" dirty="0" lang="zh-CN"/>
          </a:p>
        </p:txBody>
      </p:sp>
      <p:sp>
        <p:nvSpPr>
          <p:cNvPr id="1048906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38200" y="1200313"/>
            <a:ext cx="8768398" cy="2255687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单击编辑母版标题样式</a:t>
            </a:r>
            <a:endParaRPr altLang="en-US" dirty="0" lang="zh-CN"/>
          </a:p>
        </p:txBody>
      </p:sp>
      <p:sp>
        <p:nvSpPr>
          <p:cNvPr id="1048908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10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12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14" name="文本占位符 9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886326" y="5123536"/>
            <a:ext cx="5711905" cy="834976"/>
          </a:xfrm>
        </p:spPr>
        <p:txBody>
          <a:bodyPr anchor="b">
            <a:normAutofit/>
          </a:bodyPr>
          <a:lstStyle>
            <a:lvl1pPr indent="0" marL="0">
              <a:lnSpc>
                <a:spcPct val="100000"/>
              </a:lnSpc>
              <a:buNone/>
              <a:defRPr b="1" sz="1600">
                <a:solidFill>
                  <a:schemeClr val="accent4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916" name="文本占位符 13"/>
          <p:cNvSpPr>
            <a:spLocks noGrp="1"/>
          </p:cNvSpPr>
          <p:nvPr>
            <p:ph type="body" sz="quarter" idx="14" hasCustomPrompt="1"/>
            <p:custDataLst>
              <p:tags r:id="rId20"/>
            </p:custDataLst>
          </p:nvPr>
        </p:nvSpPr>
        <p:spPr>
          <a:xfrm>
            <a:off x="3718231" y="3919467"/>
            <a:ext cx="28800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918" name="文本占位符 23"/>
          <p:cNvSpPr>
            <a:spLocks noGrp="1"/>
          </p:cNvSpPr>
          <p:nvPr>
            <p:ph type="body" sz="quarter" idx="17" hasCustomPrompt="1"/>
            <p:custDataLst>
              <p:tags r:id="rId21"/>
            </p:custDataLst>
          </p:nvPr>
        </p:nvSpPr>
        <p:spPr>
          <a:xfrm>
            <a:off x="886326" y="3921543"/>
            <a:ext cx="2743200" cy="1025602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tags" Target="../tags/tag322.xml"/><Relationship Id="rId14" Type="http://schemas.openxmlformats.org/officeDocument/2006/relationships/tags" Target="../tags/tag323.xml"/><Relationship Id="rId15" Type="http://schemas.openxmlformats.org/officeDocument/2006/relationships/tags" Target="../tags/tag324.xml"/><Relationship Id="rId16" Type="http://schemas.openxmlformats.org/officeDocument/2006/relationships/tags" Target="../tags/tag32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31488"/>
            <a:ext cx="8708376" cy="1800000"/>
          </a:xfrm>
        </p:spPr>
        <p:txBody>
          <a:bodyPr/>
          <a:p>
            <a:r>
              <a:rPr altLang="en-US" dirty="0" lang="zh-CN"/>
              <a:t>即时反馈：提高学生学习效果的关键</a:t>
            </a:r>
            <a:endParaRPr altLang="en-US" dirty="0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2642" y="5230368"/>
            <a:ext cx="2743199" cy="976128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360716" y="4168127"/>
            <a:ext cx="2950805" cy="976128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200" y="4168895"/>
            <a:ext cx="2463645" cy="976128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序号"/>
          <p:cNvSpPr txBox="1"/>
          <p:nvPr>
            <p:custDataLst>
              <p:tags r:id="rId1"/>
            </p:custDataLst>
          </p:nvPr>
        </p:nvSpPr>
        <p:spPr>
          <a:xfrm>
            <a:off x="6299200" y="66929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6" name="项标题"/>
          <p:cNvSpPr txBox="1"/>
          <p:nvPr>
            <p:custDataLst>
              <p:tags r:id="rId2"/>
            </p:custDataLst>
          </p:nvPr>
        </p:nvSpPr>
        <p:spPr>
          <a:xfrm>
            <a:off x="7138670" y="74104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accent4"/>
                </a:solidFill>
                <a:latin typeface="+mj-ea"/>
                <a:ea typeface="+mj-ea"/>
              </a:rPr>
              <a:t>单击添加目录项标题</a:t>
            </a:r>
            <a:endParaRPr altLang="en-US" b="1" dirty="0" sz="22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78" name="序号"/>
          <p:cNvSpPr txBox="1"/>
          <p:nvPr>
            <p:custDataLst>
              <p:tags r:id="rId3"/>
            </p:custDataLst>
          </p:nvPr>
        </p:nvSpPr>
        <p:spPr>
          <a:xfrm>
            <a:off x="6299200" y="1643380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0" name="项标题"/>
          <p:cNvSpPr txBox="1"/>
          <p:nvPr>
            <p:custDataLst>
              <p:tags r:id="rId4"/>
            </p:custDataLst>
          </p:nvPr>
        </p:nvSpPr>
        <p:spPr>
          <a:xfrm>
            <a:off x="7138670" y="171513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accent4"/>
                </a:solidFill>
                <a:latin typeface="+mj-ea"/>
                <a:ea typeface="+mj-ea"/>
              </a:rPr>
              <a:t>即时反馈的重要性</a:t>
            </a:r>
            <a:endParaRPr altLang="en-US" b="1" dirty="0" sz="22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2" name="序号"/>
          <p:cNvSpPr txBox="1"/>
          <p:nvPr>
            <p:custDataLst>
              <p:tags r:id="rId5"/>
            </p:custDataLst>
          </p:nvPr>
        </p:nvSpPr>
        <p:spPr>
          <a:xfrm>
            <a:off x="6299200" y="261683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4" name="项标题"/>
          <p:cNvSpPr txBox="1"/>
          <p:nvPr>
            <p:custDataLst>
              <p:tags r:id="rId6"/>
            </p:custDataLst>
          </p:nvPr>
        </p:nvSpPr>
        <p:spPr>
          <a:xfrm>
            <a:off x="7138670" y="268922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accent4"/>
                </a:solidFill>
                <a:latin typeface="+mj-ea"/>
                <a:ea typeface="+mj-ea"/>
              </a:rPr>
              <a:t>即时反馈的实践应用</a:t>
            </a:r>
            <a:endParaRPr altLang="en-US" b="1" dirty="0" sz="22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86" name="序号"/>
          <p:cNvSpPr txBox="1"/>
          <p:nvPr>
            <p:custDataLst>
              <p:tags r:id="rId7"/>
            </p:custDataLst>
          </p:nvPr>
        </p:nvSpPr>
        <p:spPr>
          <a:xfrm>
            <a:off x="6299200" y="359092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8" name="项标题"/>
          <p:cNvSpPr txBox="1"/>
          <p:nvPr>
            <p:custDataLst>
              <p:tags r:id="rId8"/>
            </p:custDataLst>
          </p:nvPr>
        </p:nvSpPr>
        <p:spPr>
          <a:xfrm>
            <a:off x="7138670" y="366331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accent4"/>
                </a:solidFill>
                <a:latin typeface="+mj-ea"/>
                <a:ea typeface="+mj-ea"/>
              </a:rPr>
              <a:t>如何提供有效的即时反馈</a:t>
            </a:r>
            <a:endParaRPr altLang="en-US" b="1" dirty="0" sz="22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0" name="标题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1226820" y="2446668"/>
            <a:ext cx="2880000" cy="1081088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1226821" y="3616668"/>
            <a:ext cx="2880000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CONTENTS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94" name="序号"/>
          <p:cNvSpPr txBox="1"/>
          <p:nvPr>
            <p:custDataLst>
              <p:tags r:id="rId11"/>
            </p:custDataLst>
          </p:nvPr>
        </p:nvSpPr>
        <p:spPr>
          <a:xfrm>
            <a:off x="6299835" y="456501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项标题"/>
          <p:cNvSpPr txBox="1"/>
          <p:nvPr>
            <p:custDataLst>
              <p:tags r:id="rId12"/>
            </p:custDataLst>
          </p:nvPr>
        </p:nvSpPr>
        <p:spPr>
          <a:xfrm>
            <a:off x="7139305" y="4637405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accent4"/>
                </a:solidFill>
                <a:latin typeface="+mj-ea"/>
                <a:ea typeface="+mj-ea"/>
              </a:rPr>
              <a:t>即时反馈的挑战与解决方案</a:t>
            </a:r>
            <a:endParaRPr altLang="en-US" b="1" dirty="0" sz="22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8998" name="序号"/>
          <p:cNvSpPr txBox="1"/>
          <p:nvPr>
            <p:custDataLst>
              <p:tags r:id="rId13"/>
            </p:custDataLst>
          </p:nvPr>
        </p:nvSpPr>
        <p:spPr>
          <a:xfrm>
            <a:off x="6299200" y="5539105"/>
            <a:ext cx="575945" cy="57594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0" name="项标题"/>
          <p:cNvSpPr txBox="1"/>
          <p:nvPr>
            <p:custDataLst>
              <p:tags r:id="rId14"/>
            </p:custDataLst>
          </p:nvPr>
        </p:nvSpPr>
        <p:spPr>
          <a:xfrm>
            <a:off x="7138670" y="5610860"/>
            <a:ext cx="4684395" cy="467995"/>
          </a:xfrm>
          <a:prstGeom prst="rect"/>
          <a:noFill/>
        </p:spPr>
        <p:txBody>
          <a:bodyPr anchor="t" bIns="0" lIns="0" rIns="0" rtlCol="0" tIns="0" wrap="square">
            <a:normAutofit fontScale="8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accent4"/>
                </a:solidFill>
                <a:latin typeface="+mj-ea"/>
                <a:ea typeface="+mj-ea"/>
              </a:rPr>
              <a:t>即时反馈对学生学习效果的影响</a:t>
            </a:r>
            <a:endParaRPr altLang="en-US" b="1" dirty="0" sz="280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ONE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即时反馈的重要性</a:t>
            </a:r>
            <a:endParaRPr altLang="en-US" dirty="0" lang="zh-CN"/>
          </a:p>
        </p:txBody>
      </p:sp>
      <p:sp>
        <p:nvSpPr>
          <p:cNvPr id="10492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TWO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定义与概念</a:t>
            </a:r>
            <a:endParaRPr altLang="en-US" lang="zh-CN"/>
          </a:p>
        </p:txBody>
      </p:sp>
      <p:sp>
        <p:nvSpPr>
          <p:cNvPr id="10493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即时反馈的定义：即时反馈是指在学习过程中，学生能够及时获得关于自己学习状况的信息和指导，以便调整学习策略，提高学习效果。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即时反馈的重要性：即时反馈有助于学生及时发现并纠正错误，提高学习效率；同时，它也有助于激发学生的学习兴趣和动力，增强学习自信心。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即时反馈的类型：包括口头反馈、书面反馈、互动反馈等多种形式，应根据具体情况选择合适的反馈方式。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即时反馈的应用场景：适用于各种学习场景，如课堂教学、在线学习、自主学习等。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及时性对学习效果的影响</a:t>
            </a:r>
            <a:endParaRPr altLang="en-US" lang="zh-CN"/>
          </a:p>
        </p:txBody>
      </p:sp>
      <p:sp>
        <p:nvSpPr>
          <p:cNvPr id="104937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及时反馈有助于调整学习策略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8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及时反馈有助于发现并解决问题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及时反馈有助于增强学习动力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9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及时反馈有助于提高学习效率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反馈在学生学习过程中的作用</a:t>
            </a:r>
            <a:endParaRPr altLang="en-US" lang="zh-CN"/>
          </a:p>
        </p:txBody>
      </p:sp>
      <p:sp>
        <p:nvSpPr>
          <p:cNvPr id="104943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促进学生的自主学习和自我反思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4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激发学生的学习兴趣和动力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及时纠正学生的错误和不足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5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帮助学生了解自己的学习进度和水平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即时反馈的实践应用</a:t>
            </a:r>
            <a:endParaRPr altLang="en-US" dirty="0" lang="zh-CN"/>
          </a:p>
        </p:txBody>
      </p:sp>
      <p:sp>
        <p:nvSpPr>
          <p:cNvPr id="10494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THREE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在线学习平台中的即时反馈</a:t>
            </a:r>
            <a:endParaRPr altLang="en-US" lang="zh-CN"/>
          </a:p>
        </p:txBody>
      </p:sp>
      <p:sp>
        <p:nvSpPr>
          <p:cNvPr id="104960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在线学习平台中，学生可以通过即时反馈了解自己的学习进度和掌握情况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教师可以根据学生的反馈及时调整教学策略，提高教学效果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即时反馈可以激发学生的学习兴趣和动力，促进自主学习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在线学习平台中的即时反馈可以帮助学生更好地掌握知识和技能，提高学习效果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课堂教学中的即时反馈</a:t>
            </a:r>
            <a:endParaRPr altLang="en-US" lang="zh-CN"/>
          </a:p>
        </p:txBody>
      </p:sp>
      <p:sp>
        <p:nvSpPr>
          <p:cNvPr id="10496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纠正错误，帮助学生改进学习方法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增强学生的自信心和积极性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即时反馈有助于调整教学策略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及时给予学生肯定和鼓励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家庭作业中的即时反馈</a:t>
            </a:r>
            <a:endParaRPr altLang="en-US" lang="zh-CN"/>
          </a:p>
        </p:txBody>
      </p:sp>
      <p:sp>
        <p:nvSpPr>
          <p:cNvPr id="104972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鼓励学生积极思考，引导他们发现自己的不足之处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及时给予学生作业的反馈，让学生了解自己的学习状况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针对学生的作业情况，提供具体的建议和指导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通过及时反馈，增强学生的学习动力和自信心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如何提供有效的即时反馈</a:t>
            </a:r>
            <a:endParaRPr altLang="en-US" dirty="0" lang="zh-CN"/>
          </a:p>
        </p:txBody>
      </p:sp>
      <p:sp>
        <p:nvSpPr>
          <p:cNvPr id="10497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FOUR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明确学习目标与期望</a:t>
            </a:r>
            <a:endParaRPr altLang="en-US" lang="zh-CN"/>
          </a:p>
        </p:txBody>
      </p:sp>
      <p:sp>
        <p:nvSpPr>
          <p:cNvPr id="10499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确定具体、可衡量的学习目标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明确期望学生达到的学习成果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与学生沟通并确保他们理解目标与期望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根据目标与期望提供有针对性的反馈与指导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具体、及时的评价与指导</a:t>
            </a:r>
            <a:endParaRPr altLang="en-US" lang="zh-CN"/>
          </a:p>
        </p:txBody>
      </p:sp>
      <p:sp>
        <p:nvSpPr>
          <p:cNvPr id="10499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针对学生的表现给予具体、及时的评价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指出学生的不足之处，并提供改进建议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鼓励学生积极参与反馈过程，提高学习效果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定期与学生沟通，了解他们的学习需求和期望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鼓励学生自我反思与调整</a:t>
            </a:r>
            <a:endParaRPr altLang="en-US" lang="zh-CN"/>
          </a:p>
        </p:txBody>
      </p:sp>
      <p:sp>
        <p:nvSpPr>
          <p:cNvPr id="105001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指导学生制定改进计划并付诸实践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2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帮助学生发现自己的优点和不足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鼓励学生表达自己的想法和感受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3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引导学生思考自己的学习过程和成果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即时反馈的挑战与解决方案</a:t>
            </a:r>
            <a:endParaRPr altLang="en-US" dirty="0" lang="zh-CN"/>
          </a:p>
        </p:txBody>
      </p:sp>
      <p:sp>
        <p:nvSpPr>
          <p:cNvPr id="10500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FIVE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如何确保反馈的及时性</a:t>
            </a:r>
            <a:endParaRPr altLang="en-US" lang="zh-CN"/>
          </a:p>
        </p:txBody>
      </p:sp>
      <p:sp>
        <p:nvSpPr>
          <p:cNvPr id="1050190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设定明确的目标和时间表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196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建立有效的沟通渠道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202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定期检查和跟进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208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及时给予肯定和鼓励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如何平衡反馈的准确性与客观性</a:t>
            </a:r>
            <a:endParaRPr altLang="en-US" lang="zh-CN"/>
          </a:p>
        </p:txBody>
      </p:sp>
      <p:sp>
        <p:nvSpPr>
          <p:cNvPr id="105024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明确反馈目的：确保学生了解自己的学习状况，并指导他们如何改进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客观评估：避免主观因素干扰，确保反馈的公正性和准确性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多元化反馈来源：结合多个角度和渠道，如教师、同学、自我反思等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6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及时调整：根据反馈结果，及时调整教学策略和方法，确保学生获得有效帮助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7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如何应对不同学生的学习风格与需求</a:t>
            </a:r>
            <a:endParaRPr altLang="en-US" lang="zh-CN"/>
          </a:p>
        </p:txBody>
      </p:sp>
      <p:sp>
        <p:nvSpPr>
          <p:cNvPr id="105030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多样化反馈形式：采用多种形式的反馈，如口头、书面、图表等，以适应不同学习风格的学生。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了解学生的学习风格：针对不同类型的学习风格，如视觉、听觉、动手实践等，采用不同的反馈方式。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个性化反馈：根据学生的需求和兴趣，提供个性化的反馈，以满足不同学生的需求。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鼓励学生参与：鼓励学生主动参与反馈过程，提出自己的问题和建议，以促进个性化学习的实现。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即时反馈对学生学习效果的影响</a:t>
            </a:r>
            <a:endParaRPr altLang="en-US" dirty="0" lang="zh-CN"/>
          </a:p>
        </p:txBody>
      </p:sp>
      <p:sp>
        <p:nvSpPr>
          <p:cNvPr id="10503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SIX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提高学习兴趣与动力</a:t>
            </a:r>
            <a:endParaRPr altLang="en-US" lang="zh-CN"/>
          </a:p>
        </p:txBody>
      </p:sp>
      <p:sp>
        <p:nvSpPr>
          <p:cNvPr id="105048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及时反馈能够促进学生的自主学习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9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及时反馈能够提高学生的自信心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及时反馈能够增强学生的学习动力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0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及时反馈能够激发学生的学习兴趣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增强学习自信心与自我管理能力</a:t>
            </a:r>
            <a:endParaRPr altLang="en-US" lang="zh-CN"/>
          </a:p>
        </p:txBody>
      </p:sp>
      <p:sp>
        <p:nvSpPr>
          <p:cNvPr id="10505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提升自我管理能力：学生可以根据反馈调整学习策略，提高自我管理能力，更好地规划学习时间和任务。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增强学习自信心：即时反馈让学生了解自己的学习进度和成果，从而增强自信心，更加积极地投入学习。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促进自主学习：即时反馈可以帮助学生发现自己的不足之处，从而主动寻找资源进行弥补，形成自主学习的好习惯。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增强学习动力：通过即时反馈，学生可以明确自己的学习目标，从而增强学习动力，更加努力地追求进步。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提升学习成绩与表现</a:t>
            </a:r>
            <a:endParaRPr altLang="en-US" lang="zh-CN"/>
          </a:p>
        </p:txBody>
      </p:sp>
      <p:sp>
        <p:nvSpPr>
          <p:cNvPr id="10505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增强学习动力，提高学习积极性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及时纠正错误，避免重复犯错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促进深度思考，培养解决问题的能力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帮助建立正确的学习方法和习惯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137808"/>
            <a:ext cx="9144000" cy="2006395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6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728330"/>
            <a:ext cx="9144000" cy="2203901"/>
          </a:xfrm>
        </p:spPr>
        <p:txBody>
          <a:bodyPr/>
          <a:p>
            <a:r>
              <a:rPr altLang="zh-CN" dirty="0" lang="en-US"/>
              <a:t>PART SEVEN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即时反馈在提高学生学习效果中的关键作用</a:t>
            </a:r>
            <a:endParaRPr altLang="en-US" lang="zh-CN"/>
          </a:p>
        </p:txBody>
      </p:sp>
      <p:sp>
        <p:nvSpPr>
          <p:cNvPr id="10507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促进师生之间的交流和互动，提高教学质量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为学生提供个性化的学习体验，满足不同需求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及时纠正错误，帮助学生改进学习方法和策略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增强学生的学习动力和自信心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未来教育领域中即时反馈的发展趋势与挑战</a:t>
            </a:r>
            <a:endParaRPr altLang="en-US" lang="zh-CN"/>
          </a:p>
        </p:txBody>
      </p:sp>
      <p:sp>
        <p:nvSpPr>
          <p:cNvPr id="105081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发展趋势：随着技术的发展，即时反馈将更加智能化、个性化，提高学生的学习效果和兴趣。</a:t>
            </a:r>
            <a:endParaRPr altLang="en-US" lang="zh-CN"/>
          </a:p>
          <a:p>
            <a:r>
              <a:rPr altLang="en-US" lang="zh-CN"/>
              <a:t>挑战：如何确保即时反馈的准确性和有效性，以及如何避免过度依赖技术而忽视学生的独立思考能力。  我正在写一份主题为“即时反馈：提高学生学习效果的关键”的PPT,现在准备介绍“即时反馈的重要性”，请帮我生成“即时反馈对学生学习效果的影响”为标题的内容 即时反馈对学生学习效果的影响</a:t>
            </a:r>
            <a:endParaRPr altLang="en-US" lang="zh-CN"/>
          </a:p>
          <a:p>
            <a:pPr lvl="1"/>
            <a:r>
              <a:rPr altLang="en-US" lang="zh-CN"/>
              <a:t>我正在写一份主题为“即时反馈：提高学生学习效果的关键”的PPT,现在准备介绍“即时反馈的重要性”，请帮我生成“即时反馈对学生学习效果的影响”为标题的内容</a:t>
            </a:r>
            <a:endParaRPr altLang="en-US" lang="zh-CN"/>
          </a:p>
          <a:p>
            <a:pPr lvl="1"/>
            <a:r>
              <a:rPr altLang="en-US" lang="zh-CN"/>
              <a:t>即时反馈对学生学习效果的影响</a:t>
            </a:r>
            <a:endParaRPr altLang="en-US" lang="zh-CN"/>
          </a:p>
          <a:p>
            <a:r>
              <a:rPr altLang="en-US" lang="zh-CN"/>
              <a:t>提高学习动力：及时的反馈可以让学生了解自己的学习进度和成果，激发学习动力。</a:t>
            </a:r>
            <a:endParaRPr altLang="en-US" lang="zh-CN"/>
          </a:p>
          <a:p>
            <a:r>
              <a:rPr altLang="en-US" lang="zh-CN"/>
              <a:t>纠正错误：通过反馈，学生可以及时发现并纠正自己的错误，避免在错误的道路上越走越远。</a:t>
            </a:r>
            <a:endParaRPr altLang="en-US" lang="zh-CN"/>
          </a:p>
          <a:p>
            <a:r>
              <a:rPr altLang="en-US" lang="zh-CN"/>
              <a:t>调整学习方法：根据反馈，学生可以调整自己的学习方法，提高学习效率。</a:t>
            </a:r>
            <a:endParaRPr altLang="en-US" lang="zh-CN"/>
          </a:p>
          <a:p>
            <a:r>
              <a:rPr altLang="en-US" lang="zh-CN"/>
              <a:t>增强自信心：通过不断的努力和反馈，学生可以逐渐看到自己的进步，增强自信心。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5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00313"/>
            <a:ext cx="8768398" cy="2255687"/>
          </a:xfrm>
        </p:spPr>
        <p:txBody>
          <a:bodyPr/>
          <a:p>
            <a:r>
              <a:rPr altLang="zh-CN" dirty="0" lang="en-US"/>
              <a:t>THANK</a:t>
            </a:r>
            <a:r>
              <a:rPr altLang="en-US" dirty="0" lang="zh-CN"/>
              <a:t> </a:t>
            </a:r>
            <a:r>
              <a:rPr altLang="zh-CN" dirty="0" lang="en-US"/>
              <a:t>YOU</a:t>
            </a:r>
            <a:endParaRPr altLang="en-US" dirty="0" lang="zh-CN"/>
          </a:p>
        </p:txBody>
      </p:sp>
      <p:sp>
        <p:nvSpPr>
          <p:cNvPr id="105085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86326" y="5123536"/>
            <a:ext cx="5711905" cy="834976"/>
          </a:xfrm>
        </p:spPr>
        <p:txBody>
          <a:bodyPr/>
          <a:p>
            <a:r>
              <a:rPr altLang="zh-CN" dirty="0" lang="en-US"/>
              <a:t>YOUR</a:t>
            </a:r>
            <a:r>
              <a:rPr altLang="en-US" dirty="0" lang="zh-CN"/>
              <a:t> </a:t>
            </a:r>
            <a:r>
              <a:rPr altLang="zh-CN" dirty="0" lang="en-US"/>
              <a:t>LOGO</a:t>
            </a:r>
            <a:endParaRPr altLang="en-US" dirty="0" lang="zh-CN"/>
          </a:p>
        </p:txBody>
      </p:sp>
      <p:sp>
        <p:nvSpPr>
          <p:cNvPr id="105085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718231" y="3919467"/>
            <a:ext cx="2880000" cy="1025602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20XX/XX/XX</a:t>
            </a:r>
            <a:endParaRPr altLang="zh-CN" dirty="0" lang="en-US"/>
          </a:p>
        </p:txBody>
      </p:sp>
      <p:sp>
        <p:nvSpPr>
          <p:cNvPr id="105085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86326" y="3921543"/>
            <a:ext cx="2743200" cy="1025602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6"/>
  <p:tag name="KSO_WM_UNIT_TYPE" val="f"/>
  <p:tag name="KSO_WM_UNIT_INDEX" val="3"/>
  <p:tag name="KSO_WM_UNIT_SUBTYPE" val="g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81"/>
  <p:tag name="KSO_WM_UNIT_TYPE" val="f"/>
  <p:tag name="KSO_WM_UNIT_INDEX" val="3"/>
  <p:tag name="KSO_WM_UNIT_SUBTYPE" val="g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0979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NOCLEAR" val="0"/>
  <p:tag name="KSO_WM_TEMPLATE_CATEGORY" val="custom"/>
  <p:tag name="KSO_WM_TEMPLATE_INDEX" val="20230979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9"/>
  <p:tag name="KSO_WM_TEMPLATE_THUMBS_INDEX" val="1、9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9_1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单击此处添加文档 标题内容"/>
</p:tagLst>
</file>

<file path=ppt/tags/tag134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79_1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35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9_1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PRESET_TEXT" val="汇报时间：20XX/XX/XX"/>
</p:tagLst>
</file>

<file path=ppt/tags/tag136.xml><?xml version="1.0" encoding="utf-8"?>
<p:tagLst xmlns:p="http://schemas.openxmlformats.org/presentationml/2006/main"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79_1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97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9"/>
  <p:tag name="KSO_WM_SLIDE_LAYOUT" val="a_f"/>
  <p:tag name="KSO_WM_SLIDE_LAYOUT_CNT" val="1_3"/>
  <p:tag name="KSO_WM_SLIDE_TYPE" val="title"/>
  <p:tag name="KSO_WM_SLIDE_SUBTYPE" val="pureTxt"/>
  <p:tag name="KSO_WM_TEMPLATE_THUMBS_INDEX" val="1、9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79_6*l_h_i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1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9_6*l_h_a*1_1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79_6*l_h_i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2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9_6*l_h_a*1_2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79_6*l_h_i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3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9_6*l_h_a*1_3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79_6*l_h_i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4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9_6*l_h_a*1_4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6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6*b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79_6*l_h_i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5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9_6*l_h_a*1_5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79_6*l_h_i*1_6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6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9_6*l_h_a*1_6_1"/>
  <p:tag name="KSO_WM_TEMPLATE_CATEGORY" val="custom"/>
  <p:tag name="KSO_WM_TEMPLATE_INDEX" val="20230979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428.8,&quot;width&quot;:4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SLIDE_ID" val="custom20230979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9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ONE"/>
</p:tagLst>
</file>

<file path=ppt/tags/tag155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1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WO"/>
</p:tagLst>
</file>

<file path=ppt/tags/tag158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THREE"/>
</p:tagLst>
</file>

<file path=ppt/tags/tag201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OUR"/>
</p:tagLst>
</file>

<file path=ppt/tags/tag244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FIVE"/>
</p:tagLst>
</file>

<file path=ppt/tags/tag285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3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SIX"/>
</p:tagLst>
</file>

<file path=ppt/tags/tag328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7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此处添加章节标题"/>
</p:tagLst>
</file>

<file path=ppt/tags/tag3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9_7*e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SEVEN"/>
</p:tagLst>
</file>

<file path=ppt/tags/tag361.xml><?xml version="1.0" encoding="utf-8"?>
<p:tagLst xmlns:p="http://schemas.openxmlformats.org/presentationml/2006/main">
  <p:tag name="KSO_WM_SLIDE_ID" val="custom2023097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9"/>
  <p:tag name="KSO_WM_SLIDE_TYPE" val="sectionTitle"/>
  <p:tag name="KSO_WM_SLIDE_SUBTYPE" val="pureTxt"/>
  <p:tag name="KSO_WM_SLIDE_LAYOUT" val="a_e"/>
  <p:tag name="KSO_WM_SLIDE_LAYOUT_CNT" val="1_1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a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2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NOCLEAR" val="0"/>
  <p:tag name="KSO_WM_UNIT_VALUE" val="81"/>
  <p:tag name="KSO_WM_UNIT_TYPE" val="f"/>
  <p:tag name="KSO_WM_UNIT_INDEX" val="2"/>
  <p:tag name="KSO_WM_UNIT_SUBTYPE" val="g"/>
  <p:tag name="KSO_WM_UNIT_PRESET_TEXT" val="YOUR LOGO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1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XX/XX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9_9*f*3"/>
  <p:tag name="KSO_WM_TEMPLATE_CATEGORY" val="custom"/>
  <p:tag name="KSO_WM_TEMPLATE_INDEX" val="20230979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8"/>
  <p:tag name="KSO_WM_UNIT_TYPE" val="f"/>
  <p:tag name="KSO_WM_UNIT_INDEX" val="3"/>
  <p:tag name="KSO_WM_UNIT_PRESET_TEXT" val="汇报人：WPS"/>
</p:tagLst>
</file>

<file path=ppt/tags/tag378.xml><?xml version="1.0" encoding="utf-8"?>
<p:tagLst xmlns:p="http://schemas.openxmlformats.org/presentationml/2006/main">
  <p:tag name="KSO_WM_SLIDE_ID" val="custom2023097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9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3">
      <a:dk1>
        <a:sysClr lastClr="000000" val="windowText"/>
      </a:dk1>
      <a:lt1>
        <a:sysClr lastClr="FFFFFF" val="window"/>
      </a:lt1>
      <a:dk2>
        <a:srgbClr val="1E3643"/>
      </a:dk2>
      <a:lt2>
        <a:srgbClr val="EAFCFB"/>
      </a:lt2>
      <a:accent1>
        <a:srgbClr val="20DAD6"/>
      </a:accent1>
      <a:accent2>
        <a:srgbClr val="43AFB6"/>
      </a:accent2>
      <a:accent3>
        <a:srgbClr val="3F8297"/>
      </a:accent3>
      <a:accent4>
        <a:srgbClr val="3D6C87"/>
      </a:accent4>
      <a:accent5>
        <a:srgbClr val="FFC961"/>
      </a:accent5>
      <a:accent6>
        <a:srgbClr val="FF9845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smtClean="0">
            <a:solidFill>
              <a:schemeClr val="accent4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2023-12-15T11:18:15Z</dcterms:created>
  <dcterms:modified xsi:type="dcterms:W3CDTF">2023-12-15T11:18:15Z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54cefcbb42d646028713af8df5968522_21</vt:lpwstr>
  </property>
</Properties>
</file>